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handoutMasterIdLst>
    <p:handoutMasterId r:id="rId9"/>
  </p:handoutMasterIdLst>
  <p:sldIdLst>
    <p:sldId id="257" r:id="rId2"/>
    <p:sldId id="258" r:id="rId3"/>
    <p:sldId id="259" r:id="rId4"/>
    <p:sldId id="260" r:id="rId5"/>
    <p:sldId id="261" r:id="rId6"/>
    <p:sldId id="262" r:id="rId7"/>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Rg st="1" end="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0" y="7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ko-KR" dirty="0">
              <a:latin typeface="Malgun Gothic" panose="020B0503020000020004" pitchFamily="50" charset="-127"/>
              <a:ea typeface="Malgun Gothic" panose="020B0503020000020004" pitchFamily="50" charset="-127"/>
            </a:rPr>
            <a:t>First</a:t>
          </a:r>
          <a:endParaRPr lang="ko" dirty="0">
            <a:latin typeface="Malgun Gothic" panose="020B0503020000020004" pitchFamily="50" charset="-127"/>
            <a:ea typeface="Malgun Gothic" panose="020B0503020000020004" pitchFamily="50" charset="-127"/>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en-US" altLang="ko-KR" dirty="0">
              <a:latin typeface="Malgun Gothic" panose="020B0503020000020004" pitchFamily="50" charset="-127"/>
              <a:ea typeface="Malgun Gothic" panose="020B0503020000020004" pitchFamily="50" charset="-127"/>
            </a:rPr>
            <a:t>Tic-Tac-Toe </a:t>
          </a:r>
          <a:r>
            <a:rPr lang="ko-KR" altLang="en-US" dirty="0">
              <a:latin typeface="Malgun Gothic" panose="020B0503020000020004" pitchFamily="50" charset="-127"/>
              <a:ea typeface="Malgun Gothic" panose="020B0503020000020004" pitchFamily="50" charset="-127"/>
            </a:rPr>
            <a:t>게임 설명</a:t>
          </a:r>
          <a:endParaRPr lang="ko" dirty="0">
            <a:latin typeface="Malgun Gothic" panose="020B0503020000020004" pitchFamily="50" charset="-127"/>
            <a:ea typeface="Malgun Gothic" panose="020B0503020000020004" pitchFamily="50" charset="-127"/>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en-US" altLang="ko-KR" dirty="0">
              <a:latin typeface="Malgun Gothic" panose="020B0503020000020004" pitchFamily="50" charset="-127"/>
              <a:ea typeface="Malgun Gothic" panose="020B0503020000020004" pitchFamily="50" charset="-127"/>
            </a:rPr>
            <a:t>Second</a:t>
          </a:r>
          <a:endParaRPr lang="ko" dirty="0">
            <a:latin typeface="Malgun Gothic" panose="020B0503020000020004" pitchFamily="50" charset="-127"/>
            <a:ea typeface="Malgun Gothic" panose="020B0503020000020004" pitchFamily="50" charset="-127"/>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ko-KR" altLang="en-US" dirty="0">
              <a:latin typeface="Malgun Gothic" panose="020B0503020000020004" pitchFamily="50" charset="-127"/>
              <a:ea typeface="Malgun Gothic" panose="020B0503020000020004" pitchFamily="50" charset="-127"/>
            </a:rPr>
            <a:t>프로젝트 </a:t>
          </a:r>
          <a:r>
            <a:rPr lang="ko-KR" altLang="en-US" dirty="0" smtClean="0">
              <a:latin typeface="Malgun Gothic" panose="020B0503020000020004" pitchFamily="50" charset="-127"/>
              <a:ea typeface="Malgun Gothic" panose="020B0503020000020004" pitchFamily="50" charset="-127"/>
            </a:rPr>
            <a:t>설명</a:t>
          </a:r>
          <a:endParaRPr lang="ko" dirty="0">
            <a:latin typeface="Malgun Gothic" panose="020B0503020000020004" pitchFamily="50" charset="-127"/>
            <a:ea typeface="Malgun Gothic" panose="020B0503020000020004" pitchFamily="50" charset="-127"/>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ko-KR" dirty="0">
              <a:latin typeface="Malgun Gothic" panose="020B0503020000020004" pitchFamily="50" charset="-127"/>
              <a:ea typeface="Malgun Gothic" panose="020B0503020000020004" pitchFamily="50" charset="-127"/>
            </a:rPr>
            <a:t>Third</a:t>
          </a:r>
          <a:endParaRPr lang="ko" dirty="0">
            <a:latin typeface="Malgun Gothic" panose="020B0503020000020004" pitchFamily="50" charset="-127"/>
            <a:ea typeface="Malgun Gothic" panose="020B0503020000020004" pitchFamily="50" charset="-127"/>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ko-KR" altLang="en-US" dirty="0">
              <a:latin typeface="Malgun Gothic" panose="020B0503020000020004" pitchFamily="50" charset="-127"/>
              <a:ea typeface="Malgun Gothic" panose="020B0503020000020004" pitchFamily="50" charset="-127"/>
            </a:rPr>
            <a:t>게임 알고리즘</a:t>
          </a:r>
          <a:endParaRPr lang="ko" dirty="0">
            <a:latin typeface="Malgun Gothic" panose="020B0503020000020004" pitchFamily="50" charset="-127"/>
            <a:ea typeface="Malgun Gothic" panose="020B0503020000020004" pitchFamily="50" charset="-127"/>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pPr latinLnBrk="1"/>
          <a:endParaRPr lang="ko-KR" altLang="en-US"/>
        </a:p>
      </dgm:t>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t>
        <a:bodyPr/>
        <a:lstStyle/>
        <a:p>
          <a:pPr latinLnBrk="1"/>
          <a:endParaRPr lang="ko-KR" altLang="en-US"/>
        </a:p>
      </dgm:t>
    </dgm:pt>
    <dgm:pt modelId="{5A1B764B-0DC5-47CD-BDEA-9E67799496EC}" type="pres">
      <dgm:prSet presAssocID="{8DB5D7D5-6A1C-4ABC-8850-759A9D876047}" presName="Childtext1" presStyleLbl="revTx" presStyleIdx="0" presStyleCnt="3">
        <dgm:presLayoutVars>
          <dgm:bulletEnabled val="1"/>
        </dgm:presLayoutVars>
      </dgm:prSet>
      <dgm:spPr/>
      <dgm:t>
        <a:bodyPr/>
        <a:lstStyle/>
        <a:p>
          <a:pPr latinLnBrk="1"/>
          <a:endParaRPr lang="ko-KR" altLang="en-US"/>
        </a:p>
      </dgm:t>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t>
        <a:bodyPr/>
        <a:lstStyle/>
        <a:p>
          <a:pPr latinLnBrk="1"/>
          <a:endParaRPr lang="ko-KR" altLang="en-US"/>
        </a:p>
      </dgm:t>
    </dgm:pt>
    <dgm:pt modelId="{DF65791B-462E-4589-B98D-F60587330CA8}" type="pres">
      <dgm:prSet presAssocID="{C5146535-FD3D-4589-98A3-623B8DA4B8DB}" presName="Childtext1" presStyleLbl="revTx" presStyleIdx="1" presStyleCnt="3">
        <dgm:presLayoutVars>
          <dgm:bulletEnabled val="1"/>
        </dgm:presLayoutVars>
      </dgm:prSet>
      <dgm:spPr/>
      <dgm:t>
        <a:bodyPr/>
        <a:lstStyle/>
        <a:p>
          <a:pPr latinLnBrk="1"/>
          <a:endParaRPr lang="ko-KR" altLang="en-US"/>
        </a:p>
      </dgm:t>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t>
        <a:bodyPr/>
        <a:lstStyle/>
        <a:p>
          <a:pPr latinLnBrk="1"/>
          <a:endParaRPr lang="ko-KR" altLang="en-US"/>
        </a:p>
      </dgm:t>
    </dgm:pt>
    <dgm:pt modelId="{B4723E2A-4FF1-452A-BD25-8EC364F15A6F}" type="pres">
      <dgm:prSet presAssocID="{09C152DA-7620-4852-8162-A77EC3609F3F}" presName="Childtext1" presStyleLbl="revTx" presStyleIdx="2" presStyleCnt="3">
        <dgm:presLayoutVars>
          <dgm:bulletEnabled val="1"/>
        </dgm:presLayoutVars>
      </dgm:prSet>
      <dgm:spPr/>
      <dgm:t>
        <a:bodyPr/>
        <a:lstStyle/>
        <a:p>
          <a:pPr latinLnBrk="1"/>
          <a:endParaRPr lang="ko-KR" altLang="en-US"/>
        </a:p>
      </dgm:t>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8EBF857E-7408-4941-91E4-293B0F59EEF7}" srcId="{6A70FD8F-0050-42E3-8B3A-6ED7CFB9852E}" destId="{C5146535-FD3D-4589-98A3-623B8DA4B8DB}" srcOrd="1" destOrd="0" parTransId="{20848F78-EC70-4162-96CE-CC68006930F0}" sibTransId="{7A3CCAF8-AC3A-401E-AEDD-44BBC1AA9C31}"/>
    <dgm:cxn modelId="{F9B2D375-40BE-4E5D-AA88-61805FBFF819}" type="presOf" srcId="{8DB5D7D5-6A1C-4ABC-8850-759A9D876047}" destId="{954381E7-0584-46DD-8108-E9BF4F2B5005}"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E2BBA750-A5E4-4F50-BE16-016934379F81}" type="presOf" srcId="{6C8937BE-93F8-4DED-8538-1C601DAEBA66}" destId="{B4723E2A-4FF1-452A-BD25-8EC364F15A6F}"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E13585A2-54F2-486A-B317-F4D6AF7E83B9}" type="presOf" srcId="{E80CA270-6C90-4E17-ACEA-46B56AD54DD1}" destId="{DF65791B-462E-4589-B98D-F60587330CA8}"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84C67813-55CE-4EBC-9032-03BD847DC17E}" type="presOf" srcId="{6A70FD8F-0050-42E3-8B3A-6ED7CFB9852E}" destId="{AB52B3CC-6563-466D-BFC3-9B6B5AFA0881}"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DC28DF8-5C1B-4F53-A4C1-D5B63FB54BAF}" srcId="{C5146535-FD3D-4589-98A3-623B8DA4B8DB}" destId="{E80CA270-6C90-4E17-ACEA-46B56AD54DD1}" srcOrd="0" destOrd="0" parTransId="{7EEC8067-96EF-4BE0-8BE3-BA59ED78A31F}" sibTransId="{1AFE46E5-6B07-4894-8ECB-21BD7E7B8AF1}"/>
    <dgm:cxn modelId="{22ECA226-C4EA-44F1-BCB5-77F78841DA6F}" type="presOf" srcId="{09C152DA-7620-4852-8162-A77EC3609F3F}" destId="{566B79CB-1A41-4F5C-BF91-58D94BF93913}"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altLang="ko-KR" sz="1100" kern="1200" dirty="0">
              <a:latin typeface="Malgun Gothic" panose="020B0503020000020004" pitchFamily="50" charset="-127"/>
              <a:ea typeface="Malgun Gothic" panose="020B0503020000020004" pitchFamily="50" charset="-127"/>
            </a:rPr>
            <a:t>First</a:t>
          </a:r>
          <a:endParaRPr lang="ko" sz="1100" kern="1200" dirty="0">
            <a:latin typeface="Malgun Gothic" panose="020B0503020000020004" pitchFamily="50" charset="-127"/>
            <a:ea typeface="Malgun Gothic" panose="020B0503020000020004" pitchFamily="50" charset="-127"/>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lvl="0" algn="ctr" defTabSz="488950" rtl="0">
            <a:lnSpc>
              <a:spcPct val="90000"/>
            </a:lnSpc>
            <a:spcBef>
              <a:spcPct val="0"/>
            </a:spcBef>
            <a:spcAft>
              <a:spcPct val="35000"/>
            </a:spcAft>
          </a:pPr>
          <a:r>
            <a:rPr lang="en-US" altLang="ko-KR" sz="1100" kern="1200" dirty="0">
              <a:latin typeface="Malgun Gothic" panose="020B0503020000020004" pitchFamily="50" charset="-127"/>
              <a:ea typeface="Malgun Gothic" panose="020B0503020000020004" pitchFamily="50" charset="-127"/>
            </a:rPr>
            <a:t>Tic-Tac-Toe </a:t>
          </a:r>
          <a:r>
            <a:rPr lang="ko-KR" altLang="en-US" sz="1100" kern="1200" dirty="0">
              <a:latin typeface="Malgun Gothic" panose="020B0503020000020004" pitchFamily="50" charset="-127"/>
              <a:ea typeface="Malgun Gothic" panose="020B0503020000020004" pitchFamily="50" charset="-127"/>
            </a:rPr>
            <a:t>게임 설명</a:t>
          </a:r>
          <a:endParaRPr lang="ko" sz="1100" kern="1200" dirty="0">
            <a:latin typeface="Malgun Gothic" panose="020B0503020000020004" pitchFamily="50" charset="-127"/>
            <a:ea typeface="Malgun Gothic" panose="020B0503020000020004" pitchFamily="50" charset="-127"/>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altLang="ko-KR" sz="1100" kern="1200" dirty="0">
              <a:latin typeface="Malgun Gothic" panose="020B0503020000020004" pitchFamily="50" charset="-127"/>
              <a:ea typeface="Malgun Gothic" panose="020B0503020000020004" pitchFamily="50" charset="-127"/>
            </a:rPr>
            <a:t>Second</a:t>
          </a:r>
          <a:endParaRPr lang="ko" sz="1100" kern="1200" dirty="0">
            <a:latin typeface="Malgun Gothic" panose="020B0503020000020004" pitchFamily="50" charset="-127"/>
            <a:ea typeface="Malgun Gothic" panose="020B0503020000020004" pitchFamily="50" charset="-127"/>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lvl="0" algn="ctr" defTabSz="488950" rtl="0">
            <a:lnSpc>
              <a:spcPct val="90000"/>
            </a:lnSpc>
            <a:spcBef>
              <a:spcPct val="0"/>
            </a:spcBef>
            <a:spcAft>
              <a:spcPct val="35000"/>
            </a:spcAft>
          </a:pPr>
          <a:r>
            <a:rPr lang="ko-KR" altLang="en-US" sz="1100" kern="1200" dirty="0">
              <a:latin typeface="Malgun Gothic" panose="020B0503020000020004" pitchFamily="50" charset="-127"/>
              <a:ea typeface="Malgun Gothic" panose="020B0503020000020004" pitchFamily="50" charset="-127"/>
            </a:rPr>
            <a:t>프로젝트 </a:t>
          </a:r>
          <a:r>
            <a:rPr lang="ko-KR" altLang="en-US" sz="1100" kern="1200" dirty="0" smtClean="0">
              <a:latin typeface="Malgun Gothic" panose="020B0503020000020004" pitchFamily="50" charset="-127"/>
              <a:ea typeface="Malgun Gothic" panose="020B0503020000020004" pitchFamily="50" charset="-127"/>
            </a:rPr>
            <a:t>설명</a:t>
          </a:r>
          <a:endParaRPr lang="ko" sz="1100" kern="1200" dirty="0">
            <a:latin typeface="Malgun Gothic" panose="020B0503020000020004" pitchFamily="50" charset="-127"/>
            <a:ea typeface="Malgun Gothic" panose="020B0503020000020004" pitchFamily="50" charset="-127"/>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altLang="ko-KR" sz="1100" kern="1200" dirty="0">
              <a:latin typeface="Malgun Gothic" panose="020B0503020000020004" pitchFamily="50" charset="-127"/>
              <a:ea typeface="Malgun Gothic" panose="020B0503020000020004" pitchFamily="50" charset="-127"/>
            </a:rPr>
            <a:t>Third</a:t>
          </a:r>
          <a:endParaRPr lang="ko" sz="1100" kern="1200" dirty="0">
            <a:latin typeface="Malgun Gothic" panose="020B0503020000020004" pitchFamily="50" charset="-127"/>
            <a:ea typeface="Malgun Gothic" panose="020B0503020000020004" pitchFamily="50" charset="-127"/>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lvl="0" algn="ctr" defTabSz="488950" rtl="0">
            <a:lnSpc>
              <a:spcPct val="90000"/>
            </a:lnSpc>
            <a:spcBef>
              <a:spcPct val="0"/>
            </a:spcBef>
            <a:spcAft>
              <a:spcPct val="35000"/>
            </a:spcAft>
          </a:pPr>
          <a:r>
            <a:rPr lang="ko-KR" altLang="en-US" sz="1100" kern="1200" dirty="0">
              <a:latin typeface="Malgun Gothic" panose="020B0503020000020004" pitchFamily="50" charset="-127"/>
              <a:ea typeface="Malgun Gothic" panose="020B0503020000020004" pitchFamily="50" charset="-127"/>
            </a:rPr>
            <a:t>게임 알고리즘</a:t>
          </a:r>
          <a:endParaRPr lang="ko" sz="1100" kern="1200" dirty="0">
            <a:latin typeface="Malgun Gothic" panose="020B0503020000020004" pitchFamily="50" charset="-127"/>
            <a:ea typeface="Malgun Gothic" panose="020B0503020000020004" pitchFamily="50" charset="-127"/>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FBC770-403E-475E-A2E3-1C80C0FB0423}" type="datetime1">
              <a:rPr lang="ko-KR" altLang="en-US" smtClean="0"/>
              <a:t>2022-11-01</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0DBFD7B-1402-401C-B286-54B893D03A4C}" type="datetime1">
              <a:rPr lang="ko-KR" altLang="en-US" smtClean="0"/>
              <a:t>2022-11-01</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Malgun Gothic" panose="020B0503020000020004" pitchFamily="50" charset="-127"/>
                <a:ea typeface="Malgun Gothic"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8" name="날짜 개체 틀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B16F60C3-5F0E-4C74-8A10-3C6342DF72CE}" type="datetime1">
              <a:rPr lang="ko-KR" altLang="en-US" smtClean="0"/>
              <a:t>2022-11-01</a:t>
            </a:fld>
            <a:endParaRPr lang="en-US" dirty="0"/>
          </a:p>
        </p:txBody>
      </p:sp>
      <p:sp>
        <p:nvSpPr>
          <p:cNvPr id="9" name="바닥글 개체 틀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9" name="제목 1"/>
          <p:cNvSpPr>
            <a:spLocks noGrp="1"/>
          </p:cNvSpPr>
          <p:nvPr>
            <p:ph type="title"/>
          </p:nvPr>
        </p:nvSpPr>
        <p:spPr>
          <a:xfrm>
            <a:off x="581192" y="702156"/>
            <a:ext cx="11029616" cy="101380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lgn="l">
              <a:defRPr>
                <a:latin typeface="Malgun Gothic" panose="020B0503020000020004" pitchFamily="50" charset="-127"/>
                <a:ea typeface="Malgun Gothic" panose="020B0503020000020004" pitchFamily="50" charset="-127"/>
              </a:defRPr>
            </a:lvl1pPr>
            <a:lvl2pPr algn="l">
              <a:defRPr>
                <a:latin typeface="Malgun Gothic" panose="020B0503020000020004" pitchFamily="50" charset="-127"/>
                <a:ea typeface="Malgun Gothic" panose="020B0503020000020004" pitchFamily="50" charset="-127"/>
              </a:defRPr>
            </a:lvl2pPr>
            <a:lvl3pPr algn="l">
              <a:defRPr>
                <a:latin typeface="Malgun Gothic" panose="020B0503020000020004" pitchFamily="50" charset="-127"/>
                <a:ea typeface="Malgun Gothic" panose="020B0503020000020004" pitchFamily="50" charset="-127"/>
              </a:defRPr>
            </a:lvl3pPr>
            <a:lvl4pPr algn="l">
              <a:defRPr>
                <a:latin typeface="Malgun Gothic" panose="020B0503020000020004" pitchFamily="50" charset="-127"/>
                <a:ea typeface="Malgun Gothic" panose="020B0503020000020004" pitchFamily="50" charset="-127"/>
              </a:defRPr>
            </a:lvl4pPr>
            <a:lvl5pPr algn="l">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52D5A49B-9191-4DEB-A0F8-7CA9C61B9C19}" type="datetime1">
              <a:rPr lang="ko-KR" altLang="en-US" smtClean="0"/>
              <a:t>2022-11-01</a:t>
            </a:fld>
            <a:endParaRPr lang="en-US" dirty="0"/>
          </a:p>
        </p:txBody>
      </p:sp>
      <p:sp>
        <p:nvSpPr>
          <p:cNvPr id="5" name="바닥글 개체 틀 4"/>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직사각형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세로 제목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774923" y="863600"/>
            <a:ext cx="7161625" cy="4807326"/>
          </a:xfrm>
        </p:spPr>
        <p:txBody>
          <a:bodyPr vert="eaVert" rtlCol="0" anchor="t"/>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직사각형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직사각형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날짜 개체 틀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083EC3D-47E3-4D28-BD42-E64EB1B25696}" type="datetime1">
              <a:rPr lang="ko-KR" altLang="en-US" smtClean="0"/>
              <a:t>2022-11-01</a:t>
            </a:fld>
            <a:endParaRPr lang="en-US" dirty="0"/>
          </a:p>
        </p:txBody>
      </p:sp>
      <p:sp>
        <p:nvSpPr>
          <p:cNvPr id="12" name="바닥글 개체 틀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3" name="슬라이드 번호 개체 틀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2" y="702156"/>
            <a:ext cx="11029616" cy="118872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581192" y="2340864"/>
            <a:ext cx="11029615" cy="3634486"/>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날짜 개체 틀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4500B84B-3C5C-49DE-A4B3-1562819E64F9}" type="datetime1">
              <a:rPr lang="ko-KR" altLang="en-US" smtClean="0"/>
              <a:t>2022-11-01</a:t>
            </a:fld>
            <a:endParaRPr lang="en-US" dirty="0"/>
          </a:p>
        </p:txBody>
      </p:sp>
      <p:sp>
        <p:nvSpPr>
          <p:cNvPr id="9" name="바닥글 개체 틀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직사각형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Malgun Gothic" panose="020B0503020000020004" pitchFamily="50" charset="-127"/>
                <a:ea typeface="Malgun Gothic"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sp>
        <p:nvSpPr>
          <p:cNvPr id="7" name="날짜 개체 틀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6F418F7-86C1-49FF-AD10-315C89EABDB6}" type="datetime1">
              <a:rPr lang="ko-KR" altLang="en-US" smtClean="0"/>
              <a:t>2022-11-01</a:t>
            </a:fld>
            <a:endParaRPr lang="en-US" dirty="0"/>
          </a:p>
        </p:txBody>
      </p:sp>
      <p:sp>
        <p:nvSpPr>
          <p:cNvPr id="9" name="바닥글 개체 틀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581193" y="2228003"/>
            <a:ext cx="5194767"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6039" y="2228003"/>
            <a:ext cx="5194769"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FE75DD57-A933-4CF7-BD22-DDB2380C1618}" type="datetime1">
              <a:rPr lang="ko-KR" altLang="en-US" smtClean="0"/>
              <a:t>2022-11-01</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1" y="2250891"/>
            <a:ext cx="5194769" cy="557784"/>
          </a:xfrm>
        </p:spPr>
        <p:txBody>
          <a:bodyPr rtlCol="0" anchor="ctr">
            <a:noAutofit/>
          </a:bodyPr>
          <a:lstStyle>
            <a:lvl1pPr marL="0" indent="0">
              <a:buNone/>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581194" y="2926052"/>
            <a:ext cx="5194766"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텍스트 개체 틀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ko-KR" altLang="en-US"/>
              <a:t>마스터 텍스트 스타일을 편집하려면 클릭</a:t>
            </a:r>
          </a:p>
        </p:txBody>
      </p:sp>
      <p:sp>
        <p:nvSpPr>
          <p:cNvPr id="6" name="내용 개체 틀 5"/>
          <p:cNvSpPr>
            <a:spLocks noGrp="1"/>
          </p:cNvSpPr>
          <p:nvPr>
            <p:ph sz="quarter" idx="4"/>
          </p:nvPr>
        </p:nvSpPr>
        <p:spPr>
          <a:xfrm>
            <a:off x="6416037" y="2926052"/>
            <a:ext cx="5194771"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7" name="날짜 개체 틀 6"/>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83833429-AC63-412A-AA05-50A0CAB567A8}" type="datetime1">
              <a:rPr lang="ko-KR" altLang="en-US" smtClean="0"/>
              <a:t>2022-11-01</a:t>
            </a:fld>
            <a:endParaRPr lang="en-US" dirty="0"/>
          </a:p>
        </p:txBody>
      </p:sp>
      <p:sp>
        <p:nvSpPr>
          <p:cNvPr id="8" name="바닥글 개체 틀 7"/>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9" name="슬라이드 번호 개체 틀 8"/>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8" name="제목 1"/>
          <p:cNvSpPr>
            <a:spLocks noGrp="1"/>
          </p:cNvSpPr>
          <p:nvPr>
            <p:ph type="title"/>
          </p:nvPr>
        </p:nvSpPr>
        <p:spPr>
          <a:xfrm>
            <a:off x="575894"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날짜 개체 틀 2"/>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2AFB61CE-22F1-4937-8687-025B237EBB03}" type="datetime1">
              <a:rPr lang="ko-KR" altLang="en-US" smtClean="0"/>
              <a:t>2022-11-01</a:t>
            </a:fld>
            <a:endParaRPr lang="en-US" dirty="0"/>
          </a:p>
        </p:txBody>
      </p:sp>
      <p:sp>
        <p:nvSpPr>
          <p:cNvPr id="4" name="바닥글 개체 틀 3"/>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734FC7D7-0958-47C3-9C09-A6A48B7FD496}" type="datetime1">
              <a:rPr lang="ko-KR" altLang="en-US" smtClean="0"/>
              <a:t>2022-11-01</a:t>
            </a:fld>
            <a:endParaRPr lang="en-US" dirty="0"/>
          </a:p>
        </p:txBody>
      </p:sp>
      <p:sp>
        <p:nvSpPr>
          <p:cNvPr id="3" name="바닥글 개체 틀 2"/>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직사각형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Malgun Gothic" panose="020B0503020000020004" pitchFamily="50" charset="-127"/>
                <a:ea typeface="Malgun Gothic" panose="020B0503020000020004" pitchFamily="50" charset="-127"/>
              </a:defRPr>
            </a:lvl1pPr>
            <a:lvl2pPr>
              <a:defRPr sz="1800">
                <a:solidFill>
                  <a:schemeClr val="tx2"/>
                </a:solidFill>
                <a:latin typeface="Malgun Gothic" panose="020B0503020000020004" pitchFamily="50" charset="-127"/>
                <a:ea typeface="Malgun Gothic" panose="020B0503020000020004" pitchFamily="50" charset="-127"/>
              </a:defRPr>
            </a:lvl2pPr>
            <a:lvl3pPr>
              <a:defRPr sz="1600">
                <a:solidFill>
                  <a:schemeClr val="tx2"/>
                </a:solidFill>
                <a:latin typeface="Malgun Gothic" panose="020B0503020000020004" pitchFamily="50" charset="-127"/>
                <a:ea typeface="Malgun Gothic" panose="020B0503020000020004" pitchFamily="50" charset="-127"/>
              </a:defRPr>
            </a:lvl3pPr>
            <a:lvl4pPr>
              <a:defRPr sz="1400">
                <a:solidFill>
                  <a:schemeClr val="tx2"/>
                </a:solidFill>
                <a:latin typeface="Malgun Gothic" panose="020B0503020000020004" pitchFamily="50" charset="-127"/>
                <a:ea typeface="Malgun Gothic" panose="020B0503020000020004" pitchFamily="50" charset="-127"/>
              </a:defRPr>
            </a:lvl4pPr>
            <a:lvl5pPr>
              <a:defRPr sz="1400">
                <a:solidFill>
                  <a:schemeClr val="tx2"/>
                </a:solidFill>
                <a:latin typeface="Malgun Gothic" panose="020B0503020000020004" pitchFamily="50" charset="-127"/>
                <a:ea typeface="Malgun Gothic" panose="020B0503020000020004" pitchFamily="50" charset="-127"/>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Malgun Gothic" panose="020B0503020000020004" pitchFamily="50" charset="-127"/>
                <a:ea typeface="Malgun Gothic" panose="020B0503020000020004" pitchFamily="50" charset="-127"/>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8" name="날짜 개체 틀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Malgun Gothic" panose="020B0503020000020004" pitchFamily="50" charset="-127"/>
                <a:ea typeface="Malgun Gothic" panose="020B0503020000020004" pitchFamily="50" charset="-127"/>
              </a:defRPr>
            </a:lvl1pPr>
          </a:lstStyle>
          <a:p>
            <a:fld id="{DBE2D092-1E7F-4E5E-8EFE-840944FCD807}" type="datetime1">
              <a:rPr lang="ko-KR" altLang="en-US" smtClean="0"/>
              <a:t>2022-11-01</a:t>
            </a:fld>
            <a:endParaRPr lang="en-US" dirty="0"/>
          </a:p>
        </p:txBody>
      </p:sp>
      <p:sp>
        <p:nvSpPr>
          <p:cNvPr id="10" name="바닥글 개체 틀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1" name="슬라이드 번호 개체 틀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Malgun Gothic" panose="020B0503020000020004" pitchFamily="50" charset="-127"/>
                <a:ea typeface="Malgun Gothic"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581192" y="5260127"/>
            <a:ext cx="11029617" cy="998148"/>
          </a:xfrm>
        </p:spPr>
        <p:txBody>
          <a:bodyPr rtlCol="0" anchor="t">
            <a:normAutofit/>
          </a:bodyPr>
          <a:lstStyle>
            <a:lvl1pPr marL="0" indent="0">
              <a:buNone/>
              <a:defRPr sz="1600">
                <a:latin typeface="Malgun Gothic" panose="020B0503020000020004" pitchFamily="50" charset="-127"/>
                <a:ea typeface="Malgun Gothic"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C73D0BD8-2627-4610-A2CF-D0CA0958F2F4}" type="datetime1">
              <a:rPr lang="ko-KR" altLang="en-US" smtClean="0"/>
              <a:t>2022-11-01</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011EA711-EE13-4EC1-AA96-434F5207432A}" type="datetime1">
              <a:rPr lang="ko-KR" altLang="en-US" smtClean="0"/>
              <a:t>2022-11-01</a:t>
            </a:fld>
            <a:endParaRPr lang="en-US" dirty="0"/>
          </a:p>
        </p:txBody>
      </p:sp>
      <p:sp>
        <p:nvSpPr>
          <p:cNvPr id="5" name="바닥글 개체 틀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
        <p:nvSpPr>
          <p:cNvPr id="9" name="직사각형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직사각형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1pPr>
      <a:lvl2pPr marL="630000" indent="-306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2pPr>
      <a:lvl3pPr marL="900000" indent="-270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3pPr>
      <a:lvl4pPr marL="124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4pPr>
      <a:lvl5pPr marL="160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namu.wiki/w/%EC%B6%94%EC%83%81%EC%A0%84%EB%9E%B5%EA%B2%8C%EC%9E%84" TargetMode="External"/><Relationship Id="rId2" Type="http://schemas.openxmlformats.org/officeDocument/2006/relationships/hyperlink" Target="https://namu.wiki/w/%EC%98%A4%EB%AA%A9" TargetMode="External"/><Relationship Id="rId1" Type="http://schemas.openxmlformats.org/officeDocument/2006/relationships/slideLayout" Target="../slideLayouts/slideLayout2.xml"/><Relationship Id="rId4" Type="http://schemas.openxmlformats.org/officeDocument/2006/relationships/hyperlink" Target="https://namu.wiki/w/%EB%B3%B4%EB%93%9C%20%EA%B2%8C%EC%9E%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직사각형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algun Gothic" panose="020B0503020000020004" pitchFamily="50" charset="-127"/>
              <a:ea typeface="Malgun Gothic" panose="020B0503020000020004" pitchFamily="50" charset="-127"/>
            </a:endParaRPr>
          </a:p>
        </p:txBody>
      </p:sp>
      <p:sp>
        <p:nvSpPr>
          <p:cNvPr id="2" name="제목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rtlCol="0">
            <a:normAutofit/>
          </a:bodyPr>
          <a:lstStyle/>
          <a:p>
            <a:pPr rtl="0"/>
            <a:r>
              <a:rPr lang="en-US" altLang="ko" sz="5400" dirty="0">
                <a:latin typeface="Malgun Gothic" panose="020B0503020000020004" pitchFamily="50" charset="-127"/>
                <a:ea typeface="Malgun Gothic" panose="020B0503020000020004" pitchFamily="50" charset="-127"/>
              </a:rPr>
              <a:t>AI</a:t>
            </a:r>
            <a:r>
              <a:rPr lang="ko-KR" altLang="en-US" sz="5400" dirty="0"/>
              <a:t> 제어실습</a:t>
            </a:r>
            <a:endParaRPr lang="ko" sz="5400" dirty="0">
              <a:latin typeface="Malgun Gothic" panose="020B0503020000020004" pitchFamily="50" charset="-127"/>
              <a:ea typeface="Malgun Gothic" panose="020B0503020000020004" pitchFamily="50" charset="-127"/>
            </a:endParaRPr>
          </a:p>
        </p:txBody>
      </p:sp>
      <p:sp>
        <p:nvSpPr>
          <p:cNvPr id="3" name="부제목 2">
            <a:extLst>
              <a:ext uri="{FF2B5EF4-FFF2-40B4-BE49-F238E27FC236}">
                <a16:creationId xmlns:a16="http://schemas.microsoft.com/office/drawing/2014/main" id="{835D6E6B-3353-491C-A3C6-F278D6CED8B3}"/>
              </a:ext>
            </a:extLst>
          </p:cNvPr>
          <p:cNvSpPr>
            <a:spLocks noGrp="1"/>
          </p:cNvSpPr>
          <p:nvPr>
            <p:ph type="subTitle" idx="1"/>
          </p:nvPr>
        </p:nvSpPr>
        <p:spPr>
          <a:xfrm>
            <a:off x="581194" y="1954333"/>
            <a:ext cx="10993546" cy="1009346"/>
          </a:xfrm>
        </p:spPr>
        <p:txBody>
          <a:bodyPr rtlCol="0">
            <a:normAutofit fontScale="85000" lnSpcReduction="20000"/>
          </a:bodyPr>
          <a:lstStyle/>
          <a:p>
            <a:pPr rtl="0"/>
            <a:r>
              <a:rPr lang="en-US" altLang="ko-KR" dirty="0">
                <a:latin typeface="Malgun Gothic" panose="020B0503020000020004" pitchFamily="50" charset="-127"/>
                <a:ea typeface="Malgun Gothic" panose="020B0503020000020004" pitchFamily="50" charset="-127"/>
              </a:rPr>
              <a:t>tic-tac-toe  </a:t>
            </a:r>
          </a:p>
          <a:p>
            <a:pPr rtl="0"/>
            <a:endParaRPr lang="en-US" altLang="ko-KR" dirty="0"/>
          </a:p>
          <a:p>
            <a:pPr rtl="0"/>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최준한</a:t>
            </a:r>
            <a:r>
              <a:rPr lang="en-US" altLang="ko-KR" b="1" dirty="0">
                <a:solidFill>
                  <a:schemeClr val="bg2">
                    <a:lumMod val="10000"/>
                  </a:schemeClr>
                </a:solidFill>
                <a:latin typeface="Malgun Gothic" panose="020B0503020000020004" pitchFamily="50" charset="-127"/>
                <a:ea typeface="Malgun Gothic" panose="020B0503020000020004" pitchFamily="50" charset="-127"/>
              </a:rPr>
              <a:t>,</a:t>
            </a:r>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윤승희</a:t>
            </a:r>
            <a:r>
              <a:rPr lang="en-US" altLang="ko-KR" b="1" dirty="0">
                <a:solidFill>
                  <a:schemeClr val="bg2">
                    <a:lumMod val="10000"/>
                  </a:schemeClr>
                </a:solidFill>
                <a:latin typeface="Malgun Gothic" panose="020B0503020000020004" pitchFamily="50" charset="-127"/>
                <a:ea typeface="Malgun Gothic" panose="020B0503020000020004" pitchFamily="50" charset="-127"/>
              </a:rPr>
              <a:t>,</a:t>
            </a:r>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이장훈</a:t>
            </a:r>
            <a:r>
              <a:rPr lang="en-US" altLang="ko-KR" b="1" dirty="0">
                <a:solidFill>
                  <a:schemeClr val="bg2">
                    <a:lumMod val="10000"/>
                  </a:schemeClr>
                </a:solidFill>
                <a:latin typeface="Malgun Gothic" panose="020B0503020000020004" pitchFamily="50" charset="-127"/>
                <a:ea typeface="Malgun Gothic" panose="020B0503020000020004" pitchFamily="50" charset="-127"/>
              </a:rPr>
              <a:t>                                                                                          </a:t>
            </a:r>
          </a:p>
          <a:p>
            <a:pPr rtl="0"/>
            <a:endParaRPr lang="ko" dirty="0">
              <a:latin typeface="Malgun Gothic" panose="020B0503020000020004" pitchFamily="50" charset="-127"/>
              <a:ea typeface="Malgun Gothic" panose="020B0503020000020004" pitchFamily="50" charset="-127"/>
            </a:endParaRPr>
          </a:p>
        </p:txBody>
      </p:sp>
      <p:sp>
        <p:nvSpPr>
          <p:cNvPr id="20" name="직사각형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직사각형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직사각형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그림 5" descr="로고 클로즈업&#10;&#10;자동 생성되는 설명">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ko-KR" altLang="en-US" dirty="0">
                <a:latin typeface="Malgun Gothic" panose="020B0503020000020004" pitchFamily="50" charset="-127"/>
                <a:ea typeface="Malgun Gothic" panose="020B0503020000020004" pitchFamily="50" charset="-127"/>
              </a:rPr>
              <a:t>목차 </a:t>
            </a:r>
            <a:endParaRPr lang="ko" dirty="0">
              <a:latin typeface="Malgun Gothic" panose="020B0503020000020004" pitchFamily="50" charset="-127"/>
              <a:ea typeface="Malgun Gothic" panose="020B0503020000020004" pitchFamily="50" charset="-127"/>
            </a:endParaRPr>
          </a:p>
        </p:txBody>
      </p:sp>
      <p:graphicFrame>
        <p:nvGraphicFramePr>
          <p:cNvPr id="4" name="내용 개체 틀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493287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F2AE6-E640-A40C-B9B2-56E325551DBD}"/>
              </a:ext>
            </a:extLst>
          </p:cNvPr>
          <p:cNvSpPr>
            <a:spLocks noGrp="1"/>
          </p:cNvSpPr>
          <p:nvPr>
            <p:ph type="title"/>
          </p:nvPr>
        </p:nvSpPr>
        <p:spPr/>
        <p:txBody>
          <a:bodyPr/>
          <a:lstStyle/>
          <a:p>
            <a:r>
              <a:rPr lang="en-US" altLang="ko-KR" dirty="0"/>
              <a:t>tic-tac-toe </a:t>
            </a:r>
            <a:r>
              <a:rPr lang="ko-KR" altLang="en-US" dirty="0"/>
              <a:t>게임 설명</a:t>
            </a:r>
          </a:p>
        </p:txBody>
      </p:sp>
      <p:sp>
        <p:nvSpPr>
          <p:cNvPr id="3" name="내용 개체 틀 2">
            <a:extLst>
              <a:ext uri="{FF2B5EF4-FFF2-40B4-BE49-F238E27FC236}">
                <a16:creationId xmlns:a16="http://schemas.microsoft.com/office/drawing/2014/main" id="{5E172684-C0AB-7351-7585-529435A5FC64}"/>
              </a:ext>
            </a:extLst>
          </p:cNvPr>
          <p:cNvSpPr>
            <a:spLocks noGrp="1"/>
          </p:cNvSpPr>
          <p:nvPr>
            <p:ph idx="1"/>
          </p:nvPr>
        </p:nvSpPr>
        <p:spPr>
          <a:xfrm>
            <a:off x="581192" y="2349572"/>
            <a:ext cx="11029615" cy="3634486"/>
          </a:xfrm>
        </p:spPr>
        <p:txBody>
          <a:bodyPr/>
          <a:lstStyle/>
          <a:p>
            <a:r>
              <a:rPr lang="en-US" altLang="ko-KR" dirty="0"/>
              <a:t>TIC-TAC-TOE </a:t>
            </a:r>
            <a:r>
              <a:rPr lang="ko-KR" altLang="en-US" dirty="0"/>
              <a:t>게임이란</a:t>
            </a:r>
            <a:r>
              <a:rPr lang="en-US" altLang="ko-KR" dirty="0"/>
              <a:t> </a:t>
            </a:r>
            <a:r>
              <a:rPr lang="ko-KR" altLang="en-US" b="0" i="0" u="sng" dirty="0">
                <a:solidFill>
                  <a:schemeClr val="accent1"/>
                </a:solidFill>
                <a:effectLst/>
                <a:latin typeface="Open Sans" panose="020B0604020202020204" pitchFamily="34" charset="0"/>
                <a:hlinkClick r:id="rId2" tooltip="오목">
                  <a:extLst>
                    <a:ext uri="{A12FA001-AC4F-418D-AE19-62706E023703}">
                      <ahyp:hlinkClr xmlns="" xmlns:ahyp="http://schemas.microsoft.com/office/drawing/2018/hyperlinkcolor" val="tx"/>
                    </a:ext>
                  </a:extLst>
                </a:hlinkClick>
              </a:rPr>
              <a:t>오목</a:t>
            </a:r>
            <a:r>
              <a:rPr lang="ko-KR" altLang="en-US" b="0" i="0" dirty="0">
                <a:solidFill>
                  <a:srgbClr val="373A3C"/>
                </a:solidFill>
                <a:effectLst/>
                <a:latin typeface="Open Sans" panose="020B0604020202020204" pitchFamily="34" charset="0"/>
              </a:rPr>
              <a:t>과 아주 유사한 형태인 </a:t>
            </a:r>
            <a:r>
              <a:rPr lang="ko-KR" altLang="en-US" b="0" i="0" u="none" strike="noStrike" dirty="0">
                <a:solidFill>
                  <a:schemeClr val="accent1"/>
                </a:solidFill>
                <a:effectLst/>
                <a:latin typeface="Open Sans" panose="020B0604020202020204" pitchFamily="34" charset="0"/>
                <a:hlinkClick r:id="rId3" tooltip="추상전략게임">
                  <a:extLst>
                    <a:ext uri="{A12FA001-AC4F-418D-AE19-62706E023703}">
                      <ahyp:hlinkClr xmlns="" xmlns:ahyp="http://schemas.microsoft.com/office/drawing/2018/hyperlinkcolor" val="tx"/>
                    </a:ext>
                  </a:extLst>
                </a:hlinkClick>
              </a:rPr>
              <a:t>추상전략</a:t>
            </a:r>
            <a:r>
              <a:rPr lang="ko-KR" altLang="en-US" b="0" i="0" dirty="0">
                <a:solidFill>
                  <a:schemeClr val="accent1"/>
                </a:solidFill>
                <a:effectLst/>
                <a:latin typeface="Open Sans" panose="020B0604020202020204" pitchFamily="34" charset="0"/>
              </a:rPr>
              <a:t> </a:t>
            </a:r>
            <a:r>
              <a:rPr lang="ko-KR" altLang="en-US" b="0" i="0" u="none" strike="noStrike" dirty="0">
                <a:solidFill>
                  <a:schemeClr val="accent1"/>
                </a:solidFill>
                <a:effectLst/>
                <a:latin typeface="Open Sans" panose="020B0604020202020204" pitchFamily="34" charset="0"/>
                <a:hlinkClick r:id="rId4" tooltip="보드 게임">
                  <a:extLst>
                    <a:ext uri="{A12FA001-AC4F-418D-AE19-62706E023703}">
                      <ahyp:hlinkClr xmlns="" xmlns:ahyp="http://schemas.microsoft.com/office/drawing/2018/hyperlinkcolor" val="tx"/>
                    </a:ext>
                  </a:extLst>
                </a:hlinkClick>
              </a:rPr>
              <a:t>보드 게임</a:t>
            </a:r>
            <a:endParaRPr lang="en-US" altLang="ko-KR" u="none" strike="noStrike" dirty="0">
              <a:solidFill>
                <a:srgbClr val="373A3C"/>
              </a:solidFill>
              <a:latin typeface="Open Sans" panose="020B0604020202020204" pitchFamily="34" charset="0"/>
            </a:endParaRPr>
          </a:p>
          <a:p>
            <a:pPr algn="l"/>
            <a:r>
              <a:rPr lang="ko-KR" altLang="en-US" b="0" i="0" dirty="0">
                <a:solidFill>
                  <a:srgbClr val="373A3C"/>
                </a:solidFill>
                <a:effectLst/>
                <a:latin typeface="Open Sans" panose="020B0606030504020204" pitchFamily="34" charset="0"/>
              </a:rPr>
              <a:t>게임 하는 법은 엄청 간단하다</a:t>
            </a:r>
            <a:r>
              <a:rPr lang="en-US" altLang="ko-KR" b="0" i="0" dirty="0">
                <a:solidFill>
                  <a:srgbClr val="373A3C"/>
                </a:solidFill>
                <a:effectLst/>
                <a:latin typeface="Open Sans" panose="020B0606030504020204" pitchFamily="34" charset="0"/>
              </a:rPr>
              <a:t>.</a:t>
            </a:r>
          </a:p>
          <a:p>
            <a:pPr algn="l">
              <a:buFont typeface="+mj-lt"/>
              <a:buAutoNum type="arabicPeriod"/>
            </a:pPr>
            <a:r>
              <a:rPr lang="ko-KR" altLang="en-US" b="0" i="0" dirty="0">
                <a:solidFill>
                  <a:srgbClr val="373A3C"/>
                </a:solidFill>
                <a:effectLst/>
                <a:latin typeface="Open Sans" panose="020B0606030504020204" pitchFamily="34" charset="0"/>
              </a:rPr>
              <a:t>종이 위에 가로줄 </a:t>
            </a:r>
            <a:r>
              <a:rPr lang="en-US" altLang="ko-KR" b="0" i="0" dirty="0">
                <a:solidFill>
                  <a:srgbClr val="373A3C"/>
                </a:solidFill>
                <a:effectLst/>
                <a:latin typeface="Open Sans" panose="020B0606030504020204" pitchFamily="34" charset="0"/>
              </a:rPr>
              <a:t>2</a:t>
            </a:r>
            <a:r>
              <a:rPr lang="ko-KR" altLang="en-US" b="0" i="0" dirty="0">
                <a:solidFill>
                  <a:srgbClr val="373A3C"/>
                </a:solidFill>
                <a:effectLst/>
                <a:latin typeface="Open Sans" panose="020B0606030504020204" pitchFamily="34" charset="0"/>
              </a:rPr>
              <a:t>줄 세로줄 </a:t>
            </a:r>
            <a:r>
              <a:rPr lang="en-US" altLang="ko-KR" b="0" i="0" dirty="0">
                <a:solidFill>
                  <a:srgbClr val="373A3C"/>
                </a:solidFill>
                <a:effectLst/>
                <a:latin typeface="Open Sans" panose="020B0606030504020204" pitchFamily="34" charset="0"/>
              </a:rPr>
              <a:t>2</a:t>
            </a:r>
            <a:r>
              <a:rPr lang="ko-KR" altLang="en-US" b="0" i="0" dirty="0">
                <a:solidFill>
                  <a:srgbClr val="373A3C"/>
                </a:solidFill>
                <a:effectLst/>
                <a:latin typeface="Open Sans" panose="020B0606030504020204" pitchFamily="34" charset="0"/>
              </a:rPr>
              <a:t>줄을 그린다</a:t>
            </a:r>
            <a:r>
              <a:rPr lang="en-US" altLang="ko-KR" b="0" i="0" dirty="0">
                <a:solidFill>
                  <a:srgbClr val="373A3C"/>
                </a:solidFill>
                <a:effectLst/>
                <a:latin typeface="Open Sans" panose="020B0606030504020204" pitchFamily="34" charset="0"/>
              </a:rPr>
              <a:t>.</a:t>
            </a:r>
            <a:endParaRPr lang="ko-KR" altLang="en-US" b="0" i="0" dirty="0">
              <a:solidFill>
                <a:srgbClr val="373A3C"/>
              </a:solidFill>
              <a:effectLst/>
              <a:latin typeface="Open Sans" panose="020B0606030504020204" pitchFamily="34" charset="0"/>
            </a:endParaRPr>
          </a:p>
          <a:p>
            <a:pPr algn="l">
              <a:buFont typeface="+mj-lt"/>
              <a:buAutoNum type="arabicPeriod"/>
            </a:pPr>
            <a:r>
              <a:rPr lang="ko-KR" altLang="en-US" b="0" i="0" dirty="0">
                <a:solidFill>
                  <a:srgbClr val="373A3C"/>
                </a:solidFill>
                <a:effectLst/>
                <a:latin typeface="Open Sans" panose="020B0606030504020204" pitchFamily="34" charset="0"/>
              </a:rPr>
              <a:t>이렇게 생긴 </a:t>
            </a:r>
            <a:r>
              <a:rPr lang="en-US" altLang="ko-KR" b="0" i="0" dirty="0">
                <a:solidFill>
                  <a:srgbClr val="373A3C"/>
                </a:solidFill>
                <a:effectLst/>
                <a:latin typeface="Open Sans" panose="020B0606030504020204" pitchFamily="34" charset="0"/>
              </a:rPr>
              <a:t>9</a:t>
            </a:r>
            <a:r>
              <a:rPr lang="ko-KR" altLang="en-US" b="0" i="0" dirty="0">
                <a:solidFill>
                  <a:srgbClr val="373A3C"/>
                </a:solidFill>
                <a:effectLst/>
                <a:latin typeface="Open Sans" panose="020B0606030504020204" pitchFamily="34" charset="0"/>
              </a:rPr>
              <a:t>칸 위에 </a:t>
            </a:r>
            <a:r>
              <a:rPr lang="en-US" altLang="ko-KR" b="0" i="0" dirty="0">
                <a:solidFill>
                  <a:srgbClr val="373A3C"/>
                </a:solidFill>
                <a:effectLst/>
                <a:latin typeface="Open Sans" panose="020B0606030504020204" pitchFamily="34" charset="0"/>
              </a:rPr>
              <a:t>1P</a:t>
            </a:r>
            <a:r>
              <a:rPr lang="ko-KR" altLang="en-US" b="0" i="0" dirty="0">
                <a:solidFill>
                  <a:srgbClr val="373A3C"/>
                </a:solidFill>
                <a:effectLst/>
                <a:latin typeface="Open Sans" panose="020B0606030504020204" pitchFamily="34" charset="0"/>
              </a:rPr>
              <a:t>는 </a:t>
            </a:r>
            <a:r>
              <a:rPr lang="en-US" altLang="ko-KR" b="0" i="0" dirty="0">
                <a:solidFill>
                  <a:srgbClr val="373A3C"/>
                </a:solidFill>
                <a:effectLst/>
                <a:latin typeface="Open Sans" panose="020B0606030504020204" pitchFamily="34" charset="0"/>
              </a:rPr>
              <a:t>O, 2P</a:t>
            </a:r>
            <a:r>
              <a:rPr lang="ko-KR" altLang="en-US" b="0" i="0" dirty="0">
                <a:solidFill>
                  <a:srgbClr val="373A3C"/>
                </a:solidFill>
                <a:effectLst/>
                <a:latin typeface="Open Sans" panose="020B0606030504020204" pitchFamily="34" charset="0"/>
              </a:rPr>
              <a:t>는 </a:t>
            </a:r>
            <a:r>
              <a:rPr lang="en-US" altLang="ko-KR" b="0" i="0" dirty="0">
                <a:solidFill>
                  <a:srgbClr val="373A3C"/>
                </a:solidFill>
                <a:effectLst/>
                <a:latin typeface="Open Sans" panose="020B0606030504020204" pitchFamily="34" charset="0"/>
              </a:rPr>
              <a:t>X</a:t>
            </a:r>
            <a:r>
              <a:rPr lang="ko-KR" altLang="en-US" b="0" i="0" dirty="0">
                <a:solidFill>
                  <a:srgbClr val="373A3C"/>
                </a:solidFill>
                <a:effectLst/>
                <a:latin typeface="Open Sans" panose="020B0606030504020204" pitchFamily="34" charset="0"/>
              </a:rPr>
              <a:t>를 </a:t>
            </a:r>
            <a:r>
              <a:rPr lang="ko-KR" altLang="en-US" b="0" i="0" dirty="0" err="1">
                <a:solidFill>
                  <a:srgbClr val="373A3C"/>
                </a:solidFill>
                <a:effectLst/>
                <a:latin typeface="Open Sans" panose="020B0606030504020204" pitchFamily="34" charset="0"/>
              </a:rPr>
              <a:t>번갈아가며</a:t>
            </a:r>
            <a:r>
              <a:rPr lang="ko-KR" altLang="en-US" b="0" i="0" dirty="0">
                <a:solidFill>
                  <a:srgbClr val="373A3C"/>
                </a:solidFill>
                <a:effectLst/>
                <a:latin typeface="Open Sans" panose="020B0606030504020204" pitchFamily="34" charset="0"/>
              </a:rPr>
              <a:t> 그린다</a:t>
            </a:r>
            <a:r>
              <a:rPr lang="en-US" altLang="ko-KR" b="0" i="0" dirty="0">
                <a:solidFill>
                  <a:srgbClr val="373A3C"/>
                </a:solidFill>
                <a:effectLst/>
                <a:latin typeface="Open Sans" panose="020B0606030504020204" pitchFamily="34" charset="0"/>
              </a:rPr>
              <a:t>.</a:t>
            </a:r>
          </a:p>
          <a:p>
            <a:pPr algn="l">
              <a:buFont typeface="+mj-lt"/>
              <a:buAutoNum type="arabicPeriod"/>
            </a:pPr>
            <a:r>
              <a:rPr lang="ko-KR" altLang="en-US" b="0" i="0" dirty="0">
                <a:solidFill>
                  <a:srgbClr val="373A3C"/>
                </a:solidFill>
                <a:effectLst/>
                <a:latin typeface="Open Sans" panose="020B0606030504020204" pitchFamily="34" charset="0"/>
              </a:rPr>
              <a:t>먼저 </a:t>
            </a:r>
            <a:r>
              <a:rPr lang="en-US" altLang="ko-KR" b="0" i="0" dirty="0">
                <a:solidFill>
                  <a:srgbClr val="373A3C"/>
                </a:solidFill>
                <a:effectLst/>
                <a:latin typeface="Open Sans" panose="020B0606030504020204" pitchFamily="34" charset="0"/>
              </a:rPr>
              <a:t>O</a:t>
            </a:r>
            <a:r>
              <a:rPr lang="ko-KR" altLang="en-US" b="0" i="0" dirty="0">
                <a:solidFill>
                  <a:srgbClr val="373A3C"/>
                </a:solidFill>
                <a:effectLst/>
                <a:latin typeface="Open Sans" panose="020B0606030504020204" pitchFamily="34" charset="0"/>
              </a:rPr>
              <a:t>나 </a:t>
            </a:r>
            <a:r>
              <a:rPr lang="en-US" altLang="ko-KR" b="0" i="0" dirty="0">
                <a:solidFill>
                  <a:srgbClr val="373A3C"/>
                </a:solidFill>
                <a:effectLst/>
                <a:latin typeface="Open Sans" panose="020B0606030504020204" pitchFamily="34" charset="0"/>
              </a:rPr>
              <a:t>X</a:t>
            </a:r>
            <a:r>
              <a:rPr lang="ko-KR" altLang="en-US" b="0" i="0" dirty="0">
                <a:solidFill>
                  <a:srgbClr val="373A3C"/>
                </a:solidFill>
                <a:effectLst/>
                <a:latin typeface="Open Sans" panose="020B0606030504020204" pitchFamily="34" charset="0"/>
              </a:rPr>
              <a:t>를 </a:t>
            </a:r>
            <a:r>
              <a:rPr lang="en-US" altLang="ko-KR" b="0" i="0" dirty="0">
                <a:solidFill>
                  <a:srgbClr val="373A3C"/>
                </a:solidFill>
                <a:effectLst/>
                <a:latin typeface="Open Sans" panose="020B0606030504020204" pitchFamily="34" charset="0"/>
              </a:rPr>
              <a:t>3</a:t>
            </a:r>
            <a:r>
              <a:rPr lang="ko-KR" altLang="en-US" b="0" i="0" dirty="0">
                <a:solidFill>
                  <a:srgbClr val="373A3C"/>
                </a:solidFill>
                <a:effectLst/>
                <a:latin typeface="Open Sans" panose="020B0606030504020204" pitchFamily="34" charset="0"/>
              </a:rPr>
              <a:t>개가 직선으로 이어지게 만들면 승리한다</a:t>
            </a:r>
            <a:r>
              <a:rPr lang="en-US" altLang="ko-KR" b="0" i="0" dirty="0">
                <a:solidFill>
                  <a:srgbClr val="373A3C"/>
                </a:solidFill>
                <a:effectLst/>
                <a:latin typeface="Open Sans" panose="020B0606030504020204" pitchFamily="34" charset="0"/>
              </a:rPr>
              <a:t>.</a:t>
            </a:r>
          </a:p>
          <a:p>
            <a:pPr marL="0" indent="0">
              <a:buNone/>
            </a:pPr>
            <a:endParaRPr lang="en-US" altLang="ko-KR" b="0" i="0" dirty="0">
              <a:solidFill>
                <a:srgbClr val="373A3C"/>
              </a:solidFill>
              <a:effectLst/>
              <a:latin typeface="Open Sans" panose="020B0604020202020204" pitchFamily="34" charset="0"/>
            </a:endParaRPr>
          </a:p>
        </p:txBody>
      </p:sp>
      <p:sp>
        <p:nvSpPr>
          <p:cNvPr id="4" name="날짜 개체 틀 3">
            <a:extLst>
              <a:ext uri="{FF2B5EF4-FFF2-40B4-BE49-F238E27FC236}">
                <a16:creationId xmlns:a16="http://schemas.microsoft.com/office/drawing/2014/main" id="{8DADEC15-9115-16FB-0AFD-A57B4BAFBE51}"/>
              </a:ext>
            </a:extLst>
          </p:cNvPr>
          <p:cNvSpPr>
            <a:spLocks noGrp="1"/>
          </p:cNvSpPr>
          <p:nvPr>
            <p:ph type="dt" sz="half" idx="10"/>
          </p:nvPr>
        </p:nvSpPr>
        <p:spPr/>
        <p:txBody>
          <a:bodyPr/>
          <a:lstStyle/>
          <a:p>
            <a:fld id="{4500B84B-3C5C-49DE-A4B3-1562819E64F9}" type="datetime1">
              <a:rPr lang="ko-KR" altLang="en-US" smtClean="0"/>
              <a:t>2022-11-01</a:t>
            </a:fld>
            <a:endParaRPr lang="en-US" dirty="0"/>
          </a:p>
        </p:txBody>
      </p:sp>
    </p:spTree>
    <p:extLst>
      <p:ext uri="{BB962C8B-B14F-4D97-AF65-F5344CB8AC3E}">
        <p14:creationId xmlns:p14="http://schemas.microsoft.com/office/powerpoint/2010/main" val="156299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888F98-DFBE-74C0-8D90-03B9A75D67F7}"/>
              </a:ext>
            </a:extLst>
          </p:cNvPr>
          <p:cNvSpPr>
            <a:spLocks noGrp="1"/>
          </p:cNvSpPr>
          <p:nvPr>
            <p:ph type="title"/>
          </p:nvPr>
        </p:nvSpPr>
        <p:spPr/>
        <p:txBody>
          <a:bodyPr>
            <a:normAutofit/>
          </a:bodyPr>
          <a:lstStyle/>
          <a:p>
            <a:r>
              <a:rPr lang="ko" altLang="ko-KR" dirty="0">
                <a:latin typeface="Malgun Gothic" panose="020B0503020000020004" pitchFamily="50" charset="-127"/>
                <a:ea typeface="Malgun Gothic" panose="020B0503020000020004" pitchFamily="50" charset="-127"/>
              </a:rPr>
              <a:t/>
            </a:r>
            <a:br>
              <a:rPr lang="ko" altLang="ko-KR" dirty="0">
                <a:latin typeface="Malgun Gothic" panose="020B0503020000020004" pitchFamily="50" charset="-127"/>
                <a:ea typeface="Malgun Gothic" panose="020B0503020000020004" pitchFamily="50" charset="-127"/>
              </a:rPr>
            </a:br>
            <a:r>
              <a:rPr lang="ko-KR" altLang="en-US" dirty="0">
                <a:latin typeface="Malgun Gothic" panose="020B0503020000020004" pitchFamily="50" charset="-127"/>
                <a:ea typeface="Malgun Gothic" panose="020B0503020000020004" pitchFamily="50" charset="-127"/>
              </a:rPr>
              <a:t>프로젝트 </a:t>
            </a:r>
            <a:r>
              <a:rPr lang="ko-KR" altLang="en-US" dirty="0" smtClean="0">
                <a:latin typeface="Malgun Gothic" panose="020B0503020000020004" pitchFamily="50" charset="-127"/>
                <a:ea typeface="Malgun Gothic" panose="020B0503020000020004" pitchFamily="50" charset="-127"/>
              </a:rPr>
              <a:t>설명</a:t>
            </a:r>
            <a:endParaRPr lang="ko-KR" altLang="en-US" dirty="0"/>
          </a:p>
        </p:txBody>
      </p:sp>
      <p:sp>
        <p:nvSpPr>
          <p:cNvPr id="3" name="내용 개체 틀 2">
            <a:extLst>
              <a:ext uri="{FF2B5EF4-FFF2-40B4-BE49-F238E27FC236}">
                <a16:creationId xmlns:a16="http://schemas.microsoft.com/office/drawing/2014/main" id="{EF9C9D76-6687-B802-F122-D2932ADCC35E}"/>
              </a:ext>
            </a:extLst>
          </p:cNvPr>
          <p:cNvSpPr>
            <a:spLocks noGrp="1"/>
          </p:cNvSpPr>
          <p:nvPr>
            <p:ph idx="1"/>
          </p:nvPr>
        </p:nvSpPr>
        <p:spPr/>
        <p:txBody>
          <a:bodyPr/>
          <a:lstStyle/>
          <a:p>
            <a:pPr algn="l"/>
            <a:r>
              <a:rPr lang="ko-KR" altLang="en-US" b="0" i="0" dirty="0">
                <a:solidFill>
                  <a:srgbClr val="000000"/>
                </a:solidFill>
                <a:effectLst/>
                <a:latin typeface="typonine sans regular"/>
              </a:rPr>
              <a:t>화면을 </a:t>
            </a:r>
            <a:r>
              <a:rPr lang="en-US" altLang="ko-KR" b="0" i="0" dirty="0">
                <a:solidFill>
                  <a:srgbClr val="000000"/>
                </a:solidFill>
                <a:effectLst/>
                <a:latin typeface="typonine sans regular"/>
              </a:rPr>
              <a:t>Arduino Uno</a:t>
            </a:r>
            <a:r>
              <a:rPr lang="ko-KR" altLang="en-US" b="0" i="0" dirty="0">
                <a:solidFill>
                  <a:srgbClr val="000000"/>
                </a:solidFill>
                <a:effectLst/>
                <a:latin typeface="typonine sans regular"/>
              </a:rPr>
              <a:t>에 연결 한 후 코드를 로드 할 수 있으며 플레이 할 준비가 되었습니다</a:t>
            </a:r>
            <a:r>
              <a:rPr lang="en-US" altLang="ko-KR" b="0" i="0" dirty="0">
                <a:solidFill>
                  <a:srgbClr val="000000"/>
                </a:solidFill>
                <a:effectLst/>
                <a:latin typeface="typonine sans regular"/>
              </a:rPr>
              <a:t>.</a:t>
            </a:r>
          </a:p>
          <a:p>
            <a:pPr algn="l"/>
            <a:r>
              <a:rPr lang="ko-KR" altLang="en-US" b="0" i="0" dirty="0">
                <a:solidFill>
                  <a:srgbClr val="000000"/>
                </a:solidFill>
                <a:effectLst/>
                <a:latin typeface="typonine sans regular"/>
              </a:rPr>
              <a:t>처음에는 </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게임 시작</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버튼을 누르면 게임이 시작됩니다</a:t>
            </a:r>
            <a:r>
              <a:rPr lang="en-US" altLang="ko-KR" b="0" i="0" dirty="0">
                <a:solidFill>
                  <a:srgbClr val="000000"/>
                </a:solidFill>
                <a:effectLst/>
                <a:latin typeface="typonine sans regular"/>
              </a:rPr>
              <a:t>. </a:t>
            </a:r>
            <a:r>
              <a:rPr lang="ko-KR" altLang="en-US" b="0" i="0" dirty="0" err="1">
                <a:solidFill>
                  <a:srgbClr val="000000"/>
                </a:solidFill>
                <a:effectLst/>
                <a:latin typeface="typonine sans regular"/>
              </a:rPr>
              <a:t>아두이노가</a:t>
            </a:r>
            <a:r>
              <a:rPr lang="ko-KR" altLang="en-US" b="0" i="0" dirty="0">
                <a:solidFill>
                  <a:srgbClr val="000000"/>
                </a:solidFill>
                <a:effectLst/>
                <a:latin typeface="typonine sans regular"/>
              </a:rPr>
              <a:t> 먼저 플레이를 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화면을 터치하여 간단히 동작을 재생할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a:t>
            </a:r>
            <a:r>
              <a:rPr lang="en-US" altLang="ko-KR" b="0" i="0" dirty="0">
                <a:solidFill>
                  <a:srgbClr val="000000"/>
                </a:solidFill>
                <a:effectLst/>
                <a:latin typeface="typonine sans regular"/>
              </a:rPr>
              <a:t>Arduino</a:t>
            </a:r>
            <a:r>
              <a:rPr lang="ko-KR" altLang="en-US" b="0" i="0" dirty="0">
                <a:solidFill>
                  <a:srgbClr val="000000"/>
                </a:solidFill>
                <a:effectLst/>
                <a:latin typeface="typonine sans regular"/>
              </a:rPr>
              <a:t>는 이동 등을 수행합니다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가로</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세로 또는 대각선 행에 세 개의 마크를 배치하는 데 성공한 플레이어가 게임에서 승리합니다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게임이 끝나면 게임 오버 화면이 나타납니다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다시 재생 버튼을 눌러 게임을 다시 시작할 수 있습니다</a:t>
            </a:r>
            <a:r>
              <a:rPr lang="en-US" altLang="ko-KR" b="0" i="0" dirty="0" smtClean="0">
                <a:solidFill>
                  <a:srgbClr val="000000"/>
                </a:solidFill>
                <a:effectLst/>
                <a:latin typeface="typonine sans regular"/>
              </a:rPr>
              <a:t>.</a:t>
            </a:r>
            <a:endParaRPr lang="en-US" altLang="ko-KR" b="0" i="0" dirty="0">
              <a:solidFill>
                <a:srgbClr val="000000"/>
              </a:solidFill>
              <a:effectLst/>
              <a:latin typeface="typonine sans regular"/>
            </a:endParaRPr>
          </a:p>
        </p:txBody>
      </p:sp>
      <p:sp>
        <p:nvSpPr>
          <p:cNvPr id="4" name="날짜 개체 틀 3">
            <a:extLst>
              <a:ext uri="{FF2B5EF4-FFF2-40B4-BE49-F238E27FC236}">
                <a16:creationId xmlns:a16="http://schemas.microsoft.com/office/drawing/2014/main" id="{247C52A0-43FA-DD86-F597-FBEA7DAEFCA2}"/>
              </a:ext>
            </a:extLst>
          </p:cNvPr>
          <p:cNvSpPr>
            <a:spLocks noGrp="1"/>
          </p:cNvSpPr>
          <p:nvPr>
            <p:ph type="dt" sz="half" idx="10"/>
          </p:nvPr>
        </p:nvSpPr>
        <p:spPr/>
        <p:txBody>
          <a:bodyPr/>
          <a:lstStyle/>
          <a:p>
            <a:fld id="{4500B84B-3C5C-49DE-A4B3-1562819E64F9}" type="datetime1">
              <a:rPr lang="ko-KR" altLang="en-US" smtClean="0"/>
              <a:t>2022-11-01</a:t>
            </a:fld>
            <a:endParaRPr lang="en-US" dirty="0"/>
          </a:p>
        </p:txBody>
      </p:sp>
    </p:spTree>
    <p:extLst>
      <p:ext uri="{BB962C8B-B14F-4D97-AF65-F5344CB8AC3E}">
        <p14:creationId xmlns:p14="http://schemas.microsoft.com/office/powerpoint/2010/main" val="57691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57073B-008A-1BC4-6E3B-C08791709C23}"/>
              </a:ext>
            </a:extLst>
          </p:cNvPr>
          <p:cNvSpPr>
            <a:spLocks noGrp="1"/>
          </p:cNvSpPr>
          <p:nvPr>
            <p:ph type="title"/>
          </p:nvPr>
        </p:nvSpPr>
        <p:spPr/>
        <p:txBody>
          <a:bodyPr/>
          <a:lstStyle/>
          <a:p>
            <a:r>
              <a:rPr lang="ko-KR" altLang="en-US" dirty="0"/>
              <a:t>게임 알고리즘</a:t>
            </a:r>
          </a:p>
        </p:txBody>
      </p:sp>
      <p:sp>
        <p:nvSpPr>
          <p:cNvPr id="3" name="내용 개체 틀 2">
            <a:extLst>
              <a:ext uri="{FF2B5EF4-FFF2-40B4-BE49-F238E27FC236}">
                <a16:creationId xmlns:a16="http://schemas.microsoft.com/office/drawing/2014/main" id="{5112FD8C-1823-C17C-6845-4A33C48F86F4}"/>
              </a:ext>
            </a:extLst>
          </p:cNvPr>
          <p:cNvSpPr>
            <a:spLocks noGrp="1"/>
          </p:cNvSpPr>
          <p:nvPr>
            <p:ph idx="1"/>
          </p:nvPr>
        </p:nvSpPr>
        <p:spPr/>
        <p:txBody>
          <a:bodyPr>
            <a:normAutofit/>
          </a:bodyPr>
          <a:lstStyle/>
          <a:p>
            <a:pPr algn="l"/>
            <a:r>
              <a:rPr lang="ko-KR" altLang="en-US" b="0" i="0" dirty="0">
                <a:solidFill>
                  <a:srgbClr val="000000"/>
                </a:solidFill>
                <a:effectLst/>
                <a:latin typeface="typonine sans regular"/>
              </a:rPr>
              <a:t> 첫 번째 움직임은 항상 코너입니다</a:t>
            </a:r>
            <a:r>
              <a:rPr lang="en-US" altLang="ko-KR" b="0" i="0" dirty="0">
                <a:solidFill>
                  <a:srgbClr val="000000"/>
                </a:solidFill>
                <a:effectLst/>
                <a:latin typeface="typonine sans regular"/>
              </a:rPr>
              <a:t>. Arduino</a:t>
            </a:r>
            <a:r>
              <a:rPr lang="ko-KR" altLang="en-US" b="0" i="0" dirty="0">
                <a:solidFill>
                  <a:srgbClr val="000000"/>
                </a:solidFill>
                <a:effectLst/>
                <a:latin typeface="typonine sans regular"/>
              </a:rPr>
              <a:t>의 두 번째 움직임도 플레이어 이동을 전혀 신경 쓰지 않고 나머지에서 임의의 코너입니다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이 시점부터 </a:t>
            </a:r>
            <a:r>
              <a:rPr lang="en-US" altLang="ko-KR" b="0" i="0" dirty="0">
                <a:solidFill>
                  <a:srgbClr val="000000"/>
                </a:solidFill>
                <a:effectLst/>
                <a:latin typeface="typonine sans regular"/>
              </a:rPr>
              <a:t>Arduino</a:t>
            </a:r>
            <a:r>
              <a:rPr lang="ko-KR" altLang="en-US" b="0" i="0" dirty="0">
                <a:solidFill>
                  <a:srgbClr val="000000"/>
                </a:solidFill>
                <a:effectLst/>
                <a:latin typeface="typonine sans regular"/>
              </a:rPr>
              <a:t>는 먼저 플레이어가 다음 이동에서 이길 수 있는지 확인하고 해당 이동을 차단합니다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플레이어가 한 번의 이동으로 승리할 수 없는 경우</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사용 가능한 경우 코너 이동을 하거나 나머지 이동에서 무작위로 이동합니다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즉</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이 간단한 알고리즘은 매번 인간 플레이어를 이길 수 있으며 최악의 시나리오에서 게임이 무승부로 이어질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이것은 최고의 </a:t>
            </a:r>
            <a:r>
              <a:rPr lang="en-US" altLang="ko-KR" b="0" i="0" dirty="0">
                <a:solidFill>
                  <a:srgbClr val="000000"/>
                </a:solidFill>
                <a:effectLst/>
                <a:latin typeface="typonine sans regular"/>
              </a:rPr>
              <a:t>TIC-TAC-TOE</a:t>
            </a:r>
            <a:r>
              <a:rPr lang="ko-KR" altLang="en-US" b="0" i="0" dirty="0">
                <a:solidFill>
                  <a:srgbClr val="000000"/>
                </a:solidFill>
                <a:effectLst/>
                <a:latin typeface="typonine sans regular"/>
              </a:rPr>
              <a:t> 게임 알고리즘은 아니지만 가장 간단한 알고리즘 중 </a:t>
            </a:r>
            <a:r>
              <a:rPr lang="ko-KR" altLang="en-US" b="0" i="0" dirty="0" smtClean="0">
                <a:solidFill>
                  <a:srgbClr val="000000"/>
                </a:solidFill>
                <a:effectLst/>
                <a:latin typeface="typonine sans regular"/>
              </a:rPr>
              <a:t>하나로 생각합니다</a:t>
            </a:r>
            <a:r>
              <a:rPr lang="en-US" altLang="ko-KR" b="0" i="0" dirty="0" smtClean="0">
                <a:solidFill>
                  <a:srgbClr val="000000"/>
                </a:solidFill>
                <a:effectLst/>
                <a:latin typeface="typonine sans regular"/>
              </a:rPr>
              <a:t>.</a:t>
            </a:r>
            <a:endParaRPr lang="en-US" altLang="ko-KR" b="0" i="0" dirty="0">
              <a:solidFill>
                <a:srgbClr val="000000"/>
              </a:solidFill>
              <a:effectLst/>
              <a:latin typeface="typonine sans regular"/>
            </a:endParaRPr>
          </a:p>
        </p:txBody>
      </p:sp>
      <p:sp>
        <p:nvSpPr>
          <p:cNvPr id="4" name="날짜 개체 틀 3">
            <a:extLst>
              <a:ext uri="{FF2B5EF4-FFF2-40B4-BE49-F238E27FC236}">
                <a16:creationId xmlns:a16="http://schemas.microsoft.com/office/drawing/2014/main" id="{B4E1C6C3-059E-34F3-6654-C38966673117}"/>
              </a:ext>
            </a:extLst>
          </p:cNvPr>
          <p:cNvSpPr>
            <a:spLocks noGrp="1"/>
          </p:cNvSpPr>
          <p:nvPr>
            <p:ph type="dt" sz="half" idx="10"/>
          </p:nvPr>
        </p:nvSpPr>
        <p:spPr/>
        <p:txBody>
          <a:bodyPr/>
          <a:lstStyle/>
          <a:p>
            <a:fld id="{4500B84B-3C5C-49DE-A4B3-1562819E64F9}" type="datetime1">
              <a:rPr lang="ko-KR" altLang="en-US" smtClean="0"/>
              <a:t>2022-11-01</a:t>
            </a:fld>
            <a:endParaRPr lang="en-US" dirty="0"/>
          </a:p>
        </p:txBody>
      </p:sp>
    </p:spTree>
    <p:extLst>
      <p:ext uri="{BB962C8B-B14F-4D97-AF65-F5344CB8AC3E}">
        <p14:creationId xmlns:p14="http://schemas.microsoft.com/office/powerpoint/2010/main" val="346197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A48B4-B780-0928-89A5-B9F3AB1AA3B3}"/>
              </a:ext>
            </a:extLst>
          </p:cNvPr>
          <p:cNvSpPr>
            <a:spLocks noGrp="1"/>
          </p:cNvSpPr>
          <p:nvPr>
            <p:ph type="title"/>
          </p:nvPr>
        </p:nvSpPr>
        <p:spPr/>
        <p:txBody>
          <a:bodyPr/>
          <a:lstStyle/>
          <a:p>
            <a:r>
              <a:rPr lang="ko-KR" altLang="en-US" dirty="0"/>
              <a:t>이상으로 발표를 마치겠습니다</a:t>
            </a:r>
            <a:r>
              <a:rPr lang="en-US" altLang="ko-KR" dirty="0"/>
              <a:t>.</a:t>
            </a:r>
            <a:endParaRPr lang="ko-KR" altLang="en-US" dirty="0"/>
          </a:p>
        </p:txBody>
      </p:sp>
      <p:sp>
        <p:nvSpPr>
          <p:cNvPr id="3" name="내용 개체 틀 2">
            <a:extLst>
              <a:ext uri="{FF2B5EF4-FFF2-40B4-BE49-F238E27FC236}">
                <a16:creationId xmlns:a16="http://schemas.microsoft.com/office/drawing/2014/main" id="{62DFDF9A-5699-1BB5-2A00-1A78B2CEE960}"/>
              </a:ext>
            </a:extLst>
          </p:cNvPr>
          <p:cNvSpPr>
            <a:spLocks noGrp="1"/>
          </p:cNvSpPr>
          <p:nvPr>
            <p:ph idx="1"/>
          </p:nvPr>
        </p:nvSpPr>
        <p:spPr/>
        <p:txBody>
          <a:bodyPr/>
          <a:lstStyle/>
          <a:p>
            <a:r>
              <a:rPr lang="ko-KR" altLang="en-US" dirty="0"/>
              <a:t>감사합니다</a:t>
            </a:r>
            <a:endParaRPr lang="en-US" altLang="ko-KR" dirty="0"/>
          </a:p>
        </p:txBody>
      </p:sp>
      <p:sp>
        <p:nvSpPr>
          <p:cNvPr id="4" name="날짜 개체 틀 3">
            <a:extLst>
              <a:ext uri="{FF2B5EF4-FFF2-40B4-BE49-F238E27FC236}">
                <a16:creationId xmlns:a16="http://schemas.microsoft.com/office/drawing/2014/main" id="{E1A5F9E9-FC19-7756-1293-52A87B2BC82E}"/>
              </a:ext>
            </a:extLst>
          </p:cNvPr>
          <p:cNvSpPr>
            <a:spLocks noGrp="1"/>
          </p:cNvSpPr>
          <p:nvPr>
            <p:ph type="dt" sz="half" idx="10"/>
          </p:nvPr>
        </p:nvSpPr>
        <p:spPr/>
        <p:txBody>
          <a:bodyPr/>
          <a:lstStyle/>
          <a:p>
            <a:fld id="{4500B84B-3C5C-49DE-A4B3-1562819E64F9}" type="datetime1">
              <a:rPr lang="ko-KR" altLang="en-US" smtClean="0"/>
              <a:t>2022-11-01</a:t>
            </a:fld>
            <a:endParaRPr lang="en-US" dirty="0"/>
          </a:p>
        </p:txBody>
      </p:sp>
    </p:spTree>
    <p:extLst>
      <p:ext uri="{BB962C8B-B14F-4D97-AF65-F5344CB8AC3E}">
        <p14:creationId xmlns:p14="http://schemas.microsoft.com/office/powerpoint/2010/main" val="8615787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93_TF33552983" id="{F7E6EDE5-4D39-4CA7-9A7F-B210D5351F6C}" vid="{24018303-16E8-468E-9E09-DF107F743767}"/>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{092BFB5A-F154-48B1-AC9E-4D0AD49F4E09}tf33552983_win32</Template>
  <TotalTime>38</TotalTime>
  <Words>266</Words>
  <Application>Microsoft Office PowerPoint</Application>
  <PresentationFormat>와이드스크린</PresentationFormat>
  <Paragraphs>28</Paragraphs>
  <Slides>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typonine sans regular</vt:lpstr>
      <vt:lpstr>Malgun Gothic</vt:lpstr>
      <vt:lpstr>Malgun Gothic</vt:lpstr>
      <vt:lpstr>Calibri</vt:lpstr>
      <vt:lpstr>Open Sans</vt:lpstr>
      <vt:lpstr>Wingdings 2</vt:lpstr>
      <vt:lpstr>DividendVTI</vt:lpstr>
      <vt:lpstr>AI 제어실습</vt:lpstr>
      <vt:lpstr>목차 </vt:lpstr>
      <vt:lpstr>tic-tac-toe 게임 설명</vt:lpstr>
      <vt:lpstr> 프로젝트 설명</vt:lpstr>
      <vt:lpstr>게임 알고리즘</vt:lpstr>
      <vt:lpstr>이상으로 발표를 마치겠습니다.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제어실습</dc:title>
  <dc:creator>chlwnsgur265@naver.com</dc:creator>
  <cp:lastModifiedBy>Windows 사용자</cp:lastModifiedBy>
  <cp:revision>5</cp:revision>
  <dcterms:created xsi:type="dcterms:W3CDTF">2022-10-30T08:29:37Z</dcterms:created>
  <dcterms:modified xsi:type="dcterms:W3CDTF">2022-11-01T00:34:55Z</dcterms:modified>
</cp:coreProperties>
</file>