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8"/>
  </p:notesMasterIdLst>
  <p:handoutMasterIdLst>
    <p:handoutMasterId r:id="rId9"/>
  </p:handoutMasterIdLst>
  <p:sldIdLst>
    <p:sldId id="257" r:id="rId2"/>
    <p:sldId id="258" r:id="rId3"/>
    <p:sldId id="259" r:id="rId4"/>
    <p:sldId id="260" r:id="rId5"/>
    <p:sldId id="261" r:id="rId6"/>
    <p:sldId id="262" r:id="rId7"/>
  </p:sldIdLst>
  <p:sldSz cx="12192000" cy="6858000"/>
  <p:notesSz cx="6858000" cy="9144000"/>
  <p:defaultTextStyle>
    <a:defPPr rtl="0">
      <a:defRPr lang="ko-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576" y="114"/>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en-US" altLang="ko-KR" dirty="0">
              <a:latin typeface="Malgun Gothic" panose="020B0503020000020004" pitchFamily="50" charset="-127"/>
              <a:ea typeface="Malgun Gothic" panose="020B0503020000020004" pitchFamily="50" charset="-127"/>
            </a:rPr>
            <a:t>First</a:t>
          </a:r>
          <a:endParaRPr lang="ko" dirty="0">
            <a:latin typeface="Malgun Gothic" panose="020B0503020000020004" pitchFamily="50" charset="-127"/>
            <a:ea typeface="Malgun Gothic" panose="020B0503020000020004" pitchFamily="50" charset="-127"/>
          </a:endParaRPr>
        </a:p>
      </dgm:t>
    </dgm:pt>
    <dgm:pt modelId="{D8874F40-D7B0-41DE-BB6F-A6014FEAB2D7}" type="parTrans" cxnId="{C5202EE1-10E9-4076-9D55-9E0CF8B152AF}">
      <dgm:prSet/>
      <dgm:spPr/>
      <dgm:t>
        <a:bodyPr rtlCol="0"/>
        <a:lstStyle/>
        <a:p>
          <a:pPr rtl="0"/>
          <a:endParaRPr lang="en-US"/>
        </a:p>
      </dgm:t>
    </dgm:pt>
    <dgm:pt modelId="{BD6E0A2E-99C8-4F5A-971A-CD211D1099FF}" type="sibTrans" cxnId="{C5202EE1-10E9-4076-9D55-9E0CF8B152AF}">
      <dgm:prSet/>
      <dgm:spPr/>
      <dgm:t>
        <a:bodyPr rtlCol="0"/>
        <a:lstStyle/>
        <a:p>
          <a:pPr rtl="0"/>
          <a:endParaRPr lang="en-US"/>
        </a:p>
      </dgm:t>
    </dgm:pt>
    <dgm:pt modelId="{96262926-A67D-4E4E-9515-5EBC67F0B634}">
      <dgm:prSet/>
      <dgm:spPr/>
      <dgm:t>
        <a:bodyPr rtlCol="0"/>
        <a:lstStyle/>
        <a:p>
          <a:pPr rtl="0"/>
          <a:r>
            <a:rPr lang="en-US" altLang="ko-KR" dirty="0">
              <a:latin typeface="Malgun Gothic" panose="020B0503020000020004" pitchFamily="50" charset="-127"/>
              <a:ea typeface="Malgun Gothic" panose="020B0503020000020004" pitchFamily="50" charset="-127"/>
            </a:rPr>
            <a:t>Tic-Tac-Toe </a:t>
          </a:r>
          <a:r>
            <a:rPr lang="ko-KR" altLang="en-US" dirty="0">
              <a:latin typeface="Malgun Gothic" panose="020B0503020000020004" pitchFamily="50" charset="-127"/>
              <a:ea typeface="Malgun Gothic" panose="020B0503020000020004" pitchFamily="50" charset="-127"/>
            </a:rPr>
            <a:t>게임 설명</a:t>
          </a:r>
          <a:endParaRPr lang="ko" dirty="0">
            <a:latin typeface="Malgun Gothic" panose="020B0503020000020004" pitchFamily="50" charset="-127"/>
            <a:ea typeface="Malgun Gothic" panose="020B0503020000020004" pitchFamily="50" charset="-127"/>
          </a:endParaRPr>
        </a:p>
      </dgm:t>
    </dgm:pt>
    <dgm:pt modelId="{EC74E552-C501-4B0E-9400-E8B410F53D50}" type="parTrans" cxnId="{8C5B110A-FBC3-4CBF-BED2-413E87D4DAD5}">
      <dgm:prSet/>
      <dgm:spPr/>
      <dgm:t>
        <a:bodyPr rtlCol="0"/>
        <a:lstStyle/>
        <a:p>
          <a:pPr rtl="0"/>
          <a:endParaRPr lang="en-US"/>
        </a:p>
      </dgm:t>
    </dgm:pt>
    <dgm:pt modelId="{1DA7ACEB-F642-43C1-BCB5-F580B9B985B9}" type="sibTrans" cxnId="{8C5B110A-FBC3-4CBF-BED2-413E87D4DAD5}">
      <dgm:prSet/>
      <dgm:spPr/>
      <dgm:t>
        <a:bodyPr rtlCol="0"/>
        <a:lstStyle/>
        <a:p>
          <a:pPr rtl="0"/>
          <a:endParaRPr lang="en-US"/>
        </a:p>
      </dgm:t>
    </dgm:pt>
    <dgm:pt modelId="{C5146535-FD3D-4589-98A3-623B8DA4B8DB}">
      <dgm:prSet/>
      <dgm:spPr/>
      <dgm:t>
        <a:bodyPr rtlCol="0"/>
        <a:lstStyle/>
        <a:p>
          <a:pPr rtl="0"/>
          <a:r>
            <a:rPr lang="en-US" altLang="ko-KR" dirty="0">
              <a:latin typeface="Malgun Gothic" panose="020B0503020000020004" pitchFamily="50" charset="-127"/>
              <a:ea typeface="Malgun Gothic" panose="020B0503020000020004" pitchFamily="50" charset="-127"/>
            </a:rPr>
            <a:t>Second</a:t>
          </a:r>
          <a:endParaRPr lang="ko" dirty="0">
            <a:latin typeface="Malgun Gothic" panose="020B0503020000020004" pitchFamily="50" charset="-127"/>
            <a:ea typeface="Malgun Gothic" panose="020B0503020000020004" pitchFamily="50" charset="-127"/>
          </a:endParaRPr>
        </a:p>
      </dgm:t>
    </dgm:pt>
    <dgm:pt modelId="{20848F78-EC70-4162-96CE-CC68006930F0}" type="parTrans" cxnId="{8EBF857E-7408-4941-91E4-293B0F59EEF7}">
      <dgm:prSet/>
      <dgm:spPr/>
      <dgm:t>
        <a:bodyPr rtlCol="0"/>
        <a:lstStyle/>
        <a:p>
          <a:pPr rtl="0"/>
          <a:endParaRPr lang="en-US"/>
        </a:p>
      </dgm:t>
    </dgm:pt>
    <dgm:pt modelId="{7A3CCAF8-AC3A-401E-AEDD-44BBC1AA9C31}" type="sibTrans" cxnId="{8EBF857E-7408-4941-91E4-293B0F59EEF7}">
      <dgm:prSet/>
      <dgm:spPr/>
      <dgm:t>
        <a:bodyPr rtlCol="0"/>
        <a:lstStyle/>
        <a:p>
          <a:pPr rtl="0"/>
          <a:endParaRPr lang="en-US"/>
        </a:p>
      </dgm:t>
    </dgm:pt>
    <dgm:pt modelId="{E80CA270-6C90-4E17-ACEA-46B56AD54DD1}">
      <dgm:prSet/>
      <dgm:spPr/>
      <dgm:t>
        <a:bodyPr rtlCol="0"/>
        <a:lstStyle/>
        <a:p>
          <a:pPr rtl="0"/>
          <a:r>
            <a:rPr lang="ko-KR" altLang="en-US" dirty="0">
              <a:latin typeface="Malgun Gothic" panose="020B0503020000020004" pitchFamily="50" charset="-127"/>
              <a:ea typeface="Malgun Gothic" panose="020B0503020000020004" pitchFamily="50" charset="-127"/>
            </a:rPr>
            <a:t>프로젝트 빌드 및 테스트</a:t>
          </a:r>
          <a:endParaRPr lang="ko" dirty="0">
            <a:latin typeface="Malgun Gothic" panose="020B0503020000020004" pitchFamily="50" charset="-127"/>
            <a:ea typeface="Malgun Gothic" panose="020B0503020000020004" pitchFamily="50" charset="-127"/>
          </a:endParaRPr>
        </a:p>
      </dgm:t>
    </dgm:pt>
    <dgm:pt modelId="{7EEC8067-96EF-4BE0-8BE3-BA59ED78A31F}" type="parTrans" cxnId="{2DC28DF8-5C1B-4F53-A4C1-D5B63FB54BAF}">
      <dgm:prSet/>
      <dgm:spPr/>
      <dgm:t>
        <a:bodyPr rtlCol="0"/>
        <a:lstStyle/>
        <a:p>
          <a:pPr rtl="0"/>
          <a:endParaRPr lang="en-US"/>
        </a:p>
      </dgm:t>
    </dgm:pt>
    <dgm:pt modelId="{1AFE46E5-6B07-4894-8ECB-21BD7E7B8AF1}" type="sibTrans" cxnId="{2DC28DF8-5C1B-4F53-A4C1-D5B63FB54BAF}">
      <dgm:prSet/>
      <dgm:spPr/>
      <dgm:t>
        <a:bodyPr rtlCol="0"/>
        <a:lstStyle/>
        <a:p>
          <a:pPr rtl="0"/>
          <a:endParaRPr lang="en-US"/>
        </a:p>
      </dgm:t>
    </dgm:pt>
    <dgm:pt modelId="{09C152DA-7620-4852-8162-A77EC3609F3F}">
      <dgm:prSet/>
      <dgm:spPr/>
      <dgm:t>
        <a:bodyPr rtlCol="0"/>
        <a:lstStyle/>
        <a:p>
          <a:pPr rtl="0"/>
          <a:r>
            <a:rPr lang="en-US" altLang="ko-KR" dirty="0">
              <a:latin typeface="Malgun Gothic" panose="020B0503020000020004" pitchFamily="50" charset="-127"/>
              <a:ea typeface="Malgun Gothic" panose="020B0503020000020004" pitchFamily="50" charset="-127"/>
            </a:rPr>
            <a:t>Third</a:t>
          </a:r>
          <a:endParaRPr lang="ko" dirty="0">
            <a:latin typeface="Malgun Gothic" panose="020B0503020000020004" pitchFamily="50" charset="-127"/>
            <a:ea typeface="Malgun Gothic" panose="020B0503020000020004" pitchFamily="50" charset="-127"/>
          </a:endParaRPr>
        </a:p>
      </dgm:t>
    </dgm:pt>
    <dgm:pt modelId="{9F6D14C0-6C82-4CBD-8D6D-B0E117B6F2ED}" type="parTrans" cxnId="{23ECAC8B-17A4-4883-AA0E-06D66B7E788A}">
      <dgm:prSet/>
      <dgm:spPr/>
      <dgm:t>
        <a:bodyPr rtlCol="0"/>
        <a:lstStyle/>
        <a:p>
          <a:pPr rtl="0"/>
          <a:endParaRPr lang="en-US"/>
        </a:p>
      </dgm:t>
    </dgm:pt>
    <dgm:pt modelId="{0AE8D36D-0F0F-4206-AE39-0A2D73987B68}" type="sibTrans" cxnId="{23ECAC8B-17A4-4883-AA0E-06D66B7E788A}">
      <dgm:prSet/>
      <dgm:spPr/>
      <dgm:t>
        <a:bodyPr rtlCol="0"/>
        <a:lstStyle/>
        <a:p>
          <a:pPr rtl="0"/>
          <a:endParaRPr lang="en-US"/>
        </a:p>
      </dgm:t>
    </dgm:pt>
    <dgm:pt modelId="{6C8937BE-93F8-4DED-8538-1C601DAEBA66}">
      <dgm:prSet/>
      <dgm:spPr/>
      <dgm:t>
        <a:bodyPr rtlCol="0"/>
        <a:lstStyle/>
        <a:p>
          <a:pPr rtl="0"/>
          <a:r>
            <a:rPr lang="ko-KR" altLang="en-US" dirty="0">
              <a:latin typeface="Malgun Gothic" panose="020B0503020000020004" pitchFamily="50" charset="-127"/>
              <a:ea typeface="Malgun Gothic" panose="020B0503020000020004" pitchFamily="50" charset="-127"/>
            </a:rPr>
            <a:t>게임 알고리즘</a:t>
          </a:r>
          <a:endParaRPr lang="ko" dirty="0">
            <a:latin typeface="Malgun Gothic" panose="020B0503020000020004" pitchFamily="50" charset="-127"/>
            <a:ea typeface="Malgun Gothic" panose="020B0503020000020004" pitchFamily="50" charset="-127"/>
          </a:endParaRPr>
        </a:p>
      </dgm:t>
    </dgm:pt>
    <dgm:pt modelId="{77D169C6-D77F-456D-B18B-D7BE016AD87A}" type="parTrans" cxnId="{FAA8D3DD-12E8-457D-9144-B037C5678347}">
      <dgm:prSet/>
      <dgm:spPr/>
      <dgm:t>
        <a:bodyPr rtlCol="0"/>
        <a:lstStyle/>
        <a:p>
          <a:pPr rtl="0"/>
          <a:endParaRPr lang="en-US"/>
        </a:p>
      </dgm:t>
    </dgm:pt>
    <dgm:pt modelId="{A97BE953-FA9D-4BA6-A92C-494DB1F3BA59}" type="sibTrans" cxnId="{FAA8D3DD-12E8-457D-9144-B037C5678347}">
      <dgm:prSet/>
      <dgm:spPr/>
      <dgm:t>
        <a:bodyPr rtlCol="0"/>
        <a:lstStyle/>
        <a:p>
          <a:pPr rtl="0"/>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en-US" altLang="ko-KR" sz="1100" kern="1200" dirty="0">
              <a:latin typeface="Malgun Gothic" panose="020B0503020000020004" pitchFamily="50" charset="-127"/>
              <a:ea typeface="Malgun Gothic" panose="020B0503020000020004" pitchFamily="50" charset="-127"/>
            </a:rPr>
            <a:t>First</a:t>
          </a:r>
          <a:endParaRPr lang="ko" sz="1100" kern="1200" dirty="0">
            <a:latin typeface="Malgun Gothic" panose="020B0503020000020004" pitchFamily="50" charset="-127"/>
            <a:ea typeface="Malgun Gothic" panose="020B0503020000020004" pitchFamily="50" charset="-127"/>
          </a:endParaRP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en-US" altLang="ko-KR" sz="1100" kern="1200" dirty="0">
              <a:latin typeface="Malgun Gothic" panose="020B0503020000020004" pitchFamily="50" charset="-127"/>
              <a:ea typeface="Malgun Gothic" panose="020B0503020000020004" pitchFamily="50" charset="-127"/>
            </a:rPr>
            <a:t>Tic-Tac-Toe </a:t>
          </a:r>
          <a:r>
            <a:rPr lang="ko-KR" altLang="en-US" sz="1100" kern="1200" dirty="0">
              <a:latin typeface="Malgun Gothic" panose="020B0503020000020004" pitchFamily="50" charset="-127"/>
              <a:ea typeface="Malgun Gothic" panose="020B0503020000020004" pitchFamily="50" charset="-127"/>
            </a:rPr>
            <a:t>게임 설명</a:t>
          </a:r>
          <a:endParaRPr lang="ko" sz="1100" kern="1200" dirty="0">
            <a:latin typeface="Malgun Gothic" panose="020B0503020000020004" pitchFamily="50" charset="-127"/>
            <a:ea typeface="Malgun Gothic" panose="020B0503020000020004" pitchFamily="50" charset="-127"/>
          </a:endParaRP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en-US" altLang="ko-KR" sz="1100" kern="1200" dirty="0">
              <a:latin typeface="Malgun Gothic" panose="020B0503020000020004" pitchFamily="50" charset="-127"/>
              <a:ea typeface="Malgun Gothic" panose="020B0503020000020004" pitchFamily="50" charset="-127"/>
            </a:rPr>
            <a:t>Second</a:t>
          </a:r>
          <a:endParaRPr lang="ko" sz="1100" kern="1200" dirty="0">
            <a:latin typeface="Malgun Gothic" panose="020B0503020000020004" pitchFamily="50" charset="-127"/>
            <a:ea typeface="Malgun Gothic" panose="020B0503020000020004" pitchFamily="50" charset="-127"/>
          </a:endParaRP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ko-KR" altLang="en-US" sz="1100" kern="1200" dirty="0">
              <a:latin typeface="Malgun Gothic" panose="020B0503020000020004" pitchFamily="50" charset="-127"/>
              <a:ea typeface="Malgun Gothic" panose="020B0503020000020004" pitchFamily="50" charset="-127"/>
            </a:rPr>
            <a:t>프로젝트 빌드 및 테스트</a:t>
          </a:r>
          <a:endParaRPr lang="ko" sz="1100" kern="1200" dirty="0">
            <a:latin typeface="Malgun Gothic" panose="020B0503020000020004" pitchFamily="50" charset="-127"/>
            <a:ea typeface="Malgun Gothic" panose="020B0503020000020004" pitchFamily="50" charset="-127"/>
          </a:endParaRP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en-US" altLang="ko-KR" sz="1100" kern="1200" dirty="0">
              <a:latin typeface="Malgun Gothic" panose="020B0503020000020004" pitchFamily="50" charset="-127"/>
              <a:ea typeface="Malgun Gothic" panose="020B0503020000020004" pitchFamily="50" charset="-127"/>
            </a:rPr>
            <a:t>Third</a:t>
          </a:r>
          <a:endParaRPr lang="ko" sz="1100" kern="1200" dirty="0">
            <a:latin typeface="Malgun Gothic" panose="020B0503020000020004" pitchFamily="50" charset="-127"/>
            <a:ea typeface="Malgun Gothic" panose="020B0503020000020004" pitchFamily="50" charset="-127"/>
          </a:endParaRP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ko-KR" altLang="en-US" sz="1100" kern="1200" dirty="0">
              <a:latin typeface="Malgun Gothic" panose="020B0503020000020004" pitchFamily="50" charset="-127"/>
              <a:ea typeface="Malgun Gothic" panose="020B0503020000020004" pitchFamily="50" charset="-127"/>
            </a:rPr>
            <a:t>게임 알고리즘</a:t>
          </a:r>
          <a:endParaRPr lang="ko" sz="1100" kern="1200" dirty="0">
            <a:latin typeface="Malgun Gothic" panose="020B0503020000020004" pitchFamily="50" charset="-127"/>
            <a:ea typeface="Malgun Gothic" panose="020B0503020000020004" pitchFamily="50" charset="-127"/>
          </a:endParaRP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3FBC770-403E-475E-A2E3-1C80C0FB0423}" type="datetime1">
              <a:rPr lang="ko-KR" altLang="en-US" smtClean="0"/>
              <a:t>2022-10-30</a:t>
            </a:fld>
            <a:endParaRPr lang="en-US"/>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0DBFD7B-1402-401C-B286-54B893D03A4C}" type="datetime1">
              <a:rPr lang="ko-KR" altLang="en-US" smtClean="0"/>
              <a:t>2022-10-30</a:t>
            </a:fld>
            <a:endParaRPr 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ko"/>
              <a:t>마스터 텍스트 스타일을 편집하려면 클릭하세요.</a:t>
            </a:r>
            <a:endParaRPr lang="en-US"/>
          </a:p>
          <a:p>
            <a:pPr lvl="1" rtl="0"/>
            <a:r>
              <a:rPr lang="ko"/>
              <a:t>둘째 수준</a:t>
            </a:r>
          </a:p>
          <a:p>
            <a:pPr lvl="2" rtl="0"/>
            <a:r>
              <a:rPr lang="ko"/>
              <a:t>셋째 수준</a:t>
            </a:r>
          </a:p>
          <a:p>
            <a:pPr lvl="3" rtl="0"/>
            <a:r>
              <a:rPr lang="ko"/>
              <a:t>넷째 수준</a:t>
            </a:r>
          </a:p>
          <a:p>
            <a:pPr lvl="4" rtl="0"/>
            <a:r>
              <a:rPr lang="ko"/>
              <a:t>다섯째 수준</a:t>
            </a:r>
            <a:endParaRPr 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7" name="직사각형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제목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latin typeface="Malgun Gothic" panose="020B0503020000020004" pitchFamily="50" charset="-127"/>
                <a:ea typeface="Malgun Gothic" panose="020B0503020000020004" pitchFamily="50" charset="-127"/>
              </a:defRPr>
            </a:lvl1pPr>
          </a:lstStyle>
          <a:p>
            <a:pPr rtl="0"/>
            <a:r>
              <a:rPr lang="ko-KR" altLang="en-US"/>
              <a:t>마스터 제목 스타일 편집</a:t>
            </a:r>
            <a:endParaRPr lang="en-US" dirty="0"/>
          </a:p>
        </p:txBody>
      </p:sp>
      <p:sp>
        <p:nvSpPr>
          <p:cNvPr id="3" name="부제목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latin typeface="Malgun Gothic" panose="020B0503020000020004" pitchFamily="50" charset="-127"/>
                <a:ea typeface="Malgun Gothic" panose="020B0503020000020004" pitchFamily="50" charset="-12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ko-KR" altLang="en-US"/>
              <a:t>클릭하여 마스터 부제목 스타일 편집</a:t>
            </a:r>
            <a:endParaRPr lang="en-US" dirty="0"/>
          </a:p>
        </p:txBody>
      </p:sp>
      <p:sp>
        <p:nvSpPr>
          <p:cNvPr id="8" name="날짜 개체 틀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B16F60C3-5F0E-4C74-8A10-3C6342DF72CE}" type="datetime1">
              <a:rPr lang="ko-KR" altLang="en-US" smtClean="0"/>
              <a:t>2022-10-30</a:t>
            </a:fld>
            <a:endParaRPr lang="en-US" dirty="0"/>
          </a:p>
        </p:txBody>
      </p:sp>
      <p:sp>
        <p:nvSpPr>
          <p:cNvPr id="9" name="바닥글 개체 틀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10" name="슬라이드 번호 개체 틀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9" name="제목 1"/>
          <p:cNvSpPr>
            <a:spLocks noGrp="1"/>
          </p:cNvSpPr>
          <p:nvPr>
            <p:ph type="title"/>
          </p:nvPr>
        </p:nvSpPr>
        <p:spPr>
          <a:xfrm>
            <a:off x="581192" y="702156"/>
            <a:ext cx="11029616" cy="1013800"/>
          </a:xfrm>
        </p:spPr>
        <p:txBody>
          <a:bodyPr rtlCol="0"/>
          <a:lstStyle>
            <a:lvl1pPr>
              <a:defRPr>
                <a:latin typeface="Malgun Gothic" panose="020B0503020000020004" pitchFamily="50" charset="-127"/>
                <a:ea typeface="Malgun Gothic" panose="020B0503020000020004" pitchFamily="50" charset="-127"/>
              </a:defRPr>
            </a:lvl1pPr>
          </a:lstStyle>
          <a:p>
            <a:pPr rtl="0"/>
            <a:r>
              <a:rPr lang="ko-KR" altLang="en-US"/>
              <a:t>마스터 제목 스타일 편집</a:t>
            </a:r>
            <a:endParaRPr lang="en-US" dirty="0"/>
          </a:p>
        </p:txBody>
      </p:sp>
      <p:sp>
        <p:nvSpPr>
          <p:cNvPr id="3" name="세로 텍스트 개체 틀 2"/>
          <p:cNvSpPr>
            <a:spLocks noGrp="1"/>
          </p:cNvSpPr>
          <p:nvPr>
            <p:ph type="body" orient="vert" idx="1"/>
          </p:nvPr>
        </p:nvSpPr>
        <p:spPr/>
        <p:txBody>
          <a:bodyPr vert="eaVert" rtlCol="0" anchor="t"/>
          <a:lstStyle>
            <a:lvl1pPr algn="l">
              <a:defRPr>
                <a:latin typeface="Malgun Gothic" panose="020B0503020000020004" pitchFamily="50" charset="-127"/>
                <a:ea typeface="Malgun Gothic" panose="020B0503020000020004" pitchFamily="50" charset="-127"/>
              </a:defRPr>
            </a:lvl1pPr>
            <a:lvl2pPr algn="l">
              <a:defRPr>
                <a:latin typeface="Malgun Gothic" panose="020B0503020000020004" pitchFamily="50" charset="-127"/>
                <a:ea typeface="Malgun Gothic" panose="020B0503020000020004" pitchFamily="50" charset="-127"/>
              </a:defRPr>
            </a:lvl2pPr>
            <a:lvl3pPr algn="l">
              <a:defRPr>
                <a:latin typeface="Malgun Gothic" panose="020B0503020000020004" pitchFamily="50" charset="-127"/>
                <a:ea typeface="Malgun Gothic" panose="020B0503020000020004" pitchFamily="50" charset="-127"/>
              </a:defRPr>
            </a:lvl3pPr>
            <a:lvl4pPr algn="l">
              <a:defRPr>
                <a:latin typeface="Malgun Gothic" panose="020B0503020000020004" pitchFamily="50" charset="-127"/>
                <a:ea typeface="Malgun Gothic" panose="020B0503020000020004" pitchFamily="50" charset="-127"/>
              </a:defRPr>
            </a:lvl4pPr>
            <a:lvl5pPr algn="l">
              <a:defRPr>
                <a:latin typeface="Malgun Gothic" panose="020B0503020000020004" pitchFamily="50" charset="-127"/>
                <a:ea typeface="Malgun Gothic" panose="020B0503020000020004" pitchFamily="50"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4" name="날짜 개체 틀 3"/>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52D5A49B-9191-4DEB-A0F8-7CA9C61B9C19}" type="datetime1">
              <a:rPr lang="ko-KR" altLang="en-US" smtClean="0"/>
              <a:t>2022-10-30</a:t>
            </a:fld>
            <a:endParaRPr lang="en-US" dirty="0"/>
          </a:p>
        </p:txBody>
      </p:sp>
      <p:sp>
        <p:nvSpPr>
          <p:cNvPr id="5" name="바닥글 개체 틀 4"/>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6" name="슬라이드 번호 개체 틀 5"/>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7" name="직사각형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세로 제목 1"/>
          <p:cNvSpPr>
            <a:spLocks noGrp="1"/>
          </p:cNvSpPr>
          <p:nvPr>
            <p:ph type="title" orient="vert"/>
          </p:nvPr>
        </p:nvSpPr>
        <p:spPr>
          <a:xfrm>
            <a:off x="8204200" y="863600"/>
            <a:ext cx="3124200" cy="4807326"/>
          </a:xfrm>
        </p:spPr>
        <p:txBody>
          <a:bodyPr vert="eaVert" rtlCol="0" anchor="ctr"/>
          <a:lstStyle>
            <a:lvl1pPr>
              <a:defRPr>
                <a:solidFill>
                  <a:srgbClr val="FFFFFF"/>
                </a:solidFill>
                <a:latin typeface="Malgun Gothic" panose="020B0503020000020004" pitchFamily="50" charset="-127"/>
                <a:ea typeface="Malgun Gothic" panose="020B0503020000020004" pitchFamily="50" charset="-127"/>
              </a:defRPr>
            </a:lvl1pPr>
          </a:lstStyle>
          <a:p>
            <a:pPr rtl="0"/>
            <a:r>
              <a:rPr lang="ko-KR" altLang="en-US"/>
              <a:t>마스터 제목 스타일 편집</a:t>
            </a:r>
            <a:endParaRPr lang="en-US" dirty="0"/>
          </a:p>
        </p:txBody>
      </p:sp>
      <p:sp>
        <p:nvSpPr>
          <p:cNvPr id="3" name="세로 텍스트 개체 틀 2"/>
          <p:cNvSpPr>
            <a:spLocks noGrp="1"/>
          </p:cNvSpPr>
          <p:nvPr>
            <p:ph type="body" orient="vert" idx="1"/>
          </p:nvPr>
        </p:nvSpPr>
        <p:spPr>
          <a:xfrm>
            <a:off x="774923" y="863600"/>
            <a:ext cx="7161625" cy="4807326"/>
          </a:xfrm>
        </p:spPr>
        <p:txBody>
          <a:bodyPr vert="eaVert" rtlCol="0" anchor="t"/>
          <a:lstStyle>
            <a:lvl1pPr>
              <a:defRPr>
                <a:latin typeface="Malgun Gothic" panose="020B0503020000020004" pitchFamily="50" charset="-127"/>
                <a:ea typeface="Malgun Gothic" panose="020B0503020000020004" pitchFamily="50" charset="-127"/>
              </a:defRPr>
            </a:lvl1pPr>
            <a:lvl2pPr>
              <a:defRPr>
                <a:latin typeface="Malgun Gothic" panose="020B0503020000020004" pitchFamily="50" charset="-127"/>
                <a:ea typeface="Malgun Gothic" panose="020B0503020000020004" pitchFamily="50" charset="-127"/>
              </a:defRPr>
            </a:lvl2pPr>
            <a:lvl3pPr>
              <a:defRPr>
                <a:latin typeface="Malgun Gothic" panose="020B0503020000020004" pitchFamily="50" charset="-127"/>
                <a:ea typeface="Malgun Gothic" panose="020B0503020000020004" pitchFamily="50" charset="-127"/>
              </a:defRPr>
            </a:lvl3pPr>
            <a:lvl4pPr>
              <a:defRPr>
                <a:latin typeface="Malgun Gothic" panose="020B0503020000020004" pitchFamily="50" charset="-127"/>
                <a:ea typeface="Malgun Gothic" panose="020B0503020000020004" pitchFamily="50" charset="-127"/>
              </a:defRPr>
            </a:lvl4pPr>
            <a:lvl5pPr>
              <a:defRPr>
                <a:latin typeface="Malgun Gothic" panose="020B0503020000020004" pitchFamily="50" charset="-127"/>
                <a:ea typeface="Malgun Gothic" panose="020B0503020000020004" pitchFamily="50"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8" name="직사각형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직사각형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직사각형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날짜 개체 틀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0083EC3D-47E3-4D28-BD42-E64EB1B25696}" type="datetime1">
              <a:rPr lang="ko-KR" altLang="en-US" smtClean="0"/>
              <a:t>2022-10-30</a:t>
            </a:fld>
            <a:endParaRPr lang="en-US" dirty="0"/>
          </a:p>
        </p:txBody>
      </p:sp>
      <p:sp>
        <p:nvSpPr>
          <p:cNvPr id="12" name="바닥글 개체 틀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13" name="슬라이드 번호 개체 틀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581192" y="702156"/>
            <a:ext cx="11029616" cy="1188720"/>
          </a:xfrm>
        </p:spPr>
        <p:txBody>
          <a:bodyPr rtlCol="0"/>
          <a:lstStyle>
            <a:lvl1pPr>
              <a:defRPr>
                <a:latin typeface="Malgun Gothic" panose="020B0503020000020004" pitchFamily="50" charset="-127"/>
                <a:ea typeface="Malgun Gothic" panose="020B0503020000020004" pitchFamily="50" charset="-127"/>
              </a:defRPr>
            </a:lvl1pPr>
          </a:lstStyle>
          <a:p>
            <a:pPr rtl="0"/>
            <a:r>
              <a:rPr lang="ko-KR" altLang="en-US"/>
              <a:t>마스터 제목 스타일 편집</a:t>
            </a:r>
            <a:endParaRPr lang="en-US" dirty="0"/>
          </a:p>
        </p:txBody>
      </p:sp>
      <p:sp>
        <p:nvSpPr>
          <p:cNvPr id="3" name="내용 개체 틀 2"/>
          <p:cNvSpPr>
            <a:spLocks noGrp="1"/>
          </p:cNvSpPr>
          <p:nvPr>
            <p:ph idx="1"/>
          </p:nvPr>
        </p:nvSpPr>
        <p:spPr>
          <a:xfrm>
            <a:off x="581192" y="2340864"/>
            <a:ext cx="11029615" cy="3634486"/>
          </a:xfrm>
        </p:spPr>
        <p:txBody>
          <a:bodyPr rtlCol="0"/>
          <a:lstStyle>
            <a:lvl1pPr>
              <a:defRPr>
                <a:latin typeface="Malgun Gothic" panose="020B0503020000020004" pitchFamily="50" charset="-127"/>
                <a:ea typeface="Malgun Gothic" panose="020B0503020000020004" pitchFamily="50" charset="-127"/>
              </a:defRPr>
            </a:lvl1pPr>
            <a:lvl2pPr>
              <a:defRPr>
                <a:latin typeface="Malgun Gothic" panose="020B0503020000020004" pitchFamily="50" charset="-127"/>
                <a:ea typeface="Malgun Gothic" panose="020B0503020000020004" pitchFamily="50" charset="-127"/>
              </a:defRPr>
            </a:lvl2pPr>
            <a:lvl3pPr>
              <a:defRPr>
                <a:latin typeface="Malgun Gothic" panose="020B0503020000020004" pitchFamily="50" charset="-127"/>
                <a:ea typeface="Malgun Gothic" panose="020B0503020000020004" pitchFamily="50" charset="-127"/>
              </a:defRPr>
            </a:lvl3pPr>
            <a:lvl4pPr>
              <a:defRPr>
                <a:latin typeface="Malgun Gothic" panose="020B0503020000020004" pitchFamily="50" charset="-127"/>
                <a:ea typeface="Malgun Gothic" panose="020B0503020000020004" pitchFamily="50" charset="-127"/>
              </a:defRPr>
            </a:lvl4pPr>
            <a:lvl5pPr>
              <a:defRPr>
                <a:latin typeface="Malgun Gothic" panose="020B0503020000020004" pitchFamily="50" charset="-127"/>
                <a:ea typeface="Malgun Gothic" panose="020B0503020000020004" pitchFamily="50"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8" name="날짜 개체 틀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4500B84B-3C5C-49DE-A4B3-1562819E64F9}" type="datetime1">
              <a:rPr lang="ko-KR" altLang="en-US" smtClean="0"/>
              <a:t>2022-10-30</a:t>
            </a:fld>
            <a:endParaRPr lang="en-US" dirty="0"/>
          </a:p>
        </p:txBody>
      </p:sp>
      <p:sp>
        <p:nvSpPr>
          <p:cNvPr id="9" name="바닥글 개체 틀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10" name="슬라이드 번호 개체 틀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8" name="직사각형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제목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latin typeface="Malgun Gothic" panose="020B0503020000020004" pitchFamily="50" charset="-127"/>
                <a:ea typeface="Malgun Gothic" panose="020B0503020000020004" pitchFamily="50" charset="-127"/>
              </a:defRPr>
            </a:lvl1pPr>
          </a:lstStyle>
          <a:p>
            <a:pPr rtl="0"/>
            <a:r>
              <a:rPr lang="ko-KR" altLang="en-US"/>
              <a:t>마스터 제목 스타일 편집</a:t>
            </a:r>
            <a:endParaRPr lang="en-US" dirty="0"/>
          </a:p>
        </p:txBody>
      </p:sp>
      <p:sp>
        <p:nvSpPr>
          <p:cNvPr id="3" name="텍스트 개체 틀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latin typeface="Malgun Gothic" panose="020B0503020000020004" pitchFamily="50" charset="-127"/>
                <a:ea typeface="Malgun Gothic" panose="020B0503020000020004" pitchFamily="50" charset="-127"/>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ko-KR" altLang="en-US"/>
              <a:t>마스터 텍스트 스타일을 편집하려면 클릭</a:t>
            </a:r>
          </a:p>
        </p:txBody>
      </p:sp>
      <p:sp>
        <p:nvSpPr>
          <p:cNvPr id="7" name="날짜 개체 틀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06F418F7-86C1-49FF-AD10-315C89EABDB6}" type="datetime1">
              <a:rPr lang="ko-KR" altLang="en-US" smtClean="0"/>
              <a:t>2022-10-30</a:t>
            </a:fld>
            <a:endParaRPr lang="en-US" dirty="0"/>
          </a:p>
        </p:txBody>
      </p:sp>
      <p:sp>
        <p:nvSpPr>
          <p:cNvPr id="9" name="바닥글 개체 틀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10" name="슬라이드 번호 개체 틀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두 개의 내용">
    <p:spTree>
      <p:nvGrpSpPr>
        <p:cNvPr id="1" name=""/>
        <p:cNvGrpSpPr/>
        <p:nvPr/>
      </p:nvGrpSpPr>
      <p:grpSpPr>
        <a:xfrm>
          <a:off x="0" y="0"/>
          <a:ext cx="0" cy="0"/>
          <a:chOff x="0" y="0"/>
          <a:chExt cx="0" cy="0"/>
        </a:xfrm>
      </p:grpSpPr>
      <p:sp>
        <p:nvSpPr>
          <p:cNvPr id="2" name="제목 1"/>
          <p:cNvSpPr>
            <a:spLocks noGrp="1"/>
          </p:cNvSpPr>
          <p:nvPr>
            <p:ph type="title"/>
          </p:nvPr>
        </p:nvSpPr>
        <p:spPr>
          <a:xfrm>
            <a:off x="581193" y="729658"/>
            <a:ext cx="11029616" cy="988332"/>
          </a:xfrm>
        </p:spPr>
        <p:txBody>
          <a:bodyPr rtlCol="0"/>
          <a:lstStyle>
            <a:lvl1pPr>
              <a:defRPr>
                <a:latin typeface="Malgun Gothic" panose="020B0503020000020004" pitchFamily="50" charset="-127"/>
                <a:ea typeface="Malgun Gothic" panose="020B0503020000020004" pitchFamily="50" charset="-127"/>
              </a:defRPr>
            </a:lvl1pPr>
          </a:lstStyle>
          <a:p>
            <a:pPr rtl="0"/>
            <a:r>
              <a:rPr lang="ko-KR" altLang="en-US"/>
              <a:t>마스터 제목 스타일 편집</a:t>
            </a:r>
            <a:endParaRPr lang="en-US" dirty="0"/>
          </a:p>
        </p:txBody>
      </p:sp>
      <p:sp>
        <p:nvSpPr>
          <p:cNvPr id="3" name="내용 개체 틀 2"/>
          <p:cNvSpPr>
            <a:spLocks noGrp="1"/>
          </p:cNvSpPr>
          <p:nvPr>
            <p:ph sz="half" idx="1"/>
          </p:nvPr>
        </p:nvSpPr>
        <p:spPr>
          <a:xfrm>
            <a:off x="581193" y="2228003"/>
            <a:ext cx="5194767" cy="3633047"/>
          </a:xfrm>
        </p:spPr>
        <p:txBody>
          <a:bodyPr rtlCol="0">
            <a:normAutofit/>
          </a:bodyPr>
          <a:lstStyle>
            <a:lvl1pPr>
              <a:defRPr>
                <a:latin typeface="Malgun Gothic" panose="020B0503020000020004" pitchFamily="50" charset="-127"/>
                <a:ea typeface="Malgun Gothic" panose="020B0503020000020004" pitchFamily="50" charset="-127"/>
              </a:defRPr>
            </a:lvl1pPr>
            <a:lvl2pPr>
              <a:defRPr>
                <a:latin typeface="Malgun Gothic" panose="020B0503020000020004" pitchFamily="50" charset="-127"/>
                <a:ea typeface="Malgun Gothic" panose="020B0503020000020004" pitchFamily="50" charset="-127"/>
              </a:defRPr>
            </a:lvl2pPr>
            <a:lvl3pPr>
              <a:defRPr>
                <a:latin typeface="Malgun Gothic" panose="020B0503020000020004" pitchFamily="50" charset="-127"/>
                <a:ea typeface="Malgun Gothic" panose="020B0503020000020004" pitchFamily="50" charset="-127"/>
              </a:defRPr>
            </a:lvl3pPr>
            <a:lvl4pPr>
              <a:defRPr>
                <a:latin typeface="Malgun Gothic" panose="020B0503020000020004" pitchFamily="50" charset="-127"/>
                <a:ea typeface="Malgun Gothic" panose="020B0503020000020004" pitchFamily="50" charset="-127"/>
              </a:defRPr>
            </a:lvl4pPr>
            <a:lvl5pPr>
              <a:defRPr>
                <a:latin typeface="Malgun Gothic" panose="020B0503020000020004" pitchFamily="50" charset="-127"/>
                <a:ea typeface="Malgun Gothic" panose="020B0503020000020004" pitchFamily="50"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4" name="내용 개체 틀 3"/>
          <p:cNvSpPr>
            <a:spLocks noGrp="1"/>
          </p:cNvSpPr>
          <p:nvPr>
            <p:ph sz="half" idx="2"/>
          </p:nvPr>
        </p:nvSpPr>
        <p:spPr>
          <a:xfrm>
            <a:off x="6416039" y="2228003"/>
            <a:ext cx="5194769" cy="3633047"/>
          </a:xfrm>
        </p:spPr>
        <p:txBody>
          <a:bodyPr rtlCol="0">
            <a:normAutofit/>
          </a:bodyPr>
          <a:lstStyle>
            <a:lvl1pPr>
              <a:defRPr>
                <a:latin typeface="Malgun Gothic" panose="020B0503020000020004" pitchFamily="50" charset="-127"/>
                <a:ea typeface="Malgun Gothic" panose="020B0503020000020004" pitchFamily="50" charset="-127"/>
              </a:defRPr>
            </a:lvl1pPr>
            <a:lvl2pPr>
              <a:defRPr>
                <a:latin typeface="Malgun Gothic" panose="020B0503020000020004" pitchFamily="50" charset="-127"/>
                <a:ea typeface="Malgun Gothic" panose="020B0503020000020004" pitchFamily="50" charset="-127"/>
              </a:defRPr>
            </a:lvl2pPr>
            <a:lvl3pPr>
              <a:defRPr>
                <a:latin typeface="Malgun Gothic" panose="020B0503020000020004" pitchFamily="50" charset="-127"/>
                <a:ea typeface="Malgun Gothic" panose="020B0503020000020004" pitchFamily="50" charset="-127"/>
              </a:defRPr>
            </a:lvl3pPr>
            <a:lvl4pPr>
              <a:defRPr>
                <a:latin typeface="Malgun Gothic" panose="020B0503020000020004" pitchFamily="50" charset="-127"/>
                <a:ea typeface="Malgun Gothic" panose="020B0503020000020004" pitchFamily="50" charset="-127"/>
              </a:defRPr>
            </a:lvl4pPr>
            <a:lvl5pPr>
              <a:defRPr>
                <a:latin typeface="Malgun Gothic" panose="020B0503020000020004" pitchFamily="50" charset="-127"/>
                <a:ea typeface="Malgun Gothic" panose="020B0503020000020004" pitchFamily="50"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5" name="날짜 개체 틀 4"/>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FE75DD57-A933-4CF7-BD22-DDB2380C1618}" type="datetime1">
              <a:rPr lang="ko-KR" altLang="en-US" smtClean="0"/>
              <a:t>2022-10-30</a:t>
            </a:fld>
            <a:endParaRPr lang="en-US" dirty="0"/>
          </a:p>
        </p:txBody>
      </p:sp>
      <p:sp>
        <p:nvSpPr>
          <p:cNvPr id="6" name="바닥글 개체 틀 5"/>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비교">
    <p:spTree>
      <p:nvGrpSpPr>
        <p:cNvPr id="1" name=""/>
        <p:cNvGrpSpPr/>
        <p:nvPr/>
      </p:nvGrpSpPr>
      <p:grpSpPr>
        <a:xfrm>
          <a:off x="0" y="0"/>
          <a:ext cx="0" cy="0"/>
          <a:chOff x="0" y="0"/>
          <a:chExt cx="0" cy="0"/>
        </a:xfrm>
      </p:grpSpPr>
      <p:sp>
        <p:nvSpPr>
          <p:cNvPr id="12" name="제목 1"/>
          <p:cNvSpPr>
            <a:spLocks noGrp="1"/>
          </p:cNvSpPr>
          <p:nvPr>
            <p:ph type="title"/>
          </p:nvPr>
        </p:nvSpPr>
        <p:spPr>
          <a:xfrm>
            <a:off x="581193" y="729658"/>
            <a:ext cx="11029616" cy="988332"/>
          </a:xfrm>
        </p:spPr>
        <p:txBody>
          <a:bodyPr rtlCol="0"/>
          <a:lstStyle>
            <a:lvl1pPr>
              <a:defRPr>
                <a:latin typeface="Malgun Gothic" panose="020B0503020000020004" pitchFamily="50" charset="-127"/>
                <a:ea typeface="Malgun Gothic" panose="020B0503020000020004" pitchFamily="50" charset="-127"/>
              </a:defRPr>
            </a:lvl1pPr>
          </a:lstStyle>
          <a:p>
            <a:pPr rtl="0"/>
            <a:r>
              <a:rPr lang="ko-KR" altLang="en-US"/>
              <a:t>마스터 제목 스타일 편집</a:t>
            </a:r>
            <a:endParaRPr lang="en-US" dirty="0"/>
          </a:p>
        </p:txBody>
      </p:sp>
      <p:sp>
        <p:nvSpPr>
          <p:cNvPr id="3" name="텍스트 개체 틀 2"/>
          <p:cNvSpPr>
            <a:spLocks noGrp="1"/>
          </p:cNvSpPr>
          <p:nvPr>
            <p:ph type="body" idx="1"/>
          </p:nvPr>
        </p:nvSpPr>
        <p:spPr>
          <a:xfrm>
            <a:off x="581191" y="2250891"/>
            <a:ext cx="5194769" cy="557784"/>
          </a:xfrm>
        </p:spPr>
        <p:txBody>
          <a:bodyPr rtlCol="0" anchor="ctr">
            <a:noAutofit/>
          </a:bodyPr>
          <a:lstStyle>
            <a:lvl1pPr marL="0" indent="0">
              <a:buNone/>
              <a:defRPr sz="1800" b="0">
                <a:solidFill>
                  <a:schemeClr val="tx1">
                    <a:lumMod val="75000"/>
                    <a:lumOff val="25000"/>
                  </a:schemeClr>
                </a:solidFill>
                <a:latin typeface="Malgun Gothic" panose="020B0503020000020004" pitchFamily="50" charset="-127"/>
                <a:ea typeface="Malgun Gothic"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4" name="내용 개체 틀 3"/>
          <p:cNvSpPr>
            <a:spLocks noGrp="1"/>
          </p:cNvSpPr>
          <p:nvPr>
            <p:ph sz="half" idx="2"/>
          </p:nvPr>
        </p:nvSpPr>
        <p:spPr>
          <a:xfrm>
            <a:off x="581194" y="2926052"/>
            <a:ext cx="5194766" cy="2934999"/>
          </a:xfrm>
        </p:spPr>
        <p:txBody>
          <a:bodyPr rtlCol="0" anchor="t">
            <a:normAutofit/>
          </a:bodyPr>
          <a:lstStyle>
            <a:lvl1pPr>
              <a:defRPr>
                <a:latin typeface="Malgun Gothic" panose="020B0503020000020004" pitchFamily="50" charset="-127"/>
                <a:ea typeface="Malgun Gothic" panose="020B0503020000020004" pitchFamily="50" charset="-127"/>
              </a:defRPr>
            </a:lvl1pPr>
            <a:lvl2pPr>
              <a:defRPr>
                <a:latin typeface="Malgun Gothic" panose="020B0503020000020004" pitchFamily="50" charset="-127"/>
                <a:ea typeface="Malgun Gothic" panose="020B0503020000020004" pitchFamily="50" charset="-127"/>
              </a:defRPr>
            </a:lvl2pPr>
            <a:lvl3pPr>
              <a:defRPr>
                <a:latin typeface="Malgun Gothic" panose="020B0503020000020004" pitchFamily="50" charset="-127"/>
                <a:ea typeface="Malgun Gothic" panose="020B0503020000020004" pitchFamily="50" charset="-127"/>
              </a:defRPr>
            </a:lvl3pPr>
            <a:lvl4pPr>
              <a:defRPr>
                <a:latin typeface="Malgun Gothic" panose="020B0503020000020004" pitchFamily="50" charset="-127"/>
                <a:ea typeface="Malgun Gothic" panose="020B0503020000020004" pitchFamily="50" charset="-127"/>
              </a:defRPr>
            </a:lvl4pPr>
            <a:lvl5pPr>
              <a:defRPr>
                <a:latin typeface="Malgun Gothic" panose="020B0503020000020004" pitchFamily="50" charset="-127"/>
                <a:ea typeface="Malgun Gothic" panose="020B0503020000020004" pitchFamily="50"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5" name="텍스트 개체 틀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1800" b="0">
                <a:solidFill>
                  <a:schemeClr val="tx1">
                    <a:lumMod val="75000"/>
                    <a:lumOff val="25000"/>
                  </a:schemeClr>
                </a:solidFill>
                <a:latin typeface="Malgun Gothic" panose="020B0503020000020004" pitchFamily="50" charset="-127"/>
                <a:ea typeface="Malgun Gothic" panose="020B0503020000020004" pitchFamily="50"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ko-KR" altLang="en-US"/>
              <a:t>마스터 텍스트 스타일을 편집하려면 클릭</a:t>
            </a:r>
          </a:p>
        </p:txBody>
      </p:sp>
      <p:sp>
        <p:nvSpPr>
          <p:cNvPr id="6" name="내용 개체 틀 5"/>
          <p:cNvSpPr>
            <a:spLocks noGrp="1"/>
          </p:cNvSpPr>
          <p:nvPr>
            <p:ph sz="quarter" idx="4"/>
          </p:nvPr>
        </p:nvSpPr>
        <p:spPr>
          <a:xfrm>
            <a:off x="6416037" y="2926052"/>
            <a:ext cx="5194771" cy="2934999"/>
          </a:xfrm>
        </p:spPr>
        <p:txBody>
          <a:bodyPr rtlCol="0" anchor="t">
            <a:normAutofit/>
          </a:bodyPr>
          <a:lstStyle>
            <a:lvl1pPr>
              <a:defRPr>
                <a:latin typeface="Malgun Gothic" panose="020B0503020000020004" pitchFamily="50" charset="-127"/>
                <a:ea typeface="Malgun Gothic" panose="020B0503020000020004" pitchFamily="50" charset="-127"/>
              </a:defRPr>
            </a:lvl1pPr>
            <a:lvl2pPr>
              <a:defRPr>
                <a:latin typeface="Malgun Gothic" panose="020B0503020000020004" pitchFamily="50" charset="-127"/>
                <a:ea typeface="Malgun Gothic" panose="020B0503020000020004" pitchFamily="50" charset="-127"/>
              </a:defRPr>
            </a:lvl2pPr>
            <a:lvl3pPr>
              <a:defRPr>
                <a:latin typeface="Malgun Gothic" panose="020B0503020000020004" pitchFamily="50" charset="-127"/>
                <a:ea typeface="Malgun Gothic" panose="020B0503020000020004" pitchFamily="50" charset="-127"/>
              </a:defRPr>
            </a:lvl3pPr>
            <a:lvl4pPr>
              <a:defRPr>
                <a:latin typeface="Malgun Gothic" panose="020B0503020000020004" pitchFamily="50" charset="-127"/>
                <a:ea typeface="Malgun Gothic" panose="020B0503020000020004" pitchFamily="50" charset="-127"/>
              </a:defRPr>
            </a:lvl4pPr>
            <a:lvl5pPr>
              <a:defRPr>
                <a:latin typeface="Malgun Gothic" panose="020B0503020000020004" pitchFamily="50" charset="-127"/>
                <a:ea typeface="Malgun Gothic" panose="020B0503020000020004" pitchFamily="50"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7" name="날짜 개체 틀 6"/>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83833429-AC63-412A-AA05-50A0CAB567A8}" type="datetime1">
              <a:rPr lang="ko-KR" altLang="en-US" smtClean="0"/>
              <a:t>2022-10-30</a:t>
            </a:fld>
            <a:endParaRPr lang="en-US" dirty="0"/>
          </a:p>
        </p:txBody>
      </p:sp>
      <p:sp>
        <p:nvSpPr>
          <p:cNvPr id="8" name="바닥글 개체 틀 7"/>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9" name="슬라이드 번호 개체 틀 8"/>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8" name="제목 1"/>
          <p:cNvSpPr>
            <a:spLocks noGrp="1"/>
          </p:cNvSpPr>
          <p:nvPr>
            <p:ph type="title"/>
          </p:nvPr>
        </p:nvSpPr>
        <p:spPr>
          <a:xfrm>
            <a:off x="575894" y="729658"/>
            <a:ext cx="11029616" cy="988332"/>
          </a:xfrm>
        </p:spPr>
        <p:txBody>
          <a:bodyPr rtlCol="0"/>
          <a:lstStyle>
            <a:lvl1pPr>
              <a:defRPr>
                <a:latin typeface="Malgun Gothic" panose="020B0503020000020004" pitchFamily="50" charset="-127"/>
                <a:ea typeface="Malgun Gothic" panose="020B0503020000020004" pitchFamily="50" charset="-127"/>
              </a:defRPr>
            </a:lvl1pPr>
          </a:lstStyle>
          <a:p>
            <a:pPr rtl="0"/>
            <a:r>
              <a:rPr lang="ko-KR" altLang="en-US"/>
              <a:t>마스터 제목 스타일 편집</a:t>
            </a:r>
            <a:endParaRPr lang="en-US" dirty="0"/>
          </a:p>
        </p:txBody>
      </p:sp>
      <p:sp>
        <p:nvSpPr>
          <p:cNvPr id="3" name="날짜 개체 틀 2"/>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2AFB61CE-22F1-4937-8687-025B237EBB03}" type="datetime1">
              <a:rPr lang="ko-KR" altLang="en-US" smtClean="0"/>
              <a:t>2022-10-30</a:t>
            </a:fld>
            <a:endParaRPr lang="en-US" dirty="0"/>
          </a:p>
        </p:txBody>
      </p:sp>
      <p:sp>
        <p:nvSpPr>
          <p:cNvPr id="4" name="바닥글 개체 틀 3"/>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5" name="슬라이드 번호 개체 틀 4"/>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비어 있음">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734FC7D7-0958-47C3-9C09-A6A48B7FD496}" type="datetime1">
              <a:rPr lang="ko-KR" altLang="en-US" smtClean="0"/>
              <a:t>2022-10-30</a:t>
            </a:fld>
            <a:endParaRPr lang="en-US" dirty="0"/>
          </a:p>
        </p:txBody>
      </p:sp>
      <p:sp>
        <p:nvSpPr>
          <p:cNvPr id="3" name="바닥글 개체 틀 2"/>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4" name="슬라이드 번호 개체 틀 3"/>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9" name="직사각형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제목 1"/>
          <p:cNvSpPr>
            <a:spLocks noGrp="1"/>
          </p:cNvSpPr>
          <p:nvPr>
            <p:ph type="title"/>
          </p:nvPr>
        </p:nvSpPr>
        <p:spPr>
          <a:xfrm>
            <a:off x="767857" y="933450"/>
            <a:ext cx="3031852" cy="1722419"/>
          </a:xfrm>
        </p:spPr>
        <p:txBody>
          <a:bodyPr rtlCol="0" anchor="b">
            <a:normAutofit/>
          </a:bodyPr>
          <a:lstStyle>
            <a:lvl1pPr algn="l">
              <a:defRPr sz="2400" b="0">
                <a:solidFill>
                  <a:srgbClr val="FFFFFF"/>
                </a:solidFill>
                <a:latin typeface="Malgun Gothic" panose="020B0503020000020004" pitchFamily="50" charset="-127"/>
                <a:ea typeface="Malgun Gothic" panose="020B0503020000020004" pitchFamily="50" charset="-127"/>
              </a:defRPr>
            </a:lvl1pPr>
          </a:lstStyle>
          <a:p>
            <a:pPr rtl="0"/>
            <a:r>
              <a:rPr lang="ko-KR" altLang="en-US"/>
              <a:t>마스터 제목 스타일 편집</a:t>
            </a:r>
            <a:endParaRPr lang="en-US" dirty="0"/>
          </a:p>
        </p:txBody>
      </p:sp>
      <p:sp>
        <p:nvSpPr>
          <p:cNvPr id="3" name="내용 개체 틀 2"/>
          <p:cNvSpPr>
            <a:spLocks noGrp="1"/>
          </p:cNvSpPr>
          <p:nvPr>
            <p:ph idx="1"/>
          </p:nvPr>
        </p:nvSpPr>
        <p:spPr>
          <a:xfrm>
            <a:off x="4900928" y="1179829"/>
            <a:ext cx="6650991" cy="4658216"/>
          </a:xfrm>
        </p:spPr>
        <p:txBody>
          <a:bodyPr rtlCol="0" anchor="ctr">
            <a:normAutofit/>
          </a:bodyPr>
          <a:lstStyle>
            <a:lvl1pPr>
              <a:defRPr sz="2000">
                <a:solidFill>
                  <a:schemeClr val="tx2"/>
                </a:solidFill>
                <a:latin typeface="Malgun Gothic" panose="020B0503020000020004" pitchFamily="50" charset="-127"/>
                <a:ea typeface="Malgun Gothic" panose="020B0503020000020004" pitchFamily="50" charset="-127"/>
              </a:defRPr>
            </a:lvl1pPr>
            <a:lvl2pPr>
              <a:defRPr sz="1800">
                <a:solidFill>
                  <a:schemeClr val="tx2"/>
                </a:solidFill>
                <a:latin typeface="Malgun Gothic" panose="020B0503020000020004" pitchFamily="50" charset="-127"/>
                <a:ea typeface="Malgun Gothic" panose="020B0503020000020004" pitchFamily="50" charset="-127"/>
              </a:defRPr>
            </a:lvl2pPr>
            <a:lvl3pPr>
              <a:defRPr sz="1600">
                <a:solidFill>
                  <a:schemeClr val="tx2"/>
                </a:solidFill>
                <a:latin typeface="Malgun Gothic" panose="020B0503020000020004" pitchFamily="50" charset="-127"/>
                <a:ea typeface="Malgun Gothic" panose="020B0503020000020004" pitchFamily="50" charset="-127"/>
              </a:defRPr>
            </a:lvl3pPr>
            <a:lvl4pPr>
              <a:defRPr sz="1400">
                <a:solidFill>
                  <a:schemeClr val="tx2"/>
                </a:solidFill>
                <a:latin typeface="Malgun Gothic" panose="020B0503020000020004" pitchFamily="50" charset="-127"/>
                <a:ea typeface="Malgun Gothic" panose="020B0503020000020004" pitchFamily="50" charset="-127"/>
              </a:defRPr>
            </a:lvl4pPr>
            <a:lvl5pPr>
              <a:defRPr sz="1400">
                <a:solidFill>
                  <a:schemeClr val="tx2"/>
                </a:solidFill>
                <a:latin typeface="Malgun Gothic" panose="020B0503020000020004" pitchFamily="50" charset="-127"/>
                <a:ea typeface="Malgun Gothic" panose="020B0503020000020004" pitchFamily="50" charset="-127"/>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4" name="텍스트 개체 틀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latin typeface="Malgun Gothic" panose="020B0503020000020004" pitchFamily="50" charset="-127"/>
                <a:ea typeface="Malgun Gothic" panose="020B0503020000020004" pitchFamily="50" charset="-127"/>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8" name="날짜 개체 틀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lvl1pPr>
              <a:defRPr>
                <a:latin typeface="Malgun Gothic" panose="020B0503020000020004" pitchFamily="50" charset="-127"/>
                <a:ea typeface="Malgun Gothic" panose="020B0503020000020004" pitchFamily="50" charset="-127"/>
              </a:defRPr>
            </a:lvl1pPr>
          </a:lstStyle>
          <a:p>
            <a:fld id="{DBE2D092-1E7F-4E5E-8EFE-840944FCD807}" type="datetime1">
              <a:rPr lang="ko-KR" altLang="en-US" smtClean="0"/>
              <a:t>2022-10-30</a:t>
            </a:fld>
            <a:endParaRPr lang="en-US" dirty="0"/>
          </a:p>
        </p:txBody>
      </p:sp>
      <p:sp>
        <p:nvSpPr>
          <p:cNvPr id="10" name="바닥글 개체 틀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11" name="슬라이드 번호 개체 틀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lvl1pPr>
              <a:defRPr>
                <a:latin typeface="Malgun Gothic" panose="020B0503020000020004" pitchFamily="50" charset="-127"/>
                <a:ea typeface="Malgun Gothic" panose="020B0503020000020004" pitchFamily="50"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latin typeface="Malgun Gothic" panose="020B0503020000020004" pitchFamily="50" charset="-127"/>
                <a:ea typeface="Malgun Gothic" panose="020B0503020000020004" pitchFamily="50" charset="-127"/>
              </a:defRPr>
            </a:lvl1pPr>
          </a:lstStyle>
          <a:p>
            <a:pPr rtl="0"/>
            <a:r>
              <a:rPr lang="ko-KR" altLang="en-US"/>
              <a:t>마스터 제목 스타일 편집</a:t>
            </a:r>
            <a:endParaRPr lang="en-US" dirty="0"/>
          </a:p>
        </p:txBody>
      </p:sp>
      <p:sp>
        <p:nvSpPr>
          <p:cNvPr id="3" name="그림 개체 틀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atin typeface="Malgun Gothic" panose="020B0503020000020004" pitchFamily="50" charset="-127"/>
                <a:ea typeface="Malgun Gothic" panose="020B0503020000020004" pitchFamily="50" charset="-127"/>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ko-KR" altLang="en-US"/>
              <a:t>그림을 추가하려면 아이콘을 클릭하십시오</a:t>
            </a:r>
            <a:endParaRPr lang="en-US" dirty="0"/>
          </a:p>
        </p:txBody>
      </p:sp>
      <p:sp>
        <p:nvSpPr>
          <p:cNvPr id="4" name="텍스트 개체 틀 3"/>
          <p:cNvSpPr>
            <a:spLocks noGrp="1"/>
          </p:cNvSpPr>
          <p:nvPr>
            <p:ph type="body" sz="half" idx="2"/>
          </p:nvPr>
        </p:nvSpPr>
        <p:spPr>
          <a:xfrm>
            <a:off x="581192" y="5260127"/>
            <a:ext cx="11029617" cy="998148"/>
          </a:xfrm>
        </p:spPr>
        <p:txBody>
          <a:bodyPr rtlCol="0" anchor="t">
            <a:normAutofit/>
          </a:bodyPr>
          <a:lstStyle>
            <a:lvl1pPr marL="0" indent="0">
              <a:buNone/>
              <a:defRPr sz="1600">
                <a:latin typeface="Malgun Gothic" panose="020B0503020000020004" pitchFamily="50" charset="-127"/>
                <a:ea typeface="Malgun Gothic" panose="020B0503020000020004" pitchFamily="50"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Malgun Gothic" panose="020B0503020000020004" pitchFamily="50" charset="-127"/>
                <a:ea typeface="Malgun Gothic" panose="020B0503020000020004" pitchFamily="50" charset="-127"/>
              </a:defRPr>
            </a:lvl1pPr>
          </a:lstStyle>
          <a:p>
            <a:fld id="{C73D0BD8-2627-4610-A2CF-D0CA0958F2F4}" type="datetime1">
              <a:rPr lang="ko-KR" altLang="en-US" smtClean="0"/>
              <a:t>2022-10-30</a:t>
            </a:fld>
            <a:endParaRPr lang="en-US" dirty="0"/>
          </a:p>
        </p:txBody>
      </p:sp>
      <p:sp>
        <p:nvSpPr>
          <p:cNvPr id="6" name="바닥글 개체 틀 5"/>
          <p:cNvSpPr>
            <a:spLocks noGrp="1"/>
          </p:cNvSpPr>
          <p:nvPr>
            <p:ph type="ftr" sz="quarter" idx="11"/>
          </p:nvPr>
        </p:nvSpPr>
        <p:spPr/>
        <p:txBody>
          <a:bodyPr rtlCol="0"/>
          <a:lstStyle>
            <a:lvl1pPr>
              <a:defRPr>
                <a:latin typeface="Malgun Gothic" panose="020B0503020000020004" pitchFamily="50" charset="-127"/>
                <a:ea typeface="Malgun Gothic" panose="020B0503020000020004" pitchFamily="50"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Malgun Gothic" panose="020B0503020000020004" pitchFamily="50" charset="-127"/>
                <a:ea typeface="Malgun Gothic" panose="020B0503020000020004" pitchFamily="50"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ko"/>
              <a:t>마스터 제목 스타일 편집</a:t>
            </a:r>
            <a:endParaRPr lang="en-US" dirty="0"/>
          </a:p>
        </p:txBody>
      </p:sp>
      <p:sp>
        <p:nvSpPr>
          <p:cNvPr id="3" name="텍스트 개체 틀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ko"/>
              <a:t>마스터 텍스트 스타일을 편집하려면 클릭하세요.</a:t>
            </a:r>
          </a:p>
          <a:p>
            <a:pPr lvl="1" rtl="0"/>
            <a:r>
              <a:rPr lang="ko"/>
              <a:t>둘째 수준</a:t>
            </a:r>
          </a:p>
          <a:p>
            <a:pPr lvl="2" rtl="0"/>
            <a:r>
              <a:rPr lang="ko"/>
              <a:t>셋째 수준</a:t>
            </a:r>
          </a:p>
          <a:p>
            <a:pPr lvl="3" rtl="0"/>
            <a:r>
              <a:rPr lang="ko"/>
              <a:t>넷째 수준</a:t>
            </a:r>
          </a:p>
          <a:p>
            <a:pPr lvl="4" rtl="0"/>
            <a:r>
              <a:rPr lang="ko"/>
              <a:t>다섯째 수준</a:t>
            </a:r>
            <a:endParaRPr lang="en-US" dirty="0"/>
          </a:p>
        </p:txBody>
      </p:sp>
      <p:sp>
        <p:nvSpPr>
          <p:cNvPr id="4" name="날짜 개체 틀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algun Gothic" panose="020B0503020000020004" pitchFamily="50" charset="-127"/>
                <a:ea typeface="Malgun Gothic" panose="020B0503020000020004" pitchFamily="50" charset="-127"/>
              </a:defRPr>
            </a:lvl1pPr>
          </a:lstStyle>
          <a:p>
            <a:fld id="{011EA711-EE13-4EC1-AA96-434F5207432A}" type="datetime1">
              <a:rPr lang="ko-KR" altLang="en-US" smtClean="0"/>
              <a:t>2022-10-30</a:t>
            </a:fld>
            <a:endParaRPr lang="en-US" dirty="0"/>
          </a:p>
        </p:txBody>
      </p:sp>
      <p:sp>
        <p:nvSpPr>
          <p:cNvPr id="5" name="바닥글 개체 틀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latin typeface="Malgun Gothic" panose="020B0503020000020004" pitchFamily="50" charset="-127"/>
                <a:ea typeface="Malgun Gothic" panose="020B0503020000020004" pitchFamily="50" charset="-127"/>
              </a:defRPr>
            </a:lvl1pPr>
          </a:lstStyle>
          <a:p>
            <a:endParaRPr lang="en-US" dirty="0"/>
          </a:p>
        </p:txBody>
      </p:sp>
      <p:sp>
        <p:nvSpPr>
          <p:cNvPr id="6" name="슬라이드 번호 개체 틀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algun Gothic" panose="020B0503020000020004" pitchFamily="50" charset="-127"/>
                <a:ea typeface="Malgun Gothic" panose="020B0503020000020004" pitchFamily="50" charset="-127"/>
              </a:defRPr>
            </a:lvl1pPr>
          </a:lstStyle>
          <a:p>
            <a:fld id="{3A98EE3D-8CD1-4C3F-BD1C-C98C9596463C}" type="slidenum">
              <a:rPr lang="en-US" smtClean="0"/>
              <a:pPr/>
              <a:t>‹#›</a:t>
            </a:fld>
            <a:endParaRPr lang="en-US" dirty="0"/>
          </a:p>
        </p:txBody>
      </p:sp>
      <p:sp>
        <p:nvSpPr>
          <p:cNvPr id="9" name="직사각형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직사각형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직사각형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1" hangingPunct="1">
        <a:lnSpc>
          <a:spcPct val="100000"/>
        </a:lnSpc>
        <a:spcBef>
          <a:spcPct val="0"/>
        </a:spcBef>
        <a:buNone/>
        <a:defRPr sz="2800" b="0" kern="1200" cap="all">
          <a:solidFill>
            <a:schemeClr val="tx1">
              <a:lumMod val="75000"/>
              <a:lumOff val="25000"/>
            </a:schemeClr>
          </a:solidFill>
          <a:latin typeface="Malgun Gothic" panose="020B0503020000020004" pitchFamily="50" charset="-127"/>
          <a:ea typeface="Malgun Gothic" panose="020B0503020000020004" pitchFamily="50" charset="-127"/>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06000" indent="-306000" algn="l" defTabSz="457200" rtl="0" eaLnBrk="1" latinLnBrk="1"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algun Gothic" panose="020B0503020000020004" pitchFamily="50" charset="-127"/>
          <a:ea typeface="Malgun Gothic" panose="020B0503020000020004" pitchFamily="50" charset="-127"/>
          <a:cs typeface="+mn-cs"/>
        </a:defRPr>
      </a:lvl1pPr>
      <a:lvl2pPr marL="630000" indent="-306000" algn="l" defTabSz="457200" rtl="0" eaLnBrk="1" latinLnBrk="1"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algun Gothic" panose="020B0503020000020004" pitchFamily="50" charset="-127"/>
          <a:ea typeface="Malgun Gothic" panose="020B0503020000020004" pitchFamily="50" charset="-127"/>
          <a:cs typeface="+mn-cs"/>
        </a:defRPr>
      </a:lvl2pPr>
      <a:lvl3pPr marL="900000" indent="-270000" algn="l" defTabSz="457200" rtl="0" eaLnBrk="1" latinLnBrk="1"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algun Gothic" panose="020B0503020000020004" pitchFamily="50" charset="-127"/>
          <a:ea typeface="Malgun Gothic" panose="020B0503020000020004" pitchFamily="50" charset="-127"/>
          <a:cs typeface="+mn-cs"/>
        </a:defRPr>
      </a:lvl3pPr>
      <a:lvl4pPr marL="1242000" indent="-234000" algn="l" defTabSz="457200" rtl="0" eaLnBrk="1" latinLnBrk="1"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algun Gothic" panose="020B0503020000020004" pitchFamily="50" charset="-127"/>
          <a:ea typeface="Malgun Gothic" panose="020B0503020000020004" pitchFamily="50" charset="-127"/>
          <a:cs typeface="+mn-cs"/>
        </a:defRPr>
      </a:lvl4pPr>
      <a:lvl5pPr marL="1602000" indent="-234000" algn="l" defTabSz="457200" rtl="0" eaLnBrk="1" latinLnBrk="1"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algun Gothic" panose="020B0503020000020004" pitchFamily="50" charset="-127"/>
          <a:ea typeface="Malgun Gothic" panose="020B0503020000020004" pitchFamily="50" charset="-127"/>
          <a:cs typeface="+mn-cs"/>
        </a:defRPr>
      </a:lvl5pPr>
      <a:lvl6pPr marL="19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1" hangingPunct="1">
        <a:defRPr sz="1800" kern="1200">
          <a:solidFill>
            <a:schemeClr val="tx1"/>
          </a:solidFill>
          <a:latin typeface="+mn-lt"/>
          <a:ea typeface="+mn-ea"/>
          <a:cs typeface="+mn-cs"/>
        </a:defRPr>
      </a:lvl1pPr>
      <a:lvl2pPr marL="457200" algn="l" defTabSz="457200" rtl="0" eaLnBrk="1" latinLnBrk="1" hangingPunct="1">
        <a:defRPr sz="1800" kern="1200">
          <a:solidFill>
            <a:schemeClr val="tx1"/>
          </a:solidFill>
          <a:latin typeface="+mn-lt"/>
          <a:ea typeface="+mn-ea"/>
          <a:cs typeface="+mn-cs"/>
        </a:defRPr>
      </a:lvl2pPr>
      <a:lvl3pPr marL="914400" algn="l" defTabSz="457200" rtl="0" eaLnBrk="1" latinLnBrk="1" hangingPunct="1">
        <a:defRPr sz="1800" kern="1200">
          <a:solidFill>
            <a:schemeClr val="tx1"/>
          </a:solidFill>
          <a:latin typeface="+mn-lt"/>
          <a:ea typeface="+mn-ea"/>
          <a:cs typeface="+mn-cs"/>
        </a:defRPr>
      </a:lvl3pPr>
      <a:lvl4pPr marL="1371600" algn="l" defTabSz="457200" rtl="0" eaLnBrk="1" latinLnBrk="1" hangingPunct="1">
        <a:defRPr sz="1800" kern="1200">
          <a:solidFill>
            <a:schemeClr val="tx1"/>
          </a:solidFill>
          <a:latin typeface="+mn-lt"/>
          <a:ea typeface="+mn-ea"/>
          <a:cs typeface="+mn-cs"/>
        </a:defRPr>
      </a:lvl4pPr>
      <a:lvl5pPr marL="1828800" algn="l" defTabSz="457200" rtl="0" eaLnBrk="1" latinLnBrk="1" hangingPunct="1">
        <a:defRPr sz="1800" kern="1200">
          <a:solidFill>
            <a:schemeClr val="tx1"/>
          </a:solidFill>
          <a:latin typeface="+mn-lt"/>
          <a:ea typeface="+mn-ea"/>
          <a:cs typeface="+mn-cs"/>
        </a:defRPr>
      </a:lvl5pPr>
      <a:lvl6pPr marL="2286000" algn="l" defTabSz="457200" rtl="0" eaLnBrk="1" latinLnBrk="1" hangingPunct="1">
        <a:defRPr sz="1800" kern="1200">
          <a:solidFill>
            <a:schemeClr val="tx1"/>
          </a:solidFill>
          <a:latin typeface="+mn-lt"/>
          <a:ea typeface="+mn-ea"/>
          <a:cs typeface="+mn-cs"/>
        </a:defRPr>
      </a:lvl6pPr>
      <a:lvl7pPr marL="2743200" algn="l" defTabSz="457200" rtl="0" eaLnBrk="1" latinLnBrk="1" hangingPunct="1">
        <a:defRPr sz="1800" kern="1200">
          <a:solidFill>
            <a:schemeClr val="tx1"/>
          </a:solidFill>
          <a:latin typeface="+mn-lt"/>
          <a:ea typeface="+mn-ea"/>
          <a:cs typeface="+mn-cs"/>
        </a:defRPr>
      </a:lvl7pPr>
      <a:lvl8pPr marL="3200400" algn="l" defTabSz="457200" rtl="0" eaLnBrk="1" latinLnBrk="1" hangingPunct="1">
        <a:defRPr sz="1800" kern="1200">
          <a:solidFill>
            <a:schemeClr val="tx1"/>
          </a:solidFill>
          <a:latin typeface="+mn-lt"/>
          <a:ea typeface="+mn-ea"/>
          <a:cs typeface="+mn-cs"/>
        </a:defRPr>
      </a:lvl8pPr>
      <a:lvl9pPr marL="3657600" algn="l" defTabSz="4572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namu.wiki/w/%EC%B6%94%EC%83%81%EC%A0%84%EB%9E%B5%EA%B2%8C%EC%9E%84" TargetMode="External"/><Relationship Id="rId2" Type="http://schemas.openxmlformats.org/officeDocument/2006/relationships/hyperlink" Target="https://namu.wiki/w/%EC%98%A4%EB%AA%A9" TargetMode="External"/><Relationship Id="rId1" Type="http://schemas.openxmlformats.org/officeDocument/2006/relationships/slideLayout" Target="../slideLayouts/slideLayout2.xml"/><Relationship Id="rId4" Type="http://schemas.openxmlformats.org/officeDocument/2006/relationships/hyperlink" Target="https://namu.wiki/w/%EB%B3%B4%EB%93%9C%20%EA%B2%8C%EC%9E%84"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직사각형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latin typeface="Malgun Gothic" panose="020B0503020000020004" pitchFamily="50" charset="-127"/>
              <a:ea typeface="Malgun Gothic" panose="020B0503020000020004" pitchFamily="50" charset="-127"/>
            </a:endParaRPr>
          </a:p>
        </p:txBody>
      </p:sp>
      <p:sp>
        <p:nvSpPr>
          <p:cNvPr id="2" name="제목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009347"/>
          </a:xfrm>
        </p:spPr>
        <p:txBody>
          <a:bodyPr rtlCol="0">
            <a:normAutofit/>
          </a:bodyPr>
          <a:lstStyle/>
          <a:p>
            <a:pPr rtl="0"/>
            <a:r>
              <a:rPr lang="en-US" altLang="ko" sz="5400" dirty="0">
                <a:latin typeface="Malgun Gothic" panose="020B0503020000020004" pitchFamily="50" charset="-127"/>
                <a:ea typeface="Malgun Gothic" panose="020B0503020000020004" pitchFamily="50" charset="-127"/>
              </a:rPr>
              <a:t>AI</a:t>
            </a:r>
            <a:r>
              <a:rPr lang="ko-KR" altLang="en-US" sz="5400" dirty="0"/>
              <a:t> 제어실습</a:t>
            </a:r>
            <a:endParaRPr lang="ko" sz="5400" dirty="0">
              <a:latin typeface="Malgun Gothic" panose="020B0503020000020004" pitchFamily="50" charset="-127"/>
              <a:ea typeface="Malgun Gothic" panose="020B0503020000020004" pitchFamily="50" charset="-127"/>
            </a:endParaRPr>
          </a:p>
        </p:txBody>
      </p:sp>
      <p:sp>
        <p:nvSpPr>
          <p:cNvPr id="3" name="부제목 2">
            <a:extLst>
              <a:ext uri="{FF2B5EF4-FFF2-40B4-BE49-F238E27FC236}">
                <a16:creationId xmlns:a16="http://schemas.microsoft.com/office/drawing/2014/main" id="{835D6E6B-3353-491C-A3C6-F278D6CED8B3}"/>
              </a:ext>
            </a:extLst>
          </p:cNvPr>
          <p:cNvSpPr>
            <a:spLocks noGrp="1"/>
          </p:cNvSpPr>
          <p:nvPr>
            <p:ph type="subTitle" idx="1"/>
          </p:nvPr>
        </p:nvSpPr>
        <p:spPr>
          <a:xfrm>
            <a:off x="581194" y="1954333"/>
            <a:ext cx="10993546" cy="1009346"/>
          </a:xfrm>
        </p:spPr>
        <p:txBody>
          <a:bodyPr rtlCol="0">
            <a:normAutofit fontScale="85000" lnSpcReduction="20000"/>
          </a:bodyPr>
          <a:lstStyle/>
          <a:p>
            <a:pPr rtl="0"/>
            <a:r>
              <a:rPr lang="en-US" altLang="ko-KR" dirty="0">
                <a:latin typeface="Malgun Gothic" panose="020B0503020000020004" pitchFamily="50" charset="-127"/>
                <a:ea typeface="Malgun Gothic" panose="020B0503020000020004" pitchFamily="50" charset="-127"/>
              </a:rPr>
              <a:t>tic-tac-toe  </a:t>
            </a:r>
          </a:p>
          <a:p>
            <a:pPr rtl="0"/>
            <a:endParaRPr lang="en-US" altLang="ko-KR" dirty="0"/>
          </a:p>
          <a:p>
            <a:pPr rtl="0"/>
            <a:r>
              <a:rPr lang="ko-KR" altLang="en-US" b="1" dirty="0" err="1">
                <a:solidFill>
                  <a:schemeClr val="bg2">
                    <a:lumMod val="10000"/>
                  </a:schemeClr>
                </a:solidFill>
                <a:latin typeface="Malgun Gothic" panose="020B0503020000020004" pitchFamily="50" charset="-127"/>
                <a:ea typeface="Malgun Gothic" panose="020B0503020000020004" pitchFamily="50" charset="-127"/>
              </a:rPr>
              <a:t>최준한</a:t>
            </a:r>
            <a:r>
              <a:rPr lang="en-US" altLang="ko-KR" b="1" dirty="0">
                <a:solidFill>
                  <a:schemeClr val="bg2">
                    <a:lumMod val="10000"/>
                  </a:schemeClr>
                </a:solidFill>
                <a:latin typeface="Malgun Gothic" panose="020B0503020000020004" pitchFamily="50" charset="-127"/>
                <a:ea typeface="Malgun Gothic" panose="020B0503020000020004" pitchFamily="50" charset="-127"/>
              </a:rPr>
              <a:t>,</a:t>
            </a:r>
            <a:r>
              <a:rPr lang="ko-KR" altLang="en-US" b="1" dirty="0" err="1">
                <a:solidFill>
                  <a:schemeClr val="bg2">
                    <a:lumMod val="10000"/>
                  </a:schemeClr>
                </a:solidFill>
                <a:latin typeface="Malgun Gothic" panose="020B0503020000020004" pitchFamily="50" charset="-127"/>
                <a:ea typeface="Malgun Gothic" panose="020B0503020000020004" pitchFamily="50" charset="-127"/>
              </a:rPr>
              <a:t>윤승희</a:t>
            </a:r>
            <a:r>
              <a:rPr lang="en-US" altLang="ko-KR" b="1" dirty="0">
                <a:solidFill>
                  <a:schemeClr val="bg2">
                    <a:lumMod val="10000"/>
                  </a:schemeClr>
                </a:solidFill>
                <a:latin typeface="Malgun Gothic" panose="020B0503020000020004" pitchFamily="50" charset="-127"/>
                <a:ea typeface="Malgun Gothic" panose="020B0503020000020004" pitchFamily="50" charset="-127"/>
              </a:rPr>
              <a:t>,</a:t>
            </a:r>
            <a:r>
              <a:rPr lang="ko-KR" altLang="en-US" b="1" dirty="0" err="1">
                <a:solidFill>
                  <a:schemeClr val="bg2">
                    <a:lumMod val="10000"/>
                  </a:schemeClr>
                </a:solidFill>
                <a:latin typeface="Malgun Gothic" panose="020B0503020000020004" pitchFamily="50" charset="-127"/>
                <a:ea typeface="Malgun Gothic" panose="020B0503020000020004" pitchFamily="50" charset="-127"/>
              </a:rPr>
              <a:t>이장훈</a:t>
            </a:r>
            <a:r>
              <a:rPr lang="en-US" altLang="ko-KR" b="1" dirty="0">
                <a:solidFill>
                  <a:schemeClr val="bg2">
                    <a:lumMod val="10000"/>
                  </a:schemeClr>
                </a:solidFill>
                <a:latin typeface="Malgun Gothic" panose="020B0503020000020004" pitchFamily="50" charset="-127"/>
                <a:ea typeface="Malgun Gothic" panose="020B0503020000020004" pitchFamily="50" charset="-127"/>
              </a:rPr>
              <a:t>                                                                                          </a:t>
            </a:r>
          </a:p>
          <a:p>
            <a:pPr rtl="0"/>
            <a:endParaRPr lang="ko" dirty="0">
              <a:latin typeface="Malgun Gothic" panose="020B0503020000020004" pitchFamily="50" charset="-127"/>
              <a:ea typeface="Malgun Gothic" panose="020B0503020000020004" pitchFamily="50" charset="-127"/>
            </a:endParaRPr>
          </a:p>
        </p:txBody>
      </p:sp>
      <p:sp>
        <p:nvSpPr>
          <p:cNvPr id="20" name="직사각형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직사각형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직사각형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그림 5" descr="로고 클로즈업&#10;&#10;자동 생성되는 설명">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ko-KR" altLang="en-US" dirty="0">
                <a:latin typeface="Malgun Gothic" panose="020B0503020000020004" pitchFamily="50" charset="-127"/>
                <a:ea typeface="Malgun Gothic" panose="020B0503020000020004" pitchFamily="50" charset="-127"/>
              </a:rPr>
              <a:t>목차 </a:t>
            </a:r>
            <a:endParaRPr lang="ko" dirty="0">
              <a:latin typeface="Malgun Gothic" panose="020B0503020000020004" pitchFamily="50" charset="-127"/>
              <a:ea typeface="Malgun Gothic" panose="020B0503020000020004" pitchFamily="50" charset="-127"/>
            </a:endParaRPr>
          </a:p>
        </p:txBody>
      </p:sp>
      <p:graphicFrame>
        <p:nvGraphicFramePr>
          <p:cNvPr id="4" name="내용 개체 틀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4008663601"/>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A8F2AE6-E640-A40C-B9B2-56E325551DBD}"/>
              </a:ext>
            </a:extLst>
          </p:cNvPr>
          <p:cNvSpPr>
            <a:spLocks noGrp="1"/>
          </p:cNvSpPr>
          <p:nvPr>
            <p:ph type="title"/>
          </p:nvPr>
        </p:nvSpPr>
        <p:spPr/>
        <p:txBody>
          <a:bodyPr/>
          <a:lstStyle/>
          <a:p>
            <a:r>
              <a:rPr lang="en-US" altLang="ko-KR" dirty="0"/>
              <a:t>tic-tac-toe </a:t>
            </a:r>
            <a:r>
              <a:rPr lang="ko-KR" altLang="en-US" dirty="0"/>
              <a:t>게임 설명</a:t>
            </a:r>
          </a:p>
        </p:txBody>
      </p:sp>
      <p:sp>
        <p:nvSpPr>
          <p:cNvPr id="3" name="내용 개체 틀 2">
            <a:extLst>
              <a:ext uri="{FF2B5EF4-FFF2-40B4-BE49-F238E27FC236}">
                <a16:creationId xmlns:a16="http://schemas.microsoft.com/office/drawing/2014/main" id="{5E172684-C0AB-7351-7585-529435A5FC64}"/>
              </a:ext>
            </a:extLst>
          </p:cNvPr>
          <p:cNvSpPr>
            <a:spLocks noGrp="1"/>
          </p:cNvSpPr>
          <p:nvPr>
            <p:ph idx="1"/>
          </p:nvPr>
        </p:nvSpPr>
        <p:spPr>
          <a:xfrm>
            <a:off x="581192" y="2349572"/>
            <a:ext cx="11029615" cy="3634486"/>
          </a:xfrm>
        </p:spPr>
        <p:txBody>
          <a:bodyPr/>
          <a:lstStyle/>
          <a:p>
            <a:r>
              <a:rPr lang="en-US" altLang="ko-KR" dirty="0"/>
              <a:t>TIC-TAC-TOE </a:t>
            </a:r>
            <a:r>
              <a:rPr lang="ko-KR" altLang="en-US" dirty="0"/>
              <a:t>게임이란</a:t>
            </a:r>
            <a:r>
              <a:rPr lang="en-US" altLang="ko-KR" dirty="0"/>
              <a:t> </a:t>
            </a:r>
            <a:r>
              <a:rPr lang="ko-KR" altLang="en-US" b="0" i="0" u="sng" dirty="0">
                <a:solidFill>
                  <a:schemeClr val="accent1"/>
                </a:solidFill>
                <a:effectLst/>
                <a:latin typeface="Open Sans" panose="020B0604020202020204" pitchFamily="34" charset="0"/>
                <a:hlinkClick r:id="rId2" tooltip="오목">
                  <a:extLst>
                    <a:ext uri="{A12FA001-AC4F-418D-AE19-62706E023703}">
                      <ahyp:hlinkClr xmlns:ahyp="http://schemas.microsoft.com/office/drawing/2018/hyperlinkcolor" val="tx"/>
                    </a:ext>
                  </a:extLst>
                </a:hlinkClick>
              </a:rPr>
              <a:t>오목</a:t>
            </a:r>
            <a:r>
              <a:rPr lang="ko-KR" altLang="en-US" b="0" i="0" dirty="0">
                <a:solidFill>
                  <a:srgbClr val="373A3C"/>
                </a:solidFill>
                <a:effectLst/>
                <a:latin typeface="Open Sans" panose="020B0604020202020204" pitchFamily="34" charset="0"/>
              </a:rPr>
              <a:t>과 아주 유사한 형태인 </a:t>
            </a:r>
            <a:r>
              <a:rPr lang="ko-KR" altLang="en-US" b="0" i="0" u="none" strike="noStrike" dirty="0">
                <a:solidFill>
                  <a:schemeClr val="accent1"/>
                </a:solidFill>
                <a:effectLst/>
                <a:latin typeface="Open Sans" panose="020B0604020202020204" pitchFamily="34" charset="0"/>
                <a:hlinkClick r:id="rId3" tooltip="추상전략게임">
                  <a:extLst>
                    <a:ext uri="{A12FA001-AC4F-418D-AE19-62706E023703}">
                      <ahyp:hlinkClr xmlns:ahyp="http://schemas.microsoft.com/office/drawing/2018/hyperlinkcolor" val="tx"/>
                    </a:ext>
                  </a:extLst>
                </a:hlinkClick>
              </a:rPr>
              <a:t>추상전략</a:t>
            </a:r>
            <a:r>
              <a:rPr lang="ko-KR" altLang="en-US" b="0" i="0" dirty="0">
                <a:solidFill>
                  <a:schemeClr val="accent1"/>
                </a:solidFill>
                <a:effectLst/>
                <a:latin typeface="Open Sans" panose="020B0604020202020204" pitchFamily="34" charset="0"/>
              </a:rPr>
              <a:t> </a:t>
            </a:r>
            <a:r>
              <a:rPr lang="ko-KR" altLang="en-US" b="0" i="0" u="none" strike="noStrike" dirty="0">
                <a:solidFill>
                  <a:schemeClr val="accent1"/>
                </a:solidFill>
                <a:effectLst/>
                <a:latin typeface="Open Sans" panose="020B0604020202020204" pitchFamily="34" charset="0"/>
                <a:hlinkClick r:id="rId4" tooltip="보드 게임">
                  <a:extLst>
                    <a:ext uri="{A12FA001-AC4F-418D-AE19-62706E023703}">
                      <ahyp:hlinkClr xmlns:ahyp="http://schemas.microsoft.com/office/drawing/2018/hyperlinkcolor" val="tx"/>
                    </a:ext>
                  </a:extLst>
                </a:hlinkClick>
              </a:rPr>
              <a:t>보드 게임</a:t>
            </a:r>
            <a:endParaRPr lang="en-US" altLang="ko-KR" u="none" strike="noStrike" dirty="0">
              <a:solidFill>
                <a:srgbClr val="373A3C"/>
              </a:solidFill>
              <a:latin typeface="Open Sans" panose="020B0604020202020204" pitchFamily="34" charset="0"/>
            </a:endParaRPr>
          </a:p>
          <a:p>
            <a:pPr algn="l"/>
            <a:r>
              <a:rPr lang="ko-KR" altLang="en-US" b="0" i="0" dirty="0">
                <a:solidFill>
                  <a:srgbClr val="373A3C"/>
                </a:solidFill>
                <a:effectLst/>
                <a:latin typeface="Open Sans" panose="020B0606030504020204" pitchFamily="34" charset="0"/>
              </a:rPr>
              <a:t>게임 하는 법은 엄청 간단하다</a:t>
            </a:r>
            <a:r>
              <a:rPr lang="en-US" altLang="ko-KR" b="0" i="0" dirty="0">
                <a:solidFill>
                  <a:srgbClr val="373A3C"/>
                </a:solidFill>
                <a:effectLst/>
                <a:latin typeface="Open Sans" panose="020B0606030504020204" pitchFamily="34" charset="0"/>
              </a:rPr>
              <a:t>.</a:t>
            </a:r>
          </a:p>
          <a:p>
            <a:pPr algn="l">
              <a:buFont typeface="+mj-lt"/>
              <a:buAutoNum type="arabicPeriod"/>
            </a:pPr>
            <a:r>
              <a:rPr lang="ko-KR" altLang="en-US" b="0" i="0" dirty="0">
                <a:solidFill>
                  <a:srgbClr val="373A3C"/>
                </a:solidFill>
                <a:effectLst/>
                <a:latin typeface="Open Sans" panose="020B0606030504020204" pitchFamily="34" charset="0"/>
              </a:rPr>
              <a:t>종이 위에 가로줄 </a:t>
            </a:r>
            <a:r>
              <a:rPr lang="en-US" altLang="ko-KR" b="0" i="0" dirty="0">
                <a:solidFill>
                  <a:srgbClr val="373A3C"/>
                </a:solidFill>
                <a:effectLst/>
                <a:latin typeface="Open Sans" panose="020B0606030504020204" pitchFamily="34" charset="0"/>
              </a:rPr>
              <a:t>2</a:t>
            </a:r>
            <a:r>
              <a:rPr lang="ko-KR" altLang="en-US" b="0" i="0" dirty="0">
                <a:solidFill>
                  <a:srgbClr val="373A3C"/>
                </a:solidFill>
                <a:effectLst/>
                <a:latin typeface="Open Sans" panose="020B0606030504020204" pitchFamily="34" charset="0"/>
              </a:rPr>
              <a:t>줄 세로줄 </a:t>
            </a:r>
            <a:r>
              <a:rPr lang="en-US" altLang="ko-KR" b="0" i="0" dirty="0">
                <a:solidFill>
                  <a:srgbClr val="373A3C"/>
                </a:solidFill>
                <a:effectLst/>
                <a:latin typeface="Open Sans" panose="020B0606030504020204" pitchFamily="34" charset="0"/>
              </a:rPr>
              <a:t>2</a:t>
            </a:r>
            <a:r>
              <a:rPr lang="ko-KR" altLang="en-US" b="0" i="0" dirty="0">
                <a:solidFill>
                  <a:srgbClr val="373A3C"/>
                </a:solidFill>
                <a:effectLst/>
                <a:latin typeface="Open Sans" panose="020B0606030504020204" pitchFamily="34" charset="0"/>
              </a:rPr>
              <a:t>줄을 그린다</a:t>
            </a:r>
            <a:r>
              <a:rPr lang="en-US" altLang="ko-KR" b="0" i="0" dirty="0">
                <a:solidFill>
                  <a:srgbClr val="373A3C"/>
                </a:solidFill>
                <a:effectLst/>
                <a:latin typeface="Open Sans" panose="020B0606030504020204" pitchFamily="34" charset="0"/>
              </a:rPr>
              <a:t>.</a:t>
            </a:r>
            <a:endParaRPr lang="ko-KR" altLang="en-US" b="0" i="0" dirty="0">
              <a:solidFill>
                <a:srgbClr val="373A3C"/>
              </a:solidFill>
              <a:effectLst/>
              <a:latin typeface="Open Sans" panose="020B0606030504020204" pitchFamily="34" charset="0"/>
            </a:endParaRPr>
          </a:p>
          <a:p>
            <a:pPr algn="l">
              <a:buFont typeface="+mj-lt"/>
              <a:buAutoNum type="arabicPeriod"/>
            </a:pPr>
            <a:r>
              <a:rPr lang="ko-KR" altLang="en-US" b="0" i="0" dirty="0">
                <a:solidFill>
                  <a:srgbClr val="373A3C"/>
                </a:solidFill>
                <a:effectLst/>
                <a:latin typeface="Open Sans" panose="020B0606030504020204" pitchFamily="34" charset="0"/>
              </a:rPr>
              <a:t>이렇게 생긴 </a:t>
            </a:r>
            <a:r>
              <a:rPr lang="en-US" altLang="ko-KR" b="0" i="0" dirty="0">
                <a:solidFill>
                  <a:srgbClr val="373A3C"/>
                </a:solidFill>
                <a:effectLst/>
                <a:latin typeface="Open Sans" panose="020B0606030504020204" pitchFamily="34" charset="0"/>
              </a:rPr>
              <a:t>9</a:t>
            </a:r>
            <a:r>
              <a:rPr lang="ko-KR" altLang="en-US" b="0" i="0" dirty="0">
                <a:solidFill>
                  <a:srgbClr val="373A3C"/>
                </a:solidFill>
                <a:effectLst/>
                <a:latin typeface="Open Sans" panose="020B0606030504020204" pitchFamily="34" charset="0"/>
              </a:rPr>
              <a:t>칸 위에 </a:t>
            </a:r>
            <a:r>
              <a:rPr lang="en-US" altLang="ko-KR" b="0" i="0" dirty="0">
                <a:solidFill>
                  <a:srgbClr val="373A3C"/>
                </a:solidFill>
                <a:effectLst/>
                <a:latin typeface="Open Sans" panose="020B0606030504020204" pitchFamily="34" charset="0"/>
              </a:rPr>
              <a:t>1P</a:t>
            </a:r>
            <a:r>
              <a:rPr lang="ko-KR" altLang="en-US" b="0" i="0" dirty="0">
                <a:solidFill>
                  <a:srgbClr val="373A3C"/>
                </a:solidFill>
                <a:effectLst/>
                <a:latin typeface="Open Sans" panose="020B0606030504020204" pitchFamily="34" charset="0"/>
              </a:rPr>
              <a:t>는 </a:t>
            </a:r>
            <a:r>
              <a:rPr lang="en-US" altLang="ko-KR" b="0" i="0" dirty="0">
                <a:solidFill>
                  <a:srgbClr val="373A3C"/>
                </a:solidFill>
                <a:effectLst/>
                <a:latin typeface="Open Sans" panose="020B0606030504020204" pitchFamily="34" charset="0"/>
              </a:rPr>
              <a:t>O, 2P</a:t>
            </a:r>
            <a:r>
              <a:rPr lang="ko-KR" altLang="en-US" b="0" i="0" dirty="0">
                <a:solidFill>
                  <a:srgbClr val="373A3C"/>
                </a:solidFill>
                <a:effectLst/>
                <a:latin typeface="Open Sans" panose="020B0606030504020204" pitchFamily="34" charset="0"/>
              </a:rPr>
              <a:t>는 </a:t>
            </a:r>
            <a:r>
              <a:rPr lang="en-US" altLang="ko-KR" b="0" i="0" dirty="0">
                <a:solidFill>
                  <a:srgbClr val="373A3C"/>
                </a:solidFill>
                <a:effectLst/>
                <a:latin typeface="Open Sans" panose="020B0606030504020204" pitchFamily="34" charset="0"/>
              </a:rPr>
              <a:t>X</a:t>
            </a:r>
            <a:r>
              <a:rPr lang="ko-KR" altLang="en-US" b="0" i="0" dirty="0">
                <a:solidFill>
                  <a:srgbClr val="373A3C"/>
                </a:solidFill>
                <a:effectLst/>
                <a:latin typeface="Open Sans" panose="020B0606030504020204" pitchFamily="34" charset="0"/>
              </a:rPr>
              <a:t>를 </a:t>
            </a:r>
            <a:r>
              <a:rPr lang="ko-KR" altLang="en-US" b="0" i="0" dirty="0" err="1">
                <a:solidFill>
                  <a:srgbClr val="373A3C"/>
                </a:solidFill>
                <a:effectLst/>
                <a:latin typeface="Open Sans" panose="020B0606030504020204" pitchFamily="34" charset="0"/>
              </a:rPr>
              <a:t>번갈아가며</a:t>
            </a:r>
            <a:r>
              <a:rPr lang="ko-KR" altLang="en-US" b="0" i="0" dirty="0">
                <a:solidFill>
                  <a:srgbClr val="373A3C"/>
                </a:solidFill>
                <a:effectLst/>
                <a:latin typeface="Open Sans" panose="020B0606030504020204" pitchFamily="34" charset="0"/>
              </a:rPr>
              <a:t> 그린다</a:t>
            </a:r>
            <a:r>
              <a:rPr lang="en-US" altLang="ko-KR" b="0" i="0" dirty="0">
                <a:solidFill>
                  <a:srgbClr val="373A3C"/>
                </a:solidFill>
                <a:effectLst/>
                <a:latin typeface="Open Sans" panose="020B0606030504020204" pitchFamily="34" charset="0"/>
              </a:rPr>
              <a:t>.</a:t>
            </a:r>
          </a:p>
          <a:p>
            <a:pPr algn="l">
              <a:buFont typeface="+mj-lt"/>
              <a:buAutoNum type="arabicPeriod"/>
            </a:pPr>
            <a:r>
              <a:rPr lang="ko-KR" altLang="en-US" b="0" i="0" dirty="0">
                <a:solidFill>
                  <a:srgbClr val="373A3C"/>
                </a:solidFill>
                <a:effectLst/>
                <a:latin typeface="Open Sans" panose="020B0606030504020204" pitchFamily="34" charset="0"/>
              </a:rPr>
              <a:t>먼저 </a:t>
            </a:r>
            <a:r>
              <a:rPr lang="en-US" altLang="ko-KR" b="0" i="0" dirty="0">
                <a:solidFill>
                  <a:srgbClr val="373A3C"/>
                </a:solidFill>
                <a:effectLst/>
                <a:latin typeface="Open Sans" panose="020B0606030504020204" pitchFamily="34" charset="0"/>
              </a:rPr>
              <a:t>O</a:t>
            </a:r>
            <a:r>
              <a:rPr lang="ko-KR" altLang="en-US" b="0" i="0" dirty="0">
                <a:solidFill>
                  <a:srgbClr val="373A3C"/>
                </a:solidFill>
                <a:effectLst/>
                <a:latin typeface="Open Sans" panose="020B0606030504020204" pitchFamily="34" charset="0"/>
              </a:rPr>
              <a:t>나 </a:t>
            </a:r>
            <a:r>
              <a:rPr lang="en-US" altLang="ko-KR" b="0" i="0" dirty="0">
                <a:solidFill>
                  <a:srgbClr val="373A3C"/>
                </a:solidFill>
                <a:effectLst/>
                <a:latin typeface="Open Sans" panose="020B0606030504020204" pitchFamily="34" charset="0"/>
              </a:rPr>
              <a:t>X</a:t>
            </a:r>
            <a:r>
              <a:rPr lang="ko-KR" altLang="en-US" b="0" i="0" dirty="0">
                <a:solidFill>
                  <a:srgbClr val="373A3C"/>
                </a:solidFill>
                <a:effectLst/>
                <a:latin typeface="Open Sans" panose="020B0606030504020204" pitchFamily="34" charset="0"/>
              </a:rPr>
              <a:t>를 </a:t>
            </a:r>
            <a:r>
              <a:rPr lang="en-US" altLang="ko-KR" b="0" i="0" dirty="0">
                <a:solidFill>
                  <a:srgbClr val="373A3C"/>
                </a:solidFill>
                <a:effectLst/>
                <a:latin typeface="Open Sans" panose="020B0606030504020204" pitchFamily="34" charset="0"/>
              </a:rPr>
              <a:t>3</a:t>
            </a:r>
            <a:r>
              <a:rPr lang="ko-KR" altLang="en-US" b="0" i="0" dirty="0">
                <a:solidFill>
                  <a:srgbClr val="373A3C"/>
                </a:solidFill>
                <a:effectLst/>
                <a:latin typeface="Open Sans" panose="020B0606030504020204" pitchFamily="34" charset="0"/>
              </a:rPr>
              <a:t>개가 직선으로 이어지게 만들면 승리한다</a:t>
            </a:r>
            <a:r>
              <a:rPr lang="en-US" altLang="ko-KR" b="0" i="0" dirty="0">
                <a:solidFill>
                  <a:srgbClr val="373A3C"/>
                </a:solidFill>
                <a:effectLst/>
                <a:latin typeface="Open Sans" panose="020B0606030504020204" pitchFamily="34" charset="0"/>
              </a:rPr>
              <a:t>.</a:t>
            </a:r>
          </a:p>
          <a:p>
            <a:pPr marL="0" indent="0">
              <a:buNone/>
            </a:pPr>
            <a:endParaRPr lang="en-US" altLang="ko-KR" b="0" i="0" dirty="0">
              <a:solidFill>
                <a:srgbClr val="373A3C"/>
              </a:solidFill>
              <a:effectLst/>
              <a:latin typeface="Open Sans" panose="020B0604020202020204" pitchFamily="34" charset="0"/>
            </a:endParaRPr>
          </a:p>
        </p:txBody>
      </p:sp>
      <p:sp>
        <p:nvSpPr>
          <p:cNvPr id="4" name="날짜 개체 틀 3">
            <a:extLst>
              <a:ext uri="{FF2B5EF4-FFF2-40B4-BE49-F238E27FC236}">
                <a16:creationId xmlns:a16="http://schemas.microsoft.com/office/drawing/2014/main" id="{8DADEC15-9115-16FB-0AFD-A57B4BAFBE51}"/>
              </a:ext>
            </a:extLst>
          </p:cNvPr>
          <p:cNvSpPr>
            <a:spLocks noGrp="1"/>
          </p:cNvSpPr>
          <p:nvPr>
            <p:ph type="dt" sz="half" idx="10"/>
          </p:nvPr>
        </p:nvSpPr>
        <p:spPr/>
        <p:txBody>
          <a:bodyPr/>
          <a:lstStyle/>
          <a:p>
            <a:fld id="{4500B84B-3C5C-49DE-A4B3-1562819E64F9}" type="datetime1">
              <a:rPr lang="ko-KR" altLang="en-US" smtClean="0"/>
              <a:t>2022-10-30</a:t>
            </a:fld>
            <a:endParaRPr lang="en-US" dirty="0"/>
          </a:p>
        </p:txBody>
      </p:sp>
    </p:spTree>
    <p:extLst>
      <p:ext uri="{BB962C8B-B14F-4D97-AF65-F5344CB8AC3E}">
        <p14:creationId xmlns:p14="http://schemas.microsoft.com/office/powerpoint/2010/main" val="1562996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A888F98-DFBE-74C0-8D90-03B9A75D67F7}"/>
              </a:ext>
            </a:extLst>
          </p:cNvPr>
          <p:cNvSpPr>
            <a:spLocks noGrp="1"/>
          </p:cNvSpPr>
          <p:nvPr>
            <p:ph type="title"/>
          </p:nvPr>
        </p:nvSpPr>
        <p:spPr/>
        <p:txBody>
          <a:bodyPr>
            <a:normAutofit/>
          </a:bodyPr>
          <a:lstStyle/>
          <a:p>
            <a:br>
              <a:rPr lang="ko" altLang="ko-KR" dirty="0">
                <a:latin typeface="Malgun Gothic" panose="020B0503020000020004" pitchFamily="50" charset="-127"/>
                <a:ea typeface="Malgun Gothic" panose="020B0503020000020004" pitchFamily="50" charset="-127"/>
              </a:rPr>
            </a:br>
            <a:r>
              <a:rPr lang="ko-KR" altLang="en-US" dirty="0">
                <a:latin typeface="Malgun Gothic" panose="020B0503020000020004" pitchFamily="50" charset="-127"/>
                <a:ea typeface="Malgun Gothic" panose="020B0503020000020004" pitchFamily="50" charset="-127"/>
              </a:rPr>
              <a:t>프로젝트 빌드 및 테스트</a:t>
            </a:r>
            <a:endParaRPr lang="ko-KR" altLang="en-US" dirty="0"/>
          </a:p>
        </p:txBody>
      </p:sp>
      <p:sp>
        <p:nvSpPr>
          <p:cNvPr id="3" name="내용 개체 틀 2">
            <a:extLst>
              <a:ext uri="{FF2B5EF4-FFF2-40B4-BE49-F238E27FC236}">
                <a16:creationId xmlns:a16="http://schemas.microsoft.com/office/drawing/2014/main" id="{EF9C9D76-6687-B802-F122-D2932ADCC35E}"/>
              </a:ext>
            </a:extLst>
          </p:cNvPr>
          <p:cNvSpPr>
            <a:spLocks noGrp="1"/>
          </p:cNvSpPr>
          <p:nvPr>
            <p:ph idx="1"/>
          </p:nvPr>
        </p:nvSpPr>
        <p:spPr/>
        <p:txBody>
          <a:bodyPr/>
          <a:lstStyle/>
          <a:p>
            <a:pPr algn="l"/>
            <a:r>
              <a:rPr lang="ko-KR" altLang="en-US" b="0" i="0" dirty="0">
                <a:solidFill>
                  <a:srgbClr val="000000"/>
                </a:solidFill>
                <a:effectLst/>
                <a:latin typeface="typonine sans regular"/>
              </a:rPr>
              <a:t>화면을 </a:t>
            </a:r>
            <a:r>
              <a:rPr lang="en-US" altLang="ko-KR" b="0" i="0" dirty="0">
                <a:solidFill>
                  <a:srgbClr val="000000"/>
                </a:solidFill>
                <a:effectLst/>
                <a:latin typeface="typonine sans regular"/>
              </a:rPr>
              <a:t>Arduino Uno</a:t>
            </a:r>
            <a:r>
              <a:rPr lang="ko-KR" altLang="en-US" b="0" i="0" dirty="0">
                <a:solidFill>
                  <a:srgbClr val="000000"/>
                </a:solidFill>
                <a:effectLst/>
                <a:latin typeface="typonine sans regular"/>
              </a:rPr>
              <a:t>에 연결 한 후 코드를 로드 할 수 있으며 플레이 할 준비가 되었습니다</a:t>
            </a:r>
            <a:r>
              <a:rPr lang="en-US" altLang="ko-KR" b="0" i="0" dirty="0">
                <a:solidFill>
                  <a:srgbClr val="000000"/>
                </a:solidFill>
                <a:effectLst/>
                <a:latin typeface="typonine sans regular"/>
              </a:rPr>
              <a:t>.</a:t>
            </a:r>
          </a:p>
          <a:p>
            <a:pPr algn="l"/>
            <a:r>
              <a:rPr lang="ko-KR" altLang="en-US" b="0" i="0" dirty="0">
                <a:solidFill>
                  <a:srgbClr val="000000"/>
                </a:solidFill>
                <a:effectLst/>
                <a:latin typeface="typonine sans regular"/>
              </a:rPr>
              <a:t>처음에는 </a:t>
            </a:r>
            <a:r>
              <a:rPr lang="en-US" altLang="ko-KR" b="0" i="0" dirty="0">
                <a:solidFill>
                  <a:srgbClr val="000000"/>
                </a:solidFill>
                <a:effectLst/>
                <a:latin typeface="typonine sans regular"/>
              </a:rPr>
              <a:t>"</a:t>
            </a:r>
            <a:r>
              <a:rPr lang="ko-KR" altLang="en-US" b="0" i="0" dirty="0">
                <a:solidFill>
                  <a:srgbClr val="000000"/>
                </a:solidFill>
                <a:effectLst/>
                <a:latin typeface="typonine sans regular"/>
              </a:rPr>
              <a:t>게임 시작</a:t>
            </a:r>
            <a:r>
              <a:rPr lang="en-US" altLang="ko-KR" b="0" i="0" dirty="0">
                <a:solidFill>
                  <a:srgbClr val="000000"/>
                </a:solidFill>
                <a:effectLst/>
                <a:latin typeface="typonine sans regular"/>
              </a:rPr>
              <a:t>"</a:t>
            </a:r>
            <a:r>
              <a:rPr lang="ko-KR" altLang="en-US" b="0" i="0" dirty="0">
                <a:solidFill>
                  <a:srgbClr val="000000"/>
                </a:solidFill>
                <a:effectLst/>
                <a:latin typeface="typonine sans regular"/>
              </a:rPr>
              <a:t>버튼을 누르면 게임이 시작됩니다</a:t>
            </a:r>
            <a:r>
              <a:rPr lang="en-US" altLang="ko-KR" b="0" i="0" dirty="0">
                <a:solidFill>
                  <a:srgbClr val="000000"/>
                </a:solidFill>
                <a:effectLst/>
                <a:latin typeface="typonine sans regular"/>
              </a:rPr>
              <a:t>. </a:t>
            </a:r>
            <a:r>
              <a:rPr lang="ko-KR" altLang="en-US" b="0" i="0" dirty="0" err="1">
                <a:solidFill>
                  <a:srgbClr val="000000"/>
                </a:solidFill>
                <a:effectLst/>
                <a:latin typeface="typonine sans regular"/>
              </a:rPr>
              <a:t>아두이노가</a:t>
            </a:r>
            <a:r>
              <a:rPr lang="ko-KR" altLang="en-US" b="0" i="0" dirty="0">
                <a:solidFill>
                  <a:srgbClr val="000000"/>
                </a:solidFill>
                <a:effectLst/>
                <a:latin typeface="typonine sans regular"/>
              </a:rPr>
              <a:t> 먼저 플레이를 합니다</a:t>
            </a:r>
            <a:r>
              <a:rPr lang="en-US" altLang="ko-KR" b="0" i="0" dirty="0">
                <a:solidFill>
                  <a:srgbClr val="000000"/>
                </a:solidFill>
                <a:effectLst/>
                <a:latin typeface="typonine sans regular"/>
              </a:rPr>
              <a:t>. </a:t>
            </a:r>
            <a:r>
              <a:rPr lang="ko-KR" altLang="en-US" b="0" i="0" dirty="0">
                <a:solidFill>
                  <a:srgbClr val="000000"/>
                </a:solidFill>
                <a:effectLst/>
                <a:latin typeface="typonine sans regular"/>
              </a:rPr>
              <a:t>그런 다음 화면을 터치하여 간단히 동작을 재생할 수 있습니다</a:t>
            </a:r>
            <a:r>
              <a:rPr lang="en-US" altLang="ko-KR" b="0" i="0" dirty="0">
                <a:solidFill>
                  <a:srgbClr val="000000"/>
                </a:solidFill>
                <a:effectLst/>
                <a:latin typeface="typonine sans regular"/>
              </a:rPr>
              <a:t>. </a:t>
            </a:r>
            <a:r>
              <a:rPr lang="ko-KR" altLang="en-US" b="0" i="0" dirty="0">
                <a:solidFill>
                  <a:srgbClr val="000000"/>
                </a:solidFill>
                <a:effectLst/>
                <a:latin typeface="typonine sans regular"/>
              </a:rPr>
              <a:t>그런 다음 </a:t>
            </a:r>
            <a:r>
              <a:rPr lang="en-US" altLang="ko-KR" b="0" i="0" dirty="0">
                <a:solidFill>
                  <a:srgbClr val="000000"/>
                </a:solidFill>
                <a:effectLst/>
                <a:latin typeface="typonine sans regular"/>
              </a:rPr>
              <a:t>Arduino</a:t>
            </a:r>
            <a:r>
              <a:rPr lang="ko-KR" altLang="en-US" b="0" i="0" dirty="0">
                <a:solidFill>
                  <a:srgbClr val="000000"/>
                </a:solidFill>
                <a:effectLst/>
                <a:latin typeface="typonine sans regular"/>
              </a:rPr>
              <a:t>는 이동 등을 수행합니다</a:t>
            </a:r>
            <a:r>
              <a:rPr lang="en-US" altLang="ko-KR" b="0" i="0" dirty="0">
                <a:solidFill>
                  <a:srgbClr val="000000"/>
                </a:solidFill>
                <a:effectLst/>
                <a:latin typeface="typonine sans regular"/>
              </a:rPr>
              <a:t>. </a:t>
            </a:r>
            <a:r>
              <a:rPr lang="ko-KR" altLang="en-US" b="0" i="0" dirty="0">
                <a:solidFill>
                  <a:srgbClr val="000000"/>
                </a:solidFill>
                <a:effectLst/>
                <a:latin typeface="typonine sans regular"/>
              </a:rPr>
              <a:t>가로</a:t>
            </a:r>
            <a:r>
              <a:rPr lang="en-US" altLang="ko-KR" b="0" i="0" dirty="0">
                <a:solidFill>
                  <a:srgbClr val="000000"/>
                </a:solidFill>
                <a:effectLst/>
                <a:latin typeface="typonine sans regular"/>
              </a:rPr>
              <a:t>, </a:t>
            </a:r>
            <a:r>
              <a:rPr lang="ko-KR" altLang="en-US" b="0" i="0" dirty="0">
                <a:solidFill>
                  <a:srgbClr val="000000"/>
                </a:solidFill>
                <a:effectLst/>
                <a:latin typeface="typonine sans regular"/>
              </a:rPr>
              <a:t>세로 또는 대각선 행에 세 개의 마크를 배치하는 데 성공한 플레이어가 게임에서 승리합니다</a:t>
            </a:r>
            <a:r>
              <a:rPr lang="en-US" altLang="ko-KR" b="0" i="0" dirty="0">
                <a:solidFill>
                  <a:srgbClr val="000000"/>
                </a:solidFill>
                <a:effectLst/>
                <a:latin typeface="typonine sans regular"/>
              </a:rPr>
              <a:t>. </a:t>
            </a:r>
            <a:r>
              <a:rPr lang="ko-KR" altLang="en-US" b="0" i="0" dirty="0">
                <a:solidFill>
                  <a:srgbClr val="000000"/>
                </a:solidFill>
                <a:effectLst/>
                <a:latin typeface="typonine sans regular"/>
              </a:rPr>
              <a:t>게임이 끝나면 게임 오버 화면이 나타납니다</a:t>
            </a:r>
            <a:r>
              <a:rPr lang="en-US" altLang="ko-KR" b="0" i="0" dirty="0">
                <a:solidFill>
                  <a:srgbClr val="000000"/>
                </a:solidFill>
                <a:effectLst/>
                <a:latin typeface="typonine sans regular"/>
              </a:rPr>
              <a:t>. </a:t>
            </a:r>
            <a:r>
              <a:rPr lang="ko-KR" altLang="en-US" b="0" i="0" dirty="0">
                <a:solidFill>
                  <a:srgbClr val="000000"/>
                </a:solidFill>
                <a:effectLst/>
                <a:latin typeface="typonine sans regular"/>
              </a:rPr>
              <a:t>그런 다음 다시 재생 버튼을 눌러 게임을 다시 시작할 수 있습니다</a:t>
            </a:r>
            <a:r>
              <a:rPr lang="en-US" altLang="ko-KR" b="0" i="0" dirty="0">
                <a:solidFill>
                  <a:srgbClr val="000000"/>
                </a:solidFill>
                <a:effectLst/>
                <a:latin typeface="typonine sans regular"/>
              </a:rPr>
              <a:t>.</a:t>
            </a:r>
          </a:p>
          <a:p>
            <a:r>
              <a:rPr lang="ko-KR" altLang="en-US" b="0" i="0" dirty="0" err="1">
                <a:solidFill>
                  <a:srgbClr val="000000"/>
                </a:solidFill>
                <a:effectLst/>
                <a:latin typeface="typonine sans regular"/>
              </a:rPr>
              <a:t>아두이노는</a:t>
            </a:r>
            <a:r>
              <a:rPr lang="ko-KR" altLang="en-US" b="0" i="0" dirty="0">
                <a:solidFill>
                  <a:srgbClr val="000000"/>
                </a:solidFill>
                <a:effectLst/>
                <a:latin typeface="typonine sans regular"/>
              </a:rPr>
              <a:t> </a:t>
            </a:r>
            <a:r>
              <a:rPr lang="en-US" altLang="ko-KR" b="0" i="0" dirty="0">
                <a:solidFill>
                  <a:srgbClr val="000000"/>
                </a:solidFill>
                <a:effectLst/>
                <a:latin typeface="typonine sans regular"/>
              </a:rPr>
              <a:t>TIC-TAC-TOE</a:t>
            </a:r>
            <a:r>
              <a:rPr lang="ko-KR" altLang="en-US" b="0" i="0" dirty="0">
                <a:solidFill>
                  <a:srgbClr val="000000"/>
                </a:solidFill>
                <a:effectLst/>
                <a:latin typeface="typonine sans regular"/>
              </a:rPr>
              <a:t> 게임을 아주 잘합니다</a:t>
            </a:r>
            <a:r>
              <a:rPr lang="en-US" altLang="ko-KR" b="0" i="0" dirty="0">
                <a:solidFill>
                  <a:srgbClr val="000000"/>
                </a:solidFill>
                <a:effectLst/>
                <a:latin typeface="typonine sans regular"/>
              </a:rPr>
              <a:t>. </a:t>
            </a:r>
            <a:r>
              <a:rPr lang="ko-KR" altLang="en-US" b="0" i="0" dirty="0">
                <a:solidFill>
                  <a:srgbClr val="000000"/>
                </a:solidFill>
                <a:effectLst/>
                <a:latin typeface="typonine sans regular"/>
              </a:rPr>
              <a:t>대부분의 게임에서 이길 것입니다</a:t>
            </a:r>
            <a:r>
              <a:rPr lang="en-US" altLang="ko-KR" b="0" i="0" dirty="0">
                <a:solidFill>
                  <a:srgbClr val="000000"/>
                </a:solidFill>
                <a:effectLst/>
                <a:latin typeface="typonine sans regular"/>
              </a:rPr>
              <a:t>, </a:t>
            </a:r>
          </a:p>
          <a:p>
            <a:r>
              <a:rPr lang="ko-KR" altLang="en-US" b="0" i="0" dirty="0">
                <a:solidFill>
                  <a:srgbClr val="000000"/>
                </a:solidFill>
                <a:effectLst/>
                <a:latin typeface="typonine sans regular"/>
              </a:rPr>
              <a:t>다만 플레이어가 아주 좋은 선수라면 게임은 무승부로 끝날 것입니다</a:t>
            </a:r>
            <a:r>
              <a:rPr lang="en-US" altLang="ko-KR" b="0" i="0" dirty="0">
                <a:solidFill>
                  <a:srgbClr val="000000"/>
                </a:solidFill>
                <a:effectLst/>
                <a:latin typeface="typonine sans regular"/>
              </a:rPr>
              <a:t>. </a:t>
            </a:r>
            <a:r>
              <a:rPr lang="ko-KR" altLang="en-US" b="0" i="0" dirty="0">
                <a:solidFill>
                  <a:srgbClr val="000000"/>
                </a:solidFill>
                <a:effectLst/>
                <a:latin typeface="typonine sans regular"/>
              </a:rPr>
              <a:t>저희는 의도적으로 인간 플레이어에게 이길 수 있는 기회를 주기 위해 몇 가지 실수를 하게끔 이 알고리즘을 설계했습니다</a:t>
            </a:r>
            <a:r>
              <a:rPr lang="en-US" altLang="ko-KR" b="0" i="0" dirty="0">
                <a:solidFill>
                  <a:srgbClr val="000000"/>
                </a:solidFill>
                <a:effectLst/>
                <a:latin typeface="typonine sans regular"/>
              </a:rPr>
              <a:t>. </a:t>
            </a:r>
            <a:endParaRPr lang="ko-KR" altLang="en-US" dirty="0"/>
          </a:p>
        </p:txBody>
      </p:sp>
      <p:sp>
        <p:nvSpPr>
          <p:cNvPr id="4" name="날짜 개체 틀 3">
            <a:extLst>
              <a:ext uri="{FF2B5EF4-FFF2-40B4-BE49-F238E27FC236}">
                <a16:creationId xmlns:a16="http://schemas.microsoft.com/office/drawing/2014/main" id="{247C52A0-43FA-DD86-F597-FBEA7DAEFCA2}"/>
              </a:ext>
            </a:extLst>
          </p:cNvPr>
          <p:cNvSpPr>
            <a:spLocks noGrp="1"/>
          </p:cNvSpPr>
          <p:nvPr>
            <p:ph type="dt" sz="half" idx="10"/>
          </p:nvPr>
        </p:nvSpPr>
        <p:spPr/>
        <p:txBody>
          <a:bodyPr/>
          <a:lstStyle/>
          <a:p>
            <a:fld id="{4500B84B-3C5C-49DE-A4B3-1562819E64F9}" type="datetime1">
              <a:rPr lang="ko-KR" altLang="en-US" smtClean="0"/>
              <a:t>2022-10-30</a:t>
            </a:fld>
            <a:endParaRPr lang="en-US" dirty="0"/>
          </a:p>
        </p:txBody>
      </p:sp>
    </p:spTree>
    <p:extLst>
      <p:ext uri="{BB962C8B-B14F-4D97-AF65-F5344CB8AC3E}">
        <p14:creationId xmlns:p14="http://schemas.microsoft.com/office/powerpoint/2010/main" val="576919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57073B-008A-1BC4-6E3B-C08791709C23}"/>
              </a:ext>
            </a:extLst>
          </p:cNvPr>
          <p:cNvSpPr>
            <a:spLocks noGrp="1"/>
          </p:cNvSpPr>
          <p:nvPr>
            <p:ph type="title"/>
          </p:nvPr>
        </p:nvSpPr>
        <p:spPr/>
        <p:txBody>
          <a:bodyPr/>
          <a:lstStyle/>
          <a:p>
            <a:r>
              <a:rPr lang="ko-KR" altLang="en-US" dirty="0"/>
              <a:t>게임 알고리즘</a:t>
            </a:r>
          </a:p>
        </p:txBody>
      </p:sp>
      <p:sp>
        <p:nvSpPr>
          <p:cNvPr id="3" name="내용 개체 틀 2">
            <a:extLst>
              <a:ext uri="{FF2B5EF4-FFF2-40B4-BE49-F238E27FC236}">
                <a16:creationId xmlns:a16="http://schemas.microsoft.com/office/drawing/2014/main" id="{5112FD8C-1823-C17C-6845-4A33C48F86F4}"/>
              </a:ext>
            </a:extLst>
          </p:cNvPr>
          <p:cNvSpPr>
            <a:spLocks noGrp="1"/>
          </p:cNvSpPr>
          <p:nvPr>
            <p:ph idx="1"/>
          </p:nvPr>
        </p:nvSpPr>
        <p:spPr/>
        <p:txBody>
          <a:bodyPr>
            <a:normAutofit fontScale="92500"/>
          </a:bodyPr>
          <a:lstStyle/>
          <a:p>
            <a:pPr algn="l"/>
            <a:r>
              <a:rPr lang="ko-KR" altLang="en-US" b="0" i="0" dirty="0">
                <a:solidFill>
                  <a:srgbClr val="000000"/>
                </a:solidFill>
                <a:effectLst/>
                <a:latin typeface="typonine sans regular"/>
              </a:rPr>
              <a:t> 첫 번째 움직임은 항상 코너입니다</a:t>
            </a:r>
            <a:r>
              <a:rPr lang="en-US" altLang="ko-KR" b="0" i="0" dirty="0">
                <a:solidFill>
                  <a:srgbClr val="000000"/>
                </a:solidFill>
                <a:effectLst/>
                <a:latin typeface="typonine sans regular"/>
              </a:rPr>
              <a:t>. Arduino</a:t>
            </a:r>
            <a:r>
              <a:rPr lang="ko-KR" altLang="en-US" b="0" i="0" dirty="0">
                <a:solidFill>
                  <a:srgbClr val="000000"/>
                </a:solidFill>
                <a:effectLst/>
                <a:latin typeface="typonine sans regular"/>
              </a:rPr>
              <a:t>의 두 번째 움직임도 플레이어 이동을 전혀 신경 쓰지 않고 나머지에서 임의의 코너입니다</a:t>
            </a:r>
            <a:r>
              <a:rPr lang="en-US" altLang="ko-KR" b="0" i="0" dirty="0">
                <a:solidFill>
                  <a:srgbClr val="000000"/>
                </a:solidFill>
                <a:effectLst/>
                <a:latin typeface="typonine sans regular"/>
              </a:rPr>
              <a:t>. </a:t>
            </a:r>
            <a:r>
              <a:rPr lang="ko-KR" altLang="en-US" b="0" i="0" dirty="0">
                <a:solidFill>
                  <a:srgbClr val="000000"/>
                </a:solidFill>
                <a:effectLst/>
                <a:latin typeface="typonine sans regular"/>
              </a:rPr>
              <a:t>이 시점부터 </a:t>
            </a:r>
            <a:r>
              <a:rPr lang="en-US" altLang="ko-KR" b="0" i="0" dirty="0">
                <a:solidFill>
                  <a:srgbClr val="000000"/>
                </a:solidFill>
                <a:effectLst/>
                <a:latin typeface="typonine sans regular"/>
              </a:rPr>
              <a:t>Arduino</a:t>
            </a:r>
            <a:r>
              <a:rPr lang="ko-KR" altLang="en-US" b="0" i="0" dirty="0">
                <a:solidFill>
                  <a:srgbClr val="000000"/>
                </a:solidFill>
                <a:effectLst/>
                <a:latin typeface="typonine sans regular"/>
              </a:rPr>
              <a:t>는 먼저 플레이어가 다음 이동에서 이길 수 있는지 확인하고 해당 이동을 차단합니다</a:t>
            </a:r>
            <a:r>
              <a:rPr lang="en-US" altLang="ko-KR" b="0" i="0" dirty="0">
                <a:solidFill>
                  <a:srgbClr val="000000"/>
                </a:solidFill>
                <a:effectLst/>
                <a:latin typeface="typonine sans regular"/>
              </a:rPr>
              <a:t>. </a:t>
            </a:r>
            <a:r>
              <a:rPr lang="ko-KR" altLang="en-US" b="0" i="0" dirty="0">
                <a:solidFill>
                  <a:srgbClr val="000000"/>
                </a:solidFill>
                <a:effectLst/>
                <a:latin typeface="typonine sans regular"/>
              </a:rPr>
              <a:t>플레이어가 한 번의 이동으로 승리할 수 없는 경우</a:t>
            </a:r>
            <a:r>
              <a:rPr lang="en-US" altLang="ko-KR" b="0" i="0" dirty="0">
                <a:solidFill>
                  <a:srgbClr val="000000"/>
                </a:solidFill>
                <a:effectLst/>
                <a:latin typeface="typonine sans regular"/>
              </a:rPr>
              <a:t>, </a:t>
            </a:r>
            <a:r>
              <a:rPr lang="ko-KR" altLang="en-US" b="0" i="0" dirty="0">
                <a:solidFill>
                  <a:srgbClr val="000000"/>
                </a:solidFill>
                <a:effectLst/>
                <a:latin typeface="typonine sans regular"/>
              </a:rPr>
              <a:t>사용 가능한 경우 코너 이동을 하거나 나머지 이동에서 무작위로 이동합니다</a:t>
            </a:r>
            <a:r>
              <a:rPr lang="en-US" altLang="ko-KR" b="0" i="0" dirty="0">
                <a:solidFill>
                  <a:srgbClr val="000000"/>
                </a:solidFill>
                <a:effectLst/>
                <a:latin typeface="typonine sans regular"/>
              </a:rPr>
              <a:t>. </a:t>
            </a:r>
            <a:r>
              <a:rPr lang="ko-KR" altLang="en-US" b="0" i="0" dirty="0">
                <a:solidFill>
                  <a:srgbClr val="000000"/>
                </a:solidFill>
                <a:effectLst/>
                <a:latin typeface="typonine sans regular"/>
              </a:rPr>
              <a:t>즉</a:t>
            </a:r>
            <a:r>
              <a:rPr lang="en-US" altLang="ko-KR" b="0" i="0" dirty="0">
                <a:solidFill>
                  <a:srgbClr val="000000"/>
                </a:solidFill>
                <a:effectLst/>
                <a:latin typeface="typonine sans regular"/>
              </a:rPr>
              <a:t>,</a:t>
            </a:r>
            <a:r>
              <a:rPr lang="ko-KR" altLang="en-US" b="0" i="0" dirty="0">
                <a:solidFill>
                  <a:srgbClr val="000000"/>
                </a:solidFill>
                <a:effectLst/>
                <a:latin typeface="typonine sans regular"/>
              </a:rPr>
              <a:t>이 간단한 알고리즘은 매번 인간 플레이어를 이길 수 있으며 최악의 시나리오에서 게임이 무승부로 이어질 수 있습니다</a:t>
            </a:r>
            <a:r>
              <a:rPr lang="en-US" altLang="ko-KR" b="0" i="0" dirty="0">
                <a:solidFill>
                  <a:srgbClr val="000000"/>
                </a:solidFill>
                <a:effectLst/>
                <a:latin typeface="typonine sans regular"/>
              </a:rPr>
              <a:t>. </a:t>
            </a:r>
            <a:r>
              <a:rPr lang="ko-KR" altLang="en-US" b="0" i="0" dirty="0">
                <a:solidFill>
                  <a:srgbClr val="000000"/>
                </a:solidFill>
                <a:effectLst/>
                <a:latin typeface="typonine sans regular"/>
              </a:rPr>
              <a:t>이것은 최고의 </a:t>
            </a:r>
            <a:r>
              <a:rPr lang="en-US" altLang="ko-KR" b="0" i="0" dirty="0">
                <a:solidFill>
                  <a:srgbClr val="000000"/>
                </a:solidFill>
                <a:effectLst/>
                <a:latin typeface="typonine sans regular"/>
              </a:rPr>
              <a:t>TIC-TAC-TOE</a:t>
            </a:r>
            <a:r>
              <a:rPr lang="ko-KR" altLang="en-US" b="0" i="0" dirty="0">
                <a:solidFill>
                  <a:srgbClr val="000000"/>
                </a:solidFill>
                <a:effectLst/>
                <a:latin typeface="typonine sans regular"/>
              </a:rPr>
              <a:t> 게임 알고리즘은 아니지만 가장 간단한 알고리즘 중 하나입니다</a:t>
            </a:r>
            <a:r>
              <a:rPr lang="en-US" altLang="ko-KR" b="0" i="0" dirty="0">
                <a:solidFill>
                  <a:srgbClr val="000000"/>
                </a:solidFill>
                <a:effectLst/>
                <a:latin typeface="typonine sans regular"/>
              </a:rPr>
              <a:t>.</a:t>
            </a:r>
          </a:p>
          <a:p>
            <a:pPr algn="l"/>
            <a:r>
              <a:rPr lang="ko-KR" altLang="en-US" b="0" i="0" dirty="0">
                <a:solidFill>
                  <a:srgbClr val="000000"/>
                </a:solidFill>
                <a:effectLst/>
                <a:latin typeface="typonine sans regular"/>
              </a:rPr>
              <a:t>이 알고리즘은 </a:t>
            </a:r>
            <a:r>
              <a:rPr lang="en-US" altLang="ko-KR" b="0" i="0" dirty="0">
                <a:solidFill>
                  <a:srgbClr val="000000"/>
                </a:solidFill>
                <a:effectLst/>
                <a:latin typeface="typonine sans regular"/>
              </a:rPr>
              <a:t>Tic-Tac-Toe </a:t>
            </a:r>
            <a:r>
              <a:rPr lang="ko-KR" altLang="en-US" b="0" i="0" dirty="0">
                <a:solidFill>
                  <a:srgbClr val="000000"/>
                </a:solidFill>
                <a:effectLst/>
                <a:latin typeface="typonine sans regular"/>
              </a:rPr>
              <a:t>게임이 매우 간단하고 쉽게 분석하고 해결할 수 있기 때문에 </a:t>
            </a:r>
            <a:r>
              <a:rPr lang="en-US" altLang="ko-KR" b="0" i="0" dirty="0">
                <a:solidFill>
                  <a:srgbClr val="000000"/>
                </a:solidFill>
                <a:effectLst/>
                <a:latin typeface="typonine sans regular"/>
              </a:rPr>
              <a:t>Arduino</a:t>
            </a:r>
            <a:r>
              <a:rPr lang="ko-KR" altLang="en-US" b="0" i="0" dirty="0">
                <a:solidFill>
                  <a:srgbClr val="000000"/>
                </a:solidFill>
                <a:effectLst/>
                <a:latin typeface="typonine sans regular"/>
              </a:rPr>
              <a:t>에서 쉽게 구현할 수 있습니다</a:t>
            </a:r>
            <a:r>
              <a:rPr lang="en-US" altLang="ko-KR" b="0" i="0" dirty="0">
                <a:solidFill>
                  <a:srgbClr val="000000"/>
                </a:solidFill>
                <a:effectLst/>
                <a:latin typeface="typonine sans regular"/>
              </a:rPr>
              <a:t>. </a:t>
            </a:r>
            <a:r>
              <a:rPr lang="ko-KR" altLang="en-US" b="0" i="0" dirty="0">
                <a:solidFill>
                  <a:srgbClr val="000000"/>
                </a:solidFill>
                <a:effectLst/>
                <a:latin typeface="typonine sans regular"/>
              </a:rPr>
              <a:t>게임 트리를 설계하면 몇 가지 승리 전략을 발견하고 코드로 쉽게 구현할 수 있거나 </a:t>
            </a:r>
            <a:r>
              <a:rPr lang="en-US" altLang="ko-KR" b="0" i="0" dirty="0">
                <a:solidFill>
                  <a:srgbClr val="000000"/>
                </a:solidFill>
                <a:effectLst/>
                <a:latin typeface="typonine sans regular"/>
              </a:rPr>
              <a:t>CPU</a:t>
            </a:r>
            <a:r>
              <a:rPr lang="ko-KR" altLang="en-US" b="0" i="0" dirty="0">
                <a:solidFill>
                  <a:srgbClr val="000000"/>
                </a:solidFill>
                <a:effectLst/>
                <a:latin typeface="typonine sans regular"/>
              </a:rPr>
              <a:t>가 게임 트리를 실시간으로 계산하고 스스로 최상의 움직임을 선택하도록 할 수 있습니다</a:t>
            </a:r>
            <a:r>
              <a:rPr lang="en-US" altLang="ko-KR" b="0" i="0" dirty="0">
                <a:solidFill>
                  <a:srgbClr val="000000"/>
                </a:solidFill>
                <a:effectLst/>
                <a:latin typeface="typonine sans regular"/>
              </a:rPr>
              <a:t>. </a:t>
            </a:r>
            <a:r>
              <a:rPr lang="ko-KR" altLang="en-US" b="0" i="0" dirty="0">
                <a:solidFill>
                  <a:srgbClr val="000000"/>
                </a:solidFill>
                <a:effectLst/>
                <a:latin typeface="typonine sans regular"/>
              </a:rPr>
              <a:t>물론이 게임에서 사용하는 알고리즘은 게임이 매우 간단하기 때문에 매우 간단합니다</a:t>
            </a:r>
            <a:r>
              <a:rPr lang="en-US" altLang="ko-KR" b="0" i="0" dirty="0">
                <a:solidFill>
                  <a:srgbClr val="000000"/>
                </a:solidFill>
                <a:effectLst/>
                <a:latin typeface="typonine sans regular"/>
              </a:rPr>
              <a:t>. </a:t>
            </a:r>
            <a:r>
              <a:rPr lang="ko-KR" altLang="en-US" b="0" i="0" dirty="0">
                <a:solidFill>
                  <a:srgbClr val="000000"/>
                </a:solidFill>
                <a:effectLst/>
                <a:latin typeface="typonine sans regular"/>
              </a:rPr>
              <a:t>체스에서 승리하는 알고리즘을 설계하려고 하면 가장 빠른 컴퓨터를 사용하더라도 천 년 안에 게임 트리를 계산할 수 없습니다</a:t>
            </a:r>
            <a:r>
              <a:rPr lang="en-US" altLang="ko-KR" b="0" i="0" dirty="0">
                <a:solidFill>
                  <a:srgbClr val="000000"/>
                </a:solidFill>
                <a:effectLst/>
                <a:latin typeface="typonine sans regular"/>
              </a:rPr>
              <a:t>. </a:t>
            </a:r>
            <a:r>
              <a:rPr lang="ko-KR" altLang="en-US" b="0" i="0" dirty="0">
                <a:solidFill>
                  <a:srgbClr val="000000"/>
                </a:solidFill>
                <a:effectLst/>
                <a:latin typeface="typonine sans regular"/>
              </a:rPr>
              <a:t>이와 같은 게임의 경우 다른 접근 방식이 필요하며 인공 지능 알고리즘과 물론 엄청난 처리 능력이 필요합니다</a:t>
            </a:r>
            <a:r>
              <a:rPr lang="en-US" altLang="ko-KR" b="0" i="0" dirty="0">
                <a:solidFill>
                  <a:srgbClr val="000000"/>
                </a:solidFill>
                <a:effectLst/>
                <a:latin typeface="typonine sans regular"/>
              </a:rPr>
              <a:t>. </a:t>
            </a:r>
            <a:r>
              <a:rPr lang="ko-KR" altLang="en-US" b="0" i="0" dirty="0">
                <a:solidFill>
                  <a:srgbClr val="000000"/>
                </a:solidFill>
                <a:effectLst/>
                <a:latin typeface="typonine sans regular"/>
              </a:rPr>
              <a:t>향후 비디오에서 이에 대해 자세히 설명합니다</a:t>
            </a:r>
            <a:r>
              <a:rPr lang="en-US" altLang="ko-KR" b="0" i="0" dirty="0">
                <a:solidFill>
                  <a:srgbClr val="000000"/>
                </a:solidFill>
                <a:effectLst/>
                <a:latin typeface="typonine sans regular"/>
              </a:rPr>
              <a:t>.</a:t>
            </a:r>
          </a:p>
          <a:p>
            <a:endParaRPr lang="ko-KR" altLang="en-US" dirty="0"/>
          </a:p>
        </p:txBody>
      </p:sp>
      <p:sp>
        <p:nvSpPr>
          <p:cNvPr id="4" name="날짜 개체 틀 3">
            <a:extLst>
              <a:ext uri="{FF2B5EF4-FFF2-40B4-BE49-F238E27FC236}">
                <a16:creationId xmlns:a16="http://schemas.microsoft.com/office/drawing/2014/main" id="{B4E1C6C3-059E-34F3-6654-C38966673117}"/>
              </a:ext>
            </a:extLst>
          </p:cNvPr>
          <p:cNvSpPr>
            <a:spLocks noGrp="1"/>
          </p:cNvSpPr>
          <p:nvPr>
            <p:ph type="dt" sz="half" idx="10"/>
          </p:nvPr>
        </p:nvSpPr>
        <p:spPr/>
        <p:txBody>
          <a:bodyPr/>
          <a:lstStyle/>
          <a:p>
            <a:fld id="{4500B84B-3C5C-49DE-A4B3-1562819E64F9}" type="datetime1">
              <a:rPr lang="ko-KR" altLang="en-US" smtClean="0"/>
              <a:t>2022-10-30</a:t>
            </a:fld>
            <a:endParaRPr lang="en-US" dirty="0"/>
          </a:p>
        </p:txBody>
      </p:sp>
    </p:spTree>
    <p:extLst>
      <p:ext uri="{BB962C8B-B14F-4D97-AF65-F5344CB8AC3E}">
        <p14:creationId xmlns:p14="http://schemas.microsoft.com/office/powerpoint/2010/main" val="3461978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DAA48B4-B780-0928-89A5-B9F3AB1AA3B3}"/>
              </a:ext>
            </a:extLst>
          </p:cNvPr>
          <p:cNvSpPr>
            <a:spLocks noGrp="1"/>
          </p:cNvSpPr>
          <p:nvPr>
            <p:ph type="title"/>
          </p:nvPr>
        </p:nvSpPr>
        <p:spPr/>
        <p:txBody>
          <a:bodyPr/>
          <a:lstStyle/>
          <a:p>
            <a:r>
              <a:rPr lang="ko-KR" altLang="en-US" dirty="0"/>
              <a:t>이상으로 발표를 마치겠습니다</a:t>
            </a:r>
            <a:r>
              <a:rPr lang="en-US" altLang="ko-KR" dirty="0"/>
              <a:t>.</a:t>
            </a:r>
            <a:endParaRPr lang="ko-KR" altLang="en-US" dirty="0"/>
          </a:p>
        </p:txBody>
      </p:sp>
      <p:sp>
        <p:nvSpPr>
          <p:cNvPr id="3" name="내용 개체 틀 2">
            <a:extLst>
              <a:ext uri="{FF2B5EF4-FFF2-40B4-BE49-F238E27FC236}">
                <a16:creationId xmlns:a16="http://schemas.microsoft.com/office/drawing/2014/main" id="{62DFDF9A-5699-1BB5-2A00-1A78B2CEE960}"/>
              </a:ext>
            </a:extLst>
          </p:cNvPr>
          <p:cNvSpPr>
            <a:spLocks noGrp="1"/>
          </p:cNvSpPr>
          <p:nvPr>
            <p:ph idx="1"/>
          </p:nvPr>
        </p:nvSpPr>
        <p:spPr/>
        <p:txBody>
          <a:bodyPr/>
          <a:lstStyle/>
          <a:p>
            <a:r>
              <a:rPr lang="ko-KR" altLang="en-US" dirty="0"/>
              <a:t>감사합니다</a:t>
            </a:r>
            <a:endParaRPr lang="en-US" altLang="ko-KR" dirty="0"/>
          </a:p>
        </p:txBody>
      </p:sp>
      <p:sp>
        <p:nvSpPr>
          <p:cNvPr id="4" name="날짜 개체 틀 3">
            <a:extLst>
              <a:ext uri="{FF2B5EF4-FFF2-40B4-BE49-F238E27FC236}">
                <a16:creationId xmlns:a16="http://schemas.microsoft.com/office/drawing/2014/main" id="{E1A5F9E9-FC19-7756-1293-52A87B2BC82E}"/>
              </a:ext>
            </a:extLst>
          </p:cNvPr>
          <p:cNvSpPr>
            <a:spLocks noGrp="1"/>
          </p:cNvSpPr>
          <p:nvPr>
            <p:ph type="dt" sz="half" idx="10"/>
          </p:nvPr>
        </p:nvSpPr>
        <p:spPr/>
        <p:txBody>
          <a:bodyPr/>
          <a:lstStyle/>
          <a:p>
            <a:fld id="{4500B84B-3C5C-49DE-A4B3-1562819E64F9}" type="datetime1">
              <a:rPr lang="ko-KR" altLang="en-US" smtClean="0"/>
              <a:t>2022-10-30</a:t>
            </a:fld>
            <a:endParaRPr lang="en-US" dirty="0"/>
          </a:p>
        </p:txBody>
      </p:sp>
    </p:spTree>
    <p:extLst>
      <p:ext uri="{BB962C8B-B14F-4D97-AF65-F5344CB8AC3E}">
        <p14:creationId xmlns:p14="http://schemas.microsoft.com/office/powerpoint/2010/main" val="86157878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893_TF33552983" id="{F7E6EDE5-4D39-4CA7-9A7F-B210D5351F6C}" vid="{24018303-16E8-468E-9E09-DF107F743767}"/>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{092BFB5A-F154-48B1-AC9E-4D0AD49F4E09}tf33552983_win32</Template>
  <TotalTime>27</TotalTime>
  <Words>405</Words>
  <Application>Microsoft Office PowerPoint</Application>
  <PresentationFormat>와이드스크린</PresentationFormat>
  <Paragraphs>31</Paragraphs>
  <Slides>6</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6</vt:i4>
      </vt:variant>
    </vt:vector>
  </HeadingPairs>
  <TitlesOfParts>
    <vt:vector size="12" baseType="lpstr">
      <vt:lpstr>typonine sans regular</vt:lpstr>
      <vt:lpstr>Malgun Gothic</vt:lpstr>
      <vt:lpstr>Calibri</vt:lpstr>
      <vt:lpstr>Open Sans</vt:lpstr>
      <vt:lpstr>Wingdings 2</vt:lpstr>
      <vt:lpstr>DividendVTI</vt:lpstr>
      <vt:lpstr>AI 제어실습</vt:lpstr>
      <vt:lpstr>목차 </vt:lpstr>
      <vt:lpstr>tic-tac-toe 게임 설명</vt:lpstr>
      <vt:lpstr> 프로젝트 빌드 및 테스트</vt:lpstr>
      <vt:lpstr>게임 알고리즘</vt:lpstr>
      <vt:lpstr>이상으로 발표를 마치겠습니다.</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제어실습</dc:title>
  <dc:creator>chlwnsgur265@naver.com</dc:creator>
  <cp:lastModifiedBy>chlwnsgur265@naver.com</cp:lastModifiedBy>
  <cp:revision>1</cp:revision>
  <dcterms:created xsi:type="dcterms:W3CDTF">2022-10-30T08:29:37Z</dcterms:created>
  <dcterms:modified xsi:type="dcterms:W3CDTF">2022-10-30T08:56:54Z</dcterms:modified>
</cp:coreProperties>
</file>