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3f6761b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93f6761b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93f6764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93f6764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3f6764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3f6764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3f6764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3f6764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Center Outcomes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By Alberto Melchor-Maldonado &amp;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Christian-John Forcadilla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950" y="3063300"/>
            <a:ext cx="982550" cy="1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Use-Case Description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animal shelter is able to…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donations from an Adoptee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View an animal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 an animal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an outcome for an 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adoptee is able to…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Make donations to a shelter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 a visit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an animal outcome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676250" y="785100"/>
            <a:ext cx="2758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Use-Case 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19749"/>
          <a:stretch/>
        </p:blipFill>
        <p:spPr>
          <a:xfrm>
            <a:off x="3001100" y="428850"/>
            <a:ext cx="5838099" cy="428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725500" y="785100"/>
            <a:ext cx="21771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E/R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100" y="316125"/>
            <a:ext cx="5838100" cy="45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722625"/>
            <a:ext cx="2758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Relational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5660" l="0" r="0" t="0"/>
          <a:stretch/>
        </p:blipFill>
        <p:spPr>
          <a:xfrm>
            <a:off x="3038250" y="451162"/>
            <a:ext cx="5546774" cy="41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