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57" r:id="rId2"/>
    <p:sldId id="258" r:id="rId3"/>
    <p:sldId id="259" r:id="rId4"/>
    <p:sldId id="260" r:id="rId5"/>
    <p:sldId id="288" r:id="rId6"/>
    <p:sldId id="264" r:id="rId7"/>
    <p:sldId id="292" r:id="rId8"/>
    <p:sldId id="266" r:id="rId9"/>
    <p:sldId id="293" r:id="rId10"/>
    <p:sldId id="286" r:id="rId11"/>
    <p:sldId id="271" r:id="rId12"/>
    <p:sldId id="272" r:id="rId13"/>
    <p:sldId id="287" r:id="rId14"/>
    <p:sldId id="277" r:id="rId15"/>
    <p:sldId id="305" r:id="rId16"/>
    <p:sldId id="278" r:id="rId17"/>
    <p:sldId id="280" r:id="rId18"/>
    <p:sldId id="295" r:id="rId19"/>
    <p:sldId id="300" r:id="rId20"/>
    <p:sldId id="302" r:id="rId21"/>
    <p:sldId id="282" r:id="rId22"/>
    <p:sldId id="283" r:id="rId23"/>
    <p:sldId id="306" r:id="rId24"/>
    <p:sldId id="303" r:id="rId25"/>
    <p:sldId id="294" r:id="rId26"/>
    <p:sldId id="296" r:id="rId27"/>
    <p:sldId id="304" r:id="rId28"/>
    <p:sldId id="298" r:id="rId29"/>
    <p:sldId id="299" r:id="rId3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199" autoAdjust="0"/>
  </p:normalViewPr>
  <p:slideViewPr>
    <p:cSldViewPr>
      <p:cViewPr varScale="1">
        <p:scale>
          <a:sx n="44" d="100"/>
          <a:sy n="44" d="100"/>
        </p:scale>
        <p:origin x="1832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D4FBA7-C016-4BDF-A5FC-100432D1715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2E82F1-EDB6-4F61-BD1A-9F3562850782}">
      <dgm:prSet/>
      <dgm:spPr/>
      <dgm:t>
        <a:bodyPr/>
        <a:lstStyle/>
        <a:p>
          <a:r>
            <a:rPr lang="en-US" dirty="0"/>
            <a:t>Rationality</a:t>
          </a:r>
        </a:p>
      </dgm:t>
    </dgm:pt>
    <dgm:pt modelId="{6AEFF885-B0CC-4422-B982-EA12A99688A0}" type="parTrans" cxnId="{E47715BA-2C7B-4C9C-9DBC-4EBB57C51769}">
      <dgm:prSet/>
      <dgm:spPr/>
      <dgm:t>
        <a:bodyPr/>
        <a:lstStyle/>
        <a:p>
          <a:endParaRPr lang="en-US"/>
        </a:p>
      </dgm:t>
    </dgm:pt>
    <dgm:pt modelId="{F93F9A13-C995-4498-BA8E-E1B73B3029F9}" type="sibTrans" cxnId="{E47715BA-2C7B-4C9C-9DBC-4EBB57C51769}">
      <dgm:prSet/>
      <dgm:spPr/>
      <dgm:t>
        <a:bodyPr/>
        <a:lstStyle/>
        <a:p>
          <a:endParaRPr lang="en-US"/>
        </a:p>
      </dgm:t>
    </dgm:pt>
    <dgm:pt modelId="{BE3820CA-9599-4923-BA2A-BEF124DE0E07}">
      <dgm:prSet/>
      <dgm:spPr/>
      <dgm:t>
        <a:bodyPr/>
        <a:lstStyle/>
        <a:p>
          <a:r>
            <a:rPr lang="en-US" dirty="0"/>
            <a:t>PEAS (Performance measure, Environment, Actuators, Sensors)</a:t>
          </a:r>
        </a:p>
      </dgm:t>
    </dgm:pt>
    <dgm:pt modelId="{B6D1BF6D-7309-494B-8BE5-ADE422B53E5A}" type="parTrans" cxnId="{D9E7964F-E977-4437-A5B9-F83DD8AA9319}">
      <dgm:prSet/>
      <dgm:spPr/>
      <dgm:t>
        <a:bodyPr/>
        <a:lstStyle/>
        <a:p>
          <a:endParaRPr lang="en-US"/>
        </a:p>
      </dgm:t>
    </dgm:pt>
    <dgm:pt modelId="{6C391420-F170-4396-BBF3-1560E45DC56A}" type="sibTrans" cxnId="{D9E7964F-E977-4437-A5B9-F83DD8AA9319}">
      <dgm:prSet/>
      <dgm:spPr/>
      <dgm:t>
        <a:bodyPr/>
        <a:lstStyle/>
        <a:p>
          <a:endParaRPr lang="en-US"/>
        </a:p>
      </dgm:t>
    </dgm:pt>
    <dgm:pt modelId="{495A8E44-4898-45E3-9006-5CD682024F53}">
      <dgm:prSet/>
      <dgm:spPr/>
      <dgm:t>
        <a:bodyPr/>
        <a:lstStyle/>
        <a:p>
          <a:r>
            <a:rPr lang="en-US" dirty="0"/>
            <a:t>Environment types</a:t>
          </a:r>
        </a:p>
      </dgm:t>
    </dgm:pt>
    <dgm:pt modelId="{4A4DDF55-F9D4-4D6A-968C-4A2B5F292514}" type="parTrans" cxnId="{89CA8ACA-257F-4137-AC52-ACBDB8865DEF}">
      <dgm:prSet/>
      <dgm:spPr/>
      <dgm:t>
        <a:bodyPr/>
        <a:lstStyle/>
        <a:p>
          <a:endParaRPr lang="en-US"/>
        </a:p>
      </dgm:t>
    </dgm:pt>
    <dgm:pt modelId="{93DE93FD-C156-4227-B9FF-35110835598B}" type="sibTrans" cxnId="{89CA8ACA-257F-4137-AC52-ACBDB8865DEF}">
      <dgm:prSet/>
      <dgm:spPr/>
      <dgm:t>
        <a:bodyPr/>
        <a:lstStyle/>
        <a:p>
          <a:endParaRPr lang="en-US"/>
        </a:p>
      </dgm:t>
    </dgm:pt>
    <dgm:pt modelId="{CE589629-7A65-4633-B051-7F3584834B77}">
      <dgm:prSet/>
      <dgm:spPr/>
      <dgm:t>
        <a:bodyPr/>
        <a:lstStyle/>
        <a:p>
          <a:r>
            <a:rPr lang="en-US" dirty="0"/>
            <a:t>Agent types</a:t>
          </a:r>
        </a:p>
      </dgm:t>
    </dgm:pt>
    <dgm:pt modelId="{6ECD0E4F-176E-4D07-9531-810DFAC9A296}" type="parTrans" cxnId="{F661F82F-5D01-4CA6-AB76-A8D1A61291F3}">
      <dgm:prSet/>
      <dgm:spPr/>
      <dgm:t>
        <a:bodyPr/>
        <a:lstStyle/>
        <a:p>
          <a:endParaRPr lang="en-US"/>
        </a:p>
      </dgm:t>
    </dgm:pt>
    <dgm:pt modelId="{EE6059D4-B8ED-440D-8C8C-493F4B12C251}" type="sibTrans" cxnId="{F661F82F-5D01-4CA6-AB76-A8D1A61291F3}">
      <dgm:prSet/>
      <dgm:spPr/>
      <dgm:t>
        <a:bodyPr/>
        <a:lstStyle/>
        <a:p>
          <a:endParaRPr lang="en-US"/>
        </a:p>
      </dgm:t>
    </dgm:pt>
    <dgm:pt modelId="{7C98D73D-5B67-4486-9255-DA8673EF6CFA}">
      <dgm:prSet/>
      <dgm:spPr/>
      <dgm:t>
        <a:bodyPr/>
        <a:lstStyle/>
        <a:p>
          <a:r>
            <a:rPr lang="en-US" dirty="0"/>
            <a:t>What is an intelligent agent?</a:t>
          </a:r>
        </a:p>
      </dgm:t>
    </dgm:pt>
    <dgm:pt modelId="{7830D20E-F313-47BB-9CFD-BDD3702B3428}" type="parTrans" cxnId="{A8B4977B-F1B8-41AE-8924-5CD7A7047F34}">
      <dgm:prSet/>
      <dgm:spPr/>
      <dgm:t>
        <a:bodyPr/>
        <a:lstStyle/>
        <a:p>
          <a:endParaRPr lang="en-US"/>
        </a:p>
      </dgm:t>
    </dgm:pt>
    <dgm:pt modelId="{7E4802E3-DA2B-4291-ACB4-84A09BAD3511}" type="sibTrans" cxnId="{A8B4977B-F1B8-41AE-8924-5CD7A7047F34}">
      <dgm:prSet/>
      <dgm:spPr/>
      <dgm:t>
        <a:bodyPr/>
        <a:lstStyle/>
        <a:p>
          <a:endParaRPr lang="en-US"/>
        </a:p>
      </dgm:t>
    </dgm:pt>
    <dgm:pt modelId="{229748E5-1DBE-4BA3-A36C-19C28C621B60}" type="pres">
      <dgm:prSet presAssocID="{5FD4FBA7-C016-4BDF-A5FC-100432D1715F}" presName="CompostProcess" presStyleCnt="0">
        <dgm:presLayoutVars>
          <dgm:dir/>
          <dgm:resizeHandles val="exact"/>
        </dgm:presLayoutVars>
      </dgm:prSet>
      <dgm:spPr/>
    </dgm:pt>
    <dgm:pt modelId="{CA1BDC6A-72B1-4629-80AF-7914B2BB847E}" type="pres">
      <dgm:prSet presAssocID="{5FD4FBA7-C016-4BDF-A5FC-100432D1715F}" presName="arrow" presStyleLbl="bgShp" presStyleIdx="0" presStyleCnt="1"/>
      <dgm:spPr/>
    </dgm:pt>
    <dgm:pt modelId="{441E4893-4DA1-4D56-9C61-82E34B09424F}" type="pres">
      <dgm:prSet presAssocID="{5FD4FBA7-C016-4BDF-A5FC-100432D1715F}" presName="linearProcess" presStyleCnt="0"/>
      <dgm:spPr/>
    </dgm:pt>
    <dgm:pt modelId="{1922BDDC-90C3-4B8B-BD79-DC0C292CBFB6}" type="pres">
      <dgm:prSet presAssocID="{7C98D73D-5B67-4486-9255-DA8673EF6CFA}" presName="textNode" presStyleLbl="node1" presStyleIdx="0" presStyleCnt="5">
        <dgm:presLayoutVars>
          <dgm:bulletEnabled val="1"/>
        </dgm:presLayoutVars>
      </dgm:prSet>
      <dgm:spPr/>
    </dgm:pt>
    <dgm:pt modelId="{CE7C6CCF-6E8E-4751-A23B-AA131E8CCDB7}" type="pres">
      <dgm:prSet presAssocID="{7E4802E3-DA2B-4291-ACB4-84A09BAD3511}" presName="sibTrans" presStyleCnt="0"/>
      <dgm:spPr/>
    </dgm:pt>
    <dgm:pt modelId="{DF85D966-947A-4329-8B50-C4BF107A6225}" type="pres">
      <dgm:prSet presAssocID="{F72E82F1-EDB6-4F61-BD1A-9F3562850782}" presName="textNode" presStyleLbl="node1" presStyleIdx="1" presStyleCnt="5">
        <dgm:presLayoutVars>
          <dgm:bulletEnabled val="1"/>
        </dgm:presLayoutVars>
      </dgm:prSet>
      <dgm:spPr/>
    </dgm:pt>
    <dgm:pt modelId="{97EB5166-E505-4865-926C-AEDB4260295F}" type="pres">
      <dgm:prSet presAssocID="{F93F9A13-C995-4498-BA8E-E1B73B3029F9}" presName="sibTrans" presStyleCnt="0"/>
      <dgm:spPr/>
    </dgm:pt>
    <dgm:pt modelId="{DACE3520-3D18-4D1D-BD87-813802537E2F}" type="pres">
      <dgm:prSet presAssocID="{BE3820CA-9599-4923-BA2A-BEF124DE0E07}" presName="textNode" presStyleLbl="node1" presStyleIdx="2" presStyleCnt="5">
        <dgm:presLayoutVars>
          <dgm:bulletEnabled val="1"/>
        </dgm:presLayoutVars>
      </dgm:prSet>
      <dgm:spPr/>
    </dgm:pt>
    <dgm:pt modelId="{0ABEA481-244C-44E7-B6B1-2F551263321B}" type="pres">
      <dgm:prSet presAssocID="{6C391420-F170-4396-BBF3-1560E45DC56A}" presName="sibTrans" presStyleCnt="0"/>
      <dgm:spPr/>
    </dgm:pt>
    <dgm:pt modelId="{819CFC08-2F92-40EC-8FF0-BB66BBFAF14F}" type="pres">
      <dgm:prSet presAssocID="{495A8E44-4898-45E3-9006-5CD682024F53}" presName="textNode" presStyleLbl="node1" presStyleIdx="3" presStyleCnt="5">
        <dgm:presLayoutVars>
          <dgm:bulletEnabled val="1"/>
        </dgm:presLayoutVars>
      </dgm:prSet>
      <dgm:spPr/>
    </dgm:pt>
    <dgm:pt modelId="{E76C3E9D-4DBC-4741-881A-55FF5B6996B8}" type="pres">
      <dgm:prSet presAssocID="{93DE93FD-C156-4227-B9FF-35110835598B}" presName="sibTrans" presStyleCnt="0"/>
      <dgm:spPr/>
    </dgm:pt>
    <dgm:pt modelId="{8B85E093-9B18-471C-95EB-36771145B96C}" type="pres">
      <dgm:prSet presAssocID="{CE589629-7A65-4633-B051-7F3584834B77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8FD22E13-652E-4678-B334-2673638A7E8D}" type="presOf" srcId="{BE3820CA-9599-4923-BA2A-BEF124DE0E07}" destId="{DACE3520-3D18-4D1D-BD87-813802537E2F}" srcOrd="0" destOrd="0" presId="urn:microsoft.com/office/officeart/2005/8/layout/hProcess9"/>
    <dgm:cxn modelId="{BD81DF21-6ABD-4F4E-87D8-A3D392B73140}" type="presOf" srcId="{5FD4FBA7-C016-4BDF-A5FC-100432D1715F}" destId="{229748E5-1DBE-4BA3-A36C-19C28C621B60}" srcOrd="0" destOrd="0" presId="urn:microsoft.com/office/officeart/2005/8/layout/hProcess9"/>
    <dgm:cxn modelId="{F661F82F-5D01-4CA6-AB76-A8D1A61291F3}" srcId="{5FD4FBA7-C016-4BDF-A5FC-100432D1715F}" destId="{CE589629-7A65-4633-B051-7F3584834B77}" srcOrd="4" destOrd="0" parTransId="{6ECD0E4F-176E-4D07-9531-810DFAC9A296}" sibTransId="{EE6059D4-B8ED-440D-8C8C-493F4B12C251}"/>
    <dgm:cxn modelId="{1C10F83E-8CFC-4220-BC9B-7B0C397C8BD6}" type="presOf" srcId="{F72E82F1-EDB6-4F61-BD1A-9F3562850782}" destId="{DF85D966-947A-4329-8B50-C4BF107A6225}" srcOrd="0" destOrd="0" presId="urn:microsoft.com/office/officeart/2005/8/layout/hProcess9"/>
    <dgm:cxn modelId="{D9E7964F-E977-4437-A5B9-F83DD8AA9319}" srcId="{5FD4FBA7-C016-4BDF-A5FC-100432D1715F}" destId="{BE3820CA-9599-4923-BA2A-BEF124DE0E07}" srcOrd="2" destOrd="0" parTransId="{B6D1BF6D-7309-494B-8BE5-ADE422B53E5A}" sibTransId="{6C391420-F170-4396-BBF3-1560E45DC56A}"/>
    <dgm:cxn modelId="{A8B4977B-F1B8-41AE-8924-5CD7A7047F34}" srcId="{5FD4FBA7-C016-4BDF-A5FC-100432D1715F}" destId="{7C98D73D-5B67-4486-9255-DA8673EF6CFA}" srcOrd="0" destOrd="0" parTransId="{7830D20E-F313-47BB-9CFD-BDD3702B3428}" sibTransId="{7E4802E3-DA2B-4291-ACB4-84A09BAD3511}"/>
    <dgm:cxn modelId="{56D8BB8D-E3A4-4132-AAA0-CFC48EAE301E}" type="presOf" srcId="{7C98D73D-5B67-4486-9255-DA8673EF6CFA}" destId="{1922BDDC-90C3-4B8B-BD79-DC0C292CBFB6}" srcOrd="0" destOrd="0" presId="urn:microsoft.com/office/officeart/2005/8/layout/hProcess9"/>
    <dgm:cxn modelId="{E47715BA-2C7B-4C9C-9DBC-4EBB57C51769}" srcId="{5FD4FBA7-C016-4BDF-A5FC-100432D1715F}" destId="{F72E82F1-EDB6-4F61-BD1A-9F3562850782}" srcOrd="1" destOrd="0" parTransId="{6AEFF885-B0CC-4422-B982-EA12A99688A0}" sibTransId="{F93F9A13-C995-4498-BA8E-E1B73B3029F9}"/>
    <dgm:cxn modelId="{7D90B6BF-F6AD-4335-A2DA-A02F780F8C6A}" type="presOf" srcId="{495A8E44-4898-45E3-9006-5CD682024F53}" destId="{819CFC08-2F92-40EC-8FF0-BB66BBFAF14F}" srcOrd="0" destOrd="0" presId="urn:microsoft.com/office/officeart/2005/8/layout/hProcess9"/>
    <dgm:cxn modelId="{89CA8ACA-257F-4137-AC52-ACBDB8865DEF}" srcId="{5FD4FBA7-C016-4BDF-A5FC-100432D1715F}" destId="{495A8E44-4898-45E3-9006-5CD682024F53}" srcOrd="3" destOrd="0" parTransId="{4A4DDF55-F9D4-4D6A-968C-4A2B5F292514}" sibTransId="{93DE93FD-C156-4227-B9FF-35110835598B}"/>
    <dgm:cxn modelId="{155164DF-784E-4611-86A1-99FBEED7C1D9}" type="presOf" srcId="{CE589629-7A65-4633-B051-7F3584834B77}" destId="{8B85E093-9B18-471C-95EB-36771145B96C}" srcOrd="0" destOrd="0" presId="urn:microsoft.com/office/officeart/2005/8/layout/hProcess9"/>
    <dgm:cxn modelId="{1949D774-2778-4BCA-B122-572BCBC03ADA}" type="presParOf" srcId="{229748E5-1DBE-4BA3-A36C-19C28C621B60}" destId="{CA1BDC6A-72B1-4629-80AF-7914B2BB847E}" srcOrd="0" destOrd="0" presId="urn:microsoft.com/office/officeart/2005/8/layout/hProcess9"/>
    <dgm:cxn modelId="{6EE5609A-B57B-4185-948B-68AD83F01396}" type="presParOf" srcId="{229748E5-1DBE-4BA3-A36C-19C28C621B60}" destId="{441E4893-4DA1-4D56-9C61-82E34B09424F}" srcOrd="1" destOrd="0" presId="urn:microsoft.com/office/officeart/2005/8/layout/hProcess9"/>
    <dgm:cxn modelId="{55CDAAAA-3EE1-4048-91A2-8CF4986419D0}" type="presParOf" srcId="{441E4893-4DA1-4D56-9C61-82E34B09424F}" destId="{1922BDDC-90C3-4B8B-BD79-DC0C292CBFB6}" srcOrd="0" destOrd="0" presId="urn:microsoft.com/office/officeart/2005/8/layout/hProcess9"/>
    <dgm:cxn modelId="{9E41FD38-AC47-43BF-B73D-6FC68023CA98}" type="presParOf" srcId="{441E4893-4DA1-4D56-9C61-82E34B09424F}" destId="{CE7C6CCF-6E8E-4751-A23B-AA131E8CCDB7}" srcOrd="1" destOrd="0" presId="urn:microsoft.com/office/officeart/2005/8/layout/hProcess9"/>
    <dgm:cxn modelId="{5E8628BB-53B0-43C4-A436-B9802856E600}" type="presParOf" srcId="{441E4893-4DA1-4D56-9C61-82E34B09424F}" destId="{DF85D966-947A-4329-8B50-C4BF107A6225}" srcOrd="2" destOrd="0" presId="urn:microsoft.com/office/officeart/2005/8/layout/hProcess9"/>
    <dgm:cxn modelId="{F84C67B9-0F79-4899-ACB1-B5A33F469315}" type="presParOf" srcId="{441E4893-4DA1-4D56-9C61-82E34B09424F}" destId="{97EB5166-E505-4865-926C-AEDB4260295F}" srcOrd="3" destOrd="0" presId="urn:microsoft.com/office/officeart/2005/8/layout/hProcess9"/>
    <dgm:cxn modelId="{747A3EEF-6BB2-4F34-AD99-194540E5B867}" type="presParOf" srcId="{441E4893-4DA1-4D56-9C61-82E34B09424F}" destId="{DACE3520-3D18-4D1D-BD87-813802537E2F}" srcOrd="4" destOrd="0" presId="urn:microsoft.com/office/officeart/2005/8/layout/hProcess9"/>
    <dgm:cxn modelId="{3921A1D0-D427-4DE7-95C2-383DAE995653}" type="presParOf" srcId="{441E4893-4DA1-4D56-9C61-82E34B09424F}" destId="{0ABEA481-244C-44E7-B6B1-2F551263321B}" srcOrd="5" destOrd="0" presId="urn:microsoft.com/office/officeart/2005/8/layout/hProcess9"/>
    <dgm:cxn modelId="{151E96DF-1B01-4C0B-A768-261A2E300E7F}" type="presParOf" srcId="{441E4893-4DA1-4D56-9C61-82E34B09424F}" destId="{819CFC08-2F92-40EC-8FF0-BB66BBFAF14F}" srcOrd="6" destOrd="0" presId="urn:microsoft.com/office/officeart/2005/8/layout/hProcess9"/>
    <dgm:cxn modelId="{3991B091-B6C1-43EC-9D00-94BB0E337159}" type="presParOf" srcId="{441E4893-4DA1-4D56-9C61-82E34B09424F}" destId="{E76C3E9D-4DBC-4741-881A-55FF5B6996B8}" srcOrd="7" destOrd="0" presId="urn:microsoft.com/office/officeart/2005/8/layout/hProcess9"/>
    <dgm:cxn modelId="{D71DCE76-3470-47E0-B513-566D4FD84F01}" type="presParOf" srcId="{441E4893-4DA1-4D56-9C61-82E34B09424F}" destId="{8B85E093-9B18-471C-95EB-36771145B96C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91CF20-E38B-470F-ADB9-0E408539A81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943606-CA28-4782-8232-95AB8616BAD2}">
      <dgm:prSet/>
      <dgm:spPr/>
      <dgm:t>
        <a:bodyPr/>
        <a:lstStyle/>
        <a:p>
          <a:r>
            <a:rPr lang="en-US" b="1" dirty="0"/>
            <a:t>Performance measure</a:t>
          </a:r>
          <a:endParaRPr lang="en-US" dirty="0"/>
        </a:p>
      </dgm:t>
    </dgm:pt>
    <dgm:pt modelId="{676B489B-9AA3-44DD-9BE5-9D47C15ACFCD}" type="parTrans" cxnId="{8BCE5B36-B777-474D-890D-FE339B0902D4}">
      <dgm:prSet/>
      <dgm:spPr/>
      <dgm:t>
        <a:bodyPr/>
        <a:lstStyle/>
        <a:p>
          <a:endParaRPr lang="en-US"/>
        </a:p>
      </dgm:t>
    </dgm:pt>
    <dgm:pt modelId="{F32ADC98-C909-41E5-91A2-1952AAB3B088}" type="sibTrans" cxnId="{8BCE5B36-B777-474D-890D-FE339B0902D4}">
      <dgm:prSet/>
      <dgm:spPr/>
      <dgm:t>
        <a:bodyPr/>
        <a:lstStyle/>
        <a:p>
          <a:endParaRPr lang="en-US"/>
        </a:p>
      </dgm:t>
    </dgm:pt>
    <dgm:pt modelId="{B8F46C62-824E-4968-9874-EAE0BD4DEC06}">
      <dgm:prSet/>
      <dgm:spPr/>
      <dgm:t>
        <a:bodyPr/>
        <a:lstStyle/>
        <a:p>
          <a:endParaRPr lang="en-US" dirty="0"/>
        </a:p>
      </dgm:t>
    </dgm:pt>
    <dgm:pt modelId="{2CB3CFE6-48C9-4764-BE98-1DFCB01931D2}" type="parTrans" cxnId="{C49E96B9-6082-4869-BC9C-F094F52923B2}">
      <dgm:prSet/>
      <dgm:spPr/>
      <dgm:t>
        <a:bodyPr/>
        <a:lstStyle/>
        <a:p>
          <a:endParaRPr lang="en-US"/>
        </a:p>
      </dgm:t>
    </dgm:pt>
    <dgm:pt modelId="{CC392892-33EB-4DAB-95D8-04EC6A85112E}" type="sibTrans" cxnId="{C49E96B9-6082-4869-BC9C-F094F52923B2}">
      <dgm:prSet/>
      <dgm:spPr/>
      <dgm:t>
        <a:bodyPr/>
        <a:lstStyle/>
        <a:p>
          <a:endParaRPr lang="en-US"/>
        </a:p>
      </dgm:t>
    </dgm:pt>
    <dgm:pt modelId="{58A56870-94C5-474F-A11F-B059F85D051B}">
      <dgm:prSet/>
      <dgm:spPr/>
      <dgm:t>
        <a:bodyPr/>
        <a:lstStyle/>
        <a:p>
          <a:r>
            <a:rPr lang="en-US" b="1"/>
            <a:t>Environment</a:t>
          </a:r>
          <a:endParaRPr lang="en-US"/>
        </a:p>
      </dgm:t>
    </dgm:pt>
    <dgm:pt modelId="{C14F31F7-7F6D-4E53-9E55-3AF1CB4916C0}" type="parTrans" cxnId="{6593B099-4683-4CE5-BBC3-FA3EEE9DBA90}">
      <dgm:prSet/>
      <dgm:spPr/>
      <dgm:t>
        <a:bodyPr/>
        <a:lstStyle/>
        <a:p>
          <a:endParaRPr lang="en-US"/>
        </a:p>
      </dgm:t>
    </dgm:pt>
    <dgm:pt modelId="{FD0CD066-B96F-4B22-9616-AEFC906D0365}" type="sibTrans" cxnId="{6593B099-4683-4CE5-BBC3-FA3EEE9DBA90}">
      <dgm:prSet/>
      <dgm:spPr/>
      <dgm:t>
        <a:bodyPr/>
        <a:lstStyle/>
        <a:p>
          <a:endParaRPr lang="en-US"/>
        </a:p>
      </dgm:t>
    </dgm:pt>
    <dgm:pt modelId="{99690A0C-B363-44CA-B8D2-E1E8D3F4850C}">
      <dgm:prSet/>
      <dgm:spPr/>
      <dgm:t>
        <a:bodyPr/>
        <a:lstStyle/>
        <a:p>
          <a:endParaRPr lang="en-US" dirty="0"/>
        </a:p>
      </dgm:t>
    </dgm:pt>
    <dgm:pt modelId="{4129AA71-9DFC-4B1A-9E74-FAE90BAD1635}" type="parTrans" cxnId="{CEF9423A-8323-4FA6-9433-09CDA70E8829}">
      <dgm:prSet/>
      <dgm:spPr/>
      <dgm:t>
        <a:bodyPr/>
        <a:lstStyle/>
        <a:p>
          <a:endParaRPr lang="en-US"/>
        </a:p>
      </dgm:t>
    </dgm:pt>
    <dgm:pt modelId="{22B365A6-AF06-4542-A330-D109C89F66BB}" type="sibTrans" cxnId="{CEF9423A-8323-4FA6-9433-09CDA70E8829}">
      <dgm:prSet/>
      <dgm:spPr/>
      <dgm:t>
        <a:bodyPr/>
        <a:lstStyle/>
        <a:p>
          <a:endParaRPr lang="en-US"/>
        </a:p>
      </dgm:t>
    </dgm:pt>
    <dgm:pt modelId="{7D8F34D2-ACF5-4A51-B24D-609C41730628}">
      <dgm:prSet/>
      <dgm:spPr/>
      <dgm:t>
        <a:bodyPr/>
        <a:lstStyle/>
        <a:p>
          <a:r>
            <a:rPr lang="en-US" b="1"/>
            <a:t>Actuators</a:t>
          </a:r>
          <a:endParaRPr lang="en-US"/>
        </a:p>
      </dgm:t>
    </dgm:pt>
    <dgm:pt modelId="{538793FA-12F5-487C-A939-B1DC05160418}" type="parTrans" cxnId="{8EDF021A-0EDD-4FB5-9107-0D2E7B05FC2D}">
      <dgm:prSet/>
      <dgm:spPr/>
      <dgm:t>
        <a:bodyPr/>
        <a:lstStyle/>
        <a:p>
          <a:endParaRPr lang="en-US"/>
        </a:p>
      </dgm:t>
    </dgm:pt>
    <dgm:pt modelId="{73ABE292-2B32-41AF-ADF7-3E2FAF127215}" type="sibTrans" cxnId="{8EDF021A-0EDD-4FB5-9107-0D2E7B05FC2D}">
      <dgm:prSet/>
      <dgm:spPr/>
      <dgm:t>
        <a:bodyPr/>
        <a:lstStyle/>
        <a:p>
          <a:endParaRPr lang="en-US"/>
        </a:p>
      </dgm:t>
    </dgm:pt>
    <dgm:pt modelId="{E64BC63D-3F14-4150-9DA0-E7EC0FD6EA76}">
      <dgm:prSet/>
      <dgm:spPr/>
      <dgm:t>
        <a:bodyPr/>
        <a:lstStyle/>
        <a:p>
          <a:endParaRPr lang="en-US" dirty="0"/>
        </a:p>
      </dgm:t>
    </dgm:pt>
    <dgm:pt modelId="{D507EDFD-DDCC-4F7A-8C9A-BB646694064C}" type="parTrans" cxnId="{35A2ED99-0F87-403A-BB22-400B56925B24}">
      <dgm:prSet/>
      <dgm:spPr/>
      <dgm:t>
        <a:bodyPr/>
        <a:lstStyle/>
        <a:p>
          <a:endParaRPr lang="en-US"/>
        </a:p>
      </dgm:t>
    </dgm:pt>
    <dgm:pt modelId="{1E441C76-492B-41CE-8558-DC1206CC67E0}" type="sibTrans" cxnId="{35A2ED99-0F87-403A-BB22-400B56925B24}">
      <dgm:prSet/>
      <dgm:spPr/>
      <dgm:t>
        <a:bodyPr/>
        <a:lstStyle/>
        <a:p>
          <a:endParaRPr lang="en-US"/>
        </a:p>
      </dgm:t>
    </dgm:pt>
    <dgm:pt modelId="{F0F72F2C-A2DF-4546-B5A6-BD3771EF4984}">
      <dgm:prSet/>
      <dgm:spPr/>
      <dgm:t>
        <a:bodyPr/>
        <a:lstStyle/>
        <a:p>
          <a:r>
            <a:rPr lang="en-US" b="1"/>
            <a:t>Sensors</a:t>
          </a:r>
          <a:endParaRPr lang="en-US"/>
        </a:p>
      </dgm:t>
    </dgm:pt>
    <dgm:pt modelId="{A2250B20-5406-4F3F-A64D-6152F8E74E44}" type="parTrans" cxnId="{ECAC54A8-C412-40AA-800C-9D5DFD92070E}">
      <dgm:prSet/>
      <dgm:spPr/>
      <dgm:t>
        <a:bodyPr/>
        <a:lstStyle/>
        <a:p>
          <a:endParaRPr lang="en-US"/>
        </a:p>
      </dgm:t>
    </dgm:pt>
    <dgm:pt modelId="{F55E5FBB-56F5-4E60-80C1-C4231D568744}" type="sibTrans" cxnId="{ECAC54A8-C412-40AA-800C-9D5DFD92070E}">
      <dgm:prSet/>
      <dgm:spPr/>
      <dgm:t>
        <a:bodyPr/>
        <a:lstStyle/>
        <a:p>
          <a:endParaRPr lang="en-US"/>
        </a:p>
      </dgm:t>
    </dgm:pt>
    <dgm:pt modelId="{DD1E0D02-53B6-4AD7-9E54-A7D0795D9AC8}">
      <dgm:prSet/>
      <dgm:spPr/>
      <dgm:t>
        <a:bodyPr/>
        <a:lstStyle/>
        <a:p>
          <a:endParaRPr lang="en-US" dirty="0"/>
        </a:p>
      </dgm:t>
    </dgm:pt>
    <dgm:pt modelId="{8AB55934-9679-48B3-8F3D-EF7ADD4036C3}" type="parTrans" cxnId="{FC336D05-F568-4DE0-B477-723ADFAAF844}">
      <dgm:prSet/>
      <dgm:spPr/>
      <dgm:t>
        <a:bodyPr/>
        <a:lstStyle/>
        <a:p>
          <a:endParaRPr lang="en-US"/>
        </a:p>
      </dgm:t>
    </dgm:pt>
    <dgm:pt modelId="{C916A12B-4192-4C19-B375-74438A211E52}" type="sibTrans" cxnId="{FC336D05-F568-4DE0-B477-723ADFAAF844}">
      <dgm:prSet/>
      <dgm:spPr/>
      <dgm:t>
        <a:bodyPr/>
        <a:lstStyle/>
        <a:p>
          <a:endParaRPr lang="en-US"/>
        </a:p>
      </dgm:t>
    </dgm:pt>
    <dgm:pt modelId="{72F092A1-3B55-4AF9-BB8D-2692568648C3}" type="pres">
      <dgm:prSet presAssocID="{B591CF20-E38B-470F-ADB9-0E408539A816}" presName="Name0" presStyleCnt="0">
        <dgm:presLayoutVars>
          <dgm:dir/>
          <dgm:animLvl val="lvl"/>
          <dgm:resizeHandles val="exact"/>
        </dgm:presLayoutVars>
      </dgm:prSet>
      <dgm:spPr/>
    </dgm:pt>
    <dgm:pt modelId="{07C34D83-3094-4FD8-AF53-7B4F0466A48D}" type="pres">
      <dgm:prSet presAssocID="{68943606-CA28-4782-8232-95AB8616BAD2}" presName="composite" presStyleCnt="0"/>
      <dgm:spPr/>
    </dgm:pt>
    <dgm:pt modelId="{60D9E2F1-B549-4EF6-9A39-54153CB848BF}" type="pres">
      <dgm:prSet presAssocID="{68943606-CA28-4782-8232-95AB8616BAD2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AE9246A3-3980-441E-8C93-893085D8CE26}" type="pres">
      <dgm:prSet presAssocID="{68943606-CA28-4782-8232-95AB8616BAD2}" presName="desTx" presStyleLbl="alignAccFollowNode1" presStyleIdx="0" presStyleCnt="4">
        <dgm:presLayoutVars>
          <dgm:bulletEnabled val="1"/>
        </dgm:presLayoutVars>
      </dgm:prSet>
      <dgm:spPr/>
    </dgm:pt>
    <dgm:pt modelId="{A4E5F21F-8483-482A-B577-134ACFDB9B9E}" type="pres">
      <dgm:prSet presAssocID="{F32ADC98-C909-41E5-91A2-1952AAB3B088}" presName="space" presStyleCnt="0"/>
      <dgm:spPr/>
    </dgm:pt>
    <dgm:pt modelId="{7288A2BB-75A7-4488-8F75-4BC6D89E9768}" type="pres">
      <dgm:prSet presAssocID="{58A56870-94C5-474F-A11F-B059F85D051B}" presName="composite" presStyleCnt="0"/>
      <dgm:spPr/>
    </dgm:pt>
    <dgm:pt modelId="{5AAEAC57-C5CF-4BF7-B78E-013E1F7A0946}" type="pres">
      <dgm:prSet presAssocID="{58A56870-94C5-474F-A11F-B059F85D051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DD58FCCA-5A53-48EF-830C-01A1BC2DEC5F}" type="pres">
      <dgm:prSet presAssocID="{58A56870-94C5-474F-A11F-B059F85D051B}" presName="desTx" presStyleLbl="alignAccFollowNode1" presStyleIdx="1" presStyleCnt="4">
        <dgm:presLayoutVars>
          <dgm:bulletEnabled val="1"/>
        </dgm:presLayoutVars>
      </dgm:prSet>
      <dgm:spPr/>
    </dgm:pt>
    <dgm:pt modelId="{18DB903B-07DD-486D-A4B9-BC4325B28247}" type="pres">
      <dgm:prSet presAssocID="{FD0CD066-B96F-4B22-9616-AEFC906D0365}" presName="space" presStyleCnt="0"/>
      <dgm:spPr/>
    </dgm:pt>
    <dgm:pt modelId="{3E978AA7-ADC8-41B0-8320-DE84F788EBE3}" type="pres">
      <dgm:prSet presAssocID="{7D8F34D2-ACF5-4A51-B24D-609C41730628}" presName="composite" presStyleCnt="0"/>
      <dgm:spPr/>
    </dgm:pt>
    <dgm:pt modelId="{2D001E74-0AE6-4A24-B178-617FDC7EFAEB}" type="pres">
      <dgm:prSet presAssocID="{7D8F34D2-ACF5-4A51-B24D-609C41730628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C7F39890-5C8D-48FD-9A3D-71E6A4C3F357}" type="pres">
      <dgm:prSet presAssocID="{7D8F34D2-ACF5-4A51-B24D-609C41730628}" presName="desTx" presStyleLbl="alignAccFollowNode1" presStyleIdx="2" presStyleCnt="4">
        <dgm:presLayoutVars>
          <dgm:bulletEnabled val="1"/>
        </dgm:presLayoutVars>
      </dgm:prSet>
      <dgm:spPr/>
    </dgm:pt>
    <dgm:pt modelId="{5F376750-33CC-45A6-93BB-8929160531C0}" type="pres">
      <dgm:prSet presAssocID="{73ABE292-2B32-41AF-ADF7-3E2FAF127215}" presName="space" presStyleCnt="0"/>
      <dgm:spPr/>
    </dgm:pt>
    <dgm:pt modelId="{E6C8BDA2-4ADF-4F7E-A8ED-69DD98127150}" type="pres">
      <dgm:prSet presAssocID="{F0F72F2C-A2DF-4546-B5A6-BD3771EF4984}" presName="composite" presStyleCnt="0"/>
      <dgm:spPr/>
    </dgm:pt>
    <dgm:pt modelId="{ED723AC5-A2E2-4B16-BEA7-A94A2BECAD1C}" type="pres">
      <dgm:prSet presAssocID="{F0F72F2C-A2DF-4546-B5A6-BD3771EF4984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C961A285-B32F-4EA0-A7A2-A0725D9D4CB3}" type="pres">
      <dgm:prSet presAssocID="{F0F72F2C-A2DF-4546-B5A6-BD3771EF4984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FC336D05-F568-4DE0-B477-723ADFAAF844}" srcId="{F0F72F2C-A2DF-4546-B5A6-BD3771EF4984}" destId="{DD1E0D02-53B6-4AD7-9E54-A7D0795D9AC8}" srcOrd="0" destOrd="0" parTransId="{8AB55934-9679-48B3-8F3D-EF7ADD4036C3}" sibTransId="{C916A12B-4192-4C19-B375-74438A211E52}"/>
    <dgm:cxn modelId="{34F7950D-0038-442E-B60E-69971E8B40AC}" type="presOf" srcId="{58A56870-94C5-474F-A11F-B059F85D051B}" destId="{5AAEAC57-C5CF-4BF7-B78E-013E1F7A0946}" srcOrd="0" destOrd="0" presId="urn:microsoft.com/office/officeart/2005/8/layout/hList1"/>
    <dgm:cxn modelId="{8EDF021A-0EDD-4FB5-9107-0D2E7B05FC2D}" srcId="{B591CF20-E38B-470F-ADB9-0E408539A816}" destId="{7D8F34D2-ACF5-4A51-B24D-609C41730628}" srcOrd="2" destOrd="0" parTransId="{538793FA-12F5-487C-A939-B1DC05160418}" sibTransId="{73ABE292-2B32-41AF-ADF7-3E2FAF127215}"/>
    <dgm:cxn modelId="{04BD272A-78AE-46A0-BC4A-995E602572B7}" type="presOf" srcId="{F0F72F2C-A2DF-4546-B5A6-BD3771EF4984}" destId="{ED723AC5-A2E2-4B16-BEA7-A94A2BECAD1C}" srcOrd="0" destOrd="0" presId="urn:microsoft.com/office/officeart/2005/8/layout/hList1"/>
    <dgm:cxn modelId="{8BCE5B36-B777-474D-890D-FE339B0902D4}" srcId="{B591CF20-E38B-470F-ADB9-0E408539A816}" destId="{68943606-CA28-4782-8232-95AB8616BAD2}" srcOrd="0" destOrd="0" parTransId="{676B489B-9AA3-44DD-9BE5-9D47C15ACFCD}" sibTransId="{F32ADC98-C909-41E5-91A2-1952AAB3B088}"/>
    <dgm:cxn modelId="{CEF9423A-8323-4FA6-9433-09CDA70E8829}" srcId="{58A56870-94C5-474F-A11F-B059F85D051B}" destId="{99690A0C-B363-44CA-B8D2-E1E8D3F4850C}" srcOrd="0" destOrd="0" parTransId="{4129AA71-9DFC-4B1A-9E74-FAE90BAD1635}" sibTransId="{22B365A6-AF06-4542-A330-D109C89F66BB}"/>
    <dgm:cxn modelId="{80F1BD65-2EB1-4266-B0F6-0B71997C03C7}" type="presOf" srcId="{99690A0C-B363-44CA-B8D2-E1E8D3F4850C}" destId="{DD58FCCA-5A53-48EF-830C-01A1BC2DEC5F}" srcOrd="0" destOrd="0" presId="urn:microsoft.com/office/officeart/2005/8/layout/hList1"/>
    <dgm:cxn modelId="{69431E46-552C-438C-8C44-8DB3D6B356B6}" type="presOf" srcId="{7D8F34D2-ACF5-4A51-B24D-609C41730628}" destId="{2D001E74-0AE6-4A24-B178-617FDC7EFAEB}" srcOrd="0" destOrd="0" presId="urn:microsoft.com/office/officeart/2005/8/layout/hList1"/>
    <dgm:cxn modelId="{AFD4246B-59B6-4334-9B07-6E245EC15866}" type="presOf" srcId="{68943606-CA28-4782-8232-95AB8616BAD2}" destId="{60D9E2F1-B549-4EF6-9A39-54153CB848BF}" srcOrd="0" destOrd="0" presId="urn:microsoft.com/office/officeart/2005/8/layout/hList1"/>
    <dgm:cxn modelId="{9C466089-A44C-4CD1-A827-54C3F5A0F7F2}" type="presOf" srcId="{B8F46C62-824E-4968-9874-EAE0BD4DEC06}" destId="{AE9246A3-3980-441E-8C93-893085D8CE26}" srcOrd="0" destOrd="0" presId="urn:microsoft.com/office/officeart/2005/8/layout/hList1"/>
    <dgm:cxn modelId="{6593B099-4683-4CE5-BBC3-FA3EEE9DBA90}" srcId="{B591CF20-E38B-470F-ADB9-0E408539A816}" destId="{58A56870-94C5-474F-A11F-B059F85D051B}" srcOrd="1" destOrd="0" parTransId="{C14F31F7-7F6D-4E53-9E55-3AF1CB4916C0}" sibTransId="{FD0CD066-B96F-4B22-9616-AEFC906D0365}"/>
    <dgm:cxn modelId="{EB86B799-A5DE-434C-B5EA-D422811ACDCA}" type="presOf" srcId="{E64BC63D-3F14-4150-9DA0-E7EC0FD6EA76}" destId="{C7F39890-5C8D-48FD-9A3D-71E6A4C3F357}" srcOrd="0" destOrd="0" presId="urn:microsoft.com/office/officeart/2005/8/layout/hList1"/>
    <dgm:cxn modelId="{35A2ED99-0F87-403A-BB22-400B56925B24}" srcId="{7D8F34D2-ACF5-4A51-B24D-609C41730628}" destId="{E64BC63D-3F14-4150-9DA0-E7EC0FD6EA76}" srcOrd="0" destOrd="0" parTransId="{D507EDFD-DDCC-4F7A-8C9A-BB646694064C}" sibTransId="{1E441C76-492B-41CE-8558-DC1206CC67E0}"/>
    <dgm:cxn modelId="{61513BA5-83DE-423F-AC70-DD4FEAADB516}" type="presOf" srcId="{DD1E0D02-53B6-4AD7-9E54-A7D0795D9AC8}" destId="{C961A285-B32F-4EA0-A7A2-A0725D9D4CB3}" srcOrd="0" destOrd="0" presId="urn:microsoft.com/office/officeart/2005/8/layout/hList1"/>
    <dgm:cxn modelId="{ECAC54A8-C412-40AA-800C-9D5DFD92070E}" srcId="{B591CF20-E38B-470F-ADB9-0E408539A816}" destId="{F0F72F2C-A2DF-4546-B5A6-BD3771EF4984}" srcOrd="3" destOrd="0" parTransId="{A2250B20-5406-4F3F-A64D-6152F8E74E44}" sibTransId="{F55E5FBB-56F5-4E60-80C1-C4231D568744}"/>
    <dgm:cxn modelId="{C49E96B9-6082-4869-BC9C-F094F52923B2}" srcId="{68943606-CA28-4782-8232-95AB8616BAD2}" destId="{B8F46C62-824E-4968-9874-EAE0BD4DEC06}" srcOrd="0" destOrd="0" parTransId="{2CB3CFE6-48C9-4764-BE98-1DFCB01931D2}" sibTransId="{CC392892-33EB-4DAB-95D8-04EC6A85112E}"/>
    <dgm:cxn modelId="{9DC4D9DE-E4D5-41F9-BE0D-436F3B8081E6}" type="presOf" srcId="{B591CF20-E38B-470F-ADB9-0E408539A816}" destId="{72F092A1-3B55-4AF9-BB8D-2692568648C3}" srcOrd="0" destOrd="0" presId="urn:microsoft.com/office/officeart/2005/8/layout/hList1"/>
    <dgm:cxn modelId="{9BAE90C9-4755-4951-8333-E57977CCB9A6}" type="presParOf" srcId="{72F092A1-3B55-4AF9-BB8D-2692568648C3}" destId="{07C34D83-3094-4FD8-AF53-7B4F0466A48D}" srcOrd="0" destOrd="0" presId="urn:microsoft.com/office/officeart/2005/8/layout/hList1"/>
    <dgm:cxn modelId="{1D0A0445-3789-47A4-9041-61850394D549}" type="presParOf" srcId="{07C34D83-3094-4FD8-AF53-7B4F0466A48D}" destId="{60D9E2F1-B549-4EF6-9A39-54153CB848BF}" srcOrd="0" destOrd="0" presId="urn:microsoft.com/office/officeart/2005/8/layout/hList1"/>
    <dgm:cxn modelId="{20C15D1F-99BE-4A50-B549-282067652CB3}" type="presParOf" srcId="{07C34D83-3094-4FD8-AF53-7B4F0466A48D}" destId="{AE9246A3-3980-441E-8C93-893085D8CE26}" srcOrd="1" destOrd="0" presId="urn:microsoft.com/office/officeart/2005/8/layout/hList1"/>
    <dgm:cxn modelId="{1E3EC2D9-FF6B-40D8-AEB6-11722D2A22A6}" type="presParOf" srcId="{72F092A1-3B55-4AF9-BB8D-2692568648C3}" destId="{A4E5F21F-8483-482A-B577-134ACFDB9B9E}" srcOrd="1" destOrd="0" presId="urn:microsoft.com/office/officeart/2005/8/layout/hList1"/>
    <dgm:cxn modelId="{238DD060-F5D0-4C7E-942E-6806726E9CE2}" type="presParOf" srcId="{72F092A1-3B55-4AF9-BB8D-2692568648C3}" destId="{7288A2BB-75A7-4488-8F75-4BC6D89E9768}" srcOrd="2" destOrd="0" presId="urn:microsoft.com/office/officeart/2005/8/layout/hList1"/>
    <dgm:cxn modelId="{FC1284C6-0CF1-43AC-BFE6-984C1978BD7C}" type="presParOf" srcId="{7288A2BB-75A7-4488-8F75-4BC6D89E9768}" destId="{5AAEAC57-C5CF-4BF7-B78E-013E1F7A0946}" srcOrd="0" destOrd="0" presId="urn:microsoft.com/office/officeart/2005/8/layout/hList1"/>
    <dgm:cxn modelId="{58548CBC-8838-47B9-82FC-259242D12A4A}" type="presParOf" srcId="{7288A2BB-75A7-4488-8F75-4BC6D89E9768}" destId="{DD58FCCA-5A53-48EF-830C-01A1BC2DEC5F}" srcOrd="1" destOrd="0" presId="urn:microsoft.com/office/officeart/2005/8/layout/hList1"/>
    <dgm:cxn modelId="{9AEF40A5-5090-4C1D-9D89-736CC8D7BCF6}" type="presParOf" srcId="{72F092A1-3B55-4AF9-BB8D-2692568648C3}" destId="{18DB903B-07DD-486D-A4B9-BC4325B28247}" srcOrd="3" destOrd="0" presId="urn:microsoft.com/office/officeart/2005/8/layout/hList1"/>
    <dgm:cxn modelId="{1804578A-C382-44F0-BB05-88C0B5DBB87B}" type="presParOf" srcId="{72F092A1-3B55-4AF9-BB8D-2692568648C3}" destId="{3E978AA7-ADC8-41B0-8320-DE84F788EBE3}" srcOrd="4" destOrd="0" presId="urn:microsoft.com/office/officeart/2005/8/layout/hList1"/>
    <dgm:cxn modelId="{1D71DBD6-3F4C-48EE-BE50-4A0267448349}" type="presParOf" srcId="{3E978AA7-ADC8-41B0-8320-DE84F788EBE3}" destId="{2D001E74-0AE6-4A24-B178-617FDC7EFAEB}" srcOrd="0" destOrd="0" presId="urn:microsoft.com/office/officeart/2005/8/layout/hList1"/>
    <dgm:cxn modelId="{4D9F151F-5372-4AD1-BE3B-FED95413F8AD}" type="presParOf" srcId="{3E978AA7-ADC8-41B0-8320-DE84F788EBE3}" destId="{C7F39890-5C8D-48FD-9A3D-71E6A4C3F357}" srcOrd="1" destOrd="0" presId="urn:microsoft.com/office/officeart/2005/8/layout/hList1"/>
    <dgm:cxn modelId="{0D242EA3-2BB8-4177-865F-908D9655E6BB}" type="presParOf" srcId="{72F092A1-3B55-4AF9-BB8D-2692568648C3}" destId="{5F376750-33CC-45A6-93BB-8929160531C0}" srcOrd="5" destOrd="0" presId="urn:microsoft.com/office/officeart/2005/8/layout/hList1"/>
    <dgm:cxn modelId="{6FF7D304-C155-4EF9-AA91-70321F3F61E8}" type="presParOf" srcId="{72F092A1-3B55-4AF9-BB8D-2692568648C3}" destId="{E6C8BDA2-4ADF-4F7E-A8ED-69DD98127150}" srcOrd="6" destOrd="0" presId="urn:microsoft.com/office/officeart/2005/8/layout/hList1"/>
    <dgm:cxn modelId="{B4976196-DF51-46BF-B687-AD375B21432C}" type="presParOf" srcId="{E6C8BDA2-4ADF-4F7E-A8ED-69DD98127150}" destId="{ED723AC5-A2E2-4B16-BEA7-A94A2BECAD1C}" srcOrd="0" destOrd="0" presId="urn:microsoft.com/office/officeart/2005/8/layout/hList1"/>
    <dgm:cxn modelId="{4AFF7409-DC74-4567-9D49-65C815B1B5D1}" type="presParOf" srcId="{E6C8BDA2-4ADF-4F7E-A8ED-69DD98127150}" destId="{C961A285-B32F-4EA0-A7A2-A0725D9D4CB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91CF20-E38B-470F-ADB9-0E408539A81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943606-CA28-4782-8232-95AB8616BAD2}">
      <dgm:prSet/>
      <dgm:spPr/>
      <dgm:t>
        <a:bodyPr/>
        <a:lstStyle/>
        <a:p>
          <a:r>
            <a:rPr lang="en-US" b="1"/>
            <a:t>Performance measure</a:t>
          </a:r>
          <a:endParaRPr lang="en-US"/>
        </a:p>
      </dgm:t>
    </dgm:pt>
    <dgm:pt modelId="{676B489B-9AA3-44DD-9BE5-9D47C15ACFCD}" type="parTrans" cxnId="{8BCE5B36-B777-474D-890D-FE339B0902D4}">
      <dgm:prSet/>
      <dgm:spPr/>
      <dgm:t>
        <a:bodyPr/>
        <a:lstStyle/>
        <a:p>
          <a:endParaRPr lang="en-US"/>
        </a:p>
      </dgm:t>
    </dgm:pt>
    <dgm:pt modelId="{F32ADC98-C909-41E5-91A2-1952AAB3B088}" type="sibTrans" cxnId="{8BCE5B36-B777-474D-890D-FE339B0902D4}">
      <dgm:prSet/>
      <dgm:spPr/>
      <dgm:t>
        <a:bodyPr/>
        <a:lstStyle/>
        <a:p>
          <a:endParaRPr lang="en-US"/>
        </a:p>
      </dgm:t>
    </dgm:pt>
    <dgm:pt modelId="{B8F46C62-824E-4968-9874-EAE0BD4DEC06}">
      <dgm:prSet/>
      <dgm:spPr/>
      <dgm:t>
        <a:bodyPr/>
        <a:lstStyle/>
        <a:p>
          <a:r>
            <a:rPr lang="en-US" dirty="0"/>
            <a:t>Safe</a:t>
          </a:r>
        </a:p>
      </dgm:t>
    </dgm:pt>
    <dgm:pt modelId="{2CB3CFE6-48C9-4764-BE98-1DFCB01931D2}" type="parTrans" cxnId="{C49E96B9-6082-4869-BC9C-F094F52923B2}">
      <dgm:prSet/>
      <dgm:spPr/>
      <dgm:t>
        <a:bodyPr/>
        <a:lstStyle/>
        <a:p>
          <a:endParaRPr lang="en-US"/>
        </a:p>
      </dgm:t>
    </dgm:pt>
    <dgm:pt modelId="{CC392892-33EB-4DAB-95D8-04EC6A85112E}" type="sibTrans" cxnId="{C49E96B9-6082-4869-BC9C-F094F52923B2}">
      <dgm:prSet/>
      <dgm:spPr/>
      <dgm:t>
        <a:bodyPr/>
        <a:lstStyle/>
        <a:p>
          <a:endParaRPr lang="en-US"/>
        </a:p>
      </dgm:t>
    </dgm:pt>
    <dgm:pt modelId="{58A56870-94C5-474F-A11F-B059F85D051B}">
      <dgm:prSet/>
      <dgm:spPr/>
      <dgm:t>
        <a:bodyPr/>
        <a:lstStyle/>
        <a:p>
          <a:r>
            <a:rPr lang="en-US" b="1"/>
            <a:t>Environment</a:t>
          </a:r>
          <a:endParaRPr lang="en-US"/>
        </a:p>
      </dgm:t>
    </dgm:pt>
    <dgm:pt modelId="{C14F31F7-7F6D-4E53-9E55-3AF1CB4916C0}" type="parTrans" cxnId="{6593B099-4683-4CE5-BBC3-FA3EEE9DBA90}">
      <dgm:prSet/>
      <dgm:spPr/>
      <dgm:t>
        <a:bodyPr/>
        <a:lstStyle/>
        <a:p>
          <a:endParaRPr lang="en-US"/>
        </a:p>
      </dgm:t>
    </dgm:pt>
    <dgm:pt modelId="{FD0CD066-B96F-4B22-9616-AEFC906D0365}" type="sibTrans" cxnId="{6593B099-4683-4CE5-BBC3-FA3EEE9DBA90}">
      <dgm:prSet/>
      <dgm:spPr/>
      <dgm:t>
        <a:bodyPr/>
        <a:lstStyle/>
        <a:p>
          <a:endParaRPr lang="en-US"/>
        </a:p>
      </dgm:t>
    </dgm:pt>
    <dgm:pt modelId="{99690A0C-B363-44CA-B8D2-E1E8D3F4850C}">
      <dgm:prSet/>
      <dgm:spPr/>
      <dgm:t>
        <a:bodyPr/>
        <a:lstStyle/>
        <a:p>
          <a:r>
            <a:rPr lang="en-US" dirty="0"/>
            <a:t>Roads</a:t>
          </a:r>
        </a:p>
      </dgm:t>
    </dgm:pt>
    <dgm:pt modelId="{4129AA71-9DFC-4B1A-9E74-FAE90BAD1635}" type="parTrans" cxnId="{CEF9423A-8323-4FA6-9433-09CDA70E8829}">
      <dgm:prSet/>
      <dgm:spPr/>
      <dgm:t>
        <a:bodyPr/>
        <a:lstStyle/>
        <a:p>
          <a:endParaRPr lang="en-US"/>
        </a:p>
      </dgm:t>
    </dgm:pt>
    <dgm:pt modelId="{22B365A6-AF06-4542-A330-D109C89F66BB}" type="sibTrans" cxnId="{CEF9423A-8323-4FA6-9433-09CDA70E8829}">
      <dgm:prSet/>
      <dgm:spPr/>
      <dgm:t>
        <a:bodyPr/>
        <a:lstStyle/>
        <a:p>
          <a:endParaRPr lang="en-US"/>
        </a:p>
      </dgm:t>
    </dgm:pt>
    <dgm:pt modelId="{7D8F34D2-ACF5-4A51-B24D-609C41730628}">
      <dgm:prSet/>
      <dgm:spPr/>
      <dgm:t>
        <a:bodyPr/>
        <a:lstStyle/>
        <a:p>
          <a:r>
            <a:rPr lang="en-US" b="1"/>
            <a:t>Actuators</a:t>
          </a:r>
          <a:endParaRPr lang="en-US"/>
        </a:p>
      </dgm:t>
    </dgm:pt>
    <dgm:pt modelId="{538793FA-12F5-487C-A939-B1DC05160418}" type="parTrans" cxnId="{8EDF021A-0EDD-4FB5-9107-0D2E7B05FC2D}">
      <dgm:prSet/>
      <dgm:spPr/>
      <dgm:t>
        <a:bodyPr/>
        <a:lstStyle/>
        <a:p>
          <a:endParaRPr lang="en-US"/>
        </a:p>
      </dgm:t>
    </dgm:pt>
    <dgm:pt modelId="{73ABE292-2B32-41AF-ADF7-3E2FAF127215}" type="sibTrans" cxnId="{8EDF021A-0EDD-4FB5-9107-0D2E7B05FC2D}">
      <dgm:prSet/>
      <dgm:spPr/>
      <dgm:t>
        <a:bodyPr/>
        <a:lstStyle/>
        <a:p>
          <a:endParaRPr lang="en-US"/>
        </a:p>
      </dgm:t>
    </dgm:pt>
    <dgm:pt modelId="{E64BC63D-3F14-4150-9DA0-E7EC0FD6EA76}">
      <dgm:prSet/>
      <dgm:spPr/>
      <dgm:t>
        <a:bodyPr/>
        <a:lstStyle/>
        <a:p>
          <a:r>
            <a:rPr lang="en-US" dirty="0"/>
            <a:t>Steering wheel</a:t>
          </a:r>
        </a:p>
      </dgm:t>
    </dgm:pt>
    <dgm:pt modelId="{D507EDFD-DDCC-4F7A-8C9A-BB646694064C}" type="parTrans" cxnId="{35A2ED99-0F87-403A-BB22-400B56925B24}">
      <dgm:prSet/>
      <dgm:spPr/>
      <dgm:t>
        <a:bodyPr/>
        <a:lstStyle/>
        <a:p>
          <a:endParaRPr lang="en-US"/>
        </a:p>
      </dgm:t>
    </dgm:pt>
    <dgm:pt modelId="{1E441C76-492B-41CE-8558-DC1206CC67E0}" type="sibTrans" cxnId="{35A2ED99-0F87-403A-BB22-400B56925B24}">
      <dgm:prSet/>
      <dgm:spPr/>
      <dgm:t>
        <a:bodyPr/>
        <a:lstStyle/>
        <a:p>
          <a:endParaRPr lang="en-US"/>
        </a:p>
      </dgm:t>
    </dgm:pt>
    <dgm:pt modelId="{F0F72F2C-A2DF-4546-B5A6-BD3771EF4984}">
      <dgm:prSet/>
      <dgm:spPr/>
      <dgm:t>
        <a:bodyPr/>
        <a:lstStyle/>
        <a:p>
          <a:r>
            <a:rPr lang="en-US" b="1"/>
            <a:t>Sensors</a:t>
          </a:r>
          <a:endParaRPr lang="en-US"/>
        </a:p>
      </dgm:t>
    </dgm:pt>
    <dgm:pt modelId="{A2250B20-5406-4F3F-A64D-6152F8E74E44}" type="parTrans" cxnId="{ECAC54A8-C412-40AA-800C-9D5DFD92070E}">
      <dgm:prSet/>
      <dgm:spPr/>
      <dgm:t>
        <a:bodyPr/>
        <a:lstStyle/>
        <a:p>
          <a:endParaRPr lang="en-US"/>
        </a:p>
      </dgm:t>
    </dgm:pt>
    <dgm:pt modelId="{F55E5FBB-56F5-4E60-80C1-C4231D568744}" type="sibTrans" cxnId="{ECAC54A8-C412-40AA-800C-9D5DFD92070E}">
      <dgm:prSet/>
      <dgm:spPr/>
      <dgm:t>
        <a:bodyPr/>
        <a:lstStyle/>
        <a:p>
          <a:endParaRPr lang="en-US"/>
        </a:p>
      </dgm:t>
    </dgm:pt>
    <dgm:pt modelId="{DD1E0D02-53B6-4AD7-9E54-A7D0795D9AC8}">
      <dgm:prSet/>
      <dgm:spPr/>
      <dgm:t>
        <a:bodyPr/>
        <a:lstStyle/>
        <a:p>
          <a:r>
            <a:rPr lang="en-US" dirty="0"/>
            <a:t>Cameras</a:t>
          </a:r>
        </a:p>
      </dgm:t>
    </dgm:pt>
    <dgm:pt modelId="{8AB55934-9679-48B3-8F3D-EF7ADD4036C3}" type="parTrans" cxnId="{FC336D05-F568-4DE0-B477-723ADFAAF844}">
      <dgm:prSet/>
      <dgm:spPr/>
      <dgm:t>
        <a:bodyPr/>
        <a:lstStyle/>
        <a:p>
          <a:endParaRPr lang="en-US"/>
        </a:p>
      </dgm:t>
    </dgm:pt>
    <dgm:pt modelId="{C916A12B-4192-4C19-B375-74438A211E52}" type="sibTrans" cxnId="{FC336D05-F568-4DE0-B477-723ADFAAF844}">
      <dgm:prSet/>
      <dgm:spPr/>
      <dgm:t>
        <a:bodyPr/>
        <a:lstStyle/>
        <a:p>
          <a:endParaRPr lang="en-US"/>
        </a:p>
      </dgm:t>
    </dgm:pt>
    <dgm:pt modelId="{DF6124A1-3345-4DD8-BC99-57CC98D42921}">
      <dgm:prSet/>
      <dgm:spPr/>
      <dgm:t>
        <a:bodyPr/>
        <a:lstStyle/>
        <a:p>
          <a:r>
            <a:rPr lang="en-US" dirty="0"/>
            <a:t>other traffic </a:t>
          </a:r>
        </a:p>
      </dgm:t>
    </dgm:pt>
    <dgm:pt modelId="{B2CF88B5-7EDE-493B-BD6B-5AEDE5AD63C3}" type="parTrans" cxnId="{FD61894F-8043-4A82-ACC3-2DFBCBC2A0D4}">
      <dgm:prSet/>
      <dgm:spPr/>
      <dgm:t>
        <a:bodyPr/>
        <a:lstStyle/>
        <a:p>
          <a:endParaRPr lang="en-US"/>
        </a:p>
      </dgm:t>
    </dgm:pt>
    <dgm:pt modelId="{DD8425FA-9779-48FA-B6DE-876CC72153C2}" type="sibTrans" cxnId="{FD61894F-8043-4A82-ACC3-2DFBCBC2A0D4}">
      <dgm:prSet/>
      <dgm:spPr/>
      <dgm:t>
        <a:bodyPr/>
        <a:lstStyle/>
        <a:p>
          <a:endParaRPr lang="en-US"/>
        </a:p>
      </dgm:t>
    </dgm:pt>
    <dgm:pt modelId="{9C367CD2-D072-49AB-867B-391044203855}">
      <dgm:prSet/>
      <dgm:spPr/>
      <dgm:t>
        <a:bodyPr/>
        <a:lstStyle/>
        <a:p>
          <a:r>
            <a:rPr lang="en-US" dirty="0"/>
            <a:t>pedestrians </a:t>
          </a:r>
        </a:p>
      </dgm:t>
    </dgm:pt>
    <dgm:pt modelId="{6C95B9D7-E884-46BD-8470-A1194B51F200}" type="parTrans" cxnId="{C447BAC2-4786-419F-B53F-EFF1E6ADE9AE}">
      <dgm:prSet/>
      <dgm:spPr/>
      <dgm:t>
        <a:bodyPr/>
        <a:lstStyle/>
        <a:p>
          <a:endParaRPr lang="en-US"/>
        </a:p>
      </dgm:t>
    </dgm:pt>
    <dgm:pt modelId="{A08C7584-BAB8-4646-8AFE-FAB8A7E8F7C9}" type="sibTrans" cxnId="{C447BAC2-4786-419F-B53F-EFF1E6ADE9AE}">
      <dgm:prSet/>
      <dgm:spPr/>
      <dgm:t>
        <a:bodyPr/>
        <a:lstStyle/>
        <a:p>
          <a:endParaRPr lang="en-US"/>
        </a:p>
      </dgm:t>
    </dgm:pt>
    <dgm:pt modelId="{DD1BEDFC-A663-4738-AD6F-17B6C957FB47}">
      <dgm:prSet/>
      <dgm:spPr/>
      <dgm:t>
        <a:bodyPr/>
        <a:lstStyle/>
        <a:p>
          <a:r>
            <a:rPr lang="en-US" dirty="0"/>
            <a:t>customers</a:t>
          </a:r>
        </a:p>
      </dgm:t>
    </dgm:pt>
    <dgm:pt modelId="{35D7AF1B-BEAD-46E0-B245-02424470071F}" type="parTrans" cxnId="{48689EAC-A261-40BA-A1A5-CB22F9FE8A8D}">
      <dgm:prSet/>
      <dgm:spPr/>
      <dgm:t>
        <a:bodyPr/>
        <a:lstStyle/>
        <a:p>
          <a:endParaRPr lang="en-US"/>
        </a:p>
      </dgm:t>
    </dgm:pt>
    <dgm:pt modelId="{2F4948BD-94FC-4845-BB51-D445A3BA9467}" type="sibTrans" cxnId="{48689EAC-A261-40BA-A1A5-CB22F9FE8A8D}">
      <dgm:prSet/>
      <dgm:spPr/>
      <dgm:t>
        <a:bodyPr/>
        <a:lstStyle/>
        <a:p>
          <a:endParaRPr lang="en-US"/>
        </a:p>
      </dgm:t>
    </dgm:pt>
    <dgm:pt modelId="{9A11CB0E-7A9F-418B-B52F-5FF51A0720B3}">
      <dgm:prSet/>
      <dgm:spPr/>
      <dgm:t>
        <a:bodyPr/>
        <a:lstStyle/>
        <a:p>
          <a:r>
            <a:rPr lang="en-US" dirty="0"/>
            <a:t> accelerator</a:t>
          </a:r>
        </a:p>
      </dgm:t>
    </dgm:pt>
    <dgm:pt modelId="{D82F122F-2114-4A78-B503-1BCAE13F0CFE}" type="parTrans" cxnId="{54A43A4A-E4A0-41A0-BB5B-DADB5F86B1ED}">
      <dgm:prSet/>
      <dgm:spPr/>
      <dgm:t>
        <a:bodyPr/>
        <a:lstStyle/>
        <a:p>
          <a:endParaRPr lang="en-US"/>
        </a:p>
      </dgm:t>
    </dgm:pt>
    <dgm:pt modelId="{6363FDCA-AD41-4E6F-B7CD-3B5CA6CE6F9E}" type="sibTrans" cxnId="{54A43A4A-E4A0-41A0-BB5B-DADB5F86B1ED}">
      <dgm:prSet/>
      <dgm:spPr/>
      <dgm:t>
        <a:bodyPr/>
        <a:lstStyle/>
        <a:p>
          <a:endParaRPr lang="en-US"/>
        </a:p>
      </dgm:t>
    </dgm:pt>
    <dgm:pt modelId="{5C75ABEB-F4BA-400B-B9F2-F23F97463A7D}">
      <dgm:prSet/>
      <dgm:spPr/>
      <dgm:t>
        <a:bodyPr/>
        <a:lstStyle/>
        <a:p>
          <a:r>
            <a:rPr lang="en-US" dirty="0"/>
            <a:t>brake</a:t>
          </a:r>
        </a:p>
      </dgm:t>
    </dgm:pt>
    <dgm:pt modelId="{1368C5A2-5807-4015-8DBD-5E11DE44C67B}" type="parTrans" cxnId="{BF05AB9A-7570-4D63-ABEA-4404AAD630F8}">
      <dgm:prSet/>
      <dgm:spPr/>
      <dgm:t>
        <a:bodyPr/>
        <a:lstStyle/>
        <a:p>
          <a:endParaRPr lang="en-US"/>
        </a:p>
      </dgm:t>
    </dgm:pt>
    <dgm:pt modelId="{F1B09895-4F3F-4648-8678-0901A19C201C}" type="sibTrans" cxnId="{BF05AB9A-7570-4D63-ABEA-4404AAD630F8}">
      <dgm:prSet/>
      <dgm:spPr/>
      <dgm:t>
        <a:bodyPr/>
        <a:lstStyle/>
        <a:p>
          <a:endParaRPr lang="en-US"/>
        </a:p>
      </dgm:t>
    </dgm:pt>
    <dgm:pt modelId="{6D83297A-5466-4684-943E-3E98C96EF1EE}">
      <dgm:prSet/>
      <dgm:spPr/>
      <dgm:t>
        <a:bodyPr/>
        <a:lstStyle/>
        <a:p>
          <a:r>
            <a:rPr lang="en-US" dirty="0"/>
            <a:t>signal</a:t>
          </a:r>
        </a:p>
      </dgm:t>
    </dgm:pt>
    <dgm:pt modelId="{BC1E25D6-BD75-417A-B2A6-8F1FA60783C2}" type="parTrans" cxnId="{D440DBE2-A604-4C8D-A12C-4A65FE82D34C}">
      <dgm:prSet/>
      <dgm:spPr/>
      <dgm:t>
        <a:bodyPr/>
        <a:lstStyle/>
        <a:p>
          <a:endParaRPr lang="en-US"/>
        </a:p>
      </dgm:t>
    </dgm:pt>
    <dgm:pt modelId="{EBBEC456-5F41-4249-BE51-C1D1B5004384}" type="sibTrans" cxnId="{D440DBE2-A604-4C8D-A12C-4A65FE82D34C}">
      <dgm:prSet/>
      <dgm:spPr/>
      <dgm:t>
        <a:bodyPr/>
        <a:lstStyle/>
        <a:p>
          <a:endParaRPr lang="en-US"/>
        </a:p>
      </dgm:t>
    </dgm:pt>
    <dgm:pt modelId="{7DC30BB8-E413-4267-9B01-D0C398158CB3}">
      <dgm:prSet/>
      <dgm:spPr/>
      <dgm:t>
        <a:bodyPr/>
        <a:lstStyle/>
        <a:p>
          <a:r>
            <a:rPr lang="en-US" dirty="0"/>
            <a:t>horn</a:t>
          </a:r>
        </a:p>
      </dgm:t>
    </dgm:pt>
    <dgm:pt modelId="{D559063E-990A-4AEA-A4CF-1715F0D301DE}" type="parTrans" cxnId="{A2258A4A-D5EA-4DF1-9992-4421E3494DBB}">
      <dgm:prSet/>
      <dgm:spPr/>
      <dgm:t>
        <a:bodyPr/>
        <a:lstStyle/>
        <a:p>
          <a:endParaRPr lang="en-US"/>
        </a:p>
      </dgm:t>
    </dgm:pt>
    <dgm:pt modelId="{C50021D0-A180-4E4B-80B2-135BF7DCB95E}" type="sibTrans" cxnId="{A2258A4A-D5EA-4DF1-9992-4421E3494DBB}">
      <dgm:prSet/>
      <dgm:spPr/>
      <dgm:t>
        <a:bodyPr/>
        <a:lstStyle/>
        <a:p>
          <a:endParaRPr lang="en-US"/>
        </a:p>
      </dgm:t>
    </dgm:pt>
    <dgm:pt modelId="{D864C7AA-F3B5-4FB5-8B92-D746FB5CC396}">
      <dgm:prSet/>
      <dgm:spPr/>
      <dgm:t>
        <a:bodyPr/>
        <a:lstStyle/>
        <a:p>
          <a:r>
            <a:rPr lang="en-US" dirty="0"/>
            <a:t>sonar</a:t>
          </a:r>
        </a:p>
      </dgm:t>
    </dgm:pt>
    <dgm:pt modelId="{09BBFD11-618B-4F3B-99DE-CD19ED65A989}" type="parTrans" cxnId="{75512185-0EA6-4209-A574-E797EFCD5CD1}">
      <dgm:prSet/>
      <dgm:spPr/>
      <dgm:t>
        <a:bodyPr/>
        <a:lstStyle/>
        <a:p>
          <a:endParaRPr lang="en-US"/>
        </a:p>
      </dgm:t>
    </dgm:pt>
    <dgm:pt modelId="{DA9592DB-3C12-4258-86C8-FA80B554B696}" type="sibTrans" cxnId="{75512185-0EA6-4209-A574-E797EFCD5CD1}">
      <dgm:prSet/>
      <dgm:spPr/>
      <dgm:t>
        <a:bodyPr/>
        <a:lstStyle/>
        <a:p>
          <a:endParaRPr lang="en-US"/>
        </a:p>
      </dgm:t>
    </dgm:pt>
    <dgm:pt modelId="{3C0CB938-E1F9-4A85-988C-3B8227DC8B4B}">
      <dgm:prSet/>
      <dgm:spPr/>
      <dgm:t>
        <a:bodyPr/>
        <a:lstStyle/>
        <a:p>
          <a:r>
            <a:rPr lang="en-US" dirty="0"/>
            <a:t>speedometer</a:t>
          </a:r>
        </a:p>
      </dgm:t>
    </dgm:pt>
    <dgm:pt modelId="{A5B266FE-63B3-4277-B6BB-068B18E40705}" type="parTrans" cxnId="{38E5410E-DF0D-42F8-B3CC-C07FC3B042E8}">
      <dgm:prSet/>
      <dgm:spPr/>
      <dgm:t>
        <a:bodyPr/>
        <a:lstStyle/>
        <a:p>
          <a:endParaRPr lang="en-US"/>
        </a:p>
      </dgm:t>
    </dgm:pt>
    <dgm:pt modelId="{E3633988-5154-4E7D-A927-75167A27E844}" type="sibTrans" cxnId="{38E5410E-DF0D-42F8-B3CC-C07FC3B042E8}">
      <dgm:prSet/>
      <dgm:spPr/>
      <dgm:t>
        <a:bodyPr/>
        <a:lstStyle/>
        <a:p>
          <a:endParaRPr lang="en-US"/>
        </a:p>
      </dgm:t>
    </dgm:pt>
    <dgm:pt modelId="{F6530794-3DBF-46C1-88C9-5A35FFF151CC}">
      <dgm:prSet/>
      <dgm:spPr/>
      <dgm:t>
        <a:bodyPr/>
        <a:lstStyle/>
        <a:p>
          <a:r>
            <a:rPr lang="en-US" dirty="0"/>
            <a:t>GPS</a:t>
          </a:r>
        </a:p>
      </dgm:t>
    </dgm:pt>
    <dgm:pt modelId="{11C96B7B-1D95-4292-A36F-3D42FCE18E74}" type="parTrans" cxnId="{E3722183-5FAF-40CE-B1E2-A53CE3A059AD}">
      <dgm:prSet/>
      <dgm:spPr/>
      <dgm:t>
        <a:bodyPr/>
        <a:lstStyle/>
        <a:p>
          <a:endParaRPr lang="en-US"/>
        </a:p>
      </dgm:t>
    </dgm:pt>
    <dgm:pt modelId="{346DD7CA-A3A0-476B-AAE6-A24F60B9D00E}" type="sibTrans" cxnId="{E3722183-5FAF-40CE-B1E2-A53CE3A059AD}">
      <dgm:prSet/>
      <dgm:spPr/>
      <dgm:t>
        <a:bodyPr/>
        <a:lstStyle/>
        <a:p>
          <a:endParaRPr lang="en-US"/>
        </a:p>
      </dgm:t>
    </dgm:pt>
    <dgm:pt modelId="{21162962-6786-44EB-A9D2-2F7790A21F41}">
      <dgm:prSet/>
      <dgm:spPr/>
      <dgm:t>
        <a:bodyPr/>
        <a:lstStyle/>
        <a:p>
          <a:r>
            <a:rPr lang="en-US" dirty="0"/>
            <a:t>Odometer</a:t>
          </a:r>
        </a:p>
      </dgm:t>
    </dgm:pt>
    <dgm:pt modelId="{47233D5B-E9B2-4D60-B376-CF04884B51B9}" type="parTrans" cxnId="{40250FED-1A2F-4AA8-8F2A-0EF8818B3709}">
      <dgm:prSet/>
      <dgm:spPr/>
      <dgm:t>
        <a:bodyPr/>
        <a:lstStyle/>
        <a:p>
          <a:endParaRPr lang="en-US"/>
        </a:p>
      </dgm:t>
    </dgm:pt>
    <dgm:pt modelId="{50D4FACE-998D-4AFD-89CD-B45654BFC73E}" type="sibTrans" cxnId="{40250FED-1A2F-4AA8-8F2A-0EF8818B3709}">
      <dgm:prSet/>
      <dgm:spPr/>
      <dgm:t>
        <a:bodyPr/>
        <a:lstStyle/>
        <a:p>
          <a:endParaRPr lang="en-US"/>
        </a:p>
      </dgm:t>
    </dgm:pt>
    <dgm:pt modelId="{189A2302-4677-49D0-AE47-D22C388BCC37}">
      <dgm:prSet/>
      <dgm:spPr/>
      <dgm:t>
        <a:bodyPr/>
        <a:lstStyle/>
        <a:p>
          <a:r>
            <a:rPr lang="en-US" dirty="0"/>
            <a:t>engine sensors</a:t>
          </a:r>
        </a:p>
      </dgm:t>
    </dgm:pt>
    <dgm:pt modelId="{428254E7-4FD6-4AE4-8293-4E3606176277}" type="parTrans" cxnId="{97729DF5-01F4-465F-8C51-9A008C0EA5E3}">
      <dgm:prSet/>
      <dgm:spPr/>
      <dgm:t>
        <a:bodyPr/>
        <a:lstStyle/>
        <a:p>
          <a:endParaRPr lang="en-US"/>
        </a:p>
      </dgm:t>
    </dgm:pt>
    <dgm:pt modelId="{56608371-3ECA-4DB0-A88B-1A4EAF471740}" type="sibTrans" cxnId="{97729DF5-01F4-465F-8C51-9A008C0EA5E3}">
      <dgm:prSet/>
      <dgm:spPr/>
      <dgm:t>
        <a:bodyPr/>
        <a:lstStyle/>
        <a:p>
          <a:endParaRPr lang="en-US"/>
        </a:p>
      </dgm:t>
    </dgm:pt>
    <dgm:pt modelId="{8F516D2D-FEA4-4674-AF1A-D637805EDA26}">
      <dgm:prSet/>
      <dgm:spPr/>
      <dgm:t>
        <a:bodyPr/>
        <a:lstStyle/>
        <a:p>
          <a:r>
            <a:rPr lang="en-US" dirty="0"/>
            <a:t>keyboard</a:t>
          </a:r>
        </a:p>
      </dgm:t>
    </dgm:pt>
    <dgm:pt modelId="{068BBA74-775E-4CF5-B332-08FFEEEF0A62}" type="parTrans" cxnId="{3E6A58AF-E0EF-493A-8F94-A6D38021D78D}">
      <dgm:prSet/>
      <dgm:spPr/>
      <dgm:t>
        <a:bodyPr/>
        <a:lstStyle/>
        <a:p>
          <a:endParaRPr lang="en-US"/>
        </a:p>
      </dgm:t>
    </dgm:pt>
    <dgm:pt modelId="{2EBF07E9-56E4-4763-8933-E168742C6A90}" type="sibTrans" cxnId="{3E6A58AF-E0EF-493A-8F94-A6D38021D78D}">
      <dgm:prSet/>
      <dgm:spPr/>
      <dgm:t>
        <a:bodyPr/>
        <a:lstStyle/>
        <a:p>
          <a:endParaRPr lang="en-US"/>
        </a:p>
      </dgm:t>
    </dgm:pt>
    <dgm:pt modelId="{45414D11-1BF0-4CF1-8CE9-FBBD0212AC0C}">
      <dgm:prSet/>
      <dgm:spPr/>
      <dgm:t>
        <a:bodyPr/>
        <a:lstStyle/>
        <a:p>
          <a:r>
            <a:rPr lang="en-US" dirty="0"/>
            <a:t>fast</a:t>
          </a:r>
        </a:p>
      </dgm:t>
    </dgm:pt>
    <dgm:pt modelId="{D8C0E80B-773A-420B-A445-F39D40B352B0}" type="parTrans" cxnId="{6B65B0B0-652A-4897-A84A-EAD2A87184B3}">
      <dgm:prSet/>
      <dgm:spPr/>
      <dgm:t>
        <a:bodyPr/>
        <a:lstStyle/>
        <a:p>
          <a:endParaRPr lang="en-US"/>
        </a:p>
      </dgm:t>
    </dgm:pt>
    <dgm:pt modelId="{12CDF185-6A7B-4B6E-8F91-40D1B1E50119}" type="sibTrans" cxnId="{6B65B0B0-652A-4897-A84A-EAD2A87184B3}">
      <dgm:prSet/>
      <dgm:spPr/>
      <dgm:t>
        <a:bodyPr/>
        <a:lstStyle/>
        <a:p>
          <a:endParaRPr lang="en-US"/>
        </a:p>
      </dgm:t>
    </dgm:pt>
    <dgm:pt modelId="{AD432868-1EAB-4C98-962D-445EBBB17DAB}">
      <dgm:prSet/>
      <dgm:spPr/>
      <dgm:t>
        <a:bodyPr/>
        <a:lstStyle/>
        <a:p>
          <a:r>
            <a:rPr lang="en-US" dirty="0"/>
            <a:t>comfortable trip</a:t>
          </a:r>
        </a:p>
      </dgm:t>
    </dgm:pt>
    <dgm:pt modelId="{ED793CCE-CEDB-45C7-A6F9-E33D4573EEB3}" type="parTrans" cxnId="{250D8AAD-7D20-4CCE-987D-E6708FD478F6}">
      <dgm:prSet/>
      <dgm:spPr/>
      <dgm:t>
        <a:bodyPr/>
        <a:lstStyle/>
        <a:p>
          <a:endParaRPr lang="en-US"/>
        </a:p>
      </dgm:t>
    </dgm:pt>
    <dgm:pt modelId="{FEE79E8E-9317-4FE9-B85A-5B22B3F776E4}" type="sibTrans" cxnId="{250D8AAD-7D20-4CCE-987D-E6708FD478F6}">
      <dgm:prSet/>
      <dgm:spPr/>
      <dgm:t>
        <a:bodyPr/>
        <a:lstStyle/>
        <a:p>
          <a:endParaRPr lang="en-US"/>
        </a:p>
      </dgm:t>
    </dgm:pt>
    <dgm:pt modelId="{5DDA9325-C541-4D95-81B3-DD33236F8A32}">
      <dgm:prSet/>
      <dgm:spPr/>
      <dgm:t>
        <a:bodyPr/>
        <a:lstStyle/>
        <a:p>
          <a:r>
            <a:rPr lang="en-US" dirty="0"/>
            <a:t>legal</a:t>
          </a:r>
        </a:p>
      </dgm:t>
    </dgm:pt>
    <dgm:pt modelId="{55E2083E-CFF0-48CE-B1ED-DC3642271197}" type="parTrans" cxnId="{9D6E2248-D5BA-4C1F-B11B-B5CF7585895A}">
      <dgm:prSet/>
      <dgm:spPr/>
      <dgm:t>
        <a:bodyPr/>
        <a:lstStyle/>
        <a:p>
          <a:endParaRPr lang="en-US"/>
        </a:p>
      </dgm:t>
    </dgm:pt>
    <dgm:pt modelId="{99FF603F-12C2-4C14-86AC-A5BC011E2CA2}" type="sibTrans" cxnId="{9D6E2248-D5BA-4C1F-B11B-B5CF7585895A}">
      <dgm:prSet/>
      <dgm:spPr/>
      <dgm:t>
        <a:bodyPr/>
        <a:lstStyle/>
        <a:p>
          <a:endParaRPr lang="en-US"/>
        </a:p>
      </dgm:t>
    </dgm:pt>
    <dgm:pt modelId="{94886888-C8A6-4C56-BBA6-E7CC0F8C0407}">
      <dgm:prSet/>
      <dgm:spPr/>
      <dgm:t>
        <a:bodyPr/>
        <a:lstStyle/>
        <a:p>
          <a:r>
            <a:rPr lang="en-US" dirty="0"/>
            <a:t>maximize profits</a:t>
          </a:r>
        </a:p>
      </dgm:t>
    </dgm:pt>
    <dgm:pt modelId="{9DB34B4A-8C65-437B-A054-138BEFBA812E}" type="parTrans" cxnId="{B14B02AA-CC3E-4859-827C-DDF6AFBE6B4F}">
      <dgm:prSet/>
      <dgm:spPr/>
      <dgm:t>
        <a:bodyPr/>
        <a:lstStyle/>
        <a:p>
          <a:endParaRPr lang="en-US"/>
        </a:p>
      </dgm:t>
    </dgm:pt>
    <dgm:pt modelId="{0FAA5CD6-D920-4EDA-9CA9-60DBB404EACC}" type="sibTrans" cxnId="{B14B02AA-CC3E-4859-827C-DDF6AFBE6B4F}">
      <dgm:prSet/>
      <dgm:spPr/>
      <dgm:t>
        <a:bodyPr/>
        <a:lstStyle/>
        <a:p>
          <a:endParaRPr lang="en-US"/>
        </a:p>
      </dgm:t>
    </dgm:pt>
    <dgm:pt modelId="{72F092A1-3B55-4AF9-BB8D-2692568648C3}" type="pres">
      <dgm:prSet presAssocID="{B591CF20-E38B-470F-ADB9-0E408539A816}" presName="Name0" presStyleCnt="0">
        <dgm:presLayoutVars>
          <dgm:dir/>
          <dgm:animLvl val="lvl"/>
          <dgm:resizeHandles val="exact"/>
        </dgm:presLayoutVars>
      </dgm:prSet>
      <dgm:spPr/>
    </dgm:pt>
    <dgm:pt modelId="{07C34D83-3094-4FD8-AF53-7B4F0466A48D}" type="pres">
      <dgm:prSet presAssocID="{68943606-CA28-4782-8232-95AB8616BAD2}" presName="composite" presStyleCnt="0"/>
      <dgm:spPr/>
    </dgm:pt>
    <dgm:pt modelId="{60D9E2F1-B549-4EF6-9A39-54153CB848BF}" type="pres">
      <dgm:prSet presAssocID="{68943606-CA28-4782-8232-95AB8616BAD2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AE9246A3-3980-441E-8C93-893085D8CE26}" type="pres">
      <dgm:prSet presAssocID="{68943606-CA28-4782-8232-95AB8616BAD2}" presName="desTx" presStyleLbl="alignAccFollowNode1" presStyleIdx="0" presStyleCnt="4">
        <dgm:presLayoutVars>
          <dgm:bulletEnabled val="1"/>
        </dgm:presLayoutVars>
      </dgm:prSet>
      <dgm:spPr/>
    </dgm:pt>
    <dgm:pt modelId="{A4E5F21F-8483-482A-B577-134ACFDB9B9E}" type="pres">
      <dgm:prSet presAssocID="{F32ADC98-C909-41E5-91A2-1952AAB3B088}" presName="space" presStyleCnt="0"/>
      <dgm:spPr/>
    </dgm:pt>
    <dgm:pt modelId="{7288A2BB-75A7-4488-8F75-4BC6D89E9768}" type="pres">
      <dgm:prSet presAssocID="{58A56870-94C5-474F-A11F-B059F85D051B}" presName="composite" presStyleCnt="0"/>
      <dgm:spPr/>
    </dgm:pt>
    <dgm:pt modelId="{5AAEAC57-C5CF-4BF7-B78E-013E1F7A0946}" type="pres">
      <dgm:prSet presAssocID="{58A56870-94C5-474F-A11F-B059F85D051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DD58FCCA-5A53-48EF-830C-01A1BC2DEC5F}" type="pres">
      <dgm:prSet presAssocID="{58A56870-94C5-474F-A11F-B059F85D051B}" presName="desTx" presStyleLbl="alignAccFollowNode1" presStyleIdx="1" presStyleCnt="4">
        <dgm:presLayoutVars>
          <dgm:bulletEnabled val="1"/>
        </dgm:presLayoutVars>
      </dgm:prSet>
      <dgm:spPr/>
    </dgm:pt>
    <dgm:pt modelId="{18DB903B-07DD-486D-A4B9-BC4325B28247}" type="pres">
      <dgm:prSet presAssocID="{FD0CD066-B96F-4B22-9616-AEFC906D0365}" presName="space" presStyleCnt="0"/>
      <dgm:spPr/>
    </dgm:pt>
    <dgm:pt modelId="{3E978AA7-ADC8-41B0-8320-DE84F788EBE3}" type="pres">
      <dgm:prSet presAssocID="{7D8F34D2-ACF5-4A51-B24D-609C41730628}" presName="composite" presStyleCnt="0"/>
      <dgm:spPr/>
    </dgm:pt>
    <dgm:pt modelId="{2D001E74-0AE6-4A24-B178-617FDC7EFAEB}" type="pres">
      <dgm:prSet presAssocID="{7D8F34D2-ACF5-4A51-B24D-609C41730628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C7F39890-5C8D-48FD-9A3D-71E6A4C3F357}" type="pres">
      <dgm:prSet presAssocID="{7D8F34D2-ACF5-4A51-B24D-609C41730628}" presName="desTx" presStyleLbl="alignAccFollowNode1" presStyleIdx="2" presStyleCnt="4">
        <dgm:presLayoutVars>
          <dgm:bulletEnabled val="1"/>
        </dgm:presLayoutVars>
      </dgm:prSet>
      <dgm:spPr/>
    </dgm:pt>
    <dgm:pt modelId="{5F376750-33CC-45A6-93BB-8929160531C0}" type="pres">
      <dgm:prSet presAssocID="{73ABE292-2B32-41AF-ADF7-3E2FAF127215}" presName="space" presStyleCnt="0"/>
      <dgm:spPr/>
    </dgm:pt>
    <dgm:pt modelId="{E6C8BDA2-4ADF-4F7E-A8ED-69DD98127150}" type="pres">
      <dgm:prSet presAssocID="{F0F72F2C-A2DF-4546-B5A6-BD3771EF4984}" presName="composite" presStyleCnt="0"/>
      <dgm:spPr/>
    </dgm:pt>
    <dgm:pt modelId="{ED723AC5-A2E2-4B16-BEA7-A94A2BECAD1C}" type="pres">
      <dgm:prSet presAssocID="{F0F72F2C-A2DF-4546-B5A6-BD3771EF4984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C961A285-B32F-4EA0-A7A2-A0725D9D4CB3}" type="pres">
      <dgm:prSet presAssocID="{F0F72F2C-A2DF-4546-B5A6-BD3771EF4984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FC336D05-F568-4DE0-B477-723ADFAAF844}" srcId="{F0F72F2C-A2DF-4546-B5A6-BD3771EF4984}" destId="{DD1E0D02-53B6-4AD7-9E54-A7D0795D9AC8}" srcOrd="0" destOrd="0" parTransId="{8AB55934-9679-48B3-8F3D-EF7ADD4036C3}" sibTransId="{C916A12B-4192-4C19-B375-74438A211E52}"/>
    <dgm:cxn modelId="{B9E97409-F6B4-4950-A7AC-482F093584DD}" type="presOf" srcId="{7DC30BB8-E413-4267-9B01-D0C398158CB3}" destId="{C7F39890-5C8D-48FD-9A3D-71E6A4C3F357}" srcOrd="0" destOrd="4" presId="urn:microsoft.com/office/officeart/2005/8/layout/hList1"/>
    <dgm:cxn modelId="{D706BA09-82AD-4D88-A870-01ECD20FFDC4}" type="presOf" srcId="{5DDA9325-C541-4D95-81B3-DD33236F8A32}" destId="{AE9246A3-3980-441E-8C93-893085D8CE26}" srcOrd="0" destOrd="2" presId="urn:microsoft.com/office/officeart/2005/8/layout/hList1"/>
    <dgm:cxn modelId="{0B6F590C-C015-4853-86A3-1DD6DE4A6A14}" type="presOf" srcId="{F6530794-3DBF-46C1-88C9-5A35FFF151CC}" destId="{C961A285-B32F-4EA0-A7A2-A0725D9D4CB3}" srcOrd="0" destOrd="3" presId="urn:microsoft.com/office/officeart/2005/8/layout/hList1"/>
    <dgm:cxn modelId="{38E5410E-DF0D-42F8-B3CC-C07FC3B042E8}" srcId="{F0F72F2C-A2DF-4546-B5A6-BD3771EF4984}" destId="{3C0CB938-E1F9-4A85-988C-3B8227DC8B4B}" srcOrd="2" destOrd="0" parTransId="{A5B266FE-63B3-4277-B6BB-068B18E40705}" sibTransId="{E3633988-5154-4E7D-A927-75167A27E844}"/>
    <dgm:cxn modelId="{8EDF021A-0EDD-4FB5-9107-0D2E7B05FC2D}" srcId="{B591CF20-E38B-470F-ADB9-0E408539A816}" destId="{7D8F34D2-ACF5-4A51-B24D-609C41730628}" srcOrd="2" destOrd="0" parTransId="{538793FA-12F5-487C-A939-B1DC05160418}" sibTransId="{73ABE292-2B32-41AF-ADF7-3E2FAF127215}"/>
    <dgm:cxn modelId="{6BF34E20-8AF7-42C1-96B4-92680917B7C6}" type="presOf" srcId="{9A11CB0E-7A9F-418B-B52F-5FF51A0720B3}" destId="{C7F39890-5C8D-48FD-9A3D-71E6A4C3F357}" srcOrd="0" destOrd="1" presId="urn:microsoft.com/office/officeart/2005/8/layout/hList1"/>
    <dgm:cxn modelId="{C12B2C21-4E3B-4DB7-8417-DB8E13AB34B4}" type="presOf" srcId="{D864C7AA-F3B5-4FB5-8B92-D746FB5CC396}" destId="{C961A285-B32F-4EA0-A7A2-A0725D9D4CB3}" srcOrd="0" destOrd="1" presId="urn:microsoft.com/office/officeart/2005/8/layout/hList1"/>
    <dgm:cxn modelId="{A3568A25-7CC0-46DA-AA41-FCACAC0C3840}" type="presOf" srcId="{7D8F34D2-ACF5-4A51-B24D-609C41730628}" destId="{2D001E74-0AE6-4A24-B178-617FDC7EFAEB}" srcOrd="0" destOrd="0" presId="urn:microsoft.com/office/officeart/2005/8/layout/hList1"/>
    <dgm:cxn modelId="{8BCE5B36-B777-474D-890D-FE339B0902D4}" srcId="{B591CF20-E38B-470F-ADB9-0E408539A816}" destId="{68943606-CA28-4782-8232-95AB8616BAD2}" srcOrd="0" destOrd="0" parTransId="{676B489B-9AA3-44DD-9BE5-9D47C15ACFCD}" sibTransId="{F32ADC98-C909-41E5-91A2-1952AAB3B088}"/>
    <dgm:cxn modelId="{DB190E3A-B7E8-41D8-A549-2EFF30D0262F}" type="presOf" srcId="{E64BC63D-3F14-4150-9DA0-E7EC0FD6EA76}" destId="{C7F39890-5C8D-48FD-9A3D-71E6A4C3F357}" srcOrd="0" destOrd="0" presId="urn:microsoft.com/office/officeart/2005/8/layout/hList1"/>
    <dgm:cxn modelId="{CEF9423A-8323-4FA6-9433-09CDA70E8829}" srcId="{58A56870-94C5-474F-A11F-B059F85D051B}" destId="{99690A0C-B363-44CA-B8D2-E1E8D3F4850C}" srcOrd="0" destOrd="0" parTransId="{4129AA71-9DFC-4B1A-9E74-FAE90BAD1635}" sibTransId="{22B365A6-AF06-4542-A330-D109C89F66BB}"/>
    <dgm:cxn modelId="{2F9D925C-8CE8-4686-97AD-DF95CEBE0121}" type="presOf" srcId="{F0F72F2C-A2DF-4546-B5A6-BD3771EF4984}" destId="{ED723AC5-A2E2-4B16-BEA7-A94A2BECAD1C}" srcOrd="0" destOrd="0" presId="urn:microsoft.com/office/officeart/2005/8/layout/hList1"/>
    <dgm:cxn modelId="{8DD96B64-C426-4F02-B8AA-70C50DD3BA1C}" type="presOf" srcId="{3C0CB938-E1F9-4A85-988C-3B8227DC8B4B}" destId="{C961A285-B32F-4EA0-A7A2-A0725D9D4CB3}" srcOrd="0" destOrd="2" presId="urn:microsoft.com/office/officeart/2005/8/layout/hList1"/>
    <dgm:cxn modelId="{9D6E2248-D5BA-4C1F-B11B-B5CF7585895A}" srcId="{68943606-CA28-4782-8232-95AB8616BAD2}" destId="{5DDA9325-C541-4D95-81B3-DD33236F8A32}" srcOrd="2" destOrd="0" parTransId="{55E2083E-CFF0-48CE-B1ED-DC3642271197}" sibTransId="{99FF603F-12C2-4C14-86AC-A5BC011E2CA2}"/>
    <dgm:cxn modelId="{54A43A4A-E4A0-41A0-BB5B-DADB5F86B1ED}" srcId="{7D8F34D2-ACF5-4A51-B24D-609C41730628}" destId="{9A11CB0E-7A9F-418B-B52F-5FF51A0720B3}" srcOrd="1" destOrd="0" parTransId="{D82F122F-2114-4A78-B503-1BCAE13F0CFE}" sibTransId="{6363FDCA-AD41-4E6F-B7CD-3B5CA6CE6F9E}"/>
    <dgm:cxn modelId="{A2258A4A-D5EA-4DF1-9992-4421E3494DBB}" srcId="{7D8F34D2-ACF5-4A51-B24D-609C41730628}" destId="{7DC30BB8-E413-4267-9B01-D0C398158CB3}" srcOrd="4" destOrd="0" parTransId="{D559063E-990A-4AEA-A4CF-1715F0D301DE}" sibTransId="{C50021D0-A180-4E4B-80B2-135BF7DCB95E}"/>
    <dgm:cxn modelId="{7754F06A-0E62-45E8-8416-589BEEAC5CE0}" type="presOf" srcId="{DF6124A1-3345-4DD8-BC99-57CC98D42921}" destId="{DD58FCCA-5A53-48EF-830C-01A1BC2DEC5F}" srcOrd="0" destOrd="1" presId="urn:microsoft.com/office/officeart/2005/8/layout/hList1"/>
    <dgm:cxn modelId="{1C783D4D-52DC-4942-A906-97B20F8529C9}" type="presOf" srcId="{B591CF20-E38B-470F-ADB9-0E408539A816}" destId="{72F092A1-3B55-4AF9-BB8D-2692568648C3}" srcOrd="0" destOrd="0" presId="urn:microsoft.com/office/officeart/2005/8/layout/hList1"/>
    <dgm:cxn modelId="{5D9E5F6E-9C1E-4C9A-813A-5E429A25D801}" type="presOf" srcId="{5C75ABEB-F4BA-400B-B9F2-F23F97463A7D}" destId="{C7F39890-5C8D-48FD-9A3D-71E6A4C3F357}" srcOrd="0" destOrd="2" presId="urn:microsoft.com/office/officeart/2005/8/layout/hList1"/>
    <dgm:cxn modelId="{FD61894F-8043-4A82-ACC3-2DFBCBC2A0D4}" srcId="{58A56870-94C5-474F-A11F-B059F85D051B}" destId="{DF6124A1-3345-4DD8-BC99-57CC98D42921}" srcOrd="1" destOrd="0" parTransId="{B2CF88B5-7EDE-493B-BD6B-5AEDE5AD63C3}" sibTransId="{DD8425FA-9779-48FA-B6DE-876CC72153C2}"/>
    <dgm:cxn modelId="{14B65A70-0010-450D-9A93-77E8C795EE26}" type="presOf" srcId="{9C367CD2-D072-49AB-867B-391044203855}" destId="{DD58FCCA-5A53-48EF-830C-01A1BC2DEC5F}" srcOrd="0" destOrd="2" presId="urn:microsoft.com/office/officeart/2005/8/layout/hList1"/>
    <dgm:cxn modelId="{B29D3575-8DA3-4818-A7C1-01DEED2529C2}" type="presOf" srcId="{68943606-CA28-4782-8232-95AB8616BAD2}" destId="{60D9E2F1-B549-4EF6-9A39-54153CB848BF}" srcOrd="0" destOrd="0" presId="urn:microsoft.com/office/officeart/2005/8/layout/hList1"/>
    <dgm:cxn modelId="{E3722183-5FAF-40CE-B1E2-A53CE3A059AD}" srcId="{F0F72F2C-A2DF-4546-B5A6-BD3771EF4984}" destId="{F6530794-3DBF-46C1-88C9-5A35FFF151CC}" srcOrd="3" destOrd="0" parTransId="{11C96B7B-1D95-4292-A36F-3D42FCE18E74}" sibTransId="{346DD7CA-A3A0-476B-AAE6-A24F60B9D00E}"/>
    <dgm:cxn modelId="{CE2C7083-61BF-43F9-B05E-40549F90D2CC}" type="presOf" srcId="{45414D11-1BF0-4CF1-8CE9-FBBD0212AC0C}" destId="{AE9246A3-3980-441E-8C93-893085D8CE26}" srcOrd="0" destOrd="1" presId="urn:microsoft.com/office/officeart/2005/8/layout/hList1"/>
    <dgm:cxn modelId="{75512185-0EA6-4209-A574-E797EFCD5CD1}" srcId="{F0F72F2C-A2DF-4546-B5A6-BD3771EF4984}" destId="{D864C7AA-F3B5-4FB5-8B92-D746FB5CC396}" srcOrd="1" destOrd="0" parTransId="{09BBFD11-618B-4F3B-99DE-CD19ED65A989}" sibTransId="{DA9592DB-3C12-4258-86C8-FA80B554B696}"/>
    <dgm:cxn modelId="{58E03485-B8E2-4295-98B0-8005C4B8D99C}" type="presOf" srcId="{DD1E0D02-53B6-4AD7-9E54-A7D0795D9AC8}" destId="{C961A285-B32F-4EA0-A7A2-A0725D9D4CB3}" srcOrd="0" destOrd="0" presId="urn:microsoft.com/office/officeart/2005/8/layout/hList1"/>
    <dgm:cxn modelId="{A2BA158A-E6A7-4D32-9D81-6BF2951E8690}" type="presOf" srcId="{94886888-C8A6-4C56-BBA6-E7CC0F8C0407}" destId="{AE9246A3-3980-441E-8C93-893085D8CE26}" srcOrd="0" destOrd="4" presId="urn:microsoft.com/office/officeart/2005/8/layout/hList1"/>
    <dgm:cxn modelId="{6593B099-4683-4CE5-BBC3-FA3EEE9DBA90}" srcId="{B591CF20-E38B-470F-ADB9-0E408539A816}" destId="{58A56870-94C5-474F-A11F-B059F85D051B}" srcOrd="1" destOrd="0" parTransId="{C14F31F7-7F6D-4E53-9E55-3AF1CB4916C0}" sibTransId="{FD0CD066-B96F-4B22-9616-AEFC906D0365}"/>
    <dgm:cxn modelId="{35A2ED99-0F87-403A-BB22-400B56925B24}" srcId="{7D8F34D2-ACF5-4A51-B24D-609C41730628}" destId="{E64BC63D-3F14-4150-9DA0-E7EC0FD6EA76}" srcOrd="0" destOrd="0" parTransId="{D507EDFD-DDCC-4F7A-8C9A-BB646694064C}" sibTransId="{1E441C76-492B-41CE-8558-DC1206CC67E0}"/>
    <dgm:cxn modelId="{BF05AB9A-7570-4D63-ABEA-4404AAD630F8}" srcId="{7D8F34D2-ACF5-4A51-B24D-609C41730628}" destId="{5C75ABEB-F4BA-400B-B9F2-F23F97463A7D}" srcOrd="2" destOrd="0" parTransId="{1368C5A2-5807-4015-8DBD-5E11DE44C67B}" sibTransId="{F1B09895-4F3F-4648-8678-0901A19C201C}"/>
    <dgm:cxn modelId="{9EC6B59F-CBC9-4B5E-AD1A-6D913EE70336}" type="presOf" srcId="{8F516D2D-FEA4-4674-AF1A-D637805EDA26}" destId="{C961A285-B32F-4EA0-A7A2-A0725D9D4CB3}" srcOrd="0" destOrd="6" presId="urn:microsoft.com/office/officeart/2005/8/layout/hList1"/>
    <dgm:cxn modelId="{ECAC54A8-C412-40AA-800C-9D5DFD92070E}" srcId="{B591CF20-E38B-470F-ADB9-0E408539A816}" destId="{F0F72F2C-A2DF-4546-B5A6-BD3771EF4984}" srcOrd="3" destOrd="0" parTransId="{A2250B20-5406-4F3F-A64D-6152F8E74E44}" sibTransId="{F55E5FBB-56F5-4E60-80C1-C4231D568744}"/>
    <dgm:cxn modelId="{B14B02AA-CC3E-4859-827C-DDF6AFBE6B4F}" srcId="{68943606-CA28-4782-8232-95AB8616BAD2}" destId="{94886888-C8A6-4C56-BBA6-E7CC0F8C0407}" srcOrd="4" destOrd="0" parTransId="{9DB34B4A-8C65-437B-A054-138BEFBA812E}" sibTransId="{0FAA5CD6-D920-4EDA-9CA9-60DBB404EACC}"/>
    <dgm:cxn modelId="{48689EAC-A261-40BA-A1A5-CB22F9FE8A8D}" srcId="{58A56870-94C5-474F-A11F-B059F85D051B}" destId="{DD1BEDFC-A663-4738-AD6F-17B6C957FB47}" srcOrd="3" destOrd="0" parTransId="{35D7AF1B-BEAD-46E0-B245-02424470071F}" sibTransId="{2F4948BD-94FC-4845-BB51-D445A3BA9467}"/>
    <dgm:cxn modelId="{250D8AAD-7D20-4CCE-987D-E6708FD478F6}" srcId="{68943606-CA28-4782-8232-95AB8616BAD2}" destId="{AD432868-1EAB-4C98-962D-445EBBB17DAB}" srcOrd="3" destOrd="0" parTransId="{ED793CCE-CEDB-45C7-A6F9-E33D4573EEB3}" sibTransId="{FEE79E8E-9317-4FE9-B85A-5B22B3F776E4}"/>
    <dgm:cxn modelId="{3E6A58AF-E0EF-493A-8F94-A6D38021D78D}" srcId="{F0F72F2C-A2DF-4546-B5A6-BD3771EF4984}" destId="{8F516D2D-FEA4-4674-AF1A-D637805EDA26}" srcOrd="6" destOrd="0" parTransId="{068BBA74-775E-4CF5-B332-08FFEEEF0A62}" sibTransId="{2EBF07E9-56E4-4763-8933-E168742C6A90}"/>
    <dgm:cxn modelId="{6B65B0B0-652A-4897-A84A-EAD2A87184B3}" srcId="{68943606-CA28-4782-8232-95AB8616BAD2}" destId="{45414D11-1BF0-4CF1-8CE9-FBBD0212AC0C}" srcOrd="1" destOrd="0" parTransId="{D8C0E80B-773A-420B-A445-F39D40B352B0}" sibTransId="{12CDF185-6A7B-4B6E-8F91-40D1B1E50119}"/>
    <dgm:cxn modelId="{C49E96B9-6082-4869-BC9C-F094F52923B2}" srcId="{68943606-CA28-4782-8232-95AB8616BAD2}" destId="{B8F46C62-824E-4968-9874-EAE0BD4DEC06}" srcOrd="0" destOrd="0" parTransId="{2CB3CFE6-48C9-4764-BE98-1DFCB01931D2}" sibTransId="{CC392892-33EB-4DAB-95D8-04EC6A85112E}"/>
    <dgm:cxn modelId="{083E5DC0-50D4-468C-9894-D27A102FBB23}" type="presOf" srcId="{189A2302-4677-49D0-AE47-D22C388BCC37}" destId="{C961A285-B32F-4EA0-A7A2-A0725D9D4CB3}" srcOrd="0" destOrd="5" presId="urn:microsoft.com/office/officeart/2005/8/layout/hList1"/>
    <dgm:cxn modelId="{C447BAC2-4786-419F-B53F-EFF1E6ADE9AE}" srcId="{58A56870-94C5-474F-A11F-B059F85D051B}" destId="{9C367CD2-D072-49AB-867B-391044203855}" srcOrd="2" destOrd="0" parTransId="{6C95B9D7-E884-46BD-8470-A1194B51F200}" sibTransId="{A08C7584-BAB8-4646-8AFE-FAB8A7E8F7C9}"/>
    <dgm:cxn modelId="{8ED994C8-D4D7-4A61-9B30-C5491D25A385}" type="presOf" srcId="{58A56870-94C5-474F-A11F-B059F85D051B}" destId="{5AAEAC57-C5CF-4BF7-B78E-013E1F7A0946}" srcOrd="0" destOrd="0" presId="urn:microsoft.com/office/officeart/2005/8/layout/hList1"/>
    <dgm:cxn modelId="{8CE5FED1-62BD-4794-A2E5-16A21637A630}" type="presOf" srcId="{21162962-6786-44EB-A9D2-2F7790A21F41}" destId="{C961A285-B32F-4EA0-A7A2-A0725D9D4CB3}" srcOrd="0" destOrd="4" presId="urn:microsoft.com/office/officeart/2005/8/layout/hList1"/>
    <dgm:cxn modelId="{10DA63D4-5F0B-46D0-B1CF-5E4BE2796DF8}" type="presOf" srcId="{AD432868-1EAB-4C98-962D-445EBBB17DAB}" destId="{AE9246A3-3980-441E-8C93-893085D8CE26}" srcOrd="0" destOrd="3" presId="urn:microsoft.com/office/officeart/2005/8/layout/hList1"/>
    <dgm:cxn modelId="{1FDB05D8-040B-4195-A8E7-D686A7A35D7C}" type="presOf" srcId="{6D83297A-5466-4684-943E-3E98C96EF1EE}" destId="{C7F39890-5C8D-48FD-9A3D-71E6A4C3F357}" srcOrd="0" destOrd="3" presId="urn:microsoft.com/office/officeart/2005/8/layout/hList1"/>
    <dgm:cxn modelId="{8C930BDC-27AD-4ED8-80AB-612A639A6541}" type="presOf" srcId="{DD1BEDFC-A663-4738-AD6F-17B6C957FB47}" destId="{DD58FCCA-5A53-48EF-830C-01A1BC2DEC5F}" srcOrd="0" destOrd="3" presId="urn:microsoft.com/office/officeart/2005/8/layout/hList1"/>
    <dgm:cxn modelId="{D440DBE2-A604-4C8D-A12C-4A65FE82D34C}" srcId="{7D8F34D2-ACF5-4A51-B24D-609C41730628}" destId="{6D83297A-5466-4684-943E-3E98C96EF1EE}" srcOrd="3" destOrd="0" parTransId="{BC1E25D6-BD75-417A-B2A6-8F1FA60783C2}" sibTransId="{EBBEC456-5F41-4249-BE51-C1D1B5004384}"/>
    <dgm:cxn modelId="{0CD5A2E6-7F92-4843-9C07-A46FA109575F}" type="presOf" srcId="{B8F46C62-824E-4968-9874-EAE0BD4DEC06}" destId="{AE9246A3-3980-441E-8C93-893085D8CE26}" srcOrd="0" destOrd="0" presId="urn:microsoft.com/office/officeart/2005/8/layout/hList1"/>
    <dgm:cxn modelId="{40250FED-1A2F-4AA8-8F2A-0EF8818B3709}" srcId="{F0F72F2C-A2DF-4546-B5A6-BD3771EF4984}" destId="{21162962-6786-44EB-A9D2-2F7790A21F41}" srcOrd="4" destOrd="0" parTransId="{47233D5B-E9B2-4D60-B376-CF04884B51B9}" sibTransId="{50D4FACE-998D-4AFD-89CD-B45654BFC73E}"/>
    <dgm:cxn modelId="{97729DF5-01F4-465F-8C51-9A008C0EA5E3}" srcId="{F0F72F2C-A2DF-4546-B5A6-BD3771EF4984}" destId="{189A2302-4677-49D0-AE47-D22C388BCC37}" srcOrd="5" destOrd="0" parTransId="{428254E7-4FD6-4AE4-8293-4E3606176277}" sibTransId="{56608371-3ECA-4DB0-A88B-1A4EAF471740}"/>
    <dgm:cxn modelId="{05169EF6-F3CC-49A4-B3B7-43C562A8DAAF}" type="presOf" srcId="{99690A0C-B363-44CA-B8D2-E1E8D3F4850C}" destId="{DD58FCCA-5A53-48EF-830C-01A1BC2DEC5F}" srcOrd="0" destOrd="0" presId="urn:microsoft.com/office/officeart/2005/8/layout/hList1"/>
    <dgm:cxn modelId="{95BD295E-A9F6-466B-BA87-17C156C684A8}" type="presParOf" srcId="{72F092A1-3B55-4AF9-BB8D-2692568648C3}" destId="{07C34D83-3094-4FD8-AF53-7B4F0466A48D}" srcOrd="0" destOrd="0" presId="urn:microsoft.com/office/officeart/2005/8/layout/hList1"/>
    <dgm:cxn modelId="{39124E4D-991B-48AD-9D43-800FE2E95280}" type="presParOf" srcId="{07C34D83-3094-4FD8-AF53-7B4F0466A48D}" destId="{60D9E2F1-B549-4EF6-9A39-54153CB848BF}" srcOrd="0" destOrd="0" presId="urn:microsoft.com/office/officeart/2005/8/layout/hList1"/>
    <dgm:cxn modelId="{060EC04F-96E5-42BB-A1D3-47416D001379}" type="presParOf" srcId="{07C34D83-3094-4FD8-AF53-7B4F0466A48D}" destId="{AE9246A3-3980-441E-8C93-893085D8CE26}" srcOrd="1" destOrd="0" presId="urn:microsoft.com/office/officeart/2005/8/layout/hList1"/>
    <dgm:cxn modelId="{23D43B5E-FD6A-48DE-9172-8B409E54F52F}" type="presParOf" srcId="{72F092A1-3B55-4AF9-BB8D-2692568648C3}" destId="{A4E5F21F-8483-482A-B577-134ACFDB9B9E}" srcOrd="1" destOrd="0" presId="urn:microsoft.com/office/officeart/2005/8/layout/hList1"/>
    <dgm:cxn modelId="{039A9078-21F2-474D-99AB-DBEA5CCAEDCF}" type="presParOf" srcId="{72F092A1-3B55-4AF9-BB8D-2692568648C3}" destId="{7288A2BB-75A7-4488-8F75-4BC6D89E9768}" srcOrd="2" destOrd="0" presId="urn:microsoft.com/office/officeart/2005/8/layout/hList1"/>
    <dgm:cxn modelId="{F40448F3-24E0-4A57-BECA-2536A88F9490}" type="presParOf" srcId="{7288A2BB-75A7-4488-8F75-4BC6D89E9768}" destId="{5AAEAC57-C5CF-4BF7-B78E-013E1F7A0946}" srcOrd="0" destOrd="0" presId="urn:microsoft.com/office/officeart/2005/8/layout/hList1"/>
    <dgm:cxn modelId="{4CF875B8-E54F-4CE2-828F-1E9652E48DDD}" type="presParOf" srcId="{7288A2BB-75A7-4488-8F75-4BC6D89E9768}" destId="{DD58FCCA-5A53-48EF-830C-01A1BC2DEC5F}" srcOrd="1" destOrd="0" presId="urn:microsoft.com/office/officeart/2005/8/layout/hList1"/>
    <dgm:cxn modelId="{BB34AD1C-3258-41CA-91F9-9EB9065ED1A4}" type="presParOf" srcId="{72F092A1-3B55-4AF9-BB8D-2692568648C3}" destId="{18DB903B-07DD-486D-A4B9-BC4325B28247}" srcOrd="3" destOrd="0" presId="urn:microsoft.com/office/officeart/2005/8/layout/hList1"/>
    <dgm:cxn modelId="{962DA3F5-BEF3-4B69-925A-3008AB7E3388}" type="presParOf" srcId="{72F092A1-3B55-4AF9-BB8D-2692568648C3}" destId="{3E978AA7-ADC8-41B0-8320-DE84F788EBE3}" srcOrd="4" destOrd="0" presId="urn:microsoft.com/office/officeart/2005/8/layout/hList1"/>
    <dgm:cxn modelId="{306EA367-9481-4D9D-A5CB-AA0C68C2793A}" type="presParOf" srcId="{3E978AA7-ADC8-41B0-8320-DE84F788EBE3}" destId="{2D001E74-0AE6-4A24-B178-617FDC7EFAEB}" srcOrd="0" destOrd="0" presId="urn:microsoft.com/office/officeart/2005/8/layout/hList1"/>
    <dgm:cxn modelId="{DA74BB6D-2162-4AC2-91FE-F9D4EFCEE76C}" type="presParOf" srcId="{3E978AA7-ADC8-41B0-8320-DE84F788EBE3}" destId="{C7F39890-5C8D-48FD-9A3D-71E6A4C3F357}" srcOrd="1" destOrd="0" presId="urn:microsoft.com/office/officeart/2005/8/layout/hList1"/>
    <dgm:cxn modelId="{B5069C55-94FD-4EB1-8259-50B3B9C2F89B}" type="presParOf" srcId="{72F092A1-3B55-4AF9-BB8D-2692568648C3}" destId="{5F376750-33CC-45A6-93BB-8929160531C0}" srcOrd="5" destOrd="0" presId="urn:microsoft.com/office/officeart/2005/8/layout/hList1"/>
    <dgm:cxn modelId="{5D6841DA-03A2-4C0F-886F-836A4E5BC923}" type="presParOf" srcId="{72F092A1-3B55-4AF9-BB8D-2692568648C3}" destId="{E6C8BDA2-4ADF-4F7E-A8ED-69DD98127150}" srcOrd="6" destOrd="0" presId="urn:microsoft.com/office/officeart/2005/8/layout/hList1"/>
    <dgm:cxn modelId="{24F46604-49E6-41F6-A88C-9A56AF657262}" type="presParOf" srcId="{E6C8BDA2-4ADF-4F7E-A8ED-69DD98127150}" destId="{ED723AC5-A2E2-4B16-BEA7-A94A2BECAD1C}" srcOrd="0" destOrd="0" presId="urn:microsoft.com/office/officeart/2005/8/layout/hList1"/>
    <dgm:cxn modelId="{958CE51C-3395-4421-B46E-894501ADEF0E}" type="presParOf" srcId="{E6C8BDA2-4ADF-4F7E-A8ED-69DD98127150}" destId="{C961A285-B32F-4EA0-A7A2-A0725D9D4CB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44A1B9F-C8C0-4738-983F-1A3FBFA26E0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9E94AB-1EA9-4FE4-8DD8-C3A9DF8E9978}">
      <dgm:prSet/>
      <dgm:spPr/>
      <dgm:t>
        <a:bodyPr/>
        <a:lstStyle/>
        <a:p>
          <a:r>
            <a:rPr lang="en-US" b="1"/>
            <a:t>Performance measure</a:t>
          </a:r>
          <a:endParaRPr lang="en-US"/>
        </a:p>
      </dgm:t>
    </dgm:pt>
    <dgm:pt modelId="{BFD915F0-C0FD-4CAF-8516-C218216EE993}" type="parTrans" cxnId="{85A478FB-9F9E-4A2A-B16C-DF60FDF918BE}">
      <dgm:prSet/>
      <dgm:spPr/>
      <dgm:t>
        <a:bodyPr/>
        <a:lstStyle/>
        <a:p>
          <a:endParaRPr lang="en-US"/>
        </a:p>
      </dgm:t>
    </dgm:pt>
    <dgm:pt modelId="{D9175244-BB87-48FA-850F-A7C5B2A3D2C9}" type="sibTrans" cxnId="{85A478FB-9F9E-4A2A-B16C-DF60FDF918BE}">
      <dgm:prSet/>
      <dgm:spPr/>
      <dgm:t>
        <a:bodyPr/>
        <a:lstStyle/>
        <a:p>
          <a:endParaRPr lang="en-US"/>
        </a:p>
      </dgm:t>
    </dgm:pt>
    <dgm:pt modelId="{8FB7AE19-B586-4A4C-8094-FDE2EB139843}">
      <dgm:prSet/>
      <dgm:spPr/>
      <dgm:t>
        <a:bodyPr/>
        <a:lstStyle/>
        <a:p>
          <a:r>
            <a:rPr lang="en-US"/>
            <a:t>Minimizing false positives, false negatives</a:t>
          </a:r>
        </a:p>
      </dgm:t>
    </dgm:pt>
    <dgm:pt modelId="{BD72B08A-FDAC-43BD-ABDD-0764DE321490}" type="parTrans" cxnId="{E23391D9-9043-4422-94F6-2CB7170BA6DE}">
      <dgm:prSet/>
      <dgm:spPr/>
      <dgm:t>
        <a:bodyPr/>
        <a:lstStyle/>
        <a:p>
          <a:endParaRPr lang="en-US"/>
        </a:p>
      </dgm:t>
    </dgm:pt>
    <dgm:pt modelId="{7323867A-B311-4E60-B14B-9CFFB22CEFFE}" type="sibTrans" cxnId="{E23391D9-9043-4422-94F6-2CB7170BA6DE}">
      <dgm:prSet/>
      <dgm:spPr/>
      <dgm:t>
        <a:bodyPr/>
        <a:lstStyle/>
        <a:p>
          <a:endParaRPr lang="en-US"/>
        </a:p>
      </dgm:t>
    </dgm:pt>
    <dgm:pt modelId="{8C174D8C-23F7-42A9-B9CF-B00186EC3257}">
      <dgm:prSet/>
      <dgm:spPr/>
      <dgm:t>
        <a:bodyPr/>
        <a:lstStyle/>
        <a:p>
          <a:r>
            <a:rPr lang="en-US" b="1"/>
            <a:t>Environment</a:t>
          </a:r>
          <a:endParaRPr lang="en-US"/>
        </a:p>
      </dgm:t>
    </dgm:pt>
    <dgm:pt modelId="{293FFFFC-46D8-494C-8159-2F1B3BB8ECF1}" type="parTrans" cxnId="{BFF648FA-E632-400D-9E97-032546393FB8}">
      <dgm:prSet/>
      <dgm:spPr/>
      <dgm:t>
        <a:bodyPr/>
        <a:lstStyle/>
        <a:p>
          <a:endParaRPr lang="en-US"/>
        </a:p>
      </dgm:t>
    </dgm:pt>
    <dgm:pt modelId="{A565E1AE-1C9B-46AB-B247-49510C803854}" type="sibTrans" cxnId="{BFF648FA-E632-400D-9E97-032546393FB8}">
      <dgm:prSet/>
      <dgm:spPr/>
      <dgm:t>
        <a:bodyPr/>
        <a:lstStyle/>
        <a:p>
          <a:endParaRPr lang="en-US"/>
        </a:p>
      </dgm:t>
    </dgm:pt>
    <dgm:pt modelId="{A2581FA3-A862-4EF2-9961-4E5176D12CA6}">
      <dgm:prSet/>
      <dgm:spPr/>
      <dgm:t>
        <a:bodyPr/>
        <a:lstStyle/>
        <a:p>
          <a:r>
            <a:rPr lang="en-US" dirty="0"/>
            <a:t>A user’s email account</a:t>
          </a:r>
        </a:p>
      </dgm:t>
    </dgm:pt>
    <dgm:pt modelId="{F454F389-B920-411E-A078-C872AD347DEB}" type="parTrans" cxnId="{E5D9596C-C72D-4212-ABE0-4B44BE3C494B}">
      <dgm:prSet/>
      <dgm:spPr/>
      <dgm:t>
        <a:bodyPr/>
        <a:lstStyle/>
        <a:p>
          <a:endParaRPr lang="en-US"/>
        </a:p>
      </dgm:t>
    </dgm:pt>
    <dgm:pt modelId="{566EA440-694F-4292-84A0-4D9C70783CF4}" type="sibTrans" cxnId="{E5D9596C-C72D-4212-ABE0-4B44BE3C494B}">
      <dgm:prSet/>
      <dgm:spPr/>
      <dgm:t>
        <a:bodyPr/>
        <a:lstStyle/>
        <a:p>
          <a:endParaRPr lang="en-US"/>
        </a:p>
      </dgm:t>
    </dgm:pt>
    <dgm:pt modelId="{0CE115AE-E8FF-4FBA-8734-E973D6F8830F}">
      <dgm:prSet/>
      <dgm:spPr/>
      <dgm:t>
        <a:bodyPr/>
        <a:lstStyle/>
        <a:p>
          <a:r>
            <a:rPr lang="en-US" b="1"/>
            <a:t>Actuators</a:t>
          </a:r>
          <a:endParaRPr lang="en-US"/>
        </a:p>
      </dgm:t>
    </dgm:pt>
    <dgm:pt modelId="{5147C656-C76B-4F61-AE8A-9B19A8B19732}" type="parTrans" cxnId="{0C7465DF-DBE5-4D0B-BCD0-8A376107CF41}">
      <dgm:prSet/>
      <dgm:spPr/>
      <dgm:t>
        <a:bodyPr/>
        <a:lstStyle/>
        <a:p>
          <a:endParaRPr lang="en-US"/>
        </a:p>
      </dgm:t>
    </dgm:pt>
    <dgm:pt modelId="{E5B39D5E-9CC5-4564-B5BC-52965092A6B6}" type="sibTrans" cxnId="{0C7465DF-DBE5-4D0B-BCD0-8A376107CF41}">
      <dgm:prSet/>
      <dgm:spPr/>
      <dgm:t>
        <a:bodyPr/>
        <a:lstStyle/>
        <a:p>
          <a:endParaRPr lang="en-US"/>
        </a:p>
      </dgm:t>
    </dgm:pt>
    <dgm:pt modelId="{278D71FA-B669-4BD7-9F4B-2D6298B938CA}">
      <dgm:prSet/>
      <dgm:spPr/>
      <dgm:t>
        <a:bodyPr/>
        <a:lstStyle/>
        <a:p>
          <a:r>
            <a:rPr lang="en-US" dirty="0"/>
            <a:t>Mark as spam</a:t>
          </a:r>
        </a:p>
      </dgm:t>
    </dgm:pt>
    <dgm:pt modelId="{45FE954E-C4C9-4C50-A38E-C175D5A053C8}" type="parTrans" cxnId="{49D6344A-5963-46BA-8360-81516D96A859}">
      <dgm:prSet/>
      <dgm:spPr/>
      <dgm:t>
        <a:bodyPr/>
        <a:lstStyle/>
        <a:p>
          <a:endParaRPr lang="en-US"/>
        </a:p>
      </dgm:t>
    </dgm:pt>
    <dgm:pt modelId="{C0F26B8F-E75D-42CC-AC9A-579EE1798496}" type="sibTrans" cxnId="{49D6344A-5963-46BA-8360-81516D96A859}">
      <dgm:prSet/>
      <dgm:spPr/>
      <dgm:t>
        <a:bodyPr/>
        <a:lstStyle/>
        <a:p>
          <a:endParaRPr lang="en-US"/>
        </a:p>
      </dgm:t>
    </dgm:pt>
    <dgm:pt modelId="{C155130E-9A98-466A-ABA0-35B37F12F267}">
      <dgm:prSet/>
      <dgm:spPr/>
      <dgm:t>
        <a:bodyPr/>
        <a:lstStyle/>
        <a:p>
          <a:r>
            <a:rPr lang="en-US" b="1"/>
            <a:t>Sensors</a:t>
          </a:r>
          <a:endParaRPr lang="en-US"/>
        </a:p>
      </dgm:t>
    </dgm:pt>
    <dgm:pt modelId="{33E3D795-1F8F-4B0B-8F2E-C643CC9D87A7}" type="parTrans" cxnId="{B6BEDA9C-F8E2-455E-827D-F6F633A584F3}">
      <dgm:prSet/>
      <dgm:spPr/>
      <dgm:t>
        <a:bodyPr/>
        <a:lstStyle/>
        <a:p>
          <a:endParaRPr lang="en-US"/>
        </a:p>
      </dgm:t>
    </dgm:pt>
    <dgm:pt modelId="{FA0D7942-D49A-4D25-98D6-66F8423C11D5}" type="sibTrans" cxnId="{B6BEDA9C-F8E2-455E-827D-F6F633A584F3}">
      <dgm:prSet/>
      <dgm:spPr/>
      <dgm:t>
        <a:bodyPr/>
        <a:lstStyle/>
        <a:p>
          <a:endParaRPr lang="en-US"/>
        </a:p>
      </dgm:t>
    </dgm:pt>
    <dgm:pt modelId="{BE481DDF-2456-4F10-ABFE-CB06F27BA0FA}">
      <dgm:prSet/>
      <dgm:spPr/>
      <dgm:t>
        <a:bodyPr/>
        <a:lstStyle/>
        <a:p>
          <a:r>
            <a:rPr lang="en-US" dirty="0"/>
            <a:t>Incoming messages</a:t>
          </a:r>
        </a:p>
      </dgm:t>
    </dgm:pt>
    <dgm:pt modelId="{26AA374E-C6BE-48EB-A78F-7456C4AC714F}" type="parTrans" cxnId="{DB288288-3D9D-432F-BC23-0C015A8AA2A6}">
      <dgm:prSet/>
      <dgm:spPr/>
      <dgm:t>
        <a:bodyPr/>
        <a:lstStyle/>
        <a:p>
          <a:endParaRPr lang="en-US"/>
        </a:p>
      </dgm:t>
    </dgm:pt>
    <dgm:pt modelId="{CC30C378-D948-4A72-883F-26D0508D3858}" type="sibTrans" cxnId="{DB288288-3D9D-432F-BC23-0C015A8AA2A6}">
      <dgm:prSet/>
      <dgm:spPr/>
      <dgm:t>
        <a:bodyPr/>
        <a:lstStyle/>
        <a:p>
          <a:endParaRPr lang="en-US"/>
        </a:p>
      </dgm:t>
    </dgm:pt>
    <dgm:pt modelId="{882DAA35-20E7-4805-8431-D252B212E1E8}">
      <dgm:prSet/>
      <dgm:spPr/>
      <dgm:t>
        <a:bodyPr/>
        <a:lstStyle/>
        <a:p>
          <a:r>
            <a:rPr lang="en-US" dirty="0"/>
            <a:t>email server</a:t>
          </a:r>
        </a:p>
      </dgm:t>
    </dgm:pt>
    <dgm:pt modelId="{D670BEBB-7131-449D-8304-89D237D7BBE2}" type="parTrans" cxnId="{9E7F836F-875B-44B5-AA24-06E85C2FE740}">
      <dgm:prSet/>
      <dgm:spPr/>
      <dgm:t>
        <a:bodyPr/>
        <a:lstStyle/>
        <a:p>
          <a:endParaRPr lang="en-US"/>
        </a:p>
      </dgm:t>
    </dgm:pt>
    <dgm:pt modelId="{379A14A8-CAFE-4C06-B977-B98E5F1ECB95}" type="sibTrans" cxnId="{9E7F836F-875B-44B5-AA24-06E85C2FE740}">
      <dgm:prSet/>
      <dgm:spPr/>
      <dgm:t>
        <a:bodyPr/>
        <a:lstStyle/>
        <a:p>
          <a:endParaRPr lang="en-US"/>
        </a:p>
      </dgm:t>
    </dgm:pt>
    <dgm:pt modelId="{C88DB8C9-AD9D-420A-ACA4-8CAE9184DB90}">
      <dgm:prSet/>
      <dgm:spPr/>
      <dgm:t>
        <a:bodyPr/>
        <a:lstStyle/>
        <a:p>
          <a:r>
            <a:rPr lang="en-US" dirty="0"/>
            <a:t>delete</a:t>
          </a:r>
        </a:p>
      </dgm:t>
    </dgm:pt>
    <dgm:pt modelId="{1DBD118C-D812-452F-8D3A-C092102379B0}" type="parTrans" cxnId="{EBCE1C6F-EF43-4576-8CB6-470AA8A6597A}">
      <dgm:prSet/>
      <dgm:spPr/>
      <dgm:t>
        <a:bodyPr/>
        <a:lstStyle/>
        <a:p>
          <a:endParaRPr lang="en-US"/>
        </a:p>
      </dgm:t>
    </dgm:pt>
    <dgm:pt modelId="{2731A3E6-D2EC-4322-B385-C5686053E09C}" type="sibTrans" cxnId="{EBCE1C6F-EF43-4576-8CB6-470AA8A6597A}">
      <dgm:prSet/>
      <dgm:spPr/>
      <dgm:t>
        <a:bodyPr/>
        <a:lstStyle/>
        <a:p>
          <a:endParaRPr lang="en-US"/>
        </a:p>
      </dgm:t>
    </dgm:pt>
    <dgm:pt modelId="{F3A765DC-070D-4EB8-A87C-4D47BFB88456}">
      <dgm:prSet/>
      <dgm:spPr/>
      <dgm:t>
        <a:bodyPr/>
        <a:lstStyle/>
        <a:p>
          <a:r>
            <a:rPr lang="en-US" dirty="0"/>
            <a:t>etc.</a:t>
          </a:r>
        </a:p>
      </dgm:t>
    </dgm:pt>
    <dgm:pt modelId="{1E794AD7-0ED8-4DF1-8977-BD1D3484FABD}" type="parTrans" cxnId="{3B922BBB-B6F6-4944-899F-65A5304E9E7B}">
      <dgm:prSet/>
      <dgm:spPr/>
      <dgm:t>
        <a:bodyPr/>
        <a:lstStyle/>
        <a:p>
          <a:endParaRPr lang="en-US"/>
        </a:p>
      </dgm:t>
    </dgm:pt>
    <dgm:pt modelId="{801B5BAD-ECB3-4238-9AAC-8253341C62DA}" type="sibTrans" cxnId="{3B922BBB-B6F6-4944-899F-65A5304E9E7B}">
      <dgm:prSet/>
      <dgm:spPr/>
      <dgm:t>
        <a:bodyPr/>
        <a:lstStyle/>
        <a:p>
          <a:endParaRPr lang="en-US"/>
        </a:p>
      </dgm:t>
    </dgm:pt>
    <dgm:pt modelId="{C698DB85-643F-419E-AD98-53DA73AC6810}">
      <dgm:prSet/>
      <dgm:spPr/>
      <dgm:t>
        <a:bodyPr/>
        <a:lstStyle/>
        <a:p>
          <a:r>
            <a:rPr lang="en-US" dirty="0"/>
            <a:t>other information about user’s account</a:t>
          </a:r>
        </a:p>
      </dgm:t>
    </dgm:pt>
    <dgm:pt modelId="{452C9A9C-A6AE-4514-BE4B-05C9754B2043}" type="parTrans" cxnId="{F4BDDF41-8CF0-4C50-98CD-10B2AB835681}">
      <dgm:prSet/>
      <dgm:spPr/>
      <dgm:t>
        <a:bodyPr/>
        <a:lstStyle/>
        <a:p>
          <a:endParaRPr lang="en-US"/>
        </a:p>
      </dgm:t>
    </dgm:pt>
    <dgm:pt modelId="{4BFBFB65-7D94-4EF6-A3F8-E365CA39E74A}" type="sibTrans" cxnId="{F4BDDF41-8CF0-4C50-98CD-10B2AB835681}">
      <dgm:prSet/>
      <dgm:spPr/>
      <dgm:t>
        <a:bodyPr/>
        <a:lstStyle/>
        <a:p>
          <a:endParaRPr lang="en-US"/>
        </a:p>
      </dgm:t>
    </dgm:pt>
    <dgm:pt modelId="{6F51068F-BE09-49F9-98FF-6704716400F4}" type="pres">
      <dgm:prSet presAssocID="{E44A1B9F-C8C0-4738-983F-1A3FBFA26E0C}" presName="Name0" presStyleCnt="0">
        <dgm:presLayoutVars>
          <dgm:dir/>
          <dgm:animLvl val="lvl"/>
          <dgm:resizeHandles val="exact"/>
        </dgm:presLayoutVars>
      </dgm:prSet>
      <dgm:spPr/>
    </dgm:pt>
    <dgm:pt modelId="{A90FCE58-F050-4014-A507-E252CE23B3C5}" type="pres">
      <dgm:prSet presAssocID="{BD9E94AB-1EA9-4FE4-8DD8-C3A9DF8E9978}" presName="composite" presStyleCnt="0"/>
      <dgm:spPr/>
    </dgm:pt>
    <dgm:pt modelId="{722370EC-9B34-4074-A6FF-9E951D4A8D35}" type="pres">
      <dgm:prSet presAssocID="{BD9E94AB-1EA9-4FE4-8DD8-C3A9DF8E9978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C27D3391-2FBE-4615-B844-7696BACA8391}" type="pres">
      <dgm:prSet presAssocID="{BD9E94AB-1EA9-4FE4-8DD8-C3A9DF8E9978}" presName="desTx" presStyleLbl="alignAccFollowNode1" presStyleIdx="0" presStyleCnt="4">
        <dgm:presLayoutVars>
          <dgm:bulletEnabled val="1"/>
        </dgm:presLayoutVars>
      </dgm:prSet>
      <dgm:spPr/>
    </dgm:pt>
    <dgm:pt modelId="{F2965AE5-9537-4F5C-8247-3160F5E92CB7}" type="pres">
      <dgm:prSet presAssocID="{D9175244-BB87-48FA-850F-A7C5B2A3D2C9}" presName="space" presStyleCnt="0"/>
      <dgm:spPr/>
    </dgm:pt>
    <dgm:pt modelId="{FA3AC9A3-12E9-4CD1-AB69-5AA55E272D69}" type="pres">
      <dgm:prSet presAssocID="{8C174D8C-23F7-42A9-B9CF-B00186EC3257}" presName="composite" presStyleCnt="0"/>
      <dgm:spPr/>
    </dgm:pt>
    <dgm:pt modelId="{1CE12965-16C6-43DA-AB5D-964CBCC28C20}" type="pres">
      <dgm:prSet presAssocID="{8C174D8C-23F7-42A9-B9CF-B00186EC3257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3BEA13E0-A2EB-41AA-B23F-7B88E4F96848}" type="pres">
      <dgm:prSet presAssocID="{8C174D8C-23F7-42A9-B9CF-B00186EC3257}" presName="desTx" presStyleLbl="alignAccFollowNode1" presStyleIdx="1" presStyleCnt="4">
        <dgm:presLayoutVars>
          <dgm:bulletEnabled val="1"/>
        </dgm:presLayoutVars>
      </dgm:prSet>
      <dgm:spPr/>
    </dgm:pt>
    <dgm:pt modelId="{97DDE1A3-0C47-4E3B-9D8E-2601513876E3}" type="pres">
      <dgm:prSet presAssocID="{A565E1AE-1C9B-46AB-B247-49510C803854}" presName="space" presStyleCnt="0"/>
      <dgm:spPr/>
    </dgm:pt>
    <dgm:pt modelId="{A9802057-D642-4BC6-8A2F-369BBE66AC4E}" type="pres">
      <dgm:prSet presAssocID="{0CE115AE-E8FF-4FBA-8734-E973D6F8830F}" presName="composite" presStyleCnt="0"/>
      <dgm:spPr/>
    </dgm:pt>
    <dgm:pt modelId="{6A40C1E3-E00B-475B-892F-AA048524E374}" type="pres">
      <dgm:prSet presAssocID="{0CE115AE-E8FF-4FBA-8734-E973D6F8830F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C7A4C710-7F8F-4E1A-88EF-0C92C41661E2}" type="pres">
      <dgm:prSet presAssocID="{0CE115AE-E8FF-4FBA-8734-E973D6F8830F}" presName="desTx" presStyleLbl="alignAccFollowNode1" presStyleIdx="2" presStyleCnt="4">
        <dgm:presLayoutVars>
          <dgm:bulletEnabled val="1"/>
        </dgm:presLayoutVars>
      </dgm:prSet>
      <dgm:spPr/>
    </dgm:pt>
    <dgm:pt modelId="{2C66590B-4B1F-4989-965F-E57DEC556B6B}" type="pres">
      <dgm:prSet presAssocID="{E5B39D5E-9CC5-4564-B5BC-52965092A6B6}" presName="space" presStyleCnt="0"/>
      <dgm:spPr/>
    </dgm:pt>
    <dgm:pt modelId="{03CB0B49-ADDF-4743-A0A8-54DF62CB2E57}" type="pres">
      <dgm:prSet presAssocID="{C155130E-9A98-466A-ABA0-35B37F12F267}" presName="composite" presStyleCnt="0"/>
      <dgm:spPr/>
    </dgm:pt>
    <dgm:pt modelId="{705F129A-026D-48FD-A157-FCF440F1C7AC}" type="pres">
      <dgm:prSet presAssocID="{C155130E-9A98-466A-ABA0-35B37F12F267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B6A813B1-6668-4F28-BE57-375B2AD7D2A5}" type="pres">
      <dgm:prSet presAssocID="{C155130E-9A98-466A-ABA0-35B37F12F267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EF619D00-69F5-482C-9572-025C14DCE8AE}" type="presOf" srcId="{A2581FA3-A862-4EF2-9961-4E5176D12CA6}" destId="{3BEA13E0-A2EB-41AA-B23F-7B88E4F96848}" srcOrd="0" destOrd="0" presId="urn:microsoft.com/office/officeart/2005/8/layout/hList1"/>
    <dgm:cxn modelId="{02A22803-946F-4B34-A4D7-8032EDE080B9}" type="presOf" srcId="{8C174D8C-23F7-42A9-B9CF-B00186EC3257}" destId="{1CE12965-16C6-43DA-AB5D-964CBCC28C20}" srcOrd="0" destOrd="0" presId="urn:microsoft.com/office/officeart/2005/8/layout/hList1"/>
    <dgm:cxn modelId="{BE6D6A17-E05C-4F78-A4A8-D387A6E77059}" type="presOf" srcId="{8FB7AE19-B586-4A4C-8094-FDE2EB139843}" destId="{C27D3391-2FBE-4615-B844-7696BACA8391}" srcOrd="0" destOrd="0" presId="urn:microsoft.com/office/officeart/2005/8/layout/hList1"/>
    <dgm:cxn modelId="{BBBB8926-81FF-4B16-9F98-501B6396E0E1}" type="presOf" srcId="{C88DB8C9-AD9D-420A-ACA4-8CAE9184DB90}" destId="{C7A4C710-7F8F-4E1A-88EF-0C92C41661E2}" srcOrd="0" destOrd="1" presId="urn:microsoft.com/office/officeart/2005/8/layout/hList1"/>
    <dgm:cxn modelId="{F4BDDF41-8CF0-4C50-98CD-10B2AB835681}" srcId="{C155130E-9A98-466A-ABA0-35B37F12F267}" destId="{C698DB85-643F-419E-AD98-53DA73AC6810}" srcOrd="1" destOrd="0" parTransId="{452C9A9C-A6AE-4514-BE4B-05C9754B2043}" sibTransId="{4BFBFB65-7D94-4EF6-A3F8-E365CA39E74A}"/>
    <dgm:cxn modelId="{FE2C6A65-4ED2-4961-84BD-BAD678B6AE70}" type="presOf" srcId="{0CE115AE-E8FF-4FBA-8734-E973D6F8830F}" destId="{6A40C1E3-E00B-475B-892F-AA048524E374}" srcOrd="0" destOrd="0" presId="urn:microsoft.com/office/officeart/2005/8/layout/hList1"/>
    <dgm:cxn modelId="{6EE4D368-454B-4143-9618-576B0C072215}" type="presOf" srcId="{BD9E94AB-1EA9-4FE4-8DD8-C3A9DF8E9978}" destId="{722370EC-9B34-4074-A6FF-9E951D4A8D35}" srcOrd="0" destOrd="0" presId="urn:microsoft.com/office/officeart/2005/8/layout/hList1"/>
    <dgm:cxn modelId="{49D6344A-5963-46BA-8360-81516D96A859}" srcId="{0CE115AE-E8FF-4FBA-8734-E973D6F8830F}" destId="{278D71FA-B669-4BD7-9F4B-2D6298B938CA}" srcOrd="0" destOrd="0" parTransId="{45FE954E-C4C9-4C50-A38E-C175D5A053C8}" sibTransId="{C0F26B8F-E75D-42CC-AC9A-579EE1798496}"/>
    <dgm:cxn modelId="{E5D9596C-C72D-4212-ABE0-4B44BE3C494B}" srcId="{8C174D8C-23F7-42A9-B9CF-B00186EC3257}" destId="{A2581FA3-A862-4EF2-9961-4E5176D12CA6}" srcOrd="0" destOrd="0" parTransId="{F454F389-B920-411E-A078-C872AD347DEB}" sibTransId="{566EA440-694F-4292-84A0-4D9C70783CF4}"/>
    <dgm:cxn modelId="{EBCE1C6F-EF43-4576-8CB6-470AA8A6597A}" srcId="{0CE115AE-E8FF-4FBA-8734-E973D6F8830F}" destId="{C88DB8C9-AD9D-420A-ACA4-8CAE9184DB90}" srcOrd="1" destOrd="0" parTransId="{1DBD118C-D812-452F-8D3A-C092102379B0}" sibTransId="{2731A3E6-D2EC-4322-B385-C5686053E09C}"/>
    <dgm:cxn modelId="{9E7F836F-875B-44B5-AA24-06E85C2FE740}" srcId="{8C174D8C-23F7-42A9-B9CF-B00186EC3257}" destId="{882DAA35-20E7-4805-8431-D252B212E1E8}" srcOrd="1" destOrd="0" parTransId="{D670BEBB-7131-449D-8304-89D237D7BBE2}" sibTransId="{379A14A8-CAFE-4C06-B977-B98E5F1ECB95}"/>
    <dgm:cxn modelId="{1E185F51-72B4-40A7-883B-92FD64BB5216}" type="presOf" srcId="{F3A765DC-070D-4EB8-A87C-4D47BFB88456}" destId="{C7A4C710-7F8F-4E1A-88EF-0C92C41661E2}" srcOrd="0" destOrd="2" presId="urn:microsoft.com/office/officeart/2005/8/layout/hList1"/>
    <dgm:cxn modelId="{DB288288-3D9D-432F-BC23-0C015A8AA2A6}" srcId="{C155130E-9A98-466A-ABA0-35B37F12F267}" destId="{BE481DDF-2456-4F10-ABFE-CB06F27BA0FA}" srcOrd="0" destOrd="0" parTransId="{26AA374E-C6BE-48EB-A78F-7456C4AC714F}" sibTransId="{CC30C378-D948-4A72-883F-26D0508D3858}"/>
    <dgm:cxn modelId="{46D2CD8D-145E-4508-AF7C-9622FD414AE8}" type="presOf" srcId="{C698DB85-643F-419E-AD98-53DA73AC6810}" destId="{B6A813B1-6668-4F28-BE57-375B2AD7D2A5}" srcOrd="0" destOrd="1" presId="urn:microsoft.com/office/officeart/2005/8/layout/hList1"/>
    <dgm:cxn modelId="{B6BEDA9C-F8E2-455E-827D-F6F633A584F3}" srcId="{E44A1B9F-C8C0-4738-983F-1A3FBFA26E0C}" destId="{C155130E-9A98-466A-ABA0-35B37F12F267}" srcOrd="3" destOrd="0" parTransId="{33E3D795-1F8F-4B0B-8F2E-C643CC9D87A7}" sibTransId="{FA0D7942-D49A-4D25-98D6-66F8423C11D5}"/>
    <dgm:cxn modelId="{E9862EAA-5D74-4BDB-97D5-EFDC2D9062E2}" type="presOf" srcId="{BE481DDF-2456-4F10-ABFE-CB06F27BA0FA}" destId="{B6A813B1-6668-4F28-BE57-375B2AD7D2A5}" srcOrd="0" destOrd="0" presId="urn:microsoft.com/office/officeart/2005/8/layout/hList1"/>
    <dgm:cxn modelId="{3B922BBB-B6F6-4944-899F-65A5304E9E7B}" srcId="{0CE115AE-E8FF-4FBA-8734-E973D6F8830F}" destId="{F3A765DC-070D-4EB8-A87C-4D47BFB88456}" srcOrd="2" destOrd="0" parTransId="{1E794AD7-0ED8-4DF1-8977-BD1D3484FABD}" sibTransId="{801B5BAD-ECB3-4238-9AAC-8253341C62DA}"/>
    <dgm:cxn modelId="{E747A8BB-9EDD-4159-A0E3-5C080AC658C6}" type="presOf" srcId="{882DAA35-20E7-4805-8431-D252B212E1E8}" destId="{3BEA13E0-A2EB-41AA-B23F-7B88E4F96848}" srcOrd="0" destOrd="1" presId="urn:microsoft.com/office/officeart/2005/8/layout/hList1"/>
    <dgm:cxn modelId="{E23391D9-9043-4422-94F6-2CB7170BA6DE}" srcId="{BD9E94AB-1EA9-4FE4-8DD8-C3A9DF8E9978}" destId="{8FB7AE19-B586-4A4C-8094-FDE2EB139843}" srcOrd="0" destOrd="0" parTransId="{BD72B08A-FDAC-43BD-ABDD-0764DE321490}" sibTransId="{7323867A-B311-4E60-B14B-9CFFB22CEFFE}"/>
    <dgm:cxn modelId="{7A5221DE-93E9-4100-A683-1166F1C91170}" type="presOf" srcId="{278D71FA-B669-4BD7-9F4B-2D6298B938CA}" destId="{C7A4C710-7F8F-4E1A-88EF-0C92C41661E2}" srcOrd="0" destOrd="0" presId="urn:microsoft.com/office/officeart/2005/8/layout/hList1"/>
    <dgm:cxn modelId="{0C7465DF-DBE5-4D0B-BCD0-8A376107CF41}" srcId="{E44A1B9F-C8C0-4738-983F-1A3FBFA26E0C}" destId="{0CE115AE-E8FF-4FBA-8734-E973D6F8830F}" srcOrd="2" destOrd="0" parTransId="{5147C656-C76B-4F61-AE8A-9B19A8B19732}" sibTransId="{E5B39D5E-9CC5-4564-B5BC-52965092A6B6}"/>
    <dgm:cxn modelId="{4905A6E7-67D8-4B86-AD7C-2EDC2C1F2A6F}" type="presOf" srcId="{E44A1B9F-C8C0-4738-983F-1A3FBFA26E0C}" destId="{6F51068F-BE09-49F9-98FF-6704716400F4}" srcOrd="0" destOrd="0" presId="urn:microsoft.com/office/officeart/2005/8/layout/hList1"/>
    <dgm:cxn modelId="{DDC145E8-DEB5-4505-95AC-AE2621FB5710}" type="presOf" srcId="{C155130E-9A98-466A-ABA0-35B37F12F267}" destId="{705F129A-026D-48FD-A157-FCF440F1C7AC}" srcOrd="0" destOrd="0" presId="urn:microsoft.com/office/officeart/2005/8/layout/hList1"/>
    <dgm:cxn modelId="{BFF648FA-E632-400D-9E97-032546393FB8}" srcId="{E44A1B9F-C8C0-4738-983F-1A3FBFA26E0C}" destId="{8C174D8C-23F7-42A9-B9CF-B00186EC3257}" srcOrd="1" destOrd="0" parTransId="{293FFFFC-46D8-494C-8159-2F1B3BB8ECF1}" sibTransId="{A565E1AE-1C9B-46AB-B247-49510C803854}"/>
    <dgm:cxn modelId="{85A478FB-9F9E-4A2A-B16C-DF60FDF918BE}" srcId="{E44A1B9F-C8C0-4738-983F-1A3FBFA26E0C}" destId="{BD9E94AB-1EA9-4FE4-8DD8-C3A9DF8E9978}" srcOrd="0" destOrd="0" parTransId="{BFD915F0-C0FD-4CAF-8516-C218216EE993}" sibTransId="{D9175244-BB87-48FA-850F-A7C5B2A3D2C9}"/>
    <dgm:cxn modelId="{B0BF6828-493D-4D67-BB4F-D7380C5CEAB1}" type="presParOf" srcId="{6F51068F-BE09-49F9-98FF-6704716400F4}" destId="{A90FCE58-F050-4014-A507-E252CE23B3C5}" srcOrd="0" destOrd="0" presId="urn:microsoft.com/office/officeart/2005/8/layout/hList1"/>
    <dgm:cxn modelId="{72074D0F-67A8-44E5-A064-5DA0EE0DEA8B}" type="presParOf" srcId="{A90FCE58-F050-4014-A507-E252CE23B3C5}" destId="{722370EC-9B34-4074-A6FF-9E951D4A8D35}" srcOrd="0" destOrd="0" presId="urn:microsoft.com/office/officeart/2005/8/layout/hList1"/>
    <dgm:cxn modelId="{8D0353B3-8DF8-4678-A9FC-CE3955DF2275}" type="presParOf" srcId="{A90FCE58-F050-4014-A507-E252CE23B3C5}" destId="{C27D3391-2FBE-4615-B844-7696BACA8391}" srcOrd="1" destOrd="0" presId="urn:microsoft.com/office/officeart/2005/8/layout/hList1"/>
    <dgm:cxn modelId="{9849187F-90EB-4BE0-AD32-465557A452CE}" type="presParOf" srcId="{6F51068F-BE09-49F9-98FF-6704716400F4}" destId="{F2965AE5-9537-4F5C-8247-3160F5E92CB7}" srcOrd="1" destOrd="0" presId="urn:microsoft.com/office/officeart/2005/8/layout/hList1"/>
    <dgm:cxn modelId="{1C8E3032-B3AF-41D9-A020-EDEF91F03B5D}" type="presParOf" srcId="{6F51068F-BE09-49F9-98FF-6704716400F4}" destId="{FA3AC9A3-12E9-4CD1-AB69-5AA55E272D69}" srcOrd="2" destOrd="0" presId="urn:microsoft.com/office/officeart/2005/8/layout/hList1"/>
    <dgm:cxn modelId="{7DBCA21A-D72A-4657-BEC0-07713E095E49}" type="presParOf" srcId="{FA3AC9A3-12E9-4CD1-AB69-5AA55E272D69}" destId="{1CE12965-16C6-43DA-AB5D-964CBCC28C20}" srcOrd="0" destOrd="0" presId="urn:microsoft.com/office/officeart/2005/8/layout/hList1"/>
    <dgm:cxn modelId="{65518E3A-09D4-44AC-881B-81D76EBFD3A8}" type="presParOf" srcId="{FA3AC9A3-12E9-4CD1-AB69-5AA55E272D69}" destId="{3BEA13E0-A2EB-41AA-B23F-7B88E4F96848}" srcOrd="1" destOrd="0" presId="urn:microsoft.com/office/officeart/2005/8/layout/hList1"/>
    <dgm:cxn modelId="{45A0B3C8-690E-4FE0-8509-D3E5E98F21AC}" type="presParOf" srcId="{6F51068F-BE09-49F9-98FF-6704716400F4}" destId="{97DDE1A3-0C47-4E3B-9D8E-2601513876E3}" srcOrd="3" destOrd="0" presId="urn:microsoft.com/office/officeart/2005/8/layout/hList1"/>
    <dgm:cxn modelId="{BF984097-03A3-470F-A4C6-E1EAA74C42EB}" type="presParOf" srcId="{6F51068F-BE09-49F9-98FF-6704716400F4}" destId="{A9802057-D642-4BC6-8A2F-369BBE66AC4E}" srcOrd="4" destOrd="0" presId="urn:microsoft.com/office/officeart/2005/8/layout/hList1"/>
    <dgm:cxn modelId="{83051659-1941-4CC1-AD27-574BF5EA5D06}" type="presParOf" srcId="{A9802057-D642-4BC6-8A2F-369BBE66AC4E}" destId="{6A40C1E3-E00B-475B-892F-AA048524E374}" srcOrd="0" destOrd="0" presId="urn:microsoft.com/office/officeart/2005/8/layout/hList1"/>
    <dgm:cxn modelId="{9D23BDFE-5B51-4779-A4C8-0BE020832AA9}" type="presParOf" srcId="{A9802057-D642-4BC6-8A2F-369BBE66AC4E}" destId="{C7A4C710-7F8F-4E1A-88EF-0C92C41661E2}" srcOrd="1" destOrd="0" presId="urn:microsoft.com/office/officeart/2005/8/layout/hList1"/>
    <dgm:cxn modelId="{5669FF30-F7A1-46AA-B778-1029BA4DD494}" type="presParOf" srcId="{6F51068F-BE09-49F9-98FF-6704716400F4}" destId="{2C66590B-4B1F-4989-965F-E57DEC556B6B}" srcOrd="5" destOrd="0" presId="urn:microsoft.com/office/officeart/2005/8/layout/hList1"/>
    <dgm:cxn modelId="{A94985BF-8613-4F6C-A165-6FA48999597A}" type="presParOf" srcId="{6F51068F-BE09-49F9-98FF-6704716400F4}" destId="{03CB0B49-ADDF-4743-A0A8-54DF62CB2E57}" srcOrd="6" destOrd="0" presId="urn:microsoft.com/office/officeart/2005/8/layout/hList1"/>
    <dgm:cxn modelId="{94655475-A6F4-4F67-BD9C-1384C0E9CB3E}" type="presParOf" srcId="{03CB0B49-ADDF-4743-A0A8-54DF62CB2E57}" destId="{705F129A-026D-48FD-A157-FCF440F1C7AC}" srcOrd="0" destOrd="0" presId="urn:microsoft.com/office/officeart/2005/8/layout/hList1"/>
    <dgm:cxn modelId="{33CEE552-170A-478D-A690-45C7EE86EBFA}" type="presParOf" srcId="{03CB0B49-ADDF-4743-A0A8-54DF62CB2E57}" destId="{B6A813B1-6668-4F28-BE57-375B2AD7D2A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9AFE723-49AB-449E-B50F-EA8C2BF37A40}" type="doc">
      <dgm:prSet loTypeId="urn:microsoft.com/office/officeart/2005/8/layout/pyramid2" loCatId="pyramid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E3FCFC-BB2B-4439-83FF-36BF448BD06A}">
      <dgm:prSet/>
      <dgm:spPr/>
      <dgm:t>
        <a:bodyPr/>
        <a:lstStyle/>
        <a:p>
          <a:r>
            <a:rPr lang="en-US" dirty="0"/>
            <a:t>Utility-based agents</a:t>
          </a:r>
        </a:p>
      </dgm:t>
    </dgm:pt>
    <dgm:pt modelId="{766B9DF4-1C2B-47FF-8B2C-C87F104DADB1}" type="parTrans" cxnId="{5D1D656F-442B-41DC-B5FB-EC817B242166}">
      <dgm:prSet/>
      <dgm:spPr/>
      <dgm:t>
        <a:bodyPr/>
        <a:lstStyle/>
        <a:p>
          <a:endParaRPr lang="en-US"/>
        </a:p>
      </dgm:t>
    </dgm:pt>
    <dgm:pt modelId="{B179EBFF-74FB-4F9A-8211-FCA2E7054372}" type="sibTrans" cxnId="{5D1D656F-442B-41DC-B5FB-EC817B242166}">
      <dgm:prSet/>
      <dgm:spPr/>
      <dgm:t>
        <a:bodyPr/>
        <a:lstStyle/>
        <a:p>
          <a:endParaRPr lang="en-US"/>
        </a:p>
      </dgm:t>
    </dgm:pt>
    <dgm:pt modelId="{83B41E69-333C-420C-BE24-7412C78078A0}">
      <dgm:prSet/>
      <dgm:spPr/>
      <dgm:t>
        <a:bodyPr/>
        <a:lstStyle/>
        <a:p>
          <a:r>
            <a:rPr lang="en-US"/>
            <a:t>Simple reflex agents</a:t>
          </a:r>
          <a:endParaRPr lang="en-US" dirty="0"/>
        </a:p>
      </dgm:t>
    </dgm:pt>
    <dgm:pt modelId="{CD0808E1-62F1-42F3-B0B9-76A7FF862A23}" type="parTrans" cxnId="{AABD6FDE-5BBB-469A-864E-D15AACD350E8}">
      <dgm:prSet/>
      <dgm:spPr/>
      <dgm:t>
        <a:bodyPr/>
        <a:lstStyle/>
        <a:p>
          <a:endParaRPr lang="en-US"/>
        </a:p>
      </dgm:t>
    </dgm:pt>
    <dgm:pt modelId="{B97B47CC-D836-4357-8FE0-0228F8261E47}" type="sibTrans" cxnId="{AABD6FDE-5BBB-469A-864E-D15AACD350E8}">
      <dgm:prSet/>
      <dgm:spPr/>
      <dgm:t>
        <a:bodyPr/>
        <a:lstStyle/>
        <a:p>
          <a:endParaRPr lang="en-US"/>
        </a:p>
      </dgm:t>
    </dgm:pt>
    <dgm:pt modelId="{A961D3C2-FCC5-41AA-942B-B9A11E84A7FC}">
      <dgm:prSet/>
      <dgm:spPr/>
      <dgm:t>
        <a:bodyPr/>
        <a:lstStyle/>
        <a:p>
          <a:r>
            <a:rPr lang="en-US" dirty="0"/>
            <a:t>Goal-based agents</a:t>
          </a:r>
        </a:p>
      </dgm:t>
    </dgm:pt>
    <dgm:pt modelId="{43381F9A-2939-4072-9FE0-CC4B57BCCDB3}" type="parTrans" cxnId="{6B42274A-1F6A-4F30-ABF9-F9E1D521E09C}">
      <dgm:prSet/>
      <dgm:spPr/>
      <dgm:t>
        <a:bodyPr/>
        <a:lstStyle/>
        <a:p>
          <a:endParaRPr lang="en-US"/>
        </a:p>
      </dgm:t>
    </dgm:pt>
    <dgm:pt modelId="{DF69E99E-2046-4701-93B5-B7A014CC0A99}" type="sibTrans" cxnId="{6B42274A-1F6A-4F30-ABF9-F9E1D521E09C}">
      <dgm:prSet/>
      <dgm:spPr/>
      <dgm:t>
        <a:bodyPr/>
        <a:lstStyle/>
        <a:p>
          <a:endParaRPr lang="en-US"/>
        </a:p>
      </dgm:t>
    </dgm:pt>
    <dgm:pt modelId="{3FA1C433-C911-46BA-A591-2B3A5AF1361F}">
      <dgm:prSet/>
      <dgm:spPr/>
      <dgm:t>
        <a:bodyPr/>
        <a:lstStyle/>
        <a:p>
          <a:r>
            <a:rPr lang="en-US"/>
            <a:t>Model-based reflex agents</a:t>
          </a:r>
          <a:endParaRPr lang="en-US" dirty="0"/>
        </a:p>
      </dgm:t>
    </dgm:pt>
    <dgm:pt modelId="{2BBFE6E3-37F8-4618-9894-6A0583820894}" type="parTrans" cxnId="{8DD365E2-3BE6-4CF1-833F-42E307DFC473}">
      <dgm:prSet/>
      <dgm:spPr/>
      <dgm:t>
        <a:bodyPr/>
        <a:lstStyle/>
        <a:p>
          <a:endParaRPr lang="en-US"/>
        </a:p>
      </dgm:t>
    </dgm:pt>
    <dgm:pt modelId="{9ECBCE8D-FE96-44B5-9DED-E937F9C00A0A}" type="sibTrans" cxnId="{8DD365E2-3BE6-4CF1-833F-42E307DFC473}">
      <dgm:prSet/>
      <dgm:spPr/>
      <dgm:t>
        <a:bodyPr/>
        <a:lstStyle/>
        <a:p>
          <a:endParaRPr lang="en-US"/>
        </a:p>
      </dgm:t>
    </dgm:pt>
    <dgm:pt modelId="{8E76272A-CE3E-4D12-B983-8FB136F6A52B}" type="pres">
      <dgm:prSet presAssocID="{39AFE723-49AB-449E-B50F-EA8C2BF37A40}" presName="compositeShape" presStyleCnt="0">
        <dgm:presLayoutVars>
          <dgm:dir/>
          <dgm:resizeHandles/>
        </dgm:presLayoutVars>
      </dgm:prSet>
      <dgm:spPr/>
    </dgm:pt>
    <dgm:pt modelId="{421772EB-A28C-4249-9248-E9285A7294E2}" type="pres">
      <dgm:prSet presAssocID="{39AFE723-49AB-449E-B50F-EA8C2BF37A40}" presName="pyramid" presStyleLbl="node1" presStyleIdx="0" presStyleCnt="1" custAng="10800000"/>
      <dgm:spPr/>
    </dgm:pt>
    <dgm:pt modelId="{67A66B3D-BAEA-4734-81A4-3FA61A2837F6}" type="pres">
      <dgm:prSet presAssocID="{39AFE723-49AB-449E-B50F-EA8C2BF37A40}" presName="theList" presStyleCnt="0"/>
      <dgm:spPr/>
    </dgm:pt>
    <dgm:pt modelId="{128154D5-B7B6-4090-B776-DC63838EC167}" type="pres">
      <dgm:prSet presAssocID="{A0E3FCFC-BB2B-4439-83FF-36BF448BD06A}" presName="aNode" presStyleLbl="fgAcc1" presStyleIdx="0" presStyleCnt="4">
        <dgm:presLayoutVars>
          <dgm:bulletEnabled val="1"/>
        </dgm:presLayoutVars>
      </dgm:prSet>
      <dgm:spPr/>
    </dgm:pt>
    <dgm:pt modelId="{5956F3D9-764E-468B-BBEC-69595642B66D}" type="pres">
      <dgm:prSet presAssocID="{A0E3FCFC-BB2B-4439-83FF-36BF448BD06A}" presName="aSpace" presStyleCnt="0"/>
      <dgm:spPr/>
    </dgm:pt>
    <dgm:pt modelId="{E9E54B10-0E80-4EC7-BDC9-1B1E1CD3F5FC}" type="pres">
      <dgm:prSet presAssocID="{A961D3C2-FCC5-41AA-942B-B9A11E84A7FC}" presName="aNode" presStyleLbl="fgAcc1" presStyleIdx="1" presStyleCnt="4">
        <dgm:presLayoutVars>
          <dgm:bulletEnabled val="1"/>
        </dgm:presLayoutVars>
      </dgm:prSet>
      <dgm:spPr/>
    </dgm:pt>
    <dgm:pt modelId="{2533FDDA-1140-4423-8215-A249C25D2753}" type="pres">
      <dgm:prSet presAssocID="{A961D3C2-FCC5-41AA-942B-B9A11E84A7FC}" presName="aSpace" presStyleCnt="0"/>
      <dgm:spPr/>
    </dgm:pt>
    <dgm:pt modelId="{B5BCA4F7-7F6F-43C2-84D5-1C28E4BBCA24}" type="pres">
      <dgm:prSet presAssocID="{3FA1C433-C911-46BA-A591-2B3A5AF1361F}" presName="aNode" presStyleLbl="fgAcc1" presStyleIdx="2" presStyleCnt="4">
        <dgm:presLayoutVars>
          <dgm:bulletEnabled val="1"/>
        </dgm:presLayoutVars>
      </dgm:prSet>
      <dgm:spPr/>
    </dgm:pt>
    <dgm:pt modelId="{53133F68-D5DF-411C-9C30-07A43607D1F3}" type="pres">
      <dgm:prSet presAssocID="{3FA1C433-C911-46BA-A591-2B3A5AF1361F}" presName="aSpace" presStyleCnt="0"/>
      <dgm:spPr/>
    </dgm:pt>
    <dgm:pt modelId="{54EC23F3-F115-4CD3-9500-0768D2AE6E17}" type="pres">
      <dgm:prSet presAssocID="{83B41E69-333C-420C-BE24-7412C78078A0}" presName="aNode" presStyleLbl="fgAcc1" presStyleIdx="3" presStyleCnt="4">
        <dgm:presLayoutVars>
          <dgm:bulletEnabled val="1"/>
        </dgm:presLayoutVars>
      </dgm:prSet>
      <dgm:spPr/>
    </dgm:pt>
    <dgm:pt modelId="{6655755C-E94F-4B60-8554-ED3FF4C2751D}" type="pres">
      <dgm:prSet presAssocID="{83B41E69-333C-420C-BE24-7412C78078A0}" presName="aSpace" presStyleCnt="0"/>
      <dgm:spPr/>
    </dgm:pt>
  </dgm:ptLst>
  <dgm:cxnLst>
    <dgm:cxn modelId="{BF411309-3728-401B-B2E2-18B9E61AD4AC}" type="presOf" srcId="{39AFE723-49AB-449E-B50F-EA8C2BF37A40}" destId="{8E76272A-CE3E-4D12-B983-8FB136F6A52B}" srcOrd="0" destOrd="0" presId="urn:microsoft.com/office/officeart/2005/8/layout/pyramid2"/>
    <dgm:cxn modelId="{920EA31B-541E-49E6-809A-BCBB111A1103}" type="presOf" srcId="{A0E3FCFC-BB2B-4439-83FF-36BF448BD06A}" destId="{128154D5-B7B6-4090-B776-DC63838EC167}" srcOrd="0" destOrd="0" presId="urn:microsoft.com/office/officeart/2005/8/layout/pyramid2"/>
    <dgm:cxn modelId="{434AD221-AB5B-46B2-99A0-00E3ECBF59EE}" type="presOf" srcId="{A961D3C2-FCC5-41AA-942B-B9A11E84A7FC}" destId="{E9E54B10-0E80-4EC7-BDC9-1B1E1CD3F5FC}" srcOrd="0" destOrd="0" presId="urn:microsoft.com/office/officeart/2005/8/layout/pyramid2"/>
    <dgm:cxn modelId="{6B42274A-1F6A-4F30-ABF9-F9E1D521E09C}" srcId="{39AFE723-49AB-449E-B50F-EA8C2BF37A40}" destId="{A961D3C2-FCC5-41AA-942B-B9A11E84A7FC}" srcOrd="1" destOrd="0" parTransId="{43381F9A-2939-4072-9FE0-CC4B57BCCDB3}" sibTransId="{DF69E99E-2046-4701-93B5-B7A014CC0A99}"/>
    <dgm:cxn modelId="{2EE2DC6A-1EE2-4C45-84DD-742A29B2986D}" type="presOf" srcId="{3FA1C433-C911-46BA-A591-2B3A5AF1361F}" destId="{B5BCA4F7-7F6F-43C2-84D5-1C28E4BBCA24}" srcOrd="0" destOrd="0" presId="urn:microsoft.com/office/officeart/2005/8/layout/pyramid2"/>
    <dgm:cxn modelId="{5D1D656F-442B-41DC-B5FB-EC817B242166}" srcId="{39AFE723-49AB-449E-B50F-EA8C2BF37A40}" destId="{A0E3FCFC-BB2B-4439-83FF-36BF448BD06A}" srcOrd="0" destOrd="0" parTransId="{766B9DF4-1C2B-47FF-8B2C-C87F104DADB1}" sibTransId="{B179EBFF-74FB-4F9A-8211-FCA2E7054372}"/>
    <dgm:cxn modelId="{93D348BB-E399-4FB3-8121-AADDE2F2F3BC}" type="presOf" srcId="{83B41E69-333C-420C-BE24-7412C78078A0}" destId="{54EC23F3-F115-4CD3-9500-0768D2AE6E17}" srcOrd="0" destOrd="0" presId="urn:microsoft.com/office/officeart/2005/8/layout/pyramid2"/>
    <dgm:cxn modelId="{AABD6FDE-5BBB-469A-864E-D15AACD350E8}" srcId="{39AFE723-49AB-449E-B50F-EA8C2BF37A40}" destId="{83B41E69-333C-420C-BE24-7412C78078A0}" srcOrd="3" destOrd="0" parTransId="{CD0808E1-62F1-42F3-B0B9-76A7FF862A23}" sibTransId="{B97B47CC-D836-4357-8FE0-0228F8261E47}"/>
    <dgm:cxn modelId="{8DD365E2-3BE6-4CF1-833F-42E307DFC473}" srcId="{39AFE723-49AB-449E-B50F-EA8C2BF37A40}" destId="{3FA1C433-C911-46BA-A591-2B3A5AF1361F}" srcOrd="2" destOrd="0" parTransId="{2BBFE6E3-37F8-4618-9894-6A0583820894}" sibTransId="{9ECBCE8D-FE96-44B5-9DED-E937F9C00A0A}"/>
    <dgm:cxn modelId="{CE4C16C8-42C6-47BD-8A40-5E40AEF78345}" type="presParOf" srcId="{8E76272A-CE3E-4D12-B983-8FB136F6A52B}" destId="{421772EB-A28C-4249-9248-E9285A7294E2}" srcOrd="0" destOrd="0" presId="urn:microsoft.com/office/officeart/2005/8/layout/pyramid2"/>
    <dgm:cxn modelId="{C6CC6D46-78F8-433E-B09A-58F090B2D8AE}" type="presParOf" srcId="{8E76272A-CE3E-4D12-B983-8FB136F6A52B}" destId="{67A66B3D-BAEA-4734-81A4-3FA61A2837F6}" srcOrd="1" destOrd="0" presId="urn:microsoft.com/office/officeart/2005/8/layout/pyramid2"/>
    <dgm:cxn modelId="{E0DCF367-FA15-426B-AC84-1DA1AF10DD50}" type="presParOf" srcId="{67A66B3D-BAEA-4734-81A4-3FA61A2837F6}" destId="{128154D5-B7B6-4090-B776-DC63838EC167}" srcOrd="0" destOrd="0" presId="urn:microsoft.com/office/officeart/2005/8/layout/pyramid2"/>
    <dgm:cxn modelId="{966C702C-A5E8-40A7-82BA-BF82257B9AF4}" type="presParOf" srcId="{67A66B3D-BAEA-4734-81A4-3FA61A2837F6}" destId="{5956F3D9-764E-468B-BBEC-69595642B66D}" srcOrd="1" destOrd="0" presId="urn:microsoft.com/office/officeart/2005/8/layout/pyramid2"/>
    <dgm:cxn modelId="{3AFCA90A-2D3B-4996-BBAF-57C16663BFC3}" type="presParOf" srcId="{67A66B3D-BAEA-4734-81A4-3FA61A2837F6}" destId="{E9E54B10-0E80-4EC7-BDC9-1B1E1CD3F5FC}" srcOrd="2" destOrd="0" presId="urn:microsoft.com/office/officeart/2005/8/layout/pyramid2"/>
    <dgm:cxn modelId="{4B7DFE7B-FEE8-41D8-ADA2-B7D3C55EE716}" type="presParOf" srcId="{67A66B3D-BAEA-4734-81A4-3FA61A2837F6}" destId="{2533FDDA-1140-4423-8215-A249C25D2753}" srcOrd="3" destOrd="0" presId="urn:microsoft.com/office/officeart/2005/8/layout/pyramid2"/>
    <dgm:cxn modelId="{5CA14DAA-7480-46BA-92F7-BCE363E8F8C0}" type="presParOf" srcId="{67A66B3D-BAEA-4734-81A4-3FA61A2837F6}" destId="{B5BCA4F7-7F6F-43C2-84D5-1C28E4BBCA24}" srcOrd="4" destOrd="0" presId="urn:microsoft.com/office/officeart/2005/8/layout/pyramid2"/>
    <dgm:cxn modelId="{27DA79F0-2BB0-47DF-9B4F-F0D382BA6389}" type="presParOf" srcId="{67A66B3D-BAEA-4734-81A4-3FA61A2837F6}" destId="{53133F68-D5DF-411C-9C30-07A43607D1F3}" srcOrd="5" destOrd="0" presId="urn:microsoft.com/office/officeart/2005/8/layout/pyramid2"/>
    <dgm:cxn modelId="{4F7F22DC-E7BD-4FEC-9BA2-62932197447B}" type="presParOf" srcId="{67A66B3D-BAEA-4734-81A4-3FA61A2837F6}" destId="{54EC23F3-F115-4CD3-9500-0768D2AE6E17}" srcOrd="6" destOrd="0" presId="urn:microsoft.com/office/officeart/2005/8/layout/pyramid2"/>
    <dgm:cxn modelId="{98C07E9B-82C9-4BD7-A0AE-C8CDB00B6325}" type="presParOf" srcId="{67A66B3D-BAEA-4734-81A4-3FA61A2837F6}" destId="{6655755C-E94F-4B60-8554-ED3FF4C2751D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591CF20-E38B-470F-ADB9-0E408539A81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943606-CA28-4782-8232-95AB8616BAD2}">
      <dgm:prSet/>
      <dgm:spPr/>
      <dgm:t>
        <a:bodyPr/>
        <a:lstStyle/>
        <a:p>
          <a:r>
            <a:rPr lang="en-US" b="1"/>
            <a:t>Performance measure</a:t>
          </a:r>
          <a:endParaRPr lang="en-US"/>
        </a:p>
      </dgm:t>
    </dgm:pt>
    <dgm:pt modelId="{676B489B-9AA3-44DD-9BE5-9D47C15ACFCD}" type="parTrans" cxnId="{8BCE5B36-B777-474D-890D-FE339B0902D4}">
      <dgm:prSet/>
      <dgm:spPr/>
      <dgm:t>
        <a:bodyPr/>
        <a:lstStyle/>
        <a:p>
          <a:endParaRPr lang="en-US"/>
        </a:p>
      </dgm:t>
    </dgm:pt>
    <dgm:pt modelId="{F32ADC98-C909-41E5-91A2-1952AAB3B088}" type="sibTrans" cxnId="{8BCE5B36-B777-474D-890D-FE339B0902D4}">
      <dgm:prSet/>
      <dgm:spPr/>
      <dgm:t>
        <a:bodyPr/>
        <a:lstStyle/>
        <a:p>
          <a:endParaRPr lang="en-US"/>
        </a:p>
      </dgm:t>
    </dgm:pt>
    <dgm:pt modelId="{58A56870-94C5-474F-A11F-B059F85D051B}">
      <dgm:prSet/>
      <dgm:spPr/>
      <dgm:t>
        <a:bodyPr/>
        <a:lstStyle/>
        <a:p>
          <a:r>
            <a:rPr lang="en-US" b="1"/>
            <a:t>Environment</a:t>
          </a:r>
          <a:endParaRPr lang="en-US"/>
        </a:p>
      </dgm:t>
    </dgm:pt>
    <dgm:pt modelId="{C14F31F7-7F6D-4E53-9E55-3AF1CB4916C0}" type="parTrans" cxnId="{6593B099-4683-4CE5-BBC3-FA3EEE9DBA90}">
      <dgm:prSet/>
      <dgm:spPr/>
      <dgm:t>
        <a:bodyPr/>
        <a:lstStyle/>
        <a:p>
          <a:endParaRPr lang="en-US"/>
        </a:p>
      </dgm:t>
    </dgm:pt>
    <dgm:pt modelId="{FD0CD066-B96F-4B22-9616-AEFC906D0365}" type="sibTrans" cxnId="{6593B099-4683-4CE5-BBC3-FA3EEE9DBA90}">
      <dgm:prSet/>
      <dgm:spPr/>
      <dgm:t>
        <a:bodyPr/>
        <a:lstStyle/>
        <a:p>
          <a:endParaRPr lang="en-US"/>
        </a:p>
      </dgm:t>
    </dgm:pt>
    <dgm:pt modelId="{7D8F34D2-ACF5-4A51-B24D-609C41730628}">
      <dgm:prSet/>
      <dgm:spPr/>
      <dgm:t>
        <a:bodyPr/>
        <a:lstStyle/>
        <a:p>
          <a:r>
            <a:rPr lang="en-US" b="1"/>
            <a:t>Actuators</a:t>
          </a:r>
          <a:endParaRPr lang="en-US"/>
        </a:p>
      </dgm:t>
    </dgm:pt>
    <dgm:pt modelId="{538793FA-12F5-487C-A939-B1DC05160418}" type="parTrans" cxnId="{8EDF021A-0EDD-4FB5-9107-0D2E7B05FC2D}">
      <dgm:prSet/>
      <dgm:spPr/>
      <dgm:t>
        <a:bodyPr/>
        <a:lstStyle/>
        <a:p>
          <a:endParaRPr lang="en-US"/>
        </a:p>
      </dgm:t>
    </dgm:pt>
    <dgm:pt modelId="{73ABE292-2B32-41AF-ADF7-3E2FAF127215}" type="sibTrans" cxnId="{8EDF021A-0EDD-4FB5-9107-0D2E7B05FC2D}">
      <dgm:prSet/>
      <dgm:spPr/>
      <dgm:t>
        <a:bodyPr/>
        <a:lstStyle/>
        <a:p>
          <a:endParaRPr lang="en-US"/>
        </a:p>
      </dgm:t>
    </dgm:pt>
    <dgm:pt modelId="{F0F72F2C-A2DF-4546-B5A6-BD3771EF4984}">
      <dgm:prSet/>
      <dgm:spPr/>
      <dgm:t>
        <a:bodyPr/>
        <a:lstStyle/>
        <a:p>
          <a:r>
            <a:rPr lang="en-US" b="1" dirty="0"/>
            <a:t>Sensors</a:t>
          </a:r>
          <a:endParaRPr lang="en-US" dirty="0"/>
        </a:p>
      </dgm:t>
    </dgm:pt>
    <dgm:pt modelId="{A2250B20-5406-4F3F-A64D-6152F8E74E44}" type="parTrans" cxnId="{ECAC54A8-C412-40AA-800C-9D5DFD92070E}">
      <dgm:prSet/>
      <dgm:spPr/>
      <dgm:t>
        <a:bodyPr/>
        <a:lstStyle/>
        <a:p>
          <a:endParaRPr lang="en-US"/>
        </a:p>
      </dgm:t>
    </dgm:pt>
    <dgm:pt modelId="{F55E5FBB-56F5-4E60-80C1-C4231D568744}" type="sibTrans" cxnId="{ECAC54A8-C412-40AA-800C-9D5DFD92070E}">
      <dgm:prSet/>
      <dgm:spPr/>
      <dgm:t>
        <a:bodyPr/>
        <a:lstStyle/>
        <a:p>
          <a:endParaRPr lang="en-US"/>
        </a:p>
      </dgm:t>
    </dgm:pt>
    <dgm:pt modelId="{89163186-37C1-4843-B458-2A19FB9611F7}">
      <dgm:prSet/>
      <dgm:spPr/>
      <dgm:t>
        <a:bodyPr/>
        <a:lstStyle/>
        <a:p>
          <a:endParaRPr lang="en-US" dirty="0"/>
        </a:p>
      </dgm:t>
    </dgm:pt>
    <dgm:pt modelId="{CE390AD7-6EAC-4B2A-A0B3-4431016328FB}" type="parTrans" cxnId="{531C7B11-D634-4346-A156-C5416AC37C18}">
      <dgm:prSet/>
      <dgm:spPr/>
      <dgm:t>
        <a:bodyPr/>
        <a:lstStyle/>
        <a:p>
          <a:endParaRPr lang="en-US"/>
        </a:p>
      </dgm:t>
    </dgm:pt>
    <dgm:pt modelId="{B95E093C-6075-4146-A969-88CF9ED7FB30}" type="sibTrans" cxnId="{531C7B11-D634-4346-A156-C5416AC37C18}">
      <dgm:prSet/>
      <dgm:spPr/>
      <dgm:t>
        <a:bodyPr/>
        <a:lstStyle/>
        <a:p>
          <a:endParaRPr lang="en-US"/>
        </a:p>
      </dgm:t>
    </dgm:pt>
    <dgm:pt modelId="{F23D6484-47D4-4AEA-A7CB-EBFE13BFCE61}">
      <dgm:prSet/>
      <dgm:spPr/>
      <dgm:t>
        <a:bodyPr/>
        <a:lstStyle/>
        <a:p>
          <a:endParaRPr lang="en-US"/>
        </a:p>
      </dgm:t>
    </dgm:pt>
    <dgm:pt modelId="{E2706514-B950-432E-9BD8-03BC2B699B97}" type="parTrans" cxnId="{65C82421-950A-48F2-A1E0-7BAA176A1C2D}">
      <dgm:prSet/>
      <dgm:spPr/>
      <dgm:t>
        <a:bodyPr/>
        <a:lstStyle/>
        <a:p>
          <a:endParaRPr lang="en-US"/>
        </a:p>
      </dgm:t>
    </dgm:pt>
    <dgm:pt modelId="{6BD6171C-52A5-46CB-A615-A37CD5216BDD}" type="sibTrans" cxnId="{65C82421-950A-48F2-A1E0-7BAA176A1C2D}">
      <dgm:prSet/>
      <dgm:spPr/>
      <dgm:t>
        <a:bodyPr/>
        <a:lstStyle/>
        <a:p>
          <a:endParaRPr lang="en-US"/>
        </a:p>
      </dgm:t>
    </dgm:pt>
    <dgm:pt modelId="{EB8085AD-DE66-444E-AD31-AF2B51224948}">
      <dgm:prSet/>
      <dgm:spPr/>
      <dgm:t>
        <a:bodyPr/>
        <a:lstStyle/>
        <a:p>
          <a:endParaRPr lang="en-US"/>
        </a:p>
      </dgm:t>
    </dgm:pt>
    <dgm:pt modelId="{7324D38C-F909-4853-AC69-CD5F884A3506}" type="parTrans" cxnId="{1F321E2E-F382-48C4-BF5C-0F1A65DF633E}">
      <dgm:prSet/>
      <dgm:spPr/>
      <dgm:t>
        <a:bodyPr/>
        <a:lstStyle/>
        <a:p>
          <a:endParaRPr lang="en-US"/>
        </a:p>
      </dgm:t>
    </dgm:pt>
    <dgm:pt modelId="{F9636DD4-8012-49A4-ADC8-6A5BC035C76C}" type="sibTrans" cxnId="{1F321E2E-F382-48C4-BF5C-0F1A65DF633E}">
      <dgm:prSet/>
      <dgm:spPr/>
      <dgm:t>
        <a:bodyPr/>
        <a:lstStyle/>
        <a:p>
          <a:endParaRPr lang="en-US"/>
        </a:p>
      </dgm:t>
    </dgm:pt>
    <dgm:pt modelId="{45665F0C-EAF5-45B7-A68A-7B0907A7A880}">
      <dgm:prSet/>
      <dgm:spPr/>
      <dgm:t>
        <a:bodyPr/>
        <a:lstStyle/>
        <a:p>
          <a:endParaRPr lang="en-US" dirty="0"/>
        </a:p>
      </dgm:t>
    </dgm:pt>
    <dgm:pt modelId="{C9D7E885-9399-43F2-BE71-804B9A543661}" type="parTrans" cxnId="{5CF8B778-55A6-4250-BA6C-F997D4251452}">
      <dgm:prSet/>
      <dgm:spPr/>
      <dgm:t>
        <a:bodyPr/>
        <a:lstStyle/>
        <a:p>
          <a:endParaRPr lang="en-US"/>
        </a:p>
      </dgm:t>
    </dgm:pt>
    <dgm:pt modelId="{A7A1FFF5-3905-479F-98D4-8225F687C015}" type="sibTrans" cxnId="{5CF8B778-55A6-4250-BA6C-F997D4251452}">
      <dgm:prSet/>
      <dgm:spPr/>
      <dgm:t>
        <a:bodyPr/>
        <a:lstStyle/>
        <a:p>
          <a:endParaRPr lang="en-US"/>
        </a:p>
      </dgm:t>
    </dgm:pt>
    <dgm:pt modelId="{49C5FFFF-65EC-40FE-928F-5B41816F342F}">
      <dgm:prSet/>
      <dgm:spPr/>
      <dgm:t>
        <a:bodyPr/>
        <a:lstStyle/>
        <a:p>
          <a:endParaRPr lang="en-US" dirty="0"/>
        </a:p>
      </dgm:t>
    </dgm:pt>
    <dgm:pt modelId="{CF86A3FC-EB4C-4FFB-B7AF-4E7241742D40}" type="parTrans" cxnId="{7D4CFF5B-D761-4865-AA94-6DB96C1F5B62}">
      <dgm:prSet/>
      <dgm:spPr/>
      <dgm:t>
        <a:bodyPr/>
        <a:lstStyle/>
        <a:p>
          <a:endParaRPr lang="en-US"/>
        </a:p>
      </dgm:t>
    </dgm:pt>
    <dgm:pt modelId="{EC03FE70-288C-4653-989C-45F4E8674DA9}" type="sibTrans" cxnId="{7D4CFF5B-D761-4865-AA94-6DB96C1F5B62}">
      <dgm:prSet/>
      <dgm:spPr/>
      <dgm:t>
        <a:bodyPr/>
        <a:lstStyle/>
        <a:p>
          <a:endParaRPr lang="en-US"/>
        </a:p>
      </dgm:t>
    </dgm:pt>
    <dgm:pt modelId="{B820DC56-E227-4433-A539-4581081CFA6E}">
      <dgm:prSet/>
      <dgm:spPr/>
      <dgm:t>
        <a:bodyPr/>
        <a:lstStyle/>
        <a:p>
          <a:endParaRPr lang="en-US" dirty="0"/>
        </a:p>
      </dgm:t>
    </dgm:pt>
    <dgm:pt modelId="{4A84B0A2-67D6-46A6-90B5-AAD80D996EEF}" type="parTrans" cxnId="{7FA464D8-6F8A-4841-97A5-2A8D7B18EEEF}">
      <dgm:prSet/>
      <dgm:spPr/>
      <dgm:t>
        <a:bodyPr/>
        <a:lstStyle/>
        <a:p>
          <a:endParaRPr lang="en-US"/>
        </a:p>
      </dgm:t>
    </dgm:pt>
    <dgm:pt modelId="{8AC9B9D2-DF15-4CBB-9DB9-83E408C61826}" type="sibTrans" cxnId="{7FA464D8-6F8A-4841-97A5-2A8D7B18EEEF}">
      <dgm:prSet/>
      <dgm:spPr/>
      <dgm:t>
        <a:bodyPr/>
        <a:lstStyle/>
        <a:p>
          <a:endParaRPr lang="en-US"/>
        </a:p>
      </dgm:t>
    </dgm:pt>
    <dgm:pt modelId="{BD8CF55D-251C-4BD5-BF48-8B2ED62B4272}">
      <dgm:prSet/>
      <dgm:spPr/>
      <dgm:t>
        <a:bodyPr/>
        <a:lstStyle/>
        <a:p>
          <a:endParaRPr lang="en-US" dirty="0"/>
        </a:p>
      </dgm:t>
    </dgm:pt>
    <dgm:pt modelId="{5F9EA069-D971-45C6-94C8-D9790BA6E9C4}" type="parTrans" cxnId="{E289D1A5-E6A1-41D7-9797-1CBE7F8CBAF1}">
      <dgm:prSet/>
      <dgm:spPr/>
      <dgm:t>
        <a:bodyPr/>
        <a:lstStyle/>
        <a:p>
          <a:endParaRPr lang="en-US"/>
        </a:p>
      </dgm:t>
    </dgm:pt>
    <dgm:pt modelId="{4A979BA2-DB90-4F6F-A1D4-DA7B12A11966}" type="sibTrans" cxnId="{E289D1A5-E6A1-41D7-9797-1CBE7F8CBAF1}">
      <dgm:prSet/>
      <dgm:spPr/>
      <dgm:t>
        <a:bodyPr/>
        <a:lstStyle/>
        <a:p>
          <a:endParaRPr lang="en-US"/>
        </a:p>
      </dgm:t>
    </dgm:pt>
    <dgm:pt modelId="{F8AFD55B-38B9-439F-982C-D5407EB1213F}">
      <dgm:prSet/>
      <dgm:spPr/>
      <dgm:t>
        <a:bodyPr/>
        <a:lstStyle/>
        <a:p>
          <a:endParaRPr lang="en-US" dirty="0"/>
        </a:p>
      </dgm:t>
    </dgm:pt>
    <dgm:pt modelId="{E1C875B3-F2C4-4C2B-8DC2-0EBD9C74554B}" type="parTrans" cxnId="{57AD331F-9F90-4E1B-86D1-299AB0A132E6}">
      <dgm:prSet/>
      <dgm:spPr/>
      <dgm:t>
        <a:bodyPr/>
        <a:lstStyle/>
        <a:p>
          <a:endParaRPr lang="en-US"/>
        </a:p>
      </dgm:t>
    </dgm:pt>
    <dgm:pt modelId="{EF1EAC35-38FC-4C81-BA67-FD92DA4F547F}" type="sibTrans" cxnId="{57AD331F-9F90-4E1B-86D1-299AB0A132E6}">
      <dgm:prSet/>
      <dgm:spPr/>
      <dgm:t>
        <a:bodyPr/>
        <a:lstStyle/>
        <a:p>
          <a:endParaRPr lang="en-US"/>
        </a:p>
      </dgm:t>
    </dgm:pt>
    <dgm:pt modelId="{72F092A1-3B55-4AF9-BB8D-2692568648C3}" type="pres">
      <dgm:prSet presAssocID="{B591CF20-E38B-470F-ADB9-0E408539A816}" presName="Name0" presStyleCnt="0">
        <dgm:presLayoutVars>
          <dgm:dir/>
          <dgm:animLvl val="lvl"/>
          <dgm:resizeHandles val="exact"/>
        </dgm:presLayoutVars>
      </dgm:prSet>
      <dgm:spPr/>
    </dgm:pt>
    <dgm:pt modelId="{07C34D83-3094-4FD8-AF53-7B4F0466A48D}" type="pres">
      <dgm:prSet presAssocID="{68943606-CA28-4782-8232-95AB8616BAD2}" presName="composite" presStyleCnt="0"/>
      <dgm:spPr/>
    </dgm:pt>
    <dgm:pt modelId="{60D9E2F1-B549-4EF6-9A39-54153CB848BF}" type="pres">
      <dgm:prSet presAssocID="{68943606-CA28-4782-8232-95AB8616BAD2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AE9246A3-3980-441E-8C93-893085D8CE26}" type="pres">
      <dgm:prSet presAssocID="{68943606-CA28-4782-8232-95AB8616BAD2}" presName="desTx" presStyleLbl="alignAccFollowNode1" presStyleIdx="0" presStyleCnt="4">
        <dgm:presLayoutVars>
          <dgm:bulletEnabled val="1"/>
        </dgm:presLayoutVars>
      </dgm:prSet>
      <dgm:spPr/>
    </dgm:pt>
    <dgm:pt modelId="{A4E5F21F-8483-482A-B577-134ACFDB9B9E}" type="pres">
      <dgm:prSet presAssocID="{F32ADC98-C909-41E5-91A2-1952AAB3B088}" presName="space" presStyleCnt="0"/>
      <dgm:spPr/>
    </dgm:pt>
    <dgm:pt modelId="{7288A2BB-75A7-4488-8F75-4BC6D89E9768}" type="pres">
      <dgm:prSet presAssocID="{58A56870-94C5-474F-A11F-B059F85D051B}" presName="composite" presStyleCnt="0"/>
      <dgm:spPr/>
    </dgm:pt>
    <dgm:pt modelId="{5AAEAC57-C5CF-4BF7-B78E-013E1F7A0946}" type="pres">
      <dgm:prSet presAssocID="{58A56870-94C5-474F-A11F-B059F85D051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DD58FCCA-5A53-48EF-830C-01A1BC2DEC5F}" type="pres">
      <dgm:prSet presAssocID="{58A56870-94C5-474F-A11F-B059F85D051B}" presName="desTx" presStyleLbl="alignAccFollowNode1" presStyleIdx="1" presStyleCnt="4">
        <dgm:presLayoutVars>
          <dgm:bulletEnabled val="1"/>
        </dgm:presLayoutVars>
      </dgm:prSet>
      <dgm:spPr/>
    </dgm:pt>
    <dgm:pt modelId="{18DB903B-07DD-486D-A4B9-BC4325B28247}" type="pres">
      <dgm:prSet presAssocID="{FD0CD066-B96F-4B22-9616-AEFC906D0365}" presName="space" presStyleCnt="0"/>
      <dgm:spPr/>
    </dgm:pt>
    <dgm:pt modelId="{3E978AA7-ADC8-41B0-8320-DE84F788EBE3}" type="pres">
      <dgm:prSet presAssocID="{7D8F34D2-ACF5-4A51-B24D-609C41730628}" presName="composite" presStyleCnt="0"/>
      <dgm:spPr/>
    </dgm:pt>
    <dgm:pt modelId="{2D001E74-0AE6-4A24-B178-617FDC7EFAEB}" type="pres">
      <dgm:prSet presAssocID="{7D8F34D2-ACF5-4A51-B24D-609C41730628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C7F39890-5C8D-48FD-9A3D-71E6A4C3F357}" type="pres">
      <dgm:prSet presAssocID="{7D8F34D2-ACF5-4A51-B24D-609C41730628}" presName="desTx" presStyleLbl="alignAccFollowNode1" presStyleIdx="2" presStyleCnt="4">
        <dgm:presLayoutVars>
          <dgm:bulletEnabled val="1"/>
        </dgm:presLayoutVars>
      </dgm:prSet>
      <dgm:spPr/>
    </dgm:pt>
    <dgm:pt modelId="{5F376750-33CC-45A6-93BB-8929160531C0}" type="pres">
      <dgm:prSet presAssocID="{73ABE292-2B32-41AF-ADF7-3E2FAF127215}" presName="space" presStyleCnt="0"/>
      <dgm:spPr/>
    </dgm:pt>
    <dgm:pt modelId="{E6C8BDA2-4ADF-4F7E-A8ED-69DD98127150}" type="pres">
      <dgm:prSet presAssocID="{F0F72F2C-A2DF-4546-B5A6-BD3771EF4984}" presName="composite" presStyleCnt="0"/>
      <dgm:spPr/>
    </dgm:pt>
    <dgm:pt modelId="{ED723AC5-A2E2-4B16-BEA7-A94A2BECAD1C}" type="pres">
      <dgm:prSet presAssocID="{F0F72F2C-A2DF-4546-B5A6-BD3771EF4984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C961A285-B32F-4EA0-A7A2-A0725D9D4CB3}" type="pres">
      <dgm:prSet presAssocID="{F0F72F2C-A2DF-4546-B5A6-BD3771EF4984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34F7950D-0038-442E-B60E-69971E8B40AC}" type="presOf" srcId="{58A56870-94C5-474F-A11F-B059F85D051B}" destId="{5AAEAC57-C5CF-4BF7-B78E-013E1F7A0946}" srcOrd="0" destOrd="0" presId="urn:microsoft.com/office/officeart/2005/8/layout/hList1"/>
    <dgm:cxn modelId="{531C7B11-D634-4346-A156-C5416AC37C18}" srcId="{68943606-CA28-4782-8232-95AB8616BAD2}" destId="{89163186-37C1-4843-B458-2A19FB9611F7}" srcOrd="7" destOrd="0" parTransId="{CE390AD7-6EAC-4B2A-A0B3-4431016328FB}" sibTransId="{B95E093C-6075-4146-A969-88CF9ED7FB30}"/>
    <dgm:cxn modelId="{8EDF021A-0EDD-4FB5-9107-0D2E7B05FC2D}" srcId="{B591CF20-E38B-470F-ADB9-0E408539A816}" destId="{7D8F34D2-ACF5-4A51-B24D-609C41730628}" srcOrd="2" destOrd="0" parTransId="{538793FA-12F5-487C-A939-B1DC05160418}" sibTransId="{73ABE292-2B32-41AF-ADF7-3E2FAF127215}"/>
    <dgm:cxn modelId="{57AD331F-9F90-4E1B-86D1-299AB0A132E6}" srcId="{68943606-CA28-4782-8232-95AB8616BAD2}" destId="{F8AFD55B-38B9-439F-982C-D5407EB1213F}" srcOrd="6" destOrd="0" parTransId="{E1C875B3-F2C4-4C2B-8DC2-0EBD9C74554B}" sibTransId="{EF1EAC35-38FC-4C81-BA67-FD92DA4F547F}"/>
    <dgm:cxn modelId="{65C82421-950A-48F2-A1E0-7BAA176A1C2D}" srcId="{68943606-CA28-4782-8232-95AB8616BAD2}" destId="{F23D6484-47D4-4AEA-A7CB-EBFE13BFCE61}" srcOrd="0" destOrd="0" parTransId="{E2706514-B950-432E-9BD8-03BC2B699B97}" sibTransId="{6BD6171C-52A5-46CB-A615-A37CD5216BDD}"/>
    <dgm:cxn modelId="{04BD272A-78AE-46A0-BC4A-995E602572B7}" type="presOf" srcId="{F0F72F2C-A2DF-4546-B5A6-BD3771EF4984}" destId="{ED723AC5-A2E2-4B16-BEA7-A94A2BECAD1C}" srcOrd="0" destOrd="0" presId="urn:microsoft.com/office/officeart/2005/8/layout/hList1"/>
    <dgm:cxn modelId="{1F321E2E-F382-48C4-BF5C-0F1A65DF633E}" srcId="{68943606-CA28-4782-8232-95AB8616BAD2}" destId="{EB8085AD-DE66-444E-AD31-AF2B51224948}" srcOrd="1" destOrd="0" parTransId="{7324D38C-F909-4853-AC69-CD5F884A3506}" sibTransId="{F9636DD4-8012-49A4-ADC8-6A5BC035C76C}"/>
    <dgm:cxn modelId="{8BCE5B36-B777-474D-890D-FE339B0902D4}" srcId="{B591CF20-E38B-470F-ADB9-0E408539A816}" destId="{68943606-CA28-4782-8232-95AB8616BAD2}" srcOrd="0" destOrd="0" parTransId="{676B489B-9AA3-44DD-9BE5-9D47C15ACFCD}" sibTransId="{F32ADC98-C909-41E5-91A2-1952AAB3B088}"/>
    <dgm:cxn modelId="{E555B439-B27F-4E20-8A5B-0DF40C9297D6}" type="presOf" srcId="{B820DC56-E227-4433-A539-4581081CFA6E}" destId="{AE9246A3-3980-441E-8C93-893085D8CE26}" srcOrd="0" destOrd="4" presId="urn:microsoft.com/office/officeart/2005/8/layout/hList1"/>
    <dgm:cxn modelId="{CDA3D040-0317-4025-877C-6FFBAC638E9E}" type="presOf" srcId="{F23D6484-47D4-4AEA-A7CB-EBFE13BFCE61}" destId="{AE9246A3-3980-441E-8C93-893085D8CE26}" srcOrd="0" destOrd="0" presId="urn:microsoft.com/office/officeart/2005/8/layout/hList1"/>
    <dgm:cxn modelId="{7D4CFF5B-D761-4865-AA94-6DB96C1F5B62}" srcId="{68943606-CA28-4782-8232-95AB8616BAD2}" destId="{49C5FFFF-65EC-40FE-928F-5B41816F342F}" srcOrd="3" destOrd="0" parTransId="{CF86A3FC-EB4C-4FFB-B7AF-4E7241742D40}" sibTransId="{EC03FE70-288C-4653-989C-45F4E8674DA9}"/>
    <dgm:cxn modelId="{69431E46-552C-438C-8C44-8DB3D6B356B6}" type="presOf" srcId="{7D8F34D2-ACF5-4A51-B24D-609C41730628}" destId="{2D001E74-0AE6-4A24-B178-617FDC7EFAEB}" srcOrd="0" destOrd="0" presId="urn:microsoft.com/office/officeart/2005/8/layout/hList1"/>
    <dgm:cxn modelId="{AFD4246B-59B6-4334-9B07-6E245EC15866}" type="presOf" srcId="{68943606-CA28-4782-8232-95AB8616BAD2}" destId="{60D9E2F1-B549-4EF6-9A39-54153CB848BF}" srcOrd="0" destOrd="0" presId="urn:microsoft.com/office/officeart/2005/8/layout/hList1"/>
    <dgm:cxn modelId="{5CF8B778-55A6-4250-BA6C-F997D4251452}" srcId="{68943606-CA28-4782-8232-95AB8616BAD2}" destId="{45665F0C-EAF5-45B7-A68A-7B0907A7A880}" srcOrd="2" destOrd="0" parTransId="{C9D7E885-9399-43F2-BE71-804B9A543661}" sibTransId="{A7A1FFF5-3905-479F-98D4-8225F687C015}"/>
    <dgm:cxn modelId="{6593B099-4683-4CE5-BBC3-FA3EEE9DBA90}" srcId="{B591CF20-E38B-470F-ADB9-0E408539A816}" destId="{58A56870-94C5-474F-A11F-B059F85D051B}" srcOrd="1" destOrd="0" parTransId="{C14F31F7-7F6D-4E53-9E55-3AF1CB4916C0}" sibTransId="{FD0CD066-B96F-4B22-9616-AEFC906D0365}"/>
    <dgm:cxn modelId="{E289D1A5-E6A1-41D7-9797-1CBE7F8CBAF1}" srcId="{68943606-CA28-4782-8232-95AB8616BAD2}" destId="{BD8CF55D-251C-4BD5-BF48-8B2ED62B4272}" srcOrd="5" destOrd="0" parTransId="{5F9EA069-D971-45C6-94C8-D9790BA6E9C4}" sibTransId="{4A979BA2-DB90-4F6F-A1D4-DA7B12A11966}"/>
    <dgm:cxn modelId="{ECAC54A8-C412-40AA-800C-9D5DFD92070E}" srcId="{B591CF20-E38B-470F-ADB9-0E408539A816}" destId="{F0F72F2C-A2DF-4546-B5A6-BD3771EF4984}" srcOrd="3" destOrd="0" parTransId="{A2250B20-5406-4F3F-A64D-6152F8E74E44}" sibTransId="{F55E5FBB-56F5-4E60-80C1-C4231D568744}"/>
    <dgm:cxn modelId="{BF6659BE-F99C-4BFF-A2A2-D65FB7E24687}" type="presOf" srcId="{BD8CF55D-251C-4BD5-BF48-8B2ED62B4272}" destId="{AE9246A3-3980-441E-8C93-893085D8CE26}" srcOrd="0" destOrd="5" presId="urn:microsoft.com/office/officeart/2005/8/layout/hList1"/>
    <dgm:cxn modelId="{4C6C92BF-25FE-40DD-8747-54962B351127}" type="presOf" srcId="{F8AFD55B-38B9-439F-982C-D5407EB1213F}" destId="{AE9246A3-3980-441E-8C93-893085D8CE26}" srcOrd="0" destOrd="6" presId="urn:microsoft.com/office/officeart/2005/8/layout/hList1"/>
    <dgm:cxn modelId="{899A5FC8-399E-42E0-B833-C6DD1A58A213}" type="presOf" srcId="{49C5FFFF-65EC-40FE-928F-5B41816F342F}" destId="{AE9246A3-3980-441E-8C93-893085D8CE26}" srcOrd="0" destOrd="3" presId="urn:microsoft.com/office/officeart/2005/8/layout/hList1"/>
    <dgm:cxn modelId="{919B78D7-3423-4261-90CD-FD30B295DE6E}" type="presOf" srcId="{EB8085AD-DE66-444E-AD31-AF2B51224948}" destId="{AE9246A3-3980-441E-8C93-893085D8CE26}" srcOrd="0" destOrd="1" presId="urn:microsoft.com/office/officeart/2005/8/layout/hList1"/>
    <dgm:cxn modelId="{7FA464D8-6F8A-4841-97A5-2A8D7B18EEEF}" srcId="{68943606-CA28-4782-8232-95AB8616BAD2}" destId="{B820DC56-E227-4433-A539-4581081CFA6E}" srcOrd="4" destOrd="0" parTransId="{4A84B0A2-67D6-46A6-90B5-AAD80D996EEF}" sibTransId="{8AC9B9D2-DF15-4CBB-9DB9-83E408C61826}"/>
    <dgm:cxn modelId="{9DC4D9DE-E4D5-41F9-BE0D-436F3B8081E6}" type="presOf" srcId="{B591CF20-E38B-470F-ADB9-0E408539A816}" destId="{72F092A1-3B55-4AF9-BB8D-2692568648C3}" srcOrd="0" destOrd="0" presId="urn:microsoft.com/office/officeart/2005/8/layout/hList1"/>
    <dgm:cxn modelId="{D94306E8-F073-4174-8622-4AFE36423D97}" type="presOf" srcId="{45665F0C-EAF5-45B7-A68A-7B0907A7A880}" destId="{AE9246A3-3980-441E-8C93-893085D8CE26}" srcOrd="0" destOrd="2" presId="urn:microsoft.com/office/officeart/2005/8/layout/hList1"/>
    <dgm:cxn modelId="{0F0E2AF2-736F-4889-A368-366565A9465D}" type="presOf" srcId="{89163186-37C1-4843-B458-2A19FB9611F7}" destId="{AE9246A3-3980-441E-8C93-893085D8CE26}" srcOrd="0" destOrd="7" presId="urn:microsoft.com/office/officeart/2005/8/layout/hList1"/>
    <dgm:cxn modelId="{9BAE90C9-4755-4951-8333-E57977CCB9A6}" type="presParOf" srcId="{72F092A1-3B55-4AF9-BB8D-2692568648C3}" destId="{07C34D83-3094-4FD8-AF53-7B4F0466A48D}" srcOrd="0" destOrd="0" presId="urn:microsoft.com/office/officeart/2005/8/layout/hList1"/>
    <dgm:cxn modelId="{1D0A0445-3789-47A4-9041-61850394D549}" type="presParOf" srcId="{07C34D83-3094-4FD8-AF53-7B4F0466A48D}" destId="{60D9E2F1-B549-4EF6-9A39-54153CB848BF}" srcOrd="0" destOrd="0" presId="urn:microsoft.com/office/officeart/2005/8/layout/hList1"/>
    <dgm:cxn modelId="{20C15D1F-99BE-4A50-B549-282067652CB3}" type="presParOf" srcId="{07C34D83-3094-4FD8-AF53-7B4F0466A48D}" destId="{AE9246A3-3980-441E-8C93-893085D8CE26}" srcOrd="1" destOrd="0" presId="urn:microsoft.com/office/officeart/2005/8/layout/hList1"/>
    <dgm:cxn modelId="{1E3EC2D9-FF6B-40D8-AEB6-11722D2A22A6}" type="presParOf" srcId="{72F092A1-3B55-4AF9-BB8D-2692568648C3}" destId="{A4E5F21F-8483-482A-B577-134ACFDB9B9E}" srcOrd="1" destOrd="0" presId="urn:microsoft.com/office/officeart/2005/8/layout/hList1"/>
    <dgm:cxn modelId="{238DD060-F5D0-4C7E-942E-6806726E9CE2}" type="presParOf" srcId="{72F092A1-3B55-4AF9-BB8D-2692568648C3}" destId="{7288A2BB-75A7-4488-8F75-4BC6D89E9768}" srcOrd="2" destOrd="0" presId="urn:microsoft.com/office/officeart/2005/8/layout/hList1"/>
    <dgm:cxn modelId="{FC1284C6-0CF1-43AC-BFE6-984C1978BD7C}" type="presParOf" srcId="{7288A2BB-75A7-4488-8F75-4BC6D89E9768}" destId="{5AAEAC57-C5CF-4BF7-B78E-013E1F7A0946}" srcOrd="0" destOrd="0" presId="urn:microsoft.com/office/officeart/2005/8/layout/hList1"/>
    <dgm:cxn modelId="{58548CBC-8838-47B9-82FC-259242D12A4A}" type="presParOf" srcId="{7288A2BB-75A7-4488-8F75-4BC6D89E9768}" destId="{DD58FCCA-5A53-48EF-830C-01A1BC2DEC5F}" srcOrd="1" destOrd="0" presId="urn:microsoft.com/office/officeart/2005/8/layout/hList1"/>
    <dgm:cxn modelId="{9AEF40A5-5090-4C1D-9D89-736CC8D7BCF6}" type="presParOf" srcId="{72F092A1-3B55-4AF9-BB8D-2692568648C3}" destId="{18DB903B-07DD-486D-A4B9-BC4325B28247}" srcOrd="3" destOrd="0" presId="urn:microsoft.com/office/officeart/2005/8/layout/hList1"/>
    <dgm:cxn modelId="{1804578A-C382-44F0-BB05-88C0B5DBB87B}" type="presParOf" srcId="{72F092A1-3B55-4AF9-BB8D-2692568648C3}" destId="{3E978AA7-ADC8-41B0-8320-DE84F788EBE3}" srcOrd="4" destOrd="0" presId="urn:microsoft.com/office/officeart/2005/8/layout/hList1"/>
    <dgm:cxn modelId="{1D71DBD6-3F4C-48EE-BE50-4A0267448349}" type="presParOf" srcId="{3E978AA7-ADC8-41B0-8320-DE84F788EBE3}" destId="{2D001E74-0AE6-4A24-B178-617FDC7EFAEB}" srcOrd="0" destOrd="0" presId="urn:microsoft.com/office/officeart/2005/8/layout/hList1"/>
    <dgm:cxn modelId="{4D9F151F-5372-4AD1-BE3B-FED95413F8AD}" type="presParOf" srcId="{3E978AA7-ADC8-41B0-8320-DE84F788EBE3}" destId="{C7F39890-5C8D-48FD-9A3D-71E6A4C3F357}" srcOrd="1" destOrd="0" presId="urn:microsoft.com/office/officeart/2005/8/layout/hList1"/>
    <dgm:cxn modelId="{0D242EA3-2BB8-4177-865F-908D9655E6BB}" type="presParOf" srcId="{72F092A1-3B55-4AF9-BB8D-2692568648C3}" destId="{5F376750-33CC-45A6-93BB-8929160531C0}" srcOrd="5" destOrd="0" presId="urn:microsoft.com/office/officeart/2005/8/layout/hList1"/>
    <dgm:cxn modelId="{6FF7D304-C155-4EF9-AA91-70321F3F61E8}" type="presParOf" srcId="{72F092A1-3B55-4AF9-BB8D-2692568648C3}" destId="{E6C8BDA2-4ADF-4F7E-A8ED-69DD98127150}" srcOrd="6" destOrd="0" presId="urn:microsoft.com/office/officeart/2005/8/layout/hList1"/>
    <dgm:cxn modelId="{B4976196-DF51-46BF-B687-AD375B21432C}" type="presParOf" srcId="{E6C8BDA2-4ADF-4F7E-A8ED-69DD98127150}" destId="{ED723AC5-A2E2-4B16-BEA7-A94A2BECAD1C}" srcOrd="0" destOrd="0" presId="urn:microsoft.com/office/officeart/2005/8/layout/hList1"/>
    <dgm:cxn modelId="{4AFF7409-DC74-4567-9D49-65C815B1B5D1}" type="presParOf" srcId="{E6C8BDA2-4ADF-4F7E-A8ED-69DD98127150}" destId="{C961A285-B32F-4EA0-A7A2-A0725D9D4CB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591CF20-E38B-470F-ADB9-0E408539A81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943606-CA28-4782-8232-95AB8616BAD2}">
      <dgm:prSet/>
      <dgm:spPr/>
      <dgm:t>
        <a:bodyPr/>
        <a:lstStyle/>
        <a:p>
          <a:r>
            <a:rPr lang="en-US" b="1"/>
            <a:t>Performance measure</a:t>
          </a:r>
          <a:endParaRPr lang="en-US"/>
        </a:p>
      </dgm:t>
    </dgm:pt>
    <dgm:pt modelId="{676B489B-9AA3-44DD-9BE5-9D47C15ACFCD}" type="parTrans" cxnId="{8BCE5B36-B777-474D-890D-FE339B0902D4}">
      <dgm:prSet/>
      <dgm:spPr/>
      <dgm:t>
        <a:bodyPr/>
        <a:lstStyle/>
        <a:p>
          <a:endParaRPr lang="en-US"/>
        </a:p>
      </dgm:t>
    </dgm:pt>
    <dgm:pt modelId="{F32ADC98-C909-41E5-91A2-1952AAB3B088}" type="sibTrans" cxnId="{8BCE5B36-B777-474D-890D-FE339B0902D4}">
      <dgm:prSet/>
      <dgm:spPr/>
      <dgm:t>
        <a:bodyPr/>
        <a:lstStyle/>
        <a:p>
          <a:endParaRPr lang="en-US"/>
        </a:p>
      </dgm:t>
    </dgm:pt>
    <dgm:pt modelId="{58A56870-94C5-474F-A11F-B059F85D051B}">
      <dgm:prSet/>
      <dgm:spPr/>
      <dgm:t>
        <a:bodyPr/>
        <a:lstStyle/>
        <a:p>
          <a:r>
            <a:rPr lang="en-US" b="1" dirty="0"/>
            <a:t>Environment</a:t>
          </a:r>
          <a:endParaRPr lang="en-US" dirty="0"/>
        </a:p>
      </dgm:t>
    </dgm:pt>
    <dgm:pt modelId="{C14F31F7-7F6D-4E53-9E55-3AF1CB4916C0}" type="parTrans" cxnId="{6593B099-4683-4CE5-BBC3-FA3EEE9DBA90}">
      <dgm:prSet/>
      <dgm:spPr/>
      <dgm:t>
        <a:bodyPr/>
        <a:lstStyle/>
        <a:p>
          <a:endParaRPr lang="en-US"/>
        </a:p>
      </dgm:t>
    </dgm:pt>
    <dgm:pt modelId="{FD0CD066-B96F-4B22-9616-AEFC906D0365}" type="sibTrans" cxnId="{6593B099-4683-4CE5-BBC3-FA3EEE9DBA90}">
      <dgm:prSet/>
      <dgm:spPr/>
      <dgm:t>
        <a:bodyPr/>
        <a:lstStyle/>
        <a:p>
          <a:endParaRPr lang="en-US"/>
        </a:p>
      </dgm:t>
    </dgm:pt>
    <dgm:pt modelId="{7D8F34D2-ACF5-4A51-B24D-609C41730628}">
      <dgm:prSet/>
      <dgm:spPr/>
      <dgm:t>
        <a:bodyPr/>
        <a:lstStyle/>
        <a:p>
          <a:r>
            <a:rPr lang="en-US" b="1" dirty="0"/>
            <a:t>Actuators</a:t>
          </a:r>
          <a:endParaRPr lang="en-US" dirty="0"/>
        </a:p>
      </dgm:t>
    </dgm:pt>
    <dgm:pt modelId="{538793FA-12F5-487C-A939-B1DC05160418}" type="parTrans" cxnId="{8EDF021A-0EDD-4FB5-9107-0D2E7B05FC2D}">
      <dgm:prSet/>
      <dgm:spPr/>
      <dgm:t>
        <a:bodyPr/>
        <a:lstStyle/>
        <a:p>
          <a:endParaRPr lang="en-US"/>
        </a:p>
      </dgm:t>
    </dgm:pt>
    <dgm:pt modelId="{73ABE292-2B32-41AF-ADF7-3E2FAF127215}" type="sibTrans" cxnId="{8EDF021A-0EDD-4FB5-9107-0D2E7B05FC2D}">
      <dgm:prSet/>
      <dgm:spPr/>
      <dgm:t>
        <a:bodyPr/>
        <a:lstStyle/>
        <a:p>
          <a:endParaRPr lang="en-US"/>
        </a:p>
      </dgm:t>
    </dgm:pt>
    <dgm:pt modelId="{F0F72F2C-A2DF-4546-B5A6-BD3771EF4984}">
      <dgm:prSet/>
      <dgm:spPr/>
      <dgm:t>
        <a:bodyPr/>
        <a:lstStyle/>
        <a:p>
          <a:r>
            <a:rPr lang="en-US" b="1" dirty="0"/>
            <a:t>Sensors</a:t>
          </a:r>
          <a:endParaRPr lang="en-US" dirty="0"/>
        </a:p>
      </dgm:t>
    </dgm:pt>
    <dgm:pt modelId="{A2250B20-5406-4F3F-A64D-6152F8E74E44}" type="parTrans" cxnId="{ECAC54A8-C412-40AA-800C-9D5DFD92070E}">
      <dgm:prSet/>
      <dgm:spPr/>
      <dgm:t>
        <a:bodyPr/>
        <a:lstStyle/>
        <a:p>
          <a:endParaRPr lang="en-US"/>
        </a:p>
      </dgm:t>
    </dgm:pt>
    <dgm:pt modelId="{F55E5FBB-56F5-4E60-80C1-C4231D568744}" type="sibTrans" cxnId="{ECAC54A8-C412-40AA-800C-9D5DFD92070E}">
      <dgm:prSet/>
      <dgm:spPr/>
      <dgm:t>
        <a:bodyPr/>
        <a:lstStyle/>
        <a:p>
          <a:endParaRPr lang="en-US"/>
        </a:p>
      </dgm:t>
    </dgm:pt>
    <dgm:pt modelId="{89163186-37C1-4843-B458-2A19FB9611F7}">
      <dgm:prSet/>
      <dgm:spPr/>
      <dgm:t>
        <a:bodyPr/>
        <a:lstStyle/>
        <a:p>
          <a:endParaRPr lang="en-US" dirty="0"/>
        </a:p>
      </dgm:t>
    </dgm:pt>
    <dgm:pt modelId="{CE390AD7-6EAC-4B2A-A0B3-4431016328FB}" type="parTrans" cxnId="{531C7B11-D634-4346-A156-C5416AC37C18}">
      <dgm:prSet/>
      <dgm:spPr/>
      <dgm:t>
        <a:bodyPr/>
        <a:lstStyle/>
        <a:p>
          <a:endParaRPr lang="en-US"/>
        </a:p>
      </dgm:t>
    </dgm:pt>
    <dgm:pt modelId="{B95E093C-6075-4146-A969-88CF9ED7FB30}" type="sibTrans" cxnId="{531C7B11-D634-4346-A156-C5416AC37C18}">
      <dgm:prSet/>
      <dgm:spPr/>
      <dgm:t>
        <a:bodyPr/>
        <a:lstStyle/>
        <a:p>
          <a:endParaRPr lang="en-US"/>
        </a:p>
      </dgm:t>
    </dgm:pt>
    <dgm:pt modelId="{F23D6484-47D4-4AEA-A7CB-EBFE13BFCE61}">
      <dgm:prSet/>
      <dgm:spPr/>
      <dgm:t>
        <a:bodyPr/>
        <a:lstStyle/>
        <a:p>
          <a:r>
            <a:rPr lang="en-US" dirty="0"/>
            <a:t>Time to clean 95%</a:t>
          </a:r>
        </a:p>
      </dgm:t>
    </dgm:pt>
    <dgm:pt modelId="{E2706514-B950-432E-9BD8-03BC2B699B97}" type="parTrans" cxnId="{65C82421-950A-48F2-A1E0-7BAA176A1C2D}">
      <dgm:prSet/>
      <dgm:spPr/>
      <dgm:t>
        <a:bodyPr/>
        <a:lstStyle/>
        <a:p>
          <a:endParaRPr lang="en-US"/>
        </a:p>
      </dgm:t>
    </dgm:pt>
    <dgm:pt modelId="{6BD6171C-52A5-46CB-A615-A37CD5216BDD}" type="sibTrans" cxnId="{65C82421-950A-48F2-A1E0-7BAA176A1C2D}">
      <dgm:prSet/>
      <dgm:spPr/>
      <dgm:t>
        <a:bodyPr/>
        <a:lstStyle/>
        <a:p>
          <a:endParaRPr lang="en-US"/>
        </a:p>
      </dgm:t>
    </dgm:pt>
    <dgm:pt modelId="{EB8085AD-DE66-444E-AD31-AF2B51224948}">
      <dgm:prSet/>
      <dgm:spPr/>
      <dgm:t>
        <a:bodyPr/>
        <a:lstStyle/>
        <a:p>
          <a:endParaRPr lang="en-US"/>
        </a:p>
      </dgm:t>
    </dgm:pt>
    <dgm:pt modelId="{7324D38C-F909-4853-AC69-CD5F884A3506}" type="parTrans" cxnId="{1F321E2E-F382-48C4-BF5C-0F1A65DF633E}">
      <dgm:prSet/>
      <dgm:spPr/>
      <dgm:t>
        <a:bodyPr/>
        <a:lstStyle/>
        <a:p>
          <a:endParaRPr lang="en-US"/>
        </a:p>
      </dgm:t>
    </dgm:pt>
    <dgm:pt modelId="{F9636DD4-8012-49A4-ADC8-6A5BC035C76C}" type="sibTrans" cxnId="{1F321E2E-F382-48C4-BF5C-0F1A65DF633E}">
      <dgm:prSet/>
      <dgm:spPr/>
      <dgm:t>
        <a:bodyPr/>
        <a:lstStyle/>
        <a:p>
          <a:endParaRPr lang="en-US"/>
        </a:p>
      </dgm:t>
    </dgm:pt>
    <dgm:pt modelId="{45665F0C-EAF5-45B7-A68A-7B0907A7A880}">
      <dgm:prSet/>
      <dgm:spPr/>
      <dgm:t>
        <a:bodyPr/>
        <a:lstStyle/>
        <a:p>
          <a:endParaRPr lang="en-US" dirty="0"/>
        </a:p>
      </dgm:t>
    </dgm:pt>
    <dgm:pt modelId="{C9D7E885-9399-43F2-BE71-804B9A543661}" type="parTrans" cxnId="{5CF8B778-55A6-4250-BA6C-F997D4251452}">
      <dgm:prSet/>
      <dgm:spPr/>
      <dgm:t>
        <a:bodyPr/>
        <a:lstStyle/>
        <a:p>
          <a:endParaRPr lang="en-US"/>
        </a:p>
      </dgm:t>
    </dgm:pt>
    <dgm:pt modelId="{A7A1FFF5-3905-479F-98D4-8225F687C015}" type="sibTrans" cxnId="{5CF8B778-55A6-4250-BA6C-F997D4251452}">
      <dgm:prSet/>
      <dgm:spPr/>
      <dgm:t>
        <a:bodyPr/>
        <a:lstStyle/>
        <a:p>
          <a:endParaRPr lang="en-US"/>
        </a:p>
      </dgm:t>
    </dgm:pt>
    <dgm:pt modelId="{49C5FFFF-65EC-40FE-928F-5B41816F342F}">
      <dgm:prSet/>
      <dgm:spPr/>
      <dgm:t>
        <a:bodyPr/>
        <a:lstStyle/>
        <a:p>
          <a:endParaRPr lang="en-US" dirty="0"/>
        </a:p>
      </dgm:t>
    </dgm:pt>
    <dgm:pt modelId="{CF86A3FC-EB4C-4FFB-B7AF-4E7241742D40}" type="parTrans" cxnId="{7D4CFF5B-D761-4865-AA94-6DB96C1F5B62}">
      <dgm:prSet/>
      <dgm:spPr/>
      <dgm:t>
        <a:bodyPr/>
        <a:lstStyle/>
        <a:p>
          <a:endParaRPr lang="en-US"/>
        </a:p>
      </dgm:t>
    </dgm:pt>
    <dgm:pt modelId="{EC03FE70-288C-4653-989C-45F4E8674DA9}" type="sibTrans" cxnId="{7D4CFF5B-D761-4865-AA94-6DB96C1F5B62}">
      <dgm:prSet/>
      <dgm:spPr/>
      <dgm:t>
        <a:bodyPr/>
        <a:lstStyle/>
        <a:p>
          <a:endParaRPr lang="en-US"/>
        </a:p>
      </dgm:t>
    </dgm:pt>
    <dgm:pt modelId="{B820DC56-E227-4433-A539-4581081CFA6E}">
      <dgm:prSet/>
      <dgm:spPr/>
      <dgm:t>
        <a:bodyPr/>
        <a:lstStyle/>
        <a:p>
          <a:endParaRPr lang="en-US" dirty="0"/>
        </a:p>
      </dgm:t>
    </dgm:pt>
    <dgm:pt modelId="{4A84B0A2-67D6-46A6-90B5-AAD80D996EEF}" type="parTrans" cxnId="{7FA464D8-6F8A-4841-97A5-2A8D7B18EEEF}">
      <dgm:prSet/>
      <dgm:spPr/>
      <dgm:t>
        <a:bodyPr/>
        <a:lstStyle/>
        <a:p>
          <a:endParaRPr lang="en-US"/>
        </a:p>
      </dgm:t>
    </dgm:pt>
    <dgm:pt modelId="{8AC9B9D2-DF15-4CBB-9DB9-83E408C61826}" type="sibTrans" cxnId="{7FA464D8-6F8A-4841-97A5-2A8D7B18EEEF}">
      <dgm:prSet/>
      <dgm:spPr/>
      <dgm:t>
        <a:bodyPr/>
        <a:lstStyle/>
        <a:p>
          <a:endParaRPr lang="en-US"/>
        </a:p>
      </dgm:t>
    </dgm:pt>
    <dgm:pt modelId="{BD8CF55D-251C-4BD5-BF48-8B2ED62B4272}">
      <dgm:prSet/>
      <dgm:spPr/>
      <dgm:t>
        <a:bodyPr/>
        <a:lstStyle/>
        <a:p>
          <a:endParaRPr lang="en-US" dirty="0"/>
        </a:p>
      </dgm:t>
    </dgm:pt>
    <dgm:pt modelId="{5F9EA069-D971-45C6-94C8-D9790BA6E9C4}" type="parTrans" cxnId="{E289D1A5-E6A1-41D7-9797-1CBE7F8CBAF1}">
      <dgm:prSet/>
      <dgm:spPr/>
      <dgm:t>
        <a:bodyPr/>
        <a:lstStyle/>
        <a:p>
          <a:endParaRPr lang="en-US"/>
        </a:p>
      </dgm:t>
    </dgm:pt>
    <dgm:pt modelId="{4A979BA2-DB90-4F6F-A1D4-DA7B12A11966}" type="sibTrans" cxnId="{E289D1A5-E6A1-41D7-9797-1CBE7F8CBAF1}">
      <dgm:prSet/>
      <dgm:spPr/>
      <dgm:t>
        <a:bodyPr/>
        <a:lstStyle/>
        <a:p>
          <a:endParaRPr lang="en-US"/>
        </a:p>
      </dgm:t>
    </dgm:pt>
    <dgm:pt modelId="{F8AFD55B-38B9-439F-982C-D5407EB1213F}">
      <dgm:prSet/>
      <dgm:spPr/>
      <dgm:t>
        <a:bodyPr/>
        <a:lstStyle/>
        <a:p>
          <a:endParaRPr lang="en-US" dirty="0"/>
        </a:p>
      </dgm:t>
    </dgm:pt>
    <dgm:pt modelId="{E1C875B3-F2C4-4C2B-8DC2-0EBD9C74554B}" type="parTrans" cxnId="{57AD331F-9F90-4E1B-86D1-299AB0A132E6}">
      <dgm:prSet/>
      <dgm:spPr/>
      <dgm:t>
        <a:bodyPr/>
        <a:lstStyle/>
        <a:p>
          <a:endParaRPr lang="en-US"/>
        </a:p>
      </dgm:t>
    </dgm:pt>
    <dgm:pt modelId="{EF1EAC35-38FC-4C81-BA67-FD92DA4F547F}" type="sibTrans" cxnId="{57AD331F-9F90-4E1B-86D1-299AB0A132E6}">
      <dgm:prSet/>
      <dgm:spPr/>
      <dgm:t>
        <a:bodyPr/>
        <a:lstStyle/>
        <a:p>
          <a:endParaRPr lang="en-US"/>
        </a:p>
      </dgm:t>
    </dgm:pt>
    <dgm:pt modelId="{31AC0936-13A7-4206-A04C-633A232996C4}">
      <dgm:prSet/>
      <dgm:spPr/>
      <dgm:t>
        <a:bodyPr/>
        <a:lstStyle/>
        <a:p>
          <a:r>
            <a:rPr lang="en-US" dirty="0"/>
            <a:t>Does it get stuck?</a:t>
          </a:r>
        </a:p>
      </dgm:t>
    </dgm:pt>
    <dgm:pt modelId="{8477092A-2C17-4EB6-AC91-8D7FED19D23C}" type="parTrans" cxnId="{D4C5A42B-EDA1-41D5-8B8B-37FF404423F8}">
      <dgm:prSet/>
      <dgm:spPr/>
      <dgm:t>
        <a:bodyPr/>
        <a:lstStyle/>
        <a:p>
          <a:endParaRPr lang="en-US"/>
        </a:p>
      </dgm:t>
    </dgm:pt>
    <dgm:pt modelId="{482F6E00-E232-4B46-9304-64094FC5B909}" type="sibTrans" cxnId="{D4C5A42B-EDA1-41D5-8B8B-37FF404423F8}">
      <dgm:prSet/>
      <dgm:spPr/>
      <dgm:t>
        <a:bodyPr/>
        <a:lstStyle/>
        <a:p>
          <a:endParaRPr lang="en-US"/>
        </a:p>
      </dgm:t>
    </dgm:pt>
    <dgm:pt modelId="{16734475-5CDF-4DE8-B3D6-E6776C437C28}">
      <dgm:prSet/>
      <dgm:spPr/>
      <dgm:t>
        <a:bodyPr/>
        <a:lstStyle/>
        <a:p>
          <a:r>
            <a:rPr lang="en-US" dirty="0"/>
            <a:t>Rooms</a:t>
          </a:r>
        </a:p>
      </dgm:t>
    </dgm:pt>
    <dgm:pt modelId="{AC37943D-D661-41A5-83C7-8BCCD514B5BB}" type="parTrans" cxnId="{F8AEC5BA-9C30-4B1C-950F-1870A68BBEDA}">
      <dgm:prSet/>
      <dgm:spPr/>
      <dgm:t>
        <a:bodyPr/>
        <a:lstStyle/>
        <a:p>
          <a:endParaRPr lang="en-US"/>
        </a:p>
      </dgm:t>
    </dgm:pt>
    <dgm:pt modelId="{36BFD2D3-3DE9-4E62-9852-C018C35AF226}" type="sibTrans" cxnId="{F8AEC5BA-9C30-4B1C-950F-1870A68BBEDA}">
      <dgm:prSet/>
      <dgm:spPr/>
      <dgm:t>
        <a:bodyPr/>
        <a:lstStyle/>
        <a:p>
          <a:endParaRPr lang="en-US"/>
        </a:p>
      </dgm:t>
    </dgm:pt>
    <dgm:pt modelId="{B03617E0-D21E-45F1-8438-2B2150A939F4}">
      <dgm:prSet/>
      <dgm:spPr/>
      <dgm:t>
        <a:bodyPr/>
        <a:lstStyle/>
        <a:p>
          <a:r>
            <a:rPr lang="en-US" dirty="0"/>
            <a:t>Obstacles</a:t>
          </a:r>
        </a:p>
      </dgm:t>
    </dgm:pt>
    <dgm:pt modelId="{6ABA8E75-8569-4EA8-8C02-921E91F9C397}" type="parTrans" cxnId="{BE97554D-1673-45B8-B968-708F51EBDC75}">
      <dgm:prSet/>
      <dgm:spPr/>
      <dgm:t>
        <a:bodyPr/>
        <a:lstStyle/>
        <a:p>
          <a:endParaRPr lang="en-US"/>
        </a:p>
      </dgm:t>
    </dgm:pt>
    <dgm:pt modelId="{72BE4F6D-71A6-4A3B-9825-BD08F95CF8A2}" type="sibTrans" cxnId="{BE97554D-1673-45B8-B968-708F51EBDC75}">
      <dgm:prSet/>
      <dgm:spPr/>
      <dgm:t>
        <a:bodyPr/>
        <a:lstStyle/>
        <a:p>
          <a:endParaRPr lang="en-US"/>
        </a:p>
      </dgm:t>
    </dgm:pt>
    <dgm:pt modelId="{1F9FF2BA-D2EA-4541-8408-E1D108357AE9}">
      <dgm:prSet/>
      <dgm:spPr/>
      <dgm:t>
        <a:bodyPr/>
        <a:lstStyle/>
        <a:p>
          <a:r>
            <a:rPr lang="en-US" dirty="0"/>
            <a:t>Dirt</a:t>
          </a:r>
        </a:p>
      </dgm:t>
    </dgm:pt>
    <dgm:pt modelId="{6447DFDE-64EC-47ED-939B-AB8693F399A0}" type="parTrans" cxnId="{8338331E-9EFB-4F86-AA1C-DD612591A23C}">
      <dgm:prSet/>
      <dgm:spPr/>
      <dgm:t>
        <a:bodyPr/>
        <a:lstStyle/>
        <a:p>
          <a:endParaRPr lang="en-US"/>
        </a:p>
      </dgm:t>
    </dgm:pt>
    <dgm:pt modelId="{4B47E289-91C5-4D2E-ADE3-BA27F970CDB5}" type="sibTrans" cxnId="{8338331E-9EFB-4F86-AA1C-DD612591A23C}">
      <dgm:prSet/>
      <dgm:spPr/>
      <dgm:t>
        <a:bodyPr/>
        <a:lstStyle/>
        <a:p>
          <a:endParaRPr lang="en-US"/>
        </a:p>
      </dgm:t>
    </dgm:pt>
    <dgm:pt modelId="{871A38E3-74E0-4745-8B09-1A60D188BCF6}">
      <dgm:prSet/>
      <dgm:spPr/>
      <dgm:t>
        <a:bodyPr/>
        <a:lstStyle/>
        <a:p>
          <a:r>
            <a:rPr lang="en-US" dirty="0"/>
            <a:t>People/pets</a:t>
          </a:r>
        </a:p>
      </dgm:t>
    </dgm:pt>
    <dgm:pt modelId="{2E8EBF7C-B372-4C9A-A8E2-465D617D9121}" type="parTrans" cxnId="{66DBF67B-43A9-4EAC-A18F-3ACCA58E7925}">
      <dgm:prSet/>
      <dgm:spPr/>
      <dgm:t>
        <a:bodyPr/>
        <a:lstStyle/>
        <a:p>
          <a:endParaRPr lang="en-US"/>
        </a:p>
      </dgm:t>
    </dgm:pt>
    <dgm:pt modelId="{338F40A2-B5D0-49BC-A7CF-0EEEBDD731AF}" type="sibTrans" cxnId="{66DBF67B-43A9-4EAC-A18F-3ACCA58E7925}">
      <dgm:prSet/>
      <dgm:spPr/>
      <dgm:t>
        <a:bodyPr/>
        <a:lstStyle/>
        <a:p>
          <a:endParaRPr lang="en-US"/>
        </a:p>
      </dgm:t>
    </dgm:pt>
    <dgm:pt modelId="{6875EFEF-76C5-4903-AB44-52979C759519}">
      <dgm:prSet/>
      <dgm:spPr/>
      <dgm:t>
        <a:bodyPr/>
        <a:lstStyle/>
        <a:p>
          <a:r>
            <a:rPr lang="en-US" dirty="0"/>
            <a:t>Wheels</a:t>
          </a:r>
        </a:p>
      </dgm:t>
    </dgm:pt>
    <dgm:pt modelId="{4AD0DD12-3AA0-45C7-8F50-B2A1EE659EF2}" type="parTrans" cxnId="{8AAA0347-7FAD-48FE-906A-76BFD46FAA7B}">
      <dgm:prSet/>
      <dgm:spPr/>
      <dgm:t>
        <a:bodyPr/>
        <a:lstStyle/>
        <a:p>
          <a:endParaRPr lang="en-US"/>
        </a:p>
      </dgm:t>
    </dgm:pt>
    <dgm:pt modelId="{9F2C37C4-D33A-4D1A-8150-0F53A30D125C}" type="sibTrans" cxnId="{8AAA0347-7FAD-48FE-906A-76BFD46FAA7B}">
      <dgm:prSet/>
      <dgm:spPr/>
      <dgm:t>
        <a:bodyPr/>
        <a:lstStyle/>
        <a:p>
          <a:endParaRPr lang="en-US"/>
        </a:p>
      </dgm:t>
    </dgm:pt>
    <dgm:pt modelId="{C7189516-FFE6-443D-8B23-253F63968BEA}">
      <dgm:prSet/>
      <dgm:spPr/>
      <dgm:t>
        <a:bodyPr/>
        <a:lstStyle/>
        <a:p>
          <a:r>
            <a:rPr lang="en-US" dirty="0"/>
            <a:t>Brushes</a:t>
          </a:r>
        </a:p>
      </dgm:t>
    </dgm:pt>
    <dgm:pt modelId="{F7DAA453-E9AB-47AC-8BD6-BF9541683A8D}" type="parTrans" cxnId="{143F1762-4AAA-4A2D-BB2B-AD5403F9EA26}">
      <dgm:prSet/>
      <dgm:spPr/>
      <dgm:t>
        <a:bodyPr/>
        <a:lstStyle/>
        <a:p>
          <a:endParaRPr lang="en-US"/>
        </a:p>
      </dgm:t>
    </dgm:pt>
    <dgm:pt modelId="{FD98C49A-3076-41AF-B90B-76A948595168}" type="sibTrans" cxnId="{143F1762-4AAA-4A2D-BB2B-AD5403F9EA26}">
      <dgm:prSet/>
      <dgm:spPr/>
      <dgm:t>
        <a:bodyPr/>
        <a:lstStyle/>
        <a:p>
          <a:endParaRPr lang="en-US"/>
        </a:p>
      </dgm:t>
    </dgm:pt>
    <dgm:pt modelId="{AA7DF014-7EC0-4E12-8215-DD0BC80E8287}">
      <dgm:prSet/>
      <dgm:spPr/>
      <dgm:t>
        <a:bodyPr/>
        <a:lstStyle/>
        <a:p>
          <a:r>
            <a:rPr lang="en-US" dirty="0"/>
            <a:t>Blower</a:t>
          </a:r>
        </a:p>
      </dgm:t>
    </dgm:pt>
    <dgm:pt modelId="{35E2BBFA-F1D4-4556-A59B-931B6E4D5BF7}" type="parTrans" cxnId="{B25498E5-57B2-493B-A47B-4FDEA0B31ECD}">
      <dgm:prSet/>
      <dgm:spPr/>
      <dgm:t>
        <a:bodyPr/>
        <a:lstStyle/>
        <a:p>
          <a:endParaRPr lang="en-US"/>
        </a:p>
      </dgm:t>
    </dgm:pt>
    <dgm:pt modelId="{A3B16BB2-3650-4457-91A1-88429F4BA1B3}" type="sibTrans" cxnId="{B25498E5-57B2-493B-A47B-4FDEA0B31ECD}">
      <dgm:prSet/>
      <dgm:spPr/>
      <dgm:t>
        <a:bodyPr/>
        <a:lstStyle/>
        <a:p>
          <a:endParaRPr lang="en-US"/>
        </a:p>
      </dgm:t>
    </dgm:pt>
    <dgm:pt modelId="{24569300-9A32-41EC-B113-D830F5123263}">
      <dgm:prSet/>
      <dgm:spPr/>
      <dgm:t>
        <a:bodyPr/>
        <a:lstStyle/>
        <a:p>
          <a:r>
            <a:rPr lang="en-US" dirty="0"/>
            <a:t>Sound</a:t>
          </a:r>
        </a:p>
      </dgm:t>
    </dgm:pt>
    <dgm:pt modelId="{9104BDB8-9651-4F0C-B7A0-2B7DA289FD17}" type="parTrans" cxnId="{762A147C-64CB-448F-960C-A92C33F19418}">
      <dgm:prSet/>
      <dgm:spPr/>
      <dgm:t>
        <a:bodyPr/>
        <a:lstStyle/>
        <a:p>
          <a:endParaRPr lang="en-US"/>
        </a:p>
      </dgm:t>
    </dgm:pt>
    <dgm:pt modelId="{DA81D14B-6DA5-4D55-9494-EEC874A0ACF5}" type="sibTrans" cxnId="{762A147C-64CB-448F-960C-A92C33F19418}">
      <dgm:prSet/>
      <dgm:spPr/>
      <dgm:t>
        <a:bodyPr/>
        <a:lstStyle/>
        <a:p>
          <a:endParaRPr lang="en-US"/>
        </a:p>
      </dgm:t>
    </dgm:pt>
    <dgm:pt modelId="{9272A81D-6387-4B29-8FAF-78FBAEB17CC9}">
      <dgm:prSet/>
      <dgm:spPr/>
      <dgm:t>
        <a:bodyPr/>
        <a:lstStyle/>
        <a:p>
          <a:r>
            <a:rPr lang="en-US" dirty="0"/>
            <a:t>Communicate to server/app</a:t>
          </a:r>
        </a:p>
      </dgm:t>
    </dgm:pt>
    <dgm:pt modelId="{E912E733-7D14-4446-8B79-086C3AF77F44}" type="parTrans" cxnId="{8286C441-6ADC-4F8F-A4D8-5DC19A6EBAB3}">
      <dgm:prSet/>
      <dgm:spPr/>
      <dgm:t>
        <a:bodyPr/>
        <a:lstStyle/>
        <a:p>
          <a:endParaRPr lang="en-US"/>
        </a:p>
      </dgm:t>
    </dgm:pt>
    <dgm:pt modelId="{3C0F2F64-3B94-48CC-A098-621B7FCCCAED}" type="sibTrans" cxnId="{8286C441-6ADC-4F8F-A4D8-5DC19A6EBAB3}">
      <dgm:prSet/>
      <dgm:spPr/>
      <dgm:t>
        <a:bodyPr/>
        <a:lstStyle/>
        <a:p>
          <a:endParaRPr lang="en-US"/>
        </a:p>
      </dgm:t>
    </dgm:pt>
    <dgm:pt modelId="{4B2D0252-0839-44DF-BC64-6AF8AD04B4B8}">
      <dgm:prSet/>
      <dgm:spPr/>
      <dgm:t>
        <a:bodyPr/>
        <a:lstStyle/>
        <a:p>
          <a:r>
            <a:rPr lang="en-US" dirty="0"/>
            <a:t>Bumper</a:t>
          </a:r>
        </a:p>
      </dgm:t>
    </dgm:pt>
    <dgm:pt modelId="{E7B6D717-1B6C-4F69-B245-CBDCBE96E72E}" type="parTrans" cxnId="{1AE1FD27-E1C5-4849-89B1-53B1DD6AA228}">
      <dgm:prSet/>
      <dgm:spPr/>
      <dgm:t>
        <a:bodyPr/>
        <a:lstStyle/>
        <a:p>
          <a:endParaRPr lang="en-US"/>
        </a:p>
      </dgm:t>
    </dgm:pt>
    <dgm:pt modelId="{C03ACA60-7714-445C-8122-7CACAFD2AF55}" type="sibTrans" cxnId="{1AE1FD27-E1C5-4849-89B1-53B1DD6AA228}">
      <dgm:prSet/>
      <dgm:spPr/>
      <dgm:t>
        <a:bodyPr/>
        <a:lstStyle/>
        <a:p>
          <a:endParaRPr lang="en-US"/>
        </a:p>
      </dgm:t>
    </dgm:pt>
    <dgm:pt modelId="{601B917E-C94A-4C19-90FA-D6C0EAE97DA9}">
      <dgm:prSet/>
      <dgm:spPr/>
      <dgm:t>
        <a:bodyPr/>
        <a:lstStyle/>
        <a:p>
          <a:r>
            <a:rPr lang="en-US" dirty="0"/>
            <a:t>Cameras/dirt sensor</a:t>
          </a:r>
        </a:p>
      </dgm:t>
    </dgm:pt>
    <dgm:pt modelId="{0C48318C-EB74-4524-9BE5-498F75E2DCA7}" type="parTrans" cxnId="{A0AF3548-421C-44BF-A06B-7367396F8C64}">
      <dgm:prSet/>
      <dgm:spPr/>
      <dgm:t>
        <a:bodyPr/>
        <a:lstStyle/>
        <a:p>
          <a:endParaRPr lang="en-US"/>
        </a:p>
      </dgm:t>
    </dgm:pt>
    <dgm:pt modelId="{D56A06D4-986A-4D22-AC44-D13AC13A0625}" type="sibTrans" cxnId="{A0AF3548-421C-44BF-A06B-7367396F8C64}">
      <dgm:prSet/>
      <dgm:spPr/>
      <dgm:t>
        <a:bodyPr/>
        <a:lstStyle/>
        <a:p>
          <a:endParaRPr lang="en-US"/>
        </a:p>
      </dgm:t>
    </dgm:pt>
    <dgm:pt modelId="{A379E99D-AA10-4AA9-88F8-D454D18E50D3}">
      <dgm:prSet/>
      <dgm:spPr/>
      <dgm:t>
        <a:bodyPr/>
        <a:lstStyle/>
        <a:p>
          <a:r>
            <a:rPr lang="en-US" dirty="0"/>
            <a:t>Motor sensor (overheating)</a:t>
          </a:r>
        </a:p>
      </dgm:t>
    </dgm:pt>
    <dgm:pt modelId="{0E16CC79-3694-4AAA-A4AC-FAB50DBE6BC4}" type="parTrans" cxnId="{114B10AC-5230-4100-A61F-D6F53823925B}">
      <dgm:prSet/>
      <dgm:spPr/>
      <dgm:t>
        <a:bodyPr/>
        <a:lstStyle/>
        <a:p>
          <a:endParaRPr lang="en-US"/>
        </a:p>
      </dgm:t>
    </dgm:pt>
    <dgm:pt modelId="{85854A1C-CBA7-4E5D-AE63-F644977ACE70}" type="sibTrans" cxnId="{114B10AC-5230-4100-A61F-D6F53823925B}">
      <dgm:prSet/>
      <dgm:spPr/>
      <dgm:t>
        <a:bodyPr/>
        <a:lstStyle/>
        <a:p>
          <a:endParaRPr lang="en-US"/>
        </a:p>
      </dgm:t>
    </dgm:pt>
    <dgm:pt modelId="{A1F13591-E354-41A3-BE98-5C67F250DB7B}">
      <dgm:prSet/>
      <dgm:spPr/>
      <dgm:t>
        <a:bodyPr/>
        <a:lstStyle/>
        <a:p>
          <a:endParaRPr lang="en-US" dirty="0"/>
        </a:p>
      </dgm:t>
    </dgm:pt>
    <dgm:pt modelId="{3319A239-FED6-48BF-B81E-286001EB7F5D}" type="parTrans" cxnId="{9D359622-4CFB-4DDC-A194-5ECBA1EC32A5}">
      <dgm:prSet/>
      <dgm:spPr/>
      <dgm:t>
        <a:bodyPr/>
        <a:lstStyle/>
        <a:p>
          <a:endParaRPr lang="en-US"/>
        </a:p>
      </dgm:t>
    </dgm:pt>
    <dgm:pt modelId="{AD1DDB89-7C3D-4BF1-9A01-A2CAC2DBFAFE}" type="sibTrans" cxnId="{9D359622-4CFB-4DDC-A194-5ECBA1EC32A5}">
      <dgm:prSet/>
      <dgm:spPr/>
      <dgm:t>
        <a:bodyPr/>
        <a:lstStyle/>
        <a:p>
          <a:endParaRPr lang="en-US"/>
        </a:p>
      </dgm:t>
    </dgm:pt>
    <dgm:pt modelId="{A27DB146-E7BB-4BED-8EDD-A487A6A50D41}">
      <dgm:prSet/>
      <dgm:spPr/>
      <dgm:t>
        <a:bodyPr/>
        <a:lstStyle/>
        <a:p>
          <a:r>
            <a:rPr lang="en-US" dirty="0"/>
            <a:t>Laser</a:t>
          </a:r>
        </a:p>
      </dgm:t>
    </dgm:pt>
    <dgm:pt modelId="{B9B02EB6-E7ED-4653-B8F4-9CF66EAB05CF}" type="parTrans" cxnId="{E855CD12-635B-48BB-9CC5-345CADC99A4A}">
      <dgm:prSet/>
      <dgm:spPr/>
      <dgm:t>
        <a:bodyPr/>
        <a:lstStyle/>
        <a:p>
          <a:endParaRPr lang="en-US"/>
        </a:p>
      </dgm:t>
    </dgm:pt>
    <dgm:pt modelId="{A0E85780-11EF-45A7-9377-57991E618FC8}" type="sibTrans" cxnId="{E855CD12-635B-48BB-9CC5-345CADC99A4A}">
      <dgm:prSet/>
      <dgm:spPr/>
      <dgm:t>
        <a:bodyPr/>
        <a:lstStyle/>
        <a:p>
          <a:endParaRPr lang="en-US"/>
        </a:p>
      </dgm:t>
    </dgm:pt>
    <dgm:pt modelId="{64872200-947E-4FEF-A4AC-73C3E5D93F31}">
      <dgm:prSet/>
      <dgm:spPr/>
      <dgm:t>
        <a:bodyPr/>
        <a:lstStyle/>
        <a:p>
          <a:r>
            <a:rPr lang="en-US" dirty="0"/>
            <a:t>Cliff detection</a:t>
          </a:r>
        </a:p>
      </dgm:t>
    </dgm:pt>
    <dgm:pt modelId="{78565782-2E75-436E-A828-1D641C2D665C}" type="parTrans" cxnId="{F617B17E-EF46-4122-B2DE-1484096AF861}">
      <dgm:prSet/>
      <dgm:spPr/>
      <dgm:t>
        <a:bodyPr/>
        <a:lstStyle/>
        <a:p>
          <a:endParaRPr lang="en-US"/>
        </a:p>
      </dgm:t>
    </dgm:pt>
    <dgm:pt modelId="{D603164C-FA88-4CF6-A7EB-29EEE9F1B24C}" type="sibTrans" cxnId="{F617B17E-EF46-4122-B2DE-1484096AF861}">
      <dgm:prSet/>
      <dgm:spPr/>
      <dgm:t>
        <a:bodyPr/>
        <a:lstStyle/>
        <a:p>
          <a:endParaRPr lang="en-US"/>
        </a:p>
      </dgm:t>
    </dgm:pt>
    <dgm:pt modelId="{0274334D-3940-42CC-8C50-EC5C847CCDB1}">
      <dgm:prSet/>
      <dgm:spPr/>
      <dgm:t>
        <a:bodyPr/>
        <a:lstStyle/>
        <a:p>
          <a:r>
            <a:rPr lang="en-US" dirty="0"/>
            <a:t>Home base locator</a:t>
          </a:r>
        </a:p>
      </dgm:t>
    </dgm:pt>
    <dgm:pt modelId="{26FADECF-E0BB-4535-9C6C-F46114A078D9}" type="parTrans" cxnId="{3C5E7E91-6F1B-49C2-9994-51DE0FB39CB2}">
      <dgm:prSet/>
      <dgm:spPr/>
      <dgm:t>
        <a:bodyPr/>
        <a:lstStyle/>
        <a:p>
          <a:endParaRPr lang="en-US"/>
        </a:p>
      </dgm:t>
    </dgm:pt>
    <dgm:pt modelId="{AE24C5F8-3800-4553-9D26-F6B05FE688F7}" type="sibTrans" cxnId="{3C5E7E91-6F1B-49C2-9994-51DE0FB39CB2}">
      <dgm:prSet/>
      <dgm:spPr/>
      <dgm:t>
        <a:bodyPr/>
        <a:lstStyle/>
        <a:p>
          <a:endParaRPr lang="en-US"/>
        </a:p>
      </dgm:t>
    </dgm:pt>
    <dgm:pt modelId="{72F092A1-3B55-4AF9-BB8D-2692568648C3}" type="pres">
      <dgm:prSet presAssocID="{B591CF20-E38B-470F-ADB9-0E408539A816}" presName="Name0" presStyleCnt="0">
        <dgm:presLayoutVars>
          <dgm:dir/>
          <dgm:animLvl val="lvl"/>
          <dgm:resizeHandles val="exact"/>
        </dgm:presLayoutVars>
      </dgm:prSet>
      <dgm:spPr/>
    </dgm:pt>
    <dgm:pt modelId="{07C34D83-3094-4FD8-AF53-7B4F0466A48D}" type="pres">
      <dgm:prSet presAssocID="{68943606-CA28-4782-8232-95AB8616BAD2}" presName="composite" presStyleCnt="0"/>
      <dgm:spPr/>
    </dgm:pt>
    <dgm:pt modelId="{60D9E2F1-B549-4EF6-9A39-54153CB848BF}" type="pres">
      <dgm:prSet presAssocID="{68943606-CA28-4782-8232-95AB8616BAD2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AE9246A3-3980-441E-8C93-893085D8CE26}" type="pres">
      <dgm:prSet presAssocID="{68943606-CA28-4782-8232-95AB8616BAD2}" presName="desTx" presStyleLbl="alignAccFollowNode1" presStyleIdx="0" presStyleCnt="4">
        <dgm:presLayoutVars>
          <dgm:bulletEnabled val="1"/>
        </dgm:presLayoutVars>
      </dgm:prSet>
      <dgm:spPr/>
    </dgm:pt>
    <dgm:pt modelId="{A4E5F21F-8483-482A-B577-134ACFDB9B9E}" type="pres">
      <dgm:prSet presAssocID="{F32ADC98-C909-41E5-91A2-1952AAB3B088}" presName="space" presStyleCnt="0"/>
      <dgm:spPr/>
    </dgm:pt>
    <dgm:pt modelId="{7288A2BB-75A7-4488-8F75-4BC6D89E9768}" type="pres">
      <dgm:prSet presAssocID="{58A56870-94C5-474F-A11F-B059F85D051B}" presName="composite" presStyleCnt="0"/>
      <dgm:spPr/>
    </dgm:pt>
    <dgm:pt modelId="{5AAEAC57-C5CF-4BF7-B78E-013E1F7A0946}" type="pres">
      <dgm:prSet presAssocID="{58A56870-94C5-474F-A11F-B059F85D051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DD58FCCA-5A53-48EF-830C-01A1BC2DEC5F}" type="pres">
      <dgm:prSet presAssocID="{58A56870-94C5-474F-A11F-B059F85D051B}" presName="desTx" presStyleLbl="alignAccFollowNode1" presStyleIdx="1" presStyleCnt="4">
        <dgm:presLayoutVars>
          <dgm:bulletEnabled val="1"/>
        </dgm:presLayoutVars>
      </dgm:prSet>
      <dgm:spPr/>
    </dgm:pt>
    <dgm:pt modelId="{18DB903B-07DD-486D-A4B9-BC4325B28247}" type="pres">
      <dgm:prSet presAssocID="{FD0CD066-B96F-4B22-9616-AEFC906D0365}" presName="space" presStyleCnt="0"/>
      <dgm:spPr/>
    </dgm:pt>
    <dgm:pt modelId="{3E978AA7-ADC8-41B0-8320-DE84F788EBE3}" type="pres">
      <dgm:prSet presAssocID="{7D8F34D2-ACF5-4A51-B24D-609C41730628}" presName="composite" presStyleCnt="0"/>
      <dgm:spPr/>
    </dgm:pt>
    <dgm:pt modelId="{2D001E74-0AE6-4A24-B178-617FDC7EFAEB}" type="pres">
      <dgm:prSet presAssocID="{7D8F34D2-ACF5-4A51-B24D-609C41730628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C7F39890-5C8D-48FD-9A3D-71E6A4C3F357}" type="pres">
      <dgm:prSet presAssocID="{7D8F34D2-ACF5-4A51-B24D-609C41730628}" presName="desTx" presStyleLbl="alignAccFollowNode1" presStyleIdx="2" presStyleCnt="4">
        <dgm:presLayoutVars>
          <dgm:bulletEnabled val="1"/>
        </dgm:presLayoutVars>
      </dgm:prSet>
      <dgm:spPr/>
    </dgm:pt>
    <dgm:pt modelId="{5F376750-33CC-45A6-93BB-8929160531C0}" type="pres">
      <dgm:prSet presAssocID="{73ABE292-2B32-41AF-ADF7-3E2FAF127215}" presName="space" presStyleCnt="0"/>
      <dgm:spPr/>
    </dgm:pt>
    <dgm:pt modelId="{E6C8BDA2-4ADF-4F7E-A8ED-69DD98127150}" type="pres">
      <dgm:prSet presAssocID="{F0F72F2C-A2DF-4546-B5A6-BD3771EF4984}" presName="composite" presStyleCnt="0"/>
      <dgm:spPr/>
    </dgm:pt>
    <dgm:pt modelId="{ED723AC5-A2E2-4B16-BEA7-A94A2BECAD1C}" type="pres">
      <dgm:prSet presAssocID="{F0F72F2C-A2DF-4546-B5A6-BD3771EF4984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C961A285-B32F-4EA0-A7A2-A0725D9D4CB3}" type="pres">
      <dgm:prSet presAssocID="{F0F72F2C-A2DF-4546-B5A6-BD3771EF4984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34F7950D-0038-442E-B60E-69971E8B40AC}" type="presOf" srcId="{58A56870-94C5-474F-A11F-B059F85D051B}" destId="{5AAEAC57-C5CF-4BF7-B78E-013E1F7A0946}" srcOrd="0" destOrd="0" presId="urn:microsoft.com/office/officeart/2005/8/layout/hList1"/>
    <dgm:cxn modelId="{531C7B11-D634-4346-A156-C5416AC37C18}" srcId="{68943606-CA28-4782-8232-95AB8616BAD2}" destId="{89163186-37C1-4843-B458-2A19FB9611F7}" srcOrd="8" destOrd="0" parTransId="{CE390AD7-6EAC-4B2A-A0B3-4431016328FB}" sibTransId="{B95E093C-6075-4146-A969-88CF9ED7FB30}"/>
    <dgm:cxn modelId="{E855CD12-635B-48BB-9CC5-345CADC99A4A}" srcId="{F0F72F2C-A2DF-4546-B5A6-BD3771EF4984}" destId="{A27DB146-E7BB-4BED-8EDD-A487A6A50D41}" srcOrd="2" destOrd="0" parTransId="{B9B02EB6-E7ED-4653-B8F4-9CF66EAB05CF}" sibTransId="{A0E85780-11EF-45A7-9377-57991E618FC8}"/>
    <dgm:cxn modelId="{8EDF021A-0EDD-4FB5-9107-0D2E7B05FC2D}" srcId="{B591CF20-E38B-470F-ADB9-0E408539A816}" destId="{7D8F34D2-ACF5-4A51-B24D-609C41730628}" srcOrd="2" destOrd="0" parTransId="{538793FA-12F5-487C-A939-B1DC05160418}" sibTransId="{73ABE292-2B32-41AF-ADF7-3E2FAF127215}"/>
    <dgm:cxn modelId="{8338331E-9EFB-4F86-AA1C-DD612591A23C}" srcId="{58A56870-94C5-474F-A11F-B059F85D051B}" destId="{1F9FF2BA-D2EA-4541-8408-E1D108357AE9}" srcOrd="2" destOrd="0" parTransId="{6447DFDE-64EC-47ED-939B-AB8693F399A0}" sibTransId="{4B47E289-91C5-4D2E-ADE3-BA27F970CDB5}"/>
    <dgm:cxn modelId="{2F13091F-AB79-4A8C-BD25-A0F9D325AD04}" type="presOf" srcId="{1F9FF2BA-D2EA-4541-8408-E1D108357AE9}" destId="{DD58FCCA-5A53-48EF-830C-01A1BC2DEC5F}" srcOrd="0" destOrd="2" presId="urn:microsoft.com/office/officeart/2005/8/layout/hList1"/>
    <dgm:cxn modelId="{57AD331F-9F90-4E1B-86D1-299AB0A132E6}" srcId="{68943606-CA28-4782-8232-95AB8616BAD2}" destId="{F8AFD55B-38B9-439F-982C-D5407EB1213F}" srcOrd="7" destOrd="0" parTransId="{E1C875B3-F2C4-4C2B-8DC2-0EBD9C74554B}" sibTransId="{EF1EAC35-38FC-4C81-BA67-FD92DA4F547F}"/>
    <dgm:cxn modelId="{65C82421-950A-48F2-A1E0-7BAA176A1C2D}" srcId="{68943606-CA28-4782-8232-95AB8616BAD2}" destId="{F23D6484-47D4-4AEA-A7CB-EBFE13BFCE61}" srcOrd="0" destOrd="0" parTransId="{E2706514-B950-432E-9BD8-03BC2B699B97}" sibTransId="{6BD6171C-52A5-46CB-A615-A37CD5216BDD}"/>
    <dgm:cxn modelId="{9D359622-4CFB-4DDC-A194-5ECBA1EC32A5}" srcId="{F0F72F2C-A2DF-4546-B5A6-BD3771EF4984}" destId="{A1F13591-E354-41A3-BE98-5C67F250DB7B}" srcOrd="6" destOrd="0" parTransId="{3319A239-FED6-48BF-B81E-286001EB7F5D}" sibTransId="{AD1DDB89-7C3D-4BF1-9A01-A2CAC2DBFAFE}"/>
    <dgm:cxn modelId="{1AE1FD27-E1C5-4849-89B1-53B1DD6AA228}" srcId="{F0F72F2C-A2DF-4546-B5A6-BD3771EF4984}" destId="{4B2D0252-0839-44DF-BC64-6AF8AD04B4B8}" srcOrd="0" destOrd="0" parTransId="{E7B6D717-1B6C-4F69-B245-CBDCBE96E72E}" sibTransId="{C03ACA60-7714-445C-8122-7CACAFD2AF55}"/>
    <dgm:cxn modelId="{04BD272A-78AE-46A0-BC4A-995E602572B7}" type="presOf" srcId="{F0F72F2C-A2DF-4546-B5A6-BD3771EF4984}" destId="{ED723AC5-A2E2-4B16-BEA7-A94A2BECAD1C}" srcOrd="0" destOrd="0" presId="urn:microsoft.com/office/officeart/2005/8/layout/hList1"/>
    <dgm:cxn modelId="{D4C5A42B-EDA1-41D5-8B8B-37FF404423F8}" srcId="{68943606-CA28-4782-8232-95AB8616BAD2}" destId="{31AC0936-13A7-4206-A04C-633A232996C4}" srcOrd="1" destOrd="0" parTransId="{8477092A-2C17-4EB6-AC91-8D7FED19D23C}" sibTransId="{482F6E00-E232-4B46-9304-64094FC5B909}"/>
    <dgm:cxn modelId="{1F321E2E-F382-48C4-BF5C-0F1A65DF633E}" srcId="{68943606-CA28-4782-8232-95AB8616BAD2}" destId="{EB8085AD-DE66-444E-AD31-AF2B51224948}" srcOrd="2" destOrd="0" parTransId="{7324D38C-F909-4853-AC69-CD5F884A3506}" sibTransId="{F9636DD4-8012-49A4-ADC8-6A5BC035C76C}"/>
    <dgm:cxn modelId="{8BCE5B36-B777-474D-890D-FE339B0902D4}" srcId="{B591CF20-E38B-470F-ADB9-0E408539A816}" destId="{68943606-CA28-4782-8232-95AB8616BAD2}" srcOrd="0" destOrd="0" parTransId="{676B489B-9AA3-44DD-9BE5-9D47C15ACFCD}" sibTransId="{F32ADC98-C909-41E5-91A2-1952AAB3B088}"/>
    <dgm:cxn modelId="{E555B439-B27F-4E20-8A5B-0DF40C9297D6}" type="presOf" srcId="{B820DC56-E227-4433-A539-4581081CFA6E}" destId="{AE9246A3-3980-441E-8C93-893085D8CE26}" srcOrd="0" destOrd="5" presId="urn:microsoft.com/office/officeart/2005/8/layout/hList1"/>
    <dgm:cxn modelId="{FE1D3C40-0385-4C77-8362-FBA8AF837FDE}" type="presOf" srcId="{9272A81D-6387-4B29-8FAF-78FBAEB17CC9}" destId="{C7F39890-5C8D-48FD-9A3D-71E6A4C3F357}" srcOrd="0" destOrd="4" presId="urn:microsoft.com/office/officeart/2005/8/layout/hList1"/>
    <dgm:cxn modelId="{CDA3D040-0317-4025-877C-6FFBAC638E9E}" type="presOf" srcId="{F23D6484-47D4-4AEA-A7CB-EBFE13BFCE61}" destId="{AE9246A3-3980-441E-8C93-893085D8CE26}" srcOrd="0" destOrd="0" presId="urn:microsoft.com/office/officeart/2005/8/layout/hList1"/>
    <dgm:cxn modelId="{7D4CFF5B-D761-4865-AA94-6DB96C1F5B62}" srcId="{68943606-CA28-4782-8232-95AB8616BAD2}" destId="{49C5FFFF-65EC-40FE-928F-5B41816F342F}" srcOrd="4" destOrd="0" parTransId="{CF86A3FC-EB4C-4FFB-B7AF-4E7241742D40}" sibTransId="{EC03FE70-288C-4653-989C-45F4E8674DA9}"/>
    <dgm:cxn modelId="{6AF0155F-8262-4D24-89F5-56BF94C59C8B}" type="presOf" srcId="{AA7DF014-7EC0-4E12-8215-DD0BC80E8287}" destId="{C7F39890-5C8D-48FD-9A3D-71E6A4C3F357}" srcOrd="0" destOrd="2" presId="urn:microsoft.com/office/officeart/2005/8/layout/hList1"/>
    <dgm:cxn modelId="{8286C441-6ADC-4F8F-A4D8-5DC19A6EBAB3}" srcId="{7D8F34D2-ACF5-4A51-B24D-609C41730628}" destId="{9272A81D-6387-4B29-8FAF-78FBAEB17CC9}" srcOrd="4" destOrd="0" parTransId="{E912E733-7D14-4446-8B79-086C3AF77F44}" sibTransId="{3C0F2F64-3B94-48CC-A098-621B7FCCCAED}"/>
    <dgm:cxn modelId="{143F1762-4AAA-4A2D-BB2B-AD5403F9EA26}" srcId="{7D8F34D2-ACF5-4A51-B24D-609C41730628}" destId="{C7189516-FFE6-443D-8B23-253F63968BEA}" srcOrd="1" destOrd="0" parTransId="{F7DAA453-E9AB-47AC-8BD6-BF9541683A8D}" sibTransId="{FD98C49A-3076-41AF-B90B-76A948595168}"/>
    <dgm:cxn modelId="{E750D264-9A77-46A7-9B5D-8711EECB7569}" type="presOf" srcId="{16734475-5CDF-4DE8-B3D6-E6776C437C28}" destId="{DD58FCCA-5A53-48EF-830C-01A1BC2DEC5F}" srcOrd="0" destOrd="0" presId="urn:microsoft.com/office/officeart/2005/8/layout/hList1"/>
    <dgm:cxn modelId="{69431E46-552C-438C-8C44-8DB3D6B356B6}" type="presOf" srcId="{7D8F34D2-ACF5-4A51-B24D-609C41730628}" destId="{2D001E74-0AE6-4A24-B178-617FDC7EFAEB}" srcOrd="0" destOrd="0" presId="urn:microsoft.com/office/officeart/2005/8/layout/hList1"/>
    <dgm:cxn modelId="{8AAA0347-7FAD-48FE-906A-76BFD46FAA7B}" srcId="{7D8F34D2-ACF5-4A51-B24D-609C41730628}" destId="{6875EFEF-76C5-4903-AB44-52979C759519}" srcOrd="0" destOrd="0" parTransId="{4AD0DD12-3AA0-45C7-8F50-B2A1EE659EF2}" sibTransId="{9F2C37C4-D33A-4D1A-8150-0F53A30D125C}"/>
    <dgm:cxn modelId="{A0AF3548-421C-44BF-A06B-7367396F8C64}" srcId="{F0F72F2C-A2DF-4546-B5A6-BD3771EF4984}" destId="{601B917E-C94A-4C19-90FA-D6C0EAE97DA9}" srcOrd="1" destOrd="0" parTransId="{0C48318C-EB74-4524-9BE5-498F75E2DCA7}" sibTransId="{D56A06D4-986A-4D22-AC44-D13AC13A0625}"/>
    <dgm:cxn modelId="{AFD4246B-59B6-4334-9B07-6E245EC15866}" type="presOf" srcId="{68943606-CA28-4782-8232-95AB8616BAD2}" destId="{60D9E2F1-B549-4EF6-9A39-54153CB848BF}" srcOrd="0" destOrd="0" presId="urn:microsoft.com/office/officeart/2005/8/layout/hList1"/>
    <dgm:cxn modelId="{BE97554D-1673-45B8-B968-708F51EBDC75}" srcId="{58A56870-94C5-474F-A11F-B059F85D051B}" destId="{B03617E0-D21E-45F1-8438-2B2150A939F4}" srcOrd="1" destOrd="0" parTransId="{6ABA8E75-8569-4EA8-8C02-921E91F9C397}" sibTransId="{72BE4F6D-71A6-4A3B-9825-BD08F95CF8A2}"/>
    <dgm:cxn modelId="{15E10150-E5C7-45C5-8FF0-CAF5A377F280}" type="presOf" srcId="{31AC0936-13A7-4206-A04C-633A232996C4}" destId="{AE9246A3-3980-441E-8C93-893085D8CE26}" srcOrd="0" destOrd="1" presId="urn:microsoft.com/office/officeart/2005/8/layout/hList1"/>
    <dgm:cxn modelId="{5CF8B778-55A6-4250-BA6C-F997D4251452}" srcId="{68943606-CA28-4782-8232-95AB8616BAD2}" destId="{45665F0C-EAF5-45B7-A68A-7B0907A7A880}" srcOrd="3" destOrd="0" parTransId="{C9D7E885-9399-43F2-BE71-804B9A543661}" sibTransId="{A7A1FFF5-3905-479F-98D4-8225F687C015}"/>
    <dgm:cxn modelId="{03111A5A-3BB3-4BF8-9AAB-C37BDB028501}" type="presOf" srcId="{871A38E3-74E0-4745-8B09-1A60D188BCF6}" destId="{DD58FCCA-5A53-48EF-830C-01A1BC2DEC5F}" srcOrd="0" destOrd="3" presId="urn:microsoft.com/office/officeart/2005/8/layout/hList1"/>
    <dgm:cxn modelId="{66DBF67B-43A9-4EAC-A18F-3ACCA58E7925}" srcId="{58A56870-94C5-474F-A11F-B059F85D051B}" destId="{871A38E3-74E0-4745-8B09-1A60D188BCF6}" srcOrd="3" destOrd="0" parTransId="{2E8EBF7C-B372-4C9A-A8E2-465D617D9121}" sibTransId="{338F40A2-B5D0-49BC-A7CF-0EEEBDD731AF}"/>
    <dgm:cxn modelId="{762A147C-64CB-448F-960C-A92C33F19418}" srcId="{7D8F34D2-ACF5-4A51-B24D-609C41730628}" destId="{24569300-9A32-41EC-B113-D830F5123263}" srcOrd="3" destOrd="0" parTransId="{9104BDB8-9651-4F0C-B7A0-2B7DA289FD17}" sibTransId="{DA81D14B-6DA5-4D55-9494-EEC874A0ACF5}"/>
    <dgm:cxn modelId="{F617B17E-EF46-4122-B2DE-1484096AF861}" srcId="{F0F72F2C-A2DF-4546-B5A6-BD3771EF4984}" destId="{64872200-947E-4FEF-A4AC-73C3E5D93F31}" srcOrd="4" destOrd="0" parTransId="{78565782-2E75-436E-A828-1D641C2D665C}" sibTransId="{D603164C-FA88-4CF6-A7EB-29EEE9F1B24C}"/>
    <dgm:cxn modelId="{B5DF9880-C59A-4408-8C1B-501BC1234AA7}" type="presOf" srcId="{A1F13591-E354-41A3-BE98-5C67F250DB7B}" destId="{C961A285-B32F-4EA0-A7A2-A0725D9D4CB3}" srcOrd="0" destOrd="6" presId="urn:microsoft.com/office/officeart/2005/8/layout/hList1"/>
    <dgm:cxn modelId="{DD596E8B-827D-4D8C-ABCB-557ACB530779}" type="presOf" srcId="{601B917E-C94A-4C19-90FA-D6C0EAE97DA9}" destId="{C961A285-B32F-4EA0-A7A2-A0725D9D4CB3}" srcOrd="0" destOrd="1" presId="urn:microsoft.com/office/officeart/2005/8/layout/hList1"/>
    <dgm:cxn modelId="{3C5E7E91-6F1B-49C2-9994-51DE0FB39CB2}" srcId="{F0F72F2C-A2DF-4546-B5A6-BD3771EF4984}" destId="{0274334D-3940-42CC-8C50-EC5C847CCDB1}" srcOrd="5" destOrd="0" parTransId="{26FADECF-E0BB-4535-9C6C-F46114A078D9}" sibTransId="{AE24C5F8-3800-4553-9D26-F6B05FE688F7}"/>
    <dgm:cxn modelId="{F2E35993-282E-436B-B91C-9ABCB7CBE314}" type="presOf" srcId="{64872200-947E-4FEF-A4AC-73C3E5D93F31}" destId="{C961A285-B32F-4EA0-A7A2-A0725D9D4CB3}" srcOrd="0" destOrd="4" presId="urn:microsoft.com/office/officeart/2005/8/layout/hList1"/>
    <dgm:cxn modelId="{2058CC93-0054-472F-A3C3-C403569FB0EF}" type="presOf" srcId="{B03617E0-D21E-45F1-8438-2B2150A939F4}" destId="{DD58FCCA-5A53-48EF-830C-01A1BC2DEC5F}" srcOrd="0" destOrd="1" presId="urn:microsoft.com/office/officeart/2005/8/layout/hList1"/>
    <dgm:cxn modelId="{6593B099-4683-4CE5-BBC3-FA3EEE9DBA90}" srcId="{B591CF20-E38B-470F-ADB9-0E408539A816}" destId="{58A56870-94C5-474F-A11F-B059F85D051B}" srcOrd="1" destOrd="0" parTransId="{C14F31F7-7F6D-4E53-9E55-3AF1CB4916C0}" sibTransId="{FD0CD066-B96F-4B22-9616-AEFC906D0365}"/>
    <dgm:cxn modelId="{8DE9DDA4-FC47-4DCF-A501-94ECFBF090B4}" type="presOf" srcId="{C7189516-FFE6-443D-8B23-253F63968BEA}" destId="{C7F39890-5C8D-48FD-9A3D-71E6A4C3F357}" srcOrd="0" destOrd="1" presId="urn:microsoft.com/office/officeart/2005/8/layout/hList1"/>
    <dgm:cxn modelId="{0EAC97A5-123D-430D-8783-A30F3F432CCD}" type="presOf" srcId="{4B2D0252-0839-44DF-BC64-6AF8AD04B4B8}" destId="{C961A285-B32F-4EA0-A7A2-A0725D9D4CB3}" srcOrd="0" destOrd="0" presId="urn:microsoft.com/office/officeart/2005/8/layout/hList1"/>
    <dgm:cxn modelId="{E289D1A5-E6A1-41D7-9797-1CBE7F8CBAF1}" srcId="{68943606-CA28-4782-8232-95AB8616BAD2}" destId="{BD8CF55D-251C-4BD5-BF48-8B2ED62B4272}" srcOrd="6" destOrd="0" parTransId="{5F9EA069-D971-45C6-94C8-D9790BA6E9C4}" sibTransId="{4A979BA2-DB90-4F6F-A1D4-DA7B12A11966}"/>
    <dgm:cxn modelId="{0C6657A7-99D2-426B-AC83-E9B8B91C424F}" type="presOf" srcId="{24569300-9A32-41EC-B113-D830F5123263}" destId="{C7F39890-5C8D-48FD-9A3D-71E6A4C3F357}" srcOrd="0" destOrd="3" presId="urn:microsoft.com/office/officeart/2005/8/layout/hList1"/>
    <dgm:cxn modelId="{ECAC54A8-C412-40AA-800C-9D5DFD92070E}" srcId="{B591CF20-E38B-470F-ADB9-0E408539A816}" destId="{F0F72F2C-A2DF-4546-B5A6-BD3771EF4984}" srcOrd="3" destOrd="0" parTransId="{A2250B20-5406-4F3F-A64D-6152F8E74E44}" sibTransId="{F55E5FBB-56F5-4E60-80C1-C4231D568744}"/>
    <dgm:cxn modelId="{114B10AC-5230-4100-A61F-D6F53823925B}" srcId="{F0F72F2C-A2DF-4546-B5A6-BD3771EF4984}" destId="{A379E99D-AA10-4AA9-88F8-D454D18E50D3}" srcOrd="3" destOrd="0" parTransId="{0E16CC79-3694-4AAA-A4AC-FAB50DBE6BC4}" sibTransId="{85854A1C-CBA7-4E5D-AE63-F644977ACE70}"/>
    <dgm:cxn modelId="{F8AEC5BA-9C30-4B1C-950F-1870A68BBEDA}" srcId="{58A56870-94C5-474F-A11F-B059F85D051B}" destId="{16734475-5CDF-4DE8-B3D6-E6776C437C28}" srcOrd="0" destOrd="0" parTransId="{AC37943D-D661-41A5-83C7-8BCCD514B5BB}" sibTransId="{36BFD2D3-3DE9-4E62-9852-C018C35AF226}"/>
    <dgm:cxn modelId="{BF6659BE-F99C-4BFF-A2A2-D65FB7E24687}" type="presOf" srcId="{BD8CF55D-251C-4BD5-BF48-8B2ED62B4272}" destId="{AE9246A3-3980-441E-8C93-893085D8CE26}" srcOrd="0" destOrd="6" presId="urn:microsoft.com/office/officeart/2005/8/layout/hList1"/>
    <dgm:cxn modelId="{4C6C92BF-25FE-40DD-8747-54962B351127}" type="presOf" srcId="{F8AFD55B-38B9-439F-982C-D5407EB1213F}" destId="{AE9246A3-3980-441E-8C93-893085D8CE26}" srcOrd="0" destOrd="7" presId="urn:microsoft.com/office/officeart/2005/8/layout/hList1"/>
    <dgm:cxn modelId="{899A5FC8-399E-42E0-B833-C6DD1A58A213}" type="presOf" srcId="{49C5FFFF-65EC-40FE-928F-5B41816F342F}" destId="{AE9246A3-3980-441E-8C93-893085D8CE26}" srcOrd="0" destOrd="4" presId="urn:microsoft.com/office/officeart/2005/8/layout/hList1"/>
    <dgm:cxn modelId="{9D85C5CB-BC3B-43CA-9C61-5F7E25F20D1F}" type="presOf" srcId="{0274334D-3940-42CC-8C50-EC5C847CCDB1}" destId="{C961A285-B32F-4EA0-A7A2-A0725D9D4CB3}" srcOrd="0" destOrd="5" presId="urn:microsoft.com/office/officeart/2005/8/layout/hList1"/>
    <dgm:cxn modelId="{700A02CD-4950-4557-BB8C-9E50AB3BBD9B}" type="presOf" srcId="{6875EFEF-76C5-4903-AB44-52979C759519}" destId="{C7F39890-5C8D-48FD-9A3D-71E6A4C3F357}" srcOrd="0" destOrd="0" presId="urn:microsoft.com/office/officeart/2005/8/layout/hList1"/>
    <dgm:cxn modelId="{BB865DCD-59C0-489C-8171-A9AB51107C95}" type="presOf" srcId="{A27DB146-E7BB-4BED-8EDD-A487A6A50D41}" destId="{C961A285-B32F-4EA0-A7A2-A0725D9D4CB3}" srcOrd="0" destOrd="2" presId="urn:microsoft.com/office/officeart/2005/8/layout/hList1"/>
    <dgm:cxn modelId="{919B78D7-3423-4261-90CD-FD30B295DE6E}" type="presOf" srcId="{EB8085AD-DE66-444E-AD31-AF2B51224948}" destId="{AE9246A3-3980-441E-8C93-893085D8CE26}" srcOrd="0" destOrd="2" presId="urn:microsoft.com/office/officeart/2005/8/layout/hList1"/>
    <dgm:cxn modelId="{7FA464D8-6F8A-4841-97A5-2A8D7B18EEEF}" srcId="{68943606-CA28-4782-8232-95AB8616BAD2}" destId="{B820DC56-E227-4433-A539-4581081CFA6E}" srcOrd="5" destOrd="0" parTransId="{4A84B0A2-67D6-46A6-90B5-AAD80D996EEF}" sibTransId="{8AC9B9D2-DF15-4CBB-9DB9-83E408C61826}"/>
    <dgm:cxn modelId="{9DC4D9DE-E4D5-41F9-BE0D-436F3B8081E6}" type="presOf" srcId="{B591CF20-E38B-470F-ADB9-0E408539A816}" destId="{72F092A1-3B55-4AF9-BB8D-2692568648C3}" srcOrd="0" destOrd="0" presId="urn:microsoft.com/office/officeart/2005/8/layout/hList1"/>
    <dgm:cxn modelId="{B25498E5-57B2-493B-A47B-4FDEA0B31ECD}" srcId="{7D8F34D2-ACF5-4A51-B24D-609C41730628}" destId="{AA7DF014-7EC0-4E12-8215-DD0BC80E8287}" srcOrd="2" destOrd="0" parTransId="{35E2BBFA-F1D4-4556-A59B-931B6E4D5BF7}" sibTransId="{A3B16BB2-3650-4457-91A1-88429F4BA1B3}"/>
    <dgm:cxn modelId="{D94306E8-F073-4174-8622-4AFE36423D97}" type="presOf" srcId="{45665F0C-EAF5-45B7-A68A-7B0907A7A880}" destId="{AE9246A3-3980-441E-8C93-893085D8CE26}" srcOrd="0" destOrd="3" presId="urn:microsoft.com/office/officeart/2005/8/layout/hList1"/>
    <dgm:cxn modelId="{0F0E2AF2-736F-4889-A368-366565A9465D}" type="presOf" srcId="{89163186-37C1-4843-B458-2A19FB9611F7}" destId="{AE9246A3-3980-441E-8C93-893085D8CE26}" srcOrd="0" destOrd="8" presId="urn:microsoft.com/office/officeart/2005/8/layout/hList1"/>
    <dgm:cxn modelId="{C8FA99F6-AA4B-432B-9B1A-806DEC32D824}" type="presOf" srcId="{A379E99D-AA10-4AA9-88F8-D454D18E50D3}" destId="{C961A285-B32F-4EA0-A7A2-A0725D9D4CB3}" srcOrd="0" destOrd="3" presId="urn:microsoft.com/office/officeart/2005/8/layout/hList1"/>
    <dgm:cxn modelId="{9BAE90C9-4755-4951-8333-E57977CCB9A6}" type="presParOf" srcId="{72F092A1-3B55-4AF9-BB8D-2692568648C3}" destId="{07C34D83-3094-4FD8-AF53-7B4F0466A48D}" srcOrd="0" destOrd="0" presId="urn:microsoft.com/office/officeart/2005/8/layout/hList1"/>
    <dgm:cxn modelId="{1D0A0445-3789-47A4-9041-61850394D549}" type="presParOf" srcId="{07C34D83-3094-4FD8-AF53-7B4F0466A48D}" destId="{60D9E2F1-B549-4EF6-9A39-54153CB848BF}" srcOrd="0" destOrd="0" presId="urn:microsoft.com/office/officeart/2005/8/layout/hList1"/>
    <dgm:cxn modelId="{20C15D1F-99BE-4A50-B549-282067652CB3}" type="presParOf" srcId="{07C34D83-3094-4FD8-AF53-7B4F0466A48D}" destId="{AE9246A3-3980-441E-8C93-893085D8CE26}" srcOrd="1" destOrd="0" presId="urn:microsoft.com/office/officeart/2005/8/layout/hList1"/>
    <dgm:cxn modelId="{1E3EC2D9-FF6B-40D8-AEB6-11722D2A22A6}" type="presParOf" srcId="{72F092A1-3B55-4AF9-BB8D-2692568648C3}" destId="{A4E5F21F-8483-482A-B577-134ACFDB9B9E}" srcOrd="1" destOrd="0" presId="urn:microsoft.com/office/officeart/2005/8/layout/hList1"/>
    <dgm:cxn modelId="{238DD060-F5D0-4C7E-942E-6806726E9CE2}" type="presParOf" srcId="{72F092A1-3B55-4AF9-BB8D-2692568648C3}" destId="{7288A2BB-75A7-4488-8F75-4BC6D89E9768}" srcOrd="2" destOrd="0" presId="urn:microsoft.com/office/officeart/2005/8/layout/hList1"/>
    <dgm:cxn modelId="{FC1284C6-0CF1-43AC-BFE6-984C1978BD7C}" type="presParOf" srcId="{7288A2BB-75A7-4488-8F75-4BC6D89E9768}" destId="{5AAEAC57-C5CF-4BF7-B78E-013E1F7A0946}" srcOrd="0" destOrd="0" presId="urn:microsoft.com/office/officeart/2005/8/layout/hList1"/>
    <dgm:cxn modelId="{58548CBC-8838-47B9-82FC-259242D12A4A}" type="presParOf" srcId="{7288A2BB-75A7-4488-8F75-4BC6D89E9768}" destId="{DD58FCCA-5A53-48EF-830C-01A1BC2DEC5F}" srcOrd="1" destOrd="0" presId="urn:microsoft.com/office/officeart/2005/8/layout/hList1"/>
    <dgm:cxn modelId="{9AEF40A5-5090-4C1D-9D89-736CC8D7BCF6}" type="presParOf" srcId="{72F092A1-3B55-4AF9-BB8D-2692568648C3}" destId="{18DB903B-07DD-486D-A4B9-BC4325B28247}" srcOrd="3" destOrd="0" presId="urn:microsoft.com/office/officeart/2005/8/layout/hList1"/>
    <dgm:cxn modelId="{1804578A-C382-44F0-BB05-88C0B5DBB87B}" type="presParOf" srcId="{72F092A1-3B55-4AF9-BB8D-2692568648C3}" destId="{3E978AA7-ADC8-41B0-8320-DE84F788EBE3}" srcOrd="4" destOrd="0" presId="urn:microsoft.com/office/officeart/2005/8/layout/hList1"/>
    <dgm:cxn modelId="{1D71DBD6-3F4C-48EE-BE50-4A0267448349}" type="presParOf" srcId="{3E978AA7-ADC8-41B0-8320-DE84F788EBE3}" destId="{2D001E74-0AE6-4A24-B178-617FDC7EFAEB}" srcOrd="0" destOrd="0" presId="urn:microsoft.com/office/officeart/2005/8/layout/hList1"/>
    <dgm:cxn modelId="{4D9F151F-5372-4AD1-BE3B-FED95413F8AD}" type="presParOf" srcId="{3E978AA7-ADC8-41B0-8320-DE84F788EBE3}" destId="{C7F39890-5C8D-48FD-9A3D-71E6A4C3F357}" srcOrd="1" destOrd="0" presId="urn:microsoft.com/office/officeart/2005/8/layout/hList1"/>
    <dgm:cxn modelId="{0D242EA3-2BB8-4177-865F-908D9655E6BB}" type="presParOf" srcId="{72F092A1-3B55-4AF9-BB8D-2692568648C3}" destId="{5F376750-33CC-45A6-93BB-8929160531C0}" srcOrd="5" destOrd="0" presId="urn:microsoft.com/office/officeart/2005/8/layout/hList1"/>
    <dgm:cxn modelId="{6FF7D304-C155-4EF9-AA91-70321F3F61E8}" type="presParOf" srcId="{72F092A1-3B55-4AF9-BB8D-2692568648C3}" destId="{E6C8BDA2-4ADF-4F7E-A8ED-69DD98127150}" srcOrd="6" destOrd="0" presId="urn:microsoft.com/office/officeart/2005/8/layout/hList1"/>
    <dgm:cxn modelId="{B4976196-DF51-46BF-B687-AD375B21432C}" type="presParOf" srcId="{E6C8BDA2-4ADF-4F7E-A8ED-69DD98127150}" destId="{ED723AC5-A2E2-4B16-BEA7-A94A2BECAD1C}" srcOrd="0" destOrd="0" presId="urn:microsoft.com/office/officeart/2005/8/layout/hList1"/>
    <dgm:cxn modelId="{4AFF7409-DC74-4567-9D49-65C815B1B5D1}" type="presParOf" srcId="{E6C8BDA2-4ADF-4F7E-A8ED-69DD98127150}" destId="{C961A285-B32F-4EA0-A7A2-A0725D9D4CB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9AFE723-49AB-449E-B50F-EA8C2BF37A40}" type="doc">
      <dgm:prSet loTypeId="urn:microsoft.com/office/officeart/2005/8/layout/pyramid2" loCatId="pyramid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E3FCFC-BB2B-4439-83FF-36BF448BD06A}">
      <dgm:prSet/>
      <dgm:spPr/>
      <dgm:t>
        <a:bodyPr/>
        <a:lstStyle/>
        <a:p>
          <a:r>
            <a:rPr lang="en-US" dirty="0"/>
            <a:t>Utility-based agents</a:t>
          </a:r>
        </a:p>
      </dgm:t>
    </dgm:pt>
    <dgm:pt modelId="{766B9DF4-1C2B-47FF-8B2C-C87F104DADB1}" type="parTrans" cxnId="{5D1D656F-442B-41DC-B5FB-EC817B242166}">
      <dgm:prSet/>
      <dgm:spPr/>
      <dgm:t>
        <a:bodyPr/>
        <a:lstStyle/>
        <a:p>
          <a:endParaRPr lang="en-US"/>
        </a:p>
      </dgm:t>
    </dgm:pt>
    <dgm:pt modelId="{B179EBFF-74FB-4F9A-8211-FCA2E7054372}" type="sibTrans" cxnId="{5D1D656F-442B-41DC-B5FB-EC817B242166}">
      <dgm:prSet/>
      <dgm:spPr/>
      <dgm:t>
        <a:bodyPr/>
        <a:lstStyle/>
        <a:p>
          <a:endParaRPr lang="en-US"/>
        </a:p>
      </dgm:t>
    </dgm:pt>
    <dgm:pt modelId="{83B41E69-333C-420C-BE24-7412C78078A0}">
      <dgm:prSet/>
      <dgm:spPr/>
      <dgm:t>
        <a:bodyPr/>
        <a:lstStyle/>
        <a:p>
          <a:r>
            <a:rPr lang="en-US" dirty="0"/>
            <a:t>Simple reflex agents</a:t>
          </a:r>
        </a:p>
      </dgm:t>
    </dgm:pt>
    <dgm:pt modelId="{CD0808E1-62F1-42F3-B0B9-76A7FF862A23}" type="parTrans" cxnId="{AABD6FDE-5BBB-469A-864E-D15AACD350E8}">
      <dgm:prSet/>
      <dgm:spPr/>
      <dgm:t>
        <a:bodyPr/>
        <a:lstStyle/>
        <a:p>
          <a:endParaRPr lang="en-US"/>
        </a:p>
      </dgm:t>
    </dgm:pt>
    <dgm:pt modelId="{B97B47CC-D836-4357-8FE0-0228F8261E47}" type="sibTrans" cxnId="{AABD6FDE-5BBB-469A-864E-D15AACD350E8}">
      <dgm:prSet/>
      <dgm:spPr/>
      <dgm:t>
        <a:bodyPr/>
        <a:lstStyle/>
        <a:p>
          <a:endParaRPr lang="en-US"/>
        </a:p>
      </dgm:t>
    </dgm:pt>
    <dgm:pt modelId="{A961D3C2-FCC5-41AA-942B-B9A11E84A7FC}">
      <dgm:prSet/>
      <dgm:spPr/>
      <dgm:t>
        <a:bodyPr/>
        <a:lstStyle/>
        <a:p>
          <a:r>
            <a:rPr lang="en-US" dirty="0"/>
            <a:t>Goal-based agents</a:t>
          </a:r>
        </a:p>
      </dgm:t>
    </dgm:pt>
    <dgm:pt modelId="{43381F9A-2939-4072-9FE0-CC4B57BCCDB3}" type="parTrans" cxnId="{6B42274A-1F6A-4F30-ABF9-F9E1D521E09C}">
      <dgm:prSet/>
      <dgm:spPr/>
      <dgm:t>
        <a:bodyPr/>
        <a:lstStyle/>
        <a:p>
          <a:endParaRPr lang="en-US"/>
        </a:p>
      </dgm:t>
    </dgm:pt>
    <dgm:pt modelId="{DF69E99E-2046-4701-93B5-B7A014CC0A99}" type="sibTrans" cxnId="{6B42274A-1F6A-4F30-ABF9-F9E1D521E09C}">
      <dgm:prSet/>
      <dgm:spPr/>
      <dgm:t>
        <a:bodyPr/>
        <a:lstStyle/>
        <a:p>
          <a:endParaRPr lang="en-US"/>
        </a:p>
      </dgm:t>
    </dgm:pt>
    <dgm:pt modelId="{3FA1C433-C911-46BA-A591-2B3A5AF1361F}">
      <dgm:prSet/>
      <dgm:spPr/>
      <dgm:t>
        <a:bodyPr/>
        <a:lstStyle/>
        <a:p>
          <a:r>
            <a:rPr lang="en-US"/>
            <a:t>Model-based reflex agents</a:t>
          </a:r>
          <a:endParaRPr lang="en-US" dirty="0"/>
        </a:p>
      </dgm:t>
    </dgm:pt>
    <dgm:pt modelId="{2BBFE6E3-37F8-4618-9894-6A0583820894}" type="parTrans" cxnId="{8DD365E2-3BE6-4CF1-833F-42E307DFC473}">
      <dgm:prSet/>
      <dgm:spPr/>
      <dgm:t>
        <a:bodyPr/>
        <a:lstStyle/>
        <a:p>
          <a:endParaRPr lang="en-US"/>
        </a:p>
      </dgm:t>
    </dgm:pt>
    <dgm:pt modelId="{9ECBCE8D-FE96-44B5-9DED-E937F9C00A0A}" type="sibTrans" cxnId="{8DD365E2-3BE6-4CF1-833F-42E307DFC473}">
      <dgm:prSet/>
      <dgm:spPr/>
      <dgm:t>
        <a:bodyPr/>
        <a:lstStyle/>
        <a:p>
          <a:endParaRPr lang="en-US"/>
        </a:p>
      </dgm:t>
    </dgm:pt>
    <dgm:pt modelId="{8E76272A-CE3E-4D12-B983-8FB136F6A52B}" type="pres">
      <dgm:prSet presAssocID="{39AFE723-49AB-449E-B50F-EA8C2BF37A40}" presName="compositeShape" presStyleCnt="0">
        <dgm:presLayoutVars>
          <dgm:dir/>
          <dgm:resizeHandles/>
        </dgm:presLayoutVars>
      </dgm:prSet>
      <dgm:spPr/>
    </dgm:pt>
    <dgm:pt modelId="{421772EB-A28C-4249-9248-E9285A7294E2}" type="pres">
      <dgm:prSet presAssocID="{39AFE723-49AB-449E-B50F-EA8C2BF37A40}" presName="pyramid" presStyleLbl="node1" presStyleIdx="0" presStyleCnt="1" custAng="10800000" custLinFactNeighborX="-33562"/>
      <dgm:spPr/>
    </dgm:pt>
    <dgm:pt modelId="{67A66B3D-BAEA-4734-81A4-3FA61A2837F6}" type="pres">
      <dgm:prSet presAssocID="{39AFE723-49AB-449E-B50F-EA8C2BF37A40}" presName="theList" presStyleCnt="0"/>
      <dgm:spPr/>
    </dgm:pt>
    <dgm:pt modelId="{128154D5-B7B6-4090-B776-DC63838EC167}" type="pres">
      <dgm:prSet presAssocID="{A0E3FCFC-BB2B-4439-83FF-36BF448BD06A}" presName="aNode" presStyleLbl="fgAcc1" presStyleIdx="0" presStyleCnt="4" custLinFactNeighborX="-68069">
        <dgm:presLayoutVars>
          <dgm:bulletEnabled val="1"/>
        </dgm:presLayoutVars>
      </dgm:prSet>
      <dgm:spPr/>
    </dgm:pt>
    <dgm:pt modelId="{5956F3D9-764E-468B-BBEC-69595642B66D}" type="pres">
      <dgm:prSet presAssocID="{A0E3FCFC-BB2B-4439-83FF-36BF448BD06A}" presName="aSpace" presStyleCnt="0"/>
      <dgm:spPr/>
    </dgm:pt>
    <dgm:pt modelId="{E9E54B10-0E80-4EC7-BDC9-1B1E1CD3F5FC}" type="pres">
      <dgm:prSet presAssocID="{A961D3C2-FCC5-41AA-942B-B9A11E84A7FC}" presName="aNode" presStyleLbl="fgAcc1" presStyleIdx="1" presStyleCnt="4" custLinFactNeighborX="-68069">
        <dgm:presLayoutVars>
          <dgm:bulletEnabled val="1"/>
        </dgm:presLayoutVars>
      </dgm:prSet>
      <dgm:spPr/>
    </dgm:pt>
    <dgm:pt modelId="{2533FDDA-1140-4423-8215-A249C25D2753}" type="pres">
      <dgm:prSet presAssocID="{A961D3C2-FCC5-41AA-942B-B9A11E84A7FC}" presName="aSpace" presStyleCnt="0"/>
      <dgm:spPr/>
    </dgm:pt>
    <dgm:pt modelId="{B5BCA4F7-7F6F-43C2-84D5-1C28E4BBCA24}" type="pres">
      <dgm:prSet presAssocID="{3FA1C433-C911-46BA-A591-2B3A5AF1361F}" presName="aNode" presStyleLbl="fgAcc1" presStyleIdx="2" presStyleCnt="4" custLinFactNeighborX="-68069">
        <dgm:presLayoutVars>
          <dgm:bulletEnabled val="1"/>
        </dgm:presLayoutVars>
      </dgm:prSet>
      <dgm:spPr/>
    </dgm:pt>
    <dgm:pt modelId="{53133F68-D5DF-411C-9C30-07A43607D1F3}" type="pres">
      <dgm:prSet presAssocID="{3FA1C433-C911-46BA-A591-2B3A5AF1361F}" presName="aSpace" presStyleCnt="0"/>
      <dgm:spPr/>
    </dgm:pt>
    <dgm:pt modelId="{54EC23F3-F115-4CD3-9500-0768D2AE6E17}" type="pres">
      <dgm:prSet presAssocID="{83B41E69-333C-420C-BE24-7412C78078A0}" presName="aNode" presStyleLbl="fgAcc1" presStyleIdx="3" presStyleCnt="4" custLinFactNeighborX="-68069">
        <dgm:presLayoutVars>
          <dgm:bulletEnabled val="1"/>
        </dgm:presLayoutVars>
      </dgm:prSet>
      <dgm:spPr/>
    </dgm:pt>
    <dgm:pt modelId="{6655755C-E94F-4B60-8554-ED3FF4C2751D}" type="pres">
      <dgm:prSet presAssocID="{83B41E69-333C-420C-BE24-7412C78078A0}" presName="aSpace" presStyleCnt="0"/>
      <dgm:spPr/>
    </dgm:pt>
  </dgm:ptLst>
  <dgm:cxnLst>
    <dgm:cxn modelId="{BF411309-3728-401B-B2E2-18B9E61AD4AC}" type="presOf" srcId="{39AFE723-49AB-449E-B50F-EA8C2BF37A40}" destId="{8E76272A-CE3E-4D12-B983-8FB136F6A52B}" srcOrd="0" destOrd="0" presId="urn:microsoft.com/office/officeart/2005/8/layout/pyramid2"/>
    <dgm:cxn modelId="{920EA31B-541E-49E6-809A-BCBB111A1103}" type="presOf" srcId="{A0E3FCFC-BB2B-4439-83FF-36BF448BD06A}" destId="{128154D5-B7B6-4090-B776-DC63838EC167}" srcOrd="0" destOrd="0" presId="urn:microsoft.com/office/officeart/2005/8/layout/pyramid2"/>
    <dgm:cxn modelId="{434AD221-AB5B-46B2-99A0-00E3ECBF59EE}" type="presOf" srcId="{A961D3C2-FCC5-41AA-942B-B9A11E84A7FC}" destId="{E9E54B10-0E80-4EC7-BDC9-1B1E1CD3F5FC}" srcOrd="0" destOrd="0" presId="urn:microsoft.com/office/officeart/2005/8/layout/pyramid2"/>
    <dgm:cxn modelId="{6B42274A-1F6A-4F30-ABF9-F9E1D521E09C}" srcId="{39AFE723-49AB-449E-B50F-EA8C2BF37A40}" destId="{A961D3C2-FCC5-41AA-942B-B9A11E84A7FC}" srcOrd="1" destOrd="0" parTransId="{43381F9A-2939-4072-9FE0-CC4B57BCCDB3}" sibTransId="{DF69E99E-2046-4701-93B5-B7A014CC0A99}"/>
    <dgm:cxn modelId="{2EE2DC6A-1EE2-4C45-84DD-742A29B2986D}" type="presOf" srcId="{3FA1C433-C911-46BA-A591-2B3A5AF1361F}" destId="{B5BCA4F7-7F6F-43C2-84D5-1C28E4BBCA24}" srcOrd="0" destOrd="0" presId="urn:microsoft.com/office/officeart/2005/8/layout/pyramid2"/>
    <dgm:cxn modelId="{5D1D656F-442B-41DC-B5FB-EC817B242166}" srcId="{39AFE723-49AB-449E-B50F-EA8C2BF37A40}" destId="{A0E3FCFC-BB2B-4439-83FF-36BF448BD06A}" srcOrd="0" destOrd="0" parTransId="{766B9DF4-1C2B-47FF-8B2C-C87F104DADB1}" sibTransId="{B179EBFF-74FB-4F9A-8211-FCA2E7054372}"/>
    <dgm:cxn modelId="{93D348BB-E399-4FB3-8121-AADDE2F2F3BC}" type="presOf" srcId="{83B41E69-333C-420C-BE24-7412C78078A0}" destId="{54EC23F3-F115-4CD3-9500-0768D2AE6E17}" srcOrd="0" destOrd="0" presId="urn:microsoft.com/office/officeart/2005/8/layout/pyramid2"/>
    <dgm:cxn modelId="{AABD6FDE-5BBB-469A-864E-D15AACD350E8}" srcId="{39AFE723-49AB-449E-B50F-EA8C2BF37A40}" destId="{83B41E69-333C-420C-BE24-7412C78078A0}" srcOrd="3" destOrd="0" parTransId="{CD0808E1-62F1-42F3-B0B9-76A7FF862A23}" sibTransId="{B97B47CC-D836-4357-8FE0-0228F8261E47}"/>
    <dgm:cxn modelId="{8DD365E2-3BE6-4CF1-833F-42E307DFC473}" srcId="{39AFE723-49AB-449E-B50F-EA8C2BF37A40}" destId="{3FA1C433-C911-46BA-A591-2B3A5AF1361F}" srcOrd="2" destOrd="0" parTransId="{2BBFE6E3-37F8-4618-9894-6A0583820894}" sibTransId="{9ECBCE8D-FE96-44B5-9DED-E937F9C00A0A}"/>
    <dgm:cxn modelId="{CE4C16C8-42C6-47BD-8A40-5E40AEF78345}" type="presParOf" srcId="{8E76272A-CE3E-4D12-B983-8FB136F6A52B}" destId="{421772EB-A28C-4249-9248-E9285A7294E2}" srcOrd="0" destOrd="0" presId="urn:microsoft.com/office/officeart/2005/8/layout/pyramid2"/>
    <dgm:cxn modelId="{C6CC6D46-78F8-433E-B09A-58F090B2D8AE}" type="presParOf" srcId="{8E76272A-CE3E-4D12-B983-8FB136F6A52B}" destId="{67A66B3D-BAEA-4734-81A4-3FA61A2837F6}" srcOrd="1" destOrd="0" presId="urn:microsoft.com/office/officeart/2005/8/layout/pyramid2"/>
    <dgm:cxn modelId="{E0DCF367-FA15-426B-AC84-1DA1AF10DD50}" type="presParOf" srcId="{67A66B3D-BAEA-4734-81A4-3FA61A2837F6}" destId="{128154D5-B7B6-4090-B776-DC63838EC167}" srcOrd="0" destOrd="0" presId="urn:microsoft.com/office/officeart/2005/8/layout/pyramid2"/>
    <dgm:cxn modelId="{966C702C-A5E8-40A7-82BA-BF82257B9AF4}" type="presParOf" srcId="{67A66B3D-BAEA-4734-81A4-3FA61A2837F6}" destId="{5956F3D9-764E-468B-BBEC-69595642B66D}" srcOrd="1" destOrd="0" presId="urn:microsoft.com/office/officeart/2005/8/layout/pyramid2"/>
    <dgm:cxn modelId="{3AFCA90A-2D3B-4996-BBAF-57C16663BFC3}" type="presParOf" srcId="{67A66B3D-BAEA-4734-81A4-3FA61A2837F6}" destId="{E9E54B10-0E80-4EC7-BDC9-1B1E1CD3F5FC}" srcOrd="2" destOrd="0" presId="urn:microsoft.com/office/officeart/2005/8/layout/pyramid2"/>
    <dgm:cxn modelId="{4B7DFE7B-FEE8-41D8-ADA2-B7D3C55EE716}" type="presParOf" srcId="{67A66B3D-BAEA-4734-81A4-3FA61A2837F6}" destId="{2533FDDA-1140-4423-8215-A249C25D2753}" srcOrd="3" destOrd="0" presId="urn:microsoft.com/office/officeart/2005/8/layout/pyramid2"/>
    <dgm:cxn modelId="{5CA14DAA-7480-46BA-92F7-BCE363E8F8C0}" type="presParOf" srcId="{67A66B3D-BAEA-4734-81A4-3FA61A2837F6}" destId="{B5BCA4F7-7F6F-43C2-84D5-1C28E4BBCA24}" srcOrd="4" destOrd="0" presId="urn:microsoft.com/office/officeart/2005/8/layout/pyramid2"/>
    <dgm:cxn modelId="{27DA79F0-2BB0-47DF-9B4F-F0D382BA6389}" type="presParOf" srcId="{67A66B3D-BAEA-4734-81A4-3FA61A2837F6}" destId="{53133F68-D5DF-411C-9C30-07A43607D1F3}" srcOrd="5" destOrd="0" presId="urn:microsoft.com/office/officeart/2005/8/layout/pyramid2"/>
    <dgm:cxn modelId="{4F7F22DC-E7BD-4FEC-9BA2-62932197447B}" type="presParOf" srcId="{67A66B3D-BAEA-4734-81A4-3FA61A2837F6}" destId="{54EC23F3-F115-4CD3-9500-0768D2AE6E17}" srcOrd="6" destOrd="0" presId="urn:microsoft.com/office/officeart/2005/8/layout/pyramid2"/>
    <dgm:cxn modelId="{98C07E9B-82C9-4BD7-A0AE-C8CDB00B6325}" type="presParOf" srcId="{67A66B3D-BAEA-4734-81A4-3FA61A2837F6}" destId="{6655755C-E94F-4B60-8554-ED3FF4C2751D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55E5EE3-B363-4D6C-88F1-916B33266448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80069BB-8E35-400D-8CA5-1215F8940D34}">
      <dgm:prSet custT="1"/>
      <dgm:spPr/>
      <dgm:t>
        <a:bodyPr/>
        <a:lstStyle/>
        <a:p>
          <a:r>
            <a:rPr lang="en-US" sz="2000" b="1" dirty="0"/>
            <a:t>Search</a:t>
          </a:r>
          <a:r>
            <a:rPr lang="en-US" sz="2000" dirty="0"/>
            <a:t> for a goal </a:t>
          </a:r>
          <a:br>
            <a:rPr lang="en-US" sz="2000" dirty="0"/>
          </a:br>
          <a:r>
            <a:rPr lang="en-US" sz="2000" dirty="0"/>
            <a:t>(e.g., navigation). </a:t>
          </a:r>
        </a:p>
      </dgm:t>
    </dgm:pt>
    <dgm:pt modelId="{BA9AA648-163F-4C8E-BAAE-8E434035E850}" type="parTrans" cxnId="{07F26D98-98C7-42A9-A50F-F90461FE633F}">
      <dgm:prSet/>
      <dgm:spPr/>
      <dgm:t>
        <a:bodyPr/>
        <a:lstStyle/>
        <a:p>
          <a:endParaRPr lang="en-US"/>
        </a:p>
      </dgm:t>
    </dgm:pt>
    <dgm:pt modelId="{F5633BB9-CEDC-4907-A004-109D55124B9A}" type="sibTrans" cxnId="{07F26D98-98C7-42A9-A50F-F90461FE633F}">
      <dgm:prSet/>
      <dgm:spPr/>
      <dgm:t>
        <a:bodyPr/>
        <a:lstStyle/>
        <a:p>
          <a:endParaRPr lang="en-US"/>
        </a:p>
      </dgm:t>
    </dgm:pt>
    <dgm:pt modelId="{0FB824FF-CBB3-458B-9285-B531FF5E5860}">
      <dgm:prSet custT="1"/>
      <dgm:spPr/>
      <dgm:t>
        <a:bodyPr/>
        <a:lstStyle/>
        <a:p>
          <a:r>
            <a:rPr lang="en-US" sz="2000" b="1" dirty="0"/>
            <a:t>Optimize</a:t>
          </a:r>
          <a:r>
            <a:rPr lang="en-US" sz="2000" dirty="0"/>
            <a:t> functions</a:t>
          </a:r>
          <a:br>
            <a:rPr lang="en-US" sz="2000" dirty="0"/>
          </a:br>
          <a:r>
            <a:rPr lang="en-US" sz="2000" dirty="0"/>
            <a:t>(e.g., utility).</a:t>
          </a:r>
        </a:p>
      </dgm:t>
    </dgm:pt>
    <dgm:pt modelId="{FC996115-56CA-4728-85E4-FDD41ED8AEB7}" type="parTrans" cxnId="{B6782E81-CFC7-434B-952C-33939ED020E1}">
      <dgm:prSet/>
      <dgm:spPr/>
      <dgm:t>
        <a:bodyPr/>
        <a:lstStyle/>
        <a:p>
          <a:endParaRPr lang="en-US"/>
        </a:p>
      </dgm:t>
    </dgm:pt>
    <dgm:pt modelId="{08AF88B2-A07F-42EB-B5DD-3233FEEB4D22}" type="sibTrans" cxnId="{B6782E81-CFC7-434B-952C-33939ED020E1}">
      <dgm:prSet/>
      <dgm:spPr/>
      <dgm:t>
        <a:bodyPr/>
        <a:lstStyle/>
        <a:p>
          <a:endParaRPr lang="en-US"/>
        </a:p>
      </dgm:t>
    </dgm:pt>
    <dgm:pt modelId="{E44F2C67-68DD-4E26-BCF4-2AA071F94FC1}">
      <dgm:prSet custT="1"/>
      <dgm:spPr/>
      <dgm:t>
        <a:bodyPr/>
        <a:lstStyle/>
        <a:p>
          <a:r>
            <a:rPr lang="en-US" sz="2000" dirty="0"/>
            <a:t>Stay within given </a:t>
          </a:r>
          <a:r>
            <a:rPr lang="en-US" sz="2000" b="1" dirty="0"/>
            <a:t>constraints</a:t>
          </a:r>
          <a:r>
            <a:rPr lang="en-US" sz="2000" dirty="0"/>
            <a:t> </a:t>
          </a:r>
        </a:p>
        <a:p>
          <a:r>
            <a:rPr lang="en-US" sz="1400" dirty="0"/>
            <a:t>(constraint satisfaction problem; e.g., reach the goal without running out of power)</a:t>
          </a:r>
        </a:p>
      </dgm:t>
    </dgm:pt>
    <dgm:pt modelId="{EDCB9C4E-28A5-4408-A787-42CBD25EF44C}" type="parTrans" cxnId="{FA00120F-C80E-4DF9-90D8-3C49B5B8786E}">
      <dgm:prSet/>
      <dgm:spPr/>
      <dgm:t>
        <a:bodyPr/>
        <a:lstStyle/>
        <a:p>
          <a:endParaRPr lang="en-US"/>
        </a:p>
      </dgm:t>
    </dgm:pt>
    <dgm:pt modelId="{C84560EF-23AC-4161-839A-E47DF5B8CB53}" type="sibTrans" cxnId="{FA00120F-C80E-4DF9-90D8-3C49B5B8786E}">
      <dgm:prSet/>
      <dgm:spPr/>
      <dgm:t>
        <a:bodyPr/>
        <a:lstStyle/>
        <a:p>
          <a:endParaRPr lang="en-US"/>
        </a:p>
      </dgm:t>
    </dgm:pt>
    <dgm:pt modelId="{2A4FA44A-FD45-401B-892D-60887C1C16B1}">
      <dgm:prSet custT="1"/>
      <dgm:spPr/>
      <dgm:t>
        <a:bodyPr/>
        <a:lstStyle/>
        <a:p>
          <a:r>
            <a:rPr lang="en-US" sz="2000" dirty="0"/>
            <a:t>Deal with </a:t>
          </a:r>
          <a:r>
            <a:rPr lang="en-US" sz="2000" b="1" dirty="0"/>
            <a:t>uncertainty</a:t>
          </a:r>
          <a:br>
            <a:rPr lang="en-US" sz="2000" dirty="0"/>
          </a:br>
          <a:r>
            <a:rPr lang="en-US" sz="1600" dirty="0"/>
            <a:t> (e.g., current traffic on the road).</a:t>
          </a:r>
        </a:p>
      </dgm:t>
    </dgm:pt>
    <dgm:pt modelId="{41D96D54-7EE2-47A3-89DF-07228DE8D8E6}" type="parTrans" cxnId="{BAAC3D45-4FDD-4725-BC7E-695BE2008C05}">
      <dgm:prSet/>
      <dgm:spPr/>
      <dgm:t>
        <a:bodyPr/>
        <a:lstStyle/>
        <a:p>
          <a:endParaRPr lang="en-US"/>
        </a:p>
      </dgm:t>
    </dgm:pt>
    <dgm:pt modelId="{7C0BE788-FF3F-4FC2-91CD-4E0B1C1FD818}" type="sibTrans" cxnId="{BAAC3D45-4FDD-4725-BC7E-695BE2008C05}">
      <dgm:prSet/>
      <dgm:spPr/>
      <dgm:t>
        <a:bodyPr/>
        <a:lstStyle/>
        <a:p>
          <a:endParaRPr lang="en-US"/>
        </a:p>
      </dgm:t>
    </dgm:pt>
    <dgm:pt modelId="{B879ECD9-B59C-42DD-A853-FC01EC7A3F60}">
      <dgm:prSet custT="1"/>
      <dgm:spPr/>
      <dgm:t>
        <a:bodyPr/>
        <a:lstStyle/>
        <a:p>
          <a:r>
            <a:rPr lang="en-US" sz="2000" b="1" dirty="0"/>
            <a:t>Learn</a:t>
          </a:r>
          <a:r>
            <a:rPr lang="en-US" sz="2000" dirty="0"/>
            <a:t> a good agent program from data and improve over time </a:t>
          </a:r>
          <a:br>
            <a:rPr lang="en-US" sz="2000" dirty="0"/>
          </a:br>
          <a:r>
            <a:rPr lang="en-US" sz="2000" dirty="0"/>
            <a:t>(machine learning).</a:t>
          </a:r>
        </a:p>
      </dgm:t>
    </dgm:pt>
    <dgm:pt modelId="{9F24A3E2-3998-4EF3-85AD-8886F983E049}" type="parTrans" cxnId="{378AE25A-F44C-4E4F-914E-87DC83F7CD9A}">
      <dgm:prSet/>
      <dgm:spPr/>
      <dgm:t>
        <a:bodyPr/>
        <a:lstStyle/>
        <a:p>
          <a:endParaRPr lang="en-US"/>
        </a:p>
      </dgm:t>
    </dgm:pt>
    <dgm:pt modelId="{74194639-D3BD-4A9D-B0E5-FE1747321193}" type="sibTrans" cxnId="{378AE25A-F44C-4E4F-914E-87DC83F7CD9A}">
      <dgm:prSet/>
      <dgm:spPr/>
      <dgm:t>
        <a:bodyPr/>
        <a:lstStyle/>
        <a:p>
          <a:endParaRPr lang="en-US"/>
        </a:p>
      </dgm:t>
    </dgm:pt>
    <dgm:pt modelId="{4D19892B-1D99-4BD3-994E-239C692FB82D}">
      <dgm:prSet custT="1"/>
      <dgm:spPr/>
      <dgm:t>
        <a:bodyPr/>
        <a:lstStyle/>
        <a:p>
          <a:r>
            <a:rPr lang="en-US" sz="2000" b="1" dirty="0"/>
            <a:t>Sensing</a:t>
          </a:r>
          <a:br>
            <a:rPr lang="en-US" sz="2000" dirty="0"/>
          </a:br>
          <a:r>
            <a:rPr lang="en-US" sz="1800" dirty="0"/>
            <a:t>(</a:t>
          </a:r>
          <a:r>
            <a:rPr lang="en-US" sz="1800" dirty="0" err="1"/>
            <a:t>e.g</a:t>
          </a:r>
          <a:r>
            <a:rPr lang="en-US" sz="1800" dirty="0"/>
            <a:t>, natural language processing, vision)</a:t>
          </a:r>
          <a:endParaRPr lang="en-US" sz="2000" dirty="0"/>
        </a:p>
      </dgm:t>
    </dgm:pt>
    <dgm:pt modelId="{E99BA468-5DBE-4EAC-81FB-4DB3C4006A7A}" type="parTrans" cxnId="{4B81AE71-1489-4135-880D-AB4ED703BC63}">
      <dgm:prSet/>
      <dgm:spPr/>
      <dgm:t>
        <a:bodyPr/>
        <a:lstStyle/>
        <a:p>
          <a:endParaRPr lang="en-US"/>
        </a:p>
      </dgm:t>
    </dgm:pt>
    <dgm:pt modelId="{3E594377-B054-4B0B-8B15-FD61727B23D3}" type="sibTrans" cxnId="{4B81AE71-1489-4135-880D-AB4ED703BC63}">
      <dgm:prSet/>
      <dgm:spPr/>
      <dgm:t>
        <a:bodyPr/>
        <a:lstStyle/>
        <a:p>
          <a:endParaRPr lang="en-US"/>
        </a:p>
      </dgm:t>
    </dgm:pt>
    <dgm:pt modelId="{2B7CDCB7-ED70-4F22-8357-E6E5B237203A}" type="pres">
      <dgm:prSet presAssocID="{555E5EE3-B363-4D6C-88F1-916B33266448}" presName="diagram" presStyleCnt="0">
        <dgm:presLayoutVars>
          <dgm:dir/>
          <dgm:resizeHandles val="exact"/>
        </dgm:presLayoutVars>
      </dgm:prSet>
      <dgm:spPr/>
    </dgm:pt>
    <dgm:pt modelId="{26123794-7DC3-4213-9409-4DAC10BB4149}" type="pres">
      <dgm:prSet presAssocID="{D80069BB-8E35-400D-8CA5-1215F8940D34}" presName="node" presStyleLbl="node1" presStyleIdx="0" presStyleCnt="6">
        <dgm:presLayoutVars>
          <dgm:bulletEnabled val="1"/>
        </dgm:presLayoutVars>
      </dgm:prSet>
      <dgm:spPr/>
    </dgm:pt>
    <dgm:pt modelId="{B57AA989-367B-42D1-8E34-0B19A160FB82}" type="pres">
      <dgm:prSet presAssocID="{F5633BB9-CEDC-4907-A004-109D55124B9A}" presName="sibTrans" presStyleCnt="0"/>
      <dgm:spPr/>
    </dgm:pt>
    <dgm:pt modelId="{86913D6A-C88D-470A-938E-C5F24ACEC7D0}" type="pres">
      <dgm:prSet presAssocID="{0FB824FF-CBB3-458B-9285-B531FF5E5860}" presName="node" presStyleLbl="node1" presStyleIdx="1" presStyleCnt="6">
        <dgm:presLayoutVars>
          <dgm:bulletEnabled val="1"/>
        </dgm:presLayoutVars>
      </dgm:prSet>
      <dgm:spPr/>
    </dgm:pt>
    <dgm:pt modelId="{D74C3E90-A6A8-48C8-A551-E157E3554967}" type="pres">
      <dgm:prSet presAssocID="{08AF88B2-A07F-42EB-B5DD-3233FEEB4D22}" presName="sibTrans" presStyleCnt="0"/>
      <dgm:spPr/>
    </dgm:pt>
    <dgm:pt modelId="{B5EEA2DA-E7B2-4E5E-A1D6-0E4998FC5BF9}" type="pres">
      <dgm:prSet presAssocID="{E44F2C67-68DD-4E26-BCF4-2AA071F94FC1}" presName="node" presStyleLbl="node1" presStyleIdx="2" presStyleCnt="6">
        <dgm:presLayoutVars>
          <dgm:bulletEnabled val="1"/>
        </dgm:presLayoutVars>
      </dgm:prSet>
      <dgm:spPr/>
    </dgm:pt>
    <dgm:pt modelId="{2968275B-7410-4996-A67D-5A115EC04324}" type="pres">
      <dgm:prSet presAssocID="{C84560EF-23AC-4161-839A-E47DF5B8CB53}" presName="sibTrans" presStyleCnt="0"/>
      <dgm:spPr/>
    </dgm:pt>
    <dgm:pt modelId="{3D48CA99-0D49-4A06-8AD2-7577D894C005}" type="pres">
      <dgm:prSet presAssocID="{2A4FA44A-FD45-401B-892D-60887C1C16B1}" presName="node" presStyleLbl="node1" presStyleIdx="3" presStyleCnt="6">
        <dgm:presLayoutVars>
          <dgm:bulletEnabled val="1"/>
        </dgm:presLayoutVars>
      </dgm:prSet>
      <dgm:spPr/>
    </dgm:pt>
    <dgm:pt modelId="{5A03EF82-8A1A-4116-A2AB-76F43F5AAE1B}" type="pres">
      <dgm:prSet presAssocID="{7C0BE788-FF3F-4FC2-91CD-4E0B1C1FD818}" presName="sibTrans" presStyleCnt="0"/>
      <dgm:spPr/>
    </dgm:pt>
    <dgm:pt modelId="{1552D5B5-F5AD-4E06-939D-78DE82F19BE3}" type="pres">
      <dgm:prSet presAssocID="{B879ECD9-B59C-42DD-A853-FC01EC7A3F60}" presName="node" presStyleLbl="node1" presStyleIdx="4" presStyleCnt="6">
        <dgm:presLayoutVars>
          <dgm:bulletEnabled val="1"/>
        </dgm:presLayoutVars>
      </dgm:prSet>
      <dgm:spPr/>
    </dgm:pt>
    <dgm:pt modelId="{A4C68940-BF1F-48B2-BD28-78691BE3AD93}" type="pres">
      <dgm:prSet presAssocID="{74194639-D3BD-4A9D-B0E5-FE1747321193}" presName="sibTrans" presStyleCnt="0"/>
      <dgm:spPr/>
    </dgm:pt>
    <dgm:pt modelId="{6227B7C4-618D-44BD-819F-7F186E653162}" type="pres">
      <dgm:prSet presAssocID="{4D19892B-1D99-4BD3-994E-239C692FB82D}" presName="node" presStyleLbl="node1" presStyleIdx="5" presStyleCnt="6">
        <dgm:presLayoutVars>
          <dgm:bulletEnabled val="1"/>
        </dgm:presLayoutVars>
      </dgm:prSet>
      <dgm:spPr/>
    </dgm:pt>
  </dgm:ptLst>
  <dgm:cxnLst>
    <dgm:cxn modelId="{FA00120F-C80E-4DF9-90D8-3C49B5B8786E}" srcId="{555E5EE3-B363-4D6C-88F1-916B33266448}" destId="{E44F2C67-68DD-4E26-BCF4-2AA071F94FC1}" srcOrd="2" destOrd="0" parTransId="{EDCB9C4E-28A5-4408-A787-42CBD25EF44C}" sibTransId="{C84560EF-23AC-4161-839A-E47DF5B8CB53}"/>
    <dgm:cxn modelId="{25F88313-33C0-4D53-9310-46B4B553D9E1}" type="presOf" srcId="{D80069BB-8E35-400D-8CA5-1215F8940D34}" destId="{26123794-7DC3-4213-9409-4DAC10BB4149}" srcOrd="0" destOrd="0" presId="urn:microsoft.com/office/officeart/2005/8/layout/default"/>
    <dgm:cxn modelId="{7E17AD3C-4339-42D7-8A20-9347FEBC6F3A}" type="presOf" srcId="{E44F2C67-68DD-4E26-BCF4-2AA071F94FC1}" destId="{B5EEA2DA-E7B2-4E5E-A1D6-0E4998FC5BF9}" srcOrd="0" destOrd="0" presId="urn:microsoft.com/office/officeart/2005/8/layout/default"/>
    <dgm:cxn modelId="{EB954361-A156-4490-8320-C103DBF6DCB8}" type="presOf" srcId="{4D19892B-1D99-4BD3-994E-239C692FB82D}" destId="{6227B7C4-618D-44BD-819F-7F186E653162}" srcOrd="0" destOrd="0" presId="urn:microsoft.com/office/officeart/2005/8/layout/default"/>
    <dgm:cxn modelId="{BAAC3D45-4FDD-4725-BC7E-695BE2008C05}" srcId="{555E5EE3-B363-4D6C-88F1-916B33266448}" destId="{2A4FA44A-FD45-401B-892D-60887C1C16B1}" srcOrd="3" destOrd="0" parTransId="{41D96D54-7EE2-47A3-89DF-07228DE8D8E6}" sibTransId="{7C0BE788-FF3F-4FC2-91CD-4E0B1C1FD818}"/>
    <dgm:cxn modelId="{4B81AE71-1489-4135-880D-AB4ED703BC63}" srcId="{555E5EE3-B363-4D6C-88F1-916B33266448}" destId="{4D19892B-1D99-4BD3-994E-239C692FB82D}" srcOrd="5" destOrd="0" parTransId="{E99BA468-5DBE-4EAC-81FB-4DB3C4006A7A}" sibTransId="{3E594377-B054-4B0B-8B15-FD61727B23D3}"/>
    <dgm:cxn modelId="{378AE25A-F44C-4E4F-914E-87DC83F7CD9A}" srcId="{555E5EE3-B363-4D6C-88F1-916B33266448}" destId="{B879ECD9-B59C-42DD-A853-FC01EC7A3F60}" srcOrd="4" destOrd="0" parTransId="{9F24A3E2-3998-4EF3-85AD-8886F983E049}" sibTransId="{74194639-D3BD-4A9D-B0E5-FE1747321193}"/>
    <dgm:cxn modelId="{0962E65A-630F-4162-822C-D1527A762B3D}" type="presOf" srcId="{B879ECD9-B59C-42DD-A853-FC01EC7A3F60}" destId="{1552D5B5-F5AD-4E06-939D-78DE82F19BE3}" srcOrd="0" destOrd="0" presId="urn:microsoft.com/office/officeart/2005/8/layout/default"/>
    <dgm:cxn modelId="{B6782E81-CFC7-434B-952C-33939ED020E1}" srcId="{555E5EE3-B363-4D6C-88F1-916B33266448}" destId="{0FB824FF-CBB3-458B-9285-B531FF5E5860}" srcOrd="1" destOrd="0" parTransId="{FC996115-56CA-4728-85E4-FDD41ED8AEB7}" sibTransId="{08AF88B2-A07F-42EB-B5DD-3233FEEB4D22}"/>
    <dgm:cxn modelId="{51E13D85-58BF-4FAA-A715-0AEE514E26B9}" type="presOf" srcId="{0FB824FF-CBB3-458B-9285-B531FF5E5860}" destId="{86913D6A-C88D-470A-938E-C5F24ACEC7D0}" srcOrd="0" destOrd="0" presId="urn:microsoft.com/office/officeart/2005/8/layout/default"/>
    <dgm:cxn modelId="{07F26D98-98C7-42A9-A50F-F90461FE633F}" srcId="{555E5EE3-B363-4D6C-88F1-916B33266448}" destId="{D80069BB-8E35-400D-8CA5-1215F8940D34}" srcOrd="0" destOrd="0" parTransId="{BA9AA648-163F-4C8E-BAAE-8E434035E850}" sibTransId="{F5633BB9-CEDC-4907-A004-109D55124B9A}"/>
    <dgm:cxn modelId="{D7F34DB6-8A45-4D13-A94D-66371105E71B}" type="presOf" srcId="{2A4FA44A-FD45-401B-892D-60887C1C16B1}" destId="{3D48CA99-0D49-4A06-8AD2-7577D894C005}" srcOrd="0" destOrd="0" presId="urn:microsoft.com/office/officeart/2005/8/layout/default"/>
    <dgm:cxn modelId="{C7D687FB-2B73-4091-9C7C-32C59CE0EDBF}" type="presOf" srcId="{555E5EE3-B363-4D6C-88F1-916B33266448}" destId="{2B7CDCB7-ED70-4F22-8357-E6E5B237203A}" srcOrd="0" destOrd="0" presId="urn:microsoft.com/office/officeart/2005/8/layout/default"/>
    <dgm:cxn modelId="{DFF56C5F-5442-4B45-B9B0-8201F31B410E}" type="presParOf" srcId="{2B7CDCB7-ED70-4F22-8357-E6E5B237203A}" destId="{26123794-7DC3-4213-9409-4DAC10BB4149}" srcOrd="0" destOrd="0" presId="urn:microsoft.com/office/officeart/2005/8/layout/default"/>
    <dgm:cxn modelId="{6921480E-F436-4DED-965D-5F26A7FD578F}" type="presParOf" srcId="{2B7CDCB7-ED70-4F22-8357-E6E5B237203A}" destId="{B57AA989-367B-42D1-8E34-0B19A160FB82}" srcOrd="1" destOrd="0" presId="urn:microsoft.com/office/officeart/2005/8/layout/default"/>
    <dgm:cxn modelId="{35CBB486-2647-47D3-926F-C52F9788BB97}" type="presParOf" srcId="{2B7CDCB7-ED70-4F22-8357-E6E5B237203A}" destId="{86913D6A-C88D-470A-938E-C5F24ACEC7D0}" srcOrd="2" destOrd="0" presId="urn:microsoft.com/office/officeart/2005/8/layout/default"/>
    <dgm:cxn modelId="{E2E95F28-27C0-4F00-984F-3F11A358E386}" type="presParOf" srcId="{2B7CDCB7-ED70-4F22-8357-E6E5B237203A}" destId="{D74C3E90-A6A8-48C8-A551-E157E3554967}" srcOrd="3" destOrd="0" presId="urn:microsoft.com/office/officeart/2005/8/layout/default"/>
    <dgm:cxn modelId="{F2A2D102-32AF-4C97-8BC3-C4AD44BBE7B5}" type="presParOf" srcId="{2B7CDCB7-ED70-4F22-8357-E6E5B237203A}" destId="{B5EEA2DA-E7B2-4E5E-A1D6-0E4998FC5BF9}" srcOrd="4" destOrd="0" presId="urn:microsoft.com/office/officeart/2005/8/layout/default"/>
    <dgm:cxn modelId="{C19225BD-6E15-4FA5-91DA-F764849547AE}" type="presParOf" srcId="{2B7CDCB7-ED70-4F22-8357-E6E5B237203A}" destId="{2968275B-7410-4996-A67D-5A115EC04324}" srcOrd="5" destOrd="0" presId="urn:microsoft.com/office/officeart/2005/8/layout/default"/>
    <dgm:cxn modelId="{6F8A990F-4A69-4208-8B72-8D6B72DF61AE}" type="presParOf" srcId="{2B7CDCB7-ED70-4F22-8357-E6E5B237203A}" destId="{3D48CA99-0D49-4A06-8AD2-7577D894C005}" srcOrd="6" destOrd="0" presId="urn:microsoft.com/office/officeart/2005/8/layout/default"/>
    <dgm:cxn modelId="{43C0B1C4-18B7-42ED-80F3-DC1F5CFCED4C}" type="presParOf" srcId="{2B7CDCB7-ED70-4F22-8357-E6E5B237203A}" destId="{5A03EF82-8A1A-4116-A2AB-76F43F5AAE1B}" srcOrd="7" destOrd="0" presId="urn:microsoft.com/office/officeart/2005/8/layout/default"/>
    <dgm:cxn modelId="{2AC39BBC-3134-4A74-B5CA-BE55369A448D}" type="presParOf" srcId="{2B7CDCB7-ED70-4F22-8357-E6E5B237203A}" destId="{1552D5B5-F5AD-4E06-939D-78DE82F19BE3}" srcOrd="8" destOrd="0" presId="urn:microsoft.com/office/officeart/2005/8/layout/default"/>
    <dgm:cxn modelId="{D5A07459-7FDB-4ACD-A7BF-7D0B3A2EFC54}" type="presParOf" srcId="{2B7CDCB7-ED70-4F22-8357-E6E5B237203A}" destId="{A4C68940-BF1F-48B2-BD28-78691BE3AD93}" srcOrd="9" destOrd="0" presId="urn:microsoft.com/office/officeart/2005/8/layout/default"/>
    <dgm:cxn modelId="{3DD86CD2-E780-409F-BF50-9EDEA6D6863D}" type="presParOf" srcId="{2B7CDCB7-ED70-4F22-8357-E6E5B237203A}" destId="{6227B7C4-618D-44BD-819F-7F186E653162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1BDC6A-72B1-4629-80AF-7914B2BB847E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2BDDC-90C3-4B8B-BD79-DC0C292CBFB6}">
      <dsp:nvSpPr>
        <dsp:cNvPr id="0" name=""/>
        <dsp:cNvSpPr/>
      </dsp:nvSpPr>
      <dsp:spPr>
        <a:xfrm>
          <a:off x="3465" y="1305401"/>
          <a:ext cx="151534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What is an intelligent agent?</a:t>
          </a:r>
        </a:p>
      </dsp:txBody>
      <dsp:txXfrm>
        <a:off x="77438" y="1379374"/>
        <a:ext cx="1367394" cy="1592589"/>
      </dsp:txXfrm>
    </dsp:sp>
    <dsp:sp modelId="{DF85D966-947A-4329-8B50-C4BF107A6225}">
      <dsp:nvSpPr>
        <dsp:cNvPr id="0" name=""/>
        <dsp:cNvSpPr/>
      </dsp:nvSpPr>
      <dsp:spPr>
        <a:xfrm>
          <a:off x="1594572" y="1305401"/>
          <a:ext cx="151534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Rationality</a:t>
          </a:r>
        </a:p>
      </dsp:txBody>
      <dsp:txXfrm>
        <a:off x="1668545" y="1379374"/>
        <a:ext cx="1367394" cy="1592589"/>
      </dsp:txXfrm>
    </dsp:sp>
    <dsp:sp modelId="{DACE3520-3D18-4D1D-BD87-813802537E2F}">
      <dsp:nvSpPr>
        <dsp:cNvPr id="0" name=""/>
        <dsp:cNvSpPr/>
      </dsp:nvSpPr>
      <dsp:spPr>
        <a:xfrm>
          <a:off x="3185679" y="1305401"/>
          <a:ext cx="151534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PEAS (Performance measure, Environment, Actuators, Sensors)</a:t>
          </a:r>
        </a:p>
      </dsp:txBody>
      <dsp:txXfrm>
        <a:off x="3259652" y="1379374"/>
        <a:ext cx="1367394" cy="1592589"/>
      </dsp:txXfrm>
    </dsp:sp>
    <dsp:sp modelId="{819CFC08-2F92-40EC-8FF0-BB66BBFAF14F}">
      <dsp:nvSpPr>
        <dsp:cNvPr id="0" name=""/>
        <dsp:cNvSpPr/>
      </dsp:nvSpPr>
      <dsp:spPr>
        <a:xfrm>
          <a:off x="4776787" y="1305401"/>
          <a:ext cx="151534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Environment types</a:t>
          </a:r>
        </a:p>
      </dsp:txBody>
      <dsp:txXfrm>
        <a:off x="4850760" y="1379374"/>
        <a:ext cx="1367394" cy="1592589"/>
      </dsp:txXfrm>
    </dsp:sp>
    <dsp:sp modelId="{8B85E093-9B18-471C-95EB-36771145B96C}">
      <dsp:nvSpPr>
        <dsp:cNvPr id="0" name=""/>
        <dsp:cNvSpPr/>
      </dsp:nvSpPr>
      <dsp:spPr>
        <a:xfrm>
          <a:off x="6367894" y="1305401"/>
          <a:ext cx="151534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Agent types</a:t>
          </a:r>
        </a:p>
      </dsp:txBody>
      <dsp:txXfrm>
        <a:off x="6441867" y="1379374"/>
        <a:ext cx="1367394" cy="15925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9E2F1-B549-4EF6-9A39-54153CB848BF}">
      <dsp:nvSpPr>
        <dsp:cNvPr id="0" name=""/>
        <dsp:cNvSpPr/>
      </dsp:nvSpPr>
      <dsp:spPr>
        <a:xfrm>
          <a:off x="2965" y="413967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Performance measure</a:t>
          </a:r>
          <a:endParaRPr lang="en-US" sz="1900" kern="1200" dirty="0"/>
        </a:p>
      </dsp:txBody>
      <dsp:txXfrm>
        <a:off x="2965" y="413967"/>
        <a:ext cx="1782979" cy="687255"/>
      </dsp:txXfrm>
    </dsp:sp>
    <dsp:sp modelId="{AE9246A3-3980-441E-8C93-893085D8CE26}">
      <dsp:nvSpPr>
        <dsp:cNvPr id="0" name=""/>
        <dsp:cNvSpPr/>
      </dsp:nvSpPr>
      <dsp:spPr>
        <a:xfrm>
          <a:off x="2965" y="1101222"/>
          <a:ext cx="1782979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</dsp:txBody>
      <dsp:txXfrm>
        <a:off x="2965" y="1101222"/>
        <a:ext cx="1782979" cy="834480"/>
      </dsp:txXfrm>
    </dsp:sp>
    <dsp:sp modelId="{5AAEAC57-C5CF-4BF7-B78E-013E1F7A0946}">
      <dsp:nvSpPr>
        <dsp:cNvPr id="0" name=""/>
        <dsp:cNvSpPr/>
      </dsp:nvSpPr>
      <dsp:spPr>
        <a:xfrm>
          <a:off x="2035561" y="413967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Environment</a:t>
          </a:r>
          <a:endParaRPr lang="en-US" sz="1900" kern="1200"/>
        </a:p>
      </dsp:txBody>
      <dsp:txXfrm>
        <a:off x="2035561" y="413967"/>
        <a:ext cx="1782979" cy="687255"/>
      </dsp:txXfrm>
    </dsp:sp>
    <dsp:sp modelId="{DD58FCCA-5A53-48EF-830C-01A1BC2DEC5F}">
      <dsp:nvSpPr>
        <dsp:cNvPr id="0" name=""/>
        <dsp:cNvSpPr/>
      </dsp:nvSpPr>
      <dsp:spPr>
        <a:xfrm>
          <a:off x="2035561" y="1101222"/>
          <a:ext cx="1782979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</dsp:txBody>
      <dsp:txXfrm>
        <a:off x="2035561" y="1101222"/>
        <a:ext cx="1782979" cy="834480"/>
      </dsp:txXfrm>
    </dsp:sp>
    <dsp:sp modelId="{2D001E74-0AE6-4A24-B178-617FDC7EFAEB}">
      <dsp:nvSpPr>
        <dsp:cNvPr id="0" name=""/>
        <dsp:cNvSpPr/>
      </dsp:nvSpPr>
      <dsp:spPr>
        <a:xfrm>
          <a:off x="4068158" y="413967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Actuators</a:t>
          </a:r>
          <a:endParaRPr lang="en-US" sz="1900" kern="1200"/>
        </a:p>
      </dsp:txBody>
      <dsp:txXfrm>
        <a:off x="4068158" y="413967"/>
        <a:ext cx="1782979" cy="687255"/>
      </dsp:txXfrm>
    </dsp:sp>
    <dsp:sp modelId="{C7F39890-5C8D-48FD-9A3D-71E6A4C3F357}">
      <dsp:nvSpPr>
        <dsp:cNvPr id="0" name=""/>
        <dsp:cNvSpPr/>
      </dsp:nvSpPr>
      <dsp:spPr>
        <a:xfrm>
          <a:off x="4068158" y="1101222"/>
          <a:ext cx="1782979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</dsp:txBody>
      <dsp:txXfrm>
        <a:off x="4068158" y="1101222"/>
        <a:ext cx="1782979" cy="834480"/>
      </dsp:txXfrm>
    </dsp:sp>
    <dsp:sp modelId="{ED723AC5-A2E2-4B16-BEA7-A94A2BECAD1C}">
      <dsp:nvSpPr>
        <dsp:cNvPr id="0" name=""/>
        <dsp:cNvSpPr/>
      </dsp:nvSpPr>
      <dsp:spPr>
        <a:xfrm>
          <a:off x="6100755" y="413967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Sensors</a:t>
          </a:r>
          <a:endParaRPr lang="en-US" sz="1900" kern="1200"/>
        </a:p>
      </dsp:txBody>
      <dsp:txXfrm>
        <a:off x="6100755" y="413967"/>
        <a:ext cx="1782979" cy="687255"/>
      </dsp:txXfrm>
    </dsp:sp>
    <dsp:sp modelId="{C961A285-B32F-4EA0-A7A2-A0725D9D4CB3}">
      <dsp:nvSpPr>
        <dsp:cNvPr id="0" name=""/>
        <dsp:cNvSpPr/>
      </dsp:nvSpPr>
      <dsp:spPr>
        <a:xfrm>
          <a:off x="6100755" y="1101222"/>
          <a:ext cx="1782979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</dsp:txBody>
      <dsp:txXfrm>
        <a:off x="6100755" y="1101222"/>
        <a:ext cx="1782979" cy="8344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9E2F1-B549-4EF6-9A39-54153CB848BF}">
      <dsp:nvSpPr>
        <dsp:cNvPr id="0" name=""/>
        <dsp:cNvSpPr/>
      </dsp:nvSpPr>
      <dsp:spPr>
        <a:xfrm>
          <a:off x="2965" y="505348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Performance measure</a:t>
          </a:r>
          <a:endParaRPr lang="en-US" sz="1900" kern="1200"/>
        </a:p>
      </dsp:txBody>
      <dsp:txXfrm>
        <a:off x="2965" y="505348"/>
        <a:ext cx="1782979" cy="687255"/>
      </dsp:txXfrm>
    </dsp:sp>
    <dsp:sp modelId="{AE9246A3-3980-441E-8C93-893085D8CE26}">
      <dsp:nvSpPr>
        <dsp:cNvPr id="0" name=""/>
        <dsp:cNvSpPr/>
      </dsp:nvSpPr>
      <dsp:spPr>
        <a:xfrm>
          <a:off x="2965" y="1192603"/>
          <a:ext cx="1782979" cy="26533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Safe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fast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legal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comfortable trip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maximize profits</a:t>
          </a:r>
        </a:p>
      </dsp:txBody>
      <dsp:txXfrm>
        <a:off x="2965" y="1192603"/>
        <a:ext cx="1782979" cy="2653385"/>
      </dsp:txXfrm>
    </dsp:sp>
    <dsp:sp modelId="{5AAEAC57-C5CF-4BF7-B78E-013E1F7A0946}">
      <dsp:nvSpPr>
        <dsp:cNvPr id="0" name=""/>
        <dsp:cNvSpPr/>
      </dsp:nvSpPr>
      <dsp:spPr>
        <a:xfrm>
          <a:off x="2035561" y="505348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Environment</a:t>
          </a:r>
          <a:endParaRPr lang="en-US" sz="1900" kern="1200"/>
        </a:p>
      </dsp:txBody>
      <dsp:txXfrm>
        <a:off x="2035561" y="505348"/>
        <a:ext cx="1782979" cy="687255"/>
      </dsp:txXfrm>
    </dsp:sp>
    <dsp:sp modelId="{DD58FCCA-5A53-48EF-830C-01A1BC2DEC5F}">
      <dsp:nvSpPr>
        <dsp:cNvPr id="0" name=""/>
        <dsp:cNvSpPr/>
      </dsp:nvSpPr>
      <dsp:spPr>
        <a:xfrm>
          <a:off x="2035561" y="1192603"/>
          <a:ext cx="1782979" cy="26533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Roads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other traffic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pedestrians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customers</a:t>
          </a:r>
        </a:p>
      </dsp:txBody>
      <dsp:txXfrm>
        <a:off x="2035561" y="1192603"/>
        <a:ext cx="1782979" cy="2653385"/>
      </dsp:txXfrm>
    </dsp:sp>
    <dsp:sp modelId="{2D001E74-0AE6-4A24-B178-617FDC7EFAEB}">
      <dsp:nvSpPr>
        <dsp:cNvPr id="0" name=""/>
        <dsp:cNvSpPr/>
      </dsp:nvSpPr>
      <dsp:spPr>
        <a:xfrm>
          <a:off x="4068158" y="505348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Actuators</a:t>
          </a:r>
          <a:endParaRPr lang="en-US" sz="1900" kern="1200"/>
        </a:p>
      </dsp:txBody>
      <dsp:txXfrm>
        <a:off x="4068158" y="505348"/>
        <a:ext cx="1782979" cy="687255"/>
      </dsp:txXfrm>
    </dsp:sp>
    <dsp:sp modelId="{C7F39890-5C8D-48FD-9A3D-71E6A4C3F357}">
      <dsp:nvSpPr>
        <dsp:cNvPr id="0" name=""/>
        <dsp:cNvSpPr/>
      </dsp:nvSpPr>
      <dsp:spPr>
        <a:xfrm>
          <a:off x="4068158" y="1192603"/>
          <a:ext cx="1782979" cy="26533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Steering wheel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 accelerator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brake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signal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horn</a:t>
          </a:r>
        </a:p>
      </dsp:txBody>
      <dsp:txXfrm>
        <a:off x="4068158" y="1192603"/>
        <a:ext cx="1782979" cy="2653385"/>
      </dsp:txXfrm>
    </dsp:sp>
    <dsp:sp modelId="{ED723AC5-A2E2-4B16-BEA7-A94A2BECAD1C}">
      <dsp:nvSpPr>
        <dsp:cNvPr id="0" name=""/>
        <dsp:cNvSpPr/>
      </dsp:nvSpPr>
      <dsp:spPr>
        <a:xfrm>
          <a:off x="6100755" y="505348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Sensors</a:t>
          </a:r>
          <a:endParaRPr lang="en-US" sz="1900" kern="1200"/>
        </a:p>
      </dsp:txBody>
      <dsp:txXfrm>
        <a:off x="6100755" y="505348"/>
        <a:ext cx="1782979" cy="687255"/>
      </dsp:txXfrm>
    </dsp:sp>
    <dsp:sp modelId="{C961A285-B32F-4EA0-A7A2-A0725D9D4CB3}">
      <dsp:nvSpPr>
        <dsp:cNvPr id="0" name=""/>
        <dsp:cNvSpPr/>
      </dsp:nvSpPr>
      <dsp:spPr>
        <a:xfrm>
          <a:off x="6100755" y="1192603"/>
          <a:ext cx="1782979" cy="26533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Cameras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sonar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speedometer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GPS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Odometer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engine sensors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keyboard</a:t>
          </a:r>
        </a:p>
      </dsp:txBody>
      <dsp:txXfrm>
        <a:off x="6100755" y="1192603"/>
        <a:ext cx="1782979" cy="26533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2370EC-9B34-4074-A6FF-9E951D4A8D35}">
      <dsp:nvSpPr>
        <dsp:cNvPr id="0" name=""/>
        <dsp:cNvSpPr/>
      </dsp:nvSpPr>
      <dsp:spPr>
        <a:xfrm>
          <a:off x="2965" y="887546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Performance measure</a:t>
          </a:r>
          <a:endParaRPr lang="en-US" sz="1900" kern="1200"/>
        </a:p>
      </dsp:txBody>
      <dsp:txXfrm>
        <a:off x="2965" y="887546"/>
        <a:ext cx="1782979" cy="687255"/>
      </dsp:txXfrm>
    </dsp:sp>
    <dsp:sp modelId="{C27D3391-2FBE-4615-B844-7696BACA8391}">
      <dsp:nvSpPr>
        <dsp:cNvPr id="0" name=""/>
        <dsp:cNvSpPr/>
      </dsp:nvSpPr>
      <dsp:spPr>
        <a:xfrm>
          <a:off x="2965" y="1574802"/>
          <a:ext cx="1782979" cy="18889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Minimizing false positives, false negatives</a:t>
          </a:r>
        </a:p>
      </dsp:txBody>
      <dsp:txXfrm>
        <a:off x="2965" y="1574802"/>
        <a:ext cx="1782979" cy="1888988"/>
      </dsp:txXfrm>
    </dsp:sp>
    <dsp:sp modelId="{1CE12965-16C6-43DA-AB5D-964CBCC28C20}">
      <dsp:nvSpPr>
        <dsp:cNvPr id="0" name=""/>
        <dsp:cNvSpPr/>
      </dsp:nvSpPr>
      <dsp:spPr>
        <a:xfrm>
          <a:off x="2035561" y="887546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Environment</a:t>
          </a:r>
          <a:endParaRPr lang="en-US" sz="1900" kern="1200"/>
        </a:p>
      </dsp:txBody>
      <dsp:txXfrm>
        <a:off x="2035561" y="887546"/>
        <a:ext cx="1782979" cy="687255"/>
      </dsp:txXfrm>
    </dsp:sp>
    <dsp:sp modelId="{3BEA13E0-A2EB-41AA-B23F-7B88E4F96848}">
      <dsp:nvSpPr>
        <dsp:cNvPr id="0" name=""/>
        <dsp:cNvSpPr/>
      </dsp:nvSpPr>
      <dsp:spPr>
        <a:xfrm>
          <a:off x="2035561" y="1574802"/>
          <a:ext cx="1782979" cy="18889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 user’s email account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email server</a:t>
          </a:r>
        </a:p>
      </dsp:txBody>
      <dsp:txXfrm>
        <a:off x="2035561" y="1574802"/>
        <a:ext cx="1782979" cy="1888988"/>
      </dsp:txXfrm>
    </dsp:sp>
    <dsp:sp modelId="{6A40C1E3-E00B-475B-892F-AA048524E374}">
      <dsp:nvSpPr>
        <dsp:cNvPr id="0" name=""/>
        <dsp:cNvSpPr/>
      </dsp:nvSpPr>
      <dsp:spPr>
        <a:xfrm>
          <a:off x="4068158" y="887546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Actuators</a:t>
          </a:r>
          <a:endParaRPr lang="en-US" sz="1900" kern="1200"/>
        </a:p>
      </dsp:txBody>
      <dsp:txXfrm>
        <a:off x="4068158" y="887546"/>
        <a:ext cx="1782979" cy="687255"/>
      </dsp:txXfrm>
    </dsp:sp>
    <dsp:sp modelId="{C7A4C710-7F8F-4E1A-88EF-0C92C41661E2}">
      <dsp:nvSpPr>
        <dsp:cNvPr id="0" name=""/>
        <dsp:cNvSpPr/>
      </dsp:nvSpPr>
      <dsp:spPr>
        <a:xfrm>
          <a:off x="4068158" y="1574802"/>
          <a:ext cx="1782979" cy="18889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Mark as spam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delete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etc.</a:t>
          </a:r>
        </a:p>
      </dsp:txBody>
      <dsp:txXfrm>
        <a:off x="4068158" y="1574802"/>
        <a:ext cx="1782979" cy="1888988"/>
      </dsp:txXfrm>
    </dsp:sp>
    <dsp:sp modelId="{705F129A-026D-48FD-A157-FCF440F1C7AC}">
      <dsp:nvSpPr>
        <dsp:cNvPr id="0" name=""/>
        <dsp:cNvSpPr/>
      </dsp:nvSpPr>
      <dsp:spPr>
        <a:xfrm>
          <a:off x="6100755" y="887546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Sensors</a:t>
          </a:r>
          <a:endParaRPr lang="en-US" sz="1900" kern="1200"/>
        </a:p>
      </dsp:txBody>
      <dsp:txXfrm>
        <a:off x="6100755" y="887546"/>
        <a:ext cx="1782979" cy="687255"/>
      </dsp:txXfrm>
    </dsp:sp>
    <dsp:sp modelId="{B6A813B1-6668-4F28-BE57-375B2AD7D2A5}">
      <dsp:nvSpPr>
        <dsp:cNvPr id="0" name=""/>
        <dsp:cNvSpPr/>
      </dsp:nvSpPr>
      <dsp:spPr>
        <a:xfrm>
          <a:off x="6100755" y="1574802"/>
          <a:ext cx="1782979" cy="18889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Incoming messages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other information about user’s account</a:t>
          </a:r>
        </a:p>
      </dsp:txBody>
      <dsp:txXfrm>
        <a:off x="6100755" y="1574802"/>
        <a:ext cx="1782979" cy="18889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1772EB-A28C-4249-9248-E9285A7294E2}">
      <dsp:nvSpPr>
        <dsp:cNvPr id="0" name=""/>
        <dsp:cNvSpPr/>
      </dsp:nvSpPr>
      <dsp:spPr>
        <a:xfrm rot="10800000">
          <a:off x="1441330" y="0"/>
          <a:ext cx="4351338" cy="4351338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28154D5-B7B6-4090-B776-DC63838EC167}">
      <dsp:nvSpPr>
        <dsp:cNvPr id="0" name=""/>
        <dsp:cNvSpPr/>
      </dsp:nvSpPr>
      <dsp:spPr>
        <a:xfrm>
          <a:off x="3616999" y="435558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Utility-based agents</a:t>
          </a:r>
        </a:p>
      </dsp:txBody>
      <dsp:txXfrm>
        <a:off x="3654752" y="473311"/>
        <a:ext cx="2752863" cy="697876"/>
      </dsp:txXfrm>
    </dsp:sp>
    <dsp:sp modelId="{E9E54B10-0E80-4EC7-BDC9-1B1E1CD3F5FC}">
      <dsp:nvSpPr>
        <dsp:cNvPr id="0" name=""/>
        <dsp:cNvSpPr/>
      </dsp:nvSpPr>
      <dsp:spPr>
        <a:xfrm>
          <a:off x="3616999" y="1305613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Goal-based agents</a:t>
          </a:r>
        </a:p>
      </dsp:txBody>
      <dsp:txXfrm>
        <a:off x="3654752" y="1343366"/>
        <a:ext cx="2752863" cy="697876"/>
      </dsp:txXfrm>
    </dsp:sp>
    <dsp:sp modelId="{B5BCA4F7-7F6F-43C2-84D5-1C28E4BBCA24}">
      <dsp:nvSpPr>
        <dsp:cNvPr id="0" name=""/>
        <dsp:cNvSpPr/>
      </dsp:nvSpPr>
      <dsp:spPr>
        <a:xfrm>
          <a:off x="3616999" y="2175669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Model-based reflex agents</a:t>
          </a:r>
          <a:endParaRPr lang="en-US" sz="1900" kern="1200" dirty="0"/>
        </a:p>
      </dsp:txBody>
      <dsp:txXfrm>
        <a:off x="3654752" y="2213422"/>
        <a:ext cx="2752863" cy="697876"/>
      </dsp:txXfrm>
    </dsp:sp>
    <dsp:sp modelId="{54EC23F3-F115-4CD3-9500-0768D2AE6E17}">
      <dsp:nvSpPr>
        <dsp:cNvPr id="0" name=""/>
        <dsp:cNvSpPr/>
      </dsp:nvSpPr>
      <dsp:spPr>
        <a:xfrm>
          <a:off x="3616999" y="3045724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Simple reflex agents</a:t>
          </a:r>
          <a:endParaRPr lang="en-US" sz="1900" kern="1200" dirty="0"/>
        </a:p>
      </dsp:txBody>
      <dsp:txXfrm>
        <a:off x="3654752" y="3083477"/>
        <a:ext cx="2752863" cy="6978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9E2F1-B549-4EF6-9A39-54153CB848BF}">
      <dsp:nvSpPr>
        <dsp:cNvPr id="0" name=""/>
        <dsp:cNvSpPr/>
      </dsp:nvSpPr>
      <dsp:spPr>
        <a:xfrm>
          <a:off x="2965" y="476011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Performance measure</a:t>
          </a:r>
          <a:endParaRPr lang="en-US" sz="1900" kern="1200"/>
        </a:p>
      </dsp:txBody>
      <dsp:txXfrm>
        <a:off x="2965" y="476011"/>
        <a:ext cx="1782979" cy="687255"/>
      </dsp:txXfrm>
    </dsp:sp>
    <dsp:sp modelId="{AE9246A3-3980-441E-8C93-893085D8CE26}">
      <dsp:nvSpPr>
        <dsp:cNvPr id="0" name=""/>
        <dsp:cNvSpPr/>
      </dsp:nvSpPr>
      <dsp:spPr>
        <a:xfrm>
          <a:off x="2965" y="1163266"/>
          <a:ext cx="1782979" cy="27120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</dsp:txBody>
      <dsp:txXfrm>
        <a:off x="2965" y="1163266"/>
        <a:ext cx="1782979" cy="2712059"/>
      </dsp:txXfrm>
    </dsp:sp>
    <dsp:sp modelId="{5AAEAC57-C5CF-4BF7-B78E-013E1F7A0946}">
      <dsp:nvSpPr>
        <dsp:cNvPr id="0" name=""/>
        <dsp:cNvSpPr/>
      </dsp:nvSpPr>
      <dsp:spPr>
        <a:xfrm>
          <a:off x="2035561" y="476011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Environment</a:t>
          </a:r>
          <a:endParaRPr lang="en-US" sz="1900" kern="1200"/>
        </a:p>
      </dsp:txBody>
      <dsp:txXfrm>
        <a:off x="2035561" y="476011"/>
        <a:ext cx="1782979" cy="687255"/>
      </dsp:txXfrm>
    </dsp:sp>
    <dsp:sp modelId="{DD58FCCA-5A53-48EF-830C-01A1BC2DEC5F}">
      <dsp:nvSpPr>
        <dsp:cNvPr id="0" name=""/>
        <dsp:cNvSpPr/>
      </dsp:nvSpPr>
      <dsp:spPr>
        <a:xfrm>
          <a:off x="2035561" y="1163266"/>
          <a:ext cx="1782979" cy="27120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001E74-0AE6-4A24-B178-617FDC7EFAEB}">
      <dsp:nvSpPr>
        <dsp:cNvPr id="0" name=""/>
        <dsp:cNvSpPr/>
      </dsp:nvSpPr>
      <dsp:spPr>
        <a:xfrm>
          <a:off x="4068158" y="476011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Actuators</a:t>
          </a:r>
          <a:endParaRPr lang="en-US" sz="1900" kern="1200"/>
        </a:p>
      </dsp:txBody>
      <dsp:txXfrm>
        <a:off x="4068158" y="476011"/>
        <a:ext cx="1782979" cy="687255"/>
      </dsp:txXfrm>
    </dsp:sp>
    <dsp:sp modelId="{C7F39890-5C8D-48FD-9A3D-71E6A4C3F357}">
      <dsp:nvSpPr>
        <dsp:cNvPr id="0" name=""/>
        <dsp:cNvSpPr/>
      </dsp:nvSpPr>
      <dsp:spPr>
        <a:xfrm>
          <a:off x="4068158" y="1163266"/>
          <a:ext cx="1782979" cy="27120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723AC5-A2E2-4B16-BEA7-A94A2BECAD1C}">
      <dsp:nvSpPr>
        <dsp:cNvPr id="0" name=""/>
        <dsp:cNvSpPr/>
      </dsp:nvSpPr>
      <dsp:spPr>
        <a:xfrm>
          <a:off x="6100755" y="476011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Sensors</a:t>
          </a:r>
          <a:endParaRPr lang="en-US" sz="1900" kern="1200" dirty="0"/>
        </a:p>
      </dsp:txBody>
      <dsp:txXfrm>
        <a:off x="6100755" y="476011"/>
        <a:ext cx="1782979" cy="687255"/>
      </dsp:txXfrm>
    </dsp:sp>
    <dsp:sp modelId="{C961A285-B32F-4EA0-A7A2-A0725D9D4CB3}">
      <dsp:nvSpPr>
        <dsp:cNvPr id="0" name=""/>
        <dsp:cNvSpPr/>
      </dsp:nvSpPr>
      <dsp:spPr>
        <a:xfrm>
          <a:off x="6100755" y="1163266"/>
          <a:ext cx="1782979" cy="27120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9E2F1-B549-4EF6-9A39-54153CB848BF}">
      <dsp:nvSpPr>
        <dsp:cNvPr id="0" name=""/>
        <dsp:cNvSpPr/>
      </dsp:nvSpPr>
      <dsp:spPr>
        <a:xfrm>
          <a:off x="2965" y="58771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Performance measure</a:t>
          </a:r>
          <a:endParaRPr lang="en-US" sz="1900" kern="1200"/>
        </a:p>
      </dsp:txBody>
      <dsp:txXfrm>
        <a:off x="2965" y="58771"/>
        <a:ext cx="1782979" cy="687255"/>
      </dsp:txXfrm>
    </dsp:sp>
    <dsp:sp modelId="{AE9246A3-3980-441E-8C93-893085D8CE26}">
      <dsp:nvSpPr>
        <dsp:cNvPr id="0" name=""/>
        <dsp:cNvSpPr/>
      </dsp:nvSpPr>
      <dsp:spPr>
        <a:xfrm>
          <a:off x="2965" y="746026"/>
          <a:ext cx="1782979" cy="35465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Time to clean 95%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Does it get stuck?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</dsp:txBody>
      <dsp:txXfrm>
        <a:off x="2965" y="746026"/>
        <a:ext cx="1782979" cy="3546539"/>
      </dsp:txXfrm>
    </dsp:sp>
    <dsp:sp modelId="{5AAEAC57-C5CF-4BF7-B78E-013E1F7A0946}">
      <dsp:nvSpPr>
        <dsp:cNvPr id="0" name=""/>
        <dsp:cNvSpPr/>
      </dsp:nvSpPr>
      <dsp:spPr>
        <a:xfrm>
          <a:off x="2035561" y="58771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Environment</a:t>
          </a:r>
          <a:endParaRPr lang="en-US" sz="1900" kern="1200" dirty="0"/>
        </a:p>
      </dsp:txBody>
      <dsp:txXfrm>
        <a:off x="2035561" y="58771"/>
        <a:ext cx="1782979" cy="687255"/>
      </dsp:txXfrm>
    </dsp:sp>
    <dsp:sp modelId="{DD58FCCA-5A53-48EF-830C-01A1BC2DEC5F}">
      <dsp:nvSpPr>
        <dsp:cNvPr id="0" name=""/>
        <dsp:cNvSpPr/>
      </dsp:nvSpPr>
      <dsp:spPr>
        <a:xfrm>
          <a:off x="2035561" y="746026"/>
          <a:ext cx="1782979" cy="35465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Rooms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Obstacles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Dirt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People/pets</a:t>
          </a:r>
        </a:p>
      </dsp:txBody>
      <dsp:txXfrm>
        <a:off x="2035561" y="746026"/>
        <a:ext cx="1782979" cy="3546539"/>
      </dsp:txXfrm>
    </dsp:sp>
    <dsp:sp modelId="{2D001E74-0AE6-4A24-B178-617FDC7EFAEB}">
      <dsp:nvSpPr>
        <dsp:cNvPr id="0" name=""/>
        <dsp:cNvSpPr/>
      </dsp:nvSpPr>
      <dsp:spPr>
        <a:xfrm>
          <a:off x="4068158" y="58771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Actuators</a:t>
          </a:r>
          <a:endParaRPr lang="en-US" sz="1900" kern="1200" dirty="0"/>
        </a:p>
      </dsp:txBody>
      <dsp:txXfrm>
        <a:off x="4068158" y="58771"/>
        <a:ext cx="1782979" cy="687255"/>
      </dsp:txXfrm>
    </dsp:sp>
    <dsp:sp modelId="{C7F39890-5C8D-48FD-9A3D-71E6A4C3F357}">
      <dsp:nvSpPr>
        <dsp:cNvPr id="0" name=""/>
        <dsp:cNvSpPr/>
      </dsp:nvSpPr>
      <dsp:spPr>
        <a:xfrm>
          <a:off x="4068158" y="746026"/>
          <a:ext cx="1782979" cy="35465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Wheels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Brushes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Blower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Sound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Communicate to server/app</a:t>
          </a:r>
        </a:p>
      </dsp:txBody>
      <dsp:txXfrm>
        <a:off x="4068158" y="746026"/>
        <a:ext cx="1782979" cy="3546539"/>
      </dsp:txXfrm>
    </dsp:sp>
    <dsp:sp modelId="{ED723AC5-A2E2-4B16-BEA7-A94A2BECAD1C}">
      <dsp:nvSpPr>
        <dsp:cNvPr id="0" name=""/>
        <dsp:cNvSpPr/>
      </dsp:nvSpPr>
      <dsp:spPr>
        <a:xfrm>
          <a:off x="6100755" y="58771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Sensors</a:t>
          </a:r>
          <a:endParaRPr lang="en-US" sz="1900" kern="1200" dirty="0"/>
        </a:p>
      </dsp:txBody>
      <dsp:txXfrm>
        <a:off x="6100755" y="58771"/>
        <a:ext cx="1782979" cy="687255"/>
      </dsp:txXfrm>
    </dsp:sp>
    <dsp:sp modelId="{C961A285-B32F-4EA0-A7A2-A0725D9D4CB3}">
      <dsp:nvSpPr>
        <dsp:cNvPr id="0" name=""/>
        <dsp:cNvSpPr/>
      </dsp:nvSpPr>
      <dsp:spPr>
        <a:xfrm>
          <a:off x="6100755" y="746026"/>
          <a:ext cx="1782979" cy="35465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Bumper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Cameras/dirt sensor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Laser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Motor sensor (overheating)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Cliff detection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Home base locator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</dsp:txBody>
      <dsp:txXfrm>
        <a:off x="6100755" y="746026"/>
        <a:ext cx="1782979" cy="354653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1772EB-A28C-4249-9248-E9285A7294E2}">
      <dsp:nvSpPr>
        <dsp:cNvPr id="0" name=""/>
        <dsp:cNvSpPr/>
      </dsp:nvSpPr>
      <dsp:spPr>
        <a:xfrm rot="10800000">
          <a:off x="0" y="0"/>
          <a:ext cx="4351338" cy="4351338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28154D5-B7B6-4090-B776-DC63838EC167}">
      <dsp:nvSpPr>
        <dsp:cNvPr id="0" name=""/>
        <dsp:cNvSpPr/>
      </dsp:nvSpPr>
      <dsp:spPr>
        <a:xfrm>
          <a:off x="1691756" y="435558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Utility-based agents</a:t>
          </a:r>
        </a:p>
      </dsp:txBody>
      <dsp:txXfrm>
        <a:off x="1729509" y="473311"/>
        <a:ext cx="2752863" cy="697876"/>
      </dsp:txXfrm>
    </dsp:sp>
    <dsp:sp modelId="{E9E54B10-0E80-4EC7-BDC9-1B1E1CD3F5FC}">
      <dsp:nvSpPr>
        <dsp:cNvPr id="0" name=""/>
        <dsp:cNvSpPr/>
      </dsp:nvSpPr>
      <dsp:spPr>
        <a:xfrm>
          <a:off x="1691756" y="1305613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Goal-based agents</a:t>
          </a:r>
        </a:p>
      </dsp:txBody>
      <dsp:txXfrm>
        <a:off x="1729509" y="1343366"/>
        <a:ext cx="2752863" cy="697876"/>
      </dsp:txXfrm>
    </dsp:sp>
    <dsp:sp modelId="{B5BCA4F7-7F6F-43C2-84D5-1C28E4BBCA24}">
      <dsp:nvSpPr>
        <dsp:cNvPr id="0" name=""/>
        <dsp:cNvSpPr/>
      </dsp:nvSpPr>
      <dsp:spPr>
        <a:xfrm>
          <a:off x="1691756" y="2175669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Model-based reflex agents</a:t>
          </a:r>
          <a:endParaRPr lang="en-US" sz="1900" kern="1200" dirty="0"/>
        </a:p>
      </dsp:txBody>
      <dsp:txXfrm>
        <a:off x="1729509" y="2213422"/>
        <a:ext cx="2752863" cy="697876"/>
      </dsp:txXfrm>
    </dsp:sp>
    <dsp:sp modelId="{54EC23F3-F115-4CD3-9500-0768D2AE6E17}">
      <dsp:nvSpPr>
        <dsp:cNvPr id="0" name=""/>
        <dsp:cNvSpPr/>
      </dsp:nvSpPr>
      <dsp:spPr>
        <a:xfrm>
          <a:off x="1691756" y="3045724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Simple reflex agents</a:t>
          </a:r>
        </a:p>
      </dsp:txBody>
      <dsp:txXfrm>
        <a:off x="1729509" y="3083477"/>
        <a:ext cx="2752863" cy="69787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123794-7DC3-4213-9409-4DAC10BB4149}">
      <dsp:nvSpPr>
        <dsp:cNvPr id="0" name=""/>
        <dsp:cNvSpPr/>
      </dsp:nvSpPr>
      <dsp:spPr>
        <a:xfrm>
          <a:off x="0" y="534987"/>
          <a:ext cx="2524125" cy="15144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Search</a:t>
          </a:r>
          <a:r>
            <a:rPr lang="en-US" sz="2000" kern="1200" dirty="0"/>
            <a:t> for a goal </a:t>
          </a:r>
          <a:br>
            <a:rPr lang="en-US" sz="2000" kern="1200" dirty="0"/>
          </a:br>
          <a:r>
            <a:rPr lang="en-US" sz="2000" kern="1200" dirty="0"/>
            <a:t>(e.g., navigation). </a:t>
          </a:r>
        </a:p>
      </dsp:txBody>
      <dsp:txXfrm>
        <a:off x="0" y="534987"/>
        <a:ext cx="2524125" cy="1514475"/>
      </dsp:txXfrm>
    </dsp:sp>
    <dsp:sp modelId="{86913D6A-C88D-470A-938E-C5F24ACEC7D0}">
      <dsp:nvSpPr>
        <dsp:cNvPr id="0" name=""/>
        <dsp:cNvSpPr/>
      </dsp:nvSpPr>
      <dsp:spPr>
        <a:xfrm>
          <a:off x="2776537" y="534987"/>
          <a:ext cx="2524125" cy="15144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Optimize</a:t>
          </a:r>
          <a:r>
            <a:rPr lang="en-US" sz="2000" kern="1200" dirty="0"/>
            <a:t> functions</a:t>
          </a:r>
          <a:br>
            <a:rPr lang="en-US" sz="2000" kern="1200" dirty="0"/>
          </a:br>
          <a:r>
            <a:rPr lang="en-US" sz="2000" kern="1200" dirty="0"/>
            <a:t>(e.g., utility).</a:t>
          </a:r>
        </a:p>
      </dsp:txBody>
      <dsp:txXfrm>
        <a:off x="2776537" y="534987"/>
        <a:ext cx="2524125" cy="1514475"/>
      </dsp:txXfrm>
    </dsp:sp>
    <dsp:sp modelId="{B5EEA2DA-E7B2-4E5E-A1D6-0E4998FC5BF9}">
      <dsp:nvSpPr>
        <dsp:cNvPr id="0" name=""/>
        <dsp:cNvSpPr/>
      </dsp:nvSpPr>
      <dsp:spPr>
        <a:xfrm>
          <a:off x="5553075" y="534987"/>
          <a:ext cx="2524125" cy="151447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Stay within given </a:t>
          </a:r>
          <a:r>
            <a:rPr lang="en-US" sz="2000" b="1" kern="1200" dirty="0"/>
            <a:t>constraints</a:t>
          </a:r>
          <a:r>
            <a:rPr lang="en-US" sz="2000" kern="1200" dirty="0"/>
            <a:t>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(constraint satisfaction problem; e.g., reach the goal without running out of power)</a:t>
          </a:r>
        </a:p>
      </dsp:txBody>
      <dsp:txXfrm>
        <a:off x="5553075" y="534987"/>
        <a:ext cx="2524125" cy="1514475"/>
      </dsp:txXfrm>
    </dsp:sp>
    <dsp:sp modelId="{3D48CA99-0D49-4A06-8AD2-7577D894C005}">
      <dsp:nvSpPr>
        <dsp:cNvPr id="0" name=""/>
        <dsp:cNvSpPr/>
      </dsp:nvSpPr>
      <dsp:spPr>
        <a:xfrm>
          <a:off x="0" y="2301875"/>
          <a:ext cx="2524125" cy="15144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Deal with </a:t>
          </a:r>
          <a:r>
            <a:rPr lang="en-US" sz="2000" b="1" kern="1200" dirty="0"/>
            <a:t>uncertainty</a:t>
          </a:r>
          <a:br>
            <a:rPr lang="en-US" sz="2000" kern="1200" dirty="0"/>
          </a:br>
          <a:r>
            <a:rPr lang="en-US" sz="1600" kern="1200" dirty="0"/>
            <a:t> (e.g., current traffic on the road).</a:t>
          </a:r>
        </a:p>
      </dsp:txBody>
      <dsp:txXfrm>
        <a:off x="0" y="2301875"/>
        <a:ext cx="2524125" cy="1514475"/>
      </dsp:txXfrm>
    </dsp:sp>
    <dsp:sp modelId="{1552D5B5-F5AD-4E06-939D-78DE82F19BE3}">
      <dsp:nvSpPr>
        <dsp:cNvPr id="0" name=""/>
        <dsp:cNvSpPr/>
      </dsp:nvSpPr>
      <dsp:spPr>
        <a:xfrm>
          <a:off x="2776537" y="2301875"/>
          <a:ext cx="2524125" cy="15144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Learn</a:t>
          </a:r>
          <a:r>
            <a:rPr lang="en-US" sz="2000" kern="1200" dirty="0"/>
            <a:t> a good agent program from data and improve over time </a:t>
          </a:r>
          <a:br>
            <a:rPr lang="en-US" sz="2000" kern="1200" dirty="0"/>
          </a:br>
          <a:r>
            <a:rPr lang="en-US" sz="2000" kern="1200" dirty="0"/>
            <a:t>(machine learning).</a:t>
          </a:r>
        </a:p>
      </dsp:txBody>
      <dsp:txXfrm>
        <a:off x="2776537" y="2301875"/>
        <a:ext cx="2524125" cy="1514475"/>
      </dsp:txXfrm>
    </dsp:sp>
    <dsp:sp modelId="{6227B7C4-618D-44BD-819F-7F186E653162}">
      <dsp:nvSpPr>
        <dsp:cNvPr id="0" name=""/>
        <dsp:cNvSpPr/>
      </dsp:nvSpPr>
      <dsp:spPr>
        <a:xfrm>
          <a:off x="5553075" y="2301875"/>
          <a:ext cx="2524125" cy="15144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Sensing</a:t>
          </a:r>
          <a:br>
            <a:rPr lang="en-US" sz="2000" kern="1200" dirty="0"/>
          </a:br>
          <a:r>
            <a:rPr lang="en-US" sz="1800" kern="1200" dirty="0"/>
            <a:t>(</a:t>
          </a:r>
          <a:r>
            <a:rPr lang="en-US" sz="1800" kern="1200" dirty="0" err="1"/>
            <a:t>e.g</a:t>
          </a:r>
          <a:r>
            <a:rPr lang="en-US" sz="1800" kern="1200" dirty="0"/>
            <a:t>, natural language processing, vision)</a:t>
          </a:r>
          <a:endParaRPr lang="en-US" sz="2000" kern="1200" dirty="0"/>
        </a:p>
      </dsp:txBody>
      <dsp:txXfrm>
        <a:off x="5553075" y="2301875"/>
        <a:ext cx="2524125" cy="1514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590261E-DED2-4ECB-93F0-6041BFF84361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754576A-F041-465B-B05C-90CC0BF4FA5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64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577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595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438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91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ExpectedUtility</a:t>
            </a:r>
            <a:r>
              <a:rPr lang="en-US" baseline="0" dirty="0"/>
              <a:t>(action) = </a:t>
            </a:r>
            <a:r>
              <a:rPr lang="en-US" baseline="0" dirty="0" err="1"/>
              <a:t>sum_outcomes</a:t>
            </a:r>
            <a:r>
              <a:rPr lang="en-US" baseline="0" dirty="0"/>
              <a:t> Utility(outcome) * P(outcome)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40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3A0A1-3327-45CE-8A21-0BF59E3A9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0102D-83A5-4E73-A95C-4D3778785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584AD-FB15-4D4C-88DE-F352529B2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0771D-B2B7-4DDB-877A-898A10F45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C21AC-5AFD-4F2C-8A31-C0113410E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1002-DB11-4CB5-8D08-702C16F0A1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4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A5E47-C049-4A0A-B554-59FD1CB64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FED5F-110F-447A-A8E7-7207F8E17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629D5-90EF-4646-954E-2A913ABE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DEB13-434B-4FB2-BAAF-89B2739E8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EAE48-842D-41AF-92E2-D30DB1BA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A4DA-FE51-4727-A448-71DB393339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0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A76FEB-CDB4-462A-9F79-6A20CF7C0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69DC8-76D3-4204-B2AE-EFC9BD3D0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D1055-F71C-4DEB-9AFB-08AF80DE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A486D-6FB9-4790-90A1-36404733D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8E9DA-F14C-4A2F-9EEE-9AE2AC984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7C27-FF74-4852-9465-57F11B88ED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4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C4AC9-C37B-4E02-A225-58C9FBB9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E8FA6-09EB-4014-B26B-31EC25B4D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F4D38-A032-4754-A488-4CD20CEB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D13E9-ECF5-4999-AEC3-C0A8301B4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ABB79-3EF9-4AAE-BBF6-6AA392DAB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59D9-7B0B-4A47-B130-1CDBC65A3C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8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F54D-79F1-4FBB-B3D9-325206B99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4BE77-C158-434B-B162-FE8ABAFFD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C29E0-AEC0-4E60-A102-F17F35317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ADECA-9481-4613-821B-D1554DA9C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56AD3-074F-4112-901E-6AC9E271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62B86-7F7E-4139-B376-4AD4B8D85F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6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3D92B-30D0-4376-8CE9-BE73BCA0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59DD5-3ACF-4231-89D2-E4FB0944C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DF2D3-5819-4C97-8B69-9A645A431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48A80-B2A6-4D5F-AFE2-7EC14D5B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85392-3AD1-4B9F-BDE7-E811EE4B8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53B12-6FF9-461B-B662-2E287CEE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097A-0202-40AA-A458-179EE75DF3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1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D962-2DDE-4D90-AFEB-0AF259A4F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08309-9304-455B-99E4-537464DDD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20CD4-2875-48EA-8AF9-496D55246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5F9376-4868-43F4-9A2A-6951C726B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610D3E-B0F9-4C1C-A524-F283922CC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4893AB-4DA9-4155-BA7D-0DA93AAA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EE904F-BEB5-427E-91C5-C887D1E52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287E9-DB2B-46C3-9DB2-0902398D4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B2DA-E7BB-48C3-84E0-E007D0828B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0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14B55-C98C-44F3-9E04-75CA1C02A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07777-7DFE-488E-8FF0-AF885700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2283B2-F1D4-4B18-BA20-EDC874414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D0810-F107-4148-B946-E0FB8D88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E5F97-0747-4E28-9EC3-9A00DB5D1C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73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460C90-643E-4B39-97AA-54598796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E9D3B7-E3D2-4F0F-8BEB-D0F893F1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A60A5-4025-415E-8277-A6F9F70B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4F5C-90A9-4417-807B-514F823660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04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E4D8C-EFCC-475C-979B-F8686ADCD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78DC2-BF0A-4078-947A-D8BA3118A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A89E1-4D67-4703-8094-BE925CD31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F72F9-138A-4D27-94F5-B2810AD7A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7353E-3E74-4855-8A3A-D4B22FCA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3FEAA-5B95-4BF6-9ABB-74AAB8A9B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BB7-A63E-4184-8C27-28D5A1B90F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22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34127-5359-425B-85D2-0A5D7A6D9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AC3F76-0F9D-44B8-B320-5527EED13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369F9-7A97-46E8-AFA9-C7017F94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3C1D6-5D11-4968-B679-3E1CC6CF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93109-6D71-4EA2-B07F-91E5CB629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AD4A7-BF84-4397-B385-2AD7820F1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6196-CF52-4FC7-AF29-4DD7E56B54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4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AF2D2E-0472-425C-8625-002334FD0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688C7-213E-4AC0-9CCB-4B37ADE78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B2B9E-65CF-4896-9D56-89B3273209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B68C1-3BE1-44E6-8C91-A93FE8D36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742CE-0BD3-4D70-821B-CFCC3B8AA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4D00B-BD52-414C-8F65-9176DEBFB4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0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hive.com/article/3269782/best-robot-vacuum-cleaners.htm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1" name="Rectangle 20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obot at the British Library Science Fiction Exhibition">
            <a:extLst>
              <a:ext uri="{FF2B5EF4-FFF2-40B4-BE49-F238E27FC236}">
                <a16:creationId xmlns:a16="http://schemas.microsoft.com/office/drawing/2014/main" id="{AE5B7659-5440-4C5D-BF12-8650731C1C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7" r="20801" b="3654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3" name="Rectangle 20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2900" dirty="0"/>
              <a:t>CS 5/7320 </a:t>
            </a:r>
            <a:br>
              <a:rPr lang="en-US" sz="2900" dirty="0"/>
            </a:br>
            <a:r>
              <a:rPr lang="en-US" sz="2900" dirty="0"/>
              <a:t>Artificial Intelligence</a:t>
            </a:r>
            <a:br>
              <a:rPr lang="en-US" sz="2900" dirty="0"/>
            </a:br>
            <a:br>
              <a:rPr lang="en-US" sz="2900" dirty="0"/>
            </a:br>
            <a:r>
              <a:rPr lang="en-US" sz="2900" dirty="0"/>
              <a:t>Intelligent Agents</a:t>
            </a:r>
            <a:br>
              <a:rPr lang="en-US" sz="2900" dirty="0"/>
            </a:br>
            <a:r>
              <a:rPr lang="en-US" sz="2900" dirty="0"/>
              <a:t>AIMA Chapter 2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C67622BC-4AA0-4D26-8187-CF6FAE699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4872922"/>
            <a:ext cx="3352800" cy="120814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Slides by Michael Hahsler</a:t>
            </a:r>
            <a:br>
              <a:rPr lang="en-US" sz="1700" dirty="0"/>
            </a:br>
            <a:r>
              <a:rPr lang="en-US" sz="1600" dirty="0"/>
              <a:t>based on slides by Svetlana </a:t>
            </a:r>
            <a:r>
              <a:rPr lang="en-US" sz="1600" dirty="0" err="1"/>
              <a:t>Lazepnik</a:t>
            </a:r>
            <a:r>
              <a:rPr lang="en-US" sz="1600" dirty="0"/>
              <a:t> with figures from the AIMA textbook. </a:t>
            </a:r>
            <a:r>
              <a:rPr lang="en-US" sz="1400" dirty="0"/>
              <a:t>	</a:t>
            </a:r>
            <a:r>
              <a:rPr lang="en-US" sz="1700" dirty="0"/>
              <a:t>	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3C116D-ED66-40ED-AFB0-7D0CA9A0182C}"/>
              </a:ext>
            </a:extLst>
          </p:cNvPr>
          <p:cNvSpPr txBox="1"/>
          <p:nvPr/>
        </p:nvSpPr>
        <p:spPr>
          <a:xfrm>
            <a:off x="4648200" y="6324600"/>
            <a:ext cx="43818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Image: "Robot at the British Library Science Fiction Exhibition" </a:t>
            </a:r>
            <a:br>
              <a:rPr lang="en-US" sz="12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by 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</a:rPr>
              <a:t>BadgerGravling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028" name="Picture 4" descr="Creative Commons License">
            <a:extLst>
              <a:ext uri="{FF2B5EF4-FFF2-40B4-BE49-F238E27FC236}">
                <a16:creationId xmlns:a16="http://schemas.microsoft.com/office/drawing/2014/main" id="{2BB06AE9-068B-4E97-8907-09A9E5C55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94" y="6388777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2A124C9-205E-4ABC-890A-F9FADE29D6F7}"/>
              </a:ext>
            </a:extLst>
          </p:cNvPr>
          <p:cNvSpPr txBox="1"/>
          <p:nvPr/>
        </p:nvSpPr>
        <p:spPr>
          <a:xfrm>
            <a:off x="1219200" y="6279488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Spam filter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9294F42-7A2C-44CE-A164-897670526B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7421634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Environment types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Fully observable (vs. partially observable): </a:t>
            </a:r>
            <a:r>
              <a:rPr lang="en-US" dirty="0"/>
              <a:t>The</a:t>
            </a:r>
            <a:r>
              <a:rPr lang="en-US" sz="2400" dirty="0"/>
              <a:t> agent's sensors give it access to the complete state of the environment at each point in time.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Deterministic (vs. stochastic): </a:t>
            </a:r>
            <a:r>
              <a:rPr lang="en-US" sz="2400" dirty="0"/>
              <a:t>The next state of the environment is completely determined by the current state and the agent’s action.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Strategic: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the environment is deterministic except for the actions of other agents are stochastic but follow a strategy.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Episodic (vs. sequential): </a:t>
            </a:r>
            <a:r>
              <a:rPr lang="en-US" sz="2400" dirty="0"/>
              <a:t>Episode = get precept + do action. </a:t>
            </a:r>
            <a:br>
              <a:rPr lang="en-US" sz="2400" dirty="0"/>
            </a:br>
            <a:r>
              <a:rPr lang="en-US" sz="2400" dirty="0"/>
              <a:t>The agent's choice of action in one episode does not affect the next episodes.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Environment types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Static (vs. dynamic): </a:t>
            </a:r>
            <a:r>
              <a:rPr lang="en-US" dirty="0"/>
              <a:t>The environment is unchanged while an agent is deliberating.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Semidynamic</a:t>
            </a:r>
            <a:r>
              <a:rPr lang="en-US" b="1" dirty="0">
                <a:solidFill>
                  <a:srgbClr val="FF0000"/>
                </a:solidFill>
              </a:rPr>
              <a:t>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the environment does not change with the passage of time, but the agent's performance score does.</a:t>
            </a:r>
          </a:p>
          <a:p>
            <a:r>
              <a:rPr lang="en-US" b="1" dirty="0">
                <a:solidFill>
                  <a:srgbClr val="FF0000"/>
                </a:solidFill>
              </a:rPr>
              <a:t>Discrete (vs. continuous): </a:t>
            </a:r>
            <a:r>
              <a:rPr lang="en-US" dirty="0"/>
              <a:t>The environment provides a fixed number of distinct percepts, actions, and environment states.</a:t>
            </a:r>
          </a:p>
          <a:p>
            <a:pPr lvl="1"/>
            <a:r>
              <a:rPr lang="en-US" dirty="0"/>
              <a:t>Time can also evolve in a discrete or continuous fashion</a:t>
            </a:r>
          </a:p>
          <a:p>
            <a:r>
              <a:rPr lang="en-US" b="1" dirty="0">
                <a:solidFill>
                  <a:srgbClr val="FF0000"/>
                </a:solidFill>
              </a:rPr>
              <a:t>Single agent (vs. multi-agent): </a:t>
            </a:r>
            <a:r>
              <a:rPr lang="en-US" dirty="0"/>
              <a:t>An agent operating by itself in an environment.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Known (vs. unknown): </a:t>
            </a:r>
            <a:r>
              <a:rPr lang="en-US" dirty="0"/>
              <a:t>The agent knows the rules of the environment.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763000" cy="1143000"/>
          </a:xfrm>
        </p:spPr>
        <p:txBody>
          <a:bodyPr/>
          <a:lstStyle/>
          <a:p>
            <a:r>
              <a:rPr lang="en-US" dirty="0"/>
              <a:t>Examples of different environments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13758" y="3237809"/>
            <a:ext cx="1600200" cy="440807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Observable</a:t>
            </a:r>
            <a:br>
              <a:rPr lang="en-US" sz="1800" dirty="0"/>
            </a:br>
            <a:r>
              <a:rPr lang="en-US" sz="1800" dirty="0"/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Deterministic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Episodic </a:t>
            </a:r>
            <a:br>
              <a:rPr lang="en-US" sz="1800" dirty="0"/>
            </a:br>
            <a:r>
              <a:rPr lang="en-US" sz="1800" dirty="0"/>
              <a:t>         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Static	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Discrete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Single agent		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ED63E2F-FB0A-47F2-BA77-917D93FA067F}"/>
              </a:ext>
            </a:extLst>
          </p:cNvPr>
          <p:cNvGrpSpPr/>
          <p:nvPr/>
        </p:nvGrpSpPr>
        <p:grpSpPr>
          <a:xfrm>
            <a:off x="1752600" y="3094037"/>
            <a:ext cx="6406580" cy="3306763"/>
            <a:chOff x="1752600" y="3094037"/>
            <a:chExt cx="7160295" cy="3505200"/>
          </a:xfrm>
        </p:grpSpPr>
        <p:sp>
          <p:nvSpPr>
            <p:cNvPr id="5" name="Rectangle 4"/>
            <p:cNvSpPr/>
            <p:nvPr/>
          </p:nvSpPr>
          <p:spPr>
            <a:xfrm>
              <a:off x="3747254" y="3246437"/>
              <a:ext cx="695496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Fully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576054" y="3246437"/>
              <a:ext cx="1050089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Partially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481054" y="3246437"/>
              <a:ext cx="1050089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Partially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47254" y="3779837"/>
              <a:ext cx="1118598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Strategic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474118" y="3657599"/>
              <a:ext cx="1324345" cy="6851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Stochastic </a:t>
              </a:r>
              <a:br>
                <a:rPr lang="en-US" dirty="0"/>
              </a:br>
              <a:r>
                <a:rPr lang="en-US" dirty="0"/>
                <a:t>+Strategic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484972" y="3798948"/>
              <a:ext cx="1265222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Stochastic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47254" y="4313237"/>
              <a:ext cx="1316605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Sequential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62600" y="4332347"/>
              <a:ext cx="1316605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Sequential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481054" y="4313237"/>
              <a:ext cx="1316605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Sequential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47254" y="4884617"/>
              <a:ext cx="1605625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Semidynamic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493387" y="4865507"/>
              <a:ext cx="1116519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Dynamic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576054" y="4903728"/>
              <a:ext cx="783141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Static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747254" y="5437127"/>
              <a:ext cx="1060622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Discrete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576054" y="5418017"/>
              <a:ext cx="1060622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Discrete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508502" y="5418017"/>
              <a:ext cx="1404393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Continuous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747253" y="6027617"/>
              <a:ext cx="767160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Multi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611572" y="6027617"/>
              <a:ext cx="767160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Multi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516573" y="6046727"/>
              <a:ext cx="767160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Multi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828800" y="3246437"/>
              <a:ext cx="695496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Fully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828800" y="3779837"/>
              <a:ext cx="166744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Deterministic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28800" y="4313237"/>
              <a:ext cx="1068148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Episodic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828800" y="4884617"/>
              <a:ext cx="783141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Static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28800" y="5437127"/>
              <a:ext cx="1060622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Discrete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828800" y="6027617"/>
              <a:ext cx="829865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Single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752600" y="3094037"/>
              <a:ext cx="7100054" cy="3505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1143000"/>
            <a:ext cx="149873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30059" y="1143000"/>
            <a:ext cx="13858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1219200"/>
            <a:ext cx="1742323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Rectangle 35"/>
          <p:cNvSpPr/>
          <p:nvPr/>
        </p:nvSpPr>
        <p:spPr>
          <a:xfrm>
            <a:off x="3594854" y="2286000"/>
            <a:ext cx="11945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Chess with</a:t>
            </a:r>
            <a:br>
              <a:rPr lang="en-US" dirty="0"/>
            </a:br>
            <a:r>
              <a:rPr lang="en-US" dirty="0"/>
              <a:t>a clock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181600" y="2286000"/>
            <a:ext cx="986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Scrabble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861177" y="2286000"/>
            <a:ext cx="1235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Taxi driving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752600" y="2286000"/>
            <a:ext cx="14045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Word jumble</a:t>
            </a:r>
            <a:br>
              <a:rPr lang="en-US" dirty="0"/>
            </a:br>
            <a:r>
              <a:rPr lang="en-US" dirty="0"/>
              <a:t>solver</a:t>
            </a:r>
          </a:p>
        </p:txBody>
      </p:sp>
      <p:pic>
        <p:nvPicPr>
          <p:cNvPr id="45064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48644" y="1219200"/>
            <a:ext cx="1351756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CE647BF-CAA8-48EA-9561-13E6F16841A1}"/>
              </a:ext>
            </a:extLst>
          </p:cNvPr>
          <p:cNvSpPr/>
          <p:nvPr/>
        </p:nvSpPr>
        <p:spPr>
          <a:xfrm>
            <a:off x="3537290" y="4244215"/>
            <a:ext cx="4518784" cy="36215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4DE9CFE3-9260-44D8-9FB6-23C68FEE570E}"/>
              </a:ext>
            </a:extLst>
          </p:cNvPr>
          <p:cNvSpPr/>
          <p:nvPr/>
        </p:nvSpPr>
        <p:spPr>
          <a:xfrm>
            <a:off x="7649587" y="5770129"/>
            <a:ext cx="1418213" cy="935471"/>
          </a:xfrm>
          <a:prstGeom prst="borderCallout1">
            <a:avLst>
              <a:gd name="adj1" fmla="val 18750"/>
              <a:gd name="adj2" fmla="val -8333"/>
              <a:gd name="adj3" fmla="val -118844"/>
              <a:gd name="adj4" fmla="val -10479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Actions have long-term effects.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of agent types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2A48921-D15F-4F33-808F-C00BAA1FDF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7580010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an Agent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A2F324C-2623-4F0D-86FF-3D051B15029D}"/>
              </a:ext>
            </a:extLst>
          </p:cNvPr>
          <p:cNvGrpSpPr/>
          <p:nvPr/>
        </p:nvGrpSpPr>
        <p:grpSpPr>
          <a:xfrm>
            <a:off x="533400" y="1295400"/>
            <a:ext cx="3810000" cy="1814511"/>
            <a:chOff x="9829800" y="1545479"/>
            <a:chExt cx="5410200" cy="2497307"/>
          </a:xfrm>
        </p:grpSpPr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46E8AEF4-D86A-4A0B-B953-150370693E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829800" y="1828800"/>
              <a:ext cx="5139131" cy="2213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1C6DF2-2B21-411F-80CF-D3AF0ACDF848}"/>
                </a:ext>
              </a:extLst>
            </p:cNvPr>
            <p:cNvSpPr txBox="1"/>
            <p:nvPr/>
          </p:nvSpPr>
          <p:spPr>
            <a:xfrm>
              <a:off x="13369278" y="1545479"/>
              <a:ext cx="1870722" cy="720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b="1" dirty="0"/>
                <a:t>Performance </a:t>
              </a:r>
              <a:br>
                <a:rPr lang="en-US" sz="1400" b="1" dirty="0"/>
              </a:br>
              <a:r>
                <a:rPr lang="en-US" sz="1400" b="1" dirty="0"/>
                <a:t>measure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B5C671C-5AB2-4567-9594-6947E45E24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73701" y="1985386"/>
              <a:ext cx="178186" cy="4682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5BC1C46B-B850-47F4-BE5B-42730CA52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9103" y="3414486"/>
            <a:ext cx="4648439" cy="2946551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6BA93B0D-23E3-4061-99A1-D8A3BDEBB410}"/>
              </a:ext>
            </a:extLst>
          </p:cNvPr>
          <p:cNvSpPr/>
          <p:nvPr/>
        </p:nvSpPr>
        <p:spPr>
          <a:xfrm rot="2804639">
            <a:off x="3968981" y="2632227"/>
            <a:ext cx="759153" cy="52707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6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reflex agent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Rules select action only  </a:t>
            </a:r>
            <a:r>
              <a:rPr lang="en-US" b="1" dirty="0">
                <a:solidFill>
                  <a:srgbClr val="FF0000"/>
                </a:solidFill>
              </a:rPr>
              <a:t>based on current percept</a:t>
            </a:r>
            <a:r>
              <a:rPr lang="en-US" dirty="0"/>
              <a:t>, ignoring all past percepts (no memory). This is typically very fast!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F931F8-34A1-48EC-9F54-75986756E228}"/>
              </a:ext>
            </a:extLst>
          </p:cNvPr>
          <p:cNvSpPr/>
          <p:nvPr/>
        </p:nvSpPr>
        <p:spPr>
          <a:xfrm>
            <a:off x="405085" y="6159150"/>
            <a:ext cx="7886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Example</a:t>
            </a:r>
            <a:r>
              <a:rPr lang="en-US" dirty="0"/>
              <a:t>: simple, rule-based  vacuum cleaner from before.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1DEF91-8F60-4AD0-929E-67A7782BF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441" y="2743200"/>
            <a:ext cx="4603987" cy="290844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reflex agent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1447800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Maintains </a:t>
            </a:r>
            <a:r>
              <a:rPr lang="en-US" b="1" dirty="0">
                <a:solidFill>
                  <a:srgbClr val="FF0000"/>
                </a:solidFill>
              </a:rPr>
              <a:t>internal state </a:t>
            </a:r>
            <a:r>
              <a:rPr lang="en-US" dirty="0"/>
              <a:t>(memory) to keeps track of aspects of the environment that cannot be currently observed. There is now more information for the rules to making decisions. </a:t>
            </a:r>
            <a:endParaRPr lang="en-US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6838F9-B6C4-425B-8572-2F7363951D3D}"/>
              </a:ext>
            </a:extLst>
          </p:cNvPr>
          <p:cNvSpPr/>
          <p:nvPr/>
        </p:nvSpPr>
        <p:spPr>
          <a:xfrm>
            <a:off x="609600" y="5843072"/>
            <a:ext cx="7905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Example</a:t>
            </a:r>
            <a:r>
              <a:rPr lang="en-US" dirty="0"/>
              <a:t>: simple, vacuum cleaner that remembers were it has already cleaned.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8E5158-0581-49FA-94C4-ABA19CFED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578025"/>
            <a:ext cx="4673840" cy="292115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5F036E-DDEA-4D0D-8190-21B9533B8EBB}"/>
              </a:ext>
            </a:extLst>
          </p:cNvPr>
          <p:cNvSpPr/>
          <p:nvPr/>
        </p:nvSpPr>
        <p:spPr>
          <a:xfrm>
            <a:off x="2362200" y="2895600"/>
            <a:ext cx="1676400" cy="1143000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80952D-B85D-4F0D-B7D7-FD1AEFB93B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741" b="29953"/>
          <a:stretch/>
        </p:blipFill>
        <p:spPr>
          <a:xfrm>
            <a:off x="2590800" y="2819400"/>
            <a:ext cx="3657600" cy="22428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727B5A-ADFB-4041-8CA1-D79831A7B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8124E-678D-40F0-8214-4360179CD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4892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States help to keep track of the environment. The representation can be </a:t>
            </a:r>
          </a:p>
          <a:p>
            <a:pPr lvl="1"/>
            <a:r>
              <a:rPr lang="en-US" b="1" dirty="0"/>
              <a:t>Atomic</a:t>
            </a:r>
            <a:r>
              <a:rPr lang="en-US" dirty="0"/>
              <a:t>: Just a label for a black box. E.g., A, B</a:t>
            </a:r>
          </a:p>
          <a:p>
            <a:pPr lvl="1"/>
            <a:r>
              <a:rPr lang="en-US" b="1" dirty="0"/>
              <a:t>Factored</a:t>
            </a:r>
            <a:r>
              <a:rPr lang="en-US" dirty="0"/>
              <a:t>: A vector of attribute values. E.g., [location = left, status = clean, temperature = 75 deg. F] </a:t>
            </a:r>
            <a:endParaRPr lang="en-US" sz="24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State Space</a:t>
            </a:r>
            <a:r>
              <a:rPr lang="en-US" sz="2000" dirty="0"/>
              <a:t>: The set of all possible states.</a:t>
            </a:r>
          </a:p>
        </p:txBody>
      </p:sp>
    </p:spTree>
    <p:extLst>
      <p:ext uri="{BB962C8B-B14F-4D97-AF65-F5344CB8AC3E}">
        <p14:creationId xmlns:p14="http://schemas.microsoft.com/office/powerpoint/2010/main" val="731491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w V Mechanical Tstat, 50 to 90F, White">
            <a:extLst>
              <a:ext uri="{FF2B5EF4-FFF2-40B4-BE49-F238E27FC236}">
                <a16:creationId xmlns:a16="http://schemas.microsoft.com/office/drawing/2014/main" id="{0D95B34D-A495-4F79-83B6-981EF65CC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532" y="597932"/>
            <a:ext cx="2526268" cy="252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6DF5C27-232E-48B7-8171-EA8A2E3A93E7}"/>
              </a:ext>
            </a:extLst>
          </p:cNvPr>
          <p:cNvSpPr/>
          <p:nvPr/>
        </p:nvSpPr>
        <p:spPr>
          <a:xfrm>
            <a:off x="4800600" y="2743200"/>
            <a:ext cx="3429000" cy="3352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1719DD-B2B6-4738-A0AA-62911384C233}"/>
              </a:ext>
            </a:extLst>
          </p:cNvPr>
          <p:cNvSpPr/>
          <p:nvPr/>
        </p:nvSpPr>
        <p:spPr>
          <a:xfrm>
            <a:off x="685800" y="2743200"/>
            <a:ext cx="3429000" cy="3352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5EB913-C294-4869-8267-9373CE4E6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3163"/>
          </a:xfrm>
        </p:spPr>
        <p:txBody>
          <a:bodyPr>
            <a:normAutofit/>
          </a:bodyPr>
          <a:lstStyle/>
          <a:p>
            <a:r>
              <a:rPr lang="en-US" dirty="0"/>
              <a:t>Old-school vs. Smart thermostat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1ABD9D-4846-470F-B3BA-A565CD3E2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464" y="1078290"/>
            <a:ext cx="2682136" cy="1536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84CFB8-AE58-4D64-A018-44C62263C38C}"/>
              </a:ext>
            </a:extLst>
          </p:cNvPr>
          <p:cNvSpPr txBox="1"/>
          <p:nvPr/>
        </p:nvSpPr>
        <p:spPr>
          <a:xfrm>
            <a:off x="1233546" y="2819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Old-school thermostat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BEEC65-AC0E-437D-8CD7-B9F36A8B4660}"/>
              </a:ext>
            </a:extLst>
          </p:cNvPr>
          <p:cNvSpPr/>
          <p:nvPr/>
        </p:nvSpPr>
        <p:spPr>
          <a:xfrm>
            <a:off x="5486402" y="2819400"/>
            <a:ext cx="1842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Smart thermostat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EC33CE-2976-42AA-AC2E-2DB601416A8A}"/>
              </a:ext>
            </a:extLst>
          </p:cNvPr>
          <p:cNvSpPr txBox="1"/>
          <p:nvPr/>
        </p:nvSpPr>
        <p:spPr>
          <a:xfrm>
            <a:off x="762000" y="3115557"/>
            <a:ext cx="10039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Percepts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BED5A7-33F5-44FF-A8D2-C1229027E120}"/>
              </a:ext>
            </a:extLst>
          </p:cNvPr>
          <p:cNvSpPr txBox="1"/>
          <p:nvPr/>
        </p:nvSpPr>
        <p:spPr>
          <a:xfrm>
            <a:off x="4876800" y="30596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Percepts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402BD5-D8DE-40BF-8FAC-7554706570E3}"/>
              </a:ext>
            </a:extLst>
          </p:cNvPr>
          <p:cNvSpPr txBox="1"/>
          <p:nvPr/>
        </p:nvSpPr>
        <p:spPr>
          <a:xfrm>
            <a:off x="2436122" y="3124200"/>
            <a:ext cx="1607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States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74D32-43A7-4A26-B966-801AF47D5F09}"/>
              </a:ext>
            </a:extLst>
          </p:cNvPr>
          <p:cNvSpPr txBox="1"/>
          <p:nvPr/>
        </p:nvSpPr>
        <p:spPr>
          <a:xfrm>
            <a:off x="6776112" y="3090157"/>
            <a:ext cx="1529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States</a:t>
            </a:r>
          </a:p>
          <a:p>
            <a:endParaRPr lang="en-US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5059520-DFE9-4791-94EB-AA0EE19A9FE6}"/>
              </a:ext>
            </a:extLst>
          </p:cNvPr>
          <p:cNvCxnSpPr/>
          <p:nvPr/>
        </p:nvCxnSpPr>
        <p:spPr>
          <a:xfrm>
            <a:off x="2273016" y="3352800"/>
            <a:ext cx="0" cy="252626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F9B85E-2E5E-474C-8092-F3B2163AEC75}"/>
              </a:ext>
            </a:extLst>
          </p:cNvPr>
          <p:cNvCxnSpPr/>
          <p:nvPr/>
        </p:nvCxnSpPr>
        <p:spPr>
          <a:xfrm>
            <a:off x="6705600" y="3429000"/>
            <a:ext cx="0" cy="252626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89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597578F7-A976-403C-B832-5B2EAB9951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712327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w V Mechanical Tstat, 50 to 90F, White">
            <a:extLst>
              <a:ext uri="{FF2B5EF4-FFF2-40B4-BE49-F238E27FC236}">
                <a16:creationId xmlns:a16="http://schemas.microsoft.com/office/drawing/2014/main" id="{0D95B34D-A495-4F79-83B6-981EF65CC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32" y="533400"/>
            <a:ext cx="2526268" cy="252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6DF5C27-232E-48B7-8171-EA8A2E3A93E7}"/>
              </a:ext>
            </a:extLst>
          </p:cNvPr>
          <p:cNvSpPr/>
          <p:nvPr/>
        </p:nvSpPr>
        <p:spPr>
          <a:xfrm>
            <a:off x="4800600" y="2743200"/>
            <a:ext cx="3429000" cy="3352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1719DD-B2B6-4738-A0AA-62911384C233}"/>
              </a:ext>
            </a:extLst>
          </p:cNvPr>
          <p:cNvSpPr/>
          <p:nvPr/>
        </p:nvSpPr>
        <p:spPr>
          <a:xfrm>
            <a:off x="685800" y="2743200"/>
            <a:ext cx="3429000" cy="3352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5EB913-C294-4869-8267-9373CE4E6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3163"/>
          </a:xfrm>
        </p:spPr>
        <p:txBody>
          <a:bodyPr>
            <a:normAutofit/>
          </a:bodyPr>
          <a:lstStyle/>
          <a:p>
            <a:r>
              <a:rPr lang="en-US" dirty="0"/>
              <a:t>Old-school vs. Smart thermostat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1ABD9D-4846-470F-B3BA-A565CD3E2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464" y="1078290"/>
            <a:ext cx="2682136" cy="1536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84CFB8-AE58-4D64-A018-44C62263C38C}"/>
              </a:ext>
            </a:extLst>
          </p:cNvPr>
          <p:cNvSpPr txBox="1"/>
          <p:nvPr/>
        </p:nvSpPr>
        <p:spPr>
          <a:xfrm>
            <a:off x="1233546" y="2819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Old-school thermostat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BEEC65-AC0E-437D-8CD7-B9F36A8B4660}"/>
              </a:ext>
            </a:extLst>
          </p:cNvPr>
          <p:cNvSpPr/>
          <p:nvPr/>
        </p:nvSpPr>
        <p:spPr>
          <a:xfrm>
            <a:off x="5486402" y="2819400"/>
            <a:ext cx="1842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Smart thermostat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EC33CE-2976-42AA-AC2E-2DB601416A8A}"/>
              </a:ext>
            </a:extLst>
          </p:cNvPr>
          <p:cNvSpPr txBox="1"/>
          <p:nvPr/>
        </p:nvSpPr>
        <p:spPr>
          <a:xfrm>
            <a:off x="762000" y="3115557"/>
            <a:ext cx="14338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Percepts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temperature:</a:t>
            </a:r>
          </a:p>
          <a:p>
            <a:r>
              <a:rPr lang="en-US" dirty="0"/>
              <a:t>Low, ok, high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BED5A7-33F5-44FF-A8D2-C1229027E120}"/>
              </a:ext>
            </a:extLst>
          </p:cNvPr>
          <p:cNvSpPr txBox="1"/>
          <p:nvPr/>
        </p:nvSpPr>
        <p:spPr>
          <a:xfrm>
            <a:off x="4800600" y="3004066"/>
            <a:ext cx="19812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Percepts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Temp: deg.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Outside temp.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Weather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Energy curtailment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Someone walking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Someone changes temp.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Day &amp;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402BD5-D8DE-40BF-8FAC-7554706570E3}"/>
              </a:ext>
            </a:extLst>
          </p:cNvPr>
          <p:cNvSpPr txBox="1"/>
          <p:nvPr/>
        </p:nvSpPr>
        <p:spPr>
          <a:xfrm>
            <a:off x="2436122" y="3124200"/>
            <a:ext cx="16075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 states need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74D32-43A7-4A26-B966-801AF47D5F09}"/>
              </a:ext>
            </a:extLst>
          </p:cNvPr>
          <p:cNvSpPr txBox="1"/>
          <p:nvPr/>
        </p:nvSpPr>
        <p:spPr>
          <a:xfrm>
            <a:off x="6699912" y="3090157"/>
            <a:ext cx="152968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States</a:t>
            </a:r>
          </a:p>
          <a:p>
            <a:r>
              <a:rPr lang="en-US" sz="1600" dirty="0"/>
              <a:t>Factored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Estimated time to cool the house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Someone home?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How long till someone is coming home?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A/C: on, off</a:t>
            </a:r>
          </a:p>
          <a:p>
            <a:endParaRPr lang="en-US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5059520-DFE9-4791-94EB-AA0EE19A9FE6}"/>
              </a:ext>
            </a:extLst>
          </p:cNvPr>
          <p:cNvCxnSpPr/>
          <p:nvPr/>
        </p:nvCxnSpPr>
        <p:spPr>
          <a:xfrm>
            <a:off x="2273016" y="3352800"/>
            <a:ext cx="0" cy="252626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F9B85E-2E5E-474C-8092-F3B2163AEC75}"/>
              </a:ext>
            </a:extLst>
          </p:cNvPr>
          <p:cNvCxnSpPr/>
          <p:nvPr/>
        </p:nvCxnSpPr>
        <p:spPr>
          <a:xfrm>
            <a:off x="6705600" y="3429000"/>
            <a:ext cx="0" cy="252626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7C2D6C5-C842-4F68-BA5B-73EEC57595E6}"/>
              </a:ext>
            </a:extLst>
          </p:cNvPr>
          <p:cNvSpPr txBox="1"/>
          <p:nvPr/>
        </p:nvSpPr>
        <p:spPr>
          <a:xfrm>
            <a:off x="2819400" y="1374333"/>
            <a:ext cx="16764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temperature</a:t>
            </a:r>
          </a:p>
          <a:p>
            <a:r>
              <a:rPr lang="en-US" dirty="0"/>
              <a:t>range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8D5326-8ECE-462C-B003-A9E569C57869}"/>
              </a:ext>
            </a:extLst>
          </p:cNvPr>
          <p:cNvSpPr txBox="1"/>
          <p:nvPr/>
        </p:nvSpPr>
        <p:spPr>
          <a:xfrm>
            <a:off x="7620000" y="1113472"/>
            <a:ext cx="12718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temperature when you are too cold/warm.</a:t>
            </a:r>
          </a:p>
        </p:txBody>
      </p:sp>
    </p:spTree>
    <p:extLst>
      <p:ext uri="{BB962C8B-B14F-4D97-AF65-F5344CB8AC3E}">
        <p14:creationId xmlns:p14="http://schemas.microsoft.com/office/powerpoint/2010/main" val="3836960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E2CE57-5E44-48F8-9543-D465169F4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318" y="2955850"/>
            <a:ext cx="4515082" cy="2927500"/>
          </a:xfrm>
          <a:prstGeom prst="rect">
            <a:avLst/>
          </a:prstGeom>
        </p:spPr>
      </p:pic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Goal-based agent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786731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agent chooses actions in the current state to reach a </a:t>
            </a:r>
            <a:r>
              <a:rPr lang="en-US" b="1" dirty="0">
                <a:solidFill>
                  <a:srgbClr val="FF0000"/>
                </a:solidFill>
              </a:rPr>
              <a:t>goal state </a:t>
            </a:r>
            <a:r>
              <a:rPr lang="en-US" dirty="0"/>
              <a:t>as fast as possible.</a:t>
            </a:r>
            <a:r>
              <a:rPr lang="en-US" b="1" dirty="0">
                <a:solidFill>
                  <a:srgbClr val="FF0000"/>
                </a:solidFill>
              </a:rPr>
              <a:t>  </a:t>
            </a:r>
            <a:r>
              <a:rPr lang="en-US" dirty="0"/>
              <a:t>We need </a:t>
            </a:r>
            <a:r>
              <a:rPr lang="en-US" b="1" dirty="0">
                <a:solidFill>
                  <a:srgbClr val="FF0000"/>
                </a:solidFill>
              </a:rPr>
              <a:t>search algorithms </a:t>
            </a:r>
            <a:r>
              <a:rPr lang="en-US" dirty="0"/>
              <a:t>to find action sequences that reach that goal.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DC68F3E-3623-454B-9115-EF6E8CD7423F}"/>
              </a:ext>
            </a:extLst>
          </p:cNvPr>
          <p:cNvSpPr/>
          <p:nvPr/>
        </p:nvSpPr>
        <p:spPr>
          <a:xfrm>
            <a:off x="2895600" y="4800600"/>
            <a:ext cx="685800" cy="4572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AEB44A-E0D5-4126-A2E1-486A8A386ED4}"/>
              </a:ext>
            </a:extLst>
          </p:cNvPr>
          <p:cNvSpPr/>
          <p:nvPr/>
        </p:nvSpPr>
        <p:spPr>
          <a:xfrm>
            <a:off x="4191000" y="3962400"/>
            <a:ext cx="1447800" cy="45720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B43DD05-3D9B-4F73-B36D-2727CE931ED9}"/>
              </a:ext>
            </a:extLst>
          </p:cNvPr>
          <p:cNvCxnSpPr/>
          <p:nvPr/>
        </p:nvCxnSpPr>
        <p:spPr>
          <a:xfrm flipV="1">
            <a:off x="3429000" y="4343400"/>
            <a:ext cx="685800" cy="45720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6DFB2F8-B6C3-45F5-85E4-692E0E5C7665}"/>
              </a:ext>
            </a:extLst>
          </p:cNvPr>
          <p:cNvSpPr/>
          <p:nvPr/>
        </p:nvSpPr>
        <p:spPr>
          <a:xfrm>
            <a:off x="735321" y="6148955"/>
            <a:ext cx="6770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Example</a:t>
            </a:r>
            <a:r>
              <a:rPr lang="en-US" dirty="0"/>
              <a:t>: Solving a puzzle. What action gets me closer to the solution?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F6271A-FC38-434F-B4E3-EEA4639F7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933553"/>
            <a:ext cx="4483330" cy="2857647"/>
          </a:xfrm>
          <a:prstGeom prst="rect">
            <a:avLst/>
          </a:prstGeom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Utility-based agent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agent uses a utility function to evaluate the </a:t>
            </a:r>
            <a:r>
              <a:rPr lang="en-US" b="1" dirty="0">
                <a:solidFill>
                  <a:srgbClr val="FF0000"/>
                </a:solidFill>
              </a:rPr>
              <a:t>desirability of different states. </a:t>
            </a:r>
            <a:r>
              <a:rPr lang="en-US" dirty="0"/>
              <a:t>Choose the action to maximize expected utility over time (i.e., stay in desirable states).</a:t>
            </a:r>
          </a:p>
          <a:p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F3F49AA-5AE7-40C8-A131-B2029CFF8054}"/>
              </a:ext>
            </a:extLst>
          </p:cNvPr>
          <p:cNvSpPr/>
          <p:nvPr/>
        </p:nvSpPr>
        <p:spPr>
          <a:xfrm>
            <a:off x="2743200" y="4422548"/>
            <a:ext cx="3048000" cy="460148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026A23-FBAD-4041-B131-AB5A1A014596}"/>
              </a:ext>
            </a:extLst>
          </p:cNvPr>
          <p:cNvSpPr/>
          <p:nvPr/>
        </p:nvSpPr>
        <p:spPr>
          <a:xfrm>
            <a:off x="609600" y="6148955"/>
            <a:ext cx="8536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Example</a:t>
            </a:r>
            <a:r>
              <a:rPr lang="en-US" dirty="0"/>
              <a:t>: An autonomous Mars rover prefers states where its battery is not critically low.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 that Learn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learning element </a:t>
            </a:r>
            <a:r>
              <a:rPr lang="en-US" dirty="0"/>
              <a:t>modifies the agent program (reflex-based, goal-based, or utility-based) to improve its performance.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AB11E6-8A7F-4883-91BB-E3D4CAF19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057" y="3022438"/>
            <a:ext cx="4565885" cy="31497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3A3043-96C4-4585-9DE4-156A53B69890}"/>
              </a:ext>
            </a:extLst>
          </p:cNvPr>
          <p:cNvSpPr txBox="1"/>
          <p:nvPr/>
        </p:nvSpPr>
        <p:spPr>
          <a:xfrm>
            <a:off x="4571999" y="4419600"/>
            <a:ext cx="990601" cy="43088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Agent program</a:t>
            </a:r>
          </a:p>
        </p:txBody>
      </p:sp>
      <p:sp>
        <p:nvSpPr>
          <p:cNvPr id="2" name="Callout: Line 1">
            <a:extLst>
              <a:ext uri="{FF2B5EF4-FFF2-40B4-BE49-F238E27FC236}">
                <a16:creationId xmlns:a16="http://schemas.microsoft.com/office/drawing/2014/main" id="{EC43F13B-70AE-4A79-BEC3-FD5269489949}"/>
              </a:ext>
            </a:extLst>
          </p:cNvPr>
          <p:cNvSpPr/>
          <p:nvPr/>
        </p:nvSpPr>
        <p:spPr>
          <a:xfrm>
            <a:off x="73143" y="3022438"/>
            <a:ext cx="2289057" cy="711362"/>
          </a:xfrm>
          <a:prstGeom prst="borderCallout1">
            <a:avLst>
              <a:gd name="adj1" fmla="val 20790"/>
              <a:gd name="adj2" fmla="val 104328"/>
              <a:gd name="adj3" fmla="val 81895"/>
              <a:gd name="adj4" fmla="val 13411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is the agent currently performing?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4E3F4BEC-90AE-4251-9F62-1458F9DFAFAE}"/>
              </a:ext>
            </a:extLst>
          </p:cNvPr>
          <p:cNvSpPr/>
          <p:nvPr/>
        </p:nvSpPr>
        <p:spPr>
          <a:xfrm>
            <a:off x="646792" y="5410200"/>
            <a:ext cx="1295400" cy="392111"/>
          </a:xfrm>
          <a:prstGeom prst="borderCallout1">
            <a:avLst>
              <a:gd name="adj1" fmla="val 20790"/>
              <a:gd name="adj2" fmla="val 104328"/>
              <a:gd name="adj3" fmla="val 22670"/>
              <a:gd name="adj4" fmla="val 18790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Exploration</a:t>
            </a:r>
          </a:p>
        </p:txBody>
      </p:sp>
    </p:spTree>
    <p:extLst>
      <p:ext uri="{BB962C8B-B14F-4D97-AF65-F5344CB8AC3E}">
        <p14:creationId xmlns:p14="http://schemas.microsoft.com/office/powerpoint/2010/main" val="1473659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DF5C27-232E-48B7-8171-EA8A2E3A93E7}"/>
              </a:ext>
            </a:extLst>
          </p:cNvPr>
          <p:cNvSpPr/>
          <p:nvPr/>
        </p:nvSpPr>
        <p:spPr>
          <a:xfrm>
            <a:off x="777136" y="2743200"/>
            <a:ext cx="3429000" cy="3352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5EB913-C294-4869-8267-9373CE4E6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3163"/>
          </a:xfrm>
        </p:spPr>
        <p:txBody>
          <a:bodyPr>
            <a:normAutofit/>
          </a:bodyPr>
          <a:lstStyle/>
          <a:p>
            <a:r>
              <a:rPr lang="en-US" dirty="0"/>
              <a:t>Smart thermostat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1ABD9D-4846-470F-B3BA-A565CD3E2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428" y="1078290"/>
            <a:ext cx="2682136" cy="1536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6BEEC65-AC0E-437D-8CD7-B9F36A8B4660}"/>
              </a:ext>
            </a:extLst>
          </p:cNvPr>
          <p:cNvSpPr/>
          <p:nvPr/>
        </p:nvSpPr>
        <p:spPr>
          <a:xfrm>
            <a:off x="1462938" y="2819400"/>
            <a:ext cx="1842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Smart thermostat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BED5A7-33F5-44FF-A8D2-C1229027E120}"/>
              </a:ext>
            </a:extLst>
          </p:cNvPr>
          <p:cNvSpPr txBox="1"/>
          <p:nvPr/>
        </p:nvSpPr>
        <p:spPr>
          <a:xfrm>
            <a:off x="777136" y="3004066"/>
            <a:ext cx="19812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Percepts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Temp: deg.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Outside temp.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Weather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Energy curtailment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Someone walking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Someone changes temp.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Day &amp;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74D32-43A7-4A26-B966-801AF47D5F09}"/>
              </a:ext>
            </a:extLst>
          </p:cNvPr>
          <p:cNvSpPr txBox="1"/>
          <p:nvPr/>
        </p:nvSpPr>
        <p:spPr>
          <a:xfrm>
            <a:off x="2676448" y="3090157"/>
            <a:ext cx="152968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States</a:t>
            </a:r>
          </a:p>
          <a:p>
            <a:r>
              <a:rPr lang="en-US" sz="1600" dirty="0"/>
              <a:t>Factored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Estimated time to cool the house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Someone home?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How long till someone is coming home?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A/C: on, off</a:t>
            </a:r>
          </a:p>
          <a:p>
            <a:endParaRPr lang="en-US" b="1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F9B85E-2E5E-474C-8092-F3B2163AEC75}"/>
              </a:ext>
            </a:extLst>
          </p:cNvPr>
          <p:cNvCxnSpPr/>
          <p:nvPr/>
        </p:nvCxnSpPr>
        <p:spPr>
          <a:xfrm>
            <a:off x="2682136" y="3429000"/>
            <a:ext cx="0" cy="252626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58D5326-8ECE-462C-B003-A9E569C57869}"/>
              </a:ext>
            </a:extLst>
          </p:cNvPr>
          <p:cNvSpPr txBox="1"/>
          <p:nvPr/>
        </p:nvSpPr>
        <p:spPr>
          <a:xfrm>
            <a:off x="3985963" y="1113472"/>
            <a:ext cx="15296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temperature when you are too cold/warm.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CB7D46-DF1E-4981-B53C-BCE34BDB13CA}"/>
              </a:ext>
            </a:extLst>
          </p:cNvPr>
          <p:cNvSpPr txBox="1"/>
          <p:nvPr/>
        </p:nvSpPr>
        <p:spPr>
          <a:xfrm rot="18844977">
            <a:off x="5541721" y="3248888"/>
            <a:ext cx="2565126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b="1" dirty="0"/>
              <a:t>Goal-based?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680BDF-1CAB-4A7C-B54C-C6EABE0BE124}"/>
              </a:ext>
            </a:extLst>
          </p:cNvPr>
          <p:cNvSpPr txBox="1"/>
          <p:nvPr/>
        </p:nvSpPr>
        <p:spPr>
          <a:xfrm rot="756261">
            <a:off x="4973903" y="5022633"/>
            <a:ext cx="2861681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b="1" dirty="0"/>
              <a:t>Utility-based?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AD3B03-FCF7-47AA-AA67-307CD5852DA4}"/>
              </a:ext>
            </a:extLst>
          </p:cNvPr>
          <p:cNvSpPr txBox="1"/>
          <p:nvPr/>
        </p:nvSpPr>
        <p:spPr>
          <a:xfrm rot="20753926">
            <a:off x="5594082" y="1603383"/>
            <a:ext cx="2867540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b="1" dirty="0"/>
              <a:t>Reflex Agent?</a:t>
            </a:r>
          </a:p>
        </p:txBody>
      </p:sp>
    </p:spTree>
    <p:extLst>
      <p:ext uri="{BB962C8B-B14F-4D97-AF65-F5344CB8AC3E}">
        <p14:creationId xmlns:p14="http://schemas.microsoft.com/office/powerpoint/2010/main" val="4125485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BBE47-1D1C-44B5-8446-587B6530C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type of intelligent agent is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CF5C4-8471-4844-A31E-73B7D267F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66229"/>
            <a:ext cx="2743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Features are:</a:t>
            </a:r>
          </a:p>
          <a:p>
            <a:r>
              <a:rPr lang="en-US" dirty="0"/>
              <a:t>Control via App</a:t>
            </a:r>
          </a:p>
          <a:p>
            <a:r>
              <a:rPr lang="en-US" dirty="0"/>
              <a:t>Cleaning Modes</a:t>
            </a:r>
          </a:p>
          <a:p>
            <a:r>
              <a:rPr lang="en-US" dirty="0"/>
              <a:t>Navigation</a:t>
            </a:r>
          </a:p>
          <a:p>
            <a:r>
              <a:rPr lang="en-US" dirty="0"/>
              <a:t>Mapping</a:t>
            </a:r>
          </a:p>
          <a:p>
            <a:r>
              <a:rPr lang="en-US" dirty="0"/>
              <a:t>Boundary blockers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132EF9-B0A2-4037-8D0E-42458B0470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t="8450" r="37500" b="14843"/>
          <a:stretch/>
        </p:blipFill>
        <p:spPr>
          <a:xfrm>
            <a:off x="3733800" y="1828799"/>
            <a:ext cx="5086350" cy="36576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B8DAC9-A88F-4BA2-BF06-135DCF2303C7}"/>
              </a:ext>
            </a:extLst>
          </p:cNvPr>
          <p:cNvSpPr/>
          <p:nvPr/>
        </p:nvSpPr>
        <p:spPr>
          <a:xfrm>
            <a:off x="4267200" y="5786735"/>
            <a:ext cx="449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https://www.techhive.com/article/3269782/best-robot-vacuum-cleaners.html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897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E4370-BFB5-4F7A-82C5-D13C30B62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PEAS Description of a modern robot vacuum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C8EE6A5-115B-4250-A57D-7EA0DC7DDA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580499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5730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E4370-BFB5-4F7A-82C5-D13C30B62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PEAS Description of a modern robot vacuum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C8EE6A5-115B-4250-A57D-7EA0DC7DDA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0169120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7398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type of intelligent agent is a modern robot vacuum?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2A48921-D15F-4F33-808F-C00BAA1FDF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4387006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D6EAA75-C94E-4445-AD1B-F468B33665DD}"/>
              </a:ext>
            </a:extLst>
          </p:cNvPr>
          <p:cNvSpPr txBox="1"/>
          <p:nvPr/>
        </p:nvSpPr>
        <p:spPr>
          <a:xfrm>
            <a:off x="5410200" y="5117068"/>
            <a:ext cx="277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Does it use simple reflexes?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543FF3-A7B8-4E61-901C-8229EAC2C575}"/>
              </a:ext>
            </a:extLst>
          </p:cNvPr>
          <p:cNvSpPr txBox="1"/>
          <p:nvPr/>
        </p:nvSpPr>
        <p:spPr>
          <a:xfrm>
            <a:off x="5410200" y="3953470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it use states. How would they be defined (atomic/factored)?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99C2C-DA7C-4702-8951-9F3A8E6E1800}"/>
              </a:ext>
            </a:extLst>
          </p:cNvPr>
          <p:cNvSpPr txBox="1"/>
          <p:nvPr/>
        </p:nvSpPr>
        <p:spPr>
          <a:xfrm>
            <a:off x="5410200" y="33644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it have a goal state?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C301F9-4D8F-484A-8F4D-6A05CB5B419A}"/>
              </a:ext>
            </a:extLst>
          </p:cNvPr>
          <p:cNvSpPr txBox="1"/>
          <p:nvPr/>
        </p:nvSpPr>
        <p:spPr>
          <a:xfrm>
            <a:off x="5410200" y="2325469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would the utility be defined?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2AFA01-1466-4DBF-AA3A-9AF70B436486}"/>
              </a:ext>
            </a:extLst>
          </p:cNvPr>
          <p:cNvSpPr/>
          <p:nvPr/>
        </p:nvSpPr>
        <p:spPr>
          <a:xfrm rot="16200000">
            <a:off x="221343" y="3724870"/>
            <a:ext cx="3367314" cy="457200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Is it learning?</a:t>
            </a:r>
          </a:p>
        </p:txBody>
      </p:sp>
    </p:spTree>
    <p:extLst>
      <p:ext uri="{BB962C8B-B14F-4D97-AF65-F5344CB8AC3E}">
        <p14:creationId xmlns:p14="http://schemas.microsoft.com/office/powerpoint/2010/main" val="36953750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0A091-7A9D-43C8-B799-9E4500334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CCBFF7E7-4B86-4FBC-9B7B-0E358EC4A0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3927499"/>
              </p:ext>
            </p:extLst>
          </p:nvPr>
        </p:nvGraphicFramePr>
        <p:xfrm>
          <a:off x="533400" y="2362200"/>
          <a:ext cx="80772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FA38611-24A5-4DD0-9D3B-BE7BCA59F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Intelligent agents inspire the research areas of modern AI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3422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2523752"/>
            <a:ext cx="5638800" cy="2429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Agents?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524000"/>
            <a:ext cx="78867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An </a:t>
            </a:r>
            <a:r>
              <a:rPr lang="en-US" sz="2200" dirty="0">
                <a:solidFill>
                  <a:srgbClr val="FF0000"/>
                </a:solidFill>
              </a:rPr>
              <a:t>agent</a:t>
            </a:r>
            <a:r>
              <a:rPr lang="en-US" sz="2200" dirty="0"/>
              <a:t> is anything that can be viewed as </a:t>
            </a:r>
            <a:r>
              <a:rPr lang="en-US" sz="2200" dirty="0">
                <a:solidFill>
                  <a:srgbClr val="FF0000"/>
                </a:solidFill>
              </a:rPr>
              <a:t>perceiving</a:t>
            </a:r>
            <a:r>
              <a:rPr lang="en-US" sz="2200" dirty="0"/>
              <a:t> its </a:t>
            </a:r>
            <a:r>
              <a:rPr lang="en-US" sz="2200" dirty="0">
                <a:solidFill>
                  <a:srgbClr val="FF0000"/>
                </a:solidFill>
              </a:rPr>
              <a:t>environment</a:t>
            </a:r>
            <a:r>
              <a:rPr lang="en-US" sz="2200" dirty="0"/>
              <a:t> through </a:t>
            </a:r>
            <a:r>
              <a:rPr lang="en-US" sz="2200" dirty="0">
                <a:solidFill>
                  <a:srgbClr val="FF0000"/>
                </a:solidFill>
              </a:rPr>
              <a:t>sensors</a:t>
            </a:r>
            <a:r>
              <a:rPr lang="en-US" sz="2200" dirty="0"/>
              <a:t> and </a:t>
            </a:r>
            <a:r>
              <a:rPr lang="en-US" sz="2200" dirty="0">
                <a:solidFill>
                  <a:srgbClr val="FF0000"/>
                </a:solidFill>
              </a:rPr>
              <a:t>acting</a:t>
            </a:r>
            <a:r>
              <a:rPr lang="en-US" sz="2200" dirty="0"/>
              <a:t> upon that environment through </a:t>
            </a:r>
            <a:r>
              <a:rPr lang="en-US" sz="2200" dirty="0">
                <a:solidFill>
                  <a:srgbClr val="FF0000"/>
                </a:solidFill>
              </a:rPr>
              <a:t>actuators.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Control theory: A </a:t>
            </a:r>
            <a:r>
              <a:rPr lang="en-US" b="1" dirty="0"/>
              <a:t>closed-loop control system </a:t>
            </a:r>
            <a:r>
              <a:rPr lang="en-US" dirty="0"/>
              <a:t>(= feedback control system) is a set of mechanical or electronic devices that automatically regulates a process variable to a desired state or set point without human interaction. The agent is called controller.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b="1" dirty="0"/>
              <a:t>Softbot</a:t>
            </a:r>
            <a:r>
              <a:rPr lang="en-US" dirty="0"/>
              <a:t>: Agent is a software program that runs on a host device.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function and agent program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5"/>
                <a:ext cx="775335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The </a:t>
                </a:r>
                <a:r>
                  <a:rPr lang="en-US" sz="2800" dirty="0">
                    <a:solidFill>
                      <a:srgbClr val="FF0000"/>
                    </a:solidFill>
                  </a:rPr>
                  <a:t>agent</a:t>
                </a: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FF0000"/>
                    </a:solidFill>
                  </a:rPr>
                  <a:t>function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maps from </a:t>
                </a:r>
                <a:r>
                  <a:rPr lang="en-US" sz="2800" i="1" dirty="0"/>
                  <a:t>percept sequences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to </a:t>
                </a:r>
                <a:r>
                  <a:rPr lang="en-US" sz="2800" i="1" dirty="0"/>
                  <a:t>actions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formulated as an abstract mathematical function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: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 (e.g., a table).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The </a:t>
                </a:r>
                <a:r>
                  <a:rPr lang="en-US" sz="2800" dirty="0">
                    <a:solidFill>
                      <a:srgbClr val="FF0000"/>
                    </a:solidFill>
                  </a:rPr>
                  <a:t>agent</a:t>
                </a: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FF0000"/>
                    </a:solidFill>
                  </a:rPr>
                  <a:t>program</a:t>
                </a:r>
                <a:r>
                  <a:rPr lang="en-US" sz="2800" dirty="0"/>
                  <a:t> is the concrete implementation running in a physical system.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Agent = architecture (hardware) + agent program</a:t>
                </a:r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753350" cy="4351338"/>
              </a:xfrm>
              <a:blipFill>
                <a:blip r:embed="rId3"/>
                <a:stretch>
                  <a:fillRect l="-157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2EA5988-3EF3-423E-9255-6C4428FE792D}"/>
              </a:ext>
            </a:extLst>
          </p:cNvPr>
          <p:cNvSpPr txBox="1"/>
          <p:nvPr/>
        </p:nvSpPr>
        <p:spPr>
          <a:xfrm>
            <a:off x="3810000" y="5715298"/>
            <a:ext cx="2520370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Computational power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C78490AF-4FEA-47BC-83F2-FBCDACE93FDE}"/>
              </a:ext>
            </a:extLst>
          </p:cNvPr>
          <p:cNvSpPr/>
          <p:nvPr/>
        </p:nvSpPr>
        <p:spPr>
          <a:xfrm>
            <a:off x="4419600" y="5333702"/>
            <a:ext cx="304800" cy="3050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Vacuum-cleaner world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524000"/>
            <a:ext cx="3638551" cy="1981200"/>
          </a:xfrm>
        </p:spPr>
        <p:txBody>
          <a:bodyPr>
            <a:normAutofit/>
          </a:bodyPr>
          <a:lstStyle/>
          <a:p>
            <a:r>
              <a:rPr lang="en-US" b="1" dirty="0"/>
              <a:t>Percepts: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Location and status, </a:t>
            </a:r>
            <a:br>
              <a:rPr lang="en-US" dirty="0"/>
            </a:br>
            <a:r>
              <a:rPr lang="en-US" dirty="0"/>
              <a:t>	e.g., </a:t>
            </a:r>
            <a:r>
              <a:rPr lang="en-US" dirty="0">
                <a:solidFill>
                  <a:schemeClr val="accent2"/>
                </a:solidFill>
              </a:rPr>
              <a:t>[A, Dirty]</a:t>
            </a:r>
          </a:p>
          <a:p>
            <a:r>
              <a:rPr lang="en-US" b="1" dirty="0"/>
              <a:t>Actions: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Left, Right, Suck, </a:t>
            </a:r>
            <a:r>
              <a:rPr lang="en-US" dirty="0" err="1">
                <a:solidFill>
                  <a:srgbClr val="FF0000"/>
                </a:solidFill>
              </a:rPr>
              <a:t>NoOp</a:t>
            </a:r>
            <a:endParaRPr lang="en-US" dirty="0">
              <a:solidFill>
                <a:srgbClr val="FF0000"/>
              </a:solidFill>
            </a:endParaRPr>
          </a:p>
          <a:p>
            <a:endParaRPr lang="en-US" i="1" dirty="0"/>
          </a:p>
          <a:p>
            <a:pPr>
              <a:buNone/>
            </a:pP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172" name="Picture 4" descr="vacuum2-environmen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609600"/>
            <a:ext cx="3872345" cy="1981200"/>
          </a:xfrm>
          <a:prstGeom prst="rect">
            <a:avLst/>
          </a:prstGeo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ADB47C7-D44C-4FF8-8772-B83961F5A3A0}"/>
              </a:ext>
            </a:extLst>
          </p:cNvPr>
          <p:cNvSpPr/>
          <p:nvPr/>
        </p:nvSpPr>
        <p:spPr>
          <a:xfrm>
            <a:off x="4114800" y="3429000"/>
            <a:ext cx="4876799" cy="2185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Implemented agent program:</a:t>
            </a: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 Vacuum-Agent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[location, status]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b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returns an </a:t>
            </a:r>
            <a:r>
              <a:rPr 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action</a:t>
            </a:r>
          </a:p>
          <a:p>
            <a:endParaRPr lang="en-US" sz="1600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 = Dirty </a:t>
            </a:r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Suck</a:t>
            </a:r>
          </a:p>
          <a:p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 = A </a:t>
            </a:r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endParaRPr lang="en-US" sz="1600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 = B </a:t>
            </a:r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F517ADE-3F92-425E-93AD-EB81559C8C54}"/>
                  </a:ext>
                </a:extLst>
              </p:cNvPr>
              <p:cNvSpPr/>
              <p:nvPr/>
            </p:nvSpPr>
            <p:spPr>
              <a:xfrm>
                <a:off x="381001" y="3429000"/>
                <a:ext cx="3638551" cy="28623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US" dirty="0"/>
                  <a:t>Agent function: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: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:pPr>
                  <a:buNone/>
                </a:pPr>
                <a:r>
                  <a:rPr lang="en-US" b="1" u="sng" dirty="0"/>
                  <a:t>Percept Sequence</a:t>
                </a:r>
                <a:r>
                  <a:rPr lang="en-US" u="sng" dirty="0"/>
                  <a:t>		Action</a:t>
                </a:r>
              </a:p>
              <a:p>
                <a:pPr>
                  <a:buNone/>
                </a:pPr>
                <a:r>
                  <a:rPr lang="en-US" dirty="0"/>
                  <a:t>[A, Clean]			Right</a:t>
                </a:r>
              </a:p>
              <a:p>
                <a:pPr>
                  <a:buNone/>
                </a:pPr>
                <a:r>
                  <a:rPr lang="en-US" dirty="0"/>
                  <a:t>[A, Dirty]			Suck</a:t>
                </a:r>
              </a:p>
              <a:p>
                <a:pPr>
                  <a:buNone/>
                </a:pPr>
                <a:r>
                  <a:rPr lang="en-US" dirty="0"/>
                  <a:t>…</a:t>
                </a:r>
              </a:p>
              <a:p>
                <a:pPr>
                  <a:buNone/>
                </a:pPr>
                <a:r>
                  <a:rPr lang="en-US" dirty="0"/>
                  <a:t>[A, Clean], [B, Clean]	Left</a:t>
                </a:r>
              </a:p>
              <a:p>
                <a:pPr>
                  <a:buNone/>
                </a:pPr>
                <a:r>
                  <a:rPr lang="en-US" dirty="0"/>
                  <a:t>…</a:t>
                </a:r>
              </a:p>
              <a:p>
                <a:pPr>
                  <a:buNone/>
                </a:pPr>
                <a:r>
                  <a:rPr lang="en-US" dirty="0"/>
                  <a:t>[A, Clean], [B, Clean], [A, Dirty] Suck</a:t>
                </a:r>
              </a:p>
              <a:p>
                <a:pPr>
                  <a:buNone/>
                </a:pPr>
                <a:r>
                  <a:rPr lang="en-US" dirty="0"/>
                  <a:t>…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F517ADE-3F92-425E-93AD-EB81559C8C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1" y="3429000"/>
                <a:ext cx="3638551" cy="2862322"/>
              </a:xfrm>
              <a:prstGeom prst="rect">
                <a:avLst/>
              </a:prstGeom>
              <a:blipFill>
                <a:blip r:embed="rId4"/>
                <a:stretch>
                  <a:fillRect l="-1338" t="-1062" b="-2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llout: Line 2">
            <a:extLst>
              <a:ext uri="{FF2B5EF4-FFF2-40B4-BE49-F238E27FC236}">
                <a16:creationId xmlns:a16="http://schemas.microsoft.com/office/drawing/2014/main" id="{CDE773EB-84A3-4DC9-B16C-C93A1E7351DF}"/>
              </a:ext>
            </a:extLst>
          </p:cNvPr>
          <p:cNvSpPr/>
          <p:nvPr/>
        </p:nvSpPr>
        <p:spPr>
          <a:xfrm>
            <a:off x="7670800" y="2802617"/>
            <a:ext cx="1416047" cy="321583"/>
          </a:xfrm>
          <a:prstGeom prst="borderCallout1">
            <a:avLst>
              <a:gd name="adj1" fmla="val 18750"/>
              <a:gd name="adj2" fmla="val -8333"/>
              <a:gd name="adj3" fmla="val 387817"/>
              <a:gd name="adj4" fmla="val -403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Last Percept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0575EB97-504D-4C56-8275-A26AAC7BBA25}"/>
              </a:ext>
            </a:extLst>
          </p:cNvPr>
          <p:cNvSpPr/>
          <p:nvPr/>
        </p:nvSpPr>
        <p:spPr>
          <a:xfrm>
            <a:off x="2745924" y="6400800"/>
            <a:ext cx="3959676" cy="405586"/>
          </a:xfrm>
          <a:prstGeom prst="borderCallout1">
            <a:avLst>
              <a:gd name="adj1" fmla="val 18750"/>
              <a:gd name="adj2" fmla="val -8333"/>
              <a:gd name="adj3" fmla="val -64720"/>
              <a:gd name="adj4" fmla="val -40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table can become infinitively large!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 agents: What is good behavior?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800" dirty="0"/>
              <a:t>Foundation</a:t>
            </a:r>
            <a:endParaRPr lang="en-US" sz="2800" b="1" dirty="0"/>
          </a:p>
          <a:p>
            <a:pPr lvl="1"/>
            <a:r>
              <a:rPr lang="en-US" sz="2500" b="1" dirty="0"/>
              <a:t>Consequentialism</a:t>
            </a:r>
            <a:r>
              <a:rPr lang="en-US" sz="2500" dirty="0"/>
              <a:t>: Evaluate behavior by its consequences.</a:t>
            </a:r>
          </a:p>
          <a:p>
            <a:pPr lvl="1"/>
            <a:r>
              <a:rPr lang="en-US" sz="2500" b="1" dirty="0"/>
              <a:t>Utilitarianism</a:t>
            </a:r>
            <a:r>
              <a:rPr lang="en-US" sz="2500" dirty="0"/>
              <a:t>: maximize happiness and well-being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Definition of a rational agent:</a:t>
            </a:r>
          </a:p>
          <a:p>
            <a:pPr marL="342900" lvl="1" indent="0">
              <a:buNone/>
            </a:pPr>
            <a:r>
              <a:rPr lang="en-US" sz="2500" i="1" dirty="0"/>
              <a:t>“For each possible percept sequence, a rational agent should select an </a:t>
            </a:r>
            <a:r>
              <a:rPr lang="en-US" sz="2500" b="1" i="1" dirty="0">
                <a:solidFill>
                  <a:srgbClr val="FF0000"/>
                </a:solidFill>
              </a:rPr>
              <a:t>action</a:t>
            </a:r>
            <a:r>
              <a:rPr lang="en-US" sz="2500" i="1" dirty="0"/>
              <a:t> that is </a:t>
            </a:r>
            <a:r>
              <a:rPr lang="en-US" sz="2500" b="1" i="1" dirty="0">
                <a:solidFill>
                  <a:srgbClr val="FF0000"/>
                </a:solidFill>
              </a:rPr>
              <a:t>expected to maximize its performance measure</a:t>
            </a:r>
            <a:r>
              <a:rPr lang="en-US" sz="2500" i="1" dirty="0"/>
              <a:t>, given the evidence provided by the </a:t>
            </a:r>
            <a:r>
              <a:rPr lang="en-US" sz="2500" b="1" i="1" dirty="0">
                <a:solidFill>
                  <a:srgbClr val="FF0000"/>
                </a:solidFill>
              </a:rPr>
              <a:t>percept sequence</a:t>
            </a:r>
            <a:r>
              <a:rPr lang="en-US" sz="2500" i="1" dirty="0"/>
              <a:t> and the </a:t>
            </a:r>
            <a:r>
              <a:rPr lang="en-US" sz="2500" b="1" i="1" dirty="0">
                <a:solidFill>
                  <a:srgbClr val="FF0000"/>
                </a:solidFill>
              </a:rPr>
              <a:t>agent’s built-in knowledge</a:t>
            </a:r>
            <a:r>
              <a:rPr lang="en-US" sz="2500" i="1" dirty="0"/>
              <a:t>.”</a:t>
            </a:r>
          </a:p>
          <a:p>
            <a:endParaRPr lang="en-US" sz="2800" dirty="0"/>
          </a:p>
          <a:p>
            <a:pPr lvl="1"/>
            <a:r>
              <a:rPr lang="en-US" sz="2500" dirty="0"/>
              <a:t>Performance measure: An </a:t>
            </a:r>
            <a:r>
              <a:rPr lang="en-US" sz="2500" i="1" dirty="0"/>
              <a:t>objective</a:t>
            </a:r>
            <a:r>
              <a:rPr lang="en-US" sz="2500" dirty="0"/>
              <a:t> criterion for success of an agent's behavior (often called utility function).</a:t>
            </a:r>
          </a:p>
          <a:p>
            <a:pPr lvl="1"/>
            <a:r>
              <a:rPr lang="en-US" sz="2500" dirty="0"/>
              <a:t>Expectation: Outcome averaged over all possible situations that may arise.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This means: </a:t>
            </a:r>
          </a:p>
          <a:p>
            <a:pPr lvl="1"/>
            <a:r>
              <a:rPr lang="en-US" sz="2500" b="1" dirty="0"/>
              <a:t>Rationality ≠ Omniscience </a:t>
            </a:r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(rational agents can make mistakes if percepts and knowledge do not suffice to make a good decision)</a:t>
            </a:r>
          </a:p>
          <a:p>
            <a:pPr lvl="1"/>
            <a:r>
              <a:rPr lang="en-US" sz="2500" b="1" dirty="0"/>
              <a:t>Rationality ≠ Perfection</a:t>
            </a:r>
            <a:r>
              <a:rPr lang="en-US" sz="2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(rational agents maximize </a:t>
            </a:r>
            <a:r>
              <a:rPr lang="en-US" sz="2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expected</a:t>
            </a:r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outcomes not actual outcomes)</a:t>
            </a:r>
          </a:p>
          <a:p>
            <a:pPr lvl="1"/>
            <a:r>
              <a:rPr lang="en-US" sz="2500" b="1" dirty="0"/>
              <a:t>It is rational to explore and learn</a:t>
            </a:r>
            <a:r>
              <a:rPr lang="en-US" sz="2500" dirty="0"/>
              <a:t> </a:t>
            </a:r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(i.e., </a:t>
            </a:r>
            <a:r>
              <a:rPr lang="en-US" sz="2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</a:t>
            </a:r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percepts</a:t>
            </a:r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supplement prior knowledge and become autonomous)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Vacuum-cleaner world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524000"/>
            <a:ext cx="3638551" cy="1981200"/>
          </a:xfrm>
        </p:spPr>
        <p:txBody>
          <a:bodyPr>
            <a:normAutofit/>
          </a:bodyPr>
          <a:lstStyle/>
          <a:p>
            <a:r>
              <a:rPr lang="en-US" b="1" dirty="0"/>
              <a:t>Percepts: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Location and status, </a:t>
            </a:r>
            <a:br>
              <a:rPr lang="en-US" dirty="0"/>
            </a:br>
            <a:r>
              <a:rPr lang="en-US" dirty="0"/>
              <a:t>	e.g., </a:t>
            </a:r>
            <a:r>
              <a:rPr lang="en-US" dirty="0">
                <a:solidFill>
                  <a:schemeClr val="accent2"/>
                </a:solidFill>
              </a:rPr>
              <a:t>[A, Dirty]</a:t>
            </a:r>
          </a:p>
          <a:p>
            <a:r>
              <a:rPr lang="en-US" b="1" dirty="0"/>
              <a:t>Actions: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Left, Right, Suck, </a:t>
            </a:r>
            <a:r>
              <a:rPr lang="en-US" dirty="0" err="1">
                <a:solidFill>
                  <a:srgbClr val="FF0000"/>
                </a:solidFill>
              </a:rPr>
              <a:t>NoOp</a:t>
            </a:r>
            <a:endParaRPr lang="en-US" dirty="0">
              <a:solidFill>
                <a:srgbClr val="FF0000"/>
              </a:solidFill>
            </a:endParaRPr>
          </a:p>
          <a:p>
            <a:endParaRPr lang="en-US" i="1" dirty="0"/>
          </a:p>
          <a:p>
            <a:pPr>
              <a:buNone/>
            </a:pP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172" name="Picture 4" descr="vacuum2-environmen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609600"/>
            <a:ext cx="3872345" cy="1981200"/>
          </a:xfrm>
          <a:prstGeom prst="rect">
            <a:avLst/>
          </a:prstGeo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ADB47C7-D44C-4FF8-8772-B83961F5A3A0}"/>
              </a:ext>
            </a:extLst>
          </p:cNvPr>
          <p:cNvSpPr/>
          <p:nvPr/>
        </p:nvSpPr>
        <p:spPr>
          <a:xfrm>
            <a:off x="4114800" y="3429000"/>
            <a:ext cx="4876799" cy="2185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Implemented agent program:</a:t>
            </a: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 Vacuum-Agent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[location, status]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b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returns an </a:t>
            </a:r>
            <a:r>
              <a:rPr 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action</a:t>
            </a:r>
          </a:p>
          <a:p>
            <a:endParaRPr lang="en-US" sz="1600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 = Dirty </a:t>
            </a:r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Suck</a:t>
            </a:r>
          </a:p>
          <a:p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 = A </a:t>
            </a:r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endParaRPr lang="en-US" sz="1600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 = B </a:t>
            </a:r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517ADE-3F92-425E-93AD-EB81559C8C54}"/>
              </a:ext>
            </a:extLst>
          </p:cNvPr>
          <p:cNvSpPr/>
          <p:nvPr/>
        </p:nvSpPr>
        <p:spPr>
          <a:xfrm>
            <a:off x="381001" y="3429000"/>
            <a:ext cx="3638551" cy="230832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Agent function:</a:t>
            </a: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u="sng" dirty="0"/>
              <a:t>Percept Sequence		Action</a:t>
            </a:r>
          </a:p>
          <a:p>
            <a:pPr>
              <a:buNone/>
            </a:pPr>
            <a:r>
              <a:rPr lang="en-US" dirty="0"/>
              <a:t>[A, Clean]			Right</a:t>
            </a:r>
          </a:p>
          <a:p>
            <a:pPr>
              <a:buNone/>
            </a:pPr>
            <a:r>
              <a:rPr lang="en-US" dirty="0"/>
              <a:t>[A, Dirty]			Suck</a:t>
            </a:r>
          </a:p>
          <a:p>
            <a:pPr>
              <a:buNone/>
            </a:pPr>
            <a:r>
              <a:rPr lang="en-US" dirty="0"/>
              <a:t>…</a:t>
            </a:r>
          </a:p>
          <a:p>
            <a:pPr>
              <a:buNone/>
            </a:pPr>
            <a:r>
              <a:rPr lang="en-US" dirty="0"/>
              <a:t>[A, Clean], [B, Clean]	Left</a:t>
            </a:r>
          </a:p>
          <a:p>
            <a:pPr>
              <a:buNone/>
            </a:pPr>
            <a:r>
              <a:rPr lang="en-US" dirty="0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7F4FE3-C460-4729-876D-99EA36E53AB6}"/>
              </a:ext>
            </a:extLst>
          </p:cNvPr>
          <p:cNvSpPr txBox="1"/>
          <p:nvPr/>
        </p:nvSpPr>
        <p:spPr>
          <a:xfrm>
            <a:off x="990600" y="5943600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What could be a performance measure?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Is this agent rational?</a:t>
            </a:r>
          </a:p>
        </p:txBody>
      </p:sp>
    </p:spTree>
    <p:extLst>
      <p:ext uri="{BB962C8B-B14F-4D97-AF65-F5344CB8AC3E}">
        <p14:creationId xmlns:p14="http://schemas.microsoft.com/office/powerpoint/2010/main" val="2613138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Problem specification: PEAS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18AA8D-DD4B-4916-A75B-38CD4C098EA3}"/>
              </a:ext>
            </a:extLst>
          </p:cNvPr>
          <p:cNvGrpSpPr/>
          <p:nvPr/>
        </p:nvGrpSpPr>
        <p:grpSpPr>
          <a:xfrm>
            <a:off x="3137807" y="990600"/>
            <a:ext cx="5410200" cy="2497307"/>
            <a:chOff x="9829800" y="1545479"/>
            <a:chExt cx="5410200" cy="2497307"/>
          </a:xfrm>
        </p:grpSpPr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DA24B479-BE69-463C-8624-3C566ACB58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829800" y="1828800"/>
              <a:ext cx="5139131" cy="2213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B7C275-0483-401D-9E7D-2D8545C30C8B}"/>
                </a:ext>
              </a:extLst>
            </p:cNvPr>
            <p:cNvSpPr txBox="1"/>
            <p:nvPr/>
          </p:nvSpPr>
          <p:spPr>
            <a:xfrm>
              <a:off x="13773701" y="1545479"/>
              <a:ext cx="14662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/>
                <a:t>Performance </a:t>
              </a:r>
              <a:br>
                <a:rPr lang="en-US" b="1" dirty="0"/>
              </a:br>
              <a:r>
                <a:rPr lang="en-US" b="1" dirty="0"/>
                <a:t>measure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DED69C6-1C77-47FC-A3AD-56ADBE1873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73701" y="1985386"/>
              <a:ext cx="178186" cy="4682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CD643942-7178-4454-944F-5D344EDDD2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0541184"/>
              </p:ext>
            </p:extLst>
          </p:nvPr>
        </p:nvGraphicFramePr>
        <p:xfrm>
          <a:off x="661307" y="3276600"/>
          <a:ext cx="7886700" cy="2349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2886F2BB-619F-408F-B638-04009730ACC6}"/>
              </a:ext>
            </a:extLst>
          </p:cNvPr>
          <p:cNvSpPr/>
          <p:nvPr/>
        </p:nvSpPr>
        <p:spPr>
          <a:xfrm>
            <a:off x="685800" y="5576802"/>
            <a:ext cx="1752600" cy="1050926"/>
          </a:xfrm>
          <a:prstGeom prst="wedgeRoundRectCallout">
            <a:avLst>
              <a:gd name="adj1" fmla="val 375"/>
              <a:gd name="adj2" fmla="val -11423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Defined utility and what is rational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9FC9BF3B-54B9-41E3-88E0-F20CB7D9B126}"/>
              </a:ext>
            </a:extLst>
          </p:cNvPr>
          <p:cNvSpPr/>
          <p:nvPr/>
        </p:nvSpPr>
        <p:spPr>
          <a:xfrm>
            <a:off x="2604407" y="5486401"/>
            <a:ext cx="2196193" cy="1141328"/>
          </a:xfrm>
          <a:prstGeom prst="wedgeRoundRectCallout">
            <a:avLst>
              <a:gd name="adj1" fmla="val -6332"/>
              <a:gd name="adj2" fmla="val -100312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Components and rules of how actions affect the environment.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396B8513-B52A-4A07-9297-B582C27B4EC6}"/>
              </a:ext>
            </a:extLst>
          </p:cNvPr>
          <p:cNvSpPr/>
          <p:nvPr/>
        </p:nvSpPr>
        <p:spPr>
          <a:xfrm>
            <a:off x="4876800" y="5549858"/>
            <a:ext cx="1524000" cy="1050926"/>
          </a:xfrm>
          <a:prstGeom prst="wedgeRoundRectCallout">
            <a:avLst>
              <a:gd name="adj1" fmla="val 375"/>
              <a:gd name="adj2" fmla="val -11043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Defines available actions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9F17723E-DC67-44C6-BAD2-8D1C55879410}"/>
              </a:ext>
            </a:extLst>
          </p:cNvPr>
          <p:cNvSpPr/>
          <p:nvPr/>
        </p:nvSpPr>
        <p:spPr>
          <a:xfrm>
            <a:off x="6934200" y="5486400"/>
            <a:ext cx="1524000" cy="760328"/>
          </a:xfrm>
          <a:prstGeom prst="wedgeRoundRectCallout">
            <a:avLst>
              <a:gd name="adj1" fmla="val 5137"/>
              <a:gd name="adj2" fmla="val -11997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Defines percepts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E4370-BFB5-4F7A-82C5-D13C30B62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Automated taxi driver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C8EE6A5-115B-4250-A57D-7EA0DC7DDA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5525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14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22245</TotalTime>
  <Words>1821</Words>
  <Application>Microsoft Office PowerPoint</Application>
  <PresentationFormat>On-screen Show (4:3)</PresentationFormat>
  <Paragraphs>352</Paragraphs>
  <Slides>29</Slides>
  <Notes>22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Courier New</vt:lpstr>
      <vt:lpstr>source sans pro</vt:lpstr>
      <vt:lpstr>Office Theme</vt:lpstr>
      <vt:lpstr>CS 5/7320  Artificial Intelligence  Intelligent Agents AIMA Chapter 2</vt:lpstr>
      <vt:lpstr>Outline</vt:lpstr>
      <vt:lpstr>What is an Agents?</vt:lpstr>
      <vt:lpstr>Agent function and agent program</vt:lpstr>
      <vt:lpstr>Example: Vacuum-cleaner world</vt:lpstr>
      <vt:lpstr>Rational agents: What is good behavior?</vt:lpstr>
      <vt:lpstr>Example: Vacuum-cleaner world</vt:lpstr>
      <vt:lpstr>Problem specification: PEAS</vt:lpstr>
      <vt:lpstr>Example: Automated taxi driver</vt:lpstr>
      <vt:lpstr>Example: Spam filter</vt:lpstr>
      <vt:lpstr>Environment types</vt:lpstr>
      <vt:lpstr>Environment types</vt:lpstr>
      <vt:lpstr>Examples of different environments</vt:lpstr>
      <vt:lpstr>Hierarchy of agent types</vt:lpstr>
      <vt:lpstr>Structure of an Agent</vt:lpstr>
      <vt:lpstr>Simple reflex agent</vt:lpstr>
      <vt:lpstr>Model-based reflex agent</vt:lpstr>
      <vt:lpstr>State representation</vt:lpstr>
      <vt:lpstr>Old-school vs. Smart thermostat</vt:lpstr>
      <vt:lpstr>Old-school vs. Smart thermostat</vt:lpstr>
      <vt:lpstr>Goal-based agent</vt:lpstr>
      <vt:lpstr>Utility-based agent</vt:lpstr>
      <vt:lpstr>Agents that Learn</vt:lpstr>
      <vt:lpstr>Smart thermostat</vt:lpstr>
      <vt:lpstr>What type of intelligent agent is this?</vt:lpstr>
      <vt:lpstr>PEAS Description of a modern robot vacuum</vt:lpstr>
      <vt:lpstr>PEAS Description of a modern robot vacuum</vt:lpstr>
      <vt:lpstr>What type of intelligent agent is a modern robot vacuum?</vt:lpstr>
      <vt:lpstr>Conclusion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Agents</dc:title>
  <dc:creator>Min-Yen Kan</dc:creator>
  <cp:lastModifiedBy>Michael Hahsler</cp:lastModifiedBy>
  <cp:revision>161</cp:revision>
  <cp:lastPrinted>2021-08-30T18:56:39Z</cp:lastPrinted>
  <dcterms:created xsi:type="dcterms:W3CDTF">2003-12-17T02:32:09Z</dcterms:created>
  <dcterms:modified xsi:type="dcterms:W3CDTF">2022-01-27T21:34:57Z</dcterms:modified>
</cp:coreProperties>
</file>