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CB184-0614-4FA0-ABED-8C53D56161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F0BA62A-E3A2-42E1-9060-A0DCDEA01CC1}">
      <dgm:prSet/>
      <dgm:spPr/>
      <dgm:t>
        <a:bodyPr/>
        <a:lstStyle/>
        <a:p>
          <a:pPr algn="ctr" rtl="0"/>
          <a:r>
            <a:rPr lang="es-ES" dirty="0" smtClean="0"/>
            <a:t>Soy estadístico y manejo con soltura paquetes estadísticos como SPSS</a:t>
          </a:r>
          <a:endParaRPr lang="es-ES" dirty="0"/>
        </a:p>
      </dgm:t>
    </dgm:pt>
    <dgm:pt modelId="{51C72850-2F29-4DB8-B4AE-2DC02146337D}" type="parTrans" cxnId="{3A35CA68-98D3-4045-88BE-78BBD4F04971}">
      <dgm:prSet/>
      <dgm:spPr/>
      <dgm:t>
        <a:bodyPr/>
        <a:lstStyle/>
        <a:p>
          <a:endParaRPr lang="es-ES"/>
        </a:p>
      </dgm:t>
    </dgm:pt>
    <dgm:pt modelId="{E5B78EE6-6C53-43CC-84E0-22F30CE6A961}" type="sibTrans" cxnId="{3A35CA68-98D3-4045-88BE-78BBD4F04971}">
      <dgm:prSet/>
      <dgm:spPr/>
      <dgm:t>
        <a:bodyPr/>
        <a:lstStyle/>
        <a:p>
          <a:endParaRPr lang="es-ES"/>
        </a:p>
      </dgm:t>
    </dgm:pt>
    <dgm:pt modelId="{3A93C009-F5CC-4F70-B4AD-D6C15054600A}">
      <dgm:prSet/>
      <dgm:spPr/>
      <dgm:t>
        <a:bodyPr/>
        <a:lstStyle/>
        <a:p>
          <a:pPr algn="ctr" rtl="0"/>
          <a:r>
            <a:rPr lang="es-ES" dirty="0" smtClean="0"/>
            <a:t>He oído que en R hay todo tipo de programas</a:t>
          </a:r>
          <a:endParaRPr lang="es-ES" dirty="0"/>
        </a:p>
      </dgm:t>
    </dgm:pt>
    <dgm:pt modelId="{070B43F2-CBFD-4864-AB2A-3EE01B7AD63C}" type="parTrans" cxnId="{7B5A1DC1-8B7C-4307-83E3-4CD74B6E0909}">
      <dgm:prSet/>
      <dgm:spPr/>
      <dgm:t>
        <a:bodyPr/>
        <a:lstStyle/>
        <a:p>
          <a:endParaRPr lang="es-ES"/>
        </a:p>
      </dgm:t>
    </dgm:pt>
    <dgm:pt modelId="{8EAC26D8-BD81-428B-ADBC-A66A1BDC24EB}" type="sibTrans" cxnId="{7B5A1DC1-8B7C-4307-83E3-4CD74B6E0909}">
      <dgm:prSet/>
      <dgm:spPr/>
      <dgm:t>
        <a:bodyPr/>
        <a:lstStyle/>
        <a:p>
          <a:endParaRPr lang="es-ES"/>
        </a:p>
      </dgm:t>
    </dgm:pt>
    <dgm:pt modelId="{39CD9CA8-14B1-48A3-B886-2DDBD028E5E6}" type="pres">
      <dgm:prSet presAssocID="{5D7CB184-0614-4FA0-ABED-8C53D56161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E378DC-5412-43A9-8CBE-149609488B84}" type="pres">
      <dgm:prSet presAssocID="{BF0BA62A-E3A2-42E1-9060-A0DCDEA01CC1}" presName="parentText" presStyleLbl="node1" presStyleIdx="0" presStyleCnt="2" custLinFactNeighborY="-8076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397DF-6115-48D2-9CA9-6312A58D3350}" type="pres">
      <dgm:prSet presAssocID="{E5B78EE6-6C53-43CC-84E0-22F30CE6A961}" presName="spacer" presStyleCnt="0"/>
      <dgm:spPr/>
    </dgm:pt>
    <dgm:pt modelId="{C47CDBB5-9409-4823-B39D-8A4A999A20D7}" type="pres">
      <dgm:prSet presAssocID="{3A93C009-F5CC-4F70-B4AD-D6C15054600A}" presName="parentText" presStyleLbl="node1" presStyleIdx="1" presStyleCnt="2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9723646-03AF-4843-B34D-4CE2BC5B1B7D}" type="presOf" srcId="{BF0BA62A-E3A2-42E1-9060-A0DCDEA01CC1}" destId="{CFE378DC-5412-43A9-8CBE-149609488B84}" srcOrd="0" destOrd="0" presId="urn:microsoft.com/office/officeart/2005/8/layout/vList2"/>
    <dgm:cxn modelId="{7B5A1DC1-8B7C-4307-83E3-4CD74B6E0909}" srcId="{5D7CB184-0614-4FA0-ABED-8C53D5616100}" destId="{3A93C009-F5CC-4F70-B4AD-D6C15054600A}" srcOrd="1" destOrd="0" parTransId="{070B43F2-CBFD-4864-AB2A-3EE01B7AD63C}" sibTransId="{8EAC26D8-BD81-428B-ADBC-A66A1BDC24EB}"/>
    <dgm:cxn modelId="{3A35CA68-98D3-4045-88BE-78BBD4F04971}" srcId="{5D7CB184-0614-4FA0-ABED-8C53D5616100}" destId="{BF0BA62A-E3A2-42E1-9060-A0DCDEA01CC1}" srcOrd="0" destOrd="0" parTransId="{51C72850-2F29-4DB8-B4AE-2DC02146337D}" sibTransId="{E5B78EE6-6C53-43CC-84E0-22F30CE6A961}"/>
    <dgm:cxn modelId="{0A16B24F-8CDA-4679-90DB-BAF72C283BF7}" type="presOf" srcId="{3A93C009-F5CC-4F70-B4AD-D6C15054600A}" destId="{C47CDBB5-9409-4823-B39D-8A4A999A20D7}" srcOrd="0" destOrd="0" presId="urn:microsoft.com/office/officeart/2005/8/layout/vList2"/>
    <dgm:cxn modelId="{1301FA31-AD67-4BE6-B85F-0CE58B77EDC2}" type="presOf" srcId="{5D7CB184-0614-4FA0-ABED-8C53D5616100}" destId="{39CD9CA8-14B1-48A3-B886-2DDBD028E5E6}" srcOrd="0" destOrd="0" presId="urn:microsoft.com/office/officeart/2005/8/layout/vList2"/>
    <dgm:cxn modelId="{B41F4BF6-ED89-4E29-A888-4346CC041126}" type="presParOf" srcId="{39CD9CA8-14B1-48A3-B886-2DDBD028E5E6}" destId="{CFE378DC-5412-43A9-8CBE-149609488B84}" srcOrd="0" destOrd="0" presId="urn:microsoft.com/office/officeart/2005/8/layout/vList2"/>
    <dgm:cxn modelId="{F8DF6219-65E0-4D6B-AE34-E77AE2EAFD55}" type="presParOf" srcId="{39CD9CA8-14B1-48A3-B886-2DDBD028E5E6}" destId="{FB2397DF-6115-48D2-9CA9-6312A58D3350}" srcOrd="1" destOrd="0" presId="urn:microsoft.com/office/officeart/2005/8/layout/vList2"/>
    <dgm:cxn modelId="{329622C0-8137-439D-882A-B20F58839B79}" type="presParOf" srcId="{39CD9CA8-14B1-48A3-B886-2DDBD028E5E6}" destId="{C47CDBB5-9409-4823-B39D-8A4A999A20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1132D0-9DCC-4563-B44A-019836EF05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5ED3D94E-2F33-4973-BAC5-02277BE43486}">
      <dgm:prSet/>
      <dgm:spPr/>
      <dgm:t>
        <a:bodyPr/>
        <a:lstStyle/>
        <a:p>
          <a:pPr rtl="0"/>
          <a:r>
            <a:rPr lang="es-ES" smtClean="0"/>
            <a:t>Sólo necesitamos saber cómo instalar y cargar un paquete</a:t>
          </a:r>
          <a:endParaRPr lang="es-ES"/>
        </a:p>
      </dgm:t>
    </dgm:pt>
    <dgm:pt modelId="{EFBBAAF6-F793-47A2-8A19-FBB1BDF822EE}" type="parTrans" cxnId="{51D5EC38-A36C-4084-B726-2838DDDE7CD6}">
      <dgm:prSet/>
      <dgm:spPr/>
      <dgm:t>
        <a:bodyPr/>
        <a:lstStyle/>
        <a:p>
          <a:endParaRPr lang="es-ES"/>
        </a:p>
      </dgm:t>
    </dgm:pt>
    <dgm:pt modelId="{68F52DC2-52BA-482D-8CD8-2B85D91002C5}" type="sibTrans" cxnId="{51D5EC38-A36C-4084-B726-2838DDDE7CD6}">
      <dgm:prSet/>
      <dgm:spPr/>
      <dgm:t>
        <a:bodyPr/>
        <a:lstStyle/>
        <a:p>
          <a:endParaRPr lang="es-ES"/>
        </a:p>
      </dgm:t>
    </dgm:pt>
    <dgm:pt modelId="{59EBBE8D-FEA6-4164-A3A7-D1619763C2E6}">
      <dgm:prSet/>
      <dgm:spPr/>
      <dgm:t>
        <a:bodyPr/>
        <a:lstStyle/>
        <a:p>
          <a:pPr rtl="0"/>
          <a:r>
            <a:rPr lang="es-ES" smtClean="0"/>
            <a:t>En la carga ya indica cómo utilizarlo</a:t>
          </a:r>
          <a:endParaRPr lang="es-ES"/>
        </a:p>
      </dgm:t>
    </dgm:pt>
    <dgm:pt modelId="{2986ED7E-83E6-4B37-B368-965A265C12B7}" type="parTrans" cxnId="{5F3816E1-9D1B-4FCE-A415-F125AEFB060E}">
      <dgm:prSet/>
      <dgm:spPr/>
      <dgm:t>
        <a:bodyPr/>
        <a:lstStyle/>
        <a:p>
          <a:endParaRPr lang="es-ES"/>
        </a:p>
      </dgm:t>
    </dgm:pt>
    <dgm:pt modelId="{4570066D-D6BE-4ED9-BF9B-11452254ACDE}" type="sibTrans" cxnId="{5F3816E1-9D1B-4FCE-A415-F125AEFB060E}">
      <dgm:prSet/>
      <dgm:spPr/>
      <dgm:t>
        <a:bodyPr/>
        <a:lstStyle/>
        <a:p>
          <a:endParaRPr lang="es-ES"/>
        </a:p>
      </dgm:t>
    </dgm:pt>
    <dgm:pt modelId="{D48015A5-057A-4382-9CDF-19493C7D21DD}" type="pres">
      <dgm:prSet presAssocID="{2A1132D0-9DCC-4563-B44A-019836EF05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18ABB1F-680F-4E72-A872-CCECDE5141BC}" type="pres">
      <dgm:prSet presAssocID="{5ED3D94E-2F33-4973-BAC5-02277BE4348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AF997C-EC66-4B80-82E5-5125EAECDDB3}" type="pres">
      <dgm:prSet presAssocID="{68F52DC2-52BA-482D-8CD8-2B85D91002C5}" presName="spacer" presStyleCnt="0"/>
      <dgm:spPr/>
    </dgm:pt>
    <dgm:pt modelId="{695427C3-E7EA-4171-85A7-054D327E9D2A}" type="pres">
      <dgm:prSet presAssocID="{59EBBE8D-FEA6-4164-A3A7-D1619763C2E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D5EC38-A36C-4084-B726-2838DDDE7CD6}" srcId="{2A1132D0-9DCC-4563-B44A-019836EF0583}" destId="{5ED3D94E-2F33-4973-BAC5-02277BE43486}" srcOrd="0" destOrd="0" parTransId="{EFBBAAF6-F793-47A2-8A19-FBB1BDF822EE}" sibTransId="{68F52DC2-52BA-482D-8CD8-2B85D91002C5}"/>
    <dgm:cxn modelId="{5F3816E1-9D1B-4FCE-A415-F125AEFB060E}" srcId="{2A1132D0-9DCC-4563-B44A-019836EF0583}" destId="{59EBBE8D-FEA6-4164-A3A7-D1619763C2E6}" srcOrd="1" destOrd="0" parTransId="{2986ED7E-83E6-4B37-B368-965A265C12B7}" sibTransId="{4570066D-D6BE-4ED9-BF9B-11452254ACDE}"/>
    <dgm:cxn modelId="{D8FEA027-69F8-48CE-B5C4-67E187204D5F}" type="presOf" srcId="{2A1132D0-9DCC-4563-B44A-019836EF0583}" destId="{D48015A5-057A-4382-9CDF-19493C7D21DD}" srcOrd="0" destOrd="0" presId="urn:microsoft.com/office/officeart/2005/8/layout/vList2"/>
    <dgm:cxn modelId="{1B10D519-DBC5-4754-81FA-84FEFC0073EF}" type="presOf" srcId="{5ED3D94E-2F33-4973-BAC5-02277BE43486}" destId="{218ABB1F-680F-4E72-A872-CCECDE5141BC}" srcOrd="0" destOrd="0" presId="urn:microsoft.com/office/officeart/2005/8/layout/vList2"/>
    <dgm:cxn modelId="{0B793EE8-2B34-4C51-95A4-FB51F97B2DDC}" type="presOf" srcId="{59EBBE8D-FEA6-4164-A3A7-D1619763C2E6}" destId="{695427C3-E7EA-4171-85A7-054D327E9D2A}" srcOrd="0" destOrd="0" presId="urn:microsoft.com/office/officeart/2005/8/layout/vList2"/>
    <dgm:cxn modelId="{6753A49C-1095-4920-9BB9-3478193506C9}" type="presParOf" srcId="{D48015A5-057A-4382-9CDF-19493C7D21DD}" destId="{218ABB1F-680F-4E72-A872-CCECDE5141BC}" srcOrd="0" destOrd="0" presId="urn:microsoft.com/office/officeart/2005/8/layout/vList2"/>
    <dgm:cxn modelId="{1889533B-EFDB-4088-BEE3-88D73572BDF7}" type="presParOf" srcId="{D48015A5-057A-4382-9CDF-19493C7D21DD}" destId="{00AF997C-EC66-4B80-82E5-5125EAECDDB3}" srcOrd="1" destOrd="0" presId="urn:microsoft.com/office/officeart/2005/8/layout/vList2"/>
    <dgm:cxn modelId="{763F4AA4-BC90-43B3-92A2-368166590475}" type="presParOf" srcId="{D48015A5-057A-4382-9CDF-19493C7D21DD}" destId="{695427C3-E7EA-4171-85A7-054D327E9D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2CB4BC-9E2B-45FE-8925-F6481A0C6CF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5DAF821-E4BE-4935-AA2E-0A5C1D1BEC07}">
      <dgm:prSet/>
      <dgm:spPr/>
      <dgm:t>
        <a:bodyPr/>
        <a:lstStyle/>
        <a:p>
          <a:pPr rtl="0"/>
          <a:r>
            <a:rPr lang="es-ES" dirty="0" smtClean="0"/>
            <a:t>Incorporar los datos</a:t>
          </a:r>
          <a:endParaRPr lang="es-ES" dirty="0"/>
        </a:p>
      </dgm:t>
    </dgm:pt>
    <dgm:pt modelId="{15AF6377-39A3-4DDD-9130-969F37791C13}" type="parTrans" cxnId="{5F55615B-76BB-4BCB-84B8-EF06E21A09B9}">
      <dgm:prSet/>
      <dgm:spPr/>
      <dgm:t>
        <a:bodyPr/>
        <a:lstStyle/>
        <a:p>
          <a:endParaRPr lang="es-ES"/>
        </a:p>
      </dgm:t>
    </dgm:pt>
    <dgm:pt modelId="{CCA09E9B-A9D2-4766-AA1C-FCA29359D53D}" type="sibTrans" cxnId="{5F55615B-76BB-4BCB-84B8-EF06E21A09B9}">
      <dgm:prSet/>
      <dgm:spPr/>
      <dgm:t>
        <a:bodyPr/>
        <a:lstStyle/>
        <a:p>
          <a:endParaRPr lang="es-ES"/>
        </a:p>
      </dgm:t>
    </dgm:pt>
    <dgm:pt modelId="{23D452AE-304F-40C0-B273-6F7E8FF465C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Seleccionar los elementos del análisis</a:t>
          </a:r>
          <a:endParaRPr lang="es-ES" dirty="0"/>
        </a:p>
      </dgm:t>
    </dgm:pt>
    <dgm:pt modelId="{0BA00326-10D4-49CB-A72E-FDA048A2A596}" type="parTrans" cxnId="{6D65DAC8-447E-46F7-B2EC-6EC8FD13A83D}">
      <dgm:prSet/>
      <dgm:spPr/>
      <dgm:t>
        <a:bodyPr/>
        <a:lstStyle/>
        <a:p>
          <a:endParaRPr lang="es-ES"/>
        </a:p>
      </dgm:t>
    </dgm:pt>
    <dgm:pt modelId="{AF32DE85-EC65-45BB-805D-AACFAF5CEDFD}" type="sibTrans" cxnId="{6D65DAC8-447E-46F7-B2EC-6EC8FD13A83D}">
      <dgm:prSet/>
      <dgm:spPr/>
      <dgm:t>
        <a:bodyPr/>
        <a:lstStyle/>
        <a:p>
          <a:endParaRPr lang="es-ES"/>
        </a:p>
      </dgm:t>
    </dgm:pt>
    <dgm:pt modelId="{095AAB46-AAFC-4579-9801-0F04B91FAF6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Fijar las condiciones del análisis</a:t>
          </a:r>
          <a:endParaRPr lang="es-ES" dirty="0"/>
        </a:p>
      </dgm:t>
    </dgm:pt>
    <dgm:pt modelId="{757D1D69-BCF3-4DA3-AC5D-D6FEBD04B7BD}" type="parTrans" cxnId="{4D771BA2-F505-4348-867B-2AD9F959A4F7}">
      <dgm:prSet/>
      <dgm:spPr/>
      <dgm:t>
        <a:bodyPr/>
        <a:lstStyle/>
        <a:p>
          <a:endParaRPr lang="es-ES"/>
        </a:p>
      </dgm:t>
    </dgm:pt>
    <dgm:pt modelId="{779FD683-9C6A-4242-96CC-BA094B41F451}" type="sibTrans" cxnId="{4D771BA2-F505-4348-867B-2AD9F959A4F7}">
      <dgm:prSet/>
      <dgm:spPr/>
      <dgm:t>
        <a:bodyPr/>
        <a:lstStyle/>
        <a:p>
          <a:endParaRPr lang="es-ES"/>
        </a:p>
      </dgm:t>
    </dgm:pt>
    <dgm:pt modelId="{0542C359-33CF-447E-92F4-B6170C24FC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mtClean="0"/>
            <a:t>Obtener los resultados</a:t>
          </a:r>
          <a:endParaRPr lang="es-ES"/>
        </a:p>
      </dgm:t>
    </dgm:pt>
    <dgm:pt modelId="{32EB200F-8DFC-4AAE-8674-46C3E0B1D847}" type="parTrans" cxnId="{117A2E51-8DAB-425E-855D-7070D2C54832}">
      <dgm:prSet/>
      <dgm:spPr/>
      <dgm:t>
        <a:bodyPr/>
        <a:lstStyle/>
        <a:p>
          <a:endParaRPr lang="es-ES"/>
        </a:p>
      </dgm:t>
    </dgm:pt>
    <dgm:pt modelId="{12D5F85B-A167-4793-BCD4-45746B6E939F}" type="sibTrans" cxnId="{117A2E51-8DAB-425E-855D-7070D2C54832}">
      <dgm:prSet/>
      <dgm:spPr/>
      <dgm:t>
        <a:bodyPr/>
        <a:lstStyle/>
        <a:p>
          <a:endParaRPr lang="es-ES"/>
        </a:p>
      </dgm:t>
    </dgm:pt>
    <dgm:pt modelId="{461F31DA-DAB8-42F4-AADC-E3F10524B2E9}" type="pres">
      <dgm:prSet presAssocID="{A12CB4BC-9E2B-45FE-8925-F6481A0C6C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DF1F64-E90C-4D85-93E5-A507E3309AF5}" type="pres">
      <dgm:prSet presAssocID="{A12CB4BC-9E2B-45FE-8925-F6481A0C6CF6}" presName="arrow" presStyleLbl="bgShp" presStyleIdx="0" presStyleCnt="1"/>
      <dgm:spPr/>
    </dgm:pt>
    <dgm:pt modelId="{5E0E0B37-DDF3-474A-9E14-BE236E881C50}" type="pres">
      <dgm:prSet presAssocID="{A12CB4BC-9E2B-45FE-8925-F6481A0C6CF6}" presName="linearProcess" presStyleCnt="0"/>
      <dgm:spPr/>
    </dgm:pt>
    <dgm:pt modelId="{0655BACA-2D8A-4B15-82AD-60B27DF4FF1B}" type="pres">
      <dgm:prSet presAssocID="{E5DAF821-E4BE-4935-AA2E-0A5C1D1BEC0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F0E18F-5405-452D-9B9E-94DDA09D3335}" type="pres">
      <dgm:prSet presAssocID="{CCA09E9B-A9D2-4766-AA1C-FCA29359D53D}" presName="sibTrans" presStyleCnt="0"/>
      <dgm:spPr/>
    </dgm:pt>
    <dgm:pt modelId="{70446737-4FCD-46D1-9013-BECCAEAAE67D}" type="pres">
      <dgm:prSet presAssocID="{23D452AE-304F-40C0-B273-6F7E8FF465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D2530-10A1-4AE1-AA1A-847FD0D0B023}" type="pres">
      <dgm:prSet presAssocID="{AF32DE85-EC65-45BB-805D-AACFAF5CEDFD}" presName="sibTrans" presStyleCnt="0"/>
      <dgm:spPr/>
    </dgm:pt>
    <dgm:pt modelId="{C0FB55D6-C72F-4AC8-98D8-576E04440298}" type="pres">
      <dgm:prSet presAssocID="{095AAB46-AAFC-4579-9801-0F04B91FAF6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7A79EB-9CAF-4782-9337-A9A5B68882D9}" type="pres">
      <dgm:prSet presAssocID="{779FD683-9C6A-4242-96CC-BA094B41F451}" presName="sibTrans" presStyleCnt="0"/>
      <dgm:spPr/>
    </dgm:pt>
    <dgm:pt modelId="{EDB3A80C-94EF-4D1B-BBFE-13437A0D0AD3}" type="pres">
      <dgm:prSet presAssocID="{0542C359-33CF-447E-92F4-B6170C24FC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43FEEA-E5D7-4B3C-A6E4-E35827A7C75F}" type="presOf" srcId="{A12CB4BC-9E2B-45FE-8925-F6481A0C6CF6}" destId="{461F31DA-DAB8-42F4-AADC-E3F10524B2E9}" srcOrd="0" destOrd="0" presId="urn:microsoft.com/office/officeart/2005/8/layout/hProcess9"/>
    <dgm:cxn modelId="{5C79FFB8-197A-469D-8E27-91D6DAE87A4C}" type="presOf" srcId="{E5DAF821-E4BE-4935-AA2E-0A5C1D1BEC07}" destId="{0655BACA-2D8A-4B15-82AD-60B27DF4FF1B}" srcOrd="0" destOrd="0" presId="urn:microsoft.com/office/officeart/2005/8/layout/hProcess9"/>
    <dgm:cxn modelId="{5F55615B-76BB-4BCB-84B8-EF06E21A09B9}" srcId="{A12CB4BC-9E2B-45FE-8925-F6481A0C6CF6}" destId="{E5DAF821-E4BE-4935-AA2E-0A5C1D1BEC07}" srcOrd="0" destOrd="0" parTransId="{15AF6377-39A3-4DDD-9130-969F37791C13}" sibTransId="{CCA09E9B-A9D2-4766-AA1C-FCA29359D53D}"/>
    <dgm:cxn modelId="{3F2DEF7E-CAD3-49CD-A8A6-D5230445C535}" type="presOf" srcId="{095AAB46-AAFC-4579-9801-0F04B91FAF67}" destId="{C0FB55D6-C72F-4AC8-98D8-576E04440298}" srcOrd="0" destOrd="0" presId="urn:microsoft.com/office/officeart/2005/8/layout/hProcess9"/>
    <dgm:cxn modelId="{07EA7315-2FE0-4594-B40C-F908462213BA}" type="presOf" srcId="{23D452AE-304F-40C0-B273-6F7E8FF465CD}" destId="{70446737-4FCD-46D1-9013-BECCAEAAE67D}" srcOrd="0" destOrd="0" presId="urn:microsoft.com/office/officeart/2005/8/layout/hProcess9"/>
    <dgm:cxn modelId="{6D65DAC8-447E-46F7-B2EC-6EC8FD13A83D}" srcId="{A12CB4BC-9E2B-45FE-8925-F6481A0C6CF6}" destId="{23D452AE-304F-40C0-B273-6F7E8FF465CD}" srcOrd="1" destOrd="0" parTransId="{0BA00326-10D4-49CB-A72E-FDA048A2A596}" sibTransId="{AF32DE85-EC65-45BB-805D-AACFAF5CEDFD}"/>
    <dgm:cxn modelId="{C43EE290-59A6-4A01-84ED-5947972D5094}" type="presOf" srcId="{0542C359-33CF-447E-92F4-B6170C24FC31}" destId="{EDB3A80C-94EF-4D1B-BBFE-13437A0D0AD3}" srcOrd="0" destOrd="0" presId="urn:microsoft.com/office/officeart/2005/8/layout/hProcess9"/>
    <dgm:cxn modelId="{4D771BA2-F505-4348-867B-2AD9F959A4F7}" srcId="{A12CB4BC-9E2B-45FE-8925-F6481A0C6CF6}" destId="{095AAB46-AAFC-4579-9801-0F04B91FAF67}" srcOrd="2" destOrd="0" parTransId="{757D1D69-BCF3-4DA3-AC5D-D6FEBD04B7BD}" sibTransId="{779FD683-9C6A-4242-96CC-BA094B41F451}"/>
    <dgm:cxn modelId="{117A2E51-8DAB-425E-855D-7070D2C54832}" srcId="{A12CB4BC-9E2B-45FE-8925-F6481A0C6CF6}" destId="{0542C359-33CF-447E-92F4-B6170C24FC31}" srcOrd="3" destOrd="0" parTransId="{32EB200F-8DFC-4AAE-8674-46C3E0B1D847}" sibTransId="{12D5F85B-A167-4793-BCD4-45746B6E939F}"/>
    <dgm:cxn modelId="{5008267D-92D8-4FDD-92BF-41EB0316F417}" type="presParOf" srcId="{461F31DA-DAB8-42F4-AADC-E3F10524B2E9}" destId="{74DF1F64-E90C-4D85-93E5-A507E3309AF5}" srcOrd="0" destOrd="0" presId="urn:microsoft.com/office/officeart/2005/8/layout/hProcess9"/>
    <dgm:cxn modelId="{A932D710-C2E5-46FC-A38D-9911AF8BF4EC}" type="presParOf" srcId="{461F31DA-DAB8-42F4-AADC-E3F10524B2E9}" destId="{5E0E0B37-DDF3-474A-9E14-BE236E881C50}" srcOrd="1" destOrd="0" presId="urn:microsoft.com/office/officeart/2005/8/layout/hProcess9"/>
    <dgm:cxn modelId="{7B170266-5C91-47EC-B174-ABFCA5641E89}" type="presParOf" srcId="{5E0E0B37-DDF3-474A-9E14-BE236E881C50}" destId="{0655BACA-2D8A-4B15-82AD-60B27DF4FF1B}" srcOrd="0" destOrd="0" presId="urn:microsoft.com/office/officeart/2005/8/layout/hProcess9"/>
    <dgm:cxn modelId="{FC4EF400-DAA2-4432-9D74-C73E588548A9}" type="presParOf" srcId="{5E0E0B37-DDF3-474A-9E14-BE236E881C50}" destId="{64F0E18F-5405-452D-9B9E-94DDA09D3335}" srcOrd="1" destOrd="0" presId="urn:microsoft.com/office/officeart/2005/8/layout/hProcess9"/>
    <dgm:cxn modelId="{34776B82-1B89-4DB7-951C-D3858F18CAF6}" type="presParOf" srcId="{5E0E0B37-DDF3-474A-9E14-BE236E881C50}" destId="{70446737-4FCD-46D1-9013-BECCAEAAE67D}" srcOrd="2" destOrd="0" presId="urn:microsoft.com/office/officeart/2005/8/layout/hProcess9"/>
    <dgm:cxn modelId="{480924BC-794A-4414-9CF0-E7C0065FBEA6}" type="presParOf" srcId="{5E0E0B37-DDF3-474A-9E14-BE236E881C50}" destId="{D04D2530-10A1-4AE1-AA1A-847FD0D0B023}" srcOrd="3" destOrd="0" presId="urn:microsoft.com/office/officeart/2005/8/layout/hProcess9"/>
    <dgm:cxn modelId="{9CC22A88-57EA-4D7D-975D-EE6D45DFD627}" type="presParOf" srcId="{5E0E0B37-DDF3-474A-9E14-BE236E881C50}" destId="{C0FB55D6-C72F-4AC8-98D8-576E04440298}" srcOrd="4" destOrd="0" presId="urn:microsoft.com/office/officeart/2005/8/layout/hProcess9"/>
    <dgm:cxn modelId="{AE005212-6E64-46D0-9AA6-6789963E4C2C}" type="presParOf" srcId="{5E0E0B37-DDF3-474A-9E14-BE236E881C50}" destId="{CC7A79EB-9CAF-4782-9337-A9A5B68882D9}" srcOrd="5" destOrd="0" presId="urn:microsoft.com/office/officeart/2005/8/layout/hProcess9"/>
    <dgm:cxn modelId="{8126589C-97B9-4B28-B865-BDBB59339462}" type="presParOf" srcId="{5E0E0B37-DDF3-474A-9E14-BE236E881C50}" destId="{EDB3A80C-94EF-4D1B-BBFE-13437A0D0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2CB4BC-9E2B-45FE-8925-F6481A0C6CF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5DAF821-E4BE-4935-AA2E-0A5C1D1BEC0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Incorporar los datos</a:t>
          </a:r>
          <a:endParaRPr lang="es-ES" dirty="0"/>
        </a:p>
      </dgm:t>
    </dgm:pt>
    <dgm:pt modelId="{15AF6377-39A3-4DDD-9130-969F37791C13}" type="parTrans" cxnId="{5F55615B-76BB-4BCB-84B8-EF06E21A09B9}">
      <dgm:prSet/>
      <dgm:spPr/>
      <dgm:t>
        <a:bodyPr/>
        <a:lstStyle/>
        <a:p>
          <a:endParaRPr lang="es-ES"/>
        </a:p>
      </dgm:t>
    </dgm:pt>
    <dgm:pt modelId="{CCA09E9B-A9D2-4766-AA1C-FCA29359D53D}" type="sibTrans" cxnId="{5F55615B-76BB-4BCB-84B8-EF06E21A09B9}">
      <dgm:prSet/>
      <dgm:spPr/>
      <dgm:t>
        <a:bodyPr/>
        <a:lstStyle/>
        <a:p>
          <a:endParaRPr lang="es-ES"/>
        </a:p>
      </dgm:t>
    </dgm:pt>
    <dgm:pt modelId="{23D452AE-304F-40C0-B273-6F7E8FF465C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s-ES" dirty="0" smtClean="0"/>
            <a:t>Seleccionar los elementos del análisis</a:t>
          </a:r>
          <a:endParaRPr lang="es-ES" dirty="0"/>
        </a:p>
      </dgm:t>
    </dgm:pt>
    <dgm:pt modelId="{0BA00326-10D4-49CB-A72E-FDA048A2A596}" type="parTrans" cxnId="{6D65DAC8-447E-46F7-B2EC-6EC8FD13A83D}">
      <dgm:prSet/>
      <dgm:spPr/>
      <dgm:t>
        <a:bodyPr/>
        <a:lstStyle/>
        <a:p>
          <a:endParaRPr lang="es-ES"/>
        </a:p>
      </dgm:t>
    </dgm:pt>
    <dgm:pt modelId="{AF32DE85-EC65-45BB-805D-AACFAF5CEDFD}" type="sibTrans" cxnId="{6D65DAC8-447E-46F7-B2EC-6EC8FD13A83D}">
      <dgm:prSet/>
      <dgm:spPr/>
      <dgm:t>
        <a:bodyPr/>
        <a:lstStyle/>
        <a:p>
          <a:endParaRPr lang="es-ES"/>
        </a:p>
      </dgm:t>
    </dgm:pt>
    <dgm:pt modelId="{095AAB46-AAFC-4579-9801-0F04B91FAF6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Fijar las condiciones del análisis</a:t>
          </a:r>
          <a:endParaRPr lang="es-ES" dirty="0"/>
        </a:p>
      </dgm:t>
    </dgm:pt>
    <dgm:pt modelId="{757D1D69-BCF3-4DA3-AC5D-D6FEBD04B7BD}" type="parTrans" cxnId="{4D771BA2-F505-4348-867B-2AD9F959A4F7}">
      <dgm:prSet/>
      <dgm:spPr/>
      <dgm:t>
        <a:bodyPr/>
        <a:lstStyle/>
        <a:p>
          <a:endParaRPr lang="es-ES"/>
        </a:p>
      </dgm:t>
    </dgm:pt>
    <dgm:pt modelId="{779FD683-9C6A-4242-96CC-BA094B41F451}" type="sibTrans" cxnId="{4D771BA2-F505-4348-867B-2AD9F959A4F7}">
      <dgm:prSet/>
      <dgm:spPr/>
      <dgm:t>
        <a:bodyPr/>
        <a:lstStyle/>
        <a:p>
          <a:endParaRPr lang="es-ES"/>
        </a:p>
      </dgm:t>
    </dgm:pt>
    <dgm:pt modelId="{0542C359-33CF-447E-92F4-B6170C24FC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mtClean="0"/>
            <a:t>Obtener los resultados</a:t>
          </a:r>
          <a:endParaRPr lang="es-ES"/>
        </a:p>
      </dgm:t>
    </dgm:pt>
    <dgm:pt modelId="{32EB200F-8DFC-4AAE-8674-46C3E0B1D847}" type="parTrans" cxnId="{117A2E51-8DAB-425E-855D-7070D2C54832}">
      <dgm:prSet/>
      <dgm:spPr/>
      <dgm:t>
        <a:bodyPr/>
        <a:lstStyle/>
        <a:p>
          <a:endParaRPr lang="es-ES"/>
        </a:p>
      </dgm:t>
    </dgm:pt>
    <dgm:pt modelId="{12D5F85B-A167-4793-BCD4-45746B6E939F}" type="sibTrans" cxnId="{117A2E51-8DAB-425E-855D-7070D2C54832}">
      <dgm:prSet/>
      <dgm:spPr/>
      <dgm:t>
        <a:bodyPr/>
        <a:lstStyle/>
        <a:p>
          <a:endParaRPr lang="es-ES"/>
        </a:p>
      </dgm:t>
    </dgm:pt>
    <dgm:pt modelId="{461F31DA-DAB8-42F4-AADC-E3F10524B2E9}" type="pres">
      <dgm:prSet presAssocID="{A12CB4BC-9E2B-45FE-8925-F6481A0C6C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DF1F64-E90C-4D85-93E5-A507E3309AF5}" type="pres">
      <dgm:prSet presAssocID="{A12CB4BC-9E2B-45FE-8925-F6481A0C6CF6}" presName="arrow" presStyleLbl="bgShp" presStyleIdx="0" presStyleCnt="1"/>
      <dgm:spPr/>
    </dgm:pt>
    <dgm:pt modelId="{5E0E0B37-DDF3-474A-9E14-BE236E881C50}" type="pres">
      <dgm:prSet presAssocID="{A12CB4BC-9E2B-45FE-8925-F6481A0C6CF6}" presName="linearProcess" presStyleCnt="0"/>
      <dgm:spPr/>
    </dgm:pt>
    <dgm:pt modelId="{0655BACA-2D8A-4B15-82AD-60B27DF4FF1B}" type="pres">
      <dgm:prSet presAssocID="{E5DAF821-E4BE-4935-AA2E-0A5C1D1BEC0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F0E18F-5405-452D-9B9E-94DDA09D3335}" type="pres">
      <dgm:prSet presAssocID="{CCA09E9B-A9D2-4766-AA1C-FCA29359D53D}" presName="sibTrans" presStyleCnt="0"/>
      <dgm:spPr/>
    </dgm:pt>
    <dgm:pt modelId="{70446737-4FCD-46D1-9013-BECCAEAAE67D}" type="pres">
      <dgm:prSet presAssocID="{23D452AE-304F-40C0-B273-6F7E8FF465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D2530-10A1-4AE1-AA1A-847FD0D0B023}" type="pres">
      <dgm:prSet presAssocID="{AF32DE85-EC65-45BB-805D-AACFAF5CEDFD}" presName="sibTrans" presStyleCnt="0"/>
      <dgm:spPr/>
    </dgm:pt>
    <dgm:pt modelId="{C0FB55D6-C72F-4AC8-98D8-576E04440298}" type="pres">
      <dgm:prSet presAssocID="{095AAB46-AAFC-4579-9801-0F04B91FAF6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7A79EB-9CAF-4782-9337-A9A5B68882D9}" type="pres">
      <dgm:prSet presAssocID="{779FD683-9C6A-4242-96CC-BA094B41F451}" presName="sibTrans" presStyleCnt="0"/>
      <dgm:spPr/>
    </dgm:pt>
    <dgm:pt modelId="{EDB3A80C-94EF-4D1B-BBFE-13437A0D0AD3}" type="pres">
      <dgm:prSet presAssocID="{0542C359-33CF-447E-92F4-B6170C24FC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F55615B-76BB-4BCB-84B8-EF06E21A09B9}" srcId="{A12CB4BC-9E2B-45FE-8925-F6481A0C6CF6}" destId="{E5DAF821-E4BE-4935-AA2E-0A5C1D1BEC07}" srcOrd="0" destOrd="0" parTransId="{15AF6377-39A3-4DDD-9130-969F37791C13}" sibTransId="{CCA09E9B-A9D2-4766-AA1C-FCA29359D53D}"/>
    <dgm:cxn modelId="{6714819D-687D-4F36-ADE4-6640960CB8F6}" type="presOf" srcId="{0542C359-33CF-447E-92F4-B6170C24FC31}" destId="{EDB3A80C-94EF-4D1B-BBFE-13437A0D0AD3}" srcOrd="0" destOrd="0" presId="urn:microsoft.com/office/officeart/2005/8/layout/hProcess9"/>
    <dgm:cxn modelId="{7F4D476D-2111-4E2D-A477-752A1EC5F2B3}" type="presOf" srcId="{23D452AE-304F-40C0-B273-6F7E8FF465CD}" destId="{70446737-4FCD-46D1-9013-BECCAEAAE67D}" srcOrd="0" destOrd="0" presId="urn:microsoft.com/office/officeart/2005/8/layout/hProcess9"/>
    <dgm:cxn modelId="{6D65DAC8-447E-46F7-B2EC-6EC8FD13A83D}" srcId="{A12CB4BC-9E2B-45FE-8925-F6481A0C6CF6}" destId="{23D452AE-304F-40C0-B273-6F7E8FF465CD}" srcOrd="1" destOrd="0" parTransId="{0BA00326-10D4-49CB-A72E-FDA048A2A596}" sibTransId="{AF32DE85-EC65-45BB-805D-AACFAF5CEDFD}"/>
    <dgm:cxn modelId="{4D771BA2-F505-4348-867B-2AD9F959A4F7}" srcId="{A12CB4BC-9E2B-45FE-8925-F6481A0C6CF6}" destId="{095AAB46-AAFC-4579-9801-0F04B91FAF67}" srcOrd="2" destOrd="0" parTransId="{757D1D69-BCF3-4DA3-AC5D-D6FEBD04B7BD}" sibTransId="{779FD683-9C6A-4242-96CC-BA094B41F451}"/>
    <dgm:cxn modelId="{706F3985-CD54-4211-A8B8-6E5527AF7D1B}" type="presOf" srcId="{A12CB4BC-9E2B-45FE-8925-F6481A0C6CF6}" destId="{461F31DA-DAB8-42F4-AADC-E3F10524B2E9}" srcOrd="0" destOrd="0" presId="urn:microsoft.com/office/officeart/2005/8/layout/hProcess9"/>
    <dgm:cxn modelId="{117A2E51-8DAB-425E-855D-7070D2C54832}" srcId="{A12CB4BC-9E2B-45FE-8925-F6481A0C6CF6}" destId="{0542C359-33CF-447E-92F4-B6170C24FC31}" srcOrd="3" destOrd="0" parTransId="{32EB200F-8DFC-4AAE-8674-46C3E0B1D847}" sibTransId="{12D5F85B-A167-4793-BCD4-45746B6E939F}"/>
    <dgm:cxn modelId="{5D483102-F945-42B8-91CE-666247C5FF74}" type="presOf" srcId="{E5DAF821-E4BE-4935-AA2E-0A5C1D1BEC07}" destId="{0655BACA-2D8A-4B15-82AD-60B27DF4FF1B}" srcOrd="0" destOrd="0" presId="urn:microsoft.com/office/officeart/2005/8/layout/hProcess9"/>
    <dgm:cxn modelId="{D9A2E7F6-2910-4AD2-9AF9-CD18510C274A}" type="presOf" srcId="{095AAB46-AAFC-4579-9801-0F04B91FAF67}" destId="{C0FB55D6-C72F-4AC8-98D8-576E04440298}" srcOrd="0" destOrd="0" presId="urn:microsoft.com/office/officeart/2005/8/layout/hProcess9"/>
    <dgm:cxn modelId="{62B3CEB7-A640-4D72-AF7F-BBD2286B5680}" type="presParOf" srcId="{461F31DA-DAB8-42F4-AADC-E3F10524B2E9}" destId="{74DF1F64-E90C-4D85-93E5-A507E3309AF5}" srcOrd="0" destOrd="0" presId="urn:microsoft.com/office/officeart/2005/8/layout/hProcess9"/>
    <dgm:cxn modelId="{8D974D9C-DAFD-40AB-8E38-D4463AE93E0F}" type="presParOf" srcId="{461F31DA-DAB8-42F4-AADC-E3F10524B2E9}" destId="{5E0E0B37-DDF3-474A-9E14-BE236E881C50}" srcOrd="1" destOrd="0" presId="urn:microsoft.com/office/officeart/2005/8/layout/hProcess9"/>
    <dgm:cxn modelId="{229092A0-5C96-421E-A41E-7174DA471DEA}" type="presParOf" srcId="{5E0E0B37-DDF3-474A-9E14-BE236E881C50}" destId="{0655BACA-2D8A-4B15-82AD-60B27DF4FF1B}" srcOrd="0" destOrd="0" presId="urn:microsoft.com/office/officeart/2005/8/layout/hProcess9"/>
    <dgm:cxn modelId="{82ED7CB2-3705-4E08-A787-CA82664D3709}" type="presParOf" srcId="{5E0E0B37-DDF3-474A-9E14-BE236E881C50}" destId="{64F0E18F-5405-452D-9B9E-94DDA09D3335}" srcOrd="1" destOrd="0" presId="urn:microsoft.com/office/officeart/2005/8/layout/hProcess9"/>
    <dgm:cxn modelId="{354F2131-901A-4132-AEEC-D788F5B6783E}" type="presParOf" srcId="{5E0E0B37-DDF3-474A-9E14-BE236E881C50}" destId="{70446737-4FCD-46D1-9013-BECCAEAAE67D}" srcOrd="2" destOrd="0" presId="urn:microsoft.com/office/officeart/2005/8/layout/hProcess9"/>
    <dgm:cxn modelId="{33081873-AA62-4336-B946-D6E449E0FF51}" type="presParOf" srcId="{5E0E0B37-DDF3-474A-9E14-BE236E881C50}" destId="{D04D2530-10A1-4AE1-AA1A-847FD0D0B023}" srcOrd="3" destOrd="0" presId="urn:microsoft.com/office/officeart/2005/8/layout/hProcess9"/>
    <dgm:cxn modelId="{8632E715-C87F-45B8-B85A-8362F07EE4F0}" type="presParOf" srcId="{5E0E0B37-DDF3-474A-9E14-BE236E881C50}" destId="{C0FB55D6-C72F-4AC8-98D8-576E04440298}" srcOrd="4" destOrd="0" presId="urn:microsoft.com/office/officeart/2005/8/layout/hProcess9"/>
    <dgm:cxn modelId="{55BB60CA-0004-45BB-A63E-7FAC6049A54E}" type="presParOf" srcId="{5E0E0B37-DDF3-474A-9E14-BE236E881C50}" destId="{CC7A79EB-9CAF-4782-9337-A9A5B68882D9}" srcOrd="5" destOrd="0" presId="urn:microsoft.com/office/officeart/2005/8/layout/hProcess9"/>
    <dgm:cxn modelId="{5134CECA-6046-4C89-A02C-68315894468E}" type="presParOf" srcId="{5E0E0B37-DDF3-474A-9E14-BE236E881C50}" destId="{EDB3A80C-94EF-4D1B-BBFE-13437A0D0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2CB4BC-9E2B-45FE-8925-F6481A0C6CF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5DAF821-E4BE-4935-AA2E-0A5C1D1BEC0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Incorporar los datos</a:t>
          </a:r>
          <a:endParaRPr lang="es-ES" dirty="0"/>
        </a:p>
      </dgm:t>
    </dgm:pt>
    <dgm:pt modelId="{15AF6377-39A3-4DDD-9130-969F37791C13}" type="parTrans" cxnId="{5F55615B-76BB-4BCB-84B8-EF06E21A09B9}">
      <dgm:prSet/>
      <dgm:spPr/>
      <dgm:t>
        <a:bodyPr/>
        <a:lstStyle/>
        <a:p>
          <a:endParaRPr lang="es-ES"/>
        </a:p>
      </dgm:t>
    </dgm:pt>
    <dgm:pt modelId="{CCA09E9B-A9D2-4766-AA1C-FCA29359D53D}" type="sibTrans" cxnId="{5F55615B-76BB-4BCB-84B8-EF06E21A09B9}">
      <dgm:prSet/>
      <dgm:spPr/>
      <dgm:t>
        <a:bodyPr/>
        <a:lstStyle/>
        <a:p>
          <a:endParaRPr lang="es-ES"/>
        </a:p>
      </dgm:t>
    </dgm:pt>
    <dgm:pt modelId="{23D452AE-304F-40C0-B273-6F7E8FF465C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Seleccionar los elementos del análisis</a:t>
          </a:r>
          <a:endParaRPr lang="es-ES" dirty="0"/>
        </a:p>
      </dgm:t>
    </dgm:pt>
    <dgm:pt modelId="{0BA00326-10D4-49CB-A72E-FDA048A2A596}" type="parTrans" cxnId="{6D65DAC8-447E-46F7-B2EC-6EC8FD13A83D}">
      <dgm:prSet/>
      <dgm:spPr/>
      <dgm:t>
        <a:bodyPr/>
        <a:lstStyle/>
        <a:p>
          <a:endParaRPr lang="es-ES"/>
        </a:p>
      </dgm:t>
    </dgm:pt>
    <dgm:pt modelId="{AF32DE85-EC65-45BB-805D-AACFAF5CEDFD}" type="sibTrans" cxnId="{6D65DAC8-447E-46F7-B2EC-6EC8FD13A83D}">
      <dgm:prSet/>
      <dgm:spPr/>
      <dgm:t>
        <a:bodyPr/>
        <a:lstStyle/>
        <a:p>
          <a:endParaRPr lang="es-ES"/>
        </a:p>
      </dgm:t>
    </dgm:pt>
    <dgm:pt modelId="{095AAB46-AAFC-4579-9801-0F04B91FAF6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s-ES" dirty="0" smtClean="0"/>
            <a:t>Fijar las condiciones del análisis</a:t>
          </a:r>
          <a:endParaRPr lang="es-ES" dirty="0"/>
        </a:p>
      </dgm:t>
    </dgm:pt>
    <dgm:pt modelId="{757D1D69-BCF3-4DA3-AC5D-D6FEBD04B7BD}" type="parTrans" cxnId="{4D771BA2-F505-4348-867B-2AD9F959A4F7}">
      <dgm:prSet/>
      <dgm:spPr/>
      <dgm:t>
        <a:bodyPr/>
        <a:lstStyle/>
        <a:p>
          <a:endParaRPr lang="es-ES"/>
        </a:p>
      </dgm:t>
    </dgm:pt>
    <dgm:pt modelId="{779FD683-9C6A-4242-96CC-BA094B41F451}" type="sibTrans" cxnId="{4D771BA2-F505-4348-867B-2AD9F959A4F7}">
      <dgm:prSet/>
      <dgm:spPr/>
      <dgm:t>
        <a:bodyPr/>
        <a:lstStyle/>
        <a:p>
          <a:endParaRPr lang="es-ES"/>
        </a:p>
      </dgm:t>
    </dgm:pt>
    <dgm:pt modelId="{0542C359-33CF-447E-92F4-B6170C24FC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smtClean="0"/>
            <a:t>Obtener los resultados</a:t>
          </a:r>
          <a:endParaRPr lang="es-ES"/>
        </a:p>
      </dgm:t>
    </dgm:pt>
    <dgm:pt modelId="{32EB200F-8DFC-4AAE-8674-46C3E0B1D847}" type="parTrans" cxnId="{117A2E51-8DAB-425E-855D-7070D2C54832}">
      <dgm:prSet/>
      <dgm:spPr/>
      <dgm:t>
        <a:bodyPr/>
        <a:lstStyle/>
        <a:p>
          <a:endParaRPr lang="es-ES"/>
        </a:p>
      </dgm:t>
    </dgm:pt>
    <dgm:pt modelId="{12D5F85B-A167-4793-BCD4-45746B6E939F}" type="sibTrans" cxnId="{117A2E51-8DAB-425E-855D-7070D2C54832}">
      <dgm:prSet/>
      <dgm:spPr/>
      <dgm:t>
        <a:bodyPr/>
        <a:lstStyle/>
        <a:p>
          <a:endParaRPr lang="es-ES"/>
        </a:p>
      </dgm:t>
    </dgm:pt>
    <dgm:pt modelId="{461F31DA-DAB8-42F4-AADC-E3F10524B2E9}" type="pres">
      <dgm:prSet presAssocID="{A12CB4BC-9E2B-45FE-8925-F6481A0C6C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DF1F64-E90C-4D85-93E5-A507E3309AF5}" type="pres">
      <dgm:prSet presAssocID="{A12CB4BC-9E2B-45FE-8925-F6481A0C6CF6}" presName="arrow" presStyleLbl="bgShp" presStyleIdx="0" presStyleCnt="1"/>
      <dgm:spPr/>
    </dgm:pt>
    <dgm:pt modelId="{5E0E0B37-DDF3-474A-9E14-BE236E881C50}" type="pres">
      <dgm:prSet presAssocID="{A12CB4BC-9E2B-45FE-8925-F6481A0C6CF6}" presName="linearProcess" presStyleCnt="0"/>
      <dgm:spPr/>
    </dgm:pt>
    <dgm:pt modelId="{0655BACA-2D8A-4B15-82AD-60B27DF4FF1B}" type="pres">
      <dgm:prSet presAssocID="{E5DAF821-E4BE-4935-AA2E-0A5C1D1BEC0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F0E18F-5405-452D-9B9E-94DDA09D3335}" type="pres">
      <dgm:prSet presAssocID="{CCA09E9B-A9D2-4766-AA1C-FCA29359D53D}" presName="sibTrans" presStyleCnt="0"/>
      <dgm:spPr/>
    </dgm:pt>
    <dgm:pt modelId="{70446737-4FCD-46D1-9013-BECCAEAAE67D}" type="pres">
      <dgm:prSet presAssocID="{23D452AE-304F-40C0-B273-6F7E8FF465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D2530-10A1-4AE1-AA1A-847FD0D0B023}" type="pres">
      <dgm:prSet presAssocID="{AF32DE85-EC65-45BB-805D-AACFAF5CEDFD}" presName="sibTrans" presStyleCnt="0"/>
      <dgm:spPr/>
    </dgm:pt>
    <dgm:pt modelId="{C0FB55D6-C72F-4AC8-98D8-576E04440298}" type="pres">
      <dgm:prSet presAssocID="{095AAB46-AAFC-4579-9801-0F04B91FAF6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7A79EB-9CAF-4782-9337-A9A5B68882D9}" type="pres">
      <dgm:prSet presAssocID="{779FD683-9C6A-4242-96CC-BA094B41F451}" presName="sibTrans" presStyleCnt="0"/>
      <dgm:spPr/>
    </dgm:pt>
    <dgm:pt modelId="{EDB3A80C-94EF-4D1B-BBFE-13437A0D0AD3}" type="pres">
      <dgm:prSet presAssocID="{0542C359-33CF-447E-92F4-B6170C24FC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762D726-990C-4942-ABEC-DD3DB08661F8}" type="presOf" srcId="{E5DAF821-E4BE-4935-AA2E-0A5C1D1BEC07}" destId="{0655BACA-2D8A-4B15-82AD-60B27DF4FF1B}" srcOrd="0" destOrd="0" presId="urn:microsoft.com/office/officeart/2005/8/layout/hProcess9"/>
    <dgm:cxn modelId="{0BB3A93F-7CB4-4BF3-B9EF-26792D237445}" type="presOf" srcId="{23D452AE-304F-40C0-B273-6F7E8FF465CD}" destId="{70446737-4FCD-46D1-9013-BECCAEAAE67D}" srcOrd="0" destOrd="0" presId="urn:microsoft.com/office/officeart/2005/8/layout/hProcess9"/>
    <dgm:cxn modelId="{4D771BA2-F505-4348-867B-2AD9F959A4F7}" srcId="{A12CB4BC-9E2B-45FE-8925-F6481A0C6CF6}" destId="{095AAB46-AAFC-4579-9801-0F04B91FAF67}" srcOrd="2" destOrd="0" parTransId="{757D1D69-BCF3-4DA3-AC5D-D6FEBD04B7BD}" sibTransId="{779FD683-9C6A-4242-96CC-BA094B41F451}"/>
    <dgm:cxn modelId="{5FE75D7C-288C-4631-97BD-1B7D26EE9D79}" type="presOf" srcId="{0542C359-33CF-447E-92F4-B6170C24FC31}" destId="{EDB3A80C-94EF-4D1B-BBFE-13437A0D0AD3}" srcOrd="0" destOrd="0" presId="urn:microsoft.com/office/officeart/2005/8/layout/hProcess9"/>
    <dgm:cxn modelId="{6D65DAC8-447E-46F7-B2EC-6EC8FD13A83D}" srcId="{A12CB4BC-9E2B-45FE-8925-F6481A0C6CF6}" destId="{23D452AE-304F-40C0-B273-6F7E8FF465CD}" srcOrd="1" destOrd="0" parTransId="{0BA00326-10D4-49CB-A72E-FDA048A2A596}" sibTransId="{AF32DE85-EC65-45BB-805D-AACFAF5CEDFD}"/>
    <dgm:cxn modelId="{02EF7C1C-28FB-48CA-A810-3054EE5E9EC5}" type="presOf" srcId="{095AAB46-AAFC-4579-9801-0F04B91FAF67}" destId="{C0FB55D6-C72F-4AC8-98D8-576E04440298}" srcOrd="0" destOrd="0" presId="urn:microsoft.com/office/officeart/2005/8/layout/hProcess9"/>
    <dgm:cxn modelId="{DF0431B6-2222-4A63-8169-86B09F39D8F5}" type="presOf" srcId="{A12CB4BC-9E2B-45FE-8925-F6481A0C6CF6}" destId="{461F31DA-DAB8-42F4-AADC-E3F10524B2E9}" srcOrd="0" destOrd="0" presId="urn:microsoft.com/office/officeart/2005/8/layout/hProcess9"/>
    <dgm:cxn modelId="{5F55615B-76BB-4BCB-84B8-EF06E21A09B9}" srcId="{A12CB4BC-9E2B-45FE-8925-F6481A0C6CF6}" destId="{E5DAF821-E4BE-4935-AA2E-0A5C1D1BEC07}" srcOrd="0" destOrd="0" parTransId="{15AF6377-39A3-4DDD-9130-969F37791C13}" sibTransId="{CCA09E9B-A9D2-4766-AA1C-FCA29359D53D}"/>
    <dgm:cxn modelId="{117A2E51-8DAB-425E-855D-7070D2C54832}" srcId="{A12CB4BC-9E2B-45FE-8925-F6481A0C6CF6}" destId="{0542C359-33CF-447E-92F4-B6170C24FC31}" srcOrd="3" destOrd="0" parTransId="{32EB200F-8DFC-4AAE-8674-46C3E0B1D847}" sibTransId="{12D5F85B-A167-4793-BCD4-45746B6E939F}"/>
    <dgm:cxn modelId="{9FCBA5AB-4326-4EA3-B485-DA60A07D3240}" type="presParOf" srcId="{461F31DA-DAB8-42F4-AADC-E3F10524B2E9}" destId="{74DF1F64-E90C-4D85-93E5-A507E3309AF5}" srcOrd="0" destOrd="0" presId="urn:microsoft.com/office/officeart/2005/8/layout/hProcess9"/>
    <dgm:cxn modelId="{E02014D7-B23B-4A30-9F91-6C5A41E9F3E9}" type="presParOf" srcId="{461F31DA-DAB8-42F4-AADC-E3F10524B2E9}" destId="{5E0E0B37-DDF3-474A-9E14-BE236E881C50}" srcOrd="1" destOrd="0" presId="urn:microsoft.com/office/officeart/2005/8/layout/hProcess9"/>
    <dgm:cxn modelId="{29C246D6-6391-44C1-A92E-024F7EF325D0}" type="presParOf" srcId="{5E0E0B37-DDF3-474A-9E14-BE236E881C50}" destId="{0655BACA-2D8A-4B15-82AD-60B27DF4FF1B}" srcOrd="0" destOrd="0" presId="urn:microsoft.com/office/officeart/2005/8/layout/hProcess9"/>
    <dgm:cxn modelId="{BA705D83-5869-4504-B399-9B5B1FE614FA}" type="presParOf" srcId="{5E0E0B37-DDF3-474A-9E14-BE236E881C50}" destId="{64F0E18F-5405-452D-9B9E-94DDA09D3335}" srcOrd="1" destOrd="0" presId="urn:microsoft.com/office/officeart/2005/8/layout/hProcess9"/>
    <dgm:cxn modelId="{8AF8E132-ED81-46FC-AEE1-706B57ED5F66}" type="presParOf" srcId="{5E0E0B37-DDF3-474A-9E14-BE236E881C50}" destId="{70446737-4FCD-46D1-9013-BECCAEAAE67D}" srcOrd="2" destOrd="0" presId="urn:microsoft.com/office/officeart/2005/8/layout/hProcess9"/>
    <dgm:cxn modelId="{9AC9EBDE-274E-46E7-9A18-424618166D21}" type="presParOf" srcId="{5E0E0B37-DDF3-474A-9E14-BE236E881C50}" destId="{D04D2530-10A1-4AE1-AA1A-847FD0D0B023}" srcOrd="3" destOrd="0" presId="urn:microsoft.com/office/officeart/2005/8/layout/hProcess9"/>
    <dgm:cxn modelId="{659A45C3-3745-4DED-A6D8-7240F247B8BC}" type="presParOf" srcId="{5E0E0B37-DDF3-474A-9E14-BE236E881C50}" destId="{C0FB55D6-C72F-4AC8-98D8-576E04440298}" srcOrd="4" destOrd="0" presId="urn:microsoft.com/office/officeart/2005/8/layout/hProcess9"/>
    <dgm:cxn modelId="{3F8FBED5-614F-452F-AEAE-F605752910FE}" type="presParOf" srcId="{5E0E0B37-DDF3-474A-9E14-BE236E881C50}" destId="{CC7A79EB-9CAF-4782-9337-A9A5B68882D9}" srcOrd="5" destOrd="0" presId="urn:microsoft.com/office/officeart/2005/8/layout/hProcess9"/>
    <dgm:cxn modelId="{4BDDB35A-D487-439E-BC3B-C925BDB57A66}" type="presParOf" srcId="{5E0E0B37-DDF3-474A-9E14-BE236E881C50}" destId="{EDB3A80C-94EF-4D1B-BBFE-13437A0D0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2CB4BC-9E2B-45FE-8925-F6481A0C6CF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5DAF821-E4BE-4935-AA2E-0A5C1D1BEC0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Incorporar los datos</a:t>
          </a:r>
          <a:endParaRPr lang="es-ES" dirty="0"/>
        </a:p>
      </dgm:t>
    </dgm:pt>
    <dgm:pt modelId="{15AF6377-39A3-4DDD-9130-969F37791C13}" type="parTrans" cxnId="{5F55615B-76BB-4BCB-84B8-EF06E21A09B9}">
      <dgm:prSet/>
      <dgm:spPr/>
      <dgm:t>
        <a:bodyPr/>
        <a:lstStyle/>
        <a:p>
          <a:endParaRPr lang="es-ES"/>
        </a:p>
      </dgm:t>
    </dgm:pt>
    <dgm:pt modelId="{CCA09E9B-A9D2-4766-AA1C-FCA29359D53D}" type="sibTrans" cxnId="{5F55615B-76BB-4BCB-84B8-EF06E21A09B9}">
      <dgm:prSet/>
      <dgm:spPr/>
      <dgm:t>
        <a:bodyPr/>
        <a:lstStyle/>
        <a:p>
          <a:endParaRPr lang="es-ES"/>
        </a:p>
      </dgm:t>
    </dgm:pt>
    <dgm:pt modelId="{23D452AE-304F-40C0-B273-6F7E8FF465C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Seleccionar los elementos del análisis</a:t>
          </a:r>
          <a:endParaRPr lang="es-ES" dirty="0"/>
        </a:p>
      </dgm:t>
    </dgm:pt>
    <dgm:pt modelId="{0BA00326-10D4-49CB-A72E-FDA048A2A596}" type="parTrans" cxnId="{6D65DAC8-447E-46F7-B2EC-6EC8FD13A83D}">
      <dgm:prSet/>
      <dgm:spPr/>
      <dgm:t>
        <a:bodyPr/>
        <a:lstStyle/>
        <a:p>
          <a:endParaRPr lang="es-ES"/>
        </a:p>
      </dgm:t>
    </dgm:pt>
    <dgm:pt modelId="{AF32DE85-EC65-45BB-805D-AACFAF5CEDFD}" type="sibTrans" cxnId="{6D65DAC8-447E-46F7-B2EC-6EC8FD13A83D}">
      <dgm:prSet/>
      <dgm:spPr/>
      <dgm:t>
        <a:bodyPr/>
        <a:lstStyle/>
        <a:p>
          <a:endParaRPr lang="es-ES"/>
        </a:p>
      </dgm:t>
    </dgm:pt>
    <dgm:pt modelId="{095AAB46-AAFC-4579-9801-0F04B91FAF6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s-ES" dirty="0" smtClean="0"/>
            <a:t>Fijar las condiciones del análisis</a:t>
          </a:r>
          <a:endParaRPr lang="es-ES" dirty="0"/>
        </a:p>
      </dgm:t>
    </dgm:pt>
    <dgm:pt modelId="{757D1D69-BCF3-4DA3-AC5D-D6FEBD04B7BD}" type="parTrans" cxnId="{4D771BA2-F505-4348-867B-2AD9F959A4F7}">
      <dgm:prSet/>
      <dgm:spPr/>
      <dgm:t>
        <a:bodyPr/>
        <a:lstStyle/>
        <a:p>
          <a:endParaRPr lang="es-ES"/>
        </a:p>
      </dgm:t>
    </dgm:pt>
    <dgm:pt modelId="{779FD683-9C6A-4242-96CC-BA094B41F451}" type="sibTrans" cxnId="{4D771BA2-F505-4348-867B-2AD9F959A4F7}">
      <dgm:prSet/>
      <dgm:spPr/>
      <dgm:t>
        <a:bodyPr/>
        <a:lstStyle/>
        <a:p>
          <a:endParaRPr lang="es-ES"/>
        </a:p>
      </dgm:t>
    </dgm:pt>
    <dgm:pt modelId="{0542C359-33CF-447E-92F4-B6170C24FC3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s-ES" smtClean="0"/>
            <a:t>Obtener los resultados</a:t>
          </a:r>
          <a:endParaRPr lang="es-ES"/>
        </a:p>
      </dgm:t>
    </dgm:pt>
    <dgm:pt modelId="{32EB200F-8DFC-4AAE-8674-46C3E0B1D847}" type="parTrans" cxnId="{117A2E51-8DAB-425E-855D-7070D2C54832}">
      <dgm:prSet/>
      <dgm:spPr/>
      <dgm:t>
        <a:bodyPr/>
        <a:lstStyle/>
        <a:p>
          <a:endParaRPr lang="es-ES"/>
        </a:p>
      </dgm:t>
    </dgm:pt>
    <dgm:pt modelId="{12D5F85B-A167-4793-BCD4-45746B6E939F}" type="sibTrans" cxnId="{117A2E51-8DAB-425E-855D-7070D2C54832}">
      <dgm:prSet/>
      <dgm:spPr/>
      <dgm:t>
        <a:bodyPr/>
        <a:lstStyle/>
        <a:p>
          <a:endParaRPr lang="es-ES"/>
        </a:p>
      </dgm:t>
    </dgm:pt>
    <dgm:pt modelId="{461F31DA-DAB8-42F4-AADC-E3F10524B2E9}" type="pres">
      <dgm:prSet presAssocID="{A12CB4BC-9E2B-45FE-8925-F6481A0C6C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DF1F64-E90C-4D85-93E5-A507E3309AF5}" type="pres">
      <dgm:prSet presAssocID="{A12CB4BC-9E2B-45FE-8925-F6481A0C6CF6}" presName="arrow" presStyleLbl="bgShp" presStyleIdx="0" presStyleCnt="1"/>
      <dgm:spPr/>
    </dgm:pt>
    <dgm:pt modelId="{5E0E0B37-DDF3-474A-9E14-BE236E881C50}" type="pres">
      <dgm:prSet presAssocID="{A12CB4BC-9E2B-45FE-8925-F6481A0C6CF6}" presName="linearProcess" presStyleCnt="0"/>
      <dgm:spPr/>
    </dgm:pt>
    <dgm:pt modelId="{0655BACA-2D8A-4B15-82AD-60B27DF4FF1B}" type="pres">
      <dgm:prSet presAssocID="{E5DAF821-E4BE-4935-AA2E-0A5C1D1BEC0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F0E18F-5405-452D-9B9E-94DDA09D3335}" type="pres">
      <dgm:prSet presAssocID="{CCA09E9B-A9D2-4766-AA1C-FCA29359D53D}" presName="sibTrans" presStyleCnt="0"/>
      <dgm:spPr/>
    </dgm:pt>
    <dgm:pt modelId="{70446737-4FCD-46D1-9013-BECCAEAAE67D}" type="pres">
      <dgm:prSet presAssocID="{23D452AE-304F-40C0-B273-6F7E8FF465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D2530-10A1-4AE1-AA1A-847FD0D0B023}" type="pres">
      <dgm:prSet presAssocID="{AF32DE85-EC65-45BB-805D-AACFAF5CEDFD}" presName="sibTrans" presStyleCnt="0"/>
      <dgm:spPr/>
    </dgm:pt>
    <dgm:pt modelId="{C0FB55D6-C72F-4AC8-98D8-576E04440298}" type="pres">
      <dgm:prSet presAssocID="{095AAB46-AAFC-4579-9801-0F04B91FAF6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7A79EB-9CAF-4782-9337-A9A5B68882D9}" type="pres">
      <dgm:prSet presAssocID="{779FD683-9C6A-4242-96CC-BA094B41F451}" presName="sibTrans" presStyleCnt="0"/>
      <dgm:spPr/>
    </dgm:pt>
    <dgm:pt modelId="{EDB3A80C-94EF-4D1B-BBFE-13437A0D0AD3}" type="pres">
      <dgm:prSet presAssocID="{0542C359-33CF-447E-92F4-B6170C24FC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D771BA2-F505-4348-867B-2AD9F959A4F7}" srcId="{A12CB4BC-9E2B-45FE-8925-F6481A0C6CF6}" destId="{095AAB46-AAFC-4579-9801-0F04B91FAF67}" srcOrd="2" destOrd="0" parTransId="{757D1D69-BCF3-4DA3-AC5D-D6FEBD04B7BD}" sibTransId="{779FD683-9C6A-4242-96CC-BA094B41F451}"/>
    <dgm:cxn modelId="{63F7592A-AD21-499D-BBE6-8EF92AA78DC7}" type="presOf" srcId="{E5DAF821-E4BE-4935-AA2E-0A5C1D1BEC07}" destId="{0655BACA-2D8A-4B15-82AD-60B27DF4FF1B}" srcOrd="0" destOrd="0" presId="urn:microsoft.com/office/officeart/2005/8/layout/hProcess9"/>
    <dgm:cxn modelId="{D6163043-EFED-4BF5-AA2C-39C6197D9054}" type="presOf" srcId="{095AAB46-AAFC-4579-9801-0F04B91FAF67}" destId="{C0FB55D6-C72F-4AC8-98D8-576E04440298}" srcOrd="0" destOrd="0" presId="urn:microsoft.com/office/officeart/2005/8/layout/hProcess9"/>
    <dgm:cxn modelId="{6D65DAC8-447E-46F7-B2EC-6EC8FD13A83D}" srcId="{A12CB4BC-9E2B-45FE-8925-F6481A0C6CF6}" destId="{23D452AE-304F-40C0-B273-6F7E8FF465CD}" srcOrd="1" destOrd="0" parTransId="{0BA00326-10D4-49CB-A72E-FDA048A2A596}" sibTransId="{AF32DE85-EC65-45BB-805D-AACFAF5CEDFD}"/>
    <dgm:cxn modelId="{97C9018C-8E71-40B2-BBE0-CE2721BB3075}" type="presOf" srcId="{A12CB4BC-9E2B-45FE-8925-F6481A0C6CF6}" destId="{461F31DA-DAB8-42F4-AADC-E3F10524B2E9}" srcOrd="0" destOrd="0" presId="urn:microsoft.com/office/officeart/2005/8/layout/hProcess9"/>
    <dgm:cxn modelId="{5F55615B-76BB-4BCB-84B8-EF06E21A09B9}" srcId="{A12CB4BC-9E2B-45FE-8925-F6481A0C6CF6}" destId="{E5DAF821-E4BE-4935-AA2E-0A5C1D1BEC07}" srcOrd="0" destOrd="0" parTransId="{15AF6377-39A3-4DDD-9130-969F37791C13}" sibTransId="{CCA09E9B-A9D2-4766-AA1C-FCA29359D53D}"/>
    <dgm:cxn modelId="{117A2E51-8DAB-425E-855D-7070D2C54832}" srcId="{A12CB4BC-9E2B-45FE-8925-F6481A0C6CF6}" destId="{0542C359-33CF-447E-92F4-B6170C24FC31}" srcOrd="3" destOrd="0" parTransId="{32EB200F-8DFC-4AAE-8674-46C3E0B1D847}" sibTransId="{12D5F85B-A167-4793-BCD4-45746B6E939F}"/>
    <dgm:cxn modelId="{CA7A2C35-CB4A-4128-93E7-821BCCA723C8}" type="presOf" srcId="{23D452AE-304F-40C0-B273-6F7E8FF465CD}" destId="{70446737-4FCD-46D1-9013-BECCAEAAE67D}" srcOrd="0" destOrd="0" presId="urn:microsoft.com/office/officeart/2005/8/layout/hProcess9"/>
    <dgm:cxn modelId="{A407ECFA-B32A-4236-92E3-8932B8C55331}" type="presOf" srcId="{0542C359-33CF-447E-92F4-B6170C24FC31}" destId="{EDB3A80C-94EF-4D1B-BBFE-13437A0D0AD3}" srcOrd="0" destOrd="0" presId="urn:microsoft.com/office/officeart/2005/8/layout/hProcess9"/>
    <dgm:cxn modelId="{91AE3C6E-E7FB-44EB-881C-F7D43A9717BF}" type="presParOf" srcId="{461F31DA-DAB8-42F4-AADC-E3F10524B2E9}" destId="{74DF1F64-E90C-4D85-93E5-A507E3309AF5}" srcOrd="0" destOrd="0" presId="urn:microsoft.com/office/officeart/2005/8/layout/hProcess9"/>
    <dgm:cxn modelId="{17CC963A-9C81-4314-8F79-E9F7FBC5D939}" type="presParOf" srcId="{461F31DA-DAB8-42F4-AADC-E3F10524B2E9}" destId="{5E0E0B37-DDF3-474A-9E14-BE236E881C50}" srcOrd="1" destOrd="0" presId="urn:microsoft.com/office/officeart/2005/8/layout/hProcess9"/>
    <dgm:cxn modelId="{09E9580E-5D73-4BB3-825C-38F3AD4F5181}" type="presParOf" srcId="{5E0E0B37-DDF3-474A-9E14-BE236E881C50}" destId="{0655BACA-2D8A-4B15-82AD-60B27DF4FF1B}" srcOrd="0" destOrd="0" presId="urn:microsoft.com/office/officeart/2005/8/layout/hProcess9"/>
    <dgm:cxn modelId="{7C4A9BF1-00C6-4FFF-8FE4-6E7FC67E7274}" type="presParOf" srcId="{5E0E0B37-DDF3-474A-9E14-BE236E881C50}" destId="{64F0E18F-5405-452D-9B9E-94DDA09D3335}" srcOrd="1" destOrd="0" presId="urn:microsoft.com/office/officeart/2005/8/layout/hProcess9"/>
    <dgm:cxn modelId="{4D77FFAE-D3C5-430E-9890-EDF472AE0C27}" type="presParOf" srcId="{5E0E0B37-DDF3-474A-9E14-BE236E881C50}" destId="{70446737-4FCD-46D1-9013-BECCAEAAE67D}" srcOrd="2" destOrd="0" presId="urn:microsoft.com/office/officeart/2005/8/layout/hProcess9"/>
    <dgm:cxn modelId="{A3EBF462-23A5-414E-A0BC-B0ED0ED72651}" type="presParOf" srcId="{5E0E0B37-DDF3-474A-9E14-BE236E881C50}" destId="{D04D2530-10A1-4AE1-AA1A-847FD0D0B023}" srcOrd="3" destOrd="0" presId="urn:microsoft.com/office/officeart/2005/8/layout/hProcess9"/>
    <dgm:cxn modelId="{ED438A54-55A6-4652-97AA-1F615EF99621}" type="presParOf" srcId="{5E0E0B37-DDF3-474A-9E14-BE236E881C50}" destId="{C0FB55D6-C72F-4AC8-98D8-576E04440298}" srcOrd="4" destOrd="0" presId="urn:microsoft.com/office/officeart/2005/8/layout/hProcess9"/>
    <dgm:cxn modelId="{15274457-20E2-4F00-A3C6-0CF104E53366}" type="presParOf" srcId="{5E0E0B37-DDF3-474A-9E14-BE236E881C50}" destId="{CC7A79EB-9CAF-4782-9337-A9A5B68882D9}" srcOrd="5" destOrd="0" presId="urn:microsoft.com/office/officeart/2005/8/layout/hProcess9"/>
    <dgm:cxn modelId="{615C9305-AF0D-4A22-8340-676035902F4F}" type="presParOf" srcId="{5E0E0B37-DDF3-474A-9E14-BE236E881C50}" destId="{EDB3A80C-94EF-4D1B-BBFE-13437A0D0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B94E7B4-D9BB-4F75-9071-9B9A3291E4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9D26F3-9E21-49A4-BE5F-436FDBBC4DAD}">
      <dgm:prSet/>
      <dgm:spPr/>
      <dgm:t>
        <a:bodyPr/>
        <a:lstStyle/>
        <a:p>
          <a:pPr rtl="0"/>
          <a:r>
            <a:rPr lang="es-ES" dirty="0" smtClean="0"/>
            <a:t>Ajustar el gráfico</a:t>
          </a:r>
          <a:endParaRPr lang="es-ES" dirty="0"/>
        </a:p>
      </dgm:t>
    </dgm:pt>
    <dgm:pt modelId="{5854FBFE-99AD-40DC-B631-C86D9D2EE44B}" type="parTrans" cxnId="{F50FEA28-D404-4016-B5A6-9E3301D5E3DF}">
      <dgm:prSet/>
      <dgm:spPr/>
      <dgm:t>
        <a:bodyPr/>
        <a:lstStyle/>
        <a:p>
          <a:endParaRPr lang="es-ES"/>
        </a:p>
      </dgm:t>
    </dgm:pt>
    <dgm:pt modelId="{FB9013A8-AC7D-45D4-BBDB-D5AAEB6CC2BC}" type="sibTrans" cxnId="{F50FEA28-D404-4016-B5A6-9E3301D5E3DF}">
      <dgm:prSet/>
      <dgm:spPr/>
      <dgm:t>
        <a:bodyPr/>
        <a:lstStyle/>
        <a:p>
          <a:endParaRPr lang="es-ES"/>
        </a:p>
      </dgm:t>
    </dgm:pt>
    <dgm:pt modelId="{801FFB45-3176-402E-B705-28E4EA5F4941}">
      <dgm:prSet/>
      <dgm:spPr/>
      <dgm:t>
        <a:bodyPr/>
        <a:lstStyle/>
        <a:p>
          <a:pPr rtl="0"/>
          <a:r>
            <a:rPr lang="es-ES" dirty="0" smtClean="0"/>
            <a:t>Formatear</a:t>
          </a:r>
          <a:endParaRPr lang="es-ES" dirty="0"/>
        </a:p>
      </dgm:t>
    </dgm:pt>
    <dgm:pt modelId="{6F8C81B8-C067-409B-A5B2-D1E0A4B180EC}" type="parTrans" cxnId="{DDA7936D-54B8-4EDB-A815-F87FD13A0F63}">
      <dgm:prSet/>
      <dgm:spPr/>
      <dgm:t>
        <a:bodyPr/>
        <a:lstStyle/>
        <a:p>
          <a:endParaRPr lang="es-ES"/>
        </a:p>
      </dgm:t>
    </dgm:pt>
    <dgm:pt modelId="{7D675C77-2968-4795-9CE1-E49C1F30DFE5}" type="sibTrans" cxnId="{DDA7936D-54B8-4EDB-A815-F87FD13A0F63}">
      <dgm:prSet/>
      <dgm:spPr/>
      <dgm:t>
        <a:bodyPr/>
        <a:lstStyle/>
        <a:p>
          <a:endParaRPr lang="es-ES"/>
        </a:p>
      </dgm:t>
    </dgm:pt>
    <dgm:pt modelId="{7A296078-A1B0-4F9A-BC47-BD52F82502AB}">
      <dgm:prSet/>
      <dgm:spPr/>
      <dgm:t>
        <a:bodyPr/>
        <a:lstStyle/>
        <a:p>
          <a:pPr rtl="0"/>
          <a:r>
            <a:rPr lang="es-ES" dirty="0" smtClean="0"/>
            <a:t>Reiterar</a:t>
          </a:r>
          <a:endParaRPr lang="es-ES" dirty="0"/>
        </a:p>
      </dgm:t>
    </dgm:pt>
    <dgm:pt modelId="{25B5C69A-1E82-4BC5-BC38-5FD437A30475}" type="parTrans" cxnId="{EEC29014-754E-431B-BC90-5E6CF461715C}">
      <dgm:prSet/>
      <dgm:spPr/>
      <dgm:t>
        <a:bodyPr/>
        <a:lstStyle/>
        <a:p>
          <a:endParaRPr lang="es-ES"/>
        </a:p>
      </dgm:t>
    </dgm:pt>
    <dgm:pt modelId="{DC627B8A-AF18-48CC-967B-11B46F5C64DB}" type="sibTrans" cxnId="{EEC29014-754E-431B-BC90-5E6CF461715C}">
      <dgm:prSet/>
      <dgm:spPr/>
      <dgm:t>
        <a:bodyPr/>
        <a:lstStyle/>
        <a:p>
          <a:endParaRPr lang="es-ES"/>
        </a:p>
      </dgm:t>
    </dgm:pt>
    <dgm:pt modelId="{92DB294A-1D57-47ED-A7F1-65779084ECA2}" type="pres">
      <dgm:prSet presAssocID="{FB94E7B4-D9BB-4F75-9071-9B9A3291E4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A4E69AE-EDB5-4275-A2A8-B79E792C9C62}" type="pres">
      <dgm:prSet presAssocID="{D29D26F3-9E21-49A4-BE5F-436FDBBC4DAD}" presName="linNode" presStyleCnt="0"/>
      <dgm:spPr/>
    </dgm:pt>
    <dgm:pt modelId="{C6D01D7B-EB36-4A86-8348-32510F984E80}" type="pres">
      <dgm:prSet presAssocID="{D29D26F3-9E21-49A4-BE5F-436FDBBC4DAD}" presName="parentText" presStyleLbl="node1" presStyleIdx="0" presStyleCnt="1" custLinFactNeighborY="7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1F93C7-ABD5-4141-9F6C-E378C7EA712C}" type="pres">
      <dgm:prSet presAssocID="{D29D26F3-9E21-49A4-BE5F-436FDBBC4DA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9070A5-927C-4204-A94D-A9810D2F84F0}" type="presOf" srcId="{801FFB45-3176-402E-B705-28E4EA5F4941}" destId="{691F93C7-ABD5-4141-9F6C-E378C7EA712C}" srcOrd="0" destOrd="0" presId="urn:microsoft.com/office/officeart/2005/8/layout/vList5"/>
    <dgm:cxn modelId="{E87DFABB-5D46-4633-AC65-E38ECBDD572D}" type="presOf" srcId="{7A296078-A1B0-4F9A-BC47-BD52F82502AB}" destId="{691F93C7-ABD5-4141-9F6C-E378C7EA712C}" srcOrd="0" destOrd="1" presId="urn:microsoft.com/office/officeart/2005/8/layout/vList5"/>
    <dgm:cxn modelId="{4C7D7AE2-68F8-4651-AA4B-29E0D26ABED8}" type="presOf" srcId="{D29D26F3-9E21-49A4-BE5F-436FDBBC4DAD}" destId="{C6D01D7B-EB36-4A86-8348-32510F984E80}" srcOrd="0" destOrd="0" presId="urn:microsoft.com/office/officeart/2005/8/layout/vList5"/>
    <dgm:cxn modelId="{EEC29014-754E-431B-BC90-5E6CF461715C}" srcId="{D29D26F3-9E21-49A4-BE5F-436FDBBC4DAD}" destId="{7A296078-A1B0-4F9A-BC47-BD52F82502AB}" srcOrd="1" destOrd="0" parTransId="{25B5C69A-1E82-4BC5-BC38-5FD437A30475}" sibTransId="{DC627B8A-AF18-48CC-967B-11B46F5C64DB}"/>
    <dgm:cxn modelId="{F50FEA28-D404-4016-B5A6-9E3301D5E3DF}" srcId="{FB94E7B4-D9BB-4F75-9071-9B9A3291E4B8}" destId="{D29D26F3-9E21-49A4-BE5F-436FDBBC4DAD}" srcOrd="0" destOrd="0" parTransId="{5854FBFE-99AD-40DC-B631-C86D9D2EE44B}" sibTransId="{FB9013A8-AC7D-45D4-BBDB-D5AAEB6CC2BC}"/>
    <dgm:cxn modelId="{DDA7936D-54B8-4EDB-A815-F87FD13A0F63}" srcId="{D29D26F3-9E21-49A4-BE5F-436FDBBC4DAD}" destId="{801FFB45-3176-402E-B705-28E4EA5F4941}" srcOrd="0" destOrd="0" parTransId="{6F8C81B8-C067-409B-A5B2-D1E0A4B180EC}" sibTransId="{7D675C77-2968-4795-9CE1-E49C1F30DFE5}"/>
    <dgm:cxn modelId="{0CC26D18-353A-42D2-A60D-035B3ED5BCED}" type="presOf" srcId="{FB94E7B4-D9BB-4F75-9071-9B9A3291E4B8}" destId="{92DB294A-1D57-47ED-A7F1-65779084ECA2}" srcOrd="0" destOrd="0" presId="urn:microsoft.com/office/officeart/2005/8/layout/vList5"/>
    <dgm:cxn modelId="{8F2592DB-89BB-42F4-88F2-77AD2F1E76E1}" type="presParOf" srcId="{92DB294A-1D57-47ED-A7F1-65779084ECA2}" destId="{6A4E69AE-EDB5-4275-A2A8-B79E792C9C62}" srcOrd="0" destOrd="0" presId="urn:microsoft.com/office/officeart/2005/8/layout/vList5"/>
    <dgm:cxn modelId="{D7C82C35-0531-49E9-92DB-C10315CCEDF0}" type="presParOf" srcId="{6A4E69AE-EDB5-4275-A2A8-B79E792C9C62}" destId="{C6D01D7B-EB36-4A86-8348-32510F984E80}" srcOrd="0" destOrd="0" presId="urn:microsoft.com/office/officeart/2005/8/layout/vList5"/>
    <dgm:cxn modelId="{C1407372-D764-46F6-8E83-25CE3ADB2AB9}" type="presParOf" srcId="{6A4E69AE-EDB5-4275-A2A8-B79E792C9C62}" destId="{691F93C7-ABD5-4141-9F6C-E378C7EA71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B94E7B4-D9BB-4F75-9071-9B9A3291E4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9D26F3-9E21-49A4-BE5F-436FDBBC4DAD}">
      <dgm:prSet/>
      <dgm:spPr/>
      <dgm:t>
        <a:bodyPr/>
        <a:lstStyle/>
        <a:p>
          <a:pPr rtl="0"/>
          <a:r>
            <a:rPr lang="es-ES" dirty="0" smtClean="0"/>
            <a:t>Ajustar el gráfico</a:t>
          </a:r>
          <a:endParaRPr lang="es-ES" dirty="0"/>
        </a:p>
      </dgm:t>
    </dgm:pt>
    <dgm:pt modelId="{5854FBFE-99AD-40DC-B631-C86D9D2EE44B}" type="parTrans" cxnId="{F50FEA28-D404-4016-B5A6-9E3301D5E3DF}">
      <dgm:prSet/>
      <dgm:spPr/>
      <dgm:t>
        <a:bodyPr/>
        <a:lstStyle/>
        <a:p>
          <a:endParaRPr lang="es-ES"/>
        </a:p>
      </dgm:t>
    </dgm:pt>
    <dgm:pt modelId="{FB9013A8-AC7D-45D4-BBDB-D5AAEB6CC2BC}" type="sibTrans" cxnId="{F50FEA28-D404-4016-B5A6-9E3301D5E3DF}">
      <dgm:prSet/>
      <dgm:spPr/>
      <dgm:t>
        <a:bodyPr/>
        <a:lstStyle/>
        <a:p>
          <a:endParaRPr lang="es-ES"/>
        </a:p>
      </dgm:t>
    </dgm:pt>
    <dgm:pt modelId="{801FFB45-3176-402E-B705-28E4EA5F4941}">
      <dgm:prSet/>
      <dgm:spPr/>
      <dgm:t>
        <a:bodyPr/>
        <a:lstStyle/>
        <a:p>
          <a:pPr rtl="0"/>
          <a:r>
            <a:rPr lang="es-ES" dirty="0" smtClean="0"/>
            <a:t>Formatear</a:t>
          </a:r>
          <a:endParaRPr lang="es-ES" dirty="0"/>
        </a:p>
      </dgm:t>
    </dgm:pt>
    <dgm:pt modelId="{6F8C81B8-C067-409B-A5B2-D1E0A4B180EC}" type="parTrans" cxnId="{DDA7936D-54B8-4EDB-A815-F87FD13A0F63}">
      <dgm:prSet/>
      <dgm:spPr/>
      <dgm:t>
        <a:bodyPr/>
        <a:lstStyle/>
        <a:p>
          <a:endParaRPr lang="es-ES"/>
        </a:p>
      </dgm:t>
    </dgm:pt>
    <dgm:pt modelId="{7D675C77-2968-4795-9CE1-E49C1F30DFE5}" type="sibTrans" cxnId="{DDA7936D-54B8-4EDB-A815-F87FD13A0F63}">
      <dgm:prSet/>
      <dgm:spPr/>
      <dgm:t>
        <a:bodyPr/>
        <a:lstStyle/>
        <a:p>
          <a:endParaRPr lang="es-ES"/>
        </a:p>
      </dgm:t>
    </dgm:pt>
    <dgm:pt modelId="{7A296078-A1B0-4F9A-BC47-BD52F82502AB}">
      <dgm:prSet/>
      <dgm:spPr/>
      <dgm:t>
        <a:bodyPr/>
        <a:lstStyle/>
        <a:p>
          <a:pPr rtl="0"/>
          <a:r>
            <a:rPr lang="es-ES" dirty="0" smtClean="0"/>
            <a:t>Reiterar</a:t>
          </a:r>
          <a:endParaRPr lang="es-ES" dirty="0"/>
        </a:p>
      </dgm:t>
    </dgm:pt>
    <dgm:pt modelId="{25B5C69A-1E82-4BC5-BC38-5FD437A30475}" type="parTrans" cxnId="{EEC29014-754E-431B-BC90-5E6CF461715C}">
      <dgm:prSet/>
      <dgm:spPr/>
      <dgm:t>
        <a:bodyPr/>
        <a:lstStyle/>
        <a:p>
          <a:endParaRPr lang="es-ES"/>
        </a:p>
      </dgm:t>
    </dgm:pt>
    <dgm:pt modelId="{DC627B8A-AF18-48CC-967B-11B46F5C64DB}" type="sibTrans" cxnId="{EEC29014-754E-431B-BC90-5E6CF461715C}">
      <dgm:prSet/>
      <dgm:spPr/>
      <dgm:t>
        <a:bodyPr/>
        <a:lstStyle/>
        <a:p>
          <a:endParaRPr lang="es-ES"/>
        </a:p>
      </dgm:t>
    </dgm:pt>
    <dgm:pt modelId="{92DB294A-1D57-47ED-A7F1-65779084ECA2}" type="pres">
      <dgm:prSet presAssocID="{FB94E7B4-D9BB-4F75-9071-9B9A3291E4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A4E69AE-EDB5-4275-A2A8-B79E792C9C62}" type="pres">
      <dgm:prSet presAssocID="{D29D26F3-9E21-49A4-BE5F-436FDBBC4DAD}" presName="linNode" presStyleCnt="0"/>
      <dgm:spPr/>
    </dgm:pt>
    <dgm:pt modelId="{C6D01D7B-EB36-4A86-8348-32510F984E80}" type="pres">
      <dgm:prSet presAssocID="{D29D26F3-9E21-49A4-BE5F-436FDBBC4DAD}" presName="parentText" presStyleLbl="node1" presStyleIdx="0" presStyleCnt="1" custLinFactNeighborY="7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1F93C7-ABD5-4141-9F6C-E378C7EA712C}" type="pres">
      <dgm:prSet presAssocID="{D29D26F3-9E21-49A4-BE5F-436FDBBC4DA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FD2194-38EA-4564-86B6-76D5C338FCDE}" type="presOf" srcId="{D29D26F3-9E21-49A4-BE5F-436FDBBC4DAD}" destId="{C6D01D7B-EB36-4A86-8348-32510F984E80}" srcOrd="0" destOrd="0" presId="urn:microsoft.com/office/officeart/2005/8/layout/vList5"/>
    <dgm:cxn modelId="{5649969E-7292-437A-A332-E02B702C25DA}" type="presOf" srcId="{FB94E7B4-D9BB-4F75-9071-9B9A3291E4B8}" destId="{92DB294A-1D57-47ED-A7F1-65779084ECA2}" srcOrd="0" destOrd="0" presId="urn:microsoft.com/office/officeart/2005/8/layout/vList5"/>
    <dgm:cxn modelId="{0368E717-FBDF-4897-A7EC-1AD6B27F4FEA}" type="presOf" srcId="{7A296078-A1B0-4F9A-BC47-BD52F82502AB}" destId="{691F93C7-ABD5-4141-9F6C-E378C7EA712C}" srcOrd="0" destOrd="1" presId="urn:microsoft.com/office/officeart/2005/8/layout/vList5"/>
    <dgm:cxn modelId="{EEC29014-754E-431B-BC90-5E6CF461715C}" srcId="{D29D26F3-9E21-49A4-BE5F-436FDBBC4DAD}" destId="{7A296078-A1B0-4F9A-BC47-BD52F82502AB}" srcOrd="1" destOrd="0" parTransId="{25B5C69A-1E82-4BC5-BC38-5FD437A30475}" sibTransId="{DC627B8A-AF18-48CC-967B-11B46F5C64DB}"/>
    <dgm:cxn modelId="{F50FEA28-D404-4016-B5A6-9E3301D5E3DF}" srcId="{FB94E7B4-D9BB-4F75-9071-9B9A3291E4B8}" destId="{D29D26F3-9E21-49A4-BE5F-436FDBBC4DAD}" srcOrd="0" destOrd="0" parTransId="{5854FBFE-99AD-40DC-B631-C86D9D2EE44B}" sibTransId="{FB9013A8-AC7D-45D4-BBDB-D5AAEB6CC2BC}"/>
    <dgm:cxn modelId="{2391F040-6FC7-4303-A59A-96714A04AF87}" type="presOf" srcId="{801FFB45-3176-402E-B705-28E4EA5F4941}" destId="{691F93C7-ABD5-4141-9F6C-E378C7EA712C}" srcOrd="0" destOrd="0" presId="urn:microsoft.com/office/officeart/2005/8/layout/vList5"/>
    <dgm:cxn modelId="{DDA7936D-54B8-4EDB-A815-F87FD13A0F63}" srcId="{D29D26F3-9E21-49A4-BE5F-436FDBBC4DAD}" destId="{801FFB45-3176-402E-B705-28E4EA5F4941}" srcOrd="0" destOrd="0" parTransId="{6F8C81B8-C067-409B-A5B2-D1E0A4B180EC}" sibTransId="{7D675C77-2968-4795-9CE1-E49C1F30DFE5}"/>
    <dgm:cxn modelId="{C551C425-AE3E-4746-8EBB-363C1610D0E5}" type="presParOf" srcId="{92DB294A-1D57-47ED-A7F1-65779084ECA2}" destId="{6A4E69AE-EDB5-4275-A2A8-B79E792C9C62}" srcOrd="0" destOrd="0" presId="urn:microsoft.com/office/officeart/2005/8/layout/vList5"/>
    <dgm:cxn modelId="{F638D059-D2D9-4F4E-BB5D-3F327D72F7CA}" type="presParOf" srcId="{6A4E69AE-EDB5-4275-A2A8-B79E792C9C62}" destId="{C6D01D7B-EB36-4A86-8348-32510F984E80}" srcOrd="0" destOrd="0" presId="urn:microsoft.com/office/officeart/2005/8/layout/vList5"/>
    <dgm:cxn modelId="{3EB1EA09-E0C2-44AA-BAD9-CE4C087328A8}" type="presParOf" srcId="{6A4E69AE-EDB5-4275-A2A8-B79E792C9C62}" destId="{691F93C7-ABD5-4141-9F6C-E378C7EA71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B94E7B4-D9BB-4F75-9071-9B9A3291E4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9D26F3-9E21-49A4-BE5F-436FDBBC4DAD}">
      <dgm:prSet/>
      <dgm:spPr/>
      <dgm:t>
        <a:bodyPr/>
        <a:lstStyle/>
        <a:p>
          <a:pPr rtl="0"/>
          <a:r>
            <a:rPr lang="es-ES" dirty="0" smtClean="0"/>
            <a:t>Ajustar el gráfico</a:t>
          </a:r>
          <a:endParaRPr lang="es-ES" dirty="0"/>
        </a:p>
      </dgm:t>
    </dgm:pt>
    <dgm:pt modelId="{5854FBFE-99AD-40DC-B631-C86D9D2EE44B}" type="parTrans" cxnId="{F50FEA28-D404-4016-B5A6-9E3301D5E3DF}">
      <dgm:prSet/>
      <dgm:spPr/>
      <dgm:t>
        <a:bodyPr/>
        <a:lstStyle/>
        <a:p>
          <a:endParaRPr lang="es-ES"/>
        </a:p>
      </dgm:t>
    </dgm:pt>
    <dgm:pt modelId="{FB9013A8-AC7D-45D4-BBDB-D5AAEB6CC2BC}" type="sibTrans" cxnId="{F50FEA28-D404-4016-B5A6-9E3301D5E3DF}">
      <dgm:prSet/>
      <dgm:spPr/>
      <dgm:t>
        <a:bodyPr/>
        <a:lstStyle/>
        <a:p>
          <a:endParaRPr lang="es-ES"/>
        </a:p>
      </dgm:t>
    </dgm:pt>
    <dgm:pt modelId="{801FFB45-3176-402E-B705-28E4EA5F4941}">
      <dgm:prSet/>
      <dgm:spPr/>
      <dgm:t>
        <a:bodyPr/>
        <a:lstStyle/>
        <a:p>
          <a:pPr rtl="0"/>
          <a:r>
            <a:rPr lang="es-ES" dirty="0" smtClean="0"/>
            <a:t>Formatear</a:t>
          </a:r>
          <a:endParaRPr lang="es-ES" dirty="0"/>
        </a:p>
      </dgm:t>
    </dgm:pt>
    <dgm:pt modelId="{6F8C81B8-C067-409B-A5B2-D1E0A4B180EC}" type="parTrans" cxnId="{DDA7936D-54B8-4EDB-A815-F87FD13A0F63}">
      <dgm:prSet/>
      <dgm:spPr/>
      <dgm:t>
        <a:bodyPr/>
        <a:lstStyle/>
        <a:p>
          <a:endParaRPr lang="es-ES"/>
        </a:p>
      </dgm:t>
    </dgm:pt>
    <dgm:pt modelId="{7D675C77-2968-4795-9CE1-E49C1F30DFE5}" type="sibTrans" cxnId="{DDA7936D-54B8-4EDB-A815-F87FD13A0F63}">
      <dgm:prSet/>
      <dgm:spPr/>
      <dgm:t>
        <a:bodyPr/>
        <a:lstStyle/>
        <a:p>
          <a:endParaRPr lang="es-ES"/>
        </a:p>
      </dgm:t>
    </dgm:pt>
    <dgm:pt modelId="{7A296078-A1B0-4F9A-BC47-BD52F82502AB}">
      <dgm:prSet/>
      <dgm:spPr/>
      <dgm:t>
        <a:bodyPr/>
        <a:lstStyle/>
        <a:p>
          <a:pPr rtl="0"/>
          <a:r>
            <a:rPr lang="es-ES" dirty="0" smtClean="0"/>
            <a:t>Reiterar</a:t>
          </a:r>
          <a:endParaRPr lang="es-ES" dirty="0"/>
        </a:p>
      </dgm:t>
    </dgm:pt>
    <dgm:pt modelId="{25B5C69A-1E82-4BC5-BC38-5FD437A30475}" type="parTrans" cxnId="{EEC29014-754E-431B-BC90-5E6CF461715C}">
      <dgm:prSet/>
      <dgm:spPr/>
      <dgm:t>
        <a:bodyPr/>
        <a:lstStyle/>
        <a:p>
          <a:endParaRPr lang="es-ES"/>
        </a:p>
      </dgm:t>
    </dgm:pt>
    <dgm:pt modelId="{DC627B8A-AF18-48CC-967B-11B46F5C64DB}" type="sibTrans" cxnId="{EEC29014-754E-431B-BC90-5E6CF461715C}">
      <dgm:prSet/>
      <dgm:spPr/>
      <dgm:t>
        <a:bodyPr/>
        <a:lstStyle/>
        <a:p>
          <a:endParaRPr lang="es-ES"/>
        </a:p>
      </dgm:t>
    </dgm:pt>
    <dgm:pt modelId="{92DB294A-1D57-47ED-A7F1-65779084ECA2}" type="pres">
      <dgm:prSet presAssocID="{FB94E7B4-D9BB-4F75-9071-9B9A3291E4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A4E69AE-EDB5-4275-A2A8-B79E792C9C62}" type="pres">
      <dgm:prSet presAssocID="{D29D26F3-9E21-49A4-BE5F-436FDBBC4DAD}" presName="linNode" presStyleCnt="0"/>
      <dgm:spPr/>
    </dgm:pt>
    <dgm:pt modelId="{C6D01D7B-EB36-4A86-8348-32510F984E80}" type="pres">
      <dgm:prSet presAssocID="{D29D26F3-9E21-49A4-BE5F-436FDBBC4DAD}" presName="parentText" presStyleLbl="node1" presStyleIdx="0" presStyleCnt="1" custLinFactNeighborY="7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1F93C7-ABD5-4141-9F6C-E378C7EA712C}" type="pres">
      <dgm:prSet presAssocID="{D29D26F3-9E21-49A4-BE5F-436FDBBC4DA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432FAA-4142-456F-B7B1-0805F35AECDA}" type="presOf" srcId="{801FFB45-3176-402E-B705-28E4EA5F4941}" destId="{691F93C7-ABD5-4141-9F6C-E378C7EA712C}" srcOrd="0" destOrd="0" presId="urn:microsoft.com/office/officeart/2005/8/layout/vList5"/>
    <dgm:cxn modelId="{6A7869FB-4289-4324-8985-3DC25782790D}" type="presOf" srcId="{FB94E7B4-D9BB-4F75-9071-9B9A3291E4B8}" destId="{92DB294A-1D57-47ED-A7F1-65779084ECA2}" srcOrd="0" destOrd="0" presId="urn:microsoft.com/office/officeart/2005/8/layout/vList5"/>
    <dgm:cxn modelId="{EEC29014-754E-431B-BC90-5E6CF461715C}" srcId="{D29D26F3-9E21-49A4-BE5F-436FDBBC4DAD}" destId="{7A296078-A1B0-4F9A-BC47-BD52F82502AB}" srcOrd="1" destOrd="0" parTransId="{25B5C69A-1E82-4BC5-BC38-5FD437A30475}" sibTransId="{DC627B8A-AF18-48CC-967B-11B46F5C64DB}"/>
    <dgm:cxn modelId="{F50FEA28-D404-4016-B5A6-9E3301D5E3DF}" srcId="{FB94E7B4-D9BB-4F75-9071-9B9A3291E4B8}" destId="{D29D26F3-9E21-49A4-BE5F-436FDBBC4DAD}" srcOrd="0" destOrd="0" parTransId="{5854FBFE-99AD-40DC-B631-C86D9D2EE44B}" sibTransId="{FB9013A8-AC7D-45D4-BBDB-D5AAEB6CC2BC}"/>
    <dgm:cxn modelId="{5DE3A698-67E4-41BD-9AAB-77EDF183FA1B}" type="presOf" srcId="{7A296078-A1B0-4F9A-BC47-BD52F82502AB}" destId="{691F93C7-ABD5-4141-9F6C-E378C7EA712C}" srcOrd="0" destOrd="1" presId="urn:microsoft.com/office/officeart/2005/8/layout/vList5"/>
    <dgm:cxn modelId="{DDA7936D-54B8-4EDB-A815-F87FD13A0F63}" srcId="{D29D26F3-9E21-49A4-BE5F-436FDBBC4DAD}" destId="{801FFB45-3176-402E-B705-28E4EA5F4941}" srcOrd="0" destOrd="0" parTransId="{6F8C81B8-C067-409B-A5B2-D1E0A4B180EC}" sibTransId="{7D675C77-2968-4795-9CE1-E49C1F30DFE5}"/>
    <dgm:cxn modelId="{3746A6B0-D43A-47CD-A98B-44005072E342}" type="presOf" srcId="{D29D26F3-9E21-49A4-BE5F-436FDBBC4DAD}" destId="{C6D01D7B-EB36-4A86-8348-32510F984E80}" srcOrd="0" destOrd="0" presId="urn:microsoft.com/office/officeart/2005/8/layout/vList5"/>
    <dgm:cxn modelId="{72BF163E-0AEC-4E16-B4F2-26158A1FA04B}" type="presParOf" srcId="{92DB294A-1D57-47ED-A7F1-65779084ECA2}" destId="{6A4E69AE-EDB5-4275-A2A8-B79E792C9C62}" srcOrd="0" destOrd="0" presId="urn:microsoft.com/office/officeart/2005/8/layout/vList5"/>
    <dgm:cxn modelId="{C734A876-C79B-4E35-AB78-E4CFFC3EECA4}" type="presParOf" srcId="{6A4E69AE-EDB5-4275-A2A8-B79E792C9C62}" destId="{C6D01D7B-EB36-4A86-8348-32510F984E80}" srcOrd="0" destOrd="0" presId="urn:microsoft.com/office/officeart/2005/8/layout/vList5"/>
    <dgm:cxn modelId="{23FFE9EE-62FE-46B5-AD38-AF527BEC7607}" type="presParOf" srcId="{6A4E69AE-EDB5-4275-A2A8-B79E792C9C62}" destId="{691F93C7-ABD5-4141-9F6C-E378C7EA71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FF5D5-B8D6-4520-9788-352FFC5E3E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7886CD-CB77-42E0-B1C3-B8172DC0591F}">
      <dgm:prSet/>
      <dgm:spPr/>
      <dgm:t>
        <a:bodyPr/>
        <a:lstStyle/>
        <a:p>
          <a:pPr algn="ctr" rtl="0"/>
          <a:r>
            <a:rPr lang="es-ES" dirty="0" smtClean="0"/>
            <a:t>Leo la documentación para empezar</a:t>
          </a:r>
          <a:endParaRPr lang="es-ES" dirty="0"/>
        </a:p>
      </dgm:t>
    </dgm:pt>
    <dgm:pt modelId="{733182D4-B2C8-46B3-B772-406A967884C9}" type="parTrans" cxnId="{43C02D4E-8AE4-4102-8FF9-404E0C7894C9}">
      <dgm:prSet/>
      <dgm:spPr/>
      <dgm:t>
        <a:bodyPr/>
        <a:lstStyle/>
        <a:p>
          <a:endParaRPr lang="es-ES"/>
        </a:p>
      </dgm:t>
    </dgm:pt>
    <dgm:pt modelId="{59C9F79B-57E3-4015-A355-C69D36AD7AE3}" type="sibTrans" cxnId="{43C02D4E-8AE4-4102-8FF9-404E0C7894C9}">
      <dgm:prSet/>
      <dgm:spPr/>
      <dgm:t>
        <a:bodyPr/>
        <a:lstStyle/>
        <a:p>
          <a:endParaRPr lang="es-ES"/>
        </a:p>
      </dgm:t>
    </dgm:pt>
    <dgm:pt modelId="{53826D81-739E-4C96-B37F-BF3ECB869906}">
      <dgm:prSet/>
      <dgm:spPr/>
      <dgm:t>
        <a:bodyPr/>
        <a:lstStyle/>
        <a:p>
          <a:pPr algn="ctr" rtl="0"/>
          <a:r>
            <a:rPr lang="es-ES" dirty="0" smtClean="0"/>
            <a:t>Instalo R en Windows</a:t>
          </a:r>
          <a:endParaRPr lang="es-ES" dirty="0"/>
        </a:p>
      </dgm:t>
    </dgm:pt>
    <dgm:pt modelId="{E8DFEEBD-92D3-4D18-90DD-7AF5B1BDA33F}" type="parTrans" cxnId="{F206CDC7-74E5-4DD9-8BA6-F969FBAFABF2}">
      <dgm:prSet/>
      <dgm:spPr/>
      <dgm:t>
        <a:bodyPr/>
        <a:lstStyle/>
        <a:p>
          <a:endParaRPr lang="es-ES"/>
        </a:p>
      </dgm:t>
    </dgm:pt>
    <dgm:pt modelId="{EEEDC517-C5C3-4A44-A2FD-3CB9F065D197}" type="sibTrans" cxnId="{F206CDC7-74E5-4DD9-8BA6-F969FBAFABF2}">
      <dgm:prSet/>
      <dgm:spPr/>
      <dgm:t>
        <a:bodyPr/>
        <a:lstStyle/>
        <a:p>
          <a:endParaRPr lang="es-ES"/>
        </a:p>
      </dgm:t>
    </dgm:pt>
    <dgm:pt modelId="{A79C60BF-1AF7-4B8F-B75E-8CC6A8BAC682}">
      <dgm:prSet/>
      <dgm:spPr/>
      <dgm:t>
        <a:bodyPr/>
        <a:lstStyle/>
        <a:p>
          <a:pPr algn="ctr" rtl="0"/>
          <a:r>
            <a:rPr lang="es-ES" dirty="0" smtClean="0"/>
            <a:t>¿Y…?</a:t>
          </a:r>
          <a:endParaRPr lang="es-ES" dirty="0"/>
        </a:p>
      </dgm:t>
    </dgm:pt>
    <dgm:pt modelId="{27BA9402-CD41-4A60-BF42-FA455F55A7AA}" type="parTrans" cxnId="{0D72381B-7BD2-496A-94A7-360C768E1CF0}">
      <dgm:prSet/>
      <dgm:spPr/>
      <dgm:t>
        <a:bodyPr/>
        <a:lstStyle/>
        <a:p>
          <a:endParaRPr lang="es-ES"/>
        </a:p>
      </dgm:t>
    </dgm:pt>
    <dgm:pt modelId="{D69A78A0-646D-479B-B46D-5CCA0E5117B0}" type="sibTrans" cxnId="{0D72381B-7BD2-496A-94A7-360C768E1CF0}">
      <dgm:prSet/>
      <dgm:spPr/>
      <dgm:t>
        <a:bodyPr/>
        <a:lstStyle/>
        <a:p>
          <a:endParaRPr lang="es-ES"/>
        </a:p>
      </dgm:t>
    </dgm:pt>
    <dgm:pt modelId="{27F4F0C3-D6A6-4D58-9C70-59D23527271F}" type="pres">
      <dgm:prSet presAssocID="{9F2FF5D5-B8D6-4520-9788-352FFC5E3E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1EAAF1D-4018-45E0-B8A7-B610473E8F3E}" type="pres">
      <dgm:prSet presAssocID="{837886CD-CB77-42E0-B1C3-B8172DC059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0942E-DDCC-4307-8E19-AF2A6C9D1CDE}" type="pres">
      <dgm:prSet presAssocID="{59C9F79B-57E3-4015-A355-C69D36AD7AE3}" presName="spacer" presStyleCnt="0"/>
      <dgm:spPr/>
    </dgm:pt>
    <dgm:pt modelId="{23FF5879-6B59-4B0C-BD4F-374DC0C1346D}" type="pres">
      <dgm:prSet presAssocID="{53826D81-739E-4C96-B37F-BF3ECB86990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207406-0E09-47CE-8466-40DE3E4E5E85}" type="pres">
      <dgm:prSet presAssocID="{EEEDC517-C5C3-4A44-A2FD-3CB9F065D197}" presName="spacer" presStyleCnt="0"/>
      <dgm:spPr/>
    </dgm:pt>
    <dgm:pt modelId="{29A10FC6-A2F7-48C0-96B0-AA42BD8A441A}" type="pres">
      <dgm:prSet presAssocID="{A79C60BF-1AF7-4B8F-B75E-8CC6A8BAC6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D86AEC-15B4-4A96-97D5-784C1B1B29BC}" type="presOf" srcId="{53826D81-739E-4C96-B37F-BF3ECB869906}" destId="{23FF5879-6B59-4B0C-BD4F-374DC0C1346D}" srcOrd="0" destOrd="0" presId="urn:microsoft.com/office/officeart/2005/8/layout/vList2"/>
    <dgm:cxn modelId="{F151FAF6-5ECA-41E7-8751-640F48B3278E}" type="presOf" srcId="{837886CD-CB77-42E0-B1C3-B8172DC0591F}" destId="{41EAAF1D-4018-45E0-B8A7-B610473E8F3E}" srcOrd="0" destOrd="0" presId="urn:microsoft.com/office/officeart/2005/8/layout/vList2"/>
    <dgm:cxn modelId="{0D72381B-7BD2-496A-94A7-360C768E1CF0}" srcId="{9F2FF5D5-B8D6-4520-9788-352FFC5E3E46}" destId="{A79C60BF-1AF7-4B8F-B75E-8CC6A8BAC682}" srcOrd="2" destOrd="0" parTransId="{27BA9402-CD41-4A60-BF42-FA455F55A7AA}" sibTransId="{D69A78A0-646D-479B-B46D-5CCA0E5117B0}"/>
    <dgm:cxn modelId="{F206CDC7-74E5-4DD9-8BA6-F969FBAFABF2}" srcId="{9F2FF5D5-B8D6-4520-9788-352FFC5E3E46}" destId="{53826D81-739E-4C96-B37F-BF3ECB869906}" srcOrd="1" destOrd="0" parTransId="{E8DFEEBD-92D3-4D18-90DD-7AF5B1BDA33F}" sibTransId="{EEEDC517-C5C3-4A44-A2FD-3CB9F065D197}"/>
    <dgm:cxn modelId="{43C02D4E-8AE4-4102-8FF9-404E0C7894C9}" srcId="{9F2FF5D5-B8D6-4520-9788-352FFC5E3E46}" destId="{837886CD-CB77-42E0-B1C3-B8172DC0591F}" srcOrd="0" destOrd="0" parTransId="{733182D4-B2C8-46B3-B772-406A967884C9}" sibTransId="{59C9F79B-57E3-4015-A355-C69D36AD7AE3}"/>
    <dgm:cxn modelId="{00909356-3D42-47AE-9529-5FF5B095F7ED}" type="presOf" srcId="{9F2FF5D5-B8D6-4520-9788-352FFC5E3E46}" destId="{27F4F0C3-D6A6-4D58-9C70-59D23527271F}" srcOrd="0" destOrd="0" presId="urn:microsoft.com/office/officeart/2005/8/layout/vList2"/>
    <dgm:cxn modelId="{C703990A-DDE4-440A-B198-8595E0382C12}" type="presOf" srcId="{A79C60BF-1AF7-4B8F-B75E-8CC6A8BAC682}" destId="{29A10FC6-A2F7-48C0-96B0-AA42BD8A441A}" srcOrd="0" destOrd="0" presId="urn:microsoft.com/office/officeart/2005/8/layout/vList2"/>
    <dgm:cxn modelId="{C73D6659-F5DC-4248-900B-904BF694B831}" type="presParOf" srcId="{27F4F0C3-D6A6-4D58-9C70-59D23527271F}" destId="{41EAAF1D-4018-45E0-B8A7-B610473E8F3E}" srcOrd="0" destOrd="0" presId="urn:microsoft.com/office/officeart/2005/8/layout/vList2"/>
    <dgm:cxn modelId="{499EB054-D384-4696-BFA0-19676F3C496A}" type="presParOf" srcId="{27F4F0C3-D6A6-4D58-9C70-59D23527271F}" destId="{B4F0942E-DDCC-4307-8E19-AF2A6C9D1CDE}" srcOrd="1" destOrd="0" presId="urn:microsoft.com/office/officeart/2005/8/layout/vList2"/>
    <dgm:cxn modelId="{551B2D37-B3B0-47B6-9553-52D589F8BB07}" type="presParOf" srcId="{27F4F0C3-D6A6-4D58-9C70-59D23527271F}" destId="{23FF5879-6B59-4B0C-BD4F-374DC0C1346D}" srcOrd="2" destOrd="0" presId="urn:microsoft.com/office/officeart/2005/8/layout/vList2"/>
    <dgm:cxn modelId="{F8569063-D398-4337-AFE9-AA66D534EC5D}" type="presParOf" srcId="{27F4F0C3-D6A6-4D58-9C70-59D23527271F}" destId="{B3207406-0E09-47CE-8466-40DE3E4E5E85}" srcOrd="3" destOrd="0" presId="urn:microsoft.com/office/officeart/2005/8/layout/vList2"/>
    <dgm:cxn modelId="{10E3BA2C-A1BE-4914-B2C7-4A630ED62D15}" type="presParOf" srcId="{27F4F0C3-D6A6-4D58-9C70-59D23527271F}" destId="{29A10FC6-A2F7-48C0-96B0-AA42BD8A44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FF5D5-B8D6-4520-9788-352FFC5E3E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B02A29E-1B98-4192-AB16-009B48B59A74}">
      <dgm:prSet/>
      <dgm:spPr/>
      <dgm:t>
        <a:bodyPr/>
        <a:lstStyle/>
        <a:p>
          <a:pPr algn="ctr" rtl="0"/>
          <a:r>
            <a:rPr lang="es-ES" dirty="0" smtClean="0"/>
            <a:t>Vuelvo a leer más documentación</a:t>
          </a:r>
          <a:endParaRPr lang="es-ES" dirty="0"/>
        </a:p>
      </dgm:t>
    </dgm:pt>
    <dgm:pt modelId="{40347ADD-E42F-4764-8909-90FB8A2705A5}" type="parTrans" cxnId="{2D1BDDAE-18EE-4A30-9C7C-9330B5F1B48F}">
      <dgm:prSet/>
      <dgm:spPr/>
      <dgm:t>
        <a:bodyPr/>
        <a:lstStyle/>
        <a:p>
          <a:endParaRPr lang="es-ES"/>
        </a:p>
      </dgm:t>
    </dgm:pt>
    <dgm:pt modelId="{C1C277A9-C511-4207-8B47-A6245C273A27}" type="sibTrans" cxnId="{2D1BDDAE-18EE-4A30-9C7C-9330B5F1B48F}">
      <dgm:prSet/>
      <dgm:spPr/>
      <dgm:t>
        <a:bodyPr/>
        <a:lstStyle/>
        <a:p>
          <a:endParaRPr lang="es-ES"/>
        </a:p>
      </dgm:t>
    </dgm:pt>
    <dgm:pt modelId="{D8E5844F-6680-418F-8F5A-436921C400AB}">
      <dgm:prSet/>
      <dgm:spPr/>
      <dgm:t>
        <a:bodyPr/>
        <a:lstStyle/>
        <a:p>
          <a:pPr algn="ctr" rtl="0"/>
          <a:r>
            <a:rPr lang="es-ES" dirty="0" smtClean="0"/>
            <a:t>Localizo el análisis que quiero ejecutar</a:t>
          </a:r>
          <a:endParaRPr lang="es-ES" dirty="0"/>
        </a:p>
      </dgm:t>
    </dgm:pt>
    <dgm:pt modelId="{C831E0F7-D389-4B79-BA7F-4F114EB05F96}" type="parTrans" cxnId="{1040A679-2D6A-4817-8E28-BBA3A03225D9}">
      <dgm:prSet/>
      <dgm:spPr/>
      <dgm:t>
        <a:bodyPr/>
        <a:lstStyle/>
        <a:p>
          <a:endParaRPr lang="es-ES"/>
        </a:p>
      </dgm:t>
    </dgm:pt>
    <dgm:pt modelId="{AA5E63D3-8401-435C-A44F-1A796DAEDD12}" type="sibTrans" cxnId="{1040A679-2D6A-4817-8E28-BBA3A03225D9}">
      <dgm:prSet/>
      <dgm:spPr/>
      <dgm:t>
        <a:bodyPr/>
        <a:lstStyle/>
        <a:p>
          <a:endParaRPr lang="es-ES"/>
        </a:p>
      </dgm:t>
    </dgm:pt>
    <dgm:pt modelId="{F1C28EA9-34D4-448C-9C7C-1C79D1E1215D}">
      <dgm:prSet/>
      <dgm:spPr/>
      <dgm:t>
        <a:bodyPr/>
        <a:lstStyle/>
        <a:p>
          <a:pPr algn="ctr" rtl="0"/>
          <a:r>
            <a:rPr lang="es-ES" dirty="0" smtClean="0"/>
            <a:t>Consulto la ayuda</a:t>
          </a:r>
          <a:endParaRPr lang="es-ES" dirty="0"/>
        </a:p>
      </dgm:t>
    </dgm:pt>
    <dgm:pt modelId="{6A1BD5D9-C839-435F-8417-32D6CDBAE1B7}" type="parTrans" cxnId="{17B58874-9333-40F9-91DE-1E5EE37BA72A}">
      <dgm:prSet/>
      <dgm:spPr/>
      <dgm:t>
        <a:bodyPr/>
        <a:lstStyle/>
        <a:p>
          <a:endParaRPr lang="es-ES"/>
        </a:p>
      </dgm:t>
    </dgm:pt>
    <dgm:pt modelId="{73E011CE-4B4B-4E4B-A022-E457C2656600}" type="sibTrans" cxnId="{17B58874-9333-40F9-91DE-1E5EE37BA72A}">
      <dgm:prSet/>
      <dgm:spPr/>
      <dgm:t>
        <a:bodyPr/>
        <a:lstStyle/>
        <a:p>
          <a:endParaRPr lang="es-ES"/>
        </a:p>
      </dgm:t>
    </dgm:pt>
    <dgm:pt modelId="{37400B64-DD5B-48C1-B7BA-480B07148EDE}">
      <dgm:prSet/>
      <dgm:spPr/>
      <dgm:t>
        <a:bodyPr/>
        <a:lstStyle/>
        <a:p>
          <a:pPr algn="ctr" rtl="0"/>
          <a:r>
            <a:rPr lang="es-ES" dirty="0" smtClean="0"/>
            <a:t>¿Y…?</a:t>
          </a:r>
          <a:endParaRPr lang="es-ES" dirty="0"/>
        </a:p>
      </dgm:t>
    </dgm:pt>
    <dgm:pt modelId="{9A807B7B-7D42-45AC-BDD6-1FC2D8162C38}" type="parTrans" cxnId="{4906BCF4-9829-47F7-A736-45F86313F192}">
      <dgm:prSet/>
      <dgm:spPr/>
      <dgm:t>
        <a:bodyPr/>
        <a:lstStyle/>
        <a:p>
          <a:endParaRPr lang="es-ES"/>
        </a:p>
      </dgm:t>
    </dgm:pt>
    <dgm:pt modelId="{4B8D12CB-1BD5-4499-8E69-B482BDB43391}" type="sibTrans" cxnId="{4906BCF4-9829-47F7-A736-45F86313F192}">
      <dgm:prSet/>
      <dgm:spPr/>
      <dgm:t>
        <a:bodyPr/>
        <a:lstStyle/>
        <a:p>
          <a:endParaRPr lang="es-ES"/>
        </a:p>
      </dgm:t>
    </dgm:pt>
    <dgm:pt modelId="{27F4F0C3-D6A6-4D58-9C70-59D23527271F}" type="pres">
      <dgm:prSet presAssocID="{9F2FF5D5-B8D6-4520-9788-352FFC5E3E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843A3C-81E8-43CB-9045-2B19F10C0CC3}" type="pres">
      <dgm:prSet presAssocID="{7B02A29E-1B98-4192-AB16-009B48B59A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D9BDA6-CA7B-4E6B-B848-4651555FFD9A}" type="pres">
      <dgm:prSet presAssocID="{C1C277A9-C511-4207-8B47-A6245C273A27}" presName="spacer" presStyleCnt="0"/>
      <dgm:spPr/>
    </dgm:pt>
    <dgm:pt modelId="{507D866B-4537-4467-9354-CBFCCF869047}" type="pres">
      <dgm:prSet presAssocID="{D8E5844F-6680-418F-8F5A-436921C400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99F624-69CB-4FB0-84D0-78CC3DE767CF}" type="pres">
      <dgm:prSet presAssocID="{AA5E63D3-8401-435C-A44F-1A796DAEDD12}" presName="spacer" presStyleCnt="0"/>
      <dgm:spPr/>
    </dgm:pt>
    <dgm:pt modelId="{5CE8806E-9028-49D1-8DAF-19D4BFF0D3D0}" type="pres">
      <dgm:prSet presAssocID="{F1C28EA9-34D4-448C-9C7C-1C79D1E1215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4B8BF2-C14A-4BDB-97C1-600FBAFA8E2F}" type="pres">
      <dgm:prSet presAssocID="{73E011CE-4B4B-4E4B-A022-E457C2656600}" presName="spacer" presStyleCnt="0"/>
      <dgm:spPr/>
    </dgm:pt>
    <dgm:pt modelId="{065B194F-29AF-487C-9941-739F649E1FE8}" type="pres">
      <dgm:prSet presAssocID="{37400B64-DD5B-48C1-B7BA-480B07148E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68E745-5C4B-4A83-8E4E-11D7AB2B574B}" type="presOf" srcId="{7B02A29E-1B98-4192-AB16-009B48B59A74}" destId="{33843A3C-81E8-43CB-9045-2B19F10C0CC3}" srcOrd="0" destOrd="0" presId="urn:microsoft.com/office/officeart/2005/8/layout/vList2"/>
    <dgm:cxn modelId="{2D1BDDAE-18EE-4A30-9C7C-9330B5F1B48F}" srcId="{9F2FF5D5-B8D6-4520-9788-352FFC5E3E46}" destId="{7B02A29E-1B98-4192-AB16-009B48B59A74}" srcOrd="0" destOrd="0" parTransId="{40347ADD-E42F-4764-8909-90FB8A2705A5}" sibTransId="{C1C277A9-C511-4207-8B47-A6245C273A27}"/>
    <dgm:cxn modelId="{2CE00F7E-0DA7-4969-8C51-F25F4468084A}" type="presOf" srcId="{F1C28EA9-34D4-448C-9C7C-1C79D1E1215D}" destId="{5CE8806E-9028-49D1-8DAF-19D4BFF0D3D0}" srcOrd="0" destOrd="0" presId="urn:microsoft.com/office/officeart/2005/8/layout/vList2"/>
    <dgm:cxn modelId="{79EC3B2B-8F4A-4572-BEF4-6EFCF144344E}" type="presOf" srcId="{9F2FF5D5-B8D6-4520-9788-352FFC5E3E46}" destId="{27F4F0C3-D6A6-4D58-9C70-59D23527271F}" srcOrd="0" destOrd="0" presId="urn:microsoft.com/office/officeart/2005/8/layout/vList2"/>
    <dgm:cxn modelId="{17B58874-9333-40F9-91DE-1E5EE37BA72A}" srcId="{9F2FF5D5-B8D6-4520-9788-352FFC5E3E46}" destId="{F1C28EA9-34D4-448C-9C7C-1C79D1E1215D}" srcOrd="2" destOrd="0" parTransId="{6A1BD5D9-C839-435F-8417-32D6CDBAE1B7}" sibTransId="{73E011CE-4B4B-4E4B-A022-E457C2656600}"/>
    <dgm:cxn modelId="{4906BCF4-9829-47F7-A736-45F86313F192}" srcId="{9F2FF5D5-B8D6-4520-9788-352FFC5E3E46}" destId="{37400B64-DD5B-48C1-B7BA-480B07148EDE}" srcOrd="3" destOrd="0" parTransId="{9A807B7B-7D42-45AC-BDD6-1FC2D8162C38}" sibTransId="{4B8D12CB-1BD5-4499-8E69-B482BDB43391}"/>
    <dgm:cxn modelId="{8558F044-B89F-400E-9E9E-FEBA0103F41C}" type="presOf" srcId="{37400B64-DD5B-48C1-B7BA-480B07148EDE}" destId="{065B194F-29AF-487C-9941-739F649E1FE8}" srcOrd="0" destOrd="0" presId="urn:microsoft.com/office/officeart/2005/8/layout/vList2"/>
    <dgm:cxn modelId="{9CC2E55D-B104-4CE5-939D-9C689200541E}" type="presOf" srcId="{D8E5844F-6680-418F-8F5A-436921C400AB}" destId="{507D866B-4537-4467-9354-CBFCCF869047}" srcOrd="0" destOrd="0" presId="urn:microsoft.com/office/officeart/2005/8/layout/vList2"/>
    <dgm:cxn modelId="{1040A679-2D6A-4817-8E28-BBA3A03225D9}" srcId="{9F2FF5D5-B8D6-4520-9788-352FFC5E3E46}" destId="{D8E5844F-6680-418F-8F5A-436921C400AB}" srcOrd="1" destOrd="0" parTransId="{C831E0F7-D389-4B79-BA7F-4F114EB05F96}" sibTransId="{AA5E63D3-8401-435C-A44F-1A796DAEDD12}"/>
    <dgm:cxn modelId="{4B72C035-A1B3-4760-B08D-B94B2120A147}" type="presParOf" srcId="{27F4F0C3-D6A6-4D58-9C70-59D23527271F}" destId="{33843A3C-81E8-43CB-9045-2B19F10C0CC3}" srcOrd="0" destOrd="0" presId="urn:microsoft.com/office/officeart/2005/8/layout/vList2"/>
    <dgm:cxn modelId="{33793AA7-155D-4969-8A4A-7883BABFF073}" type="presParOf" srcId="{27F4F0C3-D6A6-4D58-9C70-59D23527271F}" destId="{F8D9BDA6-CA7B-4E6B-B848-4651555FFD9A}" srcOrd="1" destOrd="0" presId="urn:microsoft.com/office/officeart/2005/8/layout/vList2"/>
    <dgm:cxn modelId="{15BD3D6E-C19E-482A-B8E1-609B2D3B4BBF}" type="presParOf" srcId="{27F4F0C3-D6A6-4D58-9C70-59D23527271F}" destId="{507D866B-4537-4467-9354-CBFCCF869047}" srcOrd="2" destOrd="0" presId="urn:microsoft.com/office/officeart/2005/8/layout/vList2"/>
    <dgm:cxn modelId="{1FE55E6C-70FD-4639-95BD-F686282B7C91}" type="presParOf" srcId="{27F4F0C3-D6A6-4D58-9C70-59D23527271F}" destId="{3B99F624-69CB-4FB0-84D0-78CC3DE767CF}" srcOrd="3" destOrd="0" presId="urn:microsoft.com/office/officeart/2005/8/layout/vList2"/>
    <dgm:cxn modelId="{3779332B-AAD9-4853-942D-5A9097B5B36F}" type="presParOf" srcId="{27F4F0C3-D6A6-4D58-9C70-59D23527271F}" destId="{5CE8806E-9028-49D1-8DAF-19D4BFF0D3D0}" srcOrd="4" destOrd="0" presId="urn:microsoft.com/office/officeart/2005/8/layout/vList2"/>
    <dgm:cxn modelId="{EE0DDDF1-D491-4373-B77F-88F13624AEF6}" type="presParOf" srcId="{27F4F0C3-D6A6-4D58-9C70-59D23527271F}" destId="{A04B8BF2-C14A-4BDB-97C1-600FBAFA8E2F}" srcOrd="5" destOrd="0" presId="urn:microsoft.com/office/officeart/2005/8/layout/vList2"/>
    <dgm:cxn modelId="{E9324F64-4351-4EA6-9588-17465EF76B7F}" type="presParOf" srcId="{27F4F0C3-D6A6-4D58-9C70-59D23527271F}" destId="{065B194F-29AF-487C-9941-739F649E1F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E5C81-F688-48AA-9D4A-47D2257EE4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81B455-E505-4A8C-83E7-5C0EF092DF2F}">
      <dgm:prSet/>
      <dgm:spPr/>
      <dgm:t>
        <a:bodyPr/>
        <a:lstStyle/>
        <a:p>
          <a:pPr rtl="0"/>
          <a:r>
            <a:rPr lang="es-ES" dirty="0" smtClean="0"/>
            <a:t>Si estoy en Windows </a:t>
          </a:r>
          <a:endParaRPr lang="es-ES" dirty="0"/>
        </a:p>
      </dgm:t>
    </dgm:pt>
    <dgm:pt modelId="{51875A79-BE90-4029-8EEF-34CD49D0E21E}" type="parTrans" cxnId="{7AD1899A-CCCD-4628-895B-5387D32C0F7E}">
      <dgm:prSet/>
      <dgm:spPr/>
      <dgm:t>
        <a:bodyPr/>
        <a:lstStyle/>
        <a:p>
          <a:endParaRPr lang="es-ES"/>
        </a:p>
      </dgm:t>
    </dgm:pt>
    <dgm:pt modelId="{33EAB522-02FA-4E23-9BD1-7A71B41C0618}" type="sibTrans" cxnId="{7AD1899A-CCCD-4628-895B-5387D32C0F7E}">
      <dgm:prSet/>
      <dgm:spPr/>
      <dgm:t>
        <a:bodyPr/>
        <a:lstStyle/>
        <a:p>
          <a:endParaRPr lang="es-ES"/>
        </a:p>
      </dgm:t>
    </dgm:pt>
    <dgm:pt modelId="{DEF89E3B-0311-4BC7-97C6-F63DC6F5EC58}">
      <dgm:prSet/>
      <dgm:spPr/>
      <dgm:t>
        <a:bodyPr/>
        <a:lstStyle/>
        <a:p>
          <a:pPr rtl="0"/>
          <a:r>
            <a:rPr lang="es-ES" dirty="0" smtClean="0"/>
            <a:t>¿dónde están los análisis?</a:t>
          </a:r>
          <a:endParaRPr lang="es-ES" dirty="0"/>
        </a:p>
      </dgm:t>
    </dgm:pt>
    <dgm:pt modelId="{016B76C1-997B-4F17-81C8-C0D338E3E2C6}" type="parTrans" cxnId="{708FE7C9-7930-44BC-9DB1-D9B66776DED0}">
      <dgm:prSet/>
      <dgm:spPr/>
      <dgm:t>
        <a:bodyPr/>
        <a:lstStyle/>
        <a:p>
          <a:endParaRPr lang="es-ES"/>
        </a:p>
      </dgm:t>
    </dgm:pt>
    <dgm:pt modelId="{5A972A3B-80DB-475E-922D-ED463E660236}" type="sibTrans" cxnId="{708FE7C9-7930-44BC-9DB1-D9B66776DED0}">
      <dgm:prSet/>
      <dgm:spPr/>
      <dgm:t>
        <a:bodyPr/>
        <a:lstStyle/>
        <a:p>
          <a:endParaRPr lang="es-ES"/>
        </a:p>
      </dgm:t>
    </dgm:pt>
    <dgm:pt modelId="{40C91B56-27AD-49A6-9CE3-8B6FB178024E}">
      <dgm:prSet/>
      <dgm:spPr/>
      <dgm:t>
        <a:bodyPr/>
        <a:lstStyle/>
        <a:p>
          <a:pPr rtl="0"/>
          <a:r>
            <a:rPr lang="es-ES" smtClean="0"/>
            <a:t>¿dónde están los datos?</a:t>
          </a:r>
          <a:endParaRPr lang="es-ES"/>
        </a:p>
      </dgm:t>
    </dgm:pt>
    <dgm:pt modelId="{D8D8B2D8-733C-4A0C-A1AC-8363D380C396}" type="parTrans" cxnId="{175B19D4-8EEC-4D5A-86D0-559DDE5ACBEF}">
      <dgm:prSet/>
      <dgm:spPr/>
      <dgm:t>
        <a:bodyPr/>
        <a:lstStyle/>
        <a:p>
          <a:endParaRPr lang="es-ES"/>
        </a:p>
      </dgm:t>
    </dgm:pt>
    <dgm:pt modelId="{6F5E5B2F-EEEE-40E5-B078-87BF94AEB8EF}" type="sibTrans" cxnId="{175B19D4-8EEC-4D5A-86D0-559DDE5ACBEF}">
      <dgm:prSet/>
      <dgm:spPr/>
      <dgm:t>
        <a:bodyPr/>
        <a:lstStyle/>
        <a:p>
          <a:endParaRPr lang="es-ES"/>
        </a:p>
      </dgm:t>
    </dgm:pt>
    <dgm:pt modelId="{53A7D34E-8E9E-4F2E-BE09-F0776523B30F}">
      <dgm:prSet/>
      <dgm:spPr/>
      <dgm:t>
        <a:bodyPr/>
        <a:lstStyle/>
        <a:p>
          <a:pPr rtl="0"/>
          <a:r>
            <a:rPr lang="es-ES" dirty="0" smtClean="0"/>
            <a:t>Parece más complicado de lo que pensaba</a:t>
          </a:r>
          <a:endParaRPr lang="es-ES" dirty="0"/>
        </a:p>
      </dgm:t>
    </dgm:pt>
    <dgm:pt modelId="{E9967584-AAAA-4F3E-A5AB-5C015960D74C}" type="parTrans" cxnId="{50B52427-6EF6-406F-9EAD-6E6976ED5064}">
      <dgm:prSet/>
      <dgm:spPr/>
      <dgm:t>
        <a:bodyPr/>
        <a:lstStyle/>
        <a:p>
          <a:endParaRPr lang="es-ES"/>
        </a:p>
      </dgm:t>
    </dgm:pt>
    <dgm:pt modelId="{6DA3D042-D7D7-4DAB-A275-470430E04B20}" type="sibTrans" cxnId="{50B52427-6EF6-406F-9EAD-6E6976ED5064}">
      <dgm:prSet/>
      <dgm:spPr/>
      <dgm:t>
        <a:bodyPr/>
        <a:lstStyle/>
        <a:p>
          <a:endParaRPr lang="es-ES"/>
        </a:p>
      </dgm:t>
    </dgm:pt>
    <dgm:pt modelId="{FD0B88A1-D269-4CE6-806E-8FA1E08D609F}">
      <dgm:prSet/>
      <dgm:spPr/>
      <dgm:t>
        <a:bodyPr/>
        <a:lstStyle/>
        <a:p>
          <a:pPr rtl="0"/>
          <a:r>
            <a:rPr lang="es-ES" dirty="0" smtClean="0"/>
            <a:t>¡Tengo que aprender a programar!</a:t>
          </a:r>
          <a:endParaRPr lang="es-ES" dirty="0"/>
        </a:p>
      </dgm:t>
    </dgm:pt>
    <dgm:pt modelId="{274D901C-FB64-46FC-9E7D-96DCAA296E96}" type="parTrans" cxnId="{ED58056D-D881-4E2D-9938-6718B0F54C99}">
      <dgm:prSet/>
      <dgm:spPr/>
      <dgm:t>
        <a:bodyPr/>
        <a:lstStyle/>
        <a:p>
          <a:endParaRPr lang="es-ES"/>
        </a:p>
      </dgm:t>
    </dgm:pt>
    <dgm:pt modelId="{620A42FB-F210-4C6A-8A4B-D8F8E13CB2E7}" type="sibTrans" cxnId="{ED58056D-D881-4E2D-9938-6718B0F54C99}">
      <dgm:prSet/>
      <dgm:spPr/>
      <dgm:t>
        <a:bodyPr/>
        <a:lstStyle/>
        <a:p>
          <a:endParaRPr lang="es-ES"/>
        </a:p>
      </dgm:t>
    </dgm:pt>
    <dgm:pt modelId="{A977CEC2-D4C6-4DDF-B36C-CC854EF8AA09}" type="pres">
      <dgm:prSet presAssocID="{4FDE5C81-F688-48AA-9D4A-47D2257EE4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B1B3284-3B04-42F5-A75C-711540BB63F3}" type="pres">
      <dgm:prSet presAssocID="{4C81B455-E505-4A8C-83E7-5C0EF092DF2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D97F51-62FA-4D45-8B7F-01217B266703}" type="pres">
      <dgm:prSet presAssocID="{4C81B455-E505-4A8C-83E7-5C0EF092DF2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1F6EDE-3199-4A33-9F7F-6B614A5F9F5D}" type="pres">
      <dgm:prSet presAssocID="{53A7D34E-8E9E-4F2E-BE09-F0776523B3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E425AE-9520-4B73-BE85-CC41E0F4D0FC}" type="pres">
      <dgm:prSet presAssocID="{6DA3D042-D7D7-4DAB-A275-470430E04B20}" presName="spacer" presStyleCnt="0"/>
      <dgm:spPr/>
    </dgm:pt>
    <dgm:pt modelId="{4F08C592-1EE7-4370-9A77-2E1BE5426F70}" type="pres">
      <dgm:prSet presAssocID="{FD0B88A1-D269-4CE6-806E-8FA1E08D60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07D577-143F-4501-B927-4A27C69675C8}" type="presOf" srcId="{4FDE5C81-F688-48AA-9D4A-47D2257EE471}" destId="{A977CEC2-D4C6-4DDF-B36C-CC854EF8AA09}" srcOrd="0" destOrd="0" presId="urn:microsoft.com/office/officeart/2005/8/layout/vList2"/>
    <dgm:cxn modelId="{7AD1899A-CCCD-4628-895B-5387D32C0F7E}" srcId="{4FDE5C81-F688-48AA-9D4A-47D2257EE471}" destId="{4C81B455-E505-4A8C-83E7-5C0EF092DF2F}" srcOrd="0" destOrd="0" parTransId="{51875A79-BE90-4029-8EEF-34CD49D0E21E}" sibTransId="{33EAB522-02FA-4E23-9BD1-7A71B41C0618}"/>
    <dgm:cxn modelId="{3DEB800D-D87B-4FA1-B5C4-613942ACF573}" type="presOf" srcId="{4C81B455-E505-4A8C-83E7-5C0EF092DF2F}" destId="{EB1B3284-3B04-42F5-A75C-711540BB63F3}" srcOrd="0" destOrd="0" presId="urn:microsoft.com/office/officeart/2005/8/layout/vList2"/>
    <dgm:cxn modelId="{ED58056D-D881-4E2D-9938-6718B0F54C99}" srcId="{4FDE5C81-F688-48AA-9D4A-47D2257EE471}" destId="{FD0B88A1-D269-4CE6-806E-8FA1E08D609F}" srcOrd="2" destOrd="0" parTransId="{274D901C-FB64-46FC-9E7D-96DCAA296E96}" sibTransId="{620A42FB-F210-4C6A-8A4B-D8F8E13CB2E7}"/>
    <dgm:cxn modelId="{204142D9-0990-421B-94E7-178A25CED29B}" type="presOf" srcId="{40C91B56-27AD-49A6-9CE3-8B6FB178024E}" destId="{E9D97F51-62FA-4D45-8B7F-01217B266703}" srcOrd="0" destOrd="1" presId="urn:microsoft.com/office/officeart/2005/8/layout/vList2"/>
    <dgm:cxn modelId="{175B19D4-8EEC-4D5A-86D0-559DDE5ACBEF}" srcId="{4C81B455-E505-4A8C-83E7-5C0EF092DF2F}" destId="{40C91B56-27AD-49A6-9CE3-8B6FB178024E}" srcOrd="1" destOrd="0" parTransId="{D8D8B2D8-733C-4A0C-A1AC-8363D380C396}" sibTransId="{6F5E5B2F-EEEE-40E5-B078-87BF94AEB8EF}"/>
    <dgm:cxn modelId="{50B52427-6EF6-406F-9EAD-6E6976ED5064}" srcId="{4FDE5C81-F688-48AA-9D4A-47D2257EE471}" destId="{53A7D34E-8E9E-4F2E-BE09-F0776523B30F}" srcOrd="1" destOrd="0" parTransId="{E9967584-AAAA-4F3E-A5AB-5C015960D74C}" sibTransId="{6DA3D042-D7D7-4DAB-A275-470430E04B20}"/>
    <dgm:cxn modelId="{3F3C0C0E-16AE-4423-93E2-B32D3E829BFB}" type="presOf" srcId="{DEF89E3B-0311-4BC7-97C6-F63DC6F5EC58}" destId="{E9D97F51-62FA-4D45-8B7F-01217B266703}" srcOrd="0" destOrd="0" presId="urn:microsoft.com/office/officeart/2005/8/layout/vList2"/>
    <dgm:cxn modelId="{708FE7C9-7930-44BC-9DB1-D9B66776DED0}" srcId="{4C81B455-E505-4A8C-83E7-5C0EF092DF2F}" destId="{DEF89E3B-0311-4BC7-97C6-F63DC6F5EC58}" srcOrd="0" destOrd="0" parTransId="{016B76C1-997B-4F17-81C8-C0D338E3E2C6}" sibTransId="{5A972A3B-80DB-475E-922D-ED463E660236}"/>
    <dgm:cxn modelId="{D47F6134-CCE4-4662-8E64-349CE05D1DDE}" type="presOf" srcId="{53A7D34E-8E9E-4F2E-BE09-F0776523B30F}" destId="{871F6EDE-3199-4A33-9F7F-6B614A5F9F5D}" srcOrd="0" destOrd="0" presId="urn:microsoft.com/office/officeart/2005/8/layout/vList2"/>
    <dgm:cxn modelId="{78D8D2EB-13DE-4419-9F20-3FECDB5CD36D}" type="presOf" srcId="{FD0B88A1-D269-4CE6-806E-8FA1E08D609F}" destId="{4F08C592-1EE7-4370-9A77-2E1BE5426F70}" srcOrd="0" destOrd="0" presId="urn:microsoft.com/office/officeart/2005/8/layout/vList2"/>
    <dgm:cxn modelId="{9DCEC1A4-B6AF-4511-8FED-E3B04BAFECBA}" type="presParOf" srcId="{A977CEC2-D4C6-4DDF-B36C-CC854EF8AA09}" destId="{EB1B3284-3B04-42F5-A75C-711540BB63F3}" srcOrd="0" destOrd="0" presId="urn:microsoft.com/office/officeart/2005/8/layout/vList2"/>
    <dgm:cxn modelId="{0E4E685C-3805-43B6-895D-2A665C562FC6}" type="presParOf" srcId="{A977CEC2-D4C6-4DDF-B36C-CC854EF8AA09}" destId="{E9D97F51-62FA-4D45-8B7F-01217B266703}" srcOrd="1" destOrd="0" presId="urn:microsoft.com/office/officeart/2005/8/layout/vList2"/>
    <dgm:cxn modelId="{A0EA35FF-0419-41D2-A2D0-97097CA10333}" type="presParOf" srcId="{A977CEC2-D4C6-4DDF-B36C-CC854EF8AA09}" destId="{871F6EDE-3199-4A33-9F7F-6B614A5F9F5D}" srcOrd="2" destOrd="0" presId="urn:microsoft.com/office/officeart/2005/8/layout/vList2"/>
    <dgm:cxn modelId="{E1D06F59-6E17-410A-ACEE-3556F1A3ADF1}" type="presParOf" srcId="{A977CEC2-D4C6-4DDF-B36C-CC854EF8AA09}" destId="{ACE425AE-9520-4B73-BE85-CC41E0F4D0FC}" srcOrd="3" destOrd="0" presId="urn:microsoft.com/office/officeart/2005/8/layout/vList2"/>
    <dgm:cxn modelId="{97F3C001-FCE0-4BD4-B21D-6F0BF1B297B1}" type="presParOf" srcId="{A977CEC2-D4C6-4DDF-B36C-CC854EF8AA09}" destId="{4F08C592-1EE7-4370-9A77-2E1BE5426F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2CB4BC-9E2B-45FE-8925-F6481A0C6CF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E5DAF821-E4BE-4935-AA2E-0A5C1D1BEC07}">
      <dgm:prSet/>
      <dgm:spPr/>
      <dgm:t>
        <a:bodyPr/>
        <a:lstStyle/>
        <a:p>
          <a:pPr rtl="0"/>
          <a:r>
            <a:rPr lang="es-ES" dirty="0" smtClean="0"/>
            <a:t>Incorporar los datos al entorno</a:t>
          </a:r>
          <a:endParaRPr lang="es-ES" dirty="0"/>
        </a:p>
      </dgm:t>
    </dgm:pt>
    <dgm:pt modelId="{15AF6377-39A3-4DDD-9130-969F37791C13}" type="parTrans" cxnId="{5F55615B-76BB-4BCB-84B8-EF06E21A09B9}">
      <dgm:prSet/>
      <dgm:spPr/>
      <dgm:t>
        <a:bodyPr/>
        <a:lstStyle/>
        <a:p>
          <a:endParaRPr lang="es-ES"/>
        </a:p>
      </dgm:t>
    </dgm:pt>
    <dgm:pt modelId="{CCA09E9B-A9D2-4766-AA1C-FCA29359D53D}" type="sibTrans" cxnId="{5F55615B-76BB-4BCB-84B8-EF06E21A09B9}">
      <dgm:prSet/>
      <dgm:spPr/>
      <dgm:t>
        <a:bodyPr/>
        <a:lstStyle/>
        <a:p>
          <a:endParaRPr lang="es-ES"/>
        </a:p>
      </dgm:t>
    </dgm:pt>
    <dgm:pt modelId="{4332BFF8-2A71-49CC-A12B-86069B58FA25}">
      <dgm:prSet/>
      <dgm:spPr/>
      <dgm:t>
        <a:bodyPr/>
        <a:lstStyle/>
        <a:p>
          <a:pPr rtl="0"/>
          <a:r>
            <a:rPr lang="es-ES" smtClean="0"/>
            <a:t>Validados</a:t>
          </a:r>
          <a:endParaRPr lang="es-ES"/>
        </a:p>
      </dgm:t>
    </dgm:pt>
    <dgm:pt modelId="{632BE17D-E9EA-4173-B033-2142518D422A}" type="parTrans" cxnId="{FA5334DA-A0F8-4335-B300-F313D94C8924}">
      <dgm:prSet/>
      <dgm:spPr/>
      <dgm:t>
        <a:bodyPr/>
        <a:lstStyle/>
        <a:p>
          <a:endParaRPr lang="es-ES"/>
        </a:p>
      </dgm:t>
    </dgm:pt>
    <dgm:pt modelId="{FF2A1A0E-CBF1-4D26-A4B0-E3CE29C7F403}" type="sibTrans" cxnId="{FA5334DA-A0F8-4335-B300-F313D94C8924}">
      <dgm:prSet/>
      <dgm:spPr/>
      <dgm:t>
        <a:bodyPr/>
        <a:lstStyle/>
        <a:p>
          <a:endParaRPr lang="es-ES"/>
        </a:p>
      </dgm:t>
    </dgm:pt>
    <dgm:pt modelId="{236AE4B4-0EB8-4CE5-846E-1F12CA1B18DC}">
      <dgm:prSet/>
      <dgm:spPr/>
      <dgm:t>
        <a:bodyPr/>
        <a:lstStyle/>
        <a:p>
          <a:pPr rtl="0"/>
          <a:r>
            <a:rPr lang="es-ES" smtClean="0"/>
            <a:t>Estructurados</a:t>
          </a:r>
          <a:endParaRPr lang="es-ES"/>
        </a:p>
      </dgm:t>
    </dgm:pt>
    <dgm:pt modelId="{2F95240D-2046-4118-B08E-4260AD4D4139}" type="parTrans" cxnId="{FB8B0B33-2691-4BAC-BEDF-4543000FDBE0}">
      <dgm:prSet/>
      <dgm:spPr/>
      <dgm:t>
        <a:bodyPr/>
        <a:lstStyle/>
        <a:p>
          <a:endParaRPr lang="es-ES"/>
        </a:p>
      </dgm:t>
    </dgm:pt>
    <dgm:pt modelId="{EBB81861-81A8-4040-935E-9E477C4CF453}" type="sibTrans" cxnId="{FB8B0B33-2691-4BAC-BEDF-4543000FDBE0}">
      <dgm:prSet/>
      <dgm:spPr/>
      <dgm:t>
        <a:bodyPr/>
        <a:lstStyle/>
        <a:p>
          <a:endParaRPr lang="es-ES"/>
        </a:p>
      </dgm:t>
    </dgm:pt>
    <dgm:pt modelId="{23D452AE-304F-40C0-B273-6F7E8FF465CD}">
      <dgm:prSet/>
      <dgm:spPr/>
      <dgm:t>
        <a:bodyPr/>
        <a:lstStyle/>
        <a:p>
          <a:pPr rtl="0"/>
          <a:r>
            <a:rPr lang="es-ES" dirty="0" smtClean="0"/>
            <a:t>Seleccionar los elementos que vamos a utilizar en el análisis</a:t>
          </a:r>
          <a:endParaRPr lang="es-ES" dirty="0"/>
        </a:p>
      </dgm:t>
    </dgm:pt>
    <dgm:pt modelId="{0BA00326-10D4-49CB-A72E-FDA048A2A596}" type="parTrans" cxnId="{6D65DAC8-447E-46F7-B2EC-6EC8FD13A83D}">
      <dgm:prSet/>
      <dgm:spPr/>
      <dgm:t>
        <a:bodyPr/>
        <a:lstStyle/>
        <a:p>
          <a:endParaRPr lang="es-ES"/>
        </a:p>
      </dgm:t>
    </dgm:pt>
    <dgm:pt modelId="{AF32DE85-EC65-45BB-805D-AACFAF5CEDFD}" type="sibTrans" cxnId="{6D65DAC8-447E-46F7-B2EC-6EC8FD13A83D}">
      <dgm:prSet/>
      <dgm:spPr/>
      <dgm:t>
        <a:bodyPr/>
        <a:lstStyle/>
        <a:p>
          <a:endParaRPr lang="es-ES"/>
        </a:p>
      </dgm:t>
    </dgm:pt>
    <dgm:pt modelId="{095AAB46-AAFC-4579-9801-0F04B91FAF67}">
      <dgm:prSet/>
      <dgm:spPr/>
      <dgm:t>
        <a:bodyPr/>
        <a:lstStyle/>
        <a:p>
          <a:pPr rtl="0"/>
          <a:r>
            <a:rPr lang="es-ES" smtClean="0"/>
            <a:t>Fijar las condiciones del análisis</a:t>
          </a:r>
          <a:endParaRPr lang="es-ES"/>
        </a:p>
      </dgm:t>
    </dgm:pt>
    <dgm:pt modelId="{757D1D69-BCF3-4DA3-AC5D-D6FEBD04B7BD}" type="parTrans" cxnId="{4D771BA2-F505-4348-867B-2AD9F959A4F7}">
      <dgm:prSet/>
      <dgm:spPr/>
      <dgm:t>
        <a:bodyPr/>
        <a:lstStyle/>
        <a:p>
          <a:endParaRPr lang="es-ES"/>
        </a:p>
      </dgm:t>
    </dgm:pt>
    <dgm:pt modelId="{779FD683-9C6A-4242-96CC-BA094B41F451}" type="sibTrans" cxnId="{4D771BA2-F505-4348-867B-2AD9F959A4F7}">
      <dgm:prSet/>
      <dgm:spPr/>
      <dgm:t>
        <a:bodyPr/>
        <a:lstStyle/>
        <a:p>
          <a:endParaRPr lang="es-ES"/>
        </a:p>
      </dgm:t>
    </dgm:pt>
    <dgm:pt modelId="{0542C359-33CF-447E-92F4-B6170C24FC31}">
      <dgm:prSet/>
      <dgm:spPr/>
      <dgm:t>
        <a:bodyPr/>
        <a:lstStyle/>
        <a:p>
          <a:pPr rtl="0"/>
          <a:r>
            <a:rPr lang="es-ES" smtClean="0"/>
            <a:t>Obtener los resultados</a:t>
          </a:r>
          <a:endParaRPr lang="es-ES"/>
        </a:p>
      </dgm:t>
    </dgm:pt>
    <dgm:pt modelId="{32EB200F-8DFC-4AAE-8674-46C3E0B1D847}" type="parTrans" cxnId="{117A2E51-8DAB-425E-855D-7070D2C54832}">
      <dgm:prSet/>
      <dgm:spPr/>
      <dgm:t>
        <a:bodyPr/>
        <a:lstStyle/>
        <a:p>
          <a:endParaRPr lang="es-ES"/>
        </a:p>
      </dgm:t>
    </dgm:pt>
    <dgm:pt modelId="{12D5F85B-A167-4793-BCD4-45746B6E939F}" type="sibTrans" cxnId="{117A2E51-8DAB-425E-855D-7070D2C54832}">
      <dgm:prSet/>
      <dgm:spPr/>
      <dgm:t>
        <a:bodyPr/>
        <a:lstStyle/>
        <a:p>
          <a:endParaRPr lang="es-ES"/>
        </a:p>
      </dgm:t>
    </dgm:pt>
    <dgm:pt modelId="{461F31DA-DAB8-42F4-AADC-E3F10524B2E9}" type="pres">
      <dgm:prSet presAssocID="{A12CB4BC-9E2B-45FE-8925-F6481A0C6CF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DF1F64-E90C-4D85-93E5-A507E3309AF5}" type="pres">
      <dgm:prSet presAssocID="{A12CB4BC-9E2B-45FE-8925-F6481A0C6CF6}" presName="arrow" presStyleLbl="bgShp" presStyleIdx="0" presStyleCnt="1"/>
      <dgm:spPr/>
    </dgm:pt>
    <dgm:pt modelId="{5E0E0B37-DDF3-474A-9E14-BE236E881C50}" type="pres">
      <dgm:prSet presAssocID="{A12CB4BC-9E2B-45FE-8925-F6481A0C6CF6}" presName="linearProcess" presStyleCnt="0"/>
      <dgm:spPr/>
    </dgm:pt>
    <dgm:pt modelId="{0655BACA-2D8A-4B15-82AD-60B27DF4FF1B}" type="pres">
      <dgm:prSet presAssocID="{E5DAF821-E4BE-4935-AA2E-0A5C1D1BEC0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F0E18F-5405-452D-9B9E-94DDA09D3335}" type="pres">
      <dgm:prSet presAssocID="{CCA09E9B-A9D2-4766-AA1C-FCA29359D53D}" presName="sibTrans" presStyleCnt="0"/>
      <dgm:spPr/>
    </dgm:pt>
    <dgm:pt modelId="{70446737-4FCD-46D1-9013-BECCAEAAE67D}" type="pres">
      <dgm:prSet presAssocID="{23D452AE-304F-40C0-B273-6F7E8FF465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4D2530-10A1-4AE1-AA1A-847FD0D0B023}" type="pres">
      <dgm:prSet presAssocID="{AF32DE85-EC65-45BB-805D-AACFAF5CEDFD}" presName="sibTrans" presStyleCnt="0"/>
      <dgm:spPr/>
    </dgm:pt>
    <dgm:pt modelId="{C0FB55D6-C72F-4AC8-98D8-576E04440298}" type="pres">
      <dgm:prSet presAssocID="{095AAB46-AAFC-4579-9801-0F04B91FAF6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7A79EB-9CAF-4782-9337-A9A5B68882D9}" type="pres">
      <dgm:prSet presAssocID="{779FD683-9C6A-4242-96CC-BA094B41F451}" presName="sibTrans" presStyleCnt="0"/>
      <dgm:spPr/>
    </dgm:pt>
    <dgm:pt modelId="{EDB3A80C-94EF-4D1B-BBFE-13437A0D0AD3}" type="pres">
      <dgm:prSet presAssocID="{0542C359-33CF-447E-92F4-B6170C24FC3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B2AAE3-6B8E-4432-B79E-9A243386138D}" type="presOf" srcId="{095AAB46-AAFC-4579-9801-0F04B91FAF67}" destId="{C0FB55D6-C72F-4AC8-98D8-576E04440298}" srcOrd="0" destOrd="0" presId="urn:microsoft.com/office/officeart/2005/8/layout/hProcess9"/>
    <dgm:cxn modelId="{E5D527CC-0C11-4C06-B8AE-19C8B09D84C6}" type="presOf" srcId="{4332BFF8-2A71-49CC-A12B-86069B58FA25}" destId="{0655BACA-2D8A-4B15-82AD-60B27DF4FF1B}" srcOrd="0" destOrd="1" presId="urn:microsoft.com/office/officeart/2005/8/layout/hProcess9"/>
    <dgm:cxn modelId="{F873DF83-013E-4C6E-8513-5B057BD168D5}" type="presOf" srcId="{0542C359-33CF-447E-92F4-B6170C24FC31}" destId="{EDB3A80C-94EF-4D1B-BBFE-13437A0D0AD3}" srcOrd="0" destOrd="0" presId="urn:microsoft.com/office/officeart/2005/8/layout/hProcess9"/>
    <dgm:cxn modelId="{4D771BA2-F505-4348-867B-2AD9F959A4F7}" srcId="{A12CB4BC-9E2B-45FE-8925-F6481A0C6CF6}" destId="{095AAB46-AAFC-4579-9801-0F04B91FAF67}" srcOrd="2" destOrd="0" parTransId="{757D1D69-BCF3-4DA3-AC5D-D6FEBD04B7BD}" sibTransId="{779FD683-9C6A-4242-96CC-BA094B41F451}"/>
    <dgm:cxn modelId="{1CEF5306-20C7-4584-8FC7-EEC5A786B795}" type="presOf" srcId="{E5DAF821-E4BE-4935-AA2E-0A5C1D1BEC07}" destId="{0655BACA-2D8A-4B15-82AD-60B27DF4FF1B}" srcOrd="0" destOrd="0" presId="urn:microsoft.com/office/officeart/2005/8/layout/hProcess9"/>
    <dgm:cxn modelId="{E713BB3B-FA1C-481C-904B-BAA2BB100236}" type="presOf" srcId="{A12CB4BC-9E2B-45FE-8925-F6481A0C6CF6}" destId="{461F31DA-DAB8-42F4-AADC-E3F10524B2E9}" srcOrd="0" destOrd="0" presId="urn:microsoft.com/office/officeart/2005/8/layout/hProcess9"/>
    <dgm:cxn modelId="{6D65DAC8-447E-46F7-B2EC-6EC8FD13A83D}" srcId="{A12CB4BC-9E2B-45FE-8925-F6481A0C6CF6}" destId="{23D452AE-304F-40C0-B273-6F7E8FF465CD}" srcOrd="1" destOrd="0" parTransId="{0BA00326-10D4-49CB-A72E-FDA048A2A596}" sibTransId="{AF32DE85-EC65-45BB-805D-AACFAF5CEDFD}"/>
    <dgm:cxn modelId="{7F1D775D-220E-4BBB-A5D6-40A82FC54745}" type="presOf" srcId="{236AE4B4-0EB8-4CE5-846E-1F12CA1B18DC}" destId="{0655BACA-2D8A-4B15-82AD-60B27DF4FF1B}" srcOrd="0" destOrd="2" presId="urn:microsoft.com/office/officeart/2005/8/layout/hProcess9"/>
    <dgm:cxn modelId="{FCD295AC-5444-4D55-8FF1-8311C65B8B50}" type="presOf" srcId="{23D452AE-304F-40C0-B273-6F7E8FF465CD}" destId="{70446737-4FCD-46D1-9013-BECCAEAAE67D}" srcOrd="0" destOrd="0" presId="urn:microsoft.com/office/officeart/2005/8/layout/hProcess9"/>
    <dgm:cxn modelId="{5F55615B-76BB-4BCB-84B8-EF06E21A09B9}" srcId="{A12CB4BC-9E2B-45FE-8925-F6481A0C6CF6}" destId="{E5DAF821-E4BE-4935-AA2E-0A5C1D1BEC07}" srcOrd="0" destOrd="0" parTransId="{15AF6377-39A3-4DDD-9130-969F37791C13}" sibTransId="{CCA09E9B-A9D2-4766-AA1C-FCA29359D53D}"/>
    <dgm:cxn modelId="{FA5334DA-A0F8-4335-B300-F313D94C8924}" srcId="{E5DAF821-E4BE-4935-AA2E-0A5C1D1BEC07}" destId="{4332BFF8-2A71-49CC-A12B-86069B58FA25}" srcOrd="0" destOrd="0" parTransId="{632BE17D-E9EA-4173-B033-2142518D422A}" sibTransId="{FF2A1A0E-CBF1-4D26-A4B0-E3CE29C7F403}"/>
    <dgm:cxn modelId="{FB8B0B33-2691-4BAC-BEDF-4543000FDBE0}" srcId="{E5DAF821-E4BE-4935-AA2E-0A5C1D1BEC07}" destId="{236AE4B4-0EB8-4CE5-846E-1F12CA1B18DC}" srcOrd="1" destOrd="0" parTransId="{2F95240D-2046-4118-B08E-4260AD4D4139}" sibTransId="{EBB81861-81A8-4040-935E-9E477C4CF453}"/>
    <dgm:cxn modelId="{117A2E51-8DAB-425E-855D-7070D2C54832}" srcId="{A12CB4BC-9E2B-45FE-8925-F6481A0C6CF6}" destId="{0542C359-33CF-447E-92F4-B6170C24FC31}" srcOrd="3" destOrd="0" parTransId="{32EB200F-8DFC-4AAE-8674-46C3E0B1D847}" sibTransId="{12D5F85B-A167-4793-BCD4-45746B6E939F}"/>
    <dgm:cxn modelId="{1EDC131D-B85F-41E6-B1AF-52EDD512AC16}" type="presParOf" srcId="{461F31DA-DAB8-42F4-AADC-E3F10524B2E9}" destId="{74DF1F64-E90C-4D85-93E5-A507E3309AF5}" srcOrd="0" destOrd="0" presId="urn:microsoft.com/office/officeart/2005/8/layout/hProcess9"/>
    <dgm:cxn modelId="{B3761F1C-E0C0-4BBC-A609-A3902473D0FC}" type="presParOf" srcId="{461F31DA-DAB8-42F4-AADC-E3F10524B2E9}" destId="{5E0E0B37-DDF3-474A-9E14-BE236E881C50}" srcOrd="1" destOrd="0" presId="urn:microsoft.com/office/officeart/2005/8/layout/hProcess9"/>
    <dgm:cxn modelId="{14E2EBAD-1667-4CDC-9E89-73396C08D8C5}" type="presParOf" srcId="{5E0E0B37-DDF3-474A-9E14-BE236E881C50}" destId="{0655BACA-2D8A-4B15-82AD-60B27DF4FF1B}" srcOrd="0" destOrd="0" presId="urn:microsoft.com/office/officeart/2005/8/layout/hProcess9"/>
    <dgm:cxn modelId="{64882103-CF39-43C3-948B-366B236BC4F8}" type="presParOf" srcId="{5E0E0B37-DDF3-474A-9E14-BE236E881C50}" destId="{64F0E18F-5405-452D-9B9E-94DDA09D3335}" srcOrd="1" destOrd="0" presId="urn:microsoft.com/office/officeart/2005/8/layout/hProcess9"/>
    <dgm:cxn modelId="{5F48E5C5-C8BA-4E8C-8018-EBB022D2F35A}" type="presParOf" srcId="{5E0E0B37-DDF3-474A-9E14-BE236E881C50}" destId="{70446737-4FCD-46D1-9013-BECCAEAAE67D}" srcOrd="2" destOrd="0" presId="urn:microsoft.com/office/officeart/2005/8/layout/hProcess9"/>
    <dgm:cxn modelId="{5110C74C-3835-4B47-A009-AD6FDE57633B}" type="presParOf" srcId="{5E0E0B37-DDF3-474A-9E14-BE236E881C50}" destId="{D04D2530-10A1-4AE1-AA1A-847FD0D0B023}" srcOrd="3" destOrd="0" presId="urn:microsoft.com/office/officeart/2005/8/layout/hProcess9"/>
    <dgm:cxn modelId="{F7F0F12A-C843-4924-877F-C1A86BC803E2}" type="presParOf" srcId="{5E0E0B37-DDF3-474A-9E14-BE236E881C50}" destId="{C0FB55D6-C72F-4AC8-98D8-576E04440298}" srcOrd="4" destOrd="0" presId="urn:microsoft.com/office/officeart/2005/8/layout/hProcess9"/>
    <dgm:cxn modelId="{5D124A20-F330-4C8F-BFAC-82C65F9EA61B}" type="presParOf" srcId="{5E0E0B37-DDF3-474A-9E14-BE236E881C50}" destId="{CC7A79EB-9CAF-4782-9337-A9A5B68882D9}" srcOrd="5" destOrd="0" presId="urn:microsoft.com/office/officeart/2005/8/layout/hProcess9"/>
    <dgm:cxn modelId="{26EC3602-4ACF-4B8B-85D2-D96E2603A4F1}" type="presParOf" srcId="{5E0E0B37-DDF3-474A-9E14-BE236E881C50}" destId="{EDB3A80C-94EF-4D1B-BBFE-13437A0D0A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94E7B4-D9BB-4F75-9071-9B9A3291E4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29D26F3-9E21-49A4-BE5F-436FDBBC4DAD}">
      <dgm:prSet/>
      <dgm:spPr/>
      <dgm:t>
        <a:bodyPr/>
        <a:lstStyle/>
        <a:p>
          <a:pPr rtl="0"/>
          <a:r>
            <a:rPr lang="es-ES" dirty="0" smtClean="0"/>
            <a:t>A la vista de los resultados, repetir el proceso</a:t>
          </a:r>
          <a:endParaRPr lang="es-ES" dirty="0"/>
        </a:p>
      </dgm:t>
    </dgm:pt>
    <dgm:pt modelId="{5854FBFE-99AD-40DC-B631-C86D9D2EE44B}" type="parTrans" cxnId="{F50FEA28-D404-4016-B5A6-9E3301D5E3DF}">
      <dgm:prSet/>
      <dgm:spPr/>
      <dgm:t>
        <a:bodyPr/>
        <a:lstStyle/>
        <a:p>
          <a:endParaRPr lang="es-ES"/>
        </a:p>
      </dgm:t>
    </dgm:pt>
    <dgm:pt modelId="{FB9013A8-AC7D-45D4-BBDB-D5AAEB6CC2BC}" type="sibTrans" cxnId="{F50FEA28-D404-4016-B5A6-9E3301D5E3DF}">
      <dgm:prSet/>
      <dgm:spPr/>
      <dgm:t>
        <a:bodyPr/>
        <a:lstStyle/>
        <a:p>
          <a:endParaRPr lang="es-ES"/>
        </a:p>
      </dgm:t>
    </dgm:pt>
    <dgm:pt modelId="{801FFB45-3176-402E-B705-28E4EA5F4941}">
      <dgm:prSet/>
      <dgm:spPr/>
      <dgm:t>
        <a:bodyPr/>
        <a:lstStyle/>
        <a:p>
          <a:pPr rtl="0"/>
          <a:r>
            <a:rPr lang="es-ES" smtClean="0"/>
            <a:t>Formateando los elementos mostrados según nuestras necesidades</a:t>
          </a:r>
          <a:endParaRPr lang="es-ES"/>
        </a:p>
      </dgm:t>
    </dgm:pt>
    <dgm:pt modelId="{6F8C81B8-C067-409B-A5B2-D1E0A4B180EC}" type="parTrans" cxnId="{DDA7936D-54B8-4EDB-A815-F87FD13A0F63}">
      <dgm:prSet/>
      <dgm:spPr/>
      <dgm:t>
        <a:bodyPr/>
        <a:lstStyle/>
        <a:p>
          <a:endParaRPr lang="es-ES"/>
        </a:p>
      </dgm:t>
    </dgm:pt>
    <dgm:pt modelId="{7D675C77-2968-4795-9CE1-E49C1F30DFE5}" type="sibTrans" cxnId="{DDA7936D-54B8-4EDB-A815-F87FD13A0F63}">
      <dgm:prSet/>
      <dgm:spPr/>
      <dgm:t>
        <a:bodyPr/>
        <a:lstStyle/>
        <a:p>
          <a:endParaRPr lang="es-ES"/>
        </a:p>
      </dgm:t>
    </dgm:pt>
    <dgm:pt modelId="{82556201-FE4C-4326-AD20-02AD2E8FC3C1}">
      <dgm:prSet/>
      <dgm:spPr/>
      <dgm:t>
        <a:bodyPr/>
        <a:lstStyle/>
        <a:p>
          <a:pPr rtl="0"/>
          <a:r>
            <a:rPr lang="es-ES" smtClean="0"/>
            <a:t>Observar los nuevos resultados</a:t>
          </a:r>
          <a:endParaRPr lang="es-ES"/>
        </a:p>
      </dgm:t>
    </dgm:pt>
    <dgm:pt modelId="{E0169B9D-7A62-4905-AB23-3CA92DE0F009}" type="parTrans" cxnId="{18F51F65-8465-4557-B782-FD568B31803B}">
      <dgm:prSet/>
      <dgm:spPr/>
      <dgm:t>
        <a:bodyPr/>
        <a:lstStyle/>
        <a:p>
          <a:endParaRPr lang="es-ES"/>
        </a:p>
      </dgm:t>
    </dgm:pt>
    <dgm:pt modelId="{4BD85848-E90D-4467-B8E3-A2D353532429}" type="sibTrans" cxnId="{18F51F65-8465-4557-B782-FD568B31803B}">
      <dgm:prSet/>
      <dgm:spPr/>
      <dgm:t>
        <a:bodyPr/>
        <a:lstStyle/>
        <a:p>
          <a:endParaRPr lang="es-ES"/>
        </a:p>
      </dgm:t>
    </dgm:pt>
    <dgm:pt modelId="{92DB294A-1D57-47ED-A7F1-65779084ECA2}" type="pres">
      <dgm:prSet presAssocID="{FB94E7B4-D9BB-4F75-9071-9B9A3291E4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A4E69AE-EDB5-4275-A2A8-B79E792C9C62}" type="pres">
      <dgm:prSet presAssocID="{D29D26F3-9E21-49A4-BE5F-436FDBBC4DAD}" presName="linNode" presStyleCnt="0"/>
      <dgm:spPr/>
    </dgm:pt>
    <dgm:pt modelId="{C6D01D7B-EB36-4A86-8348-32510F984E80}" type="pres">
      <dgm:prSet presAssocID="{D29D26F3-9E21-49A4-BE5F-436FDBBC4DAD}" presName="parentText" presStyleLbl="node1" presStyleIdx="0" presStyleCnt="1" custLinFactNeighborY="72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1F93C7-ABD5-4141-9F6C-E378C7EA712C}" type="pres">
      <dgm:prSet presAssocID="{D29D26F3-9E21-49A4-BE5F-436FDBBC4DA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BF40B8-CF3A-4A14-8FB3-CE886B6EFA61}" type="presOf" srcId="{801FFB45-3176-402E-B705-28E4EA5F4941}" destId="{691F93C7-ABD5-4141-9F6C-E378C7EA712C}" srcOrd="0" destOrd="0" presId="urn:microsoft.com/office/officeart/2005/8/layout/vList5"/>
    <dgm:cxn modelId="{E456A478-89C0-4CE8-BBE6-C8EC9F52850A}" type="presOf" srcId="{82556201-FE4C-4326-AD20-02AD2E8FC3C1}" destId="{691F93C7-ABD5-4141-9F6C-E378C7EA712C}" srcOrd="0" destOrd="1" presId="urn:microsoft.com/office/officeart/2005/8/layout/vList5"/>
    <dgm:cxn modelId="{18F51F65-8465-4557-B782-FD568B31803B}" srcId="{D29D26F3-9E21-49A4-BE5F-436FDBBC4DAD}" destId="{82556201-FE4C-4326-AD20-02AD2E8FC3C1}" srcOrd="1" destOrd="0" parTransId="{E0169B9D-7A62-4905-AB23-3CA92DE0F009}" sibTransId="{4BD85848-E90D-4467-B8E3-A2D353532429}"/>
    <dgm:cxn modelId="{4441BBEA-A720-4502-B6A8-AF7BE4515EB1}" type="presOf" srcId="{D29D26F3-9E21-49A4-BE5F-436FDBBC4DAD}" destId="{C6D01D7B-EB36-4A86-8348-32510F984E80}" srcOrd="0" destOrd="0" presId="urn:microsoft.com/office/officeart/2005/8/layout/vList5"/>
    <dgm:cxn modelId="{F50FEA28-D404-4016-B5A6-9E3301D5E3DF}" srcId="{FB94E7B4-D9BB-4F75-9071-9B9A3291E4B8}" destId="{D29D26F3-9E21-49A4-BE5F-436FDBBC4DAD}" srcOrd="0" destOrd="0" parTransId="{5854FBFE-99AD-40DC-B631-C86D9D2EE44B}" sibTransId="{FB9013A8-AC7D-45D4-BBDB-D5AAEB6CC2BC}"/>
    <dgm:cxn modelId="{F3BFBFDB-35CB-420A-81EC-E7043AD7B92E}" type="presOf" srcId="{FB94E7B4-D9BB-4F75-9071-9B9A3291E4B8}" destId="{92DB294A-1D57-47ED-A7F1-65779084ECA2}" srcOrd="0" destOrd="0" presId="urn:microsoft.com/office/officeart/2005/8/layout/vList5"/>
    <dgm:cxn modelId="{DDA7936D-54B8-4EDB-A815-F87FD13A0F63}" srcId="{D29D26F3-9E21-49A4-BE5F-436FDBBC4DAD}" destId="{801FFB45-3176-402E-B705-28E4EA5F4941}" srcOrd="0" destOrd="0" parTransId="{6F8C81B8-C067-409B-A5B2-D1E0A4B180EC}" sibTransId="{7D675C77-2968-4795-9CE1-E49C1F30DFE5}"/>
    <dgm:cxn modelId="{B3B3C93A-1D46-463B-BFDF-81AF823B4E11}" type="presParOf" srcId="{92DB294A-1D57-47ED-A7F1-65779084ECA2}" destId="{6A4E69AE-EDB5-4275-A2A8-B79E792C9C62}" srcOrd="0" destOrd="0" presId="urn:microsoft.com/office/officeart/2005/8/layout/vList5"/>
    <dgm:cxn modelId="{EDB61235-2915-4472-8EC8-7CD580CD9059}" type="presParOf" srcId="{6A4E69AE-EDB5-4275-A2A8-B79E792C9C62}" destId="{C6D01D7B-EB36-4A86-8348-32510F984E80}" srcOrd="0" destOrd="0" presId="urn:microsoft.com/office/officeart/2005/8/layout/vList5"/>
    <dgm:cxn modelId="{C214A59E-E931-42B9-8807-513787AE646E}" type="presParOf" srcId="{6A4E69AE-EDB5-4275-A2A8-B79E792C9C62}" destId="{691F93C7-ABD5-4141-9F6C-E378C7EA71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21E378-356F-4CC0-911A-1DF163BFEB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BA83416-FD20-4545-9E90-B4593B7C0D7F}">
      <dgm:prSet/>
      <dgm:spPr/>
      <dgm:t>
        <a:bodyPr/>
        <a:lstStyle/>
        <a:p>
          <a:pPr algn="ctr" rtl="0"/>
          <a:r>
            <a:rPr lang="es-ES" dirty="0" smtClean="0"/>
            <a:t>El GUI seguramente más utilizado es </a:t>
          </a:r>
        </a:p>
        <a:p>
          <a:pPr algn="ctr" rtl="0"/>
          <a:r>
            <a:rPr lang="es-ES" dirty="0" smtClean="0"/>
            <a:t>R </a:t>
          </a:r>
          <a:r>
            <a:rPr lang="es-ES" dirty="0" err="1" smtClean="0"/>
            <a:t>Commander</a:t>
          </a:r>
          <a:endParaRPr lang="es-ES" dirty="0"/>
        </a:p>
      </dgm:t>
    </dgm:pt>
    <dgm:pt modelId="{C9140A48-16AD-45B7-8868-C667CAE559DC}" type="parTrans" cxnId="{7B0C663F-0570-4232-AFAE-50DEEE80E85B}">
      <dgm:prSet/>
      <dgm:spPr/>
      <dgm:t>
        <a:bodyPr/>
        <a:lstStyle/>
        <a:p>
          <a:endParaRPr lang="es-ES"/>
        </a:p>
      </dgm:t>
    </dgm:pt>
    <dgm:pt modelId="{365AAC59-FFAF-4EB4-A7D2-A08731E82A4A}" type="sibTrans" cxnId="{7B0C663F-0570-4232-AFAE-50DEEE80E85B}">
      <dgm:prSet/>
      <dgm:spPr/>
      <dgm:t>
        <a:bodyPr/>
        <a:lstStyle/>
        <a:p>
          <a:endParaRPr lang="es-ES"/>
        </a:p>
      </dgm:t>
    </dgm:pt>
    <dgm:pt modelId="{9298D3F0-660C-49EE-B57A-8A59F43DC616}">
      <dgm:prSet/>
      <dgm:spPr/>
      <dgm:t>
        <a:bodyPr/>
        <a:lstStyle/>
        <a:p>
          <a:pPr algn="ctr" rtl="0"/>
          <a:r>
            <a:rPr lang="es-ES" dirty="0" smtClean="0"/>
            <a:t>Nos permite hacer la mayoría de los análisis estadísticos que necesitamos</a:t>
          </a:r>
          <a:endParaRPr lang="es-ES" dirty="0"/>
        </a:p>
      </dgm:t>
    </dgm:pt>
    <dgm:pt modelId="{300CEDAF-2841-48AA-A685-BE19AC58166C}" type="parTrans" cxnId="{8B84DFFE-9122-42C4-8F36-8032971232AD}">
      <dgm:prSet/>
      <dgm:spPr/>
      <dgm:t>
        <a:bodyPr/>
        <a:lstStyle/>
        <a:p>
          <a:endParaRPr lang="es-ES"/>
        </a:p>
      </dgm:t>
    </dgm:pt>
    <dgm:pt modelId="{AFD1CD1F-640F-453E-AA27-17BBA5670094}" type="sibTrans" cxnId="{8B84DFFE-9122-42C4-8F36-8032971232AD}">
      <dgm:prSet/>
      <dgm:spPr/>
      <dgm:t>
        <a:bodyPr/>
        <a:lstStyle/>
        <a:p>
          <a:endParaRPr lang="es-ES"/>
        </a:p>
      </dgm:t>
    </dgm:pt>
    <dgm:pt modelId="{B58613BF-C673-403A-AC22-44DF39BBFF95}">
      <dgm:prSet/>
      <dgm:spPr/>
      <dgm:t>
        <a:bodyPr/>
        <a:lstStyle/>
        <a:p>
          <a:pPr algn="ctr" rtl="0"/>
          <a:r>
            <a:rPr lang="es-ES" dirty="0" smtClean="0"/>
            <a:t>Pero no incluye análisis especializados, que suelen estar desarrollados en paquetes específicos.</a:t>
          </a:r>
          <a:endParaRPr lang="es-ES" dirty="0"/>
        </a:p>
      </dgm:t>
    </dgm:pt>
    <dgm:pt modelId="{18A7E177-B76E-493B-BF5D-7D3F5353124F}" type="parTrans" cxnId="{DC17FCD8-C7E5-45E3-BB32-E527C60468FD}">
      <dgm:prSet/>
      <dgm:spPr/>
      <dgm:t>
        <a:bodyPr/>
        <a:lstStyle/>
        <a:p>
          <a:endParaRPr lang="es-ES"/>
        </a:p>
      </dgm:t>
    </dgm:pt>
    <dgm:pt modelId="{54EDCADA-1E50-47C3-BA52-7D243DFEA780}" type="sibTrans" cxnId="{DC17FCD8-C7E5-45E3-BB32-E527C60468FD}">
      <dgm:prSet/>
      <dgm:spPr/>
      <dgm:t>
        <a:bodyPr/>
        <a:lstStyle/>
        <a:p>
          <a:endParaRPr lang="es-ES"/>
        </a:p>
      </dgm:t>
    </dgm:pt>
    <dgm:pt modelId="{100A3E7F-D6D4-4309-9879-E27169D19748}" type="pres">
      <dgm:prSet presAssocID="{BF21E378-356F-4CC0-911A-1DF163BFEB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364604-0E8F-4A40-9F5A-5154A3EA65B8}" type="pres">
      <dgm:prSet presAssocID="{0BA83416-FD20-4545-9E90-B4593B7C0D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27C317-8A55-4D19-8759-CC5AA9056591}" type="pres">
      <dgm:prSet presAssocID="{365AAC59-FFAF-4EB4-A7D2-A08731E82A4A}" presName="spacer" presStyleCnt="0"/>
      <dgm:spPr/>
    </dgm:pt>
    <dgm:pt modelId="{6EEEC72C-9A09-42BA-9303-AD4D7255A852}" type="pres">
      <dgm:prSet presAssocID="{9298D3F0-660C-49EE-B57A-8A59F43DC61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B85180-55B7-46FA-9A3B-DB497E78EE3D}" type="pres">
      <dgm:prSet presAssocID="{AFD1CD1F-640F-453E-AA27-17BBA5670094}" presName="spacer" presStyleCnt="0"/>
      <dgm:spPr/>
    </dgm:pt>
    <dgm:pt modelId="{0666360B-F0E8-422B-9323-C8B66DEAA284}" type="pres">
      <dgm:prSet presAssocID="{B58613BF-C673-403A-AC22-44DF39BBFF9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18A6D9-80C8-4259-A378-2D4C89AEC795}" type="presOf" srcId="{BF21E378-356F-4CC0-911A-1DF163BFEBF0}" destId="{100A3E7F-D6D4-4309-9879-E27169D19748}" srcOrd="0" destOrd="0" presId="urn:microsoft.com/office/officeart/2005/8/layout/vList2"/>
    <dgm:cxn modelId="{5BA55A16-4F00-44B6-B826-384712913B6D}" type="presOf" srcId="{0BA83416-FD20-4545-9E90-B4593B7C0D7F}" destId="{E4364604-0E8F-4A40-9F5A-5154A3EA65B8}" srcOrd="0" destOrd="0" presId="urn:microsoft.com/office/officeart/2005/8/layout/vList2"/>
    <dgm:cxn modelId="{1ABD8666-E139-450C-9147-61C1315E13B2}" type="presOf" srcId="{B58613BF-C673-403A-AC22-44DF39BBFF95}" destId="{0666360B-F0E8-422B-9323-C8B66DEAA284}" srcOrd="0" destOrd="0" presId="urn:microsoft.com/office/officeart/2005/8/layout/vList2"/>
    <dgm:cxn modelId="{DC17FCD8-C7E5-45E3-BB32-E527C60468FD}" srcId="{BF21E378-356F-4CC0-911A-1DF163BFEBF0}" destId="{B58613BF-C673-403A-AC22-44DF39BBFF95}" srcOrd="2" destOrd="0" parTransId="{18A7E177-B76E-493B-BF5D-7D3F5353124F}" sibTransId="{54EDCADA-1E50-47C3-BA52-7D243DFEA780}"/>
    <dgm:cxn modelId="{56E998DD-E244-4693-9987-BBD620AB21CF}" type="presOf" srcId="{9298D3F0-660C-49EE-B57A-8A59F43DC616}" destId="{6EEEC72C-9A09-42BA-9303-AD4D7255A852}" srcOrd="0" destOrd="0" presId="urn:microsoft.com/office/officeart/2005/8/layout/vList2"/>
    <dgm:cxn modelId="{7B0C663F-0570-4232-AFAE-50DEEE80E85B}" srcId="{BF21E378-356F-4CC0-911A-1DF163BFEBF0}" destId="{0BA83416-FD20-4545-9E90-B4593B7C0D7F}" srcOrd="0" destOrd="0" parTransId="{C9140A48-16AD-45B7-8868-C667CAE559DC}" sibTransId="{365AAC59-FFAF-4EB4-A7D2-A08731E82A4A}"/>
    <dgm:cxn modelId="{8B84DFFE-9122-42C4-8F36-8032971232AD}" srcId="{BF21E378-356F-4CC0-911A-1DF163BFEBF0}" destId="{9298D3F0-660C-49EE-B57A-8A59F43DC616}" srcOrd="1" destOrd="0" parTransId="{300CEDAF-2841-48AA-A685-BE19AC58166C}" sibTransId="{AFD1CD1F-640F-453E-AA27-17BBA5670094}"/>
    <dgm:cxn modelId="{11B0D675-B8E1-4CF7-A46F-7CF67844788B}" type="presParOf" srcId="{100A3E7F-D6D4-4309-9879-E27169D19748}" destId="{E4364604-0E8F-4A40-9F5A-5154A3EA65B8}" srcOrd="0" destOrd="0" presId="urn:microsoft.com/office/officeart/2005/8/layout/vList2"/>
    <dgm:cxn modelId="{F624E111-C477-4A86-8C02-4DA1FC2E2746}" type="presParOf" srcId="{100A3E7F-D6D4-4309-9879-E27169D19748}" destId="{9027C317-8A55-4D19-8759-CC5AA9056591}" srcOrd="1" destOrd="0" presId="urn:microsoft.com/office/officeart/2005/8/layout/vList2"/>
    <dgm:cxn modelId="{7217A014-E9CE-4422-AB69-D67C9844DE70}" type="presParOf" srcId="{100A3E7F-D6D4-4309-9879-E27169D19748}" destId="{6EEEC72C-9A09-42BA-9303-AD4D7255A852}" srcOrd="2" destOrd="0" presId="urn:microsoft.com/office/officeart/2005/8/layout/vList2"/>
    <dgm:cxn modelId="{F3E73664-44AA-4174-B25C-92564BE6B807}" type="presParOf" srcId="{100A3E7F-D6D4-4309-9879-E27169D19748}" destId="{C7B85180-55B7-46FA-9A3B-DB497E78EE3D}" srcOrd="3" destOrd="0" presId="urn:microsoft.com/office/officeart/2005/8/layout/vList2"/>
    <dgm:cxn modelId="{697A027A-1174-4E71-855E-C29F1B901B7D}" type="presParOf" srcId="{100A3E7F-D6D4-4309-9879-E27169D19748}" destId="{0666360B-F0E8-422B-9323-C8B66DEAA2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1746C0-CD8E-4271-935D-7EA39879F1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55F0B4-C600-45FE-B4F2-D396CACAE269}">
      <dgm:prSet/>
      <dgm:spPr/>
      <dgm:t>
        <a:bodyPr/>
        <a:lstStyle/>
        <a:p>
          <a:pPr rtl="0"/>
          <a:r>
            <a:rPr lang="es-ES" smtClean="0"/>
            <a:t>Objetivo:</a:t>
          </a:r>
          <a:endParaRPr lang="es-ES"/>
        </a:p>
      </dgm:t>
    </dgm:pt>
    <dgm:pt modelId="{9F9AC838-CF4B-497B-BC56-AB192EC64281}" type="parTrans" cxnId="{71CA259F-66B0-4E4C-917B-4FFBA221AC21}">
      <dgm:prSet/>
      <dgm:spPr/>
      <dgm:t>
        <a:bodyPr/>
        <a:lstStyle/>
        <a:p>
          <a:endParaRPr lang="es-ES"/>
        </a:p>
      </dgm:t>
    </dgm:pt>
    <dgm:pt modelId="{924FA3C7-8E8C-426E-854A-5C3D7932135B}" type="sibTrans" cxnId="{71CA259F-66B0-4E4C-917B-4FFBA221AC21}">
      <dgm:prSet/>
      <dgm:spPr/>
      <dgm:t>
        <a:bodyPr/>
        <a:lstStyle/>
        <a:p>
          <a:endParaRPr lang="es-ES"/>
        </a:p>
      </dgm:t>
    </dgm:pt>
    <dgm:pt modelId="{3EB318B1-B051-41E7-9FE4-EF04F1ACDCD0}">
      <dgm:prSet/>
      <dgm:spPr/>
      <dgm:t>
        <a:bodyPr/>
        <a:lstStyle/>
        <a:p>
          <a:pPr rtl="0"/>
          <a:r>
            <a:rPr lang="es-ES" smtClean="0"/>
            <a:t>Dar soporte a la teoría que deseemos</a:t>
          </a:r>
          <a:endParaRPr lang="es-ES"/>
        </a:p>
      </dgm:t>
    </dgm:pt>
    <dgm:pt modelId="{7A7C4076-F9DE-4579-87B3-A87F5E3D0CA2}" type="parTrans" cxnId="{5BD9C65A-C5B9-4585-B64B-C72421A21D6B}">
      <dgm:prSet/>
      <dgm:spPr/>
      <dgm:t>
        <a:bodyPr/>
        <a:lstStyle/>
        <a:p>
          <a:endParaRPr lang="es-ES"/>
        </a:p>
      </dgm:t>
    </dgm:pt>
    <dgm:pt modelId="{59D80B3C-5804-42C4-9DF9-229201AB1680}" type="sibTrans" cxnId="{5BD9C65A-C5B9-4585-B64B-C72421A21D6B}">
      <dgm:prSet/>
      <dgm:spPr/>
      <dgm:t>
        <a:bodyPr/>
        <a:lstStyle/>
        <a:p>
          <a:endParaRPr lang="es-ES"/>
        </a:p>
      </dgm:t>
    </dgm:pt>
    <dgm:pt modelId="{12C80092-1F37-4DD9-A01F-7B0F544BAF7D}">
      <dgm:prSet/>
      <dgm:spPr/>
      <dgm:t>
        <a:bodyPr/>
        <a:lstStyle/>
        <a:p>
          <a:pPr rtl="0"/>
          <a:r>
            <a:rPr lang="es-ES" dirty="0" smtClean="0"/>
            <a:t>Que sea amigable y fácilmente utilizable por todo el mundo</a:t>
          </a:r>
          <a:endParaRPr lang="es-ES" dirty="0"/>
        </a:p>
      </dgm:t>
    </dgm:pt>
    <dgm:pt modelId="{05F47F61-0E4E-4439-B02E-CA6B88DA91E9}" type="parTrans" cxnId="{E8318CC5-8514-43D0-82E1-9C91D5202385}">
      <dgm:prSet/>
      <dgm:spPr/>
      <dgm:t>
        <a:bodyPr/>
        <a:lstStyle/>
        <a:p>
          <a:endParaRPr lang="es-ES"/>
        </a:p>
      </dgm:t>
    </dgm:pt>
    <dgm:pt modelId="{A894C07E-6388-47C4-B6C3-E41F559E7C05}" type="sibTrans" cxnId="{E8318CC5-8514-43D0-82E1-9C91D5202385}">
      <dgm:prSet/>
      <dgm:spPr/>
      <dgm:t>
        <a:bodyPr/>
        <a:lstStyle/>
        <a:p>
          <a:endParaRPr lang="es-ES"/>
        </a:p>
      </dgm:t>
    </dgm:pt>
    <dgm:pt modelId="{FAAD2677-6B0A-4004-B9AD-0F54CDCE91F8}">
      <dgm:prSet/>
      <dgm:spPr/>
      <dgm:t>
        <a:bodyPr/>
        <a:lstStyle/>
        <a:p>
          <a:pPr rtl="0"/>
          <a:r>
            <a:rPr lang="es-ES" dirty="0" smtClean="0"/>
            <a:t>Que guíe a través de todo el proceso</a:t>
          </a:r>
          <a:endParaRPr lang="es-ES" dirty="0"/>
        </a:p>
      </dgm:t>
    </dgm:pt>
    <dgm:pt modelId="{DC4766E6-B287-419C-9BFB-E5B454AD7667}" type="parTrans" cxnId="{32E15B4E-4F8C-4A66-8BCD-FAD1086F7A69}">
      <dgm:prSet/>
      <dgm:spPr/>
      <dgm:t>
        <a:bodyPr/>
        <a:lstStyle/>
        <a:p>
          <a:endParaRPr lang="es-ES"/>
        </a:p>
      </dgm:t>
    </dgm:pt>
    <dgm:pt modelId="{33E84123-9BB1-41F6-BAD9-C9EAE2310E11}" type="sibTrans" cxnId="{32E15B4E-4F8C-4A66-8BCD-FAD1086F7A69}">
      <dgm:prSet/>
      <dgm:spPr/>
      <dgm:t>
        <a:bodyPr/>
        <a:lstStyle/>
        <a:p>
          <a:endParaRPr lang="es-ES"/>
        </a:p>
      </dgm:t>
    </dgm:pt>
    <dgm:pt modelId="{CA3BB162-D59D-4F01-AE5F-7F96B79127FD}">
      <dgm:prSet/>
      <dgm:spPr/>
      <dgm:t>
        <a:bodyPr/>
        <a:lstStyle/>
        <a:p>
          <a:pPr rtl="0"/>
          <a:r>
            <a:rPr lang="es-ES" dirty="0" smtClean="0"/>
            <a:t>Que evite errores</a:t>
          </a:r>
          <a:endParaRPr lang="es-ES" dirty="0"/>
        </a:p>
      </dgm:t>
    </dgm:pt>
    <dgm:pt modelId="{8F562CD4-B10D-45FD-AB39-BA3A1FF87612}" type="parTrans" cxnId="{938AE1D4-CCE6-4EB8-9228-DFC9A87F4FA6}">
      <dgm:prSet/>
      <dgm:spPr/>
      <dgm:t>
        <a:bodyPr/>
        <a:lstStyle/>
        <a:p>
          <a:endParaRPr lang="es-ES"/>
        </a:p>
      </dgm:t>
    </dgm:pt>
    <dgm:pt modelId="{B43B9F3D-FFD1-4352-BD54-C6A7DECD90ED}" type="sibTrans" cxnId="{938AE1D4-CCE6-4EB8-9228-DFC9A87F4FA6}">
      <dgm:prSet/>
      <dgm:spPr/>
      <dgm:t>
        <a:bodyPr/>
        <a:lstStyle/>
        <a:p>
          <a:endParaRPr lang="es-ES"/>
        </a:p>
      </dgm:t>
    </dgm:pt>
    <dgm:pt modelId="{DD29A778-1B6B-4BE9-A145-90F8C55C8308}" type="pres">
      <dgm:prSet presAssocID="{BD1746C0-CD8E-4271-935D-7EA39879F1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833FC4-A874-4548-BD91-0F7336838731}" type="pres">
      <dgm:prSet presAssocID="{6E55F0B4-C600-45FE-B4F2-D396CACAE269}" presName="linNode" presStyleCnt="0"/>
      <dgm:spPr/>
    </dgm:pt>
    <dgm:pt modelId="{925751D0-CB66-4A73-BAEE-327523D3B9DA}" type="pres">
      <dgm:prSet presAssocID="{6E55F0B4-C600-45FE-B4F2-D396CACAE26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2DA512-70BA-422A-9B86-229B2A1B121F}" type="pres">
      <dgm:prSet presAssocID="{6E55F0B4-C600-45FE-B4F2-D396CACAE26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93F215-A0B1-40BD-85F1-C269DEF41783}" type="presOf" srcId="{12C80092-1F37-4DD9-A01F-7B0F544BAF7D}" destId="{352DA512-70BA-422A-9B86-229B2A1B121F}" srcOrd="0" destOrd="1" presId="urn:microsoft.com/office/officeart/2005/8/layout/vList5"/>
    <dgm:cxn modelId="{71CA259F-66B0-4E4C-917B-4FFBA221AC21}" srcId="{BD1746C0-CD8E-4271-935D-7EA39879F1BB}" destId="{6E55F0B4-C600-45FE-B4F2-D396CACAE269}" srcOrd="0" destOrd="0" parTransId="{9F9AC838-CF4B-497B-BC56-AB192EC64281}" sibTransId="{924FA3C7-8E8C-426E-854A-5C3D7932135B}"/>
    <dgm:cxn modelId="{A6E9E011-848E-45E4-A077-4C14CB4BE0A8}" type="presOf" srcId="{3EB318B1-B051-41E7-9FE4-EF04F1ACDCD0}" destId="{352DA512-70BA-422A-9B86-229B2A1B121F}" srcOrd="0" destOrd="0" presId="urn:microsoft.com/office/officeart/2005/8/layout/vList5"/>
    <dgm:cxn modelId="{73E35DB8-FBDD-4845-B4D9-75CEC4BD004A}" type="presOf" srcId="{6E55F0B4-C600-45FE-B4F2-D396CACAE269}" destId="{925751D0-CB66-4A73-BAEE-327523D3B9DA}" srcOrd="0" destOrd="0" presId="urn:microsoft.com/office/officeart/2005/8/layout/vList5"/>
    <dgm:cxn modelId="{32E15B4E-4F8C-4A66-8BCD-FAD1086F7A69}" srcId="{6E55F0B4-C600-45FE-B4F2-D396CACAE269}" destId="{FAAD2677-6B0A-4004-B9AD-0F54CDCE91F8}" srcOrd="2" destOrd="0" parTransId="{DC4766E6-B287-419C-9BFB-E5B454AD7667}" sibTransId="{33E84123-9BB1-41F6-BAD9-C9EAE2310E11}"/>
    <dgm:cxn modelId="{FF481421-912A-476D-ADAA-A15448A03A41}" type="presOf" srcId="{FAAD2677-6B0A-4004-B9AD-0F54CDCE91F8}" destId="{352DA512-70BA-422A-9B86-229B2A1B121F}" srcOrd="0" destOrd="2" presId="urn:microsoft.com/office/officeart/2005/8/layout/vList5"/>
    <dgm:cxn modelId="{5BD9C65A-C5B9-4585-B64B-C72421A21D6B}" srcId="{6E55F0B4-C600-45FE-B4F2-D396CACAE269}" destId="{3EB318B1-B051-41E7-9FE4-EF04F1ACDCD0}" srcOrd="0" destOrd="0" parTransId="{7A7C4076-F9DE-4579-87B3-A87F5E3D0CA2}" sibTransId="{59D80B3C-5804-42C4-9DF9-229201AB1680}"/>
    <dgm:cxn modelId="{261D339C-A37C-4BDA-AD70-EDF3B42B6673}" type="presOf" srcId="{CA3BB162-D59D-4F01-AE5F-7F96B79127FD}" destId="{352DA512-70BA-422A-9B86-229B2A1B121F}" srcOrd="0" destOrd="3" presId="urn:microsoft.com/office/officeart/2005/8/layout/vList5"/>
    <dgm:cxn modelId="{938AE1D4-CCE6-4EB8-9228-DFC9A87F4FA6}" srcId="{6E55F0B4-C600-45FE-B4F2-D396CACAE269}" destId="{CA3BB162-D59D-4F01-AE5F-7F96B79127FD}" srcOrd="3" destOrd="0" parTransId="{8F562CD4-B10D-45FD-AB39-BA3A1FF87612}" sibTransId="{B43B9F3D-FFD1-4352-BD54-C6A7DECD90ED}"/>
    <dgm:cxn modelId="{E8318CC5-8514-43D0-82E1-9C91D5202385}" srcId="{6E55F0B4-C600-45FE-B4F2-D396CACAE269}" destId="{12C80092-1F37-4DD9-A01F-7B0F544BAF7D}" srcOrd="1" destOrd="0" parTransId="{05F47F61-0E4E-4439-B02E-CA6B88DA91E9}" sibTransId="{A894C07E-6388-47C4-B6C3-E41F559E7C05}"/>
    <dgm:cxn modelId="{F0DDEFCF-97C9-4B5F-8BD8-54735B1D6E03}" type="presOf" srcId="{BD1746C0-CD8E-4271-935D-7EA39879F1BB}" destId="{DD29A778-1B6B-4BE9-A145-90F8C55C8308}" srcOrd="0" destOrd="0" presId="urn:microsoft.com/office/officeart/2005/8/layout/vList5"/>
    <dgm:cxn modelId="{3F9F5EAB-AD94-41E9-A3D2-236D882A686B}" type="presParOf" srcId="{DD29A778-1B6B-4BE9-A145-90F8C55C8308}" destId="{14833FC4-A874-4548-BD91-0F7336838731}" srcOrd="0" destOrd="0" presId="urn:microsoft.com/office/officeart/2005/8/layout/vList5"/>
    <dgm:cxn modelId="{1A94012B-C38E-4FA1-8D92-B1DEDF52ED4D}" type="presParOf" srcId="{14833FC4-A874-4548-BD91-0F7336838731}" destId="{925751D0-CB66-4A73-BAEE-327523D3B9DA}" srcOrd="0" destOrd="0" presId="urn:microsoft.com/office/officeart/2005/8/layout/vList5"/>
    <dgm:cxn modelId="{E11A03C5-B912-4B80-AC77-87C24548C964}" type="presParOf" srcId="{14833FC4-A874-4548-BD91-0F7336838731}" destId="{352DA512-70BA-422A-9B86-229B2A1B12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6F8B1A-5287-4001-8F05-AF4D2671A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4D743EF-83EF-46F9-9669-55413B1B8333}">
      <dgm:prSet/>
      <dgm:spPr/>
      <dgm:t>
        <a:bodyPr/>
        <a:lstStyle/>
        <a:p>
          <a:pPr rtl="0"/>
          <a:r>
            <a:rPr lang="es-ES" dirty="0" smtClean="0"/>
            <a:t>Para dar soporte a la teoría de Biplot Dinámico</a:t>
          </a:r>
          <a:endParaRPr lang="es-ES" dirty="0"/>
        </a:p>
      </dgm:t>
    </dgm:pt>
    <dgm:pt modelId="{5DEE5CF4-E2F9-483D-B857-F51807DDDFCE}" type="parTrans" cxnId="{D2DF7D08-BF36-446C-95E8-8C12255F5EE9}">
      <dgm:prSet/>
      <dgm:spPr/>
      <dgm:t>
        <a:bodyPr/>
        <a:lstStyle/>
        <a:p>
          <a:endParaRPr lang="es-ES"/>
        </a:p>
      </dgm:t>
    </dgm:pt>
    <dgm:pt modelId="{F49D96D5-DE8D-4DF5-B1E5-A7B87774774E}" type="sibTrans" cxnId="{D2DF7D08-BF36-446C-95E8-8C12255F5EE9}">
      <dgm:prSet/>
      <dgm:spPr/>
      <dgm:t>
        <a:bodyPr/>
        <a:lstStyle/>
        <a:p>
          <a:endParaRPr lang="es-ES"/>
        </a:p>
      </dgm:t>
    </dgm:pt>
    <dgm:pt modelId="{20F16265-50A6-4F5A-803B-7E5B0A24A028}">
      <dgm:prSet/>
      <dgm:spPr/>
      <dgm:t>
        <a:bodyPr/>
        <a:lstStyle/>
        <a:p>
          <a:pPr rtl="0"/>
          <a:r>
            <a:rPr lang="es-ES" dirty="0" smtClean="0"/>
            <a:t>Que pueda ser utilizado por todos los usuarios</a:t>
          </a:r>
          <a:endParaRPr lang="es-ES" dirty="0"/>
        </a:p>
      </dgm:t>
    </dgm:pt>
    <dgm:pt modelId="{6EE1C6A6-F61D-47D7-8FBB-EFDBB1C3EFE5}" type="parTrans" cxnId="{7E757F29-6F24-43F2-ACC4-5F55AB51226A}">
      <dgm:prSet/>
      <dgm:spPr/>
      <dgm:t>
        <a:bodyPr/>
        <a:lstStyle/>
        <a:p>
          <a:endParaRPr lang="es-ES"/>
        </a:p>
      </dgm:t>
    </dgm:pt>
    <dgm:pt modelId="{BF8E4742-4C43-4E14-B00D-8AEAEAB37410}" type="sibTrans" cxnId="{7E757F29-6F24-43F2-ACC4-5F55AB51226A}">
      <dgm:prSet/>
      <dgm:spPr/>
      <dgm:t>
        <a:bodyPr/>
        <a:lstStyle/>
        <a:p>
          <a:endParaRPr lang="es-ES"/>
        </a:p>
      </dgm:t>
    </dgm:pt>
    <dgm:pt modelId="{3CBD8169-F127-4CF6-AFE9-720A84844957}">
      <dgm:prSet/>
      <dgm:spPr/>
      <dgm:t>
        <a:bodyPr/>
        <a:lstStyle/>
        <a:p>
          <a:pPr rtl="0"/>
          <a:r>
            <a:rPr lang="es-ES" dirty="0" smtClean="0"/>
            <a:t>GUI</a:t>
          </a:r>
          <a:endParaRPr lang="es-ES" dirty="0"/>
        </a:p>
      </dgm:t>
    </dgm:pt>
    <dgm:pt modelId="{DE2981FA-9A91-4CE1-BDE8-FFCEE13C9C69}" type="parTrans" cxnId="{21BBCE29-E236-4B4C-8E05-0F3CB46BF5D2}">
      <dgm:prSet/>
      <dgm:spPr/>
      <dgm:t>
        <a:bodyPr/>
        <a:lstStyle/>
        <a:p>
          <a:endParaRPr lang="es-ES"/>
        </a:p>
      </dgm:t>
    </dgm:pt>
    <dgm:pt modelId="{12525E18-4A2E-425E-8752-DC72FA479302}" type="sibTrans" cxnId="{21BBCE29-E236-4B4C-8E05-0F3CB46BF5D2}">
      <dgm:prSet/>
      <dgm:spPr/>
      <dgm:t>
        <a:bodyPr/>
        <a:lstStyle/>
        <a:p>
          <a:endParaRPr lang="es-ES"/>
        </a:p>
      </dgm:t>
    </dgm:pt>
    <dgm:pt modelId="{908AF2DC-8EDB-4568-9345-B65860BA9DFA}">
      <dgm:prSet/>
      <dgm:spPr/>
      <dgm:t>
        <a:bodyPr/>
        <a:lstStyle/>
        <a:p>
          <a:pPr rtl="0"/>
          <a:r>
            <a:rPr lang="es-ES" dirty="0" smtClean="0"/>
            <a:t>Ayudas emergentes en todos los elementos</a:t>
          </a:r>
          <a:endParaRPr lang="es-ES" dirty="0"/>
        </a:p>
      </dgm:t>
    </dgm:pt>
    <dgm:pt modelId="{7B381AC5-529E-4318-980C-D9C63EA1C7BF}" type="parTrans" cxnId="{FF6AB25F-C57F-4221-9FBD-B6B24473BC37}">
      <dgm:prSet/>
      <dgm:spPr/>
      <dgm:t>
        <a:bodyPr/>
        <a:lstStyle/>
        <a:p>
          <a:endParaRPr lang="es-ES"/>
        </a:p>
      </dgm:t>
    </dgm:pt>
    <dgm:pt modelId="{E4E2C91B-B33F-4D4C-85FB-A55625965EE0}" type="sibTrans" cxnId="{FF6AB25F-C57F-4221-9FBD-B6B24473BC37}">
      <dgm:prSet/>
      <dgm:spPr/>
      <dgm:t>
        <a:bodyPr/>
        <a:lstStyle/>
        <a:p>
          <a:endParaRPr lang="es-ES"/>
        </a:p>
      </dgm:t>
    </dgm:pt>
    <dgm:pt modelId="{B33E252B-83B0-4C11-8100-CE133F53C7AA}">
      <dgm:prSet/>
      <dgm:spPr/>
      <dgm:t>
        <a:bodyPr/>
        <a:lstStyle/>
        <a:p>
          <a:pPr rtl="0"/>
          <a:r>
            <a:rPr lang="es-ES" dirty="0" smtClean="0"/>
            <a:t>Guíe al usuario en los pasos necesarios</a:t>
          </a:r>
          <a:endParaRPr lang="es-ES" dirty="0"/>
        </a:p>
      </dgm:t>
    </dgm:pt>
    <dgm:pt modelId="{17FDE713-50DC-4B38-906F-552C360FB6C7}" type="parTrans" cxnId="{380E7CF0-E7A3-414F-BCE8-9027DE3FA6B8}">
      <dgm:prSet/>
      <dgm:spPr/>
      <dgm:t>
        <a:bodyPr/>
        <a:lstStyle/>
        <a:p>
          <a:endParaRPr lang="es-ES"/>
        </a:p>
      </dgm:t>
    </dgm:pt>
    <dgm:pt modelId="{2DD74329-D690-4261-B571-D67F6ED46A1F}" type="sibTrans" cxnId="{380E7CF0-E7A3-414F-BCE8-9027DE3FA6B8}">
      <dgm:prSet/>
      <dgm:spPr/>
      <dgm:t>
        <a:bodyPr/>
        <a:lstStyle/>
        <a:p>
          <a:endParaRPr lang="es-ES"/>
        </a:p>
      </dgm:t>
    </dgm:pt>
    <dgm:pt modelId="{73CD00AE-EF9B-4587-B322-E20D23905BDB}">
      <dgm:prSet/>
      <dgm:spPr/>
      <dgm:t>
        <a:bodyPr/>
        <a:lstStyle/>
        <a:p>
          <a:pPr rtl="0"/>
          <a:r>
            <a:rPr lang="es-ES" dirty="0" smtClean="0"/>
            <a:t>Rápido de ejecutar</a:t>
          </a:r>
          <a:endParaRPr lang="es-ES" dirty="0"/>
        </a:p>
      </dgm:t>
    </dgm:pt>
    <dgm:pt modelId="{12229AE0-B86D-4C03-B18F-52FAFFE405B8}" type="parTrans" cxnId="{A7B9A1D2-B86B-47B5-ADF2-C5C019DB5C01}">
      <dgm:prSet/>
      <dgm:spPr/>
      <dgm:t>
        <a:bodyPr/>
        <a:lstStyle/>
        <a:p>
          <a:endParaRPr lang="es-ES"/>
        </a:p>
      </dgm:t>
    </dgm:pt>
    <dgm:pt modelId="{B0EF77E7-6EDA-4345-9477-E60BF7DDDD84}" type="sibTrans" cxnId="{A7B9A1D2-B86B-47B5-ADF2-C5C019DB5C01}">
      <dgm:prSet/>
      <dgm:spPr/>
      <dgm:t>
        <a:bodyPr/>
        <a:lstStyle/>
        <a:p>
          <a:endParaRPr lang="es-ES"/>
        </a:p>
      </dgm:t>
    </dgm:pt>
    <dgm:pt modelId="{E9A35EA9-4F4D-42C9-AF80-5D2935FF3F0F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s-ES" dirty="0" smtClean="0"/>
            <a:t>Fácil formateo de los </a:t>
          </a:r>
          <a:r>
            <a:rPr lang="es-ES" dirty="0" smtClean="0"/>
            <a:t>resultados gráficos</a:t>
          </a:r>
          <a:endParaRPr lang="es-ES" dirty="0"/>
        </a:p>
      </dgm:t>
    </dgm:pt>
    <dgm:pt modelId="{36A799EF-BEF9-409A-BBCA-C5420DCA73C9}" type="parTrans" cxnId="{FC36D9B0-8A9D-4198-AC01-FA5F4A4CB812}">
      <dgm:prSet/>
      <dgm:spPr/>
      <dgm:t>
        <a:bodyPr/>
        <a:lstStyle/>
        <a:p>
          <a:endParaRPr lang="es-ES"/>
        </a:p>
      </dgm:t>
    </dgm:pt>
    <dgm:pt modelId="{7666D740-14CE-47D8-AB14-854200F8DF32}" type="sibTrans" cxnId="{FC36D9B0-8A9D-4198-AC01-FA5F4A4CB812}">
      <dgm:prSet/>
      <dgm:spPr/>
      <dgm:t>
        <a:bodyPr/>
        <a:lstStyle/>
        <a:p>
          <a:endParaRPr lang="es-ES"/>
        </a:p>
      </dgm:t>
    </dgm:pt>
    <dgm:pt modelId="{01A1F6E3-9B28-42AE-812C-FF857239AB4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s-ES" dirty="0" smtClean="0"/>
            <a:t>El gráfico obtenido debe ser definitivo</a:t>
          </a:r>
          <a:endParaRPr lang="es-ES" dirty="0"/>
        </a:p>
      </dgm:t>
    </dgm:pt>
    <dgm:pt modelId="{C5E72CF8-FD0C-4240-A982-E17D88369CD4}" type="parTrans" cxnId="{B4891133-876E-43B8-9677-7A3E6DA7ED5E}">
      <dgm:prSet/>
      <dgm:spPr/>
      <dgm:t>
        <a:bodyPr/>
        <a:lstStyle/>
        <a:p>
          <a:endParaRPr lang="es-ES"/>
        </a:p>
      </dgm:t>
    </dgm:pt>
    <dgm:pt modelId="{B3CEBFE8-13F2-4AC0-A6E1-E9204C6335AB}" type="sibTrans" cxnId="{B4891133-876E-43B8-9677-7A3E6DA7ED5E}">
      <dgm:prSet/>
      <dgm:spPr/>
      <dgm:t>
        <a:bodyPr/>
        <a:lstStyle/>
        <a:p>
          <a:endParaRPr lang="es-ES"/>
        </a:p>
      </dgm:t>
    </dgm:pt>
    <dgm:pt modelId="{70065D2B-B06E-430B-B2F7-F7EC8C78CD6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es-ES" dirty="0" smtClean="0"/>
            <a:t>Poder continuar / </a:t>
          </a:r>
          <a:r>
            <a:rPr lang="es-ES" dirty="0" smtClean="0"/>
            <a:t>reproducir el </a:t>
          </a:r>
          <a:r>
            <a:rPr lang="es-ES" dirty="0" smtClean="0"/>
            <a:t>trabajo realizado</a:t>
          </a:r>
          <a:endParaRPr lang="es-ES" dirty="0"/>
        </a:p>
      </dgm:t>
    </dgm:pt>
    <dgm:pt modelId="{A389B6DA-B194-46CB-8D91-147FE489A160}" type="parTrans" cxnId="{57BDCF4E-8754-4342-A79C-1DEBA789961D}">
      <dgm:prSet/>
      <dgm:spPr/>
      <dgm:t>
        <a:bodyPr/>
        <a:lstStyle/>
        <a:p>
          <a:endParaRPr lang="es-ES"/>
        </a:p>
      </dgm:t>
    </dgm:pt>
    <dgm:pt modelId="{19CB6010-25B3-4826-9551-B3D0B7C9F1A6}" type="sibTrans" cxnId="{57BDCF4E-8754-4342-A79C-1DEBA789961D}">
      <dgm:prSet/>
      <dgm:spPr/>
      <dgm:t>
        <a:bodyPr/>
        <a:lstStyle/>
        <a:p>
          <a:endParaRPr lang="es-ES"/>
        </a:p>
      </dgm:t>
    </dgm:pt>
    <dgm:pt modelId="{3E1FF56D-6919-455F-8E58-90D95C467D2B}">
      <dgm:prSet/>
      <dgm:spPr/>
      <dgm:t>
        <a:bodyPr/>
        <a:lstStyle/>
        <a:p>
          <a:pPr rtl="0"/>
          <a:r>
            <a:rPr lang="es-ES" dirty="0" smtClean="0"/>
            <a:t>Varios idiomas de la interfaz</a:t>
          </a:r>
          <a:endParaRPr lang="es-ES" dirty="0"/>
        </a:p>
      </dgm:t>
    </dgm:pt>
    <dgm:pt modelId="{B3867C91-E23C-4BDC-ACEC-9325B723BDD7}" type="parTrans" cxnId="{42258A2D-3008-4DD3-BAE6-8944EC5A2190}">
      <dgm:prSet/>
      <dgm:spPr/>
      <dgm:t>
        <a:bodyPr/>
        <a:lstStyle/>
        <a:p>
          <a:endParaRPr lang="es-ES"/>
        </a:p>
      </dgm:t>
    </dgm:pt>
    <dgm:pt modelId="{B9B6FF61-9157-46E0-B340-9FE48F62F242}" type="sibTrans" cxnId="{42258A2D-3008-4DD3-BAE6-8944EC5A2190}">
      <dgm:prSet/>
      <dgm:spPr/>
      <dgm:t>
        <a:bodyPr/>
        <a:lstStyle/>
        <a:p>
          <a:endParaRPr lang="es-ES"/>
        </a:p>
      </dgm:t>
    </dgm:pt>
    <dgm:pt modelId="{D8EEEC2E-0384-416F-B58E-87417C1258C1}" type="pres">
      <dgm:prSet presAssocID="{6D6F8B1A-5287-4001-8F05-AF4D2671AB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33F8559-9AB7-493D-B234-52649CC93204}" type="pres">
      <dgm:prSet presAssocID="{A4D743EF-83EF-46F9-9669-55413B1B833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35D16C-0204-431C-B819-45707067561B}" type="pres">
      <dgm:prSet presAssocID="{F49D96D5-DE8D-4DF5-B1E5-A7B87774774E}" presName="spacer" presStyleCnt="0"/>
      <dgm:spPr/>
    </dgm:pt>
    <dgm:pt modelId="{CC532A80-8A4F-411E-B88E-59044D0E4EC0}" type="pres">
      <dgm:prSet presAssocID="{20F16265-50A6-4F5A-803B-7E5B0A24A02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4EEE65-27B9-4D1C-B58C-3B0D72A59D1C}" type="pres">
      <dgm:prSet presAssocID="{20F16265-50A6-4F5A-803B-7E5B0A24A0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6D5F4F-7D4A-4EF5-8FB3-EC0A10160A5E}" type="pres">
      <dgm:prSet presAssocID="{B33E252B-83B0-4C11-8100-CE133F53C7A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817719-FDD5-4B6C-BBAE-4284CC257B7A}" type="pres">
      <dgm:prSet presAssocID="{2DD74329-D690-4261-B571-D67F6ED46A1F}" presName="spacer" presStyleCnt="0"/>
      <dgm:spPr/>
    </dgm:pt>
    <dgm:pt modelId="{BF2CC0AE-112B-4BFA-BF03-3E2D08955CF1}" type="pres">
      <dgm:prSet presAssocID="{73CD00AE-EF9B-4587-B322-E20D23905BD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3E181B-B193-4C31-A3B5-8C7634699C1C}" type="pres">
      <dgm:prSet presAssocID="{B0EF77E7-6EDA-4345-9477-E60BF7DDDD84}" presName="spacer" presStyleCnt="0"/>
      <dgm:spPr/>
    </dgm:pt>
    <dgm:pt modelId="{1B4AA8C8-AAED-4577-BAFA-3D7A2604A974}" type="pres">
      <dgm:prSet presAssocID="{E9A35EA9-4F4D-42C9-AF80-5D2935FF3F0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AF28B2-7D45-4864-B655-C1A221E426FE}" type="pres">
      <dgm:prSet presAssocID="{7666D740-14CE-47D8-AB14-854200F8DF32}" presName="spacer" presStyleCnt="0"/>
      <dgm:spPr/>
    </dgm:pt>
    <dgm:pt modelId="{686260BE-DB15-4592-9F9C-333B5416675A}" type="pres">
      <dgm:prSet presAssocID="{01A1F6E3-9B28-42AE-812C-FF857239AB4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05BEE8-7C53-4471-9AD8-E612893CA0E6}" type="pres">
      <dgm:prSet presAssocID="{B3CEBFE8-13F2-4AC0-A6E1-E9204C6335AB}" presName="spacer" presStyleCnt="0"/>
      <dgm:spPr/>
    </dgm:pt>
    <dgm:pt modelId="{0C1D1133-E8A6-4259-A615-EEEEB19CB704}" type="pres">
      <dgm:prSet presAssocID="{70065D2B-B06E-430B-B2F7-F7EC8C78CD6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591B0EB-4F5E-498A-B528-D6DA967EB631}" type="presOf" srcId="{B33E252B-83B0-4C11-8100-CE133F53C7AA}" destId="{A86D5F4F-7D4A-4EF5-8FB3-EC0A10160A5E}" srcOrd="0" destOrd="0" presId="urn:microsoft.com/office/officeart/2005/8/layout/vList2"/>
    <dgm:cxn modelId="{274D20F2-95C5-4017-BAB2-C7FCD9A11BC1}" type="presOf" srcId="{01A1F6E3-9B28-42AE-812C-FF857239AB4C}" destId="{686260BE-DB15-4592-9F9C-333B5416675A}" srcOrd="0" destOrd="0" presId="urn:microsoft.com/office/officeart/2005/8/layout/vList2"/>
    <dgm:cxn modelId="{D2DF7D08-BF36-446C-95E8-8C12255F5EE9}" srcId="{6D6F8B1A-5287-4001-8F05-AF4D2671ABA6}" destId="{A4D743EF-83EF-46F9-9669-55413B1B8333}" srcOrd="0" destOrd="0" parTransId="{5DEE5CF4-E2F9-483D-B857-F51807DDDFCE}" sibTransId="{F49D96D5-DE8D-4DF5-B1E5-A7B87774774E}"/>
    <dgm:cxn modelId="{FC36D9B0-8A9D-4198-AC01-FA5F4A4CB812}" srcId="{6D6F8B1A-5287-4001-8F05-AF4D2671ABA6}" destId="{E9A35EA9-4F4D-42C9-AF80-5D2935FF3F0F}" srcOrd="4" destOrd="0" parTransId="{36A799EF-BEF9-409A-BBCA-C5420DCA73C9}" sibTransId="{7666D740-14CE-47D8-AB14-854200F8DF32}"/>
    <dgm:cxn modelId="{6BE2A4F3-0531-402F-8A95-2CA7D71D4828}" type="presOf" srcId="{E9A35EA9-4F4D-42C9-AF80-5D2935FF3F0F}" destId="{1B4AA8C8-AAED-4577-BAFA-3D7A2604A974}" srcOrd="0" destOrd="0" presId="urn:microsoft.com/office/officeart/2005/8/layout/vList2"/>
    <dgm:cxn modelId="{64955AB4-3BAF-4D9E-A5A2-DF3F06DE85CD}" type="presOf" srcId="{A4D743EF-83EF-46F9-9669-55413B1B8333}" destId="{533F8559-9AB7-493D-B234-52649CC93204}" srcOrd="0" destOrd="0" presId="urn:microsoft.com/office/officeart/2005/8/layout/vList2"/>
    <dgm:cxn modelId="{26AF79CA-0D88-482C-96BF-115C586F85B5}" type="presOf" srcId="{6D6F8B1A-5287-4001-8F05-AF4D2671ABA6}" destId="{D8EEEC2E-0384-416F-B58E-87417C1258C1}" srcOrd="0" destOrd="0" presId="urn:microsoft.com/office/officeart/2005/8/layout/vList2"/>
    <dgm:cxn modelId="{31CC2965-273B-4498-B263-21640E15DD8E}" type="presOf" srcId="{73CD00AE-EF9B-4587-B322-E20D23905BDB}" destId="{BF2CC0AE-112B-4BFA-BF03-3E2D08955CF1}" srcOrd="0" destOrd="0" presId="urn:microsoft.com/office/officeart/2005/8/layout/vList2"/>
    <dgm:cxn modelId="{FF6AB25F-C57F-4221-9FBD-B6B24473BC37}" srcId="{20F16265-50A6-4F5A-803B-7E5B0A24A028}" destId="{908AF2DC-8EDB-4568-9345-B65860BA9DFA}" srcOrd="2" destOrd="0" parTransId="{7B381AC5-529E-4318-980C-D9C63EA1C7BF}" sibTransId="{E4E2C91B-B33F-4D4C-85FB-A55625965EE0}"/>
    <dgm:cxn modelId="{5621BC02-D68D-4611-8536-4E32394FC0D2}" type="presOf" srcId="{70065D2B-B06E-430B-B2F7-F7EC8C78CD63}" destId="{0C1D1133-E8A6-4259-A615-EEEEB19CB704}" srcOrd="0" destOrd="0" presId="urn:microsoft.com/office/officeart/2005/8/layout/vList2"/>
    <dgm:cxn modelId="{CD172E41-DC0F-4146-83FC-5F0BE602A3D3}" type="presOf" srcId="{3CBD8169-F127-4CF6-AFE9-720A84844957}" destId="{584EEE65-27B9-4D1C-B58C-3B0D72A59D1C}" srcOrd="0" destOrd="0" presId="urn:microsoft.com/office/officeart/2005/8/layout/vList2"/>
    <dgm:cxn modelId="{7E757F29-6F24-43F2-ACC4-5F55AB51226A}" srcId="{6D6F8B1A-5287-4001-8F05-AF4D2671ABA6}" destId="{20F16265-50A6-4F5A-803B-7E5B0A24A028}" srcOrd="1" destOrd="0" parTransId="{6EE1C6A6-F61D-47D7-8FBB-EFDBB1C3EFE5}" sibTransId="{BF8E4742-4C43-4E14-B00D-8AEAEAB37410}"/>
    <dgm:cxn modelId="{A7B9A1D2-B86B-47B5-ADF2-C5C019DB5C01}" srcId="{6D6F8B1A-5287-4001-8F05-AF4D2671ABA6}" destId="{73CD00AE-EF9B-4587-B322-E20D23905BDB}" srcOrd="3" destOrd="0" parTransId="{12229AE0-B86D-4C03-B18F-52FAFFE405B8}" sibTransId="{B0EF77E7-6EDA-4345-9477-E60BF7DDDD84}"/>
    <dgm:cxn modelId="{57BDCF4E-8754-4342-A79C-1DEBA789961D}" srcId="{6D6F8B1A-5287-4001-8F05-AF4D2671ABA6}" destId="{70065D2B-B06E-430B-B2F7-F7EC8C78CD63}" srcOrd="6" destOrd="0" parTransId="{A389B6DA-B194-46CB-8D91-147FE489A160}" sibTransId="{19CB6010-25B3-4826-9551-B3D0B7C9F1A6}"/>
    <dgm:cxn modelId="{21BBCE29-E236-4B4C-8E05-0F3CB46BF5D2}" srcId="{20F16265-50A6-4F5A-803B-7E5B0A24A028}" destId="{3CBD8169-F127-4CF6-AFE9-720A84844957}" srcOrd="0" destOrd="0" parTransId="{DE2981FA-9A91-4CE1-BDE8-FFCEE13C9C69}" sibTransId="{12525E18-4A2E-425E-8752-DC72FA479302}"/>
    <dgm:cxn modelId="{B4891133-876E-43B8-9677-7A3E6DA7ED5E}" srcId="{6D6F8B1A-5287-4001-8F05-AF4D2671ABA6}" destId="{01A1F6E3-9B28-42AE-812C-FF857239AB4C}" srcOrd="5" destOrd="0" parTransId="{C5E72CF8-FD0C-4240-A982-E17D88369CD4}" sibTransId="{B3CEBFE8-13F2-4AC0-A6E1-E9204C6335AB}"/>
    <dgm:cxn modelId="{42BC9F7A-1990-4ECD-BC6A-006FC04CBBE4}" type="presOf" srcId="{3E1FF56D-6919-455F-8E58-90D95C467D2B}" destId="{584EEE65-27B9-4D1C-B58C-3B0D72A59D1C}" srcOrd="0" destOrd="1" presId="urn:microsoft.com/office/officeart/2005/8/layout/vList2"/>
    <dgm:cxn modelId="{380E7CF0-E7A3-414F-BCE8-9027DE3FA6B8}" srcId="{6D6F8B1A-5287-4001-8F05-AF4D2671ABA6}" destId="{B33E252B-83B0-4C11-8100-CE133F53C7AA}" srcOrd="2" destOrd="0" parTransId="{17FDE713-50DC-4B38-906F-552C360FB6C7}" sibTransId="{2DD74329-D690-4261-B571-D67F6ED46A1F}"/>
    <dgm:cxn modelId="{42258A2D-3008-4DD3-BAE6-8944EC5A2190}" srcId="{20F16265-50A6-4F5A-803B-7E5B0A24A028}" destId="{3E1FF56D-6919-455F-8E58-90D95C467D2B}" srcOrd="1" destOrd="0" parTransId="{B3867C91-E23C-4BDC-ACEC-9325B723BDD7}" sibTransId="{B9B6FF61-9157-46E0-B340-9FE48F62F242}"/>
    <dgm:cxn modelId="{6B824B32-965C-41B5-9536-2AB7E6EE3A2D}" type="presOf" srcId="{908AF2DC-8EDB-4568-9345-B65860BA9DFA}" destId="{584EEE65-27B9-4D1C-B58C-3B0D72A59D1C}" srcOrd="0" destOrd="2" presId="urn:microsoft.com/office/officeart/2005/8/layout/vList2"/>
    <dgm:cxn modelId="{B9A0AA91-7C75-4593-BC78-6BA22A098BDF}" type="presOf" srcId="{20F16265-50A6-4F5A-803B-7E5B0A24A028}" destId="{CC532A80-8A4F-411E-B88E-59044D0E4EC0}" srcOrd="0" destOrd="0" presId="urn:microsoft.com/office/officeart/2005/8/layout/vList2"/>
    <dgm:cxn modelId="{F5C04CE2-E78F-478E-A848-18CB1B7C8DB9}" type="presParOf" srcId="{D8EEEC2E-0384-416F-B58E-87417C1258C1}" destId="{533F8559-9AB7-493D-B234-52649CC93204}" srcOrd="0" destOrd="0" presId="urn:microsoft.com/office/officeart/2005/8/layout/vList2"/>
    <dgm:cxn modelId="{CB02FEE2-48B8-483D-BC1D-9EEA2420FDA6}" type="presParOf" srcId="{D8EEEC2E-0384-416F-B58E-87417C1258C1}" destId="{A735D16C-0204-431C-B819-45707067561B}" srcOrd="1" destOrd="0" presId="urn:microsoft.com/office/officeart/2005/8/layout/vList2"/>
    <dgm:cxn modelId="{EBB847B9-7AA9-43F2-BE0B-DE63CD9EA4C1}" type="presParOf" srcId="{D8EEEC2E-0384-416F-B58E-87417C1258C1}" destId="{CC532A80-8A4F-411E-B88E-59044D0E4EC0}" srcOrd="2" destOrd="0" presId="urn:microsoft.com/office/officeart/2005/8/layout/vList2"/>
    <dgm:cxn modelId="{231F485C-AF86-4832-953D-925A97540FB9}" type="presParOf" srcId="{D8EEEC2E-0384-416F-B58E-87417C1258C1}" destId="{584EEE65-27B9-4D1C-B58C-3B0D72A59D1C}" srcOrd="3" destOrd="0" presId="urn:microsoft.com/office/officeart/2005/8/layout/vList2"/>
    <dgm:cxn modelId="{4C673C9D-5BF2-419E-9ECE-C169265C11D4}" type="presParOf" srcId="{D8EEEC2E-0384-416F-B58E-87417C1258C1}" destId="{A86D5F4F-7D4A-4EF5-8FB3-EC0A10160A5E}" srcOrd="4" destOrd="0" presId="urn:microsoft.com/office/officeart/2005/8/layout/vList2"/>
    <dgm:cxn modelId="{28F91866-6720-44D7-9994-AE57BFD7EC5A}" type="presParOf" srcId="{D8EEEC2E-0384-416F-B58E-87417C1258C1}" destId="{9E817719-FDD5-4B6C-BBAE-4284CC257B7A}" srcOrd="5" destOrd="0" presId="urn:microsoft.com/office/officeart/2005/8/layout/vList2"/>
    <dgm:cxn modelId="{31E1445B-9567-4940-87B9-EE68D3362C4A}" type="presParOf" srcId="{D8EEEC2E-0384-416F-B58E-87417C1258C1}" destId="{BF2CC0AE-112B-4BFA-BF03-3E2D08955CF1}" srcOrd="6" destOrd="0" presId="urn:microsoft.com/office/officeart/2005/8/layout/vList2"/>
    <dgm:cxn modelId="{9221AB9E-1CA4-431C-A6EC-9460DD105C27}" type="presParOf" srcId="{D8EEEC2E-0384-416F-B58E-87417C1258C1}" destId="{6B3E181B-B193-4C31-A3B5-8C7634699C1C}" srcOrd="7" destOrd="0" presId="urn:microsoft.com/office/officeart/2005/8/layout/vList2"/>
    <dgm:cxn modelId="{15245896-88A2-4FA9-A6B2-2A1DFBADA611}" type="presParOf" srcId="{D8EEEC2E-0384-416F-B58E-87417C1258C1}" destId="{1B4AA8C8-AAED-4577-BAFA-3D7A2604A974}" srcOrd="8" destOrd="0" presId="urn:microsoft.com/office/officeart/2005/8/layout/vList2"/>
    <dgm:cxn modelId="{3D0F6B1A-C496-4BB8-B7FB-0914D8E0FD06}" type="presParOf" srcId="{D8EEEC2E-0384-416F-B58E-87417C1258C1}" destId="{9EAF28B2-7D45-4864-B655-C1A221E426FE}" srcOrd="9" destOrd="0" presId="urn:microsoft.com/office/officeart/2005/8/layout/vList2"/>
    <dgm:cxn modelId="{26A860BD-17C1-48B6-8DE2-1CC3B9B72DED}" type="presParOf" srcId="{D8EEEC2E-0384-416F-B58E-87417C1258C1}" destId="{686260BE-DB15-4592-9F9C-333B5416675A}" srcOrd="10" destOrd="0" presId="urn:microsoft.com/office/officeart/2005/8/layout/vList2"/>
    <dgm:cxn modelId="{7A95699E-B303-4FB7-839A-6436871B8E3A}" type="presParOf" srcId="{D8EEEC2E-0384-416F-B58E-87417C1258C1}" destId="{BB05BEE8-7C53-4471-9AD8-E612893CA0E6}" srcOrd="11" destOrd="0" presId="urn:microsoft.com/office/officeart/2005/8/layout/vList2"/>
    <dgm:cxn modelId="{75D6CC21-2754-461F-A3ED-0F675C570455}" type="presParOf" srcId="{D8EEEC2E-0384-416F-B58E-87417C1258C1}" destId="{0C1D1133-E8A6-4259-A615-EEEEB19CB7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378DC-5412-43A9-8CBE-149609488B84}">
      <dsp:nvSpPr>
        <dsp:cNvPr id="0" name=""/>
        <dsp:cNvSpPr/>
      </dsp:nvSpPr>
      <dsp:spPr>
        <a:xfrm>
          <a:off x="0" y="0"/>
          <a:ext cx="6591985" cy="1797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Soy estadístico y manejo con soltura paquetes estadísticos como SPSS</a:t>
          </a:r>
          <a:endParaRPr lang="es-ES" sz="3200" kern="1200" dirty="0"/>
        </a:p>
      </dsp:txBody>
      <dsp:txXfrm>
        <a:off x="87728" y="87728"/>
        <a:ext cx="6416529" cy="1621664"/>
      </dsp:txXfrm>
    </dsp:sp>
    <dsp:sp modelId="{C47CDBB5-9409-4823-B39D-8A4A999A20D7}">
      <dsp:nvSpPr>
        <dsp:cNvPr id="0" name=""/>
        <dsp:cNvSpPr/>
      </dsp:nvSpPr>
      <dsp:spPr>
        <a:xfrm>
          <a:off x="0" y="1934891"/>
          <a:ext cx="6591985" cy="1797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He oído que en R hay todo tipo de programas</a:t>
          </a:r>
          <a:endParaRPr lang="es-ES" sz="3200" kern="1200" dirty="0"/>
        </a:p>
      </dsp:txBody>
      <dsp:txXfrm>
        <a:off x="87728" y="2022619"/>
        <a:ext cx="6416529" cy="1621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ABB1F-680F-4E72-A872-CCECDE5141BC}">
      <dsp:nvSpPr>
        <dsp:cNvPr id="0" name=""/>
        <dsp:cNvSpPr/>
      </dsp:nvSpPr>
      <dsp:spPr>
        <a:xfrm>
          <a:off x="0" y="171760"/>
          <a:ext cx="6591985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smtClean="0"/>
            <a:t>Sólo necesitamos saber cómo instalar y cargar un paquete</a:t>
          </a:r>
          <a:endParaRPr lang="es-ES" sz="3300" kern="1200"/>
        </a:p>
      </dsp:txBody>
      <dsp:txXfrm>
        <a:off x="64083" y="235843"/>
        <a:ext cx="6463819" cy="1184574"/>
      </dsp:txXfrm>
    </dsp:sp>
    <dsp:sp modelId="{695427C3-E7EA-4171-85A7-054D327E9D2A}">
      <dsp:nvSpPr>
        <dsp:cNvPr id="0" name=""/>
        <dsp:cNvSpPr/>
      </dsp:nvSpPr>
      <dsp:spPr>
        <a:xfrm>
          <a:off x="0" y="1579541"/>
          <a:ext cx="6591985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smtClean="0"/>
            <a:t>En la carga ya indica cómo utilizarlo</a:t>
          </a:r>
          <a:endParaRPr lang="es-ES" sz="3300" kern="1200"/>
        </a:p>
      </dsp:txBody>
      <dsp:txXfrm>
        <a:off x="64083" y="1643624"/>
        <a:ext cx="6463819" cy="11845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1F64-E90C-4D85-93E5-A507E3309AF5}">
      <dsp:nvSpPr>
        <dsp:cNvPr id="0" name=""/>
        <dsp:cNvSpPr/>
      </dsp:nvSpPr>
      <dsp:spPr>
        <a:xfrm>
          <a:off x="206237" y="0"/>
          <a:ext cx="2337359" cy="13451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5BACA-2D8A-4B15-82AD-60B27DF4FF1B}">
      <dsp:nvSpPr>
        <dsp:cNvPr id="0" name=""/>
        <dsp:cNvSpPr/>
      </dsp:nvSpPr>
      <dsp:spPr>
        <a:xfrm>
          <a:off x="1376" y="403549"/>
          <a:ext cx="661947" cy="53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Incorporar los datos</a:t>
          </a:r>
          <a:endParaRPr lang="es-ES" sz="700" kern="1200" dirty="0"/>
        </a:p>
      </dsp:txBody>
      <dsp:txXfrm>
        <a:off x="27642" y="429815"/>
        <a:ext cx="609415" cy="485534"/>
      </dsp:txXfrm>
    </dsp:sp>
    <dsp:sp modelId="{70446737-4FCD-46D1-9013-BECCAEAAE67D}">
      <dsp:nvSpPr>
        <dsp:cNvPr id="0" name=""/>
        <dsp:cNvSpPr/>
      </dsp:nvSpPr>
      <dsp:spPr>
        <a:xfrm>
          <a:off x="69642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Seleccionar los elementos del análisis</a:t>
          </a:r>
          <a:endParaRPr lang="es-ES" sz="700" kern="1200" dirty="0"/>
        </a:p>
      </dsp:txBody>
      <dsp:txXfrm>
        <a:off x="722687" y="429815"/>
        <a:ext cx="609415" cy="485534"/>
      </dsp:txXfrm>
    </dsp:sp>
    <dsp:sp modelId="{C0FB55D6-C72F-4AC8-98D8-576E04440298}">
      <dsp:nvSpPr>
        <dsp:cNvPr id="0" name=""/>
        <dsp:cNvSpPr/>
      </dsp:nvSpPr>
      <dsp:spPr>
        <a:xfrm>
          <a:off x="139146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Fijar las condiciones del análisis</a:t>
          </a:r>
          <a:endParaRPr lang="es-ES" sz="700" kern="1200" dirty="0"/>
        </a:p>
      </dsp:txBody>
      <dsp:txXfrm>
        <a:off x="1417732" y="429815"/>
        <a:ext cx="609415" cy="485534"/>
      </dsp:txXfrm>
    </dsp:sp>
    <dsp:sp modelId="{EDB3A80C-94EF-4D1B-BBFE-13437A0D0AD3}">
      <dsp:nvSpPr>
        <dsp:cNvPr id="0" name=""/>
        <dsp:cNvSpPr/>
      </dsp:nvSpPr>
      <dsp:spPr>
        <a:xfrm>
          <a:off x="208651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smtClean="0"/>
            <a:t>Obtener los resultados</a:t>
          </a:r>
          <a:endParaRPr lang="es-ES" sz="700" kern="1200"/>
        </a:p>
      </dsp:txBody>
      <dsp:txXfrm>
        <a:off x="2112777" y="429815"/>
        <a:ext cx="609415" cy="4855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1F64-E90C-4D85-93E5-A507E3309AF5}">
      <dsp:nvSpPr>
        <dsp:cNvPr id="0" name=""/>
        <dsp:cNvSpPr/>
      </dsp:nvSpPr>
      <dsp:spPr>
        <a:xfrm>
          <a:off x="206237" y="0"/>
          <a:ext cx="2337359" cy="13451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5BACA-2D8A-4B15-82AD-60B27DF4FF1B}">
      <dsp:nvSpPr>
        <dsp:cNvPr id="0" name=""/>
        <dsp:cNvSpPr/>
      </dsp:nvSpPr>
      <dsp:spPr>
        <a:xfrm>
          <a:off x="137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Incorporar los datos</a:t>
          </a:r>
          <a:endParaRPr lang="es-ES" sz="700" kern="1200" dirty="0"/>
        </a:p>
      </dsp:txBody>
      <dsp:txXfrm>
        <a:off x="27642" y="429815"/>
        <a:ext cx="609415" cy="485534"/>
      </dsp:txXfrm>
    </dsp:sp>
    <dsp:sp modelId="{70446737-4FCD-46D1-9013-BECCAEAAE67D}">
      <dsp:nvSpPr>
        <dsp:cNvPr id="0" name=""/>
        <dsp:cNvSpPr/>
      </dsp:nvSpPr>
      <dsp:spPr>
        <a:xfrm>
          <a:off x="696421" y="403549"/>
          <a:ext cx="661947" cy="538066"/>
        </a:xfrm>
        <a:prstGeom prst="round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Seleccionar los elementos del análisis</a:t>
          </a:r>
          <a:endParaRPr lang="es-ES" sz="700" kern="1200" dirty="0"/>
        </a:p>
      </dsp:txBody>
      <dsp:txXfrm>
        <a:off x="722687" y="429815"/>
        <a:ext cx="609415" cy="485534"/>
      </dsp:txXfrm>
    </dsp:sp>
    <dsp:sp modelId="{C0FB55D6-C72F-4AC8-98D8-576E04440298}">
      <dsp:nvSpPr>
        <dsp:cNvPr id="0" name=""/>
        <dsp:cNvSpPr/>
      </dsp:nvSpPr>
      <dsp:spPr>
        <a:xfrm>
          <a:off x="139146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Fijar las condiciones del análisis</a:t>
          </a:r>
          <a:endParaRPr lang="es-ES" sz="700" kern="1200" dirty="0"/>
        </a:p>
      </dsp:txBody>
      <dsp:txXfrm>
        <a:off x="1417732" y="429815"/>
        <a:ext cx="609415" cy="485534"/>
      </dsp:txXfrm>
    </dsp:sp>
    <dsp:sp modelId="{EDB3A80C-94EF-4D1B-BBFE-13437A0D0AD3}">
      <dsp:nvSpPr>
        <dsp:cNvPr id="0" name=""/>
        <dsp:cNvSpPr/>
      </dsp:nvSpPr>
      <dsp:spPr>
        <a:xfrm>
          <a:off x="208651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smtClean="0"/>
            <a:t>Obtener los resultados</a:t>
          </a:r>
          <a:endParaRPr lang="es-ES" sz="700" kern="1200"/>
        </a:p>
      </dsp:txBody>
      <dsp:txXfrm>
        <a:off x="2112777" y="429815"/>
        <a:ext cx="609415" cy="4855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1F64-E90C-4D85-93E5-A507E3309AF5}">
      <dsp:nvSpPr>
        <dsp:cNvPr id="0" name=""/>
        <dsp:cNvSpPr/>
      </dsp:nvSpPr>
      <dsp:spPr>
        <a:xfrm>
          <a:off x="206237" y="0"/>
          <a:ext cx="2337359" cy="13451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5BACA-2D8A-4B15-82AD-60B27DF4FF1B}">
      <dsp:nvSpPr>
        <dsp:cNvPr id="0" name=""/>
        <dsp:cNvSpPr/>
      </dsp:nvSpPr>
      <dsp:spPr>
        <a:xfrm>
          <a:off x="137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Incorporar los datos</a:t>
          </a:r>
          <a:endParaRPr lang="es-ES" sz="700" kern="1200" dirty="0"/>
        </a:p>
      </dsp:txBody>
      <dsp:txXfrm>
        <a:off x="27642" y="429815"/>
        <a:ext cx="609415" cy="485534"/>
      </dsp:txXfrm>
    </dsp:sp>
    <dsp:sp modelId="{70446737-4FCD-46D1-9013-BECCAEAAE67D}">
      <dsp:nvSpPr>
        <dsp:cNvPr id="0" name=""/>
        <dsp:cNvSpPr/>
      </dsp:nvSpPr>
      <dsp:spPr>
        <a:xfrm>
          <a:off x="69642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Seleccionar los elementos del análisis</a:t>
          </a:r>
          <a:endParaRPr lang="es-ES" sz="700" kern="1200" dirty="0"/>
        </a:p>
      </dsp:txBody>
      <dsp:txXfrm>
        <a:off x="722687" y="429815"/>
        <a:ext cx="609415" cy="485534"/>
      </dsp:txXfrm>
    </dsp:sp>
    <dsp:sp modelId="{C0FB55D6-C72F-4AC8-98D8-576E04440298}">
      <dsp:nvSpPr>
        <dsp:cNvPr id="0" name=""/>
        <dsp:cNvSpPr/>
      </dsp:nvSpPr>
      <dsp:spPr>
        <a:xfrm>
          <a:off x="1391466" y="403549"/>
          <a:ext cx="661947" cy="538066"/>
        </a:xfrm>
        <a:prstGeom prst="round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Fijar las condiciones del análisis</a:t>
          </a:r>
          <a:endParaRPr lang="es-ES" sz="700" kern="1200" dirty="0"/>
        </a:p>
      </dsp:txBody>
      <dsp:txXfrm>
        <a:off x="1417732" y="429815"/>
        <a:ext cx="609415" cy="485534"/>
      </dsp:txXfrm>
    </dsp:sp>
    <dsp:sp modelId="{EDB3A80C-94EF-4D1B-BBFE-13437A0D0AD3}">
      <dsp:nvSpPr>
        <dsp:cNvPr id="0" name=""/>
        <dsp:cNvSpPr/>
      </dsp:nvSpPr>
      <dsp:spPr>
        <a:xfrm>
          <a:off x="208651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smtClean="0"/>
            <a:t>Obtener los resultados</a:t>
          </a:r>
          <a:endParaRPr lang="es-ES" sz="700" kern="1200"/>
        </a:p>
      </dsp:txBody>
      <dsp:txXfrm>
        <a:off x="2112777" y="429815"/>
        <a:ext cx="609415" cy="4855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1F64-E90C-4D85-93E5-A507E3309AF5}">
      <dsp:nvSpPr>
        <dsp:cNvPr id="0" name=""/>
        <dsp:cNvSpPr/>
      </dsp:nvSpPr>
      <dsp:spPr>
        <a:xfrm>
          <a:off x="206237" y="0"/>
          <a:ext cx="2337359" cy="134516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5BACA-2D8A-4B15-82AD-60B27DF4FF1B}">
      <dsp:nvSpPr>
        <dsp:cNvPr id="0" name=""/>
        <dsp:cNvSpPr/>
      </dsp:nvSpPr>
      <dsp:spPr>
        <a:xfrm>
          <a:off x="137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Incorporar los datos</a:t>
          </a:r>
          <a:endParaRPr lang="es-ES" sz="700" kern="1200" dirty="0"/>
        </a:p>
      </dsp:txBody>
      <dsp:txXfrm>
        <a:off x="27642" y="429815"/>
        <a:ext cx="609415" cy="485534"/>
      </dsp:txXfrm>
    </dsp:sp>
    <dsp:sp modelId="{70446737-4FCD-46D1-9013-BECCAEAAE67D}">
      <dsp:nvSpPr>
        <dsp:cNvPr id="0" name=""/>
        <dsp:cNvSpPr/>
      </dsp:nvSpPr>
      <dsp:spPr>
        <a:xfrm>
          <a:off x="696421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Seleccionar los elementos del análisis</a:t>
          </a:r>
          <a:endParaRPr lang="es-ES" sz="700" kern="1200" dirty="0"/>
        </a:p>
      </dsp:txBody>
      <dsp:txXfrm>
        <a:off x="722687" y="429815"/>
        <a:ext cx="609415" cy="485534"/>
      </dsp:txXfrm>
    </dsp:sp>
    <dsp:sp modelId="{C0FB55D6-C72F-4AC8-98D8-576E04440298}">
      <dsp:nvSpPr>
        <dsp:cNvPr id="0" name=""/>
        <dsp:cNvSpPr/>
      </dsp:nvSpPr>
      <dsp:spPr>
        <a:xfrm>
          <a:off x="1391466" y="403549"/>
          <a:ext cx="661947" cy="538066"/>
        </a:xfrm>
        <a:prstGeom prst="roundRect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Fijar las condiciones del análisis</a:t>
          </a:r>
          <a:endParaRPr lang="es-ES" sz="700" kern="1200" dirty="0"/>
        </a:p>
      </dsp:txBody>
      <dsp:txXfrm>
        <a:off x="1417732" y="429815"/>
        <a:ext cx="609415" cy="485534"/>
      </dsp:txXfrm>
    </dsp:sp>
    <dsp:sp modelId="{EDB3A80C-94EF-4D1B-BBFE-13437A0D0AD3}">
      <dsp:nvSpPr>
        <dsp:cNvPr id="0" name=""/>
        <dsp:cNvSpPr/>
      </dsp:nvSpPr>
      <dsp:spPr>
        <a:xfrm>
          <a:off x="2086511" y="403549"/>
          <a:ext cx="661947" cy="538066"/>
        </a:xfrm>
        <a:prstGeom prst="round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smtClean="0"/>
            <a:t>Obtener los resultados</a:t>
          </a:r>
          <a:endParaRPr lang="es-ES" sz="700" kern="1200"/>
        </a:p>
      </dsp:txBody>
      <dsp:txXfrm>
        <a:off x="2112777" y="429815"/>
        <a:ext cx="609415" cy="4855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93C7-ABD5-4141-9F6C-E378C7EA712C}">
      <dsp:nvSpPr>
        <dsp:cNvPr id="0" name=""/>
        <dsp:cNvSpPr/>
      </dsp:nvSpPr>
      <dsp:spPr>
        <a:xfrm rot="5400000">
          <a:off x="1479528" y="-391698"/>
          <a:ext cx="781487" cy="176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Formatear</a:t>
          </a:r>
          <a:endParaRPr lang="es-E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Reiterar</a:t>
          </a:r>
          <a:endParaRPr lang="es-ES" sz="2000" kern="1200" dirty="0"/>
        </a:p>
      </dsp:txBody>
      <dsp:txXfrm rot="-5400000">
        <a:off x="990144" y="135835"/>
        <a:ext cx="1722107" cy="705189"/>
      </dsp:txXfrm>
    </dsp:sp>
    <dsp:sp modelId="{C6D01D7B-EB36-4A86-8348-32510F984E80}">
      <dsp:nvSpPr>
        <dsp:cNvPr id="0" name=""/>
        <dsp:cNvSpPr/>
      </dsp:nvSpPr>
      <dsp:spPr>
        <a:xfrm>
          <a:off x="0" y="0"/>
          <a:ext cx="990144" cy="976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Ajustar el gráfico</a:t>
          </a:r>
          <a:endParaRPr lang="es-ES" sz="1700" kern="1200" dirty="0"/>
        </a:p>
      </dsp:txBody>
      <dsp:txXfrm>
        <a:off x="47686" y="47686"/>
        <a:ext cx="894772" cy="8814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93C7-ABD5-4141-9F6C-E378C7EA712C}">
      <dsp:nvSpPr>
        <dsp:cNvPr id="0" name=""/>
        <dsp:cNvSpPr/>
      </dsp:nvSpPr>
      <dsp:spPr>
        <a:xfrm rot="5400000">
          <a:off x="1479528" y="-391698"/>
          <a:ext cx="781487" cy="176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Formatear</a:t>
          </a:r>
          <a:endParaRPr lang="es-E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Reiterar</a:t>
          </a:r>
          <a:endParaRPr lang="es-ES" sz="2000" kern="1200" dirty="0"/>
        </a:p>
      </dsp:txBody>
      <dsp:txXfrm rot="-5400000">
        <a:off x="990144" y="135835"/>
        <a:ext cx="1722107" cy="705189"/>
      </dsp:txXfrm>
    </dsp:sp>
    <dsp:sp modelId="{C6D01D7B-EB36-4A86-8348-32510F984E80}">
      <dsp:nvSpPr>
        <dsp:cNvPr id="0" name=""/>
        <dsp:cNvSpPr/>
      </dsp:nvSpPr>
      <dsp:spPr>
        <a:xfrm>
          <a:off x="0" y="0"/>
          <a:ext cx="990144" cy="976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Ajustar el gráfico</a:t>
          </a:r>
          <a:endParaRPr lang="es-ES" sz="1700" kern="1200" dirty="0"/>
        </a:p>
      </dsp:txBody>
      <dsp:txXfrm>
        <a:off x="47686" y="47686"/>
        <a:ext cx="894772" cy="8814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93C7-ABD5-4141-9F6C-E378C7EA712C}">
      <dsp:nvSpPr>
        <dsp:cNvPr id="0" name=""/>
        <dsp:cNvSpPr/>
      </dsp:nvSpPr>
      <dsp:spPr>
        <a:xfrm rot="5400000">
          <a:off x="1479528" y="-391698"/>
          <a:ext cx="781487" cy="176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Formatear</a:t>
          </a:r>
          <a:endParaRPr lang="es-E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Reiterar</a:t>
          </a:r>
          <a:endParaRPr lang="es-ES" sz="2000" kern="1200" dirty="0"/>
        </a:p>
      </dsp:txBody>
      <dsp:txXfrm rot="-5400000">
        <a:off x="990144" y="135835"/>
        <a:ext cx="1722107" cy="705189"/>
      </dsp:txXfrm>
    </dsp:sp>
    <dsp:sp modelId="{C6D01D7B-EB36-4A86-8348-32510F984E80}">
      <dsp:nvSpPr>
        <dsp:cNvPr id="0" name=""/>
        <dsp:cNvSpPr/>
      </dsp:nvSpPr>
      <dsp:spPr>
        <a:xfrm>
          <a:off x="0" y="0"/>
          <a:ext cx="990144" cy="976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Ajustar el gráfico</a:t>
          </a:r>
          <a:endParaRPr lang="es-ES" sz="1700" kern="1200" dirty="0"/>
        </a:p>
      </dsp:txBody>
      <dsp:txXfrm>
        <a:off x="47686" y="47686"/>
        <a:ext cx="894772" cy="881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AF1D-4018-45E0-B8A7-B610473E8F3E}">
      <dsp:nvSpPr>
        <dsp:cNvPr id="0" name=""/>
        <dsp:cNvSpPr/>
      </dsp:nvSpPr>
      <dsp:spPr>
        <a:xfrm>
          <a:off x="0" y="22449"/>
          <a:ext cx="659198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Leo la documentación para empezar</a:t>
          </a:r>
          <a:endParaRPr lang="es-ES" sz="2300" kern="1200" dirty="0"/>
        </a:p>
      </dsp:txBody>
      <dsp:txXfrm>
        <a:off x="26930" y="49379"/>
        <a:ext cx="6538125" cy="497795"/>
      </dsp:txXfrm>
    </dsp:sp>
    <dsp:sp modelId="{23FF5879-6B59-4B0C-BD4F-374DC0C1346D}">
      <dsp:nvSpPr>
        <dsp:cNvPr id="0" name=""/>
        <dsp:cNvSpPr/>
      </dsp:nvSpPr>
      <dsp:spPr>
        <a:xfrm>
          <a:off x="0" y="640344"/>
          <a:ext cx="659198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Instalo R en Windows</a:t>
          </a:r>
          <a:endParaRPr lang="es-ES" sz="2300" kern="1200" dirty="0"/>
        </a:p>
      </dsp:txBody>
      <dsp:txXfrm>
        <a:off x="26930" y="667274"/>
        <a:ext cx="6538125" cy="497795"/>
      </dsp:txXfrm>
    </dsp:sp>
    <dsp:sp modelId="{29A10FC6-A2F7-48C0-96B0-AA42BD8A441A}">
      <dsp:nvSpPr>
        <dsp:cNvPr id="0" name=""/>
        <dsp:cNvSpPr/>
      </dsp:nvSpPr>
      <dsp:spPr>
        <a:xfrm>
          <a:off x="0" y="1258239"/>
          <a:ext cx="659198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¿Y…?</a:t>
          </a:r>
          <a:endParaRPr lang="es-ES" sz="2300" kern="1200" dirty="0"/>
        </a:p>
      </dsp:txBody>
      <dsp:txXfrm>
        <a:off x="26930" y="1285169"/>
        <a:ext cx="6538125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43A3C-81E8-43CB-9045-2B19F10C0CC3}">
      <dsp:nvSpPr>
        <dsp:cNvPr id="0" name=""/>
        <dsp:cNvSpPr/>
      </dsp:nvSpPr>
      <dsp:spPr>
        <a:xfrm>
          <a:off x="0" y="284721"/>
          <a:ext cx="659198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Vuelvo a leer más documentación</a:t>
          </a:r>
          <a:endParaRPr lang="es-ES" sz="2600" kern="1200" dirty="0"/>
        </a:p>
      </dsp:txBody>
      <dsp:txXfrm>
        <a:off x="30442" y="315163"/>
        <a:ext cx="6531101" cy="562726"/>
      </dsp:txXfrm>
    </dsp:sp>
    <dsp:sp modelId="{507D866B-4537-4467-9354-CBFCCF869047}">
      <dsp:nvSpPr>
        <dsp:cNvPr id="0" name=""/>
        <dsp:cNvSpPr/>
      </dsp:nvSpPr>
      <dsp:spPr>
        <a:xfrm>
          <a:off x="0" y="983212"/>
          <a:ext cx="659198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Localizo el análisis que quiero ejecutar</a:t>
          </a:r>
          <a:endParaRPr lang="es-ES" sz="2600" kern="1200" dirty="0"/>
        </a:p>
      </dsp:txBody>
      <dsp:txXfrm>
        <a:off x="30442" y="1013654"/>
        <a:ext cx="6531101" cy="562726"/>
      </dsp:txXfrm>
    </dsp:sp>
    <dsp:sp modelId="{5CE8806E-9028-49D1-8DAF-19D4BFF0D3D0}">
      <dsp:nvSpPr>
        <dsp:cNvPr id="0" name=""/>
        <dsp:cNvSpPr/>
      </dsp:nvSpPr>
      <dsp:spPr>
        <a:xfrm>
          <a:off x="0" y="1681702"/>
          <a:ext cx="659198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Consulto la ayuda</a:t>
          </a:r>
          <a:endParaRPr lang="es-ES" sz="2600" kern="1200" dirty="0"/>
        </a:p>
      </dsp:txBody>
      <dsp:txXfrm>
        <a:off x="30442" y="1712144"/>
        <a:ext cx="6531101" cy="562726"/>
      </dsp:txXfrm>
    </dsp:sp>
    <dsp:sp modelId="{065B194F-29AF-487C-9941-739F649E1FE8}">
      <dsp:nvSpPr>
        <dsp:cNvPr id="0" name=""/>
        <dsp:cNvSpPr/>
      </dsp:nvSpPr>
      <dsp:spPr>
        <a:xfrm>
          <a:off x="0" y="2380192"/>
          <a:ext cx="6591985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¿Y…?</a:t>
          </a:r>
          <a:endParaRPr lang="es-ES" sz="2600" kern="1200" dirty="0"/>
        </a:p>
      </dsp:txBody>
      <dsp:txXfrm>
        <a:off x="30442" y="2410634"/>
        <a:ext cx="6531101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3284-3B04-42F5-A75C-711540BB63F3}">
      <dsp:nvSpPr>
        <dsp:cNvPr id="0" name=""/>
        <dsp:cNvSpPr/>
      </dsp:nvSpPr>
      <dsp:spPr>
        <a:xfrm>
          <a:off x="0" y="13805"/>
          <a:ext cx="659198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Si estoy en Windows </a:t>
          </a:r>
          <a:endParaRPr lang="es-ES" sz="2500" kern="1200" dirty="0"/>
        </a:p>
      </dsp:txBody>
      <dsp:txXfrm>
        <a:off x="48481" y="62286"/>
        <a:ext cx="6495023" cy="896166"/>
      </dsp:txXfrm>
    </dsp:sp>
    <dsp:sp modelId="{E9D97F51-62FA-4D45-8B7F-01217B266703}">
      <dsp:nvSpPr>
        <dsp:cNvPr id="0" name=""/>
        <dsp:cNvSpPr/>
      </dsp:nvSpPr>
      <dsp:spPr>
        <a:xfrm>
          <a:off x="0" y="1006934"/>
          <a:ext cx="6591985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9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¿dónde están los análisis?</a:t>
          </a:r>
          <a:endParaRPr lang="es-E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smtClean="0"/>
            <a:t>¿dónde están los datos?</a:t>
          </a:r>
          <a:endParaRPr lang="es-ES" sz="2000" kern="1200"/>
        </a:p>
      </dsp:txBody>
      <dsp:txXfrm>
        <a:off x="0" y="1006934"/>
        <a:ext cx="6591985" cy="698625"/>
      </dsp:txXfrm>
    </dsp:sp>
    <dsp:sp modelId="{871F6EDE-3199-4A33-9F7F-6B614A5F9F5D}">
      <dsp:nvSpPr>
        <dsp:cNvPr id="0" name=""/>
        <dsp:cNvSpPr/>
      </dsp:nvSpPr>
      <dsp:spPr>
        <a:xfrm>
          <a:off x="0" y="1705559"/>
          <a:ext cx="659198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Parece más complicado de lo que pensaba</a:t>
          </a:r>
          <a:endParaRPr lang="es-ES" sz="2500" kern="1200" dirty="0"/>
        </a:p>
      </dsp:txBody>
      <dsp:txXfrm>
        <a:off x="48481" y="1754040"/>
        <a:ext cx="6495023" cy="896166"/>
      </dsp:txXfrm>
    </dsp:sp>
    <dsp:sp modelId="{4F08C592-1EE7-4370-9A77-2E1BE5426F70}">
      <dsp:nvSpPr>
        <dsp:cNvPr id="0" name=""/>
        <dsp:cNvSpPr/>
      </dsp:nvSpPr>
      <dsp:spPr>
        <a:xfrm>
          <a:off x="0" y="2770687"/>
          <a:ext cx="6591985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¡Tengo que aprender a programar!</a:t>
          </a:r>
          <a:endParaRPr lang="es-ES" sz="2500" kern="1200" dirty="0"/>
        </a:p>
      </dsp:txBody>
      <dsp:txXfrm>
        <a:off x="48481" y="2819168"/>
        <a:ext cx="6495023" cy="896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1F64-E90C-4D85-93E5-A507E3309AF5}">
      <dsp:nvSpPr>
        <dsp:cNvPr id="0" name=""/>
        <dsp:cNvSpPr/>
      </dsp:nvSpPr>
      <dsp:spPr>
        <a:xfrm>
          <a:off x="494398" y="0"/>
          <a:ext cx="5603187" cy="377762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5BACA-2D8A-4B15-82AD-60B27DF4FF1B}">
      <dsp:nvSpPr>
        <dsp:cNvPr id="0" name=""/>
        <dsp:cNvSpPr/>
      </dsp:nvSpPr>
      <dsp:spPr>
        <a:xfrm>
          <a:off x="3299" y="1133286"/>
          <a:ext cx="158684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Incorporar los datos al entorno</a:t>
          </a:r>
          <a:endParaRPr lang="es-E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Validados</a:t>
          </a:r>
          <a:endParaRPr lang="es-E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smtClean="0"/>
            <a:t>Estructurados</a:t>
          </a:r>
          <a:endParaRPr lang="es-ES" sz="1200" kern="1200"/>
        </a:p>
      </dsp:txBody>
      <dsp:txXfrm>
        <a:off x="77062" y="1207049"/>
        <a:ext cx="1439314" cy="1363522"/>
      </dsp:txXfrm>
    </dsp:sp>
    <dsp:sp modelId="{70446737-4FCD-46D1-9013-BECCAEAAE67D}">
      <dsp:nvSpPr>
        <dsp:cNvPr id="0" name=""/>
        <dsp:cNvSpPr/>
      </dsp:nvSpPr>
      <dsp:spPr>
        <a:xfrm>
          <a:off x="1669481" y="1133286"/>
          <a:ext cx="158684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Seleccionar los elementos que vamos a utilizar en el análisis</a:t>
          </a:r>
          <a:endParaRPr lang="es-ES" sz="1500" kern="1200" dirty="0"/>
        </a:p>
      </dsp:txBody>
      <dsp:txXfrm>
        <a:off x="1743244" y="1207049"/>
        <a:ext cx="1439314" cy="1363522"/>
      </dsp:txXfrm>
    </dsp:sp>
    <dsp:sp modelId="{C0FB55D6-C72F-4AC8-98D8-576E04440298}">
      <dsp:nvSpPr>
        <dsp:cNvPr id="0" name=""/>
        <dsp:cNvSpPr/>
      </dsp:nvSpPr>
      <dsp:spPr>
        <a:xfrm>
          <a:off x="3335663" y="1133286"/>
          <a:ext cx="158684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Fijar las condiciones del análisis</a:t>
          </a:r>
          <a:endParaRPr lang="es-ES" sz="1500" kern="1200"/>
        </a:p>
      </dsp:txBody>
      <dsp:txXfrm>
        <a:off x="3409426" y="1207049"/>
        <a:ext cx="1439314" cy="1363522"/>
      </dsp:txXfrm>
    </dsp:sp>
    <dsp:sp modelId="{EDB3A80C-94EF-4D1B-BBFE-13437A0D0AD3}">
      <dsp:nvSpPr>
        <dsp:cNvPr id="0" name=""/>
        <dsp:cNvSpPr/>
      </dsp:nvSpPr>
      <dsp:spPr>
        <a:xfrm>
          <a:off x="5001845" y="1133286"/>
          <a:ext cx="1586840" cy="151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/>
            <a:t>Obtener los resultados</a:t>
          </a:r>
          <a:endParaRPr lang="es-ES" sz="1500" kern="1200"/>
        </a:p>
      </dsp:txBody>
      <dsp:txXfrm>
        <a:off x="5075608" y="1207049"/>
        <a:ext cx="1439314" cy="1363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93C7-ABD5-4141-9F6C-E378C7EA712C}">
      <dsp:nvSpPr>
        <dsp:cNvPr id="0" name=""/>
        <dsp:cNvSpPr/>
      </dsp:nvSpPr>
      <dsp:spPr>
        <a:xfrm rot="5400000">
          <a:off x="3851775" y="-1320967"/>
          <a:ext cx="1261548" cy="42188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Formateando los elementos mostrados según nuestras necesidades</a:t>
          </a:r>
          <a:endParaRPr lang="es-E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smtClean="0"/>
            <a:t>Observar los nuevos resultados</a:t>
          </a:r>
          <a:endParaRPr lang="es-ES" sz="1800" kern="1200"/>
        </a:p>
      </dsp:txBody>
      <dsp:txXfrm rot="-5400000">
        <a:off x="2373114" y="219278"/>
        <a:ext cx="4157286" cy="1138380"/>
      </dsp:txXfrm>
    </dsp:sp>
    <dsp:sp modelId="{C6D01D7B-EB36-4A86-8348-32510F984E80}">
      <dsp:nvSpPr>
        <dsp:cNvPr id="0" name=""/>
        <dsp:cNvSpPr/>
      </dsp:nvSpPr>
      <dsp:spPr>
        <a:xfrm>
          <a:off x="0" y="0"/>
          <a:ext cx="2373114" cy="1576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 la vista de los resultados, repetir el proceso</a:t>
          </a:r>
          <a:endParaRPr lang="es-ES" sz="2300" kern="1200" dirty="0"/>
        </a:p>
      </dsp:txBody>
      <dsp:txXfrm>
        <a:off x="76980" y="76980"/>
        <a:ext cx="2219154" cy="1422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4604-0E8F-4A40-9F5A-5154A3EA65B8}">
      <dsp:nvSpPr>
        <dsp:cNvPr id="0" name=""/>
        <dsp:cNvSpPr/>
      </dsp:nvSpPr>
      <dsp:spPr>
        <a:xfrm>
          <a:off x="0" y="76566"/>
          <a:ext cx="6591985" cy="1167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El GUI seguramente más utilizado es 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R </a:t>
          </a:r>
          <a:r>
            <a:rPr lang="es-ES" sz="2100" kern="1200" dirty="0" err="1" smtClean="0"/>
            <a:t>Commander</a:t>
          </a:r>
          <a:endParaRPr lang="es-ES" sz="2100" kern="1200" dirty="0"/>
        </a:p>
      </dsp:txBody>
      <dsp:txXfrm>
        <a:off x="57009" y="133575"/>
        <a:ext cx="6477967" cy="1053824"/>
      </dsp:txXfrm>
    </dsp:sp>
    <dsp:sp modelId="{6EEEC72C-9A09-42BA-9303-AD4D7255A852}">
      <dsp:nvSpPr>
        <dsp:cNvPr id="0" name=""/>
        <dsp:cNvSpPr/>
      </dsp:nvSpPr>
      <dsp:spPr>
        <a:xfrm>
          <a:off x="0" y="1304889"/>
          <a:ext cx="6591985" cy="1167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Nos permite hacer la mayoría de los análisis estadísticos que necesitamos</a:t>
          </a:r>
          <a:endParaRPr lang="es-ES" sz="2100" kern="1200" dirty="0"/>
        </a:p>
      </dsp:txBody>
      <dsp:txXfrm>
        <a:off x="57009" y="1361898"/>
        <a:ext cx="6477967" cy="1053824"/>
      </dsp:txXfrm>
    </dsp:sp>
    <dsp:sp modelId="{0666360B-F0E8-422B-9323-C8B66DEAA284}">
      <dsp:nvSpPr>
        <dsp:cNvPr id="0" name=""/>
        <dsp:cNvSpPr/>
      </dsp:nvSpPr>
      <dsp:spPr>
        <a:xfrm>
          <a:off x="0" y="2533212"/>
          <a:ext cx="6591985" cy="1167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Pero no incluye análisis especializados, que suelen estar desarrollados en paquetes específicos.</a:t>
          </a:r>
          <a:endParaRPr lang="es-ES" sz="2100" kern="1200" dirty="0"/>
        </a:p>
      </dsp:txBody>
      <dsp:txXfrm>
        <a:off x="57009" y="2590221"/>
        <a:ext cx="6477967" cy="10538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DA512-70BA-422A-9B86-229B2A1B121F}">
      <dsp:nvSpPr>
        <dsp:cNvPr id="0" name=""/>
        <dsp:cNvSpPr/>
      </dsp:nvSpPr>
      <dsp:spPr>
        <a:xfrm rot="5400000">
          <a:off x="2971501" y="-220624"/>
          <a:ext cx="3022097" cy="42188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smtClean="0"/>
            <a:t>Dar soporte a la teoría que deseemos</a:t>
          </a:r>
          <a:endParaRPr lang="es-E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Que sea amigable y fácilmente utilizable por todo el mundo</a:t>
          </a:r>
          <a:endParaRPr lang="es-E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Que guíe a través de todo el proceso</a:t>
          </a:r>
          <a:endParaRPr lang="es-E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200" kern="1200" dirty="0" smtClean="0"/>
            <a:t>Que evite errores</a:t>
          </a:r>
          <a:endParaRPr lang="es-ES" sz="2200" kern="1200" dirty="0"/>
        </a:p>
      </dsp:txBody>
      <dsp:txXfrm rot="-5400000">
        <a:off x="2373115" y="525289"/>
        <a:ext cx="4071343" cy="2727043"/>
      </dsp:txXfrm>
    </dsp:sp>
    <dsp:sp modelId="{925751D0-CB66-4A73-BAEE-327523D3B9DA}">
      <dsp:nvSpPr>
        <dsp:cNvPr id="0" name=""/>
        <dsp:cNvSpPr/>
      </dsp:nvSpPr>
      <dsp:spPr>
        <a:xfrm>
          <a:off x="0" y="0"/>
          <a:ext cx="2373114" cy="377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smtClean="0"/>
            <a:t>Objetivo:</a:t>
          </a:r>
          <a:endParaRPr lang="es-ES" sz="3300" kern="1200"/>
        </a:p>
      </dsp:txBody>
      <dsp:txXfrm>
        <a:off x="115846" y="115846"/>
        <a:ext cx="2141422" cy="3545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F8559-9AB7-493D-B234-52649CC93204}">
      <dsp:nvSpPr>
        <dsp:cNvPr id="0" name=""/>
        <dsp:cNvSpPr/>
      </dsp:nvSpPr>
      <dsp:spPr>
        <a:xfrm>
          <a:off x="0" y="53549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Para dar soporte a la teoría de Biplot Dinámico</a:t>
          </a:r>
          <a:endParaRPr lang="es-ES" sz="2100" kern="1200" dirty="0"/>
        </a:p>
      </dsp:txBody>
      <dsp:txXfrm>
        <a:off x="24588" y="78137"/>
        <a:ext cx="6542809" cy="454509"/>
      </dsp:txXfrm>
    </dsp:sp>
    <dsp:sp modelId="{CC532A80-8A4F-411E-B88E-59044D0E4EC0}">
      <dsp:nvSpPr>
        <dsp:cNvPr id="0" name=""/>
        <dsp:cNvSpPr/>
      </dsp:nvSpPr>
      <dsp:spPr>
        <a:xfrm>
          <a:off x="0" y="617714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Que pueda ser utilizado por todos los usuarios</a:t>
          </a:r>
          <a:endParaRPr lang="es-ES" sz="2100" kern="1200" dirty="0"/>
        </a:p>
      </dsp:txBody>
      <dsp:txXfrm>
        <a:off x="24588" y="642302"/>
        <a:ext cx="6542809" cy="454509"/>
      </dsp:txXfrm>
    </dsp:sp>
    <dsp:sp modelId="{584EEE65-27B9-4D1C-B58C-3B0D72A59D1C}">
      <dsp:nvSpPr>
        <dsp:cNvPr id="0" name=""/>
        <dsp:cNvSpPr/>
      </dsp:nvSpPr>
      <dsp:spPr>
        <a:xfrm>
          <a:off x="0" y="1121399"/>
          <a:ext cx="659198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96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GUI</a:t>
          </a:r>
          <a:endParaRPr lang="es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Varios idiomas de la interfaz</a:t>
          </a:r>
          <a:endParaRPr lang="es-E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600" kern="1200" dirty="0" smtClean="0"/>
            <a:t>Ayudas emergentes en todos los elementos</a:t>
          </a:r>
          <a:endParaRPr lang="es-ES" sz="1600" kern="1200" dirty="0"/>
        </a:p>
      </dsp:txBody>
      <dsp:txXfrm>
        <a:off x="0" y="1121399"/>
        <a:ext cx="6591985" cy="825930"/>
      </dsp:txXfrm>
    </dsp:sp>
    <dsp:sp modelId="{A86D5F4F-7D4A-4EF5-8FB3-EC0A10160A5E}">
      <dsp:nvSpPr>
        <dsp:cNvPr id="0" name=""/>
        <dsp:cNvSpPr/>
      </dsp:nvSpPr>
      <dsp:spPr>
        <a:xfrm>
          <a:off x="0" y="1947329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Guíe al usuario en los pasos necesarios</a:t>
          </a:r>
          <a:endParaRPr lang="es-ES" sz="2100" kern="1200" dirty="0"/>
        </a:p>
      </dsp:txBody>
      <dsp:txXfrm>
        <a:off x="24588" y="1971917"/>
        <a:ext cx="6542809" cy="454509"/>
      </dsp:txXfrm>
    </dsp:sp>
    <dsp:sp modelId="{BF2CC0AE-112B-4BFA-BF03-3E2D08955CF1}">
      <dsp:nvSpPr>
        <dsp:cNvPr id="0" name=""/>
        <dsp:cNvSpPr/>
      </dsp:nvSpPr>
      <dsp:spPr>
        <a:xfrm>
          <a:off x="0" y="2511494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Rápido de ejecutar</a:t>
          </a:r>
          <a:endParaRPr lang="es-ES" sz="2100" kern="1200" dirty="0"/>
        </a:p>
      </dsp:txBody>
      <dsp:txXfrm>
        <a:off x="24588" y="2536082"/>
        <a:ext cx="6542809" cy="454509"/>
      </dsp:txXfrm>
    </dsp:sp>
    <dsp:sp modelId="{1B4AA8C8-AAED-4577-BAFA-3D7A2604A974}">
      <dsp:nvSpPr>
        <dsp:cNvPr id="0" name=""/>
        <dsp:cNvSpPr/>
      </dsp:nvSpPr>
      <dsp:spPr>
        <a:xfrm>
          <a:off x="0" y="3075659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Fácil formateo de los </a:t>
          </a:r>
          <a:r>
            <a:rPr lang="es-ES" sz="2100" kern="1200" dirty="0" smtClean="0"/>
            <a:t>resultados gráficos</a:t>
          </a:r>
          <a:endParaRPr lang="es-ES" sz="2100" kern="1200" dirty="0"/>
        </a:p>
      </dsp:txBody>
      <dsp:txXfrm>
        <a:off x="24588" y="3100247"/>
        <a:ext cx="6542809" cy="454509"/>
      </dsp:txXfrm>
    </dsp:sp>
    <dsp:sp modelId="{686260BE-DB15-4592-9F9C-333B5416675A}">
      <dsp:nvSpPr>
        <dsp:cNvPr id="0" name=""/>
        <dsp:cNvSpPr/>
      </dsp:nvSpPr>
      <dsp:spPr>
        <a:xfrm>
          <a:off x="0" y="3639824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El gráfico obtenido debe ser definitivo</a:t>
          </a:r>
          <a:endParaRPr lang="es-ES" sz="2100" kern="1200" dirty="0"/>
        </a:p>
      </dsp:txBody>
      <dsp:txXfrm>
        <a:off x="24588" y="3664412"/>
        <a:ext cx="6542809" cy="454509"/>
      </dsp:txXfrm>
    </dsp:sp>
    <dsp:sp modelId="{0C1D1133-E8A6-4259-A615-EEEEB19CB704}">
      <dsp:nvSpPr>
        <dsp:cNvPr id="0" name=""/>
        <dsp:cNvSpPr/>
      </dsp:nvSpPr>
      <dsp:spPr>
        <a:xfrm>
          <a:off x="0" y="4203989"/>
          <a:ext cx="659198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Poder continuar / </a:t>
          </a:r>
          <a:r>
            <a:rPr lang="es-ES" sz="2100" kern="1200" dirty="0" smtClean="0"/>
            <a:t>reproducir el </a:t>
          </a:r>
          <a:r>
            <a:rPr lang="es-ES" sz="2100" kern="1200" dirty="0" smtClean="0"/>
            <a:t>trabajo realizado</a:t>
          </a:r>
          <a:endParaRPr lang="es-ES" sz="2100" kern="1200" dirty="0"/>
        </a:p>
      </dsp:txBody>
      <dsp:txXfrm>
        <a:off x="24588" y="4228577"/>
        <a:ext cx="654280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6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6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3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90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01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25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79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4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27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1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3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84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21A3-8AB3-4DCA-8447-9B2B1B52401B}" type="datetimeFigureOut">
              <a:rPr lang="es-ES" smtClean="0"/>
              <a:t>04/11/2015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F899BE-BD0E-4BC6-BA6A-561E297C1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4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¿Necesitamos un interfaz gráfico de usuario en 	 </a:t>
            </a:r>
            <a:r>
              <a:rPr lang="es-ES" dirty="0"/>
              <a:t> 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JAIME EGIDO</a:t>
            </a:r>
          </a:p>
          <a:p>
            <a:r>
              <a:rPr lang="es-ES" dirty="0" smtClean="0"/>
              <a:t>jegido@usal.es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277178"/>
            <a:ext cx="2259330" cy="169449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80581" y="1209794"/>
            <a:ext cx="541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2E2E2E"/>
                </a:solidFill>
                <a:latin typeface="Arial" panose="020B0604020202020204" pitchFamily="34" charset="0"/>
              </a:rPr>
              <a:t>VII JORNADAS DE USUARIOS DE R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3553233" y="6240400"/>
            <a:ext cx="5260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2E2E2E"/>
                </a:solidFill>
                <a:latin typeface="Arial" panose="020B0604020202020204" pitchFamily="34" charset="0"/>
              </a:rPr>
              <a:t>SALAMANCA, 5 Y 6 DE NOVIEMBRE DE 2015</a:t>
            </a:r>
            <a:endParaRPr lang="es-ES" dirty="0"/>
          </a:p>
        </p:txBody>
      </p:sp>
      <p:pic>
        <p:nvPicPr>
          <p:cNvPr id="7" name="Picture 2" descr="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62" y="3964207"/>
            <a:ext cx="810161" cy="6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grpId="0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Incorporar datos</a:t>
            </a:r>
            <a:endParaRPr lang="es-ES" dirty="0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711202"/>
              </p:ext>
            </p:extLst>
          </p:nvPr>
        </p:nvGraphicFramePr>
        <p:xfrm>
          <a:off x="6316579" y="86592"/>
          <a:ext cx="2749835" cy="13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17" y="2059441"/>
            <a:ext cx="4133850" cy="2571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17" y="2060120"/>
            <a:ext cx="4133850" cy="2571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l="21099" t="13963" r="14812"/>
          <a:stretch/>
        </p:blipFill>
        <p:spPr>
          <a:xfrm>
            <a:off x="4972360" y="3585518"/>
            <a:ext cx="3729789" cy="28846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478" y="1679952"/>
            <a:ext cx="1343025" cy="2266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117" y="2061934"/>
            <a:ext cx="4133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 </a:t>
            </a:r>
            <a:br>
              <a:rPr lang="es-ES" dirty="0" smtClean="0"/>
            </a:br>
            <a:r>
              <a:rPr lang="es-ES" dirty="0" smtClean="0"/>
              <a:t>elementos</a:t>
            </a:r>
            <a:endParaRPr lang="es-ES" dirty="0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419124"/>
              </p:ext>
            </p:extLst>
          </p:nvPr>
        </p:nvGraphicFramePr>
        <p:xfrm>
          <a:off x="6316579" y="86592"/>
          <a:ext cx="2749835" cy="13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075" y="1994249"/>
            <a:ext cx="4133850" cy="4457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075" y="1994249"/>
            <a:ext cx="4133850" cy="4457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75" y="1994249"/>
            <a:ext cx="4133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Condiciones del</a:t>
            </a:r>
            <a:br>
              <a:rPr lang="es-ES" dirty="0" smtClean="0"/>
            </a:br>
            <a:r>
              <a:rPr lang="es-ES" dirty="0" smtClean="0"/>
              <a:t>análisis</a:t>
            </a:r>
            <a:endParaRPr lang="es-ES" dirty="0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94442"/>
              </p:ext>
            </p:extLst>
          </p:nvPr>
        </p:nvGraphicFramePr>
        <p:xfrm>
          <a:off x="6316579" y="86592"/>
          <a:ext cx="2749835" cy="13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729" y="2138609"/>
            <a:ext cx="4133850" cy="4457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729" y="2138609"/>
            <a:ext cx="4133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Obtención de </a:t>
            </a:r>
            <a:br>
              <a:rPr lang="es-ES" dirty="0" smtClean="0"/>
            </a:br>
            <a:r>
              <a:rPr lang="es-ES" dirty="0" smtClean="0"/>
              <a:t>resultados</a:t>
            </a:r>
            <a:endParaRPr lang="es-ES" dirty="0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305923"/>
              </p:ext>
            </p:extLst>
          </p:nvPr>
        </p:nvGraphicFramePr>
        <p:xfrm>
          <a:off x="6316579" y="86592"/>
          <a:ext cx="2749835" cy="134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91" y="1905000"/>
            <a:ext cx="6353175" cy="462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9341" y="1455822"/>
            <a:ext cx="5067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41" y="1455822"/>
            <a:ext cx="5067300" cy="5276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Observando </a:t>
            </a:r>
            <a:br>
              <a:rPr lang="es-ES" dirty="0" smtClean="0"/>
            </a:br>
            <a:r>
              <a:rPr lang="es-ES" dirty="0" smtClean="0"/>
              <a:t>resultados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66927868"/>
              </p:ext>
            </p:extLst>
          </p:nvPr>
        </p:nvGraphicFramePr>
        <p:xfrm>
          <a:off x="6087979" y="226299"/>
          <a:ext cx="2750400" cy="9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59" y="2042212"/>
            <a:ext cx="4133850" cy="4457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341" y="1455822"/>
            <a:ext cx="5067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Preparando el </a:t>
            </a:r>
            <a:br>
              <a:rPr lang="es-ES" dirty="0" smtClean="0"/>
            </a:br>
            <a:r>
              <a:rPr lang="es-ES" dirty="0" smtClean="0"/>
              <a:t>gráfico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66927868"/>
              </p:ext>
            </p:extLst>
          </p:nvPr>
        </p:nvGraphicFramePr>
        <p:xfrm>
          <a:off x="6087979" y="226299"/>
          <a:ext cx="2750400" cy="9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4" y="2114401"/>
            <a:ext cx="4133850" cy="4457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3403" y="1476376"/>
            <a:ext cx="5067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Preparando el </a:t>
            </a:r>
            <a:br>
              <a:rPr lang="es-ES" dirty="0" smtClean="0"/>
            </a:br>
            <a:r>
              <a:rPr lang="es-ES" dirty="0" smtClean="0"/>
              <a:t>gráfico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66927868"/>
              </p:ext>
            </p:extLst>
          </p:nvPr>
        </p:nvGraphicFramePr>
        <p:xfrm>
          <a:off x="6087979" y="226299"/>
          <a:ext cx="2750400" cy="9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54" y="2100263"/>
            <a:ext cx="4133850" cy="4457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467" y="1508958"/>
            <a:ext cx="5067300" cy="5276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3138" y="602770"/>
            <a:ext cx="6189076" cy="618186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791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42416" y="2514601"/>
            <a:ext cx="6600451" cy="2262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smtClean="0"/>
              <a:t>Necesitamos un interfaz gráfico de usuario en </a:t>
            </a:r>
            <a:endParaRPr lang="es-ES" sz="4800" dirty="0"/>
          </a:p>
        </p:txBody>
      </p:sp>
      <p:pic>
        <p:nvPicPr>
          <p:cNvPr id="5" name="Picture 2" descr="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09" y="3989965"/>
            <a:ext cx="810161" cy="6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87908"/>
            <a:ext cx="6589199" cy="1280890"/>
          </a:xfrm>
        </p:spPr>
        <p:txBody>
          <a:bodyPr/>
          <a:lstStyle/>
          <a:p>
            <a:r>
              <a:rPr lang="es-ES" dirty="0" smtClean="0"/>
              <a:t>¿Y si uso			?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02078"/>
              </p:ext>
            </p:extLst>
          </p:nvPr>
        </p:nvGraphicFramePr>
        <p:xfrm>
          <a:off x="1892770" y="1689888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3359888" y="5252398"/>
            <a:ext cx="5507564" cy="1074060"/>
            <a:chOff x="0" y="2503601"/>
            <a:chExt cx="6591985" cy="1074060"/>
          </a:xfrm>
          <a:scene3d>
            <a:camera prst="perspectiveHeroicExtremeRightFacing"/>
            <a:lightRig rig="threePt" dir="t"/>
          </a:scene3d>
        </p:grpSpPr>
        <p:sp>
          <p:nvSpPr>
            <p:cNvPr id="6" name="Rectángulo redondeado 5"/>
            <p:cNvSpPr/>
            <p:nvPr/>
          </p:nvSpPr>
          <p:spPr>
            <a:xfrm>
              <a:off x="0" y="2503601"/>
              <a:ext cx="6591985" cy="1074060"/>
            </a:xfrm>
            <a:prstGeom prst="round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52431" y="2556032"/>
              <a:ext cx="6487123" cy="969198"/>
            </a:xfrm>
            <a:prstGeom prst="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700" kern="1200" dirty="0" smtClean="0"/>
                <a:t>¡¡Pues yo soy nuevo!!</a:t>
              </a:r>
              <a:endParaRPr lang="es-ES" sz="2700" kern="1200" dirty="0"/>
            </a:p>
          </p:txBody>
        </p:sp>
      </p:grp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70" y="511895"/>
            <a:ext cx="9525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E378DC-5412-43A9-8CBE-149609488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FE378DC-5412-43A9-8CBE-149609488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FE378DC-5412-43A9-8CBE-149609488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CFE378DC-5412-43A9-8CBE-149609488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CDBB5-9409-4823-B39D-8A4A999A2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47CDBB5-9409-4823-B39D-8A4A999A2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47CDBB5-9409-4823-B39D-8A4A999A2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C47CDBB5-9409-4823-B39D-8A4A999A2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 conozco 		pero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seguro que puedo utilizarlo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54771"/>
              </p:ext>
            </p:extLst>
          </p:nvPr>
        </p:nvGraphicFramePr>
        <p:xfrm>
          <a:off x="1942415" y="1905000"/>
          <a:ext cx="6591985" cy="183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80" y="395510"/>
            <a:ext cx="9525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20" y="3737344"/>
            <a:ext cx="4080355" cy="2973092"/>
          </a:xfrm>
          <a:prstGeom prst="rect">
            <a:avLst/>
          </a:prstGeom>
        </p:spPr>
      </p:pic>
      <p:graphicFrame>
        <p:nvGraphicFramePr>
          <p:cNvPr id="6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16090"/>
              </p:ext>
            </p:extLst>
          </p:nvPr>
        </p:nvGraphicFramePr>
        <p:xfrm>
          <a:off x="1942415" y="3763926"/>
          <a:ext cx="6591985" cy="3288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780" y="1753373"/>
            <a:ext cx="4080355" cy="297309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3359888" y="5252398"/>
            <a:ext cx="5507564" cy="1074060"/>
            <a:chOff x="0" y="2503601"/>
            <a:chExt cx="6591985" cy="1074060"/>
          </a:xfrm>
          <a:scene3d>
            <a:camera prst="perspectiveHeroicExtremeRightFacing"/>
            <a:lightRig rig="threePt" dir="t"/>
          </a:scene3d>
        </p:grpSpPr>
        <p:sp>
          <p:nvSpPr>
            <p:cNvPr id="9" name="Rectángulo redondeado 8"/>
            <p:cNvSpPr/>
            <p:nvPr/>
          </p:nvSpPr>
          <p:spPr>
            <a:xfrm>
              <a:off x="0" y="2503601"/>
              <a:ext cx="6591985" cy="1074060"/>
            </a:xfrm>
            <a:prstGeom prst="round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52431" y="2556032"/>
              <a:ext cx="6487123" cy="969198"/>
            </a:xfrm>
            <a:prstGeom prst="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700" kern="1200" dirty="0" smtClean="0"/>
                <a:t>¡No sé que hacer!</a:t>
              </a:r>
              <a:endParaRPr lang="es-E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32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EAAF1D-4018-45E0-B8A7-B610473E8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41EAAF1D-4018-45E0-B8A7-B610473E8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41EAAF1D-4018-45E0-B8A7-B610473E8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1EAAF1D-4018-45E0-B8A7-B610473E8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F5879-6B59-4B0C-BD4F-374DC0C13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23FF5879-6B59-4B0C-BD4F-374DC0C13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23FF5879-6B59-4B0C-BD4F-374DC0C134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23FF5879-6B59-4B0C-BD4F-374DC0C134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A10FC6-A2F7-48C0-96B0-AA42BD8A4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29A10FC6-A2F7-48C0-96B0-AA42BD8A4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9A10FC6-A2F7-48C0-96B0-AA42BD8A4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29A10FC6-A2F7-48C0-96B0-AA42BD8A4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843A3C-81E8-43CB-9045-2B19F10C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dgm id="{33843A3C-81E8-43CB-9045-2B19F10C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33843A3C-81E8-43CB-9045-2B19F10C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33843A3C-81E8-43CB-9045-2B19F10C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7D866B-4537-4467-9354-CBFCCF869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507D866B-4537-4467-9354-CBFCCF869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graphicEl>
                                              <a:dgm id="{507D866B-4537-4467-9354-CBFCCF869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507D866B-4537-4467-9354-CBFCCF869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E8806E-9028-49D1-8DAF-19D4BFF0D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5CE8806E-9028-49D1-8DAF-19D4BFF0D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5CE8806E-9028-49D1-8DAF-19D4BFF0D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5CE8806E-9028-49D1-8DAF-19D4BFF0D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5B194F-29AF-487C-9941-739F649E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065B194F-29AF-487C-9941-739F649E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065B194F-29AF-487C-9941-739F649E1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065B194F-29AF-487C-9941-739F649E1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Esto no es lo que esperaba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73761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4451684" y="5252398"/>
            <a:ext cx="4415767" cy="1074060"/>
            <a:chOff x="0" y="2503601"/>
            <a:chExt cx="6591985" cy="1074060"/>
          </a:xfrm>
          <a:scene3d>
            <a:camera prst="perspectiveHeroicExtremeRightFacing"/>
            <a:lightRig rig="threePt" dir="t"/>
          </a:scene3d>
        </p:grpSpPr>
        <p:sp>
          <p:nvSpPr>
            <p:cNvPr id="6" name="Rectángulo redondeado 5"/>
            <p:cNvSpPr/>
            <p:nvPr/>
          </p:nvSpPr>
          <p:spPr>
            <a:xfrm>
              <a:off x="0" y="2503601"/>
              <a:ext cx="6591985" cy="1074060"/>
            </a:xfrm>
            <a:prstGeom prst="round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52431" y="2556032"/>
              <a:ext cx="6487123" cy="969198"/>
            </a:xfrm>
            <a:prstGeom prst="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700" kern="1200" dirty="0" smtClean="0"/>
                <a:t>¿A programar?</a:t>
              </a:r>
              <a:endParaRPr lang="es-E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53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1B3284-3B04-42F5-A75C-711540BB6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B1B3284-3B04-42F5-A75C-711540BB6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B1B3284-3B04-42F5-A75C-711540BB6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EB1B3284-3B04-42F5-A75C-711540BB6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D97F51-62FA-4D45-8B7F-01217B26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9D97F51-62FA-4D45-8B7F-01217B26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9D97F51-62FA-4D45-8B7F-01217B26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9D97F51-62FA-4D45-8B7F-01217B26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1F6EDE-3199-4A33-9F7F-6B614A5F9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871F6EDE-3199-4A33-9F7F-6B614A5F9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871F6EDE-3199-4A33-9F7F-6B614A5F9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71F6EDE-3199-4A33-9F7F-6B614A5F9F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08C592-1EE7-4370-9A77-2E1BE542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4F08C592-1EE7-4370-9A77-2E1BE542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F08C592-1EE7-4370-9A77-2E1BE542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F08C592-1EE7-4370-9A77-2E1BE5426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hacer un análisis tenemos que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02734"/>
              </p:ext>
            </p:extLst>
          </p:nvPr>
        </p:nvGraphicFramePr>
        <p:xfrm>
          <a:off x="1942415" y="151638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205955687"/>
              </p:ext>
            </p:extLst>
          </p:nvPr>
        </p:nvGraphicFramePr>
        <p:xfrm>
          <a:off x="1942414" y="5111122"/>
          <a:ext cx="6591985" cy="157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95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74DF1F64-E90C-4D85-93E5-A507E3309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0655BACA-2D8A-4B15-82AD-60B27DF4F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0446737-4FCD-46D1-9013-BECCAEAAE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C0FB55D6-C72F-4AC8-98D8-576E044402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EDB3A80C-94EF-4D1B-BBFE-13437A0D0A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facilitar el proceso…</a:t>
            </a:r>
            <a:br>
              <a:rPr lang="es-ES" dirty="0" smtClean="0"/>
            </a:br>
            <a:r>
              <a:rPr lang="es-ES" dirty="0" smtClean="0"/>
              <a:t>… </a:t>
            </a:r>
            <a:r>
              <a:rPr lang="es-ES" dirty="0" smtClean="0"/>
              <a:t>convendría utilizar un </a:t>
            </a:r>
            <a:r>
              <a:rPr lang="es-ES" dirty="0" smtClean="0"/>
              <a:t>GUI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1652" b="82211"/>
          <a:stretch/>
        </p:blipFill>
        <p:spPr>
          <a:xfrm>
            <a:off x="200092" y="2819401"/>
            <a:ext cx="3484646" cy="1355558"/>
          </a:xfrm>
          <a:prstGeom prst="rect">
            <a:avLst/>
          </a:prstGeom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09393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364604-0E8F-4A40-9F5A-5154A3EA6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4364604-0E8F-4A40-9F5A-5154A3EA6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4364604-0E8F-4A40-9F5A-5154A3EA6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E4364604-0E8F-4A40-9F5A-5154A3EA6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EEC72C-9A09-42BA-9303-AD4D7255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EEEC72C-9A09-42BA-9303-AD4D7255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6EEEC72C-9A09-42BA-9303-AD4D7255A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EEEC72C-9A09-42BA-9303-AD4D7255A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66360B-F0E8-422B-9323-C8B66DEAA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0666360B-F0E8-422B-9323-C8B66DEAA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666360B-F0E8-422B-9323-C8B66DEAA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666360B-F0E8-422B-9323-C8B66DEAA2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Desarrollemos un GUI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314470"/>
              </p:ext>
            </p:extLst>
          </p:nvPr>
        </p:nvGraphicFramePr>
        <p:xfrm>
          <a:off x="1945201" y="2011806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4451684" y="5252398"/>
            <a:ext cx="4415767" cy="1074060"/>
            <a:chOff x="0" y="2503601"/>
            <a:chExt cx="6591985" cy="1074060"/>
          </a:xfrm>
          <a:scene3d>
            <a:camera prst="perspectiveHeroicExtremeRightFacing"/>
            <a:lightRig rig="threePt" dir="t"/>
          </a:scene3d>
        </p:grpSpPr>
        <p:sp>
          <p:nvSpPr>
            <p:cNvPr id="6" name="Rectángulo redondeado 5"/>
            <p:cNvSpPr/>
            <p:nvPr/>
          </p:nvSpPr>
          <p:spPr>
            <a:xfrm>
              <a:off x="0" y="2503601"/>
              <a:ext cx="6591985" cy="1074060"/>
            </a:xfrm>
            <a:prstGeom prst="round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52431" y="2556032"/>
              <a:ext cx="6487123" cy="969198"/>
            </a:xfrm>
            <a:prstGeom prst="rect">
              <a:avLst/>
            </a:prstGeom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700" kern="1200" dirty="0" smtClean="0"/>
                <a:t>Lo que yo necesito</a:t>
              </a:r>
              <a:endParaRPr lang="es-E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1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5751D0-CB66-4A73-BAEE-327523D3B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25751D0-CB66-4A73-BAEE-327523D3B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25751D0-CB66-4A73-BAEE-327523D3B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925751D0-CB66-4A73-BAEE-327523D3B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2DA512-70BA-422A-9B86-229B2A1B1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52DA512-70BA-422A-9B86-229B2A1B1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52DA512-70BA-422A-9B86-229B2A1B1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52DA512-70BA-422A-9B86-229B2A1B12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Paquete </a:t>
            </a:r>
            <a:r>
              <a:rPr lang="es-ES" dirty="0" err="1" smtClean="0"/>
              <a:t>dynBiplotGUI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9799"/>
              </p:ext>
            </p:extLst>
          </p:nvPr>
        </p:nvGraphicFramePr>
        <p:xfrm>
          <a:off x="1942415" y="1579418"/>
          <a:ext cx="6591985" cy="476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1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3F8559-9AB7-493D-B234-52649CC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533F8559-9AB7-493D-B234-52649CC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33F8559-9AB7-493D-B234-52649CC93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533F8559-9AB7-493D-B234-52649CC93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532A80-8A4F-411E-B88E-59044D0E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CC532A80-8A4F-411E-B88E-59044D0E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CC532A80-8A4F-411E-B88E-59044D0E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CC532A80-8A4F-411E-B88E-59044D0E4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4EEE65-27B9-4D1C-B58C-3B0D72A59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584EEE65-27B9-4D1C-B58C-3B0D72A59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584EEE65-27B9-4D1C-B58C-3B0D72A59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584EEE65-27B9-4D1C-B58C-3B0D72A59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6D5F4F-7D4A-4EF5-8FB3-EC0A10160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A86D5F4F-7D4A-4EF5-8FB3-EC0A10160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A86D5F4F-7D4A-4EF5-8FB3-EC0A10160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A86D5F4F-7D4A-4EF5-8FB3-EC0A10160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CC0AE-112B-4BFA-BF03-3E2D08955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F2CC0AE-112B-4BFA-BF03-3E2D08955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BF2CC0AE-112B-4BFA-BF03-3E2D08955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BF2CC0AE-112B-4BFA-BF03-3E2D08955C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4AA8C8-AAED-4577-BAFA-3D7A2604A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1B4AA8C8-AAED-4577-BAFA-3D7A2604A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1B4AA8C8-AAED-4577-BAFA-3D7A2604A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B4AA8C8-AAED-4577-BAFA-3D7A2604A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6260BE-DB15-4592-9F9C-333B5416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686260BE-DB15-4592-9F9C-333B5416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686260BE-DB15-4592-9F9C-333B5416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686260BE-DB15-4592-9F9C-333B541667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1D1133-E8A6-4259-A615-EEEEB19C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0C1D1133-E8A6-4259-A615-EEEEB19C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0C1D1133-E8A6-4259-A615-EEEEB19CB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0C1D1133-E8A6-4259-A615-EEEEB19CB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13788" cy="128089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Para utilizar </a:t>
            </a:r>
            <a:r>
              <a:rPr lang="es-ES" sz="3200" dirty="0" err="1" smtClean="0"/>
              <a:t>dynBiplotGUI</a:t>
            </a:r>
            <a:endParaRPr lang="es-ES" sz="32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865975"/>
              </p:ext>
            </p:extLst>
          </p:nvPr>
        </p:nvGraphicFramePr>
        <p:xfrm>
          <a:off x="1945201" y="1640307"/>
          <a:ext cx="6591985" cy="306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945201" y="4860758"/>
            <a:ext cx="65891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------------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dynBiplotGUI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***</a:t>
            </a:r>
          </a:p>
          <a:p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Spanish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-"es", English-"en", French-"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Portuguese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-"pt". 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dynBiplot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("en") to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E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dynBiplot</a:t>
            </a:r>
            <a:r>
              <a:rPr lang="es-E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272" y="1526052"/>
            <a:ext cx="4133850" cy="2571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812" y="1411457"/>
            <a:ext cx="4133850" cy="2571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054" y="2760967"/>
            <a:ext cx="4133850" cy="25717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3576" y="4212057"/>
            <a:ext cx="4133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8ABB1F-680F-4E72-A872-CCECDE514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18ABB1F-680F-4E72-A872-CCECDE514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18ABB1F-680F-4E72-A872-CCECDE514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218ABB1F-680F-4E72-A872-CCECDE514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427C3-E7EA-4171-85A7-054D327E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95427C3-E7EA-4171-85A7-054D327E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95427C3-E7EA-4171-85A7-054D327E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695427C3-E7EA-4171-85A7-054D327E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476</Words>
  <Application>Microsoft Office PowerPoint</Application>
  <PresentationFormat>Presentación en pantalla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Espiral</vt:lpstr>
      <vt:lpstr>¿Necesitamos un interfaz gráfico de usuario en    ?</vt:lpstr>
      <vt:lpstr>¿Y si uso   ? </vt:lpstr>
      <vt:lpstr>No conozco   pero seguro que puedo utilizarlo</vt:lpstr>
      <vt:lpstr>Esto no es lo que esperaba</vt:lpstr>
      <vt:lpstr>Para hacer un análisis tenemos que</vt:lpstr>
      <vt:lpstr>Para facilitar el proceso… … convendría utilizar un GUI</vt:lpstr>
      <vt:lpstr>Desarrollemos un GUI</vt:lpstr>
      <vt:lpstr>Paquete dynBiplotGUI</vt:lpstr>
      <vt:lpstr>Para utilizar dynBiplotGUI</vt:lpstr>
      <vt:lpstr>Incorporar datos</vt:lpstr>
      <vt:lpstr>Selección de  elementos</vt:lpstr>
      <vt:lpstr>Condiciones del análisis</vt:lpstr>
      <vt:lpstr>Obtención de  resultados</vt:lpstr>
      <vt:lpstr>Observando  resultados</vt:lpstr>
      <vt:lpstr>Preparando el  gráfico</vt:lpstr>
      <vt:lpstr>Preparando el  gráfico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¿Necesitamos un interfaz gráfico de usuario en R?</dc:title>
  <dc:creator>Jaime </dc:creator>
  <cp:lastModifiedBy>Jaime </cp:lastModifiedBy>
  <cp:revision>46</cp:revision>
  <dcterms:created xsi:type="dcterms:W3CDTF">2015-09-10T07:29:18Z</dcterms:created>
  <dcterms:modified xsi:type="dcterms:W3CDTF">2015-11-04T18:11:20Z</dcterms:modified>
</cp:coreProperties>
</file>