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544" r:id="rId3"/>
    <p:sldId id="545" r:id="rId4"/>
    <p:sldId id="546" r:id="rId5"/>
    <p:sldId id="548" r:id="rId6"/>
    <p:sldId id="549" r:id="rId7"/>
    <p:sldId id="552" r:id="rId8"/>
    <p:sldId id="551" r:id="rId9"/>
    <p:sldId id="550" r:id="rId10"/>
    <p:sldId id="553" r:id="rId11"/>
    <p:sldId id="557" r:id="rId12"/>
    <p:sldId id="554" r:id="rId13"/>
    <p:sldId id="555" r:id="rId14"/>
    <p:sldId id="556" r:id="rId15"/>
    <p:sldId id="558" r:id="rId16"/>
    <p:sldId id="559" r:id="rId17"/>
    <p:sldId id="560" r:id="rId18"/>
    <p:sldId id="564" r:id="rId19"/>
    <p:sldId id="561" r:id="rId20"/>
    <p:sldId id="562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3" r:id="rId29"/>
    <p:sldId id="572" r:id="rId30"/>
    <p:sldId id="574" r:id="rId31"/>
    <p:sldId id="575" r:id="rId32"/>
    <p:sldId id="576" r:id="rId33"/>
    <p:sldId id="577" r:id="rId34"/>
    <p:sldId id="578" r:id="rId35"/>
    <p:sldId id="579" r:id="rId36"/>
    <p:sldId id="584" r:id="rId37"/>
    <p:sldId id="5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4393C"/>
    <a:srgbClr val="EC3237"/>
    <a:srgbClr val="DC1F26"/>
    <a:srgbClr val="383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89189" autoAdjust="0"/>
  </p:normalViewPr>
  <p:slideViewPr>
    <p:cSldViewPr>
      <p:cViewPr varScale="1">
        <p:scale>
          <a:sx n="65" d="100"/>
          <a:sy n="65" d="100"/>
        </p:scale>
        <p:origin x="966" y="60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D4CC597D-9613-4EF0-B4FF-888EB2190F9C}"/>
    <pc:docChg chg="undo redo custSel addSld delSld modSld">
      <pc:chgData name="zhang dong" userId="c3ce7b406596cfd4" providerId="LiveId" clId="{D4CC597D-9613-4EF0-B4FF-888EB2190F9C}" dt="2020-03-25T13:34:45.583" v="280"/>
      <pc:docMkLst>
        <pc:docMk/>
      </pc:docMkLst>
      <pc:sldChg chg="modSp">
        <pc:chgData name="zhang dong" userId="c3ce7b406596cfd4" providerId="LiveId" clId="{D4CC597D-9613-4EF0-B4FF-888EB2190F9C}" dt="2020-03-25T03:15:40.780" v="7" actId="27636"/>
        <pc:sldMkLst>
          <pc:docMk/>
          <pc:sldMk cId="0" sldId="419"/>
        </pc:sldMkLst>
        <pc:spChg chg="mod">
          <ac:chgData name="zhang dong" userId="c3ce7b406596cfd4" providerId="LiveId" clId="{D4CC597D-9613-4EF0-B4FF-888EB2190F9C}" dt="2020-03-25T03:09:54.026" v="3"/>
          <ac:spMkLst>
            <pc:docMk/>
            <pc:sldMk cId="0" sldId="419"/>
            <ac:spMk id="2" creationId="{00000000-0000-0000-0000-000000000000}"/>
          </ac:spMkLst>
        </pc:spChg>
        <pc:spChg chg="mod">
          <ac:chgData name="zhang dong" userId="c3ce7b406596cfd4" providerId="LiveId" clId="{D4CC597D-9613-4EF0-B4FF-888EB2190F9C}" dt="2020-03-25T03:15:40.780" v="7" actId="27636"/>
          <ac:spMkLst>
            <pc:docMk/>
            <pc:sldMk cId="0" sldId="419"/>
            <ac:spMk id="3" creationId="{00000000-0000-0000-0000-000000000000}"/>
          </ac:spMkLst>
        </pc:spChg>
      </pc:sldChg>
      <pc:sldChg chg="modSp">
        <pc:chgData name="zhang dong" userId="c3ce7b406596cfd4" providerId="LiveId" clId="{D4CC597D-9613-4EF0-B4FF-888EB2190F9C}" dt="2020-03-25T03:17:01.693" v="17"/>
        <pc:sldMkLst>
          <pc:docMk/>
          <pc:sldMk cId="0" sldId="421"/>
        </pc:sldMkLst>
        <pc:spChg chg="mod">
          <ac:chgData name="zhang dong" userId="c3ce7b406596cfd4" providerId="LiveId" clId="{D4CC597D-9613-4EF0-B4FF-888EB2190F9C}" dt="2020-03-25T03:17:01.693" v="17"/>
          <ac:spMkLst>
            <pc:docMk/>
            <pc:sldMk cId="0" sldId="421"/>
            <ac:spMk id="6" creationId="{00000000-0000-0000-0000-000000000000}"/>
          </ac:spMkLst>
        </pc:spChg>
        <pc:spChg chg="mod">
          <ac:chgData name="zhang dong" userId="c3ce7b406596cfd4" providerId="LiveId" clId="{D4CC597D-9613-4EF0-B4FF-888EB2190F9C}" dt="2020-03-25T03:16:37.229" v="15"/>
          <ac:spMkLst>
            <pc:docMk/>
            <pc:sldMk cId="0" sldId="421"/>
            <ac:spMk id="7" creationId="{00000000-0000-0000-0000-000000000000}"/>
          </ac:spMkLst>
        </pc:spChg>
      </pc:sldChg>
      <pc:sldChg chg="modSp">
        <pc:chgData name="zhang dong" userId="c3ce7b406596cfd4" providerId="LiveId" clId="{D4CC597D-9613-4EF0-B4FF-888EB2190F9C}" dt="2020-03-25T03:17:24.447" v="18"/>
        <pc:sldMkLst>
          <pc:docMk/>
          <pc:sldMk cId="0" sldId="427"/>
        </pc:sldMkLst>
        <pc:spChg chg="mod">
          <ac:chgData name="zhang dong" userId="c3ce7b406596cfd4" providerId="LiveId" clId="{D4CC597D-9613-4EF0-B4FF-888EB2190F9C}" dt="2020-03-25T03:17:24.447" v="18"/>
          <ac:spMkLst>
            <pc:docMk/>
            <pc:sldMk cId="0" sldId="427"/>
            <ac:spMk id="2" creationId="{00000000-0000-0000-0000-000000000000}"/>
          </ac:spMkLst>
        </pc:spChg>
      </pc:sldChg>
      <pc:sldChg chg="modSp">
        <pc:chgData name="zhang dong" userId="c3ce7b406596cfd4" providerId="LiveId" clId="{D4CC597D-9613-4EF0-B4FF-888EB2190F9C}" dt="2020-03-25T03:16:21.281" v="14" actId="20577"/>
        <pc:sldMkLst>
          <pc:docMk/>
          <pc:sldMk cId="0" sldId="448"/>
        </pc:sldMkLst>
        <pc:spChg chg="mod">
          <ac:chgData name="zhang dong" userId="c3ce7b406596cfd4" providerId="LiveId" clId="{D4CC597D-9613-4EF0-B4FF-888EB2190F9C}" dt="2020-03-25T03:16:21.281" v="14" actId="20577"/>
          <ac:spMkLst>
            <pc:docMk/>
            <pc:sldMk cId="0" sldId="448"/>
            <ac:spMk id="2" creationId="{00000000-0000-0000-0000-000000000000}"/>
          </ac:spMkLst>
        </pc:spChg>
      </pc:sldChg>
      <pc:sldChg chg="addSp delSp modSp delAnim">
        <pc:chgData name="zhang dong" userId="c3ce7b406596cfd4" providerId="LiveId" clId="{D4CC597D-9613-4EF0-B4FF-888EB2190F9C}" dt="2020-03-25T03:17:58.215" v="23" actId="1076"/>
        <pc:sldMkLst>
          <pc:docMk/>
          <pc:sldMk cId="1600507358" sldId="449"/>
        </pc:sldMkLst>
        <pc:spChg chg="mod">
          <ac:chgData name="zhang dong" userId="c3ce7b406596cfd4" providerId="LiveId" clId="{D4CC597D-9613-4EF0-B4FF-888EB2190F9C}" dt="2020-03-25T03:17:36.919" v="19"/>
          <ac:spMkLst>
            <pc:docMk/>
            <pc:sldMk cId="1600507358" sldId="449"/>
            <ac:spMk id="2" creationId="{EC695340-BFA6-4F20-9AEB-7704599AB739}"/>
          </ac:spMkLst>
        </pc:spChg>
        <pc:spChg chg="mod">
          <ac:chgData name="zhang dong" userId="c3ce7b406596cfd4" providerId="LiveId" clId="{D4CC597D-9613-4EF0-B4FF-888EB2190F9C}" dt="2020-03-25T03:17:45.463" v="20"/>
          <ac:spMkLst>
            <pc:docMk/>
            <pc:sldMk cId="1600507358" sldId="449"/>
            <ac:spMk id="3" creationId="{E3088F6E-48F8-4C28-AC0F-0DA050FC56D0}"/>
          </ac:spMkLst>
        </pc:spChg>
        <pc:spChg chg="del">
          <ac:chgData name="zhang dong" userId="c3ce7b406596cfd4" providerId="LiveId" clId="{D4CC597D-9613-4EF0-B4FF-888EB2190F9C}" dt="2020-03-25T03:17:54.449" v="21" actId="478"/>
          <ac:spMkLst>
            <pc:docMk/>
            <pc:sldMk cId="1600507358" sldId="449"/>
            <ac:spMk id="6" creationId="{0D4B43FD-CC79-4B6D-9787-3F3E7B1E29D5}"/>
          </ac:spMkLst>
        </pc:spChg>
        <pc:picChg chg="add mod">
          <ac:chgData name="zhang dong" userId="c3ce7b406596cfd4" providerId="LiveId" clId="{D4CC597D-9613-4EF0-B4FF-888EB2190F9C}" dt="2020-03-25T03:17:58.215" v="23" actId="1076"/>
          <ac:picMkLst>
            <pc:docMk/>
            <pc:sldMk cId="1600507358" sldId="449"/>
            <ac:picMk id="5" creationId="{DD0C50A1-1477-43A7-8C0D-C3A548D5FF1C}"/>
          </ac:picMkLst>
        </pc:picChg>
      </pc:sldChg>
      <pc:sldChg chg="del">
        <pc:chgData name="zhang dong" userId="c3ce7b406596cfd4" providerId="LiveId" clId="{D4CC597D-9613-4EF0-B4FF-888EB2190F9C}" dt="2020-03-25T03:18:05.295" v="24" actId="47"/>
        <pc:sldMkLst>
          <pc:docMk/>
          <pc:sldMk cId="3938612033" sldId="450"/>
        </pc:sldMkLst>
      </pc:sldChg>
      <pc:sldChg chg="addSp modSp modAnim">
        <pc:chgData name="zhang dong" userId="c3ce7b406596cfd4" providerId="LiveId" clId="{D4CC597D-9613-4EF0-B4FF-888EB2190F9C}" dt="2020-03-25T03:54:47.143" v="92" actId="1076"/>
        <pc:sldMkLst>
          <pc:docMk/>
          <pc:sldMk cId="2319886212" sldId="451"/>
        </pc:sldMkLst>
        <pc:spChg chg="mod">
          <ac:chgData name="zhang dong" userId="c3ce7b406596cfd4" providerId="LiveId" clId="{D4CC597D-9613-4EF0-B4FF-888EB2190F9C}" dt="2020-03-25T03:54:15.410" v="83"/>
          <ac:spMkLst>
            <pc:docMk/>
            <pc:sldMk cId="2319886212" sldId="451"/>
            <ac:spMk id="2" creationId="{4808295C-542B-4DFF-B75F-7593E1F38829}"/>
          </ac:spMkLst>
        </pc:spChg>
        <pc:spChg chg="mod">
          <ac:chgData name="zhang dong" userId="c3ce7b406596cfd4" providerId="LiveId" clId="{D4CC597D-9613-4EF0-B4FF-888EB2190F9C}" dt="2020-03-25T03:54:22.332" v="87" actId="27636"/>
          <ac:spMkLst>
            <pc:docMk/>
            <pc:sldMk cId="2319886212" sldId="451"/>
            <ac:spMk id="3" creationId="{32F5C9B7-2229-441D-9B59-58EF2A55CF0C}"/>
          </ac:spMkLst>
        </pc:spChg>
        <pc:spChg chg="add mod">
          <ac:chgData name="zhang dong" userId="c3ce7b406596cfd4" providerId="LiveId" clId="{D4CC597D-9613-4EF0-B4FF-888EB2190F9C}" dt="2020-03-25T03:54:34.580" v="90" actId="207"/>
          <ac:spMkLst>
            <pc:docMk/>
            <pc:sldMk cId="2319886212" sldId="451"/>
            <ac:spMk id="4" creationId="{A6A94191-CB60-464F-9B9B-2D2F05A54140}"/>
          </ac:spMkLst>
        </pc:spChg>
        <pc:spChg chg="add mod">
          <ac:chgData name="zhang dong" userId="c3ce7b406596cfd4" providerId="LiveId" clId="{D4CC597D-9613-4EF0-B4FF-888EB2190F9C}" dt="2020-03-25T03:54:47.143" v="92" actId="1076"/>
          <ac:spMkLst>
            <pc:docMk/>
            <pc:sldMk cId="2319886212" sldId="451"/>
            <ac:spMk id="5" creationId="{ED12E9FC-87C4-451B-B0F1-E7D5F1CC85D5}"/>
          </ac:spMkLst>
        </pc:spChg>
      </pc:sldChg>
      <pc:sldChg chg="modSp">
        <pc:chgData name="zhang dong" userId="c3ce7b406596cfd4" providerId="LiveId" clId="{D4CC597D-9613-4EF0-B4FF-888EB2190F9C}" dt="2020-03-25T03:18:37.347" v="32"/>
        <pc:sldMkLst>
          <pc:docMk/>
          <pc:sldMk cId="3114862897" sldId="453"/>
        </pc:sldMkLst>
        <pc:spChg chg="mod">
          <ac:chgData name="zhang dong" userId="c3ce7b406596cfd4" providerId="LiveId" clId="{D4CC597D-9613-4EF0-B4FF-888EB2190F9C}" dt="2020-03-25T03:18:16.501" v="25"/>
          <ac:spMkLst>
            <pc:docMk/>
            <pc:sldMk cId="3114862897" sldId="453"/>
            <ac:spMk id="2" creationId="{C30C5B71-39D9-49B2-83EA-A6997CF133F1}"/>
          </ac:spMkLst>
        </pc:spChg>
        <pc:spChg chg="mod">
          <ac:chgData name="zhang dong" userId="c3ce7b406596cfd4" providerId="LiveId" clId="{D4CC597D-9613-4EF0-B4FF-888EB2190F9C}" dt="2020-03-25T03:18:37.347" v="32"/>
          <ac:spMkLst>
            <pc:docMk/>
            <pc:sldMk cId="3114862897" sldId="453"/>
            <ac:spMk id="3" creationId="{E0C914FC-4AD0-415E-A8CC-75197712627E}"/>
          </ac:spMkLst>
        </pc:spChg>
      </pc:sldChg>
      <pc:sldChg chg="modSp">
        <pc:chgData name="zhang dong" userId="c3ce7b406596cfd4" providerId="LiveId" clId="{D4CC597D-9613-4EF0-B4FF-888EB2190F9C}" dt="2020-03-25T03:55:12.492" v="99"/>
        <pc:sldMkLst>
          <pc:docMk/>
          <pc:sldMk cId="468645738" sldId="454"/>
        </pc:sldMkLst>
        <pc:spChg chg="mod">
          <ac:chgData name="zhang dong" userId="c3ce7b406596cfd4" providerId="LiveId" clId="{D4CC597D-9613-4EF0-B4FF-888EB2190F9C}" dt="2020-03-25T03:55:04.450" v="98"/>
          <ac:spMkLst>
            <pc:docMk/>
            <pc:sldMk cId="468645738" sldId="454"/>
            <ac:spMk id="2" creationId="{991E34DD-B448-498C-ACD8-C3DC45DA79A5}"/>
          </ac:spMkLst>
        </pc:spChg>
        <pc:spChg chg="mod">
          <ac:chgData name="zhang dong" userId="c3ce7b406596cfd4" providerId="LiveId" clId="{D4CC597D-9613-4EF0-B4FF-888EB2190F9C}" dt="2020-03-25T03:55:12.492" v="99"/>
          <ac:spMkLst>
            <pc:docMk/>
            <pc:sldMk cId="468645738" sldId="454"/>
            <ac:spMk id="3" creationId="{41A81D5C-95C0-45CC-8771-7ED018A01DB3}"/>
          </ac:spMkLst>
        </pc:spChg>
      </pc:sldChg>
      <pc:sldChg chg="del">
        <pc:chgData name="zhang dong" userId="c3ce7b406596cfd4" providerId="LiveId" clId="{D4CC597D-9613-4EF0-B4FF-888EB2190F9C}" dt="2020-03-25T12:31:20.011" v="100" actId="47"/>
        <pc:sldMkLst>
          <pc:docMk/>
          <pc:sldMk cId="1458825225" sldId="455"/>
        </pc:sldMkLst>
      </pc:sldChg>
      <pc:sldChg chg="del">
        <pc:chgData name="zhang dong" userId="c3ce7b406596cfd4" providerId="LiveId" clId="{D4CC597D-9613-4EF0-B4FF-888EB2190F9C}" dt="2020-03-25T12:31:20.011" v="100" actId="47"/>
        <pc:sldMkLst>
          <pc:docMk/>
          <pc:sldMk cId="1869639595" sldId="456"/>
        </pc:sldMkLst>
      </pc:sldChg>
      <pc:sldChg chg="addSp delSp modSp">
        <pc:chgData name="zhang dong" userId="c3ce7b406596cfd4" providerId="LiveId" clId="{D4CC597D-9613-4EF0-B4FF-888EB2190F9C}" dt="2020-03-25T12:32:40.241" v="122" actId="207"/>
        <pc:sldMkLst>
          <pc:docMk/>
          <pc:sldMk cId="1563401211" sldId="457"/>
        </pc:sldMkLst>
        <pc:spChg chg="mod">
          <ac:chgData name="zhang dong" userId="c3ce7b406596cfd4" providerId="LiveId" clId="{D4CC597D-9613-4EF0-B4FF-888EB2190F9C}" dt="2020-03-25T12:32:17.969" v="117"/>
          <ac:spMkLst>
            <pc:docMk/>
            <pc:sldMk cId="1563401211" sldId="457"/>
            <ac:spMk id="2" creationId="{D8F8AB26-1ABB-480A-90E3-F2FE8F7DFBAC}"/>
          </ac:spMkLst>
        </pc:spChg>
        <pc:spChg chg="mod">
          <ac:chgData name="zhang dong" userId="c3ce7b406596cfd4" providerId="LiveId" clId="{D4CC597D-9613-4EF0-B4FF-888EB2190F9C}" dt="2020-03-25T12:32:27.168" v="119"/>
          <ac:spMkLst>
            <pc:docMk/>
            <pc:sldMk cId="1563401211" sldId="457"/>
            <ac:spMk id="3" creationId="{6260E2D4-60AF-478C-A165-109EAAD0A09E}"/>
          </ac:spMkLst>
        </pc:spChg>
        <pc:spChg chg="add mod">
          <ac:chgData name="zhang dong" userId="c3ce7b406596cfd4" providerId="LiveId" clId="{D4CC597D-9613-4EF0-B4FF-888EB2190F9C}" dt="2020-03-25T12:32:40.241" v="122" actId="207"/>
          <ac:spMkLst>
            <pc:docMk/>
            <pc:sldMk cId="1563401211" sldId="457"/>
            <ac:spMk id="5" creationId="{120DEDA0-DB0E-4049-875E-0DEC0A0922EF}"/>
          </ac:spMkLst>
        </pc:spChg>
        <pc:picChg chg="del">
          <ac:chgData name="zhang dong" userId="c3ce7b406596cfd4" providerId="LiveId" clId="{D4CC597D-9613-4EF0-B4FF-888EB2190F9C}" dt="2020-03-25T12:32:21.421" v="118" actId="478"/>
          <ac:picMkLst>
            <pc:docMk/>
            <pc:sldMk cId="1563401211" sldId="457"/>
            <ac:picMk id="6" creationId="{951364B9-5D38-44C4-AAB7-9A7076FD211A}"/>
          </ac:picMkLst>
        </pc:picChg>
      </pc:sldChg>
      <pc:sldChg chg="addSp delSp modSp delAnim">
        <pc:chgData name="zhang dong" userId="c3ce7b406596cfd4" providerId="LiveId" clId="{D4CC597D-9613-4EF0-B4FF-888EB2190F9C}" dt="2020-03-25T12:33:35.822" v="136" actId="27636"/>
        <pc:sldMkLst>
          <pc:docMk/>
          <pc:sldMk cId="2860524470" sldId="458"/>
        </pc:sldMkLst>
        <pc:spChg chg="mod">
          <ac:chgData name="zhang dong" userId="c3ce7b406596cfd4" providerId="LiveId" clId="{D4CC597D-9613-4EF0-B4FF-888EB2190F9C}" dt="2020-03-25T12:33:00.427" v="123"/>
          <ac:spMkLst>
            <pc:docMk/>
            <pc:sldMk cId="2860524470" sldId="458"/>
            <ac:spMk id="2" creationId="{76250E5B-95BB-45BD-8481-FBE437726973}"/>
          </ac:spMkLst>
        </pc:spChg>
        <pc:spChg chg="mod">
          <ac:chgData name="zhang dong" userId="c3ce7b406596cfd4" providerId="LiveId" clId="{D4CC597D-9613-4EF0-B4FF-888EB2190F9C}" dt="2020-03-25T12:33:35.822" v="136" actId="27636"/>
          <ac:spMkLst>
            <pc:docMk/>
            <pc:sldMk cId="2860524470" sldId="458"/>
            <ac:spMk id="3" creationId="{8DAA0E34-9A53-423B-9F92-124FBA857659}"/>
          </ac:spMkLst>
        </pc:spChg>
        <pc:spChg chg="del">
          <ac:chgData name="zhang dong" userId="c3ce7b406596cfd4" providerId="LiveId" clId="{D4CC597D-9613-4EF0-B4FF-888EB2190F9C}" dt="2020-03-25T12:33:14.513" v="126" actId="478"/>
          <ac:spMkLst>
            <pc:docMk/>
            <pc:sldMk cId="2860524470" sldId="458"/>
            <ac:spMk id="4" creationId="{8260C3BD-00B2-476E-AA11-F44CBDF797CF}"/>
          </ac:spMkLst>
        </pc:spChg>
        <pc:spChg chg="add mod">
          <ac:chgData name="zhang dong" userId="c3ce7b406596cfd4" providerId="LiveId" clId="{D4CC597D-9613-4EF0-B4FF-888EB2190F9C}" dt="2020-03-25T12:33:23.763" v="130" actId="207"/>
          <ac:spMkLst>
            <pc:docMk/>
            <pc:sldMk cId="2860524470" sldId="458"/>
            <ac:spMk id="5" creationId="{D06C210C-133E-423F-B2B8-1435BEF88313}"/>
          </ac:spMkLst>
        </pc:spChg>
      </pc:sldChg>
      <pc:sldChg chg="modSp add del">
        <pc:chgData name="zhang dong" userId="c3ce7b406596cfd4" providerId="LiveId" clId="{D4CC597D-9613-4EF0-B4FF-888EB2190F9C}" dt="2020-03-25T13:34:45.583" v="280"/>
        <pc:sldMkLst>
          <pc:docMk/>
          <pc:sldMk cId="1683664067" sldId="460"/>
        </pc:sldMkLst>
        <pc:spChg chg="mod">
          <ac:chgData name="zhang dong" userId="c3ce7b406596cfd4" providerId="LiveId" clId="{D4CC597D-9613-4EF0-B4FF-888EB2190F9C}" dt="2020-03-25T12:33:47.801" v="137"/>
          <ac:spMkLst>
            <pc:docMk/>
            <pc:sldMk cId="1683664067" sldId="460"/>
            <ac:spMk id="2" creationId="{E020D8F4-F1B3-409D-A474-F98E411E1C34}"/>
          </ac:spMkLst>
        </pc:spChg>
      </pc:sldChg>
      <pc:sldChg chg="addSp delSp modSp">
        <pc:chgData name="zhang dong" userId="c3ce7b406596cfd4" providerId="LiveId" clId="{D4CC597D-9613-4EF0-B4FF-888EB2190F9C}" dt="2020-03-25T12:36:11.902" v="144" actId="207"/>
        <pc:sldMkLst>
          <pc:docMk/>
          <pc:sldMk cId="3848591078" sldId="461"/>
        </pc:sldMkLst>
        <pc:spChg chg="mod">
          <ac:chgData name="zhang dong" userId="c3ce7b406596cfd4" providerId="LiveId" clId="{D4CC597D-9613-4EF0-B4FF-888EB2190F9C}" dt="2020-03-25T12:35:46.831" v="138"/>
          <ac:spMkLst>
            <pc:docMk/>
            <pc:sldMk cId="3848591078" sldId="461"/>
            <ac:spMk id="2" creationId="{57D94985-9CDD-49B7-84B3-6FD2FB12ACED}"/>
          </ac:spMkLst>
        </pc:spChg>
        <pc:spChg chg="mod">
          <ac:chgData name="zhang dong" userId="c3ce7b406596cfd4" providerId="LiveId" clId="{D4CC597D-9613-4EF0-B4FF-888EB2190F9C}" dt="2020-03-25T12:35:55.720" v="140" actId="27636"/>
          <ac:spMkLst>
            <pc:docMk/>
            <pc:sldMk cId="3848591078" sldId="461"/>
            <ac:spMk id="3" creationId="{9CCFCC44-6E66-4409-B3A0-93CECFB48C39}"/>
          </ac:spMkLst>
        </pc:spChg>
        <pc:spChg chg="add mod">
          <ac:chgData name="zhang dong" userId="c3ce7b406596cfd4" providerId="LiveId" clId="{D4CC597D-9613-4EF0-B4FF-888EB2190F9C}" dt="2020-03-25T12:36:11.902" v="144" actId="207"/>
          <ac:spMkLst>
            <pc:docMk/>
            <pc:sldMk cId="3848591078" sldId="461"/>
            <ac:spMk id="6" creationId="{F327721D-1B49-42A9-AF14-1476D814156D}"/>
          </ac:spMkLst>
        </pc:spChg>
        <pc:graphicFrameChg chg="del">
          <ac:chgData name="zhang dong" userId="c3ce7b406596cfd4" providerId="LiveId" clId="{D4CC597D-9613-4EF0-B4FF-888EB2190F9C}" dt="2020-03-25T12:35:58.303" v="141" actId="478"/>
          <ac:graphicFrameMkLst>
            <pc:docMk/>
            <pc:sldMk cId="3848591078" sldId="461"/>
            <ac:graphicFrameMk id="5" creationId="{E245054F-CF04-4F30-B3FE-B1502AEC3E3B}"/>
          </ac:graphicFrameMkLst>
        </pc:graphicFrameChg>
      </pc:sldChg>
      <pc:sldChg chg="delSp modSp">
        <pc:chgData name="zhang dong" userId="c3ce7b406596cfd4" providerId="LiveId" clId="{D4CC597D-9613-4EF0-B4FF-888EB2190F9C}" dt="2020-03-25T12:36:31.453" v="147"/>
        <pc:sldMkLst>
          <pc:docMk/>
          <pc:sldMk cId="3540588664" sldId="462"/>
        </pc:sldMkLst>
        <pc:spChg chg="mod">
          <ac:chgData name="zhang dong" userId="c3ce7b406596cfd4" providerId="LiveId" clId="{D4CC597D-9613-4EF0-B4FF-888EB2190F9C}" dt="2020-03-25T12:36:23.492" v="145"/>
          <ac:spMkLst>
            <pc:docMk/>
            <pc:sldMk cId="3540588664" sldId="462"/>
            <ac:spMk id="2" creationId="{47DFC24F-57B7-49DD-BAE0-DDF0F9DC58E5}"/>
          </ac:spMkLst>
        </pc:spChg>
        <pc:spChg chg="mod">
          <ac:chgData name="zhang dong" userId="c3ce7b406596cfd4" providerId="LiveId" clId="{D4CC597D-9613-4EF0-B4FF-888EB2190F9C}" dt="2020-03-25T12:36:31.453" v="147"/>
          <ac:spMkLst>
            <pc:docMk/>
            <pc:sldMk cId="3540588664" sldId="462"/>
            <ac:spMk id="3" creationId="{0CED2B05-E755-4B34-AD21-82ECA973E054}"/>
          </ac:spMkLst>
        </pc:spChg>
        <pc:graphicFrameChg chg="del">
          <ac:chgData name="zhang dong" userId="c3ce7b406596cfd4" providerId="LiveId" clId="{D4CC597D-9613-4EF0-B4FF-888EB2190F9C}" dt="2020-03-25T12:36:29.213" v="146" actId="478"/>
          <ac:graphicFrameMkLst>
            <pc:docMk/>
            <pc:sldMk cId="3540588664" sldId="462"/>
            <ac:graphicFrameMk id="7" creationId="{89433C38-BF58-4244-9482-191F4E9CFD69}"/>
          </ac:graphicFrameMkLst>
        </pc:graphicFrameChg>
      </pc:sldChg>
      <pc:sldChg chg="addSp delSp modSp">
        <pc:chgData name="zhang dong" userId="c3ce7b406596cfd4" providerId="LiveId" clId="{D4CC597D-9613-4EF0-B4FF-888EB2190F9C}" dt="2020-03-25T12:37:55.252" v="163" actId="207"/>
        <pc:sldMkLst>
          <pc:docMk/>
          <pc:sldMk cId="300915794" sldId="463"/>
        </pc:sldMkLst>
        <pc:spChg chg="mod">
          <ac:chgData name="zhang dong" userId="c3ce7b406596cfd4" providerId="LiveId" clId="{D4CC597D-9613-4EF0-B4FF-888EB2190F9C}" dt="2020-03-25T12:36:44.563" v="148"/>
          <ac:spMkLst>
            <pc:docMk/>
            <pc:sldMk cId="300915794" sldId="463"/>
            <ac:spMk id="2" creationId="{11A827A9-5FE9-424D-8FCC-AAD466AAFA4E}"/>
          </ac:spMkLst>
        </pc:spChg>
        <pc:spChg chg="mod">
          <ac:chgData name="zhang dong" userId="c3ce7b406596cfd4" providerId="LiveId" clId="{D4CC597D-9613-4EF0-B4FF-888EB2190F9C}" dt="2020-03-25T12:37:10.722" v="154" actId="14100"/>
          <ac:spMkLst>
            <pc:docMk/>
            <pc:sldMk cId="300915794" sldId="463"/>
            <ac:spMk id="3" creationId="{F5F467AF-E68B-4379-A244-16BB838CF80F}"/>
          </ac:spMkLst>
        </pc:spChg>
        <pc:spChg chg="add mod">
          <ac:chgData name="zhang dong" userId="c3ce7b406596cfd4" providerId="LiveId" clId="{D4CC597D-9613-4EF0-B4FF-888EB2190F9C}" dt="2020-03-25T12:37:55.252" v="163" actId="207"/>
          <ac:spMkLst>
            <pc:docMk/>
            <pc:sldMk cId="300915794" sldId="463"/>
            <ac:spMk id="5" creationId="{4AECC98D-7B91-4DA6-8021-92D99945B84A}"/>
          </ac:spMkLst>
        </pc:spChg>
        <pc:graphicFrameChg chg="del">
          <ac:chgData name="zhang dong" userId="c3ce7b406596cfd4" providerId="LiveId" clId="{D4CC597D-9613-4EF0-B4FF-888EB2190F9C}" dt="2020-03-25T12:37:00.182" v="150" actId="478"/>
          <ac:graphicFrameMkLst>
            <pc:docMk/>
            <pc:sldMk cId="300915794" sldId="463"/>
            <ac:graphicFrameMk id="4" creationId="{03361BCA-0F70-4CCA-9601-E1A45D8AD11F}"/>
          </ac:graphicFrameMkLst>
        </pc:graphicFrameChg>
      </pc:sldChg>
      <pc:sldChg chg="addSp delSp modSp">
        <pc:chgData name="zhang dong" userId="c3ce7b406596cfd4" providerId="LiveId" clId="{D4CC597D-9613-4EF0-B4FF-888EB2190F9C}" dt="2020-03-25T12:37:39.184" v="160" actId="207"/>
        <pc:sldMkLst>
          <pc:docMk/>
          <pc:sldMk cId="654150976" sldId="464"/>
        </pc:sldMkLst>
        <pc:spChg chg="mod">
          <ac:chgData name="zhang dong" userId="c3ce7b406596cfd4" providerId="LiveId" clId="{D4CC597D-9613-4EF0-B4FF-888EB2190F9C}" dt="2020-03-25T12:37:20.049" v="155"/>
          <ac:spMkLst>
            <pc:docMk/>
            <pc:sldMk cId="654150976" sldId="464"/>
            <ac:spMk id="2" creationId="{A6EAF321-9CC7-4B35-B62D-5C0B0EC90D9B}"/>
          </ac:spMkLst>
        </pc:spChg>
        <pc:spChg chg="mod">
          <ac:chgData name="zhang dong" userId="c3ce7b406596cfd4" providerId="LiveId" clId="{D4CC597D-9613-4EF0-B4FF-888EB2190F9C}" dt="2020-03-25T12:37:27.929" v="157"/>
          <ac:spMkLst>
            <pc:docMk/>
            <pc:sldMk cId="654150976" sldId="464"/>
            <ac:spMk id="3" creationId="{A089DF17-76C6-41D0-BAF8-D2042C93A502}"/>
          </ac:spMkLst>
        </pc:spChg>
        <pc:spChg chg="add mod">
          <ac:chgData name="zhang dong" userId="c3ce7b406596cfd4" providerId="LiveId" clId="{D4CC597D-9613-4EF0-B4FF-888EB2190F9C}" dt="2020-03-25T12:37:39.184" v="160" actId="207"/>
          <ac:spMkLst>
            <pc:docMk/>
            <pc:sldMk cId="654150976" sldId="464"/>
            <ac:spMk id="5" creationId="{DCAF9033-A805-40B9-800C-45C24A9A35FC}"/>
          </ac:spMkLst>
        </pc:spChg>
        <pc:graphicFrameChg chg="del">
          <ac:chgData name="zhang dong" userId="c3ce7b406596cfd4" providerId="LiveId" clId="{D4CC597D-9613-4EF0-B4FF-888EB2190F9C}" dt="2020-03-25T12:37:26.221" v="156" actId="478"/>
          <ac:graphicFrameMkLst>
            <pc:docMk/>
            <pc:sldMk cId="654150976" sldId="464"/>
            <ac:graphicFrameMk id="4" creationId="{9C41E2D1-223A-4477-B8F5-F2E2B99C49A0}"/>
          </ac:graphicFrameMkLst>
        </pc:graphicFrameChg>
      </pc:sldChg>
      <pc:sldChg chg="delSp modSp">
        <pc:chgData name="zhang dong" userId="c3ce7b406596cfd4" providerId="LiveId" clId="{D4CC597D-9613-4EF0-B4FF-888EB2190F9C}" dt="2020-03-25T12:39:10.502" v="183" actId="20577"/>
        <pc:sldMkLst>
          <pc:docMk/>
          <pc:sldMk cId="1511336863" sldId="466"/>
        </pc:sldMkLst>
        <pc:spChg chg="mod">
          <ac:chgData name="zhang dong" userId="c3ce7b406596cfd4" providerId="LiveId" clId="{D4CC597D-9613-4EF0-B4FF-888EB2190F9C}" dt="2020-03-25T12:39:10.502" v="183" actId="20577"/>
          <ac:spMkLst>
            <pc:docMk/>
            <pc:sldMk cId="1511336863" sldId="466"/>
            <ac:spMk id="2" creationId="{06C667D3-20A0-400D-B277-80E8F0030C51}"/>
          </ac:spMkLst>
        </pc:spChg>
        <pc:spChg chg="mod">
          <ac:chgData name="zhang dong" userId="c3ce7b406596cfd4" providerId="LiveId" clId="{D4CC597D-9613-4EF0-B4FF-888EB2190F9C}" dt="2020-03-25T12:38:48.497" v="165"/>
          <ac:spMkLst>
            <pc:docMk/>
            <pc:sldMk cId="1511336863" sldId="466"/>
            <ac:spMk id="3" creationId="{169CE3B7-CF02-4ABF-8AA2-4363BC2194AE}"/>
          </ac:spMkLst>
        </pc:spChg>
        <pc:graphicFrameChg chg="del">
          <ac:chgData name="zhang dong" userId="c3ce7b406596cfd4" providerId="LiveId" clId="{D4CC597D-9613-4EF0-B4FF-888EB2190F9C}" dt="2020-03-25T12:38:51.047" v="166" actId="478"/>
          <ac:graphicFrameMkLst>
            <pc:docMk/>
            <pc:sldMk cId="1511336863" sldId="466"/>
            <ac:graphicFrameMk id="4" creationId="{0C799717-2A9D-4F34-AFD7-B30A460656EF}"/>
          </ac:graphicFrameMkLst>
        </pc:graphicFrameChg>
      </pc:sldChg>
      <pc:sldChg chg="del">
        <pc:chgData name="zhang dong" userId="c3ce7b406596cfd4" providerId="LiveId" clId="{D4CC597D-9613-4EF0-B4FF-888EB2190F9C}" dt="2020-03-25T12:39:01.791" v="167" actId="47"/>
        <pc:sldMkLst>
          <pc:docMk/>
          <pc:sldMk cId="4169535037" sldId="467"/>
        </pc:sldMkLst>
      </pc:sldChg>
      <pc:sldChg chg="del">
        <pc:chgData name="zhang dong" userId="c3ce7b406596cfd4" providerId="LiveId" clId="{D4CC597D-9613-4EF0-B4FF-888EB2190F9C}" dt="2020-03-25T12:39:21.109" v="184" actId="47"/>
        <pc:sldMkLst>
          <pc:docMk/>
          <pc:sldMk cId="4095812647" sldId="468"/>
        </pc:sldMkLst>
      </pc:sldChg>
      <pc:sldChg chg="del">
        <pc:chgData name="zhang dong" userId="c3ce7b406596cfd4" providerId="LiveId" clId="{D4CC597D-9613-4EF0-B4FF-888EB2190F9C}" dt="2020-03-25T12:39:21.109" v="184" actId="47"/>
        <pc:sldMkLst>
          <pc:docMk/>
          <pc:sldMk cId="3899646274" sldId="469"/>
        </pc:sldMkLst>
      </pc:sldChg>
      <pc:sldChg chg="del">
        <pc:chgData name="zhang dong" userId="c3ce7b406596cfd4" providerId="LiveId" clId="{D4CC597D-9613-4EF0-B4FF-888EB2190F9C}" dt="2020-03-25T12:39:21.109" v="184" actId="47"/>
        <pc:sldMkLst>
          <pc:docMk/>
          <pc:sldMk cId="3177731458" sldId="470"/>
        </pc:sldMkLst>
      </pc:sldChg>
      <pc:sldChg chg="addSp delSp modSp">
        <pc:chgData name="zhang dong" userId="c3ce7b406596cfd4" providerId="LiveId" clId="{D4CC597D-9613-4EF0-B4FF-888EB2190F9C}" dt="2020-03-25T12:40:03.304" v="193" actId="1076"/>
        <pc:sldMkLst>
          <pc:docMk/>
          <pc:sldMk cId="3172561281" sldId="471"/>
        </pc:sldMkLst>
        <pc:spChg chg="mod">
          <ac:chgData name="zhang dong" userId="c3ce7b406596cfd4" providerId="LiveId" clId="{D4CC597D-9613-4EF0-B4FF-888EB2190F9C}" dt="2020-03-25T12:39:36.868" v="186"/>
          <ac:spMkLst>
            <pc:docMk/>
            <pc:sldMk cId="3172561281" sldId="471"/>
            <ac:spMk id="2" creationId="{C515F95B-37FF-4449-8481-56FE11ED61C7}"/>
          </ac:spMkLst>
        </pc:spChg>
        <pc:spChg chg="mod">
          <ac:chgData name="zhang dong" userId="c3ce7b406596cfd4" providerId="LiveId" clId="{D4CC597D-9613-4EF0-B4FF-888EB2190F9C}" dt="2020-03-25T12:39:42.791" v="187"/>
          <ac:spMkLst>
            <pc:docMk/>
            <pc:sldMk cId="3172561281" sldId="471"/>
            <ac:spMk id="3" creationId="{19141AA1-94C2-4207-B225-991EC1C8FD31}"/>
          </ac:spMkLst>
        </pc:spChg>
        <pc:spChg chg="del">
          <ac:chgData name="zhang dong" userId="c3ce7b406596cfd4" providerId="LiveId" clId="{D4CC597D-9613-4EF0-B4FF-888EB2190F9C}" dt="2020-03-25T12:39:47.876" v="188" actId="478"/>
          <ac:spMkLst>
            <pc:docMk/>
            <pc:sldMk cId="3172561281" sldId="471"/>
            <ac:spMk id="4" creationId="{7CC3C2D7-0BDF-4855-97AF-2D2CA78E6C59}"/>
          </ac:spMkLst>
        </pc:spChg>
        <pc:spChg chg="del">
          <ac:chgData name="zhang dong" userId="c3ce7b406596cfd4" providerId="LiveId" clId="{D4CC597D-9613-4EF0-B4FF-888EB2190F9C}" dt="2020-03-25T12:39:48.901" v="189" actId="478"/>
          <ac:spMkLst>
            <pc:docMk/>
            <pc:sldMk cId="3172561281" sldId="471"/>
            <ac:spMk id="5" creationId="{2FA69750-C764-4413-9D9E-D9F4F52EF703}"/>
          </ac:spMkLst>
        </pc:spChg>
        <pc:grpChg chg="add mod">
          <ac:chgData name="zhang dong" userId="c3ce7b406596cfd4" providerId="LiveId" clId="{D4CC597D-9613-4EF0-B4FF-888EB2190F9C}" dt="2020-03-25T12:40:03.304" v="193" actId="1076"/>
          <ac:grpSpMkLst>
            <pc:docMk/>
            <pc:sldMk cId="3172561281" sldId="471"/>
            <ac:grpSpMk id="8" creationId="{583492D7-7385-42A1-BE4D-B2CE3511BDDF}"/>
          </ac:grpSpMkLst>
        </pc:grpChg>
        <pc:picChg chg="add mod">
          <ac:chgData name="zhang dong" userId="c3ce7b406596cfd4" providerId="LiveId" clId="{D4CC597D-9613-4EF0-B4FF-888EB2190F9C}" dt="2020-03-25T12:40:00.914" v="192" actId="164"/>
          <ac:picMkLst>
            <pc:docMk/>
            <pc:sldMk cId="3172561281" sldId="471"/>
            <ac:picMk id="6" creationId="{28B5494A-5A7C-4D8F-8927-0671EDC07FD0}"/>
          </ac:picMkLst>
        </pc:picChg>
        <pc:picChg chg="add mod">
          <ac:chgData name="zhang dong" userId="c3ce7b406596cfd4" providerId="LiveId" clId="{D4CC597D-9613-4EF0-B4FF-888EB2190F9C}" dt="2020-03-25T12:40:00.914" v="192" actId="164"/>
          <ac:picMkLst>
            <pc:docMk/>
            <pc:sldMk cId="3172561281" sldId="471"/>
            <ac:picMk id="7" creationId="{4E7D1C56-06F2-46BF-BABC-431A6B8ACB47}"/>
          </ac:picMkLst>
        </pc:picChg>
      </pc:sldChg>
      <pc:sldChg chg="addSp delSp modSp">
        <pc:chgData name="zhang dong" userId="c3ce7b406596cfd4" providerId="LiveId" clId="{D4CC597D-9613-4EF0-B4FF-888EB2190F9C}" dt="2020-03-25T12:41:37.185" v="211" actId="207"/>
        <pc:sldMkLst>
          <pc:docMk/>
          <pc:sldMk cId="2925532403" sldId="472"/>
        </pc:sldMkLst>
        <pc:spChg chg="mod">
          <ac:chgData name="zhang dong" userId="c3ce7b406596cfd4" providerId="LiveId" clId="{D4CC597D-9613-4EF0-B4FF-888EB2190F9C}" dt="2020-03-25T12:40:14.762" v="194"/>
          <ac:spMkLst>
            <pc:docMk/>
            <pc:sldMk cId="2925532403" sldId="472"/>
            <ac:spMk id="2" creationId="{09B06812-E5D1-42D1-B6B9-EE578216A062}"/>
          </ac:spMkLst>
        </pc:spChg>
        <pc:spChg chg="mod">
          <ac:chgData name="zhang dong" userId="c3ce7b406596cfd4" providerId="LiveId" clId="{D4CC597D-9613-4EF0-B4FF-888EB2190F9C}" dt="2020-03-25T12:41:06.051" v="203"/>
          <ac:spMkLst>
            <pc:docMk/>
            <pc:sldMk cId="2925532403" sldId="472"/>
            <ac:spMk id="3" creationId="{E6C4C7A2-B5AA-4922-A94F-C26DABA73D2F}"/>
          </ac:spMkLst>
        </pc:spChg>
        <pc:spChg chg="del">
          <ac:chgData name="zhang dong" userId="c3ce7b406596cfd4" providerId="LiveId" clId="{D4CC597D-9613-4EF0-B4FF-888EB2190F9C}" dt="2020-03-25T12:40:43.738" v="196" actId="478"/>
          <ac:spMkLst>
            <pc:docMk/>
            <pc:sldMk cId="2925532403" sldId="472"/>
            <ac:spMk id="6" creationId="{E56C2140-DD87-46E3-B7F5-FDE192B2C98A}"/>
          </ac:spMkLst>
        </pc:spChg>
        <pc:spChg chg="del">
          <ac:chgData name="zhang dong" userId="c3ce7b406596cfd4" providerId="LiveId" clId="{D4CC597D-9613-4EF0-B4FF-888EB2190F9C}" dt="2020-03-25T12:40:45.077" v="197" actId="478"/>
          <ac:spMkLst>
            <pc:docMk/>
            <pc:sldMk cId="2925532403" sldId="472"/>
            <ac:spMk id="7" creationId="{D5FEC6DC-9D37-42E9-9BED-043A71BCEDA3}"/>
          </ac:spMkLst>
        </pc:spChg>
        <pc:spChg chg="add mod">
          <ac:chgData name="zhang dong" userId="c3ce7b406596cfd4" providerId="LiveId" clId="{D4CC597D-9613-4EF0-B4FF-888EB2190F9C}" dt="2020-03-25T12:41:37.185" v="211" actId="207"/>
          <ac:spMkLst>
            <pc:docMk/>
            <pc:sldMk cId="2925532403" sldId="472"/>
            <ac:spMk id="8" creationId="{E3AA3C1C-2FF8-4D8C-8358-C233479CF476}"/>
          </ac:spMkLst>
        </pc:spChg>
        <pc:spChg chg="add mod">
          <ac:chgData name="zhang dong" userId="c3ce7b406596cfd4" providerId="LiveId" clId="{D4CC597D-9613-4EF0-B4FF-888EB2190F9C}" dt="2020-03-25T12:41:37.185" v="211" actId="207"/>
          <ac:spMkLst>
            <pc:docMk/>
            <pc:sldMk cId="2925532403" sldId="472"/>
            <ac:spMk id="9" creationId="{73D53035-1577-4CE2-9B3E-2436E1A0A30D}"/>
          </ac:spMkLst>
        </pc:spChg>
      </pc:sldChg>
      <pc:sldChg chg="addSp modSp">
        <pc:chgData name="zhang dong" userId="c3ce7b406596cfd4" providerId="LiveId" clId="{D4CC597D-9613-4EF0-B4FF-888EB2190F9C}" dt="2020-03-25T12:42:15.931" v="218" actId="207"/>
        <pc:sldMkLst>
          <pc:docMk/>
          <pc:sldMk cId="389540104" sldId="473"/>
        </pc:sldMkLst>
        <pc:spChg chg="mod">
          <ac:chgData name="zhang dong" userId="c3ce7b406596cfd4" providerId="LiveId" clId="{D4CC597D-9613-4EF0-B4FF-888EB2190F9C}" dt="2020-03-25T12:41:49.788" v="212"/>
          <ac:spMkLst>
            <pc:docMk/>
            <pc:sldMk cId="389540104" sldId="473"/>
            <ac:spMk id="2" creationId="{11D6DDB1-8CAC-47AA-B547-24945311A3D8}"/>
          </ac:spMkLst>
        </pc:spChg>
        <pc:spChg chg="mod">
          <ac:chgData name="zhang dong" userId="c3ce7b406596cfd4" providerId="LiveId" clId="{D4CC597D-9613-4EF0-B4FF-888EB2190F9C}" dt="2020-03-25T12:41:58.574" v="213"/>
          <ac:spMkLst>
            <pc:docMk/>
            <pc:sldMk cId="389540104" sldId="473"/>
            <ac:spMk id="3" creationId="{92CB3DFF-F841-4A00-9EFE-A98B570E5BA7}"/>
          </ac:spMkLst>
        </pc:spChg>
        <pc:spChg chg="add mod">
          <ac:chgData name="zhang dong" userId="c3ce7b406596cfd4" providerId="LiveId" clId="{D4CC597D-9613-4EF0-B4FF-888EB2190F9C}" dt="2020-03-25T12:42:15.931" v="218" actId="207"/>
          <ac:spMkLst>
            <pc:docMk/>
            <pc:sldMk cId="389540104" sldId="473"/>
            <ac:spMk id="4" creationId="{62AD6DB0-3CA7-4E22-8FEE-81C0FB6FB155}"/>
          </ac:spMkLst>
        </pc:spChg>
      </pc:sldChg>
      <pc:sldChg chg="addSp delSp modSp">
        <pc:chgData name="zhang dong" userId="c3ce7b406596cfd4" providerId="LiveId" clId="{D4CC597D-9613-4EF0-B4FF-888EB2190F9C}" dt="2020-03-25T12:43:58.333" v="225" actId="207"/>
        <pc:sldMkLst>
          <pc:docMk/>
          <pc:sldMk cId="2467112797" sldId="474"/>
        </pc:sldMkLst>
        <pc:spChg chg="mod">
          <ac:chgData name="zhang dong" userId="c3ce7b406596cfd4" providerId="LiveId" clId="{D4CC597D-9613-4EF0-B4FF-888EB2190F9C}" dt="2020-03-25T12:43:34.402" v="219"/>
          <ac:spMkLst>
            <pc:docMk/>
            <pc:sldMk cId="2467112797" sldId="474"/>
            <ac:spMk id="2" creationId="{D29D77C6-CBC0-4ACD-8E4E-9192EA760A99}"/>
          </ac:spMkLst>
        </pc:spChg>
        <pc:spChg chg="mod">
          <ac:chgData name="zhang dong" userId="c3ce7b406596cfd4" providerId="LiveId" clId="{D4CC597D-9613-4EF0-B4FF-888EB2190F9C}" dt="2020-03-25T12:43:43.776" v="220"/>
          <ac:spMkLst>
            <pc:docMk/>
            <pc:sldMk cId="2467112797" sldId="474"/>
            <ac:spMk id="3" creationId="{DD911E94-7385-4BFE-B611-3E3004BAC4AF}"/>
          </ac:spMkLst>
        </pc:spChg>
        <pc:spChg chg="del">
          <ac:chgData name="zhang dong" userId="c3ce7b406596cfd4" providerId="LiveId" clId="{D4CC597D-9613-4EF0-B4FF-888EB2190F9C}" dt="2020-03-25T12:43:48.141" v="222" actId="478"/>
          <ac:spMkLst>
            <pc:docMk/>
            <pc:sldMk cId="2467112797" sldId="474"/>
            <ac:spMk id="5" creationId="{12A03EB7-F5E3-49FD-954B-1710019A989D}"/>
          </ac:spMkLst>
        </pc:spChg>
        <pc:spChg chg="del">
          <ac:chgData name="zhang dong" userId="c3ce7b406596cfd4" providerId="LiveId" clId="{D4CC597D-9613-4EF0-B4FF-888EB2190F9C}" dt="2020-03-25T12:43:46.615" v="221" actId="478"/>
          <ac:spMkLst>
            <pc:docMk/>
            <pc:sldMk cId="2467112797" sldId="474"/>
            <ac:spMk id="6" creationId="{FC9204CB-8590-498B-9048-6AA60BB813FF}"/>
          </ac:spMkLst>
        </pc:spChg>
        <pc:spChg chg="add mod">
          <ac:chgData name="zhang dong" userId="c3ce7b406596cfd4" providerId="LiveId" clId="{D4CC597D-9613-4EF0-B4FF-888EB2190F9C}" dt="2020-03-25T12:43:58.333" v="225" actId="207"/>
          <ac:spMkLst>
            <pc:docMk/>
            <pc:sldMk cId="2467112797" sldId="474"/>
            <ac:spMk id="7" creationId="{574401C9-BEA8-420E-8F38-17E4BA2667E8}"/>
          </ac:spMkLst>
        </pc:spChg>
      </pc:sldChg>
      <pc:sldChg chg="delSp modSp delAnim">
        <pc:chgData name="zhang dong" userId="c3ce7b406596cfd4" providerId="LiveId" clId="{D4CC597D-9613-4EF0-B4FF-888EB2190F9C}" dt="2020-03-25T12:58:04.320" v="238" actId="15"/>
        <pc:sldMkLst>
          <pc:docMk/>
          <pc:sldMk cId="766805422" sldId="475"/>
        </pc:sldMkLst>
        <pc:spChg chg="mod">
          <ac:chgData name="zhang dong" userId="c3ce7b406596cfd4" providerId="LiveId" clId="{D4CC597D-9613-4EF0-B4FF-888EB2190F9C}" dt="2020-03-25T12:44:13.635" v="231" actId="20577"/>
          <ac:spMkLst>
            <pc:docMk/>
            <pc:sldMk cId="766805422" sldId="475"/>
            <ac:spMk id="2" creationId="{EA4C3A1A-AA1B-42DB-8C7C-27F22DE9EFE9}"/>
          </ac:spMkLst>
        </pc:spChg>
        <pc:spChg chg="mod">
          <ac:chgData name="zhang dong" userId="c3ce7b406596cfd4" providerId="LiveId" clId="{D4CC597D-9613-4EF0-B4FF-888EB2190F9C}" dt="2020-03-25T12:58:04.320" v="238" actId="15"/>
          <ac:spMkLst>
            <pc:docMk/>
            <pc:sldMk cId="766805422" sldId="475"/>
            <ac:spMk id="3" creationId="{78B9E80A-04DC-4E76-A0D8-3032C3F91E3B}"/>
          </ac:spMkLst>
        </pc:spChg>
        <pc:spChg chg="del">
          <ac:chgData name="zhang dong" userId="c3ce7b406596cfd4" providerId="LiveId" clId="{D4CC597D-9613-4EF0-B4FF-888EB2190F9C}" dt="2020-03-25T12:57:52.032" v="233" actId="478"/>
          <ac:spMkLst>
            <pc:docMk/>
            <pc:sldMk cId="766805422" sldId="475"/>
            <ac:spMk id="4" creationId="{5D733C7D-E480-4B34-A180-97498850779A}"/>
          </ac:spMkLst>
        </pc:spChg>
        <pc:spChg chg="del">
          <ac:chgData name="zhang dong" userId="c3ce7b406596cfd4" providerId="LiveId" clId="{D4CC597D-9613-4EF0-B4FF-888EB2190F9C}" dt="2020-03-25T12:57:50.824" v="232" actId="478"/>
          <ac:spMkLst>
            <pc:docMk/>
            <pc:sldMk cId="766805422" sldId="475"/>
            <ac:spMk id="5" creationId="{C1714D96-D4AC-41C8-A316-B8ED9554DC4E}"/>
          </ac:spMkLst>
        </pc:spChg>
        <pc:spChg chg="del">
          <ac:chgData name="zhang dong" userId="c3ce7b406596cfd4" providerId="LiveId" clId="{D4CC597D-9613-4EF0-B4FF-888EB2190F9C}" dt="2020-03-25T12:57:58.648" v="235" actId="478"/>
          <ac:spMkLst>
            <pc:docMk/>
            <pc:sldMk cId="766805422" sldId="475"/>
            <ac:spMk id="6" creationId="{23567DE1-7F88-4C8D-8E0E-EDFDF05993C2}"/>
          </ac:spMkLst>
        </pc:spChg>
      </pc:sldChg>
      <pc:sldChg chg="addSp modSp">
        <pc:chgData name="zhang dong" userId="c3ce7b406596cfd4" providerId="LiveId" clId="{D4CC597D-9613-4EF0-B4FF-888EB2190F9C}" dt="2020-03-25T13:22:37.164" v="254" actId="1076"/>
        <pc:sldMkLst>
          <pc:docMk/>
          <pc:sldMk cId="731255249" sldId="478"/>
        </pc:sldMkLst>
        <pc:spChg chg="mod">
          <ac:chgData name="zhang dong" userId="c3ce7b406596cfd4" providerId="LiveId" clId="{D4CC597D-9613-4EF0-B4FF-888EB2190F9C}" dt="2020-03-25T13:22:26.278" v="251"/>
          <ac:spMkLst>
            <pc:docMk/>
            <pc:sldMk cId="731255249" sldId="478"/>
            <ac:spMk id="2" creationId="{9158A70E-153B-4AC3-86BE-21ADDCAA191B}"/>
          </ac:spMkLst>
        </pc:spChg>
        <pc:spChg chg="mod">
          <ac:chgData name="zhang dong" userId="c3ce7b406596cfd4" providerId="LiveId" clId="{D4CC597D-9613-4EF0-B4FF-888EB2190F9C}" dt="2020-03-25T13:22:32.363" v="252" actId="20577"/>
          <ac:spMkLst>
            <pc:docMk/>
            <pc:sldMk cId="731255249" sldId="478"/>
            <ac:spMk id="3" creationId="{AAB32CAD-FDB1-434F-B44B-975BC617958B}"/>
          </ac:spMkLst>
        </pc:spChg>
        <pc:picChg chg="add mod">
          <ac:chgData name="zhang dong" userId="c3ce7b406596cfd4" providerId="LiveId" clId="{D4CC597D-9613-4EF0-B4FF-888EB2190F9C}" dt="2020-03-25T13:22:37.164" v="254" actId="1076"/>
          <ac:picMkLst>
            <pc:docMk/>
            <pc:sldMk cId="731255249" sldId="478"/>
            <ac:picMk id="4" creationId="{38024FE5-DF10-4EE3-87BC-183869A5D6D4}"/>
          </ac:picMkLst>
        </pc:picChg>
      </pc:sldChg>
      <pc:sldChg chg="addSp delSp modSp delAnim">
        <pc:chgData name="zhang dong" userId="c3ce7b406596cfd4" providerId="LiveId" clId="{D4CC597D-9613-4EF0-B4FF-888EB2190F9C}" dt="2020-03-25T13:23:15.498" v="259" actId="1076"/>
        <pc:sldMkLst>
          <pc:docMk/>
          <pc:sldMk cId="3677567798" sldId="479"/>
        </pc:sldMkLst>
        <pc:spChg chg="mod">
          <ac:chgData name="zhang dong" userId="c3ce7b406596cfd4" providerId="LiveId" clId="{D4CC597D-9613-4EF0-B4FF-888EB2190F9C}" dt="2020-03-25T13:22:56.815" v="255"/>
          <ac:spMkLst>
            <pc:docMk/>
            <pc:sldMk cId="3677567798" sldId="479"/>
            <ac:spMk id="2" creationId="{BC18510D-DA36-4E95-8BD1-13E6FB5B3CC8}"/>
          </ac:spMkLst>
        </pc:spChg>
        <pc:spChg chg="mod">
          <ac:chgData name="zhang dong" userId="c3ce7b406596cfd4" providerId="LiveId" clId="{D4CC597D-9613-4EF0-B4FF-888EB2190F9C}" dt="2020-03-25T13:23:04.569" v="256" actId="20577"/>
          <ac:spMkLst>
            <pc:docMk/>
            <pc:sldMk cId="3677567798" sldId="479"/>
            <ac:spMk id="3" creationId="{60FE0FFA-75C3-4AA9-B1D5-5082A489F4B2}"/>
          </ac:spMkLst>
        </pc:spChg>
        <pc:spChg chg="del">
          <ac:chgData name="zhang dong" userId="c3ce7b406596cfd4" providerId="LiveId" clId="{D4CC597D-9613-4EF0-B4FF-888EB2190F9C}" dt="2020-03-25T13:23:06.590" v="257" actId="478"/>
          <ac:spMkLst>
            <pc:docMk/>
            <pc:sldMk cId="3677567798" sldId="479"/>
            <ac:spMk id="4" creationId="{59FA0108-EF65-4CAB-BB7F-0F1773E108E5}"/>
          </ac:spMkLst>
        </pc:spChg>
        <pc:picChg chg="add mod">
          <ac:chgData name="zhang dong" userId="c3ce7b406596cfd4" providerId="LiveId" clId="{D4CC597D-9613-4EF0-B4FF-888EB2190F9C}" dt="2020-03-25T13:23:15.498" v="259" actId="1076"/>
          <ac:picMkLst>
            <pc:docMk/>
            <pc:sldMk cId="3677567798" sldId="479"/>
            <ac:picMk id="5" creationId="{E6F0B4AD-EAE9-4C03-BCB3-0DC7DA16884A}"/>
          </ac:picMkLst>
        </pc:picChg>
      </pc:sldChg>
      <pc:sldChg chg="addSp modSp">
        <pc:chgData name="zhang dong" userId="c3ce7b406596cfd4" providerId="LiveId" clId="{D4CC597D-9613-4EF0-B4FF-888EB2190F9C}" dt="2020-03-25T13:23:52.502" v="264" actId="207"/>
        <pc:sldMkLst>
          <pc:docMk/>
          <pc:sldMk cId="822943717" sldId="480"/>
        </pc:sldMkLst>
        <pc:spChg chg="mod">
          <ac:chgData name="zhang dong" userId="c3ce7b406596cfd4" providerId="LiveId" clId="{D4CC597D-9613-4EF0-B4FF-888EB2190F9C}" dt="2020-03-25T13:23:34.314" v="260"/>
          <ac:spMkLst>
            <pc:docMk/>
            <pc:sldMk cId="822943717" sldId="480"/>
            <ac:spMk id="2" creationId="{1FD00999-CF28-4E46-A5FC-9B07DC59B614}"/>
          </ac:spMkLst>
        </pc:spChg>
        <pc:spChg chg="mod">
          <ac:chgData name="zhang dong" userId="c3ce7b406596cfd4" providerId="LiveId" clId="{D4CC597D-9613-4EF0-B4FF-888EB2190F9C}" dt="2020-03-25T13:23:45.148" v="261" actId="20577"/>
          <ac:spMkLst>
            <pc:docMk/>
            <pc:sldMk cId="822943717" sldId="480"/>
            <ac:spMk id="3" creationId="{0B7C928E-0850-4029-8001-EEFEFB09FEF2}"/>
          </ac:spMkLst>
        </pc:spChg>
        <pc:spChg chg="add mod">
          <ac:chgData name="zhang dong" userId="c3ce7b406596cfd4" providerId="LiveId" clId="{D4CC597D-9613-4EF0-B4FF-888EB2190F9C}" dt="2020-03-25T13:23:52.502" v="264" actId="207"/>
          <ac:spMkLst>
            <pc:docMk/>
            <pc:sldMk cId="822943717" sldId="480"/>
            <ac:spMk id="4" creationId="{3A4E093E-CE44-4934-9B2F-B0814563F050}"/>
          </ac:spMkLst>
        </pc:spChg>
      </pc:sldChg>
      <pc:sldChg chg="addSp modSp">
        <pc:chgData name="zhang dong" userId="c3ce7b406596cfd4" providerId="LiveId" clId="{D4CC597D-9613-4EF0-B4FF-888EB2190F9C}" dt="2020-03-25T13:24:24.898" v="269" actId="207"/>
        <pc:sldMkLst>
          <pc:docMk/>
          <pc:sldMk cId="3850981355" sldId="481"/>
        </pc:sldMkLst>
        <pc:spChg chg="mod">
          <ac:chgData name="zhang dong" userId="c3ce7b406596cfd4" providerId="LiveId" clId="{D4CC597D-9613-4EF0-B4FF-888EB2190F9C}" dt="2020-03-25T13:24:08.044" v="265"/>
          <ac:spMkLst>
            <pc:docMk/>
            <pc:sldMk cId="3850981355" sldId="481"/>
            <ac:spMk id="2" creationId="{68010331-3004-42C4-9594-28E2F4808D13}"/>
          </ac:spMkLst>
        </pc:spChg>
        <pc:spChg chg="mod">
          <ac:chgData name="zhang dong" userId="c3ce7b406596cfd4" providerId="LiveId" clId="{D4CC597D-9613-4EF0-B4FF-888EB2190F9C}" dt="2020-03-25T13:24:16.471" v="266" actId="20577"/>
          <ac:spMkLst>
            <pc:docMk/>
            <pc:sldMk cId="3850981355" sldId="481"/>
            <ac:spMk id="3" creationId="{5CE65227-4321-402E-9322-3708CC4192BE}"/>
          </ac:spMkLst>
        </pc:spChg>
        <pc:spChg chg="add mod">
          <ac:chgData name="zhang dong" userId="c3ce7b406596cfd4" providerId="LiveId" clId="{D4CC597D-9613-4EF0-B4FF-888EB2190F9C}" dt="2020-03-25T13:24:24.898" v="269" actId="207"/>
          <ac:spMkLst>
            <pc:docMk/>
            <pc:sldMk cId="3850981355" sldId="481"/>
            <ac:spMk id="4" creationId="{DCB3C708-5E26-48DE-A015-BA30A98DDC55}"/>
          </ac:spMkLst>
        </pc:spChg>
      </pc:sldChg>
      <pc:sldChg chg="modSp">
        <pc:chgData name="zhang dong" userId="c3ce7b406596cfd4" providerId="LiveId" clId="{D4CC597D-9613-4EF0-B4FF-888EB2190F9C}" dt="2020-03-25T13:25:01.181" v="277" actId="20577"/>
        <pc:sldMkLst>
          <pc:docMk/>
          <pc:sldMk cId="3624137229" sldId="482"/>
        </pc:sldMkLst>
        <pc:spChg chg="mod">
          <ac:chgData name="zhang dong" userId="c3ce7b406596cfd4" providerId="LiveId" clId="{D4CC597D-9613-4EF0-B4FF-888EB2190F9C}" dt="2020-03-25T13:25:01.181" v="277" actId="20577"/>
          <ac:spMkLst>
            <pc:docMk/>
            <pc:sldMk cId="3624137229" sldId="482"/>
            <ac:spMk id="2" creationId="{64B8F077-E59D-46CD-9B16-8A0001EC4C24}"/>
          </ac:spMkLst>
        </pc:spChg>
        <pc:spChg chg="mod">
          <ac:chgData name="zhang dong" userId="c3ce7b406596cfd4" providerId="LiveId" clId="{D4CC597D-9613-4EF0-B4FF-888EB2190F9C}" dt="2020-03-25T13:24:53.996" v="273"/>
          <ac:spMkLst>
            <pc:docMk/>
            <pc:sldMk cId="3624137229" sldId="482"/>
            <ac:spMk id="3" creationId="{640673F4-5EF0-4D8B-A369-32BC0AADCE2D}"/>
          </ac:spMkLst>
        </pc:spChg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1110124850" sldId="483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618516407" sldId="484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631828710" sldId="485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562724981" sldId="486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981839112" sldId="487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2920321994" sldId="488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497401414" sldId="489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2392908247" sldId="490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925357069" sldId="491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798170698" sldId="492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1300500072" sldId="493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513438731" sldId="494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17809584" sldId="495"/>
        </pc:sldMkLst>
      </pc:sldChg>
      <pc:sldChg chg="modSp">
        <pc:chgData name="zhang dong" userId="c3ce7b406596cfd4" providerId="LiveId" clId="{D4CC597D-9613-4EF0-B4FF-888EB2190F9C}" dt="2020-03-25T03:54:06.085" v="82"/>
        <pc:sldMkLst>
          <pc:docMk/>
          <pc:sldMk cId="1357669320" sldId="501"/>
        </pc:sldMkLst>
        <pc:spChg chg="mod">
          <ac:chgData name="zhang dong" userId="c3ce7b406596cfd4" providerId="LiveId" clId="{D4CC597D-9613-4EF0-B4FF-888EB2190F9C}" dt="2020-03-25T03:54:06.085" v="82"/>
          <ac:spMkLst>
            <pc:docMk/>
            <pc:sldMk cId="1357669320" sldId="501"/>
            <ac:spMk id="2" creationId="{00000000-0000-0000-0000-000000000000}"/>
          </ac:spMkLst>
        </pc:spChg>
      </pc:sldChg>
      <pc:sldChg chg="modSp">
        <pc:chgData name="zhang dong" userId="c3ce7b406596cfd4" providerId="LiveId" clId="{D4CC597D-9613-4EF0-B4FF-888EB2190F9C}" dt="2020-03-25T12:31:52.083" v="115"/>
        <pc:sldMkLst>
          <pc:docMk/>
          <pc:sldMk cId="2601800912" sldId="502"/>
        </pc:sldMkLst>
        <pc:spChg chg="mod">
          <ac:chgData name="zhang dong" userId="c3ce7b406596cfd4" providerId="LiveId" clId="{D4CC597D-9613-4EF0-B4FF-888EB2190F9C}" dt="2020-03-25T12:31:52.083" v="115"/>
          <ac:spMkLst>
            <pc:docMk/>
            <pc:sldMk cId="2601800912" sldId="502"/>
            <ac:spMk id="6" creationId="{00000000-0000-0000-0000-000000000000}"/>
          </ac:spMkLst>
        </pc:spChg>
        <pc:spChg chg="mod">
          <ac:chgData name="zhang dong" userId="c3ce7b406596cfd4" providerId="LiveId" clId="{D4CC597D-9613-4EF0-B4FF-888EB2190F9C}" dt="2020-03-25T12:31:31.453" v="101"/>
          <ac:spMkLst>
            <pc:docMk/>
            <pc:sldMk cId="2601800912" sldId="502"/>
            <ac:spMk id="7" creationId="{00000000-0000-0000-0000-000000000000}"/>
          </ac:spMkLst>
        </pc:spChg>
      </pc:sldChg>
      <pc:sldChg chg="modSp">
        <pc:chgData name="zhang dong" userId="c3ce7b406596cfd4" providerId="LiveId" clId="{D4CC597D-9613-4EF0-B4FF-888EB2190F9C}" dt="2020-03-25T12:32:06.708" v="116"/>
        <pc:sldMkLst>
          <pc:docMk/>
          <pc:sldMk cId="1696952484" sldId="503"/>
        </pc:sldMkLst>
        <pc:spChg chg="mod">
          <ac:chgData name="zhang dong" userId="c3ce7b406596cfd4" providerId="LiveId" clId="{D4CC597D-9613-4EF0-B4FF-888EB2190F9C}" dt="2020-03-25T12:32:06.708" v="116"/>
          <ac:spMkLst>
            <pc:docMk/>
            <pc:sldMk cId="1696952484" sldId="503"/>
            <ac:spMk id="2" creationId="{00000000-0000-0000-0000-000000000000}"/>
          </ac:spMkLst>
        </pc:spChg>
      </pc:sldChg>
      <pc:sldChg chg="del">
        <pc:chgData name="zhang dong" userId="c3ce7b406596cfd4" providerId="LiveId" clId="{D4CC597D-9613-4EF0-B4FF-888EB2190F9C}" dt="2020-03-25T12:39:21.109" v="184" actId="47"/>
        <pc:sldMkLst>
          <pc:docMk/>
          <pc:sldMk cId="2611810105" sldId="504"/>
        </pc:sldMkLst>
      </pc:sldChg>
      <pc:sldChg chg="modSp">
        <pc:chgData name="zhang dong" userId="c3ce7b406596cfd4" providerId="LiveId" clId="{D4CC597D-9613-4EF0-B4FF-888EB2190F9C}" dt="2020-03-25T12:39:25.670" v="185"/>
        <pc:sldMkLst>
          <pc:docMk/>
          <pc:sldMk cId="3053631562" sldId="505"/>
        </pc:sldMkLst>
        <pc:spChg chg="mod">
          <ac:chgData name="zhang dong" userId="c3ce7b406596cfd4" providerId="LiveId" clId="{D4CC597D-9613-4EF0-B4FF-888EB2190F9C}" dt="2020-03-25T12:39:25.670" v="185"/>
          <ac:spMkLst>
            <pc:docMk/>
            <pc:sldMk cId="3053631562" sldId="505"/>
            <ac:spMk id="2" creationId="{00000000-0000-0000-0000-000000000000}"/>
          </ac:spMkLst>
        </pc:spChg>
      </pc:sldChg>
      <pc:sldChg chg="del">
        <pc:chgData name="zhang dong" userId="c3ce7b406596cfd4" providerId="LiveId" clId="{D4CC597D-9613-4EF0-B4FF-888EB2190F9C}" dt="2020-03-25T12:44:07.562" v="226" actId="47"/>
        <pc:sldMkLst>
          <pc:docMk/>
          <pc:sldMk cId="1407385881" sldId="506"/>
        </pc:sldMkLst>
      </pc:sldChg>
      <pc:sldChg chg="addSp delSp modSp">
        <pc:chgData name="zhang dong" userId="c3ce7b406596cfd4" providerId="LiveId" clId="{D4CC597D-9613-4EF0-B4FF-888EB2190F9C}" dt="2020-03-25T12:58:58.910" v="249" actId="1076"/>
        <pc:sldMkLst>
          <pc:docMk/>
          <pc:sldMk cId="2690257188" sldId="507"/>
        </pc:sldMkLst>
        <pc:spChg chg="mod">
          <ac:chgData name="zhang dong" userId="c3ce7b406596cfd4" providerId="LiveId" clId="{D4CC597D-9613-4EF0-B4FF-888EB2190F9C}" dt="2020-03-25T12:58:25.075" v="239"/>
          <ac:spMkLst>
            <pc:docMk/>
            <pc:sldMk cId="2690257188" sldId="507"/>
            <ac:spMk id="2" creationId="{EA4C3A1A-AA1B-42DB-8C7C-27F22DE9EFE9}"/>
          </ac:spMkLst>
        </pc:spChg>
        <pc:spChg chg="mod">
          <ac:chgData name="zhang dong" userId="c3ce7b406596cfd4" providerId="LiveId" clId="{D4CC597D-9613-4EF0-B4FF-888EB2190F9C}" dt="2020-03-25T12:58:46.485" v="247" actId="27636"/>
          <ac:spMkLst>
            <pc:docMk/>
            <pc:sldMk cId="2690257188" sldId="507"/>
            <ac:spMk id="3" creationId="{78B9E80A-04DC-4E76-A0D8-3032C3F91E3B}"/>
          </ac:spMkLst>
        </pc:spChg>
        <pc:spChg chg="del">
          <ac:chgData name="zhang dong" userId="c3ce7b406596cfd4" providerId="LiveId" clId="{D4CC597D-9613-4EF0-B4FF-888EB2190F9C}" dt="2020-03-25T12:58:34.541" v="242" actId="478"/>
          <ac:spMkLst>
            <pc:docMk/>
            <pc:sldMk cId="2690257188" sldId="507"/>
            <ac:spMk id="4" creationId="{5D733C7D-E480-4B34-A180-97498850779A}"/>
          </ac:spMkLst>
        </pc:spChg>
        <pc:spChg chg="del">
          <ac:chgData name="zhang dong" userId="c3ce7b406596cfd4" providerId="LiveId" clId="{D4CC597D-9613-4EF0-B4FF-888EB2190F9C}" dt="2020-03-25T12:58:35.580" v="243" actId="478"/>
          <ac:spMkLst>
            <pc:docMk/>
            <pc:sldMk cId="2690257188" sldId="507"/>
            <ac:spMk id="5" creationId="{C1714D96-D4AC-41C8-A316-B8ED9554DC4E}"/>
          </ac:spMkLst>
        </pc:spChg>
        <pc:picChg chg="add mod">
          <ac:chgData name="zhang dong" userId="c3ce7b406596cfd4" providerId="LiveId" clId="{D4CC597D-9613-4EF0-B4FF-888EB2190F9C}" dt="2020-03-25T12:58:58.910" v="249" actId="1076"/>
          <ac:picMkLst>
            <pc:docMk/>
            <pc:sldMk cId="2690257188" sldId="507"/>
            <ac:picMk id="6" creationId="{43FB528D-5516-42D1-A1E6-56660370F383}"/>
          </ac:picMkLst>
        </pc:picChg>
      </pc:sldChg>
      <pc:sldChg chg="del">
        <pc:chgData name="zhang dong" userId="c3ce7b406596cfd4" providerId="LiveId" clId="{D4CC597D-9613-4EF0-B4FF-888EB2190F9C}" dt="2020-03-25T13:22:08.933" v="250" actId="47"/>
        <pc:sldMkLst>
          <pc:docMk/>
          <pc:sldMk cId="3688322178" sldId="508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2782737905" sldId="509"/>
        </pc:sldMkLst>
      </pc:sldChg>
      <pc:sldChg chg="del">
        <pc:chgData name="zhang dong" userId="c3ce7b406596cfd4" providerId="LiveId" clId="{D4CC597D-9613-4EF0-B4FF-888EB2190F9C}" dt="2020-03-25T13:26:05.188" v="278" actId="47"/>
        <pc:sldMkLst>
          <pc:docMk/>
          <pc:sldMk cId="3941214342" sldId="510"/>
        </pc:sldMkLst>
      </pc:sldChg>
      <pc:sldChg chg="addSp modSp add">
        <pc:chgData name="zhang dong" userId="c3ce7b406596cfd4" providerId="LiveId" clId="{D4CC597D-9613-4EF0-B4FF-888EB2190F9C}" dt="2020-03-25T03:19:12.637" v="42" actId="27636"/>
        <pc:sldMkLst>
          <pc:docMk/>
          <pc:sldMk cId="4236193780" sldId="511"/>
        </pc:sldMkLst>
        <pc:spChg chg="mod">
          <ac:chgData name="zhang dong" userId="c3ce7b406596cfd4" providerId="LiveId" clId="{D4CC597D-9613-4EF0-B4FF-888EB2190F9C}" dt="2020-03-25T03:18:50.374" v="34"/>
          <ac:spMkLst>
            <pc:docMk/>
            <pc:sldMk cId="4236193780" sldId="511"/>
            <ac:spMk id="2" creationId="{C30C5B71-39D9-49B2-83EA-A6997CF133F1}"/>
          </ac:spMkLst>
        </pc:spChg>
        <pc:spChg chg="mod">
          <ac:chgData name="zhang dong" userId="c3ce7b406596cfd4" providerId="LiveId" clId="{D4CC597D-9613-4EF0-B4FF-888EB2190F9C}" dt="2020-03-25T03:19:12.637" v="42" actId="27636"/>
          <ac:spMkLst>
            <pc:docMk/>
            <pc:sldMk cId="4236193780" sldId="511"/>
            <ac:spMk id="3" creationId="{E0C914FC-4AD0-415E-A8CC-75197712627E}"/>
          </ac:spMkLst>
        </pc:spChg>
        <pc:picChg chg="add mod">
          <ac:chgData name="zhang dong" userId="c3ce7b406596cfd4" providerId="LiveId" clId="{D4CC597D-9613-4EF0-B4FF-888EB2190F9C}" dt="2020-03-25T03:19:05.758" v="38" actId="1076"/>
          <ac:picMkLst>
            <pc:docMk/>
            <pc:sldMk cId="4236193780" sldId="511"/>
            <ac:picMk id="4" creationId="{CF82883A-659A-4FB9-B0AA-9C98624D9274}"/>
          </ac:picMkLst>
        </pc:picChg>
      </pc:sldChg>
      <pc:sldChg chg="addSp modSp add modAnim">
        <pc:chgData name="zhang dong" userId="c3ce7b406596cfd4" providerId="LiveId" clId="{D4CC597D-9613-4EF0-B4FF-888EB2190F9C}" dt="2020-03-25T03:20:21.628" v="57" actId="207"/>
        <pc:sldMkLst>
          <pc:docMk/>
          <pc:sldMk cId="471031272" sldId="512"/>
        </pc:sldMkLst>
        <pc:spChg chg="mod">
          <ac:chgData name="zhang dong" userId="c3ce7b406596cfd4" providerId="LiveId" clId="{D4CC597D-9613-4EF0-B4FF-888EB2190F9C}" dt="2020-03-25T03:19:28.168" v="44"/>
          <ac:spMkLst>
            <pc:docMk/>
            <pc:sldMk cId="471031272" sldId="512"/>
            <ac:spMk id="2" creationId="{C30C5B71-39D9-49B2-83EA-A6997CF133F1}"/>
          </ac:spMkLst>
        </pc:spChg>
        <pc:spChg chg="mod">
          <ac:chgData name="zhang dong" userId="c3ce7b406596cfd4" providerId="LiveId" clId="{D4CC597D-9613-4EF0-B4FF-888EB2190F9C}" dt="2020-03-25T03:19:35.046" v="46" actId="27636"/>
          <ac:spMkLst>
            <pc:docMk/>
            <pc:sldMk cId="471031272" sldId="512"/>
            <ac:spMk id="3" creationId="{E0C914FC-4AD0-415E-A8CC-75197712627E}"/>
          </ac:spMkLst>
        </pc:spChg>
        <pc:spChg chg="add mod">
          <ac:chgData name="zhang dong" userId="c3ce7b406596cfd4" providerId="LiveId" clId="{D4CC597D-9613-4EF0-B4FF-888EB2190F9C}" dt="2020-03-25T03:20:21.628" v="57" actId="207"/>
          <ac:spMkLst>
            <pc:docMk/>
            <pc:sldMk cId="471031272" sldId="512"/>
            <ac:spMk id="4" creationId="{5AA498F1-DE6C-45E9-91EE-1F62FA42DA1B}"/>
          </ac:spMkLst>
        </pc:spChg>
        <pc:spChg chg="add mod">
          <ac:chgData name="zhang dong" userId="c3ce7b406596cfd4" providerId="LiveId" clId="{D4CC597D-9613-4EF0-B4FF-888EB2190F9C}" dt="2020-03-25T03:20:07.249" v="54" actId="1076"/>
          <ac:spMkLst>
            <pc:docMk/>
            <pc:sldMk cId="471031272" sldId="512"/>
            <ac:spMk id="5" creationId="{112A1A7F-32D2-49F9-A153-9DC6ADE28877}"/>
          </ac:spMkLst>
        </pc:spChg>
      </pc:sldChg>
      <pc:sldChg chg="delSp modSp add delAnim">
        <pc:chgData name="zhang dong" userId="c3ce7b406596cfd4" providerId="LiveId" clId="{D4CC597D-9613-4EF0-B4FF-888EB2190F9C}" dt="2020-03-25T03:51:15.404" v="79" actId="20577"/>
        <pc:sldMkLst>
          <pc:docMk/>
          <pc:sldMk cId="1026708544" sldId="513"/>
        </pc:sldMkLst>
        <pc:spChg chg="mod">
          <ac:chgData name="zhang dong" userId="c3ce7b406596cfd4" providerId="LiveId" clId="{D4CC597D-9613-4EF0-B4FF-888EB2190F9C}" dt="2020-03-25T03:51:01.896" v="75"/>
          <ac:spMkLst>
            <pc:docMk/>
            <pc:sldMk cId="1026708544" sldId="513"/>
            <ac:spMk id="2" creationId="{C30C5B71-39D9-49B2-83EA-A6997CF133F1}"/>
          </ac:spMkLst>
        </pc:spChg>
        <pc:spChg chg="mod">
          <ac:chgData name="zhang dong" userId="c3ce7b406596cfd4" providerId="LiveId" clId="{D4CC597D-9613-4EF0-B4FF-888EB2190F9C}" dt="2020-03-25T03:51:15.404" v="79" actId="20577"/>
          <ac:spMkLst>
            <pc:docMk/>
            <pc:sldMk cId="1026708544" sldId="513"/>
            <ac:spMk id="3" creationId="{E0C914FC-4AD0-415E-A8CC-75197712627E}"/>
          </ac:spMkLst>
        </pc:spChg>
        <pc:spChg chg="del">
          <ac:chgData name="zhang dong" userId="c3ce7b406596cfd4" providerId="LiveId" clId="{D4CC597D-9613-4EF0-B4FF-888EB2190F9C}" dt="2020-03-25T03:51:09.303" v="76" actId="478"/>
          <ac:spMkLst>
            <pc:docMk/>
            <pc:sldMk cId="1026708544" sldId="513"/>
            <ac:spMk id="4" creationId="{5AA498F1-DE6C-45E9-91EE-1F62FA42DA1B}"/>
          </ac:spMkLst>
        </pc:spChg>
        <pc:spChg chg="del">
          <ac:chgData name="zhang dong" userId="c3ce7b406596cfd4" providerId="LiveId" clId="{D4CC597D-9613-4EF0-B4FF-888EB2190F9C}" dt="2020-03-25T03:51:10.604" v="77" actId="478"/>
          <ac:spMkLst>
            <pc:docMk/>
            <pc:sldMk cId="1026708544" sldId="513"/>
            <ac:spMk id="5" creationId="{112A1A7F-32D2-49F9-A153-9DC6ADE28877}"/>
          </ac:spMkLst>
        </pc:spChg>
      </pc:sldChg>
    </pc:docChg>
  </pc:docChgLst>
  <pc:docChgLst>
    <pc:chgData name="zhang dong" userId="c3ce7b406596cfd4" providerId="LiveId" clId="{B5E1A9AE-D238-458B-BD1B-7E0A45E7B122}"/>
    <pc:docChg chg="undo custSel addSld modSld">
      <pc:chgData name="zhang dong" userId="c3ce7b406596cfd4" providerId="LiveId" clId="{B5E1A9AE-D238-458B-BD1B-7E0A45E7B122}" dt="2019-10-08T15:22:07.751" v="856"/>
      <pc:docMkLst>
        <pc:docMk/>
      </pc:docMkLst>
      <pc:sldChg chg="modSp">
        <pc:chgData name="zhang dong" userId="c3ce7b406596cfd4" providerId="LiveId" clId="{B5E1A9AE-D238-458B-BD1B-7E0A45E7B122}" dt="2019-10-08T13:35:01.447" v="10" actId="20577"/>
        <pc:sldMkLst>
          <pc:docMk/>
          <pc:sldMk cId="0" sldId="419"/>
        </pc:sldMkLst>
        <pc:spChg chg="mod">
          <ac:chgData name="zhang dong" userId="c3ce7b406596cfd4" providerId="LiveId" clId="{B5E1A9AE-D238-458B-BD1B-7E0A45E7B122}" dt="2019-10-08T13:34:05.119" v="5"/>
          <ac:spMkLst>
            <pc:docMk/>
            <pc:sldMk cId="0" sldId="419"/>
            <ac:spMk id="2" creationId="{00000000-0000-0000-0000-000000000000}"/>
          </ac:spMkLst>
        </pc:spChg>
        <pc:spChg chg="mod">
          <ac:chgData name="zhang dong" userId="c3ce7b406596cfd4" providerId="LiveId" clId="{B5E1A9AE-D238-458B-BD1B-7E0A45E7B122}" dt="2019-10-08T13:35:01.447" v="10" actId="20577"/>
          <ac:spMkLst>
            <pc:docMk/>
            <pc:sldMk cId="0" sldId="419"/>
            <ac:spMk id="3" creationId="{00000000-0000-0000-0000-000000000000}"/>
          </ac:spMkLst>
        </pc:spChg>
      </pc:sldChg>
      <pc:sldChg chg="modSp">
        <pc:chgData name="zhang dong" userId="c3ce7b406596cfd4" providerId="LiveId" clId="{B5E1A9AE-D238-458B-BD1B-7E0A45E7B122}" dt="2019-10-08T13:38:27.482" v="79" actId="20577"/>
        <pc:sldMkLst>
          <pc:docMk/>
          <pc:sldMk cId="0" sldId="421"/>
        </pc:sldMkLst>
        <pc:spChg chg="mod">
          <ac:chgData name="zhang dong" userId="c3ce7b406596cfd4" providerId="LiveId" clId="{B5E1A9AE-D238-458B-BD1B-7E0A45E7B122}" dt="2019-10-08T13:38:27.482" v="79" actId="20577"/>
          <ac:spMkLst>
            <pc:docMk/>
            <pc:sldMk cId="0" sldId="421"/>
            <ac:spMk id="6" creationId="{00000000-0000-0000-0000-000000000000}"/>
          </ac:spMkLst>
        </pc:spChg>
        <pc:spChg chg="mod">
          <ac:chgData name="zhang dong" userId="c3ce7b406596cfd4" providerId="LiveId" clId="{B5E1A9AE-D238-458B-BD1B-7E0A45E7B122}" dt="2019-10-08T13:37:03.351" v="34" actId="20577"/>
          <ac:spMkLst>
            <pc:docMk/>
            <pc:sldMk cId="0" sldId="421"/>
            <ac:spMk id="7" creationId="{00000000-0000-0000-0000-000000000000}"/>
          </ac:spMkLst>
        </pc:spChg>
      </pc:sldChg>
      <pc:sldChg chg="modSp">
        <pc:chgData name="zhang dong" userId="c3ce7b406596cfd4" providerId="LiveId" clId="{B5E1A9AE-D238-458B-BD1B-7E0A45E7B122}" dt="2019-10-08T13:39:16.593" v="80"/>
        <pc:sldMkLst>
          <pc:docMk/>
          <pc:sldMk cId="0" sldId="427"/>
        </pc:sldMkLst>
        <pc:spChg chg="mod">
          <ac:chgData name="zhang dong" userId="c3ce7b406596cfd4" providerId="LiveId" clId="{B5E1A9AE-D238-458B-BD1B-7E0A45E7B122}" dt="2019-10-08T13:39:16.593" v="80"/>
          <ac:spMkLst>
            <pc:docMk/>
            <pc:sldMk cId="0" sldId="427"/>
            <ac:spMk id="2" creationId="{00000000-0000-0000-0000-000000000000}"/>
          </ac:spMkLst>
        </pc:spChg>
      </pc:sldChg>
      <pc:sldChg chg="modSp">
        <pc:chgData name="zhang dong" userId="c3ce7b406596cfd4" providerId="LiveId" clId="{B5E1A9AE-D238-458B-BD1B-7E0A45E7B122}" dt="2019-10-08T13:36:43.148" v="26"/>
        <pc:sldMkLst>
          <pc:docMk/>
          <pc:sldMk cId="0" sldId="448"/>
        </pc:sldMkLst>
        <pc:spChg chg="mod">
          <ac:chgData name="zhang dong" userId="c3ce7b406596cfd4" providerId="LiveId" clId="{B5E1A9AE-D238-458B-BD1B-7E0A45E7B122}" dt="2019-10-08T13:36:43.148" v="26"/>
          <ac:spMkLst>
            <pc:docMk/>
            <pc:sldMk cId="0" sldId="448"/>
            <ac:spMk id="2" creationId="{00000000-0000-0000-0000-000000000000}"/>
          </ac:spMkLst>
        </pc:spChg>
        <pc:spChg chg="mod">
          <ac:chgData name="zhang dong" userId="c3ce7b406596cfd4" providerId="LiveId" clId="{B5E1A9AE-D238-458B-BD1B-7E0A45E7B122}" dt="2019-10-08T13:35:58.619" v="13"/>
          <ac:spMkLst>
            <pc:docMk/>
            <pc:sldMk cId="0" sldId="448"/>
            <ac:spMk id="5" creationId="{00000000-0000-0000-0000-000000000000}"/>
          </ac:spMkLst>
        </pc:spChg>
      </pc:sldChg>
      <pc:sldChg chg="addSp modSp add">
        <pc:chgData name="zhang dong" userId="c3ce7b406596cfd4" providerId="LiveId" clId="{B5E1A9AE-D238-458B-BD1B-7E0A45E7B122}" dt="2019-10-08T13:47:43.821" v="89" actId="1076"/>
        <pc:sldMkLst>
          <pc:docMk/>
          <pc:sldMk cId="1600507358" sldId="449"/>
        </pc:sldMkLst>
        <pc:spChg chg="mod">
          <ac:chgData name="zhang dong" userId="c3ce7b406596cfd4" providerId="LiveId" clId="{B5E1A9AE-D238-458B-BD1B-7E0A45E7B122}" dt="2019-10-08T13:46:53.972" v="82"/>
          <ac:spMkLst>
            <pc:docMk/>
            <pc:sldMk cId="1600507358" sldId="449"/>
            <ac:spMk id="2" creationId="{EC695340-BFA6-4F20-9AEB-7704599AB739}"/>
          </ac:spMkLst>
        </pc:spChg>
        <pc:spChg chg="mod">
          <ac:chgData name="zhang dong" userId="c3ce7b406596cfd4" providerId="LiveId" clId="{B5E1A9AE-D238-458B-BD1B-7E0A45E7B122}" dt="2019-10-08T13:47:07.011" v="83"/>
          <ac:spMkLst>
            <pc:docMk/>
            <pc:sldMk cId="1600507358" sldId="449"/>
            <ac:spMk id="3" creationId="{E3088F6E-48F8-4C28-AC0F-0DA050FC56D0}"/>
          </ac:spMkLst>
        </pc:spChg>
        <pc:picChg chg="add mod">
          <ac:chgData name="zhang dong" userId="c3ce7b406596cfd4" providerId="LiveId" clId="{B5E1A9AE-D238-458B-BD1B-7E0A45E7B122}" dt="2019-10-08T13:47:43.821" v="89" actId="1076"/>
          <ac:picMkLst>
            <pc:docMk/>
            <pc:sldMk cId="1600507358" sldId="449"/>
            <ac:picMk id="4" creationId="{603991CE-B5CB-4F4A-BD31-87C3B9CE6A54}"/>
          </ac:picMkLst>
        </pc:picChg>
        <pc:picChg chg="add mod">
          <ac:chgData name="zhang dong" userId="c3ce7b406596cfd4" providerId="LiveId" clId="{B5E1A9AE-D238-458B-BD1B-7E0A45E7B122}" dt="2019-10-08T13:47:30.367" v="88" actId="1076"/>
          <ac:picMkLst>
            <pc:docMk/>
            <pc:sldMk cId="1600507358" sldId="449"/>
            <ac:picMk id="5" creationId="{979B7591-9181-4EAA-B7EF-E1F1551A045B}"/>
          </ac:picMkLst>
        </pc:picChg>
      </pc:sldChg>
      <pc:sldChg chg="addSp modSp add">
        <pc:chgData name="zhang dong" userId="c3ce7b406596cfd4" providerId="LiveId" clId="{B5E1A9AE-D238-458B-BD1B-7E0A45E7B122}" dt="2019-10-08T13:54:30.433" v="112" actId="207"/>
        <pc:sldMkLst>
          <pc:docMk/>
          <pc:sldMk cId="3938612033" sldId="450"/>
        </pc:sldMkLst>
        <pc:spChg chg="mod">
          <ac:chgData name="zhang dong" userId="c3ce7b406596cfd4" providerId="LiveId" clId="{B5E1A9AE-D238-458B-BD1B-7E0A45E7B122}" dt="2019-10-08T13:48:01.212" v="91"/>
          <ac:spMkLst>
            <pc:docMk/>
            <pc:sldMk cId="3938612033" sldId="450"/>
            <ac:spMk id="2" creationId="{BB9DA04C-542D-4139-AA5E-2186BCD2E0DC}"/>
          </ac:spMkLst>
        </pc:spChg>
        <pc:spChg chg="mod">
          <ac:chgData name="zhang dong" userId="c3ce7b406596cfd4" providerId="LiveId" clId="{B5E1A9AE-D238-458B-BD1B-7E0A45E7B122}" dt="2019-10-08T13:48:10.012" v="92"/>
          <ac:spMkLst>
            <pc:docMk/>
            <pc:sldMk cId="3938612033" sldId="450"/>
            <ac:spMk id="3" creationId="{B7032BC9-6200-43F2-8CE2-78F83AAE3FA0}"/>
          </ac:spMkLst>
        </pc:spChg>
        <pc:spChg chg="add mod">
          <ac:chgData name="zhang dong" userId="c3ce7b406596cfd4" providerId="LiveId" clId="{B5E1A9AE-D238-458B-BD1B-7E0A45E7B122}" dt="2019-10-08T13:54:30.433" v="112" actId="207"/>
          <ac:spMkLst>
            <pc:docMk/>
            <pc:sldMk cId="3938612033" sldId="450"/>
            <ac:spMk id="4" creationId="{3EC73CEF-2DB2-4656-AA66-96D9767A7ED3}"/>
          </ac:spMkLst>
        </pc:spChg>
      </pc:sldChg>
      <pc:sldChg chg="addSp modSp add">
        <pc:chgData name="zhang dong" userId="c3ce7b406596cfd4" providerId="LiveId" clId="{B5E1A9AE-D238-458B-BD1B-7E0A45E7B122}" dt="2019-10-08T13:58:35.528" v="133" actId="1076"/>
        <pc:sldMkLst>
          <pc:docMk/>
          <pc:sldMk cId="2319886212" sldId="451"/>
        </pc:sldMkLst>
        <pc:spChg chg="mod">
          <ac:chgData name="zhang dong" userId="c3ce7b406596cfd4" providerId="LiveId" clId="{B5E1A9AE-D238-458B-BD1B-7E0A45E7B122}" dt="2019-10-08T13:58:07.844" v="130"/>
          <ac:spMkLst>
            <pc:docMk/>
            <pc:sldMk cId="2319886212" sldId="451"/>
            <ac:spMk id="2" creationId="{4808295C-542B-4DFF-B75F-7593E1F38829}"/>
          </ac:spMkLst>
        </pc:spChg>
        <pc:spChg chg="mod">
          <ac:chgData name="zhang dong" userId="c3ce7b406596cfd4" providerId="LiveId" clId="{B5E1A9AE-D238-458B-BD1B-7E0A45E7B122}" dt="2019-10-08T13:58:17.675" v="131"/>
          <ac:spMkLst>
            <pc:docMk/>
            <pc:sldMk cId="2319886212" sldId="451"/>
            <ac:spMk id="3" creationId="{32F5C9B7-2229-441D-9B59-58EF2A55CF0C}"/>
          </ac:spMkLst>
        </pc:spChg>
        <pc:graphicFrameChg chg="add mod">
          <ac:chgData name="zhang dong" userId="c3ce7b406596cfd4" providerId="LiveId" clId="{B5E1A9AE-D238-458B-BD1B-7E0A45E7B122}" dt="2019-10-08T13:58:35.528" v="133" actId="1076"/>
          <ac:graphicFrameMkLst>
            <pc:docMk/>
            <pc:sldMk cId="2319886212" sldId="451"/>
            <ac:graphicFrameMk id="4" creationId="{FE50E725-5375-48BA-975C-F2BAC7CECC61}"/>
          </ac:graphicFrameMkLst>
        </pc:graphicFrameChg>
      </pc:sldChg>
      <pc:sldChg chg="modSp add">
        <pc:chgData name="zhang dong" userId="c3ce7b406596cfd4" providerId="LiveId" clId="{B5E1A9AE-D238-458B-BD1B-7E0A45E7B122}" dt="2019-10-08T13:55:26.549" v="115"/>
        <pc:sldMkLst>
          <pc:docMk/>
          <pc:sldMk cId="2161177661" sldId="452"/>
        </pc:sldMkLst>
        <pc:spChg chg="mod">
          <ac:chgData name="zhang dong" userId="c3ce7b406596cfd4" providerId="LiveId" clId="{B5E1A9AE-D238-458B-BD1B-7E0A45E7B122}" dt="2019-10-08T13:55:26.549" v="115"/>
          <ac:spMkLst>
            <pc:docMk/>
            <pc:sldMk cId="2161177661" sldId="452"/>
            <ac:spMk id="2" creationId="{00000000-0000-0000-0000-000000000000}"/>
          </ac:spMkLst>
        </pc:spChg>
      </pc:sldChg>
      <pc:sldChg chg="addSp modSp add modAnim">
        <pc:chgData name="zhang dong" userId="c3ce7b406596cfd4" providerId="LiveId" clId="{B5E1A9AE-D238-458B-BD1B-7E0A45E7B122}" dt="2019-10-08T13:57:52.386" v="129" actId="1076"/>
        <pc:sldMkLst>
          <pc:docMk/>
          <pc:sldMk cId="3114862897" sldId="453"/>
        </pc:sldMkLst>
        <pc:spChg chg="mod">
          <ac:chgData name="zhang dong" userId="c3ce7b406596cfd4" providerId="LiveId" clId="{B5E1A9AE-D238-458B-BD1B-7E0A45E7B122}" dt="2019-10-08T13:55:40.379" v="117"/>
          <ac:spMkLst>
            <pc:docMk/>
            <pc:sldMk cId="3114862897" sldId="453"/>
            <ac:spMk id="2" creationId="{C30C5B71-39D9-49B2-83EA-A6997CF133F1}"/>
          </ac:spMkLst>
        </pc:spChg>
        <pc:spChg chg="mod">
          <ac:chgData name="zhang dong" userId="c3ce7b406596cfd4" providerId="LiveId" clId="{B5E1A9AE-D238-458B-BD1B-7E0A45E7B122}" dt="2019-10-08T13:56:26.965" v="125" actId="6549"/>
          <ac:spMkLst>
            <pc:docMk/>
            <pc:sldMk cId="3114862897" sldId="453"/>
            <ac:spMk id="3" creationId="{E0C914FC-4AD0-415E-A8CC-75197712627E}"/>
          </ac:spMkLst>
        </pc:spChg>
        <pc:spChg chg="add mod">
          <ac:chgData name="zhang dong" userId="c3ce7b406596cfd4" providerId="LiveId" clId="{B5E1A9AE-D238-458B-BD1B-7E0A45E7B122}" dt="2019-10-08T13:56:17.115" v="124" actId="1076"/>
          <ac:spMkLst>
            <pc:docMk/>
            <pc:sldMk cId="3114862897" sldId="453"/>
            <ac:spMk id="4" creationId="{C8DE4405-0DC7-450D-8D99-FF4488B8752F}"/>
          </ac:spMkLst>
        </pc:spChg>
        <pc:spChg chg="add mod">
          <ac:chgData name="zhang dong" userId="c3ce7b406596cfd4" providerId="LiveId" clId="{B5E1A9AE-D238-458B-BD1B-7E0A45E7B122}" dt="2019-10-08T13:57:49.710" v="128" actId="1076"/>
          <ac:spMkLst>
            <pc:docMk/>
            <pc:sldMk cId="3114862897" sldId="453"/>
            <ac:spMk id="5" creationId="{9D365F9F-FCB1-4EC3-9897-7E50427E9CAC}"/>
          </ac:spMkLst>
        </pc:spChg>
        <pc:spChg chg="add mod">
          <ac:chgData name="zhang dong" userId="c3ce7b406596cfd4" providerId="LiveId" clId="{B5E1A9AE-D238-458B-BD1B-7E0A45E7B122}" dt="2019-10-08T13:57:52.386" v="129" actId="1076"/>
          <ac:spMkLst>
            <pc:docMk/>
            <pc:sldMk cId="3114862897" sldId="453"/>
            <ac:spMk id="6" creationId="{51340E2E-121C-48A9-9B1C-532503F1A69D}"/>
          </ac:spMkLst>
        </pc:spChg>
      </pc:sldChg>
      <pc:sldChg chg="addSp modSp add">
        <pc:chgData name="zhang dong" userId="c3ce7b406596cfd4" providerId="LiveId" clId="{B5E1A9AE-D238-458B-BD1B-7E0A45E7B122}" dt="2019-10-08T13:59:18.584" v="141" actId="1076"/>
        <pc:sldMkLst>
          <pc:docMk/>
          <pc:sldMk cId="468645738" sldId="454"/>
        </pc:sldMkLst>
        <pc:spChg chg="mod">
          <ac:chgData name="zhang dong" userId="c3ce7b406596cfd4" providerId="LiveId" clId="{B5E1A9AE-D238-458B-BD1B-7E0A45E7B122}" dt="2019-10-08T13:58:50.674" v="136"/>
          <ac:spMkLst>
            <pc:docMk/>
            <pc:sldMk cId="468645738" sldId="454"/>
            <ac:spMk id="2" creationId="{991E34DD-B448-498C-ACD8-C3DC45DA79A5}"/>
          </ac:spMkLst>
        </pc:spChg>
        <pc:spChg chg="mod">
          <ac:chgData name="zhang dong" userId="c3ce7b406596cfd4" providerId="LiveId" clId="{B5E1A9AE-D238-458B-BD1B-7E0A45E7B122}" dt="2019-10-08T13:59:01.490" v="137"/>
          <ac:spMkLst>
            <pc:docMk/>
            <pc:sldMk cId="468645738" sldId="454"/>
            <ac:spMk id="3" creationId="{41A81D5C-95C0-45CC-8771-7ED018A01DB3}"/>
          </ac:spMkLst>
        </pc:spChg>
        <pc:graphicFrameChg chg="add mod modGraphic">
          <ac:chgData name="zhang dong" userId="c3ce7b406596cfd4" providerId="LiveId" clId="{B5E1A9AE-D238-458B-BD1B-7E0A45E7B122}" dt="2019-10-08T13:59:18.584" v="141" actId="1076"/>
          <ac:graphicFrameMkLst>
            <pc:docMk/>
            <pc:sldMk cId="468645738" sldId="454"/>
            <ac:graphicFrameMk id="4" creationId="{AA7EC678-2361-4B98-8DA8-835584C3800B}"/>
          </ac:graphicFrameMkLst>
        </pc:graphicFrameChg>
      </pc:sldChg>
      <pc:sldChg chg="addSp modSp add">
        <pc:chgData name="zhang dong" userId="c3ce7b406596cfd4" providerId="LiveId" clId="{B5E1A9AE-D238-458B-BD1B-7E0A45E7B122}" dt="2019-10-08T13:59:55.370" v="146" actId="1076"/>
        <pc:sldMkLst>
          <pc:docMk/>
          <pc:sldMk cId="1458825225" sldId="455"/>
        </pc:sldMkLst>
        <pc:spChg chg="mod">
          <ac:chgData name="zhang dong" userId="c3ce7b406596cfd4" providerId="LiveId" clId="{B5E1A9AE-D238-458B-BD1B-7E0A45E7B122}" dt="2019-10-08T13:59:37.457" v="143"/>
          <ac:spMkLst>
            <pc:docMk/>
            <pc:sldMk cId="1458825225" sldId="455"/>
            <ac:spMk id="2" creationId="{019C5444-09D0-45F2-8CDE-430AF160C730}"/>
          </ac:spMkLst>
        </pc:spChg>
        <pc:spChg chg="mod">
          <ac:chgData name="zhang dong" userId="c3ce7b406596cfd4" providerId="LiveId" clId="{B5E1A9AE-D238-458B-BD1B-7E0A45E7B122}" dt="2019-10-08T13:59:44.003" v="144"/>
          <ac:spMkLst>
            <pc:docMk/>
            <pc:sldMk cId="1458825225" sldId="455"/>
            <ac:spMk id="3" creationId="{01866622-5193-4716-8B3C-09ECB571FB5E}"/>
          </ac:spMkLst>
        </pc:spChg>
        <pc:graphicFrameChg chg="add mod">
          <ac:chgData name="zhang dong" userId="c3ce7b406596cfd4" providerId="LiveId" clId="{B5E1A9AE-D238-458B-BD1B-7E0A45E7B122}" dt="2019-10-08T13:59:55.370" v="146" actId="1076"/>
          <ac:graphicFrameMkLst>
            <pc:docMk/>
            <pc:sldMk cId="1458825225" sldId="455"/>
            <ac:graphicFrameMk id="4" creationId="{09E03BB4-046F-4656-B497-378E72B7B744}"/>
          </ac:graphicFrameMkLst>
        </pc:graphicFrameChg>
      </pc:sldChg>
      <pc:sldChg chg="addSp modSp add modAnim">
        <pc:chgData name="zhang dong" userId="c3ce7b406596cfd4" providerId="LiveId" clId="{B5E1A9AE-D238-458B-BD1B-7E0A45E7B122}" dt="2019-10-08T14:42:41.950" v="411" actId="1076"/>
        <pc:sldMkLst>
          <pc:docMk/>
          <pc:sldMk cId="1869639595" sldId="456"/>
        </pc:sldMkLst>
        <pc:spChg chg="mod">
          <ac:chgData name="zhang dong" userId="c3ce7b406596cfd4" providerId="LiveId" clId="{B5E1A9AE-D238-458B-BD1B-7E0A45E7B122}" dt="2019-10-08T14:00:06.993" v="148"/>
          <ac:spMkLst>
            <pc:docMk/>
            <pc:sldMk cId="1869639595" sldId="456"/>
            <ac:spMk id="2" creationId="{FF2FFF4E-3D6E-4DB1-986A-EC780A0B3204}"/>
          </ac:spMkLst>
        </pc:spChg>
        <pc:spChg chg="mod">
          <ac:chgData name="zhang dong" userId="c3ce7b406596cfd4" providerId="LiveId" clId="{B5E1A9AE-D238-458B-BD1B-7E0A45E7B122}" dt="2019-10-08T14:00:13.337" v="149"/>
          <ac:spMkLst>
            <pc:docMk/>
            <pc:sldMk cId="1869639595" sldId="456"/>
            <ac:spMk id="3" creationId="{506CE1CC-5BAB-43C6-A99D-D97F829C35DD}"/>
          </ac:spMkLst>
        </pc:spChg>
        <pc:spChg chg="add mod">
          <ac:chgData name="zhang dong" userId="c3ce7b406596cfd4" providerId="LiveId" clId="{B5E1A9AE-D238-458B-BD1B-7E0A45E7B122}" dt="2019-10-08T14:42:41.950" v="411" actId="1076"/>
          <ac:spMkLst>
            <pc:docMk/>
            <pc:sldMk cId="1869639595" sldId="456"/>
            <ac:spMk id="5" creationId="{9F67F2B7-B48E-4B37-B70D-7BE38EFB843D}"/>
          </ac:spMkLst>
        </pc:spChg>
        <pc:graphicFrameChg chg="add mod">
          <ac:chgData name="zhang dong" userId="c3ce7b406596cfd4" providerId="LiveId" clId="{B5E1A9AE-D238-458B-BD1B-7E0A45E7B122}" dt="2019-10-08T14:00:25.487" v="151" actId="1076"/>
          <ac:graphicFrameMkLst>
            <pc:docMk/>
            <pc:sldMk cId="1869639595" sldId="456"/>
            <ac:graphicFrameMk id="4" creationId="{0FF9F404-1940-4921-897B-4F863D6CB5F4}"/>
          </ac:graphicFrameMkLst>
        </pc:graphicFrameChg>
      </pc:sldChg>
      <pc:sldChg chg="addSp modSp add modAnim">
        <pc:chgData name="zhang dong" userId="c3ce7b406596cfd4" providerId="LiveId" clId="{B5E1A9AE-D238-458B-BD1B-7E0A45E7B122}" dt="2019-10-08T14:43:02.536" v="414" actId="1076"/>
        <pc:sldMkLst>
          <pc:docMk/>
          <pc:sldMk cId="1563401211" sldId="457"/>
        </pc:sldMkLst>
        <pc:spChg chg="mod">
          <ac:chgData name="zhang dong" userId="c3ce7b406596cfd4" providerId="LiveId" clId="{B5E1A9AE-D238-458B-BD1B-7E0A45E7B122}" dt="2019-10-08T14:00:35.249" v="153"/>
          <ac:spMkLst>
            <pc:docMk/>
            <pc:sldMk cId="1563401211" sldId="457"/>
            <ac:spMk id="2" creationId="{D8F8AB26-1ABB-480A-90E3-F2FE8F7DFBAC}"/>
          </ac:spMkLst>
        </pc:spChg>
        <pc:spChg chg="mod">
          <ac:chgData name="zhang dong" userId="c3ce7b406596cfd4" providerId="LiveId" clId="{B5E1A9AE-D238-458B-BD1B-7E0A45E7B122}" dt="2019-10-08T14:00:41.186" v="154"/>
          <ac:spMkLst>
            <pc:docMk/>
            <pc:sldMk cId="1563401211" sldId="457"/>
            <ac:spMk id="3" creationId="{6260E2D4-60AF-478C-A165-109EAAD0A09E}"/>
          </ac:spMkLst>
        </pc:spChg>
        <pc:spChg chg="add mod">
          <ac:chgData name="zhang dong" userId="c3ce7b406596cfd4" providerId="LiveId" clId="{B5E1A9AE-D238-458B-BD1B-7E0A45E7B122}" dt="2019-10-08T14:43:02.536" v="414" actId="1076"/>
          <ac:spMkLst>
            <pc:docMk/>
            <pc:sldMk cId="1563401211" sldId="457"/>
            <ac:spMk id="5" creationId="{66F8DE3D-77FD-42AD-A48E-CFD359067DC3}"/>
          </ac:spMkLst>
        </pc:spChg>
        <pc:graphicFrameChg chg="add mod modGraphic">
          <ac:chgData name="zhang dong" userId="c3ce7b406596cfd4" providerId="LiveId" clId="{B5E1A9AE-D238-458B-BD1B-7E0A45E7B122}" dt="2019-10-08T14:00:52.723" v="158" actId="1076"/>
          <ac:graphicFrameMkLst>
            <pc:docMk/>
            <pc:sldMk cId="1563401211" sldId="457"/>
            <ac:graphicFrameMk id="4" creationId="{E69FA9A1-D22F-439E-BBD5-7ED59111FB1E}"/>
          </ac:graphicFrameMkLst>
        </pc:graphicFrameChg>
      </pc:sldChg>
      <pc:sldChg chg="modSp add">
        <pc:chgData name="zhang dong" userId="c3ce7b406596cfd4" providerId="LiveId" clId="{B5E1A9AE-D238-458B-BD1B-7E0A45E7B122}" dt="2019-10-08T14:01:59.786" v="193" actId="20577"/>
        <pc:sldMkLst>
          <pc:docMk/>
          <pc:sldMk cId="2860524470" sldId="458"/>
        </pc:sldMkLst>
        <pc:spChg chg="mod">
          <ac:chgData name="zhang dong" userId="c3ce7b406596cfd4" providerId="LiveId" clId="{B5E1A9AE-D238-458B-BD1B-7E0A45E7B122}" dt="2019-10-08T14:01:59.786" v="193" actId="20577"/>
          <ac:spMkLst>
            <pc:docMk/>
            <pc:sldMk cId="2860524470" sldId="458"/>
            <ac:spMk id="2" creationId="{76250E5B-95BB-45BD-8481-FBE437726973}"/>
          </ac:spMkLst>
        </pc:spChg>
        <pc:spChg chg="mod">
          <ac:chgData name="zhang dong" userId="c3ce7b406596cfd4" providerId="LiveId" clId="{B5E1A9AE-D238-458B-BD1B-7E0A45E7B122}" dt="2019-10-08T14:01:21.456" v="164" actId="27636"/>
          <ac:spMkLst>
            <pc:docMk/>
            <pc:sldMk cId="2860524470" sldId="458"/>
            <ac:spMk id="3" creationId="{8DAA0E34-9A53-423B-9F92-124FBA857659}"/>
          </ac:spMkLst>
        </pc:spChg>
      </pc:sldChg>
      <pc:sldChg chg="modSp add">
        <pc:chgData name="zhang dong" userId="c3ce7b406596cfd4" providerId="LiveId" clId="{B5E1A9AE-D238-458B-BD1B-7E0A45E7B122}" dt="2019-10-08T14:04:14.511" v="198"/>
        <pc:sldMkLst>
          <pc:docMk/>
          <pc:sldMk cId="2587306858" sldId="459"/>
        </pc:sldMkLst>
        <pc:spChg chg="mod">
          <ac:chgData name="zhang dong" userId="c3ce7b406596cfd4" providerId="LiveId" clId="{B5E1A9AE-D238-458B-BD1B-7E0A45E7B122}" dt="2019-10-08T14:04:14.511" v="198"/>
          <ac:spMkLst>
            <pc:docMk/>
            <pc:sldMk cId="2587306858" sldId="459"/>
            <ac:spMk id="2" creationId="{00000000-0000-0000-0000-000000000000}"/>
          </ac:spMkLst>
        </pc:spChg>
      </pc:sldChg>
      <pc:sldChg chg="addSp modSp add">
        <pc:chgData name="zhang dong" userId="c3ce7b406596cfd4" providerId="LiveId" clId="{B5E1A9AE-D238-458B-BD1B-7E0A45E7B122}" dt="2019-10-08T14:09:56.177" v="207" actId="207"/>
        <pc:sldMkLst>
          <pc:docMk/>
          <pc:sldMk cId="1683664067" sldId="460"/>
        </pc:sldMkLst>
        <pc:spChg chg="mod">
          <ac:chgData name="zhang dong" userId="c3ce7b406596cfd4" providerId="LiveId" clId="{B5E1A9AE-D238-458B-BD1B-7E0A45E7B122}" dt="2019-10-08T14:09:01.637" v="199"/>
          <ac:spMkLst>
            <pc:docMk/>
            <pc:sldMk cId="1683664067" sldId="460"/>
            <ac:spMk id="2" creationId="{E020D8F4-F1B3-409D-A474-F98E411E1C34}"/>
          </ac:spMkLst>
        </pc:spChg>
        <pc:spChg chg="mod">
          <ac:chgData name="zhang dong" userId="c3ce7b406596cfd4" providerId="LiveId" clId="{B5E1A9AE-D238-458B-BD1B-7E0A45E7B122}" dt="2019-10-08T14:09:07.653" v="200"/>
          <ac:spMkLst>
            <pc:docMk/>
            <pc:sldMk cId="1683664067" sldId="460"/>
            <ac:spMk id="3" creationId="{CAEA09AC-5102-4127-A03D-EED78DE371B0}"/>
          </ac:spMkLst>
        </pc:spChg>
        <pc:spChg chg="add mod">
          <ac:chgData name="zhang dong" userId="c3ce7b406596cfd4" providerId="LiveId" clId="{B5E1A9AE-D238-458B-BD1B-7E0A45E7B122}" dt="2019-10-08T14:09:56.177" v="207" actId="207"/>
          <ac:spMkLst>
            <pc:docMk/>
            <pc:sldMk cId="1683664067" sldId="460"/>
            <ac:spMk id="4" creationId="{19FB1219-5826-45D8-B6A9-46992A18A223}"/>
          </ac:spMkLst>
        </pc:spChg>
        <pc:spChg chg="add mod">
          <ac:chgData name="zhang dong" userId="c3ce7b406596cfd4" providerId="LiveId" clId="{B5E1A9AE-D238-458B-BD1B-7E0A45E7B122}" dt="2019-10-08T14:09:47.823" v="205" actId="207"/>
          <ac:spMkLst>
            <pc:docMk/>
            <pc:sldMk cId="1683664067" sldId="460"/>
            <ac:spMk id="5" creationId="{19283396-E7F1-4961-80C8-B2039D8A0BBC}"/>
          </ac:spMkLst>
        </pc:spChg>
      </pc:sldChg>
      <pc:sldChg chg="addSp modSp add">
        <pc:chgData name="zhang dong" userId="c3ce7b406596cfd4" providerId="LiveId" clId="{B5E1A9AE-D238-458B-BD1B-7E0A45E7B122}" dt="2019-10-08T14:10:42.886" v="212" actId="1076"/>
        <pc:sldMkLst>
          <pc:docMk/>
          <pc:sldMk cId="3848591078" sldId="461"/>
        </pc:sldMkLst>
        <pc:spChg chg="mod">
          <ac:chgData name="zhang dong" userId="c3ce7b406596cfd4" providerId="LiveId" clId="{B5E1A9AE-D238-458B-BD1B-7E0A45E7B122}" dt="2019-10-08T14:10:20.642" v="209"/>
          <ac:spMkLst>
            <pc:docMk/>
            <pc:sldMk cId="3848591078" sldId="461"/>
            <ac:spMk id="2" creationId="{57D94985-9CDD-49B7-84B3-6FD2FB12ACED}"/>
          </ac:spMkLst>
        </pc:spChg>
        <pc:spChg chg="mod">
          <ac:chgData name="zhang dong" userId="c3ce7b406596cfd4" providerId="LiveId" clId="{B5E1A9AE-D238-458B-BD1B-7E0A45E7B122}" dt="2019-10-08T14:10:31.283" v="210"/>
          <ac:spMkLst>
            <pc:docMk/>
            <pc:sldMk cId="3848591078" sldId="461"/>
            <ac:spMk id="3" creationId="{9CCFCC44-6E66-4409-B3A0-93CECFB48C39}"/>
          </ac:spMkLst>
        </pc:spChg>
        <pc:graphicFrameChg chg="add mod">
          <ac:chgData name="zhang dong" userId="c3ce7b406596cfd4" providerId="LiveId" clId="{B5E1A9AE-D238-458B-BD1B-7E0A45E7B122}" dt="2019-10-08T14:10:42.886" v="212" actId="1076"/>
          <ac:graphicFrameMkLst>
            <pc:docMk/>
            <pc:sldMk cId="3848591078" sldId="461"/>
            <ac:graphicFrameMk id="4" creationId="{2AD4C88B-466D-483F-B5DB-23EE07D9388B}"/>
          </ac:graphicFrameMkLst>
        </pc:graphicFrameChg>
      </pc:sldChg>
      <pc:sldChg chg="addSp modSp add">
        <pc:chgData name="zhang dong" userId="c3ce7b406596cfd4" providerId="LiveId" clId="{B5E1A9AE-D238-458B-BD1B-7E0A45E7B122}" dt="2019-10-08T14:11:10.932" v="217" actId="1076"/>
        <pc:sldMkLst>
          <pc:docMk/>
          <pc:sldMk cId="3540588664" sldId="462"/>
        </pc:sldMkLst>
        <pc:spChg chg="mod">
          <ac:chgData name="zhang dong" userId="c3ce7b406596cfd4" providerId="LiveId" clId="{B5E1A9AE-D238-458B-BD1B-7E0A45E7B122}" dt="2019-10-08T14:10:55.195" v="214"/>
          <ac:spMkLst>
            <pc:docMk/>
            <pc:sldMk cId="3540588664" sldId="462"/>
            <ac:spMk id="2" creationId="{47DFC24F-57B7-49DD-BAE0-DDF0F9DC58E5}"/>
          </ac:spMkLst>
        </pc:spChg>
        <pc:spChg chg="mod">
          <ac:chgData name="zhang dong" userId="c3ce7b406596cfd4" providerId="LiveId" clId="{B5E1A9AE-D238-458B-BD1B-7E0A45E7B122}" dt="2019-10-08T14:11:01.274" v="215"/>
          <ac:spMkLst>
            <pc:docMk/>
            <pc:sldMk cId="3540588664" sldId="462"/>
            <ac:spMk id="3" creationId="{0CED2B05-E755-4B34-AD21-82ECA973E054}"/>
          </ac:spMkLst>
        </pc:spChg>
        <pc:graphicFrameChg chg="add mod">
          <ac:chgData name="zhang dong" userId="c3ce7b406596cfd4" providerId="LiveId" clId="{B5E1A9AE-D238-458B-BD1B-7E0A45E7B122}" dt="2019-10-08T14:11:10.932" v="217" actId="1076"/>
          <ac:graphicFrameMkLst>
            <pc:docMk/>
            <pc:sldMk cId="3540588664" sldId="462"/>
            <ac:graphicFrameMk id="4" creationId="{26B8935E-5825-4FC5-850C-93ECD49319E1}"/>
          </ac:graphicFrameMkLst>
        </pc:graphicFrameChg>
      </pc:sldChg>
      <pc:sldChg chg="modSp add">
        <pc:chgData name="zhang dong" userId="c3ce7b406596cfd4" providerId="LiveId" clId="{B5E1A9AE-D238-458B-BD1B-7E0A45E7B122}" dt="2019-10-08T14:12:07.009" v="254" actId="20577"/>
        <pc:sldMkLst>
          <pc:docMk/>
          <pc:sldMk cId="300915794" sldId="463"/>
        </pc:sldMkLst>
        <pc:spChg chg="mod">
          <ac:chgData name="zhang dong" userId="c3ce7b406596cfd4" providerId="LiveId" clId="{B5E1A9AE-D238-458B-BD1B-7E0A45E7B122}" dt="2019-10-08T14:12:07.009" v="254" actId="20577"/>
          <ac:spMkLst>
            <pc:docMk/>
            <pc:sldMk cId="300915794" sldId="463"/>
            <ac:spMk id="2" creationId="{11A827A9-5FE9-424D-8FCC-AAD466AAFA4E}"/>
          </ac:spMkLst>
        </pc:spChg>
        <pc:spChg chg="mod">
          <ac:chgData name="zhang dong" userId="c3ce7b406596cfd4" providerId="LiveId" clId="{B5E1A9AE-D238-458B-BD1B-7E0A45E7B122}" dt="2019-10-08T14:12:00.248" v="238" actId="20577"/>
          <ac:spMkLst>
            <pc:docMk/>
            <pc:sldMk cId="300915794" sldId="463"/>
            <ac:spMk id="3" creationId="{F5F467AF-E68B-4379-A244-16BB838CF80F}"/>
          </ac:spMkLst>
        </pc:spChg>
      </pc:sldChg>
      <pc:sldChg chg="modSp add">
        <pc:chgData name="zhang dong" userId="c3ce7b406596cfd4" providerId="LiveId" clId="{B5E1A9AE-D238-458B-BD1B-7E0A45E7B122}" dt="2019-10-08T14:14:11.008" v="288" actId="20577"/>
        <pc:sldMkLst>
          <pc:docMk/>
          <pc:sldMk cId="654150976" sldId="464"/>
        </pc:sldMkLst>
        <pc:spChg chg="mod">
          <ac:chgData name="zhang dong" userId="c3ce7b406596cfd4" providerId="LiveId" clId="{B5E1A9AE-D238-458B-BD1B-7E0A45E7B122}" dt="2019-10-08T14:13:24.094" v="259"/>
          <ac:spMkLst>
            <pc:docMk/>
            <pc:sldMk cId="654150976" sldId="464"/>
            <ac:spMk id="2" creationId="{A6EAF321-9CC7-4B35-B62D-5C0B0EC90D9B}"/>
          </ac:spMkLst>
        </pc:spChg>
        <pc:spChg chg="mod">
          <ac:chgData name="zhang dong" userId="c3ce7b406596cfd4" providerId="LiveId" clId="{B5E1A9AE-D238-458B-BD1B-7E0A45E7B122}" dt="2019-10-08T14:14:11.008" v="288" actId="20577"/>
          <ac:spMkLst>
            <pc:docMk/>
            <pc:sldMk cId="654150976" sldId="464"/>
            <ac:spMk id="3" creationId="{A089DF17-76C6-41D0-BAF8-D2042C93A502}"/>
          </ac:spMkLst>
        </pc:spChg>
      </pc:sldChg>
      <pc:sldChg chg="modSp add">
        <pc:chgData name="zhang dong" userId="c3ce7b406596cfd4" providerId="LiveId" clId="{B5E1A9AE-D238-458B-BD1B-7E0A45E7B122}" dt="2019-10-08T14:13:11.979" v="258"/>
        <pc:sldMkLst>
          <pc:docMk/>
          <pc:sldMk cId="3182824025" sldId="465"/>
        </pc:sldMkLst>
        <pc:spChg chg="mod">
          <ac:chgData name="zhang dong" userId="c3ce7b406596cfd4" providerId="LiveId" clId="{B5E1A9AE-D238-458B-BD1B-7E0A45E7B122}" dt="2019-10-08T14:13:11.979" v="258"/>
          <ac:spMkLst>
            <pc:docMk/>
            <pc:sldMk cId="3182824025" sldId="465"/>
            <ac:spMk id="2" creationId="{00000000-0000-0000-0000-000000000000}"/>
          </ac:spMkLst>
        </pc:spChg>
      </pc:sldChg>
      <pc:sldChg chg="modSp add">
        <pc:chgData name="zhang dong" userId="c3ce7b406596cfd4" providerId="LiveId" clId="{B5E1A9AE-D238-458B-BD1B-7E0A45E7B122}" dt="2019-10-08T14:46:01.513" v="434" actId="27636"/>
        <pc:sldMkLst>
          <pc:docMk/>
          <pc:sldMk cId="1511336863" sldId="466"/>
        </pc:sldMkLst>
        <pc:spChg chg="mod">
          <ac:chgData name="zhang dong" userId="c3ce7b406596cfd4" providerId="LiveId" clId="{B5E1A9AE-D238-458B-BD1B-7E0A45E7B122}" dt="2019-10-08T14:14:23.690" v="290"/>
          <ac:spMkLst>
            <pc:docMk/>
            <pc:sldMk cId="1511336863" sldId="466"/>
            <ac:spMk id="2" creationId="{06C667D3-20A0-400D-B277-80E8F0030C51}"/>
          </ac:spMkLst>
        </pc:spChg>
        <pc:spChg chg="mod">
          <ac:chgData name="zhang dong" userId="c3ce7b406596cfd4" providerId="LiveId" clId="{B5E1A9AE-D238-458B-BD1B-7E0A45E7B122}" dt="2019-10-08T14:46:01.513" v="434" actId="27636"/>
          <ac:spMkLst>
            <pc:docMk/>
            <pc:sldMk cId="1511336863" sldId="466"/>
            <ac:spMk id="3" creationId="{169CE3B7-CF02-4ABF-8AA2-4363BC2194AE}"/>
          </ac:spMkLst>
        </pc:spChg>
      </pc:sldChg>
      <pc:sldChg chg="modSp add">
        <pc:chgData name="zhang dong" userId="c3ce7b406596cfd4" providerId="LiveId" clId="{B5E1A9AE-D238-458B-BD1B-7E0A45E7B122}" dt="2019-10-08T14:15:39.368" v="297" actId="15"/>
        <pc:sldMkLst>
          <pc:docMk/>
          <pc:sldMk cId="4169535037" sldId="467"/>
        </pc:sldMkLst>
        <pc:spChg chg="mod">
          <ac:chgData name="zhang dong" userId="c3ce7b406596cfd4" providerId="LiveId" clId="{B5E1A9AE-D238-458B-BD1B-7E0A45E7B122}" dt="2019-10-08T14:15:18.808" v="294"/>
          <ac:spMkLst>
            <pc:docMk/>
            <pc:sldMk cId="4169535037" sldId="467"/>
            <ac:spMk id="2" creationId="{2273D910-4280-4210-AA17-6CEC547A6424}"/>
          </ac:spMkLst>
        </pc:spChg>
        <pc:spChg chg="mod">
          <ac:chgData name="zhang dong" userId="c3ce7b406596cfd4" providerId="LiveId" clId="{B5E1A9AE-D238-458B-BD1B-7E0A45E7B122}" dt="2019-10-08T14:15:39.368" v="297" actId="15"/>
          <ac:spMkLst>
            <pc:docMk/>
            <pc:sldMk cId="4169535037" sldId="467"/>
            <ac:spMk id="3" creationId="{C8C31822-0182-4BA8-8E6B-BC46F0800329}"/>
          </ac:spMkLst>
        </pc:spChg>
      </pc:sldChg>
      <pc:sldChg chg="modSp add">
        <pc:chgData name="zhang dong" userId="c3ce7b406596cfd4" providerId="LiveId" clId="{B5E1A9AE-D238-458B-BD1B-7E0A45E7B122}" dt="2019-10-08T14:49:02.883" v="450" actId="14100"/>
        <pc:sldMkLst>
          <pc:docMk/>
          <pc:sldMk cId="4095812647" sldId="468"/>
        </pc:sldMkLst>
        <pc:spChg chg="mod">
          <ac:chgData name="zhang dong" userId="c3ce7b406596cfd4" providerId="LiveId" clId="{B5E1A9AE-D238-458B-BD1B-7E0A45E7B122}" dt="2019-10-08T14:16:07.686" v="299"/>
          <ac:spMkLst>
            <pc:docMk/>
            <pc:sldMk cId="4095812647" sldId="468"/>
            <ac:spMk id="2" creationId="{60293965-2803-49C5-B52F-511AAD6C465F}"/>
          </ac:spMkLst>
        </pc:spChg>
        <pc:spChg chg="mod">
          <ac:chgData name="zhang dong" userId="c3ce7b406596cfd4" providerId="LiveId" clId="{B5E1A9AE-D238-458B-BD1B-7E0A45E7B122}" dt="2019-10-08T14:49:02.883" v="450" actId="14100"/>
          <ac:spMkLst>
            <pc:docMk/>
            <pc:sldMk cId="4095812647" sldId="468"/>
            <ac:spMk id="3" creationId="{17FB5678-8B98-4416-A1DE-A3316D6182C2}"/>
          </ac:spMkLst>
        </pc:spChg>
      </pc:sldChg>
      <pc:sldChg chg="modSp add">
        <pc:chgData name="zhang dong" userId="c3ce7b406596cfd4" providerId="LiveId" clId="{B5E1A9AE-D238-458B-BD1B-7E0A45E7B122}" dt="2019-10-08T14:21:52.715" v="330"/>
        <pc:sldMkLst>
          <pc:docMk/>
          <pc:sldMk cId="3899646274" sldId="469"/>
        </pc:sldMkLst>
        <pc:spChg chg="mod">
          <ac:chgData name="zhang dong" userId="c3ce7b406596cfd4" providerId="LiveId" clId="{B5E1A9AE-D238-458B-BD1B-7E0A45E7B122}" dt="2019-10-08T14:21:46.163" v="329"/>
          <ac:spMkLst>
            <pc:docMk/>
            <pc:sldMk cId="3899646274" sldId="469"/>
            <ac:spMk id="2" creationId="{B7684A89-D3F3-460C-B12A-143347793F65}"/>
          </ac:spMkLst>
        </pc:spChg>
        <pc:spChg chg="mod">
          <ac:chgData name="zhang dong" userId="c3ce7b406596cfd4" providerId="LiveId" clId="{B5E1A9AE-D238-458B-BD1B-7E0A45E7B122}" dt="2019-10-08T14:21:52.715" v="330"/>
          <ac:spMkLst>
            <pc:docMk/>
            <pc:sldMk cId="3899646274" sldId="469"/>
            <ac:spMk id="3" creationId="{21849E2C-CCED-4B87-9244-63C94847E4F4}"/>
          </ac:spMkLst>
        </pc:spChg>
      </pc:sldChg>
      <pc:sldChg chg="modSp add">
        <pc:chgData name="zhang dong" userId="c3ce7b406596cfd4" providerId="LiveId" clId="{B5E1A9AE-D238-458B-BD1B-7E0A45E7B122}" dt="2019-10-08T14:24:30.521" v="386" actId="15"/>
        <pc:sldMkLst>
          <pc:docMk/>
          <pc:sldMk cId="3177731458" sldId="470"/>
        </pc:sldMkLst>
        <pc:spChg chg="mod">
          <ac:chgData name="zhang dong" userId="c3ce7b406596cfd4" providerId="LiveId" clId="{B5E1A9AE-D238-458B-BD1B-7E0A45E7B122}" dt="2019-10-08T14:22:11.397" v="332"/>
          <ac:spMkLst>
            <pc:docMk/>
            <pc:sldMk cId="3177731458" sldId="470"/>
            <ac:spMk id="2" creationId="{8A68E363-62AA-4225-9655-3A9A42D45B61}"/>
          </ac:spMkLst>
        </pc:spChg>
        <pc:spChg chg="mod">
          <ac:chgData name="zhang dong" userId="c3ce7b406596cfd4" providerId="LiveId" clId="{B5E1A9AE-D238-458B-BD1B-7E0A45E7B122}" dt="2019-10-08T14:24:30.521" v="386" actId="15"/>
          <ac:spMkLst>
            <pc:docMk/>
            <pc:sldMk cId="3177731458" sldId="470"/>
            <ac:spMk id="3" creationId="{3970B605-FC08-4159-A598-3F78DCD6604A}"/>
          </ac:spMkLst>
        </pc:spChg>
      </pc:sldChg>
      <pc:sldChg chg="modSp add">
        <pc:chgData name="zhang dong" userId="c3ce7b406596cfd4" providerId="LiveId" clId="{B5E1A9AE-D238-458B-BD1B-7E0A45E7B122}" dt="2019-10-08T14:48:57.715" v="448" actId="14100"/>
        <pc:sldMkLst>
          <pc:docMk/>
          <pc:sldMk cId="3172561281" sldId="471"/>
        </pc:sldMkLst>
        <pc:spChg chg="mod">
          <ac:chgData name="zhang dong" userId="c3ce7b406596cfd4" providerId="LiveId" clId="{B5E1A9AE-D238-458B-BD1B-7E0A45E7B122}" dt="2019-10-08T14:22:36.723" v="340"/>
          <ac:spMkLst>
            <pc:docMk/>
            <pc:sldMk cId="3172561281" sldId="471"/>
            <ac:spMk id="2" creationId="{C515F95B-37FF-4449-8481-56FE11ED61C7}"/>
          </ac:spMkLst>
        </pc:spChg>
        <pc:spChg chg="mod">
          <ac:chgData name="zhang dong" userId="c3ce7b406596cfd4" providerId="LiveId" clId="{B5E1A9AE-D238-458B-BD1B-7E0A45E7B122}" dt="2019-10-08T14:48:57.715" v="448" actId="14100"/>
          <ac:spMkLst>
            <pc:docMk/>
            <pc:sldMk cId="3172561281" sldId="471"/>
            <ac:spMk id="3" creationId="{19141AA1-94C2-4207-B225-991EC1C8FD31}"/>
          </ac:spMkLst>
        </pc:spChg>
      </pc:sldChg>
      <pc:sldChg chg="modSp add">
        <pc:chgData name="zhang dong" userId="c3ce7b406596cfd4" providerId="LiveId" clId="{B5E1A9AE-D238-458B-BD1B-7E0A45E7B122}" dt="2019-10-08T14:25:49.519" v="409" actId="15"/>
        <pc:sldMkLst>
          <pc:docMk/>
          <pc:sldMk cId="2925532403" sldId="472"/>
        </pc:sldMkLst>
        <pc:spChg chg="mod">
          <ac:chgData name="zhang dong" userId="c3ce7b406596cfd4" providerId="LiveId" clId="{B5E1A9AE-D238-458B-BD1B-7E0A45E7B122}" dt="2019-10-08T14:25:27.979" v="388"/>
          <ac:spMkLst>
            <pc:docMk/>
            <pc:sldMk cId="2925532403" sldId="472"/>
            <ac:spMk id="2" creationId="{09B06812-E5D1-42D1-B6B9-EE578216A062}"/>
          </ac:spMkLst>
        </pc:spChg>
        <pc:spChg chg="mod">
          <ac:chgData name="zhang dong" userId="c3ce7b406596cfd4" providerId="LiveId" clId="{B5E1A9AE-D238-458B-BD1B-7E0A45E7B122}" dt="2019-10-08T14:25:49.519" v="409" actId="15"/>
          <ac:spMkLst>
            <pc:docMk/>
            <pc:sldMk cId="2925532403" sldId="472"/>
            <ac:spMk id="3" creationId="{E6C4C7A2-B5AA-4922-A94F-C26DABA73D2F}"/>
          </ac:spMkLst>
        </pc:spChg>
      </pc:sldChg>
      <pc:sldChg chg="modSp add">
        <pc:chgData name="zhang dong" userId="c3ce7b406596cfd4" providerId="LiveId" clId="{B5E1A9AE-D238-458B-BD1B-7E0A45E7B122}" dt="2019-10-08T14:49:48.356" v="455" actId="15"/>
        <pc:sldMkLst>
          <pc:docMk/>
          <pc:sldMk cId="389540104" sldId="473"/>
        </pc:sldMkLst>
        <pc:spChg chg="mod">
          <ac:chgData name="zhang dong" userId="c3ce7b406596cfd4" providerId="LiveId" clId="{B5E1A9AE-D238-458B-BD1B-7E0A45E7B122}" dt="2019-10-08T14:49:41.431" v="452"/>
          <ac:spMkLst>
            <pc:docMk/>
            <pc:sldMk cId="389540104" sldId="473"/>
            <ac:spMk id="2" creationId="{11D6DDB1-8CAC-47AA-B547-24945311A3D8}"/>
          </ac:spMkLst>
        </pc:spChg>
        <pc:spChg chg="mod">
          <ac:chgData name="zhang dong" userId="c3ce7b406596cfd4" providerId="LiveId" clId="{B5E1A9AE-D238-458B-BD1B-7E0A45E7B122}" dt="2019-10-08T14:49:48.356" v="455" actId="15"/>
          <ac:spMkLst>
            <pc:docMk/>
            <pc:sldMk cId="389540104" sldId="473"/>
            <ac:spMk id="3" creationId="{92CB3DFF-F841-4A00-9EFE-A98B570E5BA7}"/>
          </ac:spMkLst>
        </pc:spChg>
      </pc:sldChg>
      <pc:sldChg chg="addSp modSp add">
        <pc:chgData name="zhang dong" userId="c3ce7b406596cfd4" providerId="LiveId" clId="{B5E1A9AE-D238-458B-BD1B-7E0A45E7B122}" dt="2019-10-08T14:50:21.370" v="465" actId="207"/>
        <pc:sldMkLst>
          <pc:docMk/>
          <pc:sldMk cId="2467112797" sldId="474"/>
        </pc:sldMkLst>
        <pc:spChg chg="mod">
          <ac:chgData name="zhang dong" userId="c3ce7b406596cfd4" providerId="LiveId" clId="{B5E1A9AE-D238-458B-BD1B-7E0A45E7B122}" dt="2019-10-08T14:50:01.355" v="457"/>
          <ac:spMkLst>
            <pc:docMk/>
            <pc:sldMk cId="2467112797" sldId="474"/>
            <ac:spMk id="2" creationId="{D29D77C6-CBC0-4ACD-8E4E-9192EA760A99}"/>
          </ac:spMkLst>
        </pc:spChg>
        <pc:spChg chg="mod">
          <ac:chgData name="zhang dong" userId="c3ce7b406596cfd4" providerId="LiveId" clId="{B5E1A9AE-D238-458B-BD1B-7E0A45E7B122}" dt="2019-10-08T14:50:10.588" v="461" actId="15"/>
          <ac:spMkLst>
            <pc:docMk/>
            <pc:sldMk cId="2467112797" sldId="474"/>
            <ac:spMk id="3" creationId="{DD911E94-7385-4BFE-B611-3E3004BAC4AF}"/>
          </ac:spMkLst>
        </pc:spChg>
        <pc:spChg chg="add mod">
          <ac:chgData name="zhang dong" userId="c3ce7b406596cfd4" providerId="LiveId" clId="{B5E1A9AE-D238-458B-BD1B-7E0A45E7B122}" dt="2019-10-08T14:50:21.370" v="465" actId="207"/>
          <ac:spMkLst>
            <pc:docMk/>
            <pc:sldMk cId="2467112797" sldId="474"/>
            <ac:spMk id="4" creationId="{5FF073C4-F573-44C4-A305-58A247DC0322}"/>
          </ac:spMkLst>
        </pc:spChg>
      </pc:sldChg>
      <pc:sldChg chg="modSp add">
        <pc:chgData name="zhang dong" userId="c3ce7b406596cfd4" providerId="LiveId" clId="{B5E1A9AE-D238-458B-BD1B-7E0A45E7B122}" dt="2019-10-08T14:51:21.876" v="518" actId="20577"/>
        <pc:sldMkLst>
          <pc:docMk/>
          <pc:sldMk cId="766805422" sldId="475"/>
        </pc:sldMkLst>
        <pc:spChg chg="mod">
          <ac:chgData name="zhang dong" userId="c3ce7b406596cfd4" providerId="LiveId" clId="{B5E1A9AE-D238-458B-BD1B-7E0A45E7B122}" dt="2019-10-08T14:50:44.035" v="484" actId="20577"/>
          <ac:spMkLst>
            <pc:docMk/>
            <pc:sldMk cId="766805422" sldId="475"/>
            <ac:spMk id="2" creationId="{EA4C3A1A-AA1B-42DB-8C7C-27F22DE9EFE9}"/>
          </ac:spMkLst>
        </pc:spChg>
        <pc:spChg chg="mod">
          <ac:chgData name="zhang dong" userId="c3ce7b406596cfd4" providerId="LiveId" clId="{B5E1A9AE-D238-458B-BD1B-7E0A45E7B122}" dt="2019-10-08T14:51:21.876" v="518" actId="20577"/>
          <ac:spMkLst>
            <pc:docMk/>
            <pc:sldMk cId="766805422" sldId="475"/>
            <ac:spMk id="3" creationId="{78B9E80A-04DC-4E76-A0D8-3032C3F91E3B}"/>
          </ac:spMkLst>
        </pc:spChg>
      </pc:sldChg>
      <pc:sldChg chg="modSp add">
        <pc:chgData name="zhang dong" userId="c3ce7b406596cfd4" providerId="LiveId" clId="{B5E1A9AE-D238-458B-BD1B-7E0A45E7B122}" dt="2019-10-08T14:53:18.927" v="541"/>
        <pc:sldMkLst>
          <pc:docMk/>
          <pc:sldMk cId="1730498055" sldId="476"/>
        </pc:sldMkLst>
        <pc:spChg chg="mod">
          <ac:chgData name="zhang dong" userId="c3ce7b406596cfd4" providerId="LiveId" clId="{B5E1A9AE-D238-458B-BD1B-7E0A45E7B122}" dt="2019-10-08T14:53:18.927" v="541"/>
          <ac:spMkLst>
            <pc:docMk/>
            <pc:sldMk cId="1730498055" sldId="476"/>
            <ac:spMk id="6" creationId="{00000000-0000-0000-0000-000000000000}"/>
          </ac:spMkLst>
        </pc:spChg>
        <pc:spChg chg="mod">
          <ac:chgData name="zhang dong" userId="c3ce7b406596cfd4" providerId="LiveId" clId="{B5E1A9AE-D238-458B-BD1B-7E0A45E7B122}" dt="2019-10-08T14:52:52.891" v="527" actId="20577"/>
          <ac:spMkLst>
            <pc:docMk/>
            <pc:sldMk cId="1730498055" sldId="476"/>
            <ac:spMk id="7" creationId="{00000000-0000-0000-0000-000000000000}"/>
          </ac:spMkLst>
        </pc:spChg>
      </pc:sldChg>
      <pc:sldChg chg="modSp add">
        <pc:chgData name="zhang dong" userId="c3ce7b406596cfd4" providerId="LiveId" clId="{B5E1A9AE-D238-458B-BD1B-7E0A45E7B122}" dt="2019-10-08T14:53:36.122" v="542"/>
        <pc:sldMkLst>
          <pc:docMk/>
          <pc:sldMk cId="1519071460" sldId="477"/>
        </pc:sldMkLst>
        <pc:spChg chg="mod">
          <ac:chgData name="zhang dong" userId="c3ce7b406596cfd4" providerId="LiveId" clId="{B5E1A9AE-D238-458B-BD1B-7E0A45E7B122}" dt="2019-10-08T14:53:36.122" v="542"/>
          <ac:spMkLst>
            <pc:docMk/>
            <pc:sldMk cId="1519071460" sldId="477"/>
            <ac:spMk id="2" creationId="{00000000-0000-0000-0000-000000000000}"/>
          </ac:spMkLst>
        </pc:spChg>
      </pc:sldChg>
      <pc:sldChg chg="addSp delSp modSp add modAnim">
        <pc:chgData name="zhang dong" userId="c3ce7b406596cfd4" providerId="LiveId" clId="{B5E1A9AE-D238-458B-BD1B-7E0A45E7B122}" dt="2019-10-08T14:54:21.205" v="551" actId="207"/>
        <pc:sldMkLst>
          <pc:docMk/>
          <pc:sldMk cId="731255249" sldId="478"/>
        </pc:sldMkLst>
        <pc:spChg chg="mod">
          <ac:chgData name="zhang dong" userId="c3ce7b406596cfd4" providerId="LiveId" clId="{B5E1A9AE-D238-458B-BD1B-7E0A45E7B122}" dt="2019-10-08T14:53:52.165" v="544"/>
          <ac:spMkLst>
            <pc:docMk/>
            <pc:sldMk cId="731255249" sldId="478"/>
            <ac:spMk id="2" creationId="{9158A70E-153B-4AC3-86BE-21ADDCAA191B}"/>
          </ac:spMkLst>
        </pc:spChg>
        <pc:spChg chg="mod">
          <ac:chgData name="zhang dong" userId="c3ce7b406596cfd4" providerId="LiveId" clId="{B5E1A9AE-D238-458B-BD1B-7E0A45E7B122}" dt="2019-10-08T14:53:57.876" v="545"/>
          <ac:spMkLst>
            <pc:docMk/>
            <pc:sldMk cId="731255249" sldId="478"/>
            <ac:spMk id="3" creationId="{AAB32CAD-FDB1-434F-B44B-975BC617958B}"/>
          </ac:spMkLst>
        </pc:spChg>
        <pc:spChg chg="add del">
          <ac:chgData name="zhang dong" userId="c3ce7b406596cfd4" providerId="LiveId" clId="{B5E1A9AE-D238-458B-BD1B-7E0A45E7B122}" dt="2019-10-08T14:54:05.245" v="547"/>
          <ac:spMkLst>
            <pc:docMk/>
            <pc:sldMk cId="731255249" sldId="478"/>
            <ac:spMk id="4" creationId="{97E1DF06-45FB-41B6-99BF-90CCBC472039}"/>
          </ac:spMkLst>
        </pc:spChg>
        <pc:spChg chg="add del">
          <ac:chgData name="zhang dong" userId="c3ce7b406596cfd4" providerId="LiveId" clId="{B5E1A9AE-D238-458B-BD1B-7E0A45E7B122}" dt="2019-10-08T14:54:05.245" v="547"/>
          <ac:spMkLst>
            <pc:docMk/>
            <pc:sldMk cId="731255249" sldId="478"/>
            <ac:spMk id="5" creationId="{F98052A6-9C60-4AF4-9CF3-252991996C57}"/>
          </ac:spMkLst>
        </pc:spChg>
        <pc:spChg chg="add mod">
          <ac:chgData name="zhang dong" userId="c3ce7b406596cfd4" providerId="LiveId" clId="{B5E1A9AE-D238-458B-BD1B-7E0A45E7B122}" dt="2019-10-08T14:54:21.205" v="551" actId="207"/>
          <ac:spMkLst>
            <pc:docMk/>
            <pc:sldMk cId="731255249" sldId="478"/>
            <ac:spMk id="6" creationId="{CA17286D-2640-4010-94B8-4FAD4E7AED61}"/>
          </ac:spMkLst>
        </pc:spChg>
        <pc:spChg chg="add mod">
          <ac:chgData name="zhang dong" userId="c3ce7b406596cfd4" providerId="LiveId" clId="{B5E1A9AE-D238-458B-BD1B-7E0A45E7B122}" dt="2019-10-08T14:54:17.916" v="550" actId="1076"/>
          <ac:spMkLst>
            <pc:docMk/>
            <pc:sldMk cId="731255249" sldId="478"/>
            <ac:spMk id="7" creationId="{F47D765E-8B5D-4215-B57F-37506DD1EEE0}"/>
          </ac:spMkLst>
        </pc:spChg>
      </pc:sldChg>
      <pc:sldChg chg="modSp add">
        <pc:chgData name="zhang dong" userId="c3ce7b406596cfd4" providerId="LiveId" clId="{B5E1A9AE-D238-458B-BD1B-7E0A45E7B122}" dt="2019-10-08T14:54:42.547" v="557" actId="15"/>
        <pc:sldMkLst>
          <pc:docMk/>
          <pc:sldMk cId="3677567798" sldId="479"/>
        </pc:sldMkLst>
        <pc:spChg chg="mod">
          <ac:chgData name="zhang dong" userId="c3ce7b406596cfd4" providerId="LiveId" clId="{B5E1A9AE-D238-458B-BD1B-7E0A45E7B122}" dt="2019-10-08T14:54:33.643" v="553"/>
          <ac:spMkLst>
            <pc:docMk/>
            <pc:sldMk cId="3677567798" sldId="479"/>
            <ac:spMk id="2" creationId="{BC18510D-DA36-4E95-8BD1-13E6FB5B3CC8}"/>
          </ac:spMkLst>
        </pc:spChg>
        <pc:spChg chg="mod">
          <ac:chgData name="zhang dong" userId="c3ce7b406596cfd4" providerId="LiveId" clId="{B5E1A9AE-D238-458B-BD1B-7E0A45E7B122}" dt="2019-10-08T14:54:42.547" v="557" actId="15"/>
          <ac:spMkLst>
            <pc:docMk/>
            <pc:sldMk cId="3677567798" sldId="479"/>
            <ac:spMk id="3" creationId="{60FE0FFA-75C3-4AA9-B1D5-5082A489F4B2}"/>
          </ac:spMkLst>
        </pc:spChg>
      </pc:sldChg>
      <pc:sldChg chg="addSp modSp add">
        <pc:chgData name="zhang dong" userId="c3ce7b406596cfd4" providerId="LiveId" clId="{B5E1A9AE-D238-458B-BD1B-7E0A45E7B122}" dt="2019-10-08T14:56:00.224" v="577" actId="1076"/>
        <pc:sldMkLst>
          <pc:docMk/>
          <pc:sldMk cId="822943717" sldId="480"/>
        </pc:sldMkLst>
        <pc:spChg chg="mod">
          <ac:chgData name="zhang dong" userId="c3ce7b406596cfd4" providerId="LiveId" clId="{B5E1A9AE-D238-458B-BD1B-7E0A45E7B122}" dt="2019-10-08T14:55:04.153" v="559"/>
          <ac:spMkLst>
            <pc:docMk/>
            <pc:sldMk cId="822943717" sldId="480"/>
            <ac:spMk id="2" creationId="{1FD00999-CF28-4E46-A5FC-9B07DC59B614}"/>
          </ac:spMkLst>
        </pc:spChg>
        <pc:spChg chg="mod">
          <ac:chgData name="zhang dong" userId="c3ce7b406596cfd4" providerId="LiveId" clId="{B5E1A9AE-D238-458B-BD1B-7E0A45E7B122}" dt="2019-10-08T14:55:23.170" v="570" actId="20577"/>
          <ac:spMkLst>
            <pc:docMk/>
            <pc:sldMk cId="822943717" sldId="480"/>
            <ac:spMk id="3" creationId="{0B7C928E-0850-4029-8001-EEFEFB09FEF2}"/>
          </ac:spMkLst>
        </pc:spChg>
        <pc:spChg chg="add mod">
          <ac:chgData name="zhang dong" userId="c3ce7b406596cfd4" providerId="LiveId" clId="{B5E1A9AE-D238-458B-BD1B-7E0A45E7B122}" dt="2019-10-08T14:56:00.224" v="577" actId="1076"/>
          <ac:spMkLst>
            <pc:docMk/>
            <pc:sldMk cId="822943717" sldId="480"/>
            <ac:spMk id="4" creationId="{879A51C4-F801-4722-BB57-80E19C85F2A0}"/>
          </ac:spMkLst>
        </pc:spChg>
      </pc:sldChg>
      <pc:sldChg chg="addSp modSp add modAnim">
        <pc:chgData name="zhang dong" userId="c3ce7b406596cfd4" providerId="LiveId" clId="{B5E1A9AE-D238-458B-BD1B-7E0A45E7B122}" dt="2019-10-08T15:03:04.161" v="641" actId="1076"/>
        <pc:sldMkLst>
          <pc:docMk/>
          <pc:sldMk cId="3850981355" sldId="481"/>
        </pc:sldMkLst>
        <pc:spChg chg="mod">
          <ac:chgData name="zhang dong" userId="c3ce7b406596cfd4" providerId="LiveId" clId="{B5E1A9AE-D238-458B-BD1B-7E0A45E7B122}" dt="2019-10-08T14:56:31.916" v="579"/>
          <ac:spMkLst>
            <pc:docMk/>
            <pc:sldMk cId="3850981355" sldId="481"/>
            <ac:spMk id="2" creationId="{68010331-3004-42C4-9594-28E2F4808D13}"/>
          </ac:spMkLst>
        </pc:spChg>
        <pc:spChg chg="mod">
          <ac:chgData name="zhang dong" userId="c3ce7b406596cfd4" providerId="LiveId" clId="{B5E1A9AE-D238-458B-BD1B-7E0A45E7B122}" dt="2019-10-08T14:56:59.867" v="594" actId="20577"/>
          <ac:spMkLst>
            <pc:docMk/>
            <pc:sldMk cId="3850981355" sldId="481"/>
            <ac:spMk id="3" creationId="{5CE65227-4321-402E-9322-3708CC4192BE}"/>
          </ac:spMkLst>
        </pc:spChg>
        <pc:spChg chg="add mod">
          <ac:chgData name="zhang dong" userId="c3ce7b406596cfd4" providerId="LiveId" clId="{B5E1A9AE-D238-458B-BD1B-7E0A45E7B122}" dt="2019-10-08T14:57:50.678" v="612" actId="207"/>
          <ac:spMkLst>
            <pc:docMk/>
            <pc:sldMk cId="3850981355" sldId="481"/>
            <ac:spMk id="4" creationId="{2A3C7363-4B6C-4DF6-B2BD-1E385D775287}"/>
          </ac:spMkLst>
        </pc:spChg>
        <pc:spChg chg="add mod">
          <ac:chgData name="zhang dong" userId="c3ce7b406596cfd4" providerId="LiveId" clId="{B5E1A9AE-D238-458B-BD1B-7E0A45E7B122}" dt="2019-10-08T15:03:04.161" v="641" actId="1076"/>
          <ac:spMkLst>
            <pc:docMk/>
            <pc:sldMk cId="3850981355" sldId="481"/>
            <ac:spMk id="5" creationId="{061700EF-B5F8-4DE5-BCE5-C35FB1ACFF41}"/>
          </ac:spMkLst>
        </pc:spChg>
      </pc:sldChg>
      <pc:sldChg chg="modSp add">
        <pc:chgData name="zhang dong" userId="c3ce7b406596cfd4" providerId="LiveId" clId="{B5E1A9AE-D238-458B-BD1B-7E0A45E7B122}" dt="2019-10-08T14:59:40.626" v="623" actId="27636"/>
        <pc:sldMkLst>
          <pc:docMk/>
          <pc:sldMk cId="3624137229" sldId="482"/>
        </pc:sldMkLst>
        <pc:spChg chg="mod">
          <ac:chgData name="zhang dong" userId="c3ce7b406596cfd4" providerId="LiveId" clId="{B5E1A9AE-D238-458B-BD1B-7E0A45E7B122}" dt="2019-10-08T14:59:21.366" v="614"/>
          <ac:spMkLst>
            <pc:docMk/>
            <pc:sldMk cId="3624137229" sldId="482"/>
            <ac:spMk id="2" creationId="{64B8F077-E59D-46CD-9B16-8A0001EC4C24}"/>
          </ac:spMkLst>
        </pc:spChg>
        <pc:spChg chg="mod">
          <ac:chgData name="zhang dong" userId="c3ce7b406596cfd4" providerId="LiveId" clId="{B5E1A9AE-D238-458B-BD1B-7E0A45E7B122}" dt="2019-10-08T14:59:40.626" v="623" actId="27636"/>
          <ac:spMkLst>
            <pc:docMk/>
            <pc:sldMk cId="3624137229" sldId="482"/>
            <ac:spMk id="3" creationId="{640673F4-5EF0-4D8B-A369-32BC0AADCE2D}"/>
          </ac:spMkLst>
        </pc:spChg>
      </pc:sldChg>
      <pc:sldChg chg="modSp add">
        <pc:chgData name="zhang dong" userId="c3ce7b406596cfd4" providerId="LiveId" clId="{B5E1A9AE-D238-458B-BD1B-7E0A45E7B122}" dt="2019-10-08T15:01:07.920" v="639" actId="14100"/>
        <pc:sldMkLst>
          <pc:docMk/>
          <pc:sldMk cId="1110124850" sldId="483"/>
        </pc:sldMkLst>
        <pc:spChg chg="mod">
          <ac:chgData name="zhang dong" userId="c3ce7b406596cfd4" providerId="LiveId" clId="{B5E1A9AE-D238-458B-BD1B-7E0A45E7B122}" dt="2019-10-08T14:59:56.138" v="630" actId="20577"/>
          <ac:spMkLst>
            <pc:docMk/>
            <pc:sldMk cId="1110124850" sldId="483"/>
            <ac:spMk id="2" creationId="{E1FC854D-37F9-409D-B622-004BC6C7F459}"/>
          </ac:spMkLst>
        </pc:spChg>
        <pc:spChg chg="mod">
          <ac:chgData name="zhang dong" userId="c3ce7b406596cfd4" providerId="LiveId" clId="{B5E1A9AE-D238-458B-BD1B-7E0A45E7B122}" dt="2019-10-08T15:01:07.920" v="639" actId="14100"/>
          <ac:spMkLst>
            <pc:docMk/>
            <pc:sldMk cId="1110124850" sldId="483"/>
            <ac:spMk id="3" creationId="{4FA89C6D-ADB9-4850-899A-1F3A0B500179}"/>
          </ac:spMkLst>
        </pc:spChg>
      </pc:sldChg>
      <pc:sldChg chg="modSp add">
        <pc:chgData name="zhang dong" userId="c3ce7b406596cfd4" providerId="LiveId" clId="{B5E1A9AE-D238-458B-BD1B-7E0A45E7B122}" dt="2019-10-08T15:05:12.161" v="643"/>
        <pc:sldMkLst>
          <pc:docMk/>
          <pc:sldMk cId="618516407" sldId="484"/>
        </pc:sldMkLst>
        <pc:spChg chg="mod">
          <ac:chgData name="zhang dong" userId="c3ce7b406596cfd4" providerId="LiveId" clId="{B5E1A9AE-D238-458B-BD1B-7E0A45E7B122}" dt="2019-10-08T15:05:12.161" v="643"/>
          <ac:spMkLst>
            <pc:docMk/>
            <pc:sldMk cId="618516407" sldId="484"/>
            <ac:spMk id="2" creationId="{00000000-0000-0000-0000-000000000000}"/>
          </ac:spMkLst>
        </pc:spChg>
      </pc:sldChg>
      <pc:sldChg chg="delSp modSp add delAnim">
        <pc:chgData name="zhang dong" userId="c3ce7b406596cfd4" providerId="LiveId" clId="{B5E1A9AE-D238-458B-BD1B-7E0A45E7B122}" dt="2019-10-08T15:05:38.624" v="651" actId="15"/>
        <pc:sldMkLst>
          <pc:docMk/>
          <pc:sldMk cId="3631828710" sldId="485"/>
        </pc:sldMkLst>
        <pc:spChg chg="mod">
          <ac:chgData name="zhang dong" userId="c3ce7b406596cfd4" providerId="LiveId" clId="{B5E1A9AE-D238-458B-BD1B-7E0A45E7B122}" dt="2019-10-08T15:05:23.330" v="645"/>
          <ac:spMkLst>
            <pc:docMk/>
            <pc:sldMk cId="3631828710" sldId="485"/>
            <ac:spMk id="2" creationId="{9158A70E-153B-4AC3-86BE-21ADDCAA191B}"/>
          </ac:spMkLst>
        </pc:spChg>
        <pc:spChg chg="mod">
          <ac:chgData name="zhang dong" userId="c3ce7b406596cfd4" providerId="LiveId" clId="{B5E1A9AE-D238-458B-BD1B-7E0A45E7B122}" dt="2019-10-08T15:05:38.624" v="651" actId="15"/>
          <ac:spMkLst>
            <pc:docMk/>
            <pc:sldMk cId="3631828710" sldId="485"/>
            <ac:spMk id="3" creationId="{AAB32CAD-FDB1-434F-B44B-975BC617958B}"/>
          </ac:spMkLst>
        </pc:spChg>
        <pc:spChg chg="del">
          <ac:chgData name="zhang dong" userId="c3ce7b406596cfd4" providerId="LiveId" clId="{B5E1A9AE-D238-458B-BD1B-7E0A45E7B122}" dt="2019-10-08T15:05:30.723" v="647" actId="478"/>
          <ac:spMkLst>
            <pc:docMk/>
            <pc:sldMk cId="3631828710" sldId="485"/>
            <ac:spMk id="6" creationId="{CA17286D-2640-4010-94B8-4FAD4E7AED61}"/>
          </ac:spMkLst>
        </pc:spChg>
        <pc:spChg chg="del">
          <ac:chgData name="zhang dong" userId="c3ce7b406596cfd4" providerId="LiveId" clId="{B5E1A9AE-D238-458B-BD1B-7E0A45E7B122}" dt="2019-10-08T15:05:29.343" v="646" actId="478"/>
          <ac:spMkLst>
            <pc:docMk/>
            <pc:sldMk cId="3631828710" sldId="485"/>
            <ac:spMk id="7" creationId="{F47D765E-8B5D-4215-B57F-37506DD1EEE0}"/>
          </ac:spMkLst>
        </pc:spChg>
      </pc:sldChg>
      <pc:sldChg chg="modSp add">
        <pc:chgData name="zhang dong" userId="c3ce7b406596cfd4" providerId="LiveId" clId="{B5E1A9AE-D238-458B-BD1B-7E0A45E7B122}" dt="2019-10-08T15:06:06.785" v="656" actId="15"/>
        <pc:sldMkLst>
          <pc:docMk/>
          <pc:sldMk cId="562724981" sldId="486"/>
        </pc:sldMkLst>
        <pc:spChg chg="mod">
          <ac:chgData name="zhang dong" userId="c3ce7b406596cfd4" providerId="LiveId" clId="{B5E1A9AE-D238-458B-BD1B-7E0A45E7B122}" dt="2019-10-08T15:05:57.328" v="653"/>
          <ac:spMkLst>
            <pc:docMk/>
            <pc:sldMk cId="562724981" sldId="486"/>
            <ac:spMk id="2" creationId="{AC72A59C-AFA0-45EA-88EF-E5E0DD70AF7C}"/>
          </ac:spMkLst>
        </pc:spChg>
        <pc:spChg chg="mod">
          <ac:chgData name="zhang dong" userId="c3ce7b406596cfd4" providerId="LiveId" clId="{B5E1A9AE-D238-458B-BD1B-7E0A45E7B122}" dt="2019-10-08T15:06:06.785" v="656" actId="15"/>
          <ac:spMkLst>
            <pc:docMk/>
            <pc:sldMk cId="562724981" sldId="486"/>
            <ac:spMk id="3" creationId="{6F588515-D025-4A92-B4BA-730D6B0BF139}"/>
          </ac:spMkLst>
        </pc:spChg>
      </pc:sldChg>
      <pc:sldChg chg="addSp delSp modSp add">
        <pc:chgData name="zhang dong" userId="c3ce7b406596cfd4" providerId="LiveId" clId="{B5E1A9AE-D238-458B-BD1B-7E0A45E7B122}" dt="2019-10-08T15:08:11.282" v="668" actId="1076"/>
        <pc:sldMkLst>
          <pc:docMk/>
          <pc:sldMk cId="3981839112" sldId="487"/>
        </pc:sldMkLst>
        <pc:spChg chg="mod">
          <ac:chgData name="zhang dong" userId="c3ce7b406596cfd4" providerId="LiveId" clId="{B5E1A9AE-D238-458B-BD1B-7E0A45E7B122}" dt="2019-10-08T15:06:28.407" v="658"/>
          <ac:spMkLst>
            <pc:docMk/>
            <pc:sldMk cId="3981839112" sldId="487"/>
            <ac:spMk id="2" creationId="{891BE03C-13D2-4CB0-82F3-ED5EBF91B228}"/>
          </ac:spMkLst>
        </pc:spChg>
        <pc:spChg chg="del">
          <ac:chgData name="zhang dong" userId="c3ce7b406596cfd4" providerId="LiveId" clId="{B5E1A9AE-D238-458B-BD1B-7E0A45E7B122}" dt="2019-10-08T15:06:43.122" v="661" actId="478"/>
          <ac:spMkLst>
            <pc:docMk/>
            <pc:sldMk cId="3981839112" sldId="487"/>
            <ac:spMk id="3" creationId="{4BEB623A-F870-4F4F-93F0-F2D1CA78483E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4" creationId="{2A07E181-95F8-45FC-9686-EF0177EAA214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5" creationId="{147E2A8F-D094-47E6-BEBF-F2550D6AB8A0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7" creationId="{3C9D4742-8409-4966-B18E-FC112218D26B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8" creationId="{667245BC-DAF9-4964-8200-EC5EA8830933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10" creationId="{01161697-E0D7-4F5F-A97D-D3EB8CB86CA8}"/>
          </ac:spMkLst>
        </pc:spChg>
        <pc:spChg chg="add del mod">
          <ac:chgData name="zhang dong" userId="c3ce7b406596cfd4" providerId="LiveId" clId="{B5E1A9AE-D238-458B-BD1B-7E0A45E7B122}" dt="2019-10-08T15:08:02.091" v="667" actId="478"/>
          <ac:spMkLst>
            <pc:docMk/>
            <pc:sldMk cId="3981839112" sldId="487"/>
            <ac:spMk id="11" creationId="{A7CB2475-B354-4766-ABF2-C8086EC9D388}"/>
          </ac:spMkLst>
        </pc:spChg>
        <pc:spChg chg="add mod">
          <ac:chgData name="zhang dong" userId="c3ce7b406596cfd4" providerId="LiveId" clId="{B5E1A9AE-D238-458B-BD1B-7E0A45E7B122}" dt="2019-10-08T15:08:11.282" v="668" actId="1076"/>
          <ac:spMkLst>
            <pc:docMk/>
            <pc:sldMk cId="3981839112" sldId="487"/>
            <ac:spMk id="19" creationId="{77E49C15-A583-4C82-BE2C-8EFA4BB456AF}"/>
          </ac:spMkLst>
        </pc:spChg>
        <pc:grpChg chg="add mod">
          <ac:chgData name="zhang dong" userId="c3ce7b406596cfd4" providerId="LiveId" clId="{B5E1A9AE-D238-458B-BD1B-7E0A45E7B122}" dt="2019-10-08T15:08:11.282" v="668" actId="1076"/>
          <ac:grpSpMkLst>
            <pc:docMk/>
            <pc:sldMk cId="3981839112" sldId="487"/>
            <ac:grpSpMk id="14" creationId="{05684E94-7824-4705-88F8-4A92006B6F9E}"/>
          </ac:grpSpMkLst>
        </pc:grpChg>
        <pc:cxnChg chg="add mod">
          <ac:chgData name="zhang dong" userId="c3ce7b406596cfd4" providerId="LiveId" clId="{B5E1A9AE-D238-458B-BD1B-7E0A45E7B122}" dt="2019-10-08T15:08:11.282" v="668" actId="1076"/>
          <ac:cxnSpMkLst>
            <pc:docMk/>
            <pc:sldMk cId="3981839112" sldId="487"/>
            <ac:cxnSpMk id="6" creationId="{4086B39F-42E8-4931-BEFE-0609A976622D}"/>
          </ac:cxnSpMkLst>
        </pc:cxnChg>
        <pc:cxnChg chg="add mod">
          <ac:chgData name="zhang dong" userId="c3ce7b406596cfd4" providerId="LiveId" clId="{B5E1A9AE-D238-458B-BD1B-7E0A45E7B122}" dt="2019-10-08T15:08:11.282" v="668" actId="1076"/>
          <ac:cxnSpMkLst>
            <pc:docMk/>
            <pc:sldMk cId="3981839112" sldId="487"/>
            <ac:cxnSpMk id="9" creationId="{75044F74-157F-4A7F-ACB3-F5F44C31CD8D}"/>
          </ac:cxnSpMkLst>
        </pc:cxnChg>
        <pc:cxnChg chg="add del mod">
          <ac:chgData name="zhang dong" userId="c3ce7b406596cfd4" providerId="LiveId" clId="{B5E1A9AE-D238-458B-BD1B-7E0A45E7B122}" dt="2019-10-08T15:08:00.963" v="666" actId="478"/>
          <ac:cxnSpMkLst>
            <pc:docMk/>
            <pc:sldMk cId="3981839112" sldId="487"/>
            <ac:cxnSpMk id="12" creationId="{73A12253-34B5-45A8-A1F6-46AAD72CB4EC}"/>
          </ac:cxnSpMkLst>
        </pc:cxnChg>
        <pc:cxnChg chg="add mod">
          <ac:chgData name="zhang dong" userId="c3ce7b406596cfd4" providerId="LiveId" clId="{B5E1A9AE-D238-458B-BD1B-7E0A45E7B122}" dt="2019-10-08T15:08:11.282" v="668" actId="1076"/>
          <ac:cxnSpMkLst>
            <pc:docMk/>
            <pc:sldMk cId="3981839112" sldId="487"/>
            <ac:cxnSpMk id="13" creationId="{6A81C8ED-11E6-4D13-80CE-7AC984E75F13}"/>
          </ac:cxnSpMkLst>
        </pc:cxnChg>
        <pc:cxnChg chg="add mod">
          <ac:chgData name="zhang dong" userId="c3ce7b406596cfd4" providerId="LiveId" clId="{B5E1A9AE-D238-458B-BD1B-7E0A45E7B122}" dt="2019-10-08T15:08:11.282" v="668" actId="1076"/>
          <ac:cxnSpMkLst>
            <pc:docMk/>
            <pc:sldMk cId="3981839112" sldId="487"/>
            <ac:cxnSpMk id="20" creationId="{8D76C76F-CB56-4989-AA17-87F7EED6BF84}"/>
          </ac:cxnSpMkLst>
        </pc:cxnChg>
      </pc:sldChg>
      <pc:sldChg chg="modSp add">
        <pc:chgData name="zhang dong" userId="c3ce7b406596cfd4" providerId="LiveId" clId="{B5E1A9AE-D238-458B-BD1B-7E0A45E7B122}" dt="2019-10-08T15:08:39.175" v="677" actId="27636"/>
        <pc:sldMkLst>
          <pc:docMk/>
          <pc:sldMk cId="2920321994" sldId="488"/>
        </pc:sldMkLst>
        <pc:spChg chg="mod">
          <ac:chgData name="zhang dong" userId="c3ce7b406596cfd4" providerId="LiveId" clId="{B5E1A9AE-D238-458B-BD1B-7E0A45E7B122}" dt="2019-10-08T15:08:23.180" v="671"/>
          <ac:spMkLst>
            <pc:docMk/>
            <pc:sldMk cId="2920321994" sldId="488"/>
            <ac:spMk id="2" creationId="{E910C442-1AA4-46C1-9E38-32E17C1D53BD}"/>
          </ac:spMkLst>
        </pc:spChg>
        <pc:spChg chg="mod">
          <ac:chgData name="zhang dong" userId="c3ce7b406596cfd4" providerId="LiveId" clId="{B5E1A9AE-D238-458B-BD1B-7E0A45E7B122}" dt="2019-10-08T15:08:39.175" v="677" actId="27636"/>
          <ac:spMkLst>
            <pc:docMk/>
            <pc:sldMk cId="2920321994" sldId="488"/>
            <ac:spMk id="3" creationId="{B0D4F4BB-1185-4719-B76C-616779BB5781}"/>
          </ac:spMkLst>
        </pc:spChg>
      </pc:sldChg>
      <pc:sldChg chg="addSp delSp modSp add">
        <pc:chgData name="zhang dong" userId="c3ce7b406596cfd4" providerId="LiveId" clId="{B5E1A9AE-D238-458B-BD1B-7E0A45E7B122}" dt="2019-10-08T15:11:11.468" v="689"/>
        <pc:sldMkLst>
          <pc:docMk/>
          <pc:sldMk cId="3497401414" sldId="489"/>
        </pc:sldMkLst>
        <pc:spChg chg="mod">
          <ac:chgData name="zhang dong" userId="c3ce7b406596cfd4" providerId="LiveId" clId="{B5E1A9AE-D238-458B-BD1B-7E0A45E7B122}" dt="2019-10-08T15:11:11.468" v="689"/>
          <ac:spMkLst>
            <pc:docMk/>
            <pc:sldMk cId="3497401414" sldId="489"/>
            <ac:spMk id="2" creationId="{A0FB6BBB-1BE6-4E10-96D1-9FC4BC3905C6}"/>
          </ac:spMkLst>
        </pc:spChg>
        <pc:spChg chg="del">
          <ac:chgData name="zhang dong" userId="c3ce7b406596cfd4" providerId="LiveId" clId="{B5E1A9AE-D238-458B-BD1B-7E0A45E7B122}" dt="2019-10-08T15:09:09.768" v="679" actId="478"/>
          <ac:spMkLst>
            <pc:docMk/>
            <pc:sldMk cId="3497401414" sldId="489"/>
            <ac:spMk id="3" creationId="{509E50E9-36A8-41EA-B9DE-8136CB3D21A7}"/>
          </ac:spMkLst>
        </pc:spChg>
        <pc:spChg chg="add mod">
          <ac:chgData name="zhang dong" userId="c3ce7b406596cfd4" providerId="LiveId" clId="{B5E1A9AE-D238-458B-BD1B-7E0A45E7B122}" dt="2019-10-08T15:09:25.698" v="682" actId="207"/>
          <ac:spMkLst>
            <pc:docMk/>
            <pc:sldMk cId="3497401414" sldId="489"/>
            <ac:spMk id="4" creationId="{FF4A89F0-73CC-4B4B-9142-B2F570D80CCA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5" creationId="{B5118CFC-864C-4D52-939E-64AB7BB2E41B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7" creationId="{6DBAF378-1FF8-4642-A5E0-966427264A60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8" creationId="{8652D24E-F1AE-4B2F-A60B-6B0CA42933C9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10" creationId="{343E853F-DB72-4E72-BD8F-569C75021B30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11" creationId="{1FD8197F-7E1D-4A67-BB0F-B7370C9ACA3F}"/>
          </ac:spMkLst>
        </pc:spChg>
        <pc:spChg chg="add mod">
          <ac:chgData name="zhang dong" userId="c3ce7b406596cfd4" providerId="LiveId" clId="{B5E1A9AE-D238-458B-BD1B-7E0A45E7B122}" dt="2019-10-08T15:09:17.242" v="681" actId="1076"/>
          <ac:spMkLst>
            <pc:docMk/>
            <pc:sldMk cId="3497401414" sldId="489"/>
            <ac:spMk id="19" creationId="{67852674-1945-499B-BE73-35604630567E}"/>
          </ac:spMkLst>
        </pc:spChg>
        <pc:spChg chg="add mod">
          <ac:chgData name="zhang dong" userId="c3ce7b406596cfd4" providerId="LiveId" clId="{B5E1A9AE-D238-458B-BD1B-7E0A45E7B122}" dt="2019-10-08T15:10:01.263" v="685" actId="208"/>
          <ac:spMkLst>
            <pc:docMk/>
            <pc:sldMk cId="3497401414" sldId="489"/>
            <ac:spMk id="21" creationId="{56555977-1D7D-4279-824A-A78EEE67EABD}"/>
          </ac:spMkLst>
        </pc:spChg>
        <pc:spChg chg="add mod">
          <ac:chgData name="zhang dong" userId="c3ce7b406596cfd4" providerId="LiveId" clId="{B5E1A9AE-D238-458B-BD1B-7E0A45E7B122}" dt="2019-10-08T15:10:28.256" v="688" actId="2085"/>
          <ac:spMkLst>
            <pc:docMk/>
            <pc:sldMk cId="3497401414" sldId="489"/>
            <ac:spMk id="22" creationId="{352A6F66-9825-407D-BDE4-A38A0465A6D3}"/>
          </ac:spMkLst>
        </pc:spChg>
        <pc:spChg chg="mod">
          <ac:chgData name="zhang dong" userId="c3ce7b406596cfd4" providerId="LiveId" clId="{B5E1A9AE-D238-458B-BD1B-7E0A45E7B122}" dt="2019-10-08T15:10:01.263" v="685" actId="208"/>
          <ac:spMkLst>
            <pc:docMk/>
            <pc:sldMk cId="3497401414" sldId="489"/>
            <ac:spMk id="24" creationId="{615AEAB3-8E88-4C7E-861B-E2312B554B33}"/>
          </ac:spMkLst>
        </pc:spChg>
        <pc:spChg chg="mod">
          <ac:chgData name="zhang dong" userId="c3ce7b406596cfd4" providerId="LiveId" clId="{B5E1A9AE-D238-458B-BD1B-7E0A45E7B122}" dt="2019-10-08T15:10:14.788" v="686" actId="2085"/>
          <ac:spMkLst>
            <pc:docMk/>
            <pc:sldMk cId="3497401414" sldId="489"/>
            <ac:spMk id="26" creationId="{6FB6D707-4A57-4C36-B842-6317CA6D16EE}"/>
          </ac:spMkLst>
        </pc:spChg>
        <pc:spChg chg="mod">
          <ac:chgData name="zhang dong" userId="c3ce7b406596cfd4" providerId="LiveId" clId="{B5E1A9AE-D238-458B-BD1B-7E0A45E7B122}" dt="2019-10-08T15:10:14.788" v="686" actId="2085"/>
          <ac:spMkLst>
            <pc:docMk/>
            <pc:sldMk cId="3497401414" sldId="489"/>
            <ac:spMk id="27" creationId="{B79AF550-7437-4DDD-8DF0-23C458A12EA0}"/>
          </ac:spMkLst>
        </pc:spChg>
        <pc:grpChg chg="add mod">
          <ac:chgData name="zhang dong" userId="c3ce7b406596cfd4" providerId="LiveId" clId="{B5E1A9AE-D238-458B-BD1B-7E0A45E7B122}" dt="2019-10-08T15:09:17.242" v="681" actId="1076"/>
          <ac:grpSpMkLst>
            <pc:docMk/>
            <pc:sldMk cId="3497401414" sldId="489"/>
            <ac:grpSpMk id="14" creationId="{423AF207-482A-457B-94A3-2DE4B9E5D805}"/>
          </ac:grpSpMkLst>
        </pc:grpChg>
        <pc:grpChg chg="add mod">
          <ac:chgData name="zhang dong" userId="c3ce7b406596cfd4" providerId="LiveId" clId="{B5E1A9AE-D238-458B-BD1B-7E0A45E7B122}" dt="2019-10-08T15:09:48.618" v="683" actId="207"/>
          <ac:grpSpMkLst>
            <pc:docMk/>
            <pc:sldMk cId="3497401414" sldId="489"/>
            <ac:grpSpMk id="23" creationId="{186C4D20-B93D-4115-B236-3643C63E694E}"/>
          </ac:grpSpMkLst>
        </pc:grpChg>
        <pc:cxnChg chg="add mod">
          <ac:chgData name="zhang dong" userId="c3ce7b406596cfd4" providerId="LiveId" clId="{B5E1A9AE-D238-458B-BD1B-7E0A45E7B122}" dt="2019-10-08T15:09:17.242" v="681" actId="1076"/>
          <ac:cxnSpMkLst>
            <pc:docMk/>
            <pc:sldMk cId="3497401414" sldId="489"/>
            <ac:cxnSpMk id="6" creationId="{FF84849A-4478-4D82-9ED5-3F08314C0F24}"/>
          </ac:cxnSpMkLst>
        </pc:cxnChg>
        <pc:cxnChg chg="add mod">
          <ac:chgData name="zhang dong" userId="c3ce7b406596cfd4" providerId="LiveId" clId="{B5E1A9AE-D238-458B-BD1B-7E0A45E7B122}" dt="2019-10-08T15:09:17.242" v="681" actId="1076"/>
          <ac:cxnSpMkLst>
            <pc:docMk/>
            <pc:sldMk cId="3497401414" sldId="489"/>
            <ac:cxnSpMk id="9" creationId="{C2C5EBE1-D723-4BF7-BBA9-AB25A1BD818A}"/>
          </ac:cxnSpMkLst>
        </pc:cxnChg>
        <pc:cxnChg chg="add mod">
          <ac:chgData name="zhang dong" userId="c3ce7b406596cfd4" providerId="LiveId" clId="{B5E1A9AE-D238-458B-BD1B-7E0A45E7B122}" dt="2019-10-08T15:10:01.263" v="685" actId="208"/>
          <ac:cxnSpMkLst>
            <pc:docMk/>
            <pc:sldMk cId="3497401414" sldId="489"/>
            <ac:cxnSpMk id="12" creationId="{77F49C4F-E383-46C9-AF9D-A2E8FD2F3352}"/>
          </ac:cxnSpMkLst>
        </pc:cxnChg>
        <pc:cxnChg chg="add mod">
          <ac:chgData name="zhang dong" userId="c3ce7b406596cfd4" providerId="LiveId" clId="{B5E1A9AE-D238-458B-BD1B-7E0A45E7B122}" dt="2019-10-08T15:09:17.242" v="681" actId="1076"/>
          <ac:cxnSpMkLst>
            <pc:docMk/>
            <pc:sldMk cId="3497401414" sldId="489"/>
            <ac:cxnSpMk id="13" creationId="{B93C9DCD-76BF-43EC-B567-F330B395739B}"/>
          </ac:cxnSpMkLst>
        </pc:cxnChg>
        <pc:cxnChg chg="add mod">
          <ac:chgData name="zhang dong" userId="c3ce7b406596cfd4" providerId="LiveId" clId="{B5E1A9AE-D238-458B-BD1B-7E0A45E7B122}" dt="2019-10-08T15:09:17.242" v="681" actId="1076"/>
          <ac:cxnSpMkLst>
            <pc:docMk/>
            <pc:sldMk cId="3497401414" sldId="489"/>
            <ac:cxnSpMk id="20" creationId="{3900F0F3-37F6-46FF-9236-66005AB82A6C}"/>
          </ac:cxnSpMkLst>
        </pc:cxnChg>
        <pc:cxnChg chg="mod">
          <ac:chgData name="zhang dong" userId="c3ce7b406596cfd4" providerId="LiveId" clId="{B5E1A9AE-D238-458B-BD1B-7E0A45E7B122}" dt="2019-10-08T15:10:01.263" v="685" actId="208"/>
          <ac:cxnSpMkLst>
            <pc:docMk/>
            <pc:sldMk cId="3497401414" sldId="489"/>
            <ac:cxnSpMk id="25" creationId="{F3E64374-4A80-4FBB-8FE2-78026B9B75B1}"/>
          </ac:cxnSpMkLst>
        </pc:cxnChg>
        <pc:cxnChg chg="add mod">
          <ac:chgData name="zhang dong" userId="c3ce7b406596cfd4" providerId="LiveId" clId="{B5E1A9AE-D238-458B-BD1B-7E0A45E7B122}" dt="2019-10-08T15:10:01.263" v="685" actId="208"/>
          <ac:cxnSpMkLst>
            <pc:docMk/>
            <pc:sldMk cId="3497401414" sldId="489"/>
            <ac:cxnSpMk id="28" creationId="{ABE95502-9A7E-40E6-8EC6-E1AC64DA866C}"/>
          </ac:cxnSpMkLst>
        </pc:cxnChg>
      </pc:sldChg>
      <pc:sldChg chg="modSp add">
        <pc:chgData name="zhang dong" userId="c3ce7b406596cfd4" providerId="LiveId" clId="{B5E1A9AE-D238-458B-BD1B-7E0A45E7B122}" dt="2019-10-08T15:11:40.028" v="693"/>
        <pc:sldMkLst>
          <pc:docMk/>
          <pc:sldMk cId="2392908247" sldId="490"/>
        </pc:sldMkLst>
        <pc:spChg chg="mod">
          <ac:chgData name="zhang dong" userId="c3ce7b406596cfd4" providerId="LiveId" clId="{B5E1A9AE-D238-458B-BD1B-7E0A45E7B122}" dt="2019-10-08T15:11:31.214" v="692"/>
          <ac:spMkLst>
            <pc:docMk/>
            <pc:sldMk cId="2392908247" sldId="490"/>
            <ac:spMk id="2" creationId="{07C1920B-5613-46C7-A0D5-73C7743DF9D9}"/>
          </ac:spMkLst>
        </pc:spChg>
        <pc:spChg chg="mod">
          <ac:chgData name="zhang dong" userId="c3ce7b406596cfd4" providerId="LiveId" clId="{B5E1A9AE-D238-458B-BD1B-7E0A45E7B122}" dt="2019-10-08T15:11:40.028" v="693"/>
          <ac:spMkLst>
            <pc:docMk/>
            <pc:sldMk cId="2392908247" sldId="490"/>
            <ac:spMk id="3" creationId="{3B142586-655B-4E7C-944B-2D7283B8B736}"/>
          </ac:spMkLst>
        </pc:spChg>
      </pc:sldChg>
      <pc:sldChg chg="addSp modSp add">
        <pc:chgData name="zhang dong" userId="c3ce7b406596cfd4" providerId="LiveId" clId="{B5E1A9AE-D238-458B-BD1B-7E0A45E7B122}" dt="2019-10-08T15:12:22.937" v="700" actId="207"/>
        <pc:sldMkLst>
          <pc:docMk/>
          <pc:sldMk cId="3925357069" sldId="491"/>
        </pc:sldMkLst>
        <pc:spChg chg="mod">
          <ac:chgData name="zhang dong" userId="c3ce7b406596cfd4" providerId="LiveId" clId="{B5E1A9AE-D238-458B-BD1B-7E0A45E7B122}" dt="2019-10-08T15:12:07.967" v="695"/>
          <ac:spMkLst>
            <pc:docMk/>
            <pc:sldMk cId="3925357069" sldId="491"/>
            <ac:spMk id="2" creationId="{C29E28B4-AFC2-4EA2-8CFD-BBC1E5813223}"/>
          </ac:spMkLst>
        </pc:spChg>
        <pc:spChg chg="mod">
          <ac:chgData name="zhang dong" userId="c3ce7b406596cfd4" providerId="LiveId" clId="{B5E1A9AE-D238-458B-BD1B-7E0A45E7B122}" dt="2019-10-08T15:12:13.874" v="697"/>
          <ac:spMkLst>
            <pc:docMk/>
            <pc:sldMk cId="3925357069" sldId="491"/>
            <ac:spMk id="3" creationId="{F4BD4EC0-D7B6-49C3-BC8F-2A027F9FD69D}"/>
          </ac:spMkLst>
        </pc:spChg>
        <pc:spChg chg="add mod">
          <ac:chgData name="zhang dong" userId="c3ce7b406596cfd4" providerId="LiveId" clId="{B5E1A9AE-D238-458B-BD1B-7E0A45E7B122}" dt="2019-10-08T15:12:22.937" v="700" actId="207"/>
          <ac:spMkLst>
            <pc:docMk/>
            <pc:sldMk cId="3925357069" sldId="491"/>
            <ac:spMk id="4" creationId="{88E83432-76B0-492C-9832-B01AF67CAFFB}"/>
          </ac:spMkLst>
        </pc:spChg>
      </pc:sldChg>
      <pc:sldChg chg="addSp modSp add">
        <pc:chgData name="zhang dong" userId="c3ce7b406596cfd4" providerId="LiveId" clId="{B5E1A9AE-D238-458B-BD1B-7E0A45E7B122}" dt="2019-10-08T15:13:08.716" v="707" actId="207"/>
        <pc:sldMkLst>
          <pc:docMk/>
          <pc:sldMk cId="798170698" sldId="492"/>
        </pc:sldMkLst>
        <pc:spChg chg="mod">
          <ac:chgData name="zhang dong" userId="c3ce7b406596cfd4" providerId="LiveId" clId="{B5E1A9AE-D238-458B-BD1B-7E0A45E7B122}" dt="2019-10-08T15:12:36.118" v="702"/>
          <ac:spMkLst>
            <pc:docMk/>
            <pc:sldMk cId="798170698" sldId="492"/>
            <ac:spMk id="2" creationId="{64FE9C6B-EA40-4F1B-B25F-7B049C72F779}"/>
          </ac:spMkLst>
        </pc:spChg>
        <pc:spChg chg="mod">
          <ac:chgData name="zhang dong" userId="c3ce7b406596cfd4" providerId="LiveId" clId="{B5E1A9AE-D238-458B-BD1B-7E0A45E7B122}" dt="2019-10-08T15:12:52.134" v="704"/>
          <ac:spMkLst>
            <pc:docMk/>
            <pc:sldMk cId="798170698" sldId="492"/>
            <ac:spMk id="3" creationId="{0E377172-572B-42D5-BFF5-3A8FCA7BF89F}"/>
          </ac:spMkLst>
        </pc:spChg>
        <pc:spChg chg="add mod">
          <ac:chgData name="zhang dong" userId="c3ce7b406596cfd4" providerId="LiveId" clId="{B5E1A9AE-D238-458B-BD1B-7E0A45E7B122}" dt="2019-10-08T15:13:08.716" v="707" actId="207"/>
          <ac:spMkLst>
            <pc:docMk/>
            <pc:sldMk cId="798170698" sldId="492"/>
            <ac:spMk id="4" creationId="{DBDAF984-0FEC-4B94-B4DF-443AFE1D20D8}"/>
          </ac:spMkLst>
        </pc:spChg>
        <pc:spChg chg="add mod">
          <ac:chgData name="zhang dong" userId="c3ce7b406596cfd4" providerId="LiveId" clId="{B5E1A9AE-D238-458B-BD1B-7E0A45E7B122}" dt="2019-10-08T15:13:05.709" v="706" actId="1076"/>
          <ac:spMkLst>
            <pc:docMk/>
            <pc:sldMk cId="798170698" sldId="492"/>
            <ac:spMk id="5" creationId="{15959C4F-6682-490F-9F26-62CDBF506889}"/>
          </ac:spMkLst>
        </pc:spChg>
      </pc:sldChg>
      <pc:sldChg chg="addSp delSp modSp add">
        <pc:chgData name="zhang dong" userId="c3ce7b406596cfd4" providerId="LiveId" clId="{B5E1A9AE-D238-458B-BD1B-7E0A45E7B122}" dt="2019-10-08T15:15:01.134" v="719" actId="207"/>
        <pc:sldMkLst>
          <pc:docMk/>
          <pc:sldMk cId="1300500072" sldId="493"/>
        </pc:sldMkLst>
        <pc:spChg chg="mod">
          <ac:chgData name="zhang dong" userId="c3ce7b406596cfd4" providerId="LiveId" clId="{B5E1A9AE-D238-458B-BD1B-7E0A45E7B122}" dt="2019-10-08T15:13:22.865" v="709"/>
          <ac:spMkLst>
            <pc:docMk/>
            <pc:sldMk cId="1300500072" sldId="493"/>
            <ac:spMk id="2" creationId="{E712E23D-3191-415D-8759-39276CD0E619}"/>
          </ac:spMkLst>
        </pc:spChg>
        <pc:spChg chg="del">
          <ac:chgData name="zhang dong" userId="c3ce7b406596cfd4" providerId="LiveId" clId="{B5E1A9AE-D238-458B-BD1B-7E0A45E7B122}" dt="2019-10-08T15:13:32.673" v="710" actId="478"/>
          <ac:spMkLst>
            <pc:docMk/>
            <pc:sldMk cId="1300500072" sldId="493"/>
            <ac:spMk id="3" creationId="{1412146B-9471-4479-8E07-0FEFFC5947AA}"/>
          </ac:spMkLst>
        </pc:spChg>
        <pc:spChg chg="add mod">
          <ac:chgData name="zhang dong" userId="c3ce7b406596cfd4" providerId="LiveId" clId="{B5E1A9AE-D238-458B-BD1B-7E0A45E7B122}" dt="2019-10-08T15:13:38.539" v="712" actId="1076"/>
          <ac:spMkLst>
            <pc:docMk/>
            <pc:sldMk cId="1300500072" sldId="493"/>
            <ac:spMk id="10" creationId="{6780E0DE-375D-4E9F-8B33-EA3AE6FDA23D}"/>
          </ac:spMkLst>
        </pc:spChg>
        <pc:spChg chg="mod">
          <ac:chgData name="zhang dong" userId="c3ce7b406596cfd4" providerId="LiveId" clId="{B5E1A9AE-D238-458B-BD1B-7E0A45E7B122}" dt="2019-10-08T15:14:32.702" v="717" actId="208"/>
          <ac:spMkLst>
            <pc:docMk/>
            <pc:sldMk cId="1300500072" sldId="493"/>
            <ac:spMk id="21" creationId="{3A4E9917-3F76-48EE-BD38-A22E4B2BA9DC}"/>
          </ac:spMkLst>
        </pc:spChg>
        <pc:spChg chg="mod">
          <ac:chgData name="zhang dong" userId="c3ce7b406596cfd4" providerId="LiveId" clId="{B5E1A9AE-D238-458B-BD1B-7E0A45E7B122}" dt="2019-10-08T15:15:01.134" v="719" actId="207"/>
          <ac:spMkLst>
            <pc:docMk/>
            <pc:sldMk cId="1300500072" sldId="493"/>
            <ac:spMk id="22" creationId="{179300BF-57F3-4C85-AA5F-413A5D2EAE52}"/>
          </ac:spMkLst>
        </pc:spChg>
        <pc:spChg chg="mod">
          <ac:chgData name="zhang dong" userId="c3ce7b406596cfd4" providerId="LiveId" clId="{B5E1A9AE-D238-458B-BD1B-7E0A45E7B122}" dt="2019-10-08T15:13:54.196" v="713" actId="208"/>
          <ac:spMkLst>
            <pc:docMk/>
            <pc:sldMk cId="1300500072" sldId="493"/>
            <ac:spMk id="26" creationId="{DA35A1AF-AF53-4DBF-A035-7FAFD7D0444C}"/>
          </ac:spMkLst>
        </pc:spChg>
        <pc:spChg chg="mod">
          <ac:chgData name="zhang dong" userId="c3ce7b406596cfd4" providerId="LiveId" clId="{B5E1A9AE-D238-458B-BD1B-7E0A45E7B122}" dt="2019-10-08T15:14:57.278" v="718" actId="207"/>
          <ac:spMkLst>
            <pc:docMk/>
            <pc:sldMk cId="1300500072" sldId="493"/>
            <ac:spMk id="28" creationId="{993A85BB-F1C6-4E8F-94C2-4BEAC98D19E6}"/>
          </ac:spMkLst>
        </pc:spChg>
        <pc:spChg chg="mod">
          <ac:chgData name="zhang dong" userId="c3ce7b406596cfd4" providerId="LiveId" clId="{B5E1A9AE-D238-458B-BD1B-7E0A45E7B122}" dt="2019-10-08T15:14:57.278" v="718" actId="207"/>
          <ac:spMkLst>
            <pc:docMk/>
            <pc:sldMk cId="1300500072" sldId="493"/>
            <ac:spMk id="29" creationId="{62FFB6FD-EA6E-491D-8F19-932D092D9BDF}"/>
          </ac:spMkLst>
        </pc:spChg>
        <pc:spChg chg="mod">
          <ac:chgData name="zhang dong" userId="c3ce7b406596cfd4" providerId="LiveId" clId="{B5E1A9AE-D238-458B-BD1B-7E0A45E7B122}" dt="2019-10-08T15:13:54.196" v="713" actId="208"/>
          <ac:spMkLst>
            <pc:docMk/>
            <pc:sldMk cId="1300500072" sldId="493"/>
            <ac:spMk id="32" creationId="{0FC8C471-477A-4385-AF9C-A4E22FD490D1}"/>
          </ac:spMkLst>
        </pc:spChg>
        <pc:spChg chg="mod">
          <ac:chgData name="zhang dong" userId="c3ce7b406596cfd4" providerId="LiveId" clId="{B5E1A9AE-D238-458B-BD1B-7E0A45E7B122}" dt="2019-10-08T15:14:00.875" v="714" actId="2085"/>
          <ac:spMkLst>
            <pc:docMk/>
            <pc:sldMk cId="1300500072" sldId="493"/>
            <ac:spMk id="34" creationId="{DB2A6A6D-70E4-4344-BDBF-8206216A39DE}"/>
          </ac:spMkLst>
        </pc:spChg>
        <pc:spChg chg="mod">
          <ac:chgData name="zhang dong" userId="c3ce7b406596cfd4" providerId="LiveId" clId="{B5E1A9AE-D238-458B-BD1B-7E0A45E7B122}" dt="2019-10-08T15:14:00.875" v="714" actId="2085"/>
          <ac:spMkLst>
            <pc:docMk/>
            <pc:sldMk cId="1300500072" sldId="493"/>
            <ac:spMk id="35" creationId="{F62D8600-0DC0-4508-ADA9-C4F362EFEE3A}"/>
          </ac:spMkLst>
        </pc:spChg>
        <pc:spChg chg="mod">
          <ac:chgData name="zhang dong" userId="c3ce7b406596cfd4" providerId="LiveId" clId="{B5E1A9AE-D238-458B-BD1B-7E0A45E7B122}" dt="2019-10-08T15:13:54.196" v="713" actId="208"/>
          <ac:spMkLst>
            <pc:docMk/>
            <pc:sldMk cId="1300500072" sldId="493"/>
            <ac:spMk id="38" creationId="{1D5C1D49-7D48-482E-8BEB-3918421510FC}"/>
          </ac:spMkLst>
        </pc:spChg>
        <pc:spChg chg="mod">
          <ac:chgData name="zhang dong" userId="c3ce7b406596cfd4" providerId="LiveId" clId="{B5E1A9AE-D238-458B-BD1B-7E0A45E7B122}" dt="2019-10-08T15:14:13.046" v="715" actId="2085"/>
          <ac:spMkLst>
            <pc:docMk/>
            <pc:sldMk cId="1300500072" sldId="493"/>
            <ac:spMk id="39" creationId="{67298187-2CB3-40E8-8261-F26000C799ED}"/>
          </ac:spMkLst>
        </pc:spChg>
        <pc:spChg chg="mod">
          <ac:chgData name="zhang dong" userId="c3ce7b406596cfd4" providerId="LiveId" clId="{B5E1A9AE-D238-458B-BD1B-7E0A45E7B122}" dt="2019-10-08T15:13:54.196" v="713" actId="208"/>
          <ac:spMkLst>
            <pc:docMk/>
            <pc:sldMk cId="1300500072" sldId="493"/>
            <ac:spMk id="40" creationId="{3BCF1BA5-0E56-4F04-9574-319B4B123635}"/>
          </ac:spMkLst>
        </pc:spChg>
        <pc:spChg chg="mod">
          <ac:chgData name="zhang dong" userId="c3ce7b406596cfd4" providerId="LiveId" clId="{B5E1A9AE-D238-458B-BD1B-7E0A45E7B122}" dt="2019-10-08T15:14:13.046" v="715" actId="2085"/>
          <ac:spMkLst>
            <pc:docMk/>
            <pc:sldMk cId="1300500072" sldId="493"/>
            <ac:spMk id="41" creationId="{851D1C1B-DCC3-4DAC-97AF-FC322B9C45F3}"/>
          </ac:spMkLst>
        </pc:spChg>
        <pc:spChg chg="add mod">
          <ac:chgData name="zhang dong" userId="c3ce7b406596cfd4" providerId="LiveId" clId="{B5E1A9AE-D238-458B-BD1B-7E0A45E7B122}" dt="2019-10-08T15:13:38.539" v="712" actId="1076"/>
          <ac:spMkLst>
            <pc:docMk/>
            <pc:sldMk cId="1300500072" sldId="493"/>
            <ac:spMk id="42" creationId="{E7F07136-2A45-4216-891B-BDEC3B20EB66}"/>
          </ac:spMkLst>
        </pc:spChg>
        <pc:grpChg chg="add mod">
          <ac:chgData name="zhang dong" userId="c3ce7b406596cfd4" providerId="LiveId" clId="{B5E1A9AE-D238-458B-BD1B-7E0A45E7B122}" dt="2019-10-08T15:13:38.539" v="712" actId="1076"/>
          <ac:grpSpMkLst>
            <pc:docMk/>
            <pc:sldMk cId="1300500072" sldId="493"/>
            <ac:grpSpMk id="4" creationId="{C00DA9F6-8F8F-4595-9DEA-67C5CED4E91A}"/>
          </ac:grpSpMkLst>
        </pc:grpChg>
        <pc:grpChg chg="add mod">
          <ac:chgData name="zhang dong" userId="c3ce7b406596cfd4" providerId="LiveId" clId="{B5E1A9AE-D238-458B-BD1B-7E0A45E7B122}" dt="2019-10-08T15:13:38.539" v="712" actId="1076"/>
          <ac:grpSpMkLst>
            <pc:docMk/>
            <pc:sldMk cId="1300500072" sldId="493"/>
            <ac:grpSpMk id="13" creationId="{BC774D8A-DCB9-42E2-94E4-2CEA792936A8}"/>
          </ac:grpSpMkLst>
        </pc:grpChg>
        <pc:grpChg chg="add mod">
          <ac:chgData name="zhang dong" userId="c3ce7b406596cfd4" providerId="LiveId" clId="{B5E1A9AE-D238-458B-BD1B-7E0A45E7B122}" dt="2019-10-08T15:13:38.539" v="712" actId="1076"/>
          <ac:grpSpMkLst>
            <pc:docMk/>
            <pc:sldMk cId="1300500072" sldId="493"/>
            <ac:grpSpMk id="19" creationId="{8B257223-5D97-43A0-BE67-0DBEF2BC68B3}"/>
          </ac:grpSpMkLst>
        </pc:grpChg>
        <pc:grpChg chg="add mod">
          <ac:chgData name="zhang dong" userId="c3ce7b406596cfd4" providerId="LiveId" clId="{B5E1A9AE-D238-458B-BD1B-7E0A45E7B122}" dt="2019-10-08T15:14:57.278" v="718" actId="207"/>
          <ac:grpSpMkLst>
            <pc:docMk/>
            <pc:sldMk cId="1300500072" sldId="493"/>
            <ac:grpSpMk id="25" creationId="{CF7225E7-FDFE-4BCA-8832-E83E826415C7}"/>
          </ac:grpSpMkLst>
        </pc:grpChg>
        <pc:grpChg chg="add mod">
          <ac:chgData name="zhang dong" userId="c3ce7b406596cfd4" providerId="LiveId" clId="{B5E1A9AE-D238-458B-BD1B-7E0A45E7B122}" dt="2019-10-08T15:14:57.278" v="718" actId="207"/>
          <ac:grpSpMkLst>
            <pc:docMk/>
            <pc:sldMk cId="1300500072" sldId="493"/>
            <ac:grpSpMk id="31" creationId="{0681E447-F866-48EA-8DE5-2E53B88EA510}"/>
          </ac:grpSpMkLst>
        </pc:grpChg>
        <pc:grpChg chg="add mod">
          <ac:chgData name="zhang dong" userId="c3ce7b406596cfd4" providerId="LiveId" clId="{B5E1A9AE-D238-458B-BD1B-7E0A45E7B122}" dt="2019-10-08T15:14:57.278" v="718" actId="207"/>
          <ac:grpSpMkLst>
            <pc:docMk/>
            <pc:sldMk cId="1300500072" sldId="493"/>
            <ac:grpSpMk id="36" creationId="{A5C3C6E6-FAEA-4558-9A7E-267F3B8F02FD}"/>
          </ac:grpSpMkLst>
        </pc:grpChg>
        <pc:cxnChg chg="add mod">
          <ac:chgData name="zhang dong" userId="c3ce7b406596cfd4" providerId="LiveId" clId="{B5E1A9AE-D238-458B-BD1B-7E0A45E7B122}" dt="2019-10-08T15:13:38.539" v="712" actId="1076"/>
          <ac:cxnSpMkLst>
            <pc:docMk/>
            <pc:sldMk cId="1300500072" sldId="493"/>
            <ac:cxnSpMk id="9" creationId="{287AF108-2145-42D3-841D-84B3B44D8969}"/>
          </ac:cxnSpMkLst>
        </pc:cxnChg>
        <pc:cxnChg chg="add mod">
          <ac:chgData name="zhang dong" userId="c3ce7b406596cfd4" providerId="LiveId" clId="{B5E1A9AE-D238-458B-BD1B-7E0A45E7B122}" dt="2019-10-08T15:13:38.539" v="712" actId="1076"/>
          <ac:cxnSpMkLst>
            <pc:docMk/>
            <pc:sldMk cId="1300500072" sldId="493"/>
            <ac:cxnSpMk id="11" creationId="{3333498C-C423-447D-AB8C-98756FDC90FF}"/>
          </ac:cxnSpMkLst>
        </pc:cxnChg>
        <pc:cxnChg chg="add mod">
          <ac:chgData name="zhang dong" userId="c3ce7b406596cfd4" providerId="LiveId" clId="{B5E1A9AE-D238-458B-BD1B-7E0A45E7B122}" dt="2019-10-08T15:13:38.539" v="712" actId="1076"/>
          <ac:cxnSpMkLst>
            <pc:docMk/>
            <pc:sldMk cId="1300500072" sldId="493"/>
            <ac:cxnSpMk id="12" creationId="{605D83DD-8F6B-4940-B1FA-A277F0421EE8}"/>
          </ac:cxnSpMkLst>
        </pc:cxnChg>
        <pc:cxnChg chg="add mod">
          <ac:chgData name="zhang dong" userId="c3ce7b406596cfd4" providerId="LiveId" clId="{B5E1A9AE-D238-458B-BD1B-7E0A45E7B122}" dt="2019-10-08T15:13:38.539" v="712" actId="1076"/>
          <ac:cxnSpMkLst>
            <pc:docMk/>
            <pc:sldMk cId="1300500072" sldId="493"/>
            <ac:cxnSpMk id="18" creationId="{8304FB98-9B38-4CBE-AD0A-2F436A25131A}"/>
          </ac:cxnSpMkLst>
        </pc:cxnChg>
        <pc:cxnChg chg="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27" creationId="{B9E9C368-880C-4C39-881E-08AEE0BAFBF7}"/>
          </ac:cxnSpMkLst>
        </pc:cxnChg>
        <pc:cxnChg chg="add mod">
          <ac:chgData name="zhang dong" userId="c3ce7b406596cfd4" providerId="LiveId" clId="{B5E1A9AE-D238-458B-BD1B-7E0A45E7B122}" dt="2019-10-08T15:14:57.278" v="718" actId="207"/>
          <ac:cxnSpMkLst>
            <pc:docMk/>
            <pc:sldMk cId="1300500072" sldId="493"/>
            <ac:cxnSpMk id="30" creationId="{A09A7CCE-A691-4D1C-8914-0360E540A678}"/>
          </ac:cxnSpMkLst>
        </pc:cxnChg>
        <pc:cxnChg chg="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33" creationId="{68DD3483-BE5C-4AFF-8FA4-76C3193EAC62}"/>
          </ac:cxnSpMkLst>
        </pc:cxnChg>
        <pc:cxnChg chg="add mod">
          <ac:chgData name="zhang dong" userId="c3ce7b406596cfd4" providerId="LiveId" clId="{B5E1A9AE-D238-458B-BD1B-7E0A45E7B122}" dt="2019-10-08T15:13:38.539" v="712" actId="1076"/>
          <ac:cxnSpMkLst>
            <pc:docMk/>
            <pc:sldMk cId="1300500072" sldId="493"/>
            <ac:cxnSpMk id="43" creationId="{89B70A78-7A09-4139-AC6B-EF3D77EEC88A}"/>
          </ac:cxnSpMkLst>
        </pc:cxnChg>
        <pc:cxnChg chg="add 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44" creationId="{CB89B09B-6167-4003-A1BA-90BBD6988ABB}"/>
          </ac:cxnSpMkLst>
        </pc:cxnChg>
        <pc:cxnChg chg="add 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45" creationId="{3B36916C-F499-4631-86C0-7DF9D9619C50}"/>
          </ac:cxnSpMkLst>
        </pc:cxnChg>
        <pc:cxnChg chg="add 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46" creationId="{F3C4551D-A180-40E2-B9EE-2D1F49EF8B1D}"/>
          </ac:cxnSpMkLst>
        </pc:cxnChg>
        <pc:cxnChg chg="add mod">
          <ac:chgData name="zhang dong" userId="c3ce7b406596cfd4" providerId="LiveId" clId="{B5E1A9AE-D238-458B-BD1B-7E0A45E7B122}" dt="2019-10-08T15:13:54.196" v="713" actId="208"/>
          <ac:cxnSpMkLst>
            <pc:docMk/>
            <pc:sldMk cId="1300500072" sldId="493"/>
            <ac:cxnSpMk id="47" creationId="{10EF64F2-901D-4A28-8C5B-7BE2F99F2034}"/>
          </ac:cxnSpMkLst>
        </pc:cxnChg>
      </pc:sldChg>
      <pc:sldChg chg="addSp modSp add">
        <pc:chgData name="zhang dong" userId="c3ce7b406596cfd4" providerId="LiveId" clId="{B5E1A9AE-D238-458B-BD1B-7E0A45E7B122}" dt="2019-10-08T15:15:39.184" v="725" actId="207"/>
        <pc:sldMkLst>
          <pc:docMk/>
          <pc:sldMk cId="3513438731" sldId="494"/>
        </pc:sldMkLst>
        <pc:spChg chg="mod">
          <ac:chgData name="zhang dong" userId="c3ce7b406596cfd4" providerId="LiveId" clId="{B5E1A9AE-D238-458B-BD1B-7E0A45E7B122}" dt="2019-10-08T15:15:21.452" v="721"/>
          <ac:spMkLst>
            <pc:docMk/>
            <pc:sldMk cId="3513438731" sldId="494"/>
            <ac:spMk id="2" creationId="{2AEE400C-9A52-4FE5-92E1-7C4110CB5DA8}"/>
          </ac:spMkLst>
        </pc:spChg>
        <pc:spChg chg="mod">
          <ac:chgData name="zhang dong" userId="c3ce7b406596cfd4" providerId="LiveId" clId="{B5E1A9AE-D238-458B-BD1B-7E0A45E7B122}" dt="2019-10-08T15:15:26.404" v="722"/>
          <ac:spMkLst>
            <pc:docMk/>
            <pc:sldMk cId="3513438731" sldId="494"/>
            <ac:spMk id="3" creationId="{626DD769-AF56-4778-A18B-0C704A5BC611}"/>
          </ac:spMkLst>
        </pc:spChg>
        <pc:spChg chg="add mod">
          <ac:chgData name="zhang dong" userId="c3ce7b406596cfd4" providerId="LiveId" clId="{B5E1A9AE-D238-458B-BD1B-7E0A45E7B122}" dt="2019-10-08T15:15:39.184" v="725" actId="207"/>
          <ac:spMkLst>
            <pc:docMk/>
            <pc:sldMk cId="3513438731" sldId="494"/>
            <ac:spMk id="4" creationId="{8CC2FD81-E23A-4335-B466-67E641D656E8}"/>
          </ac:spMkLst>
        </pc:spChg>
        <pc:spChg chg="add mod">
          <ac:chgData name="zhang dong" userId="c3ce7b406596cfd4" providerId="LiveId" clId="{B5E1A9AE-D238-458B-BD1B-7E0A45E7B122}" dt="2019-10-08T15:15:35.289" v="724" actId="1076"/>
          <ac:spMkLst>
            <pc:docMk/>
            <pc:sldMk cId="3513438731" sldId="494"/>
            <ac:spMk id="5" creationId="{57A2F72F-EB5A-4DD6-805D-199664E3A429}"/>
          </ac:spMkLst>
        </pc:spChg>
      </pc:sldChg>
      <pc:sldChg chg="addSp delSp modSp add">
        <pc:chgData name="zhang dong" userId="c3ce7b406596cfd4" providerId="LiveId" clId="{B5E1A9AE-D238-458B-BD1B-7E0A45E7B122}" dt="2019-10-08T15:16:41.628" v="733" actId="2085"/>
        <pc:sldMkLst>
          <pc:docMk/>
          <pc:sldMk cId="317809584" sldId="495"/>
        </pc:sldMkLst>
        <pc:spChg chg="mod">
          <ac:chgData name="zhang dong" userId="c3ce7b406596cfd4" providerId="LiveId" clId="{B5E1A9AE-D238-458B-BD1B-7E0A45E7B122}" dt="2019-10-08T15:15:54.981" v="727"/>
          <ac:spMkLst>
            <pc:docMk/>
            <pc:sldMk cId="317809584" sldId="495"/>
            <ac:spMk id="2" creationId="{A809DD80-9DEA-47E7-8997-02BF8F9E5766}"/>
          </ac:spMkLst>
        </pc:spChg>
        <pc:spChg chg="del">
          <ac:chgData name="zhang dong" userId="c3ce7b406596cfd4" providerId="LiveId" clId="{B5E1A9AE-D238-458B-BD1B-7E0A45E7B122}" dt="2019-10-08T15:16:04.721" v="728" actId="478"/>
          <ac:spMkLst>
            <pc:docMk/>
            <pc:sldMk cId="317809584" sldId="495"/>
            <ac:spMk id="3" creationId="{BE19404E-75A1-4F24-B54E-9E747A8B1039}"/>
          </ac:spMkLst>
        </pc:spChg>
        <pc:spChg chg="add mod">
          <ac:chgData name="zhang dong" userId="c3ce7b406596cfd4" providerId="LiveId" clId="{B5E1A9AE-D238-458B-BD1B-7E0A45E7B122}" dt="2019-10-08T15:16:11.135" v="730" actId="1076"/>
          <ac:spMkLst>
            <pc:docMk/>
            <pc:sldMk cId="317809584" sldId="495"/>
            <ac:spMk id="10" creationId="{4E2D289A-B61F-46E4-B6EC-A080C743904E}"/>
          </ac:spMkLst>
        </pc:spChg>
        <pc:spChg chg="add mod">
          <ac:chgData name="zhang dong" userId="c3ce7b406596cfd4" providerId="LiveId" clId="{B5E1A9AE-D238-458B-BD1B-7E0A45E7B122}" dt="2019-10-08T15:16:11.135" v="730" actId="1076"/>
          <ac:spMkLst>
            <pc:docMk/>
            <pc:sldMk cId="317809584" sldId="495"/>
            <ac:spMk id="42" creationId="{B9C2FA76-442A-43BE-ABB9-34D81D718739}"/>
          </ac:spMkLst>
        </pc:spChg>
        <pc:spChg chg="add mod">
          <ac:chgData name="zhang dong" userId="c3ce7b406596cfd4" providerId="LiveId" clId="{B5E1A9AE-D238-458B-BD1B-7E0A45E7B122}" dt="2019-10-08T15:16:35.898" v="732" actId="208"/>
          <ac:spMkLst>
            <pc:docMk/>
            <pc:sldMk cId="317809584" sldId="495"/>
            <ac:spMk id="48" creationId="{7915347A-1C71-485D-9780-0700470DDA30}"/>
          </ac:spMkLst>
        </pc:spChg>
        <pc:spChg chg="add mod">
          <ac:chgData name="zhang dong" userId="c3ce7b406596cfd4" providerId="LiveId" clId="{B5E1A9AE-D238-458B-BD1B-7E0A45E7B122}" dt="2019-10-08T15:16:25.993" v="731" actId="207"/>
          <ac:spMkLst>
            <pc:docMk/>
            <pc:sldMk cId="317809584" sldId="495"/>
            <ac:spMk id="49" creationId="{BC0193B2-A52E-484B-A54C-2E397629E33C}"/>
          </ac:spMkLst>
        </pc:spChg>
        <pc:spChg chg="mod">
          <ac:chgData name="zhang dong" userId="c3ce7b406596cfd4" providerId="LiveId" clId="{B5E1A9AE-D238-458B-BD1B-7E0A45E7B122}" dt="2019-10-08T15:16:35.898" v="732" actId="208"/>
          <ac:spMkLst>
            <pc:docMk/>
            <pc:sldMk cId="317809584" sldId="495"/>
            <ac:spMk id="51" creationId="{152EA321-AFFC-462D-93EA-E3D0181D7B5E}"/>
          </ac:spMkLst>
        </pc:spChg>
        <pc:spChg chg="mod">
          <ac:chgData name="zhang dong" userId="c3ce7b406596cfd4" providerId="LiveId" clId="{B5E1A9AE-D238-458B-BD1B-7E0A45E7B122}" dt="2019-10-08T15:16:41.628" v="733" actId="2085"/>
          <ac:spMkLst>
            <pc:docMk/>
            <pc:sldMk cId="317809584" sldId="495"/>
            <ac:spMk id="52" creationId="{D250B656-48E8-4FAD-8D7D-B64A47423515}"/>
          </ac:spMkLst>
        </pc:s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4" creationId="{7A54E13A-76A1-4BF0-960A-83D183D87E5E}"/>
          </ac:grpSpMkLst>
        </pc:gr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13" creationId="{D029FAE1-E048-4871-A22A-68A74EE6977C}"/>
          </ac:grpSpMkLst>
        </pc:gr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19" creationId="{DCCF3E3C-3B36-48A6-A994-E4B97EADEE26}"/>
          </ac:grpSpMkLst>
        </pc:gr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25" creationId="{2310B4F9-D2CF-4652-B29F-F48449112279}"/>
          </ac:grpSpMkLst>
        </pc:gr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31" creationId="{C113935F-B492-47A7-A2D1-5D3988838C2F}"/>
          </ac:grpSpMkLst>
        </pc:grpChg>
        <pc:grpChg chg="add mod">
          <ac:chgData name="zhang dong" userId="c3ce7b406596cfd4" providerId="LiveId" clId="{B5E1A9AE-D238-458B-BD1B-7E0A45E7B122}" dt="2019-10-08T15:16:11.135" v="730" actId="1076"/>
          <ac:grpSpMkLst>
            <pc:docMk/>
            <pc:sldMk cId="317809584" sldId="495"/>
            <ac:grpSpMk id="36" creationId="{967875D1-8669-4DE3-A048-43FBE2445073}"/>
          </ac:grpSpMkLst>
        </pc:grpChg>
        <pc:grpChg chg="add mod">
          <ac:chgData name="zhang dong" userId="c3ce7b406596cfd4" providerId="LiveId" clId="{B5E1A9AE-D238-458B-BD1B-7E0A45E7B122}" dt="2019-10-08T15:16:25.993" v="731" actId="207"/>
          <ac:grpSpMkLst>
            <pc:docMk/>
            <pc:sldMk cId="317809584" sldId="495"/>
            <ac:grpSpMk id="50" creationId="{BBCE06BD-1633-4C5E-94E0-CCA30FCEE7D6}"/>
          </ac:grpSpMkLst>
        </pc:grp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9" creationId="{51E66EB5-9632-4CAB-8D25-0FC6C6F24C37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11" creationId="{52C945B6-C423-4516-A6DF-C6FDC44ED468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12" creationId="{7149209A-D1FD-408E-AE77-43C056A8C67B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18" creationId="{12799DDD-9622-4692-AB93-03D39F7BB554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30" creationId="{8F95D7CD-D39C-4B27-A79D-F18898E3C788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43" creationId="{01141E75-667D-430D-A0EC-C34280D53531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44" creationId="{65218AA1-386F-4F64-B84E-D5460983649E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45" creationId="{CA3FE721-1D85-4B6B-9313-226C4E875CBC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46" creationId="{96BE4B6D-D2B6-421E-85C9-96590594EF5D}"/>
          </ac:cxnSpMkLst>
        </pc:cxnChg>
        <pc:cxnChg chg="add mod">
          <ac:chgData name="zhang dong" userId="c3ce7b406596cfd4" providerId="LiveId" clId="{B5E1A9AE-D238-458B-BD1B-7E0A45E7B122}" dt="2019-10-08T15:16:11.135" v="730" actId="1076"/>
          <ac:cxnSpMkLst>
            <pc:docMk/>
            <pc:sldMk cId="317809584" sldId="495"/>
            <ac:cxnSpMk id="47" creationId="{89DB1B13-1A51-4DB0-B648-A7605AF85B31}"/>
          </ac:cxnSpMkLst>
        </pc:cxnChg>
        <pc:cxnChg chg="add mod">
          <ac:chgData name="zhang dong" userId="c3ce7b406596cfd4" providerId="LiveId" clId="{B5E1A9AE-D238-458B-BD1B-7E0A45E7B122}" dt="2019-10-08T15:16:35.898" v="732" actId="208"/>
          <ac:cxnSpMkLst>
            <pc:docMk/>
            <pc:sldMk cId="317809584" sldId="495"/>
            <ac:cxnSpMk id="53" creationId="{3888CD6D-4E3E-4475-A2D4-A365D0CEB49B}"/>
          </ac:cxnSpMkLst>
        </pc:cxnChg>
      </pc:sldChg>
      <pc:sldChg chg="modSp add">
        <pc:chgData name="zhang dong" userId="c3ce7b406596cfd4" providerId="LiveId" clId="{B5E1A9AE-D238-458B-BD1B-7E0A45E7B122}" dt="2019-10-08T15:17:06.879" v="743" actId="27636"/>
        <pc:sldMkLst>
          <pc:docMk/>
          <pc:sldMk cId="2784133839" sldId="496"/>
        </pc:sldMkLst>
        <pc:spChg chg="mod">
          <ac:chgData name="zhang dong" userId="c3ce7b406596cfd4" providerId="LiveId" clId="{B5E1A9AE-D238-458B-BD1B-7E0A45E7B122}" dt="2019-10-08T15:16:54.785" v="735"/>
          <ac:spMkLst>
            <pc:docMk/>
            <pc:sldMk cId="2784133839" sldId="496"/>
            <ac:spMk id="2" creationId="{F3898FA0-32FD-4CB1-8B01-32A674FA8A10}"/>
          </ac:spMkLst>
        </pc:spChg>
        <pc:spChg chg="mod">
          <ac:chgData name="zhang dong" userId="c3ce7b406596cfd4" providerId="LiveId" clId="{B5E1A9AE-D238-458B-BD1B-7E0A45E7B122}" dt="2019-10-08T15:17:06.879" v="743" actId="27636"/>
          <ac:spMkLst>
            <pc:docMk/>
            <pc:sldMk cId="2784133839" sldId="496"/>
            <ac:spMk id="3" creationId="{8B71DCBE-5A8C-457C-B56B-2AE93FAC452A}"/>
          </ac:spMkLst>
        </pc:spChg>
      </pc:sldChg>
      <pc:sldChg chg="modSp add">
        <pc:chgData name="zhang dong" userId="c3ce7b406596cfd4" providerId="LiveId" clId="{B5E1A9AE-D238-458B-BD1B-7E0A45E7B122}" dt="2019-10-08T15:17:25.191" v="749" actId="15"/>
        <pc:sldMkLst>
          <pc:docMk/>
          <pc:sldMk cId="1897474475" sldId="497"/>
        </pc:sldMkLst>
        <pc:spChg chg="mod">
          <ac:chgData name="zhang dong" userId="c3ce7b406596cfd4" providerId="LiveId" clId="{B5E1A9AE-D238-458B-BD1B-7E0A45E7B122}" dt="2019-10-08T15:17:17.723" v="745"/>
          <ac:spMkLst>
            <pc:docMk/>
            <pc:sldMk cId="1897474475" sldId="497"/>
            <ac:spMk id="2" creationId="{F0287B97-1365-4EF3-98FF-DB77D5A810DB}"/>
          </ac:spMkLst>
        </pc:spChg>
        <pc:spChg chg="mod">
          <ac:chgData name="zhang dong" userId="c3ce7b406596cfd4" providerId="LiveId" clId="{B5E1A9AE-D238-458B-BD1B-7E0A45E7B122}" dt="2019-10-08T15:17:25.191" v="749" actId="15"/>
          <ac:spMkLst>
            <pc:docMk/>
            <pc:sldMk cId="1897474475" sldId="497"/>
            <ac:spMk id="3" creationId="{F072FC90-0CC9-4FE3-AF7B-D147A84C0F63}"/>
          </ac:spMkLst>
        </pc:spChg>
      </pc:sldChg>
      <pc:sldChg chg="addSp delSp modSp add">
        <pc:chgData name="zhang dong" userId="c3ce7b406596cfd4" providerId="LiveId" clId="{B5E1A9AE-D238-458B-BD1B-7E0A45E7B122}" dt="2019-10-08T15:17:56.784" v="759" actId="207"/>
        <pc:sldMkLst>
          <pc:docMk/>
          <pc:sldMk cId="2243866415" sldId="498"/>
        </pc:sldMkLst>
        <pc:spChg chg="mod">
          <ac:chgData name="zhang dong" userId="c3ce7b406596cfd4" providerId="LiveId" clId="{B5E1A9AE-D238-458B-BD1B-7E0A45E7B122}" dt="2019-10-08T15:17:36.008" v="752"/>
          <ac:spMkLst>
            <pc:docMk/>
            <pc:sldMk cId="2243866415" sldId="498"/>
            <ac:spMk id="2" creationId="{84BC12E1-785A-4DD4-A4A0-9789AA4E0B9E}"/>
          </ac:spMkLst>
        </pc:spChg>
        <pc:spChg chg="mod">
          <ac:chgData name="zhang dong" userId="c3ce7b406596cfd4" providerId="LiveId" clId="{B5E1A9AE-D238-458B-BD1B-7E0A45E7B122}" dt="2019-10-08T15:17:41.676" v="753"/>
          <ac:spMkLst>
            <pc:docMk/>
            <pc:sldMk cId="2243866415" sldId="498"/>
            <ac:spMk id="3" creationId="{2CDF91C3-5F2C-464E-B37A-9AC3D1153904}"/>
          </ac:spMkLst>
        </pc:spChg>
        <pc:spChg chg="add del">
          <ac:chgData name="zhang dong" userId="c3ce7b406596cfd4" providerId="LiveId" clId="{B5E1A9AE-D238-458B-BD1B-7E0A45E7B122}" dt="2019-10-08T15:17:46.357" v="755"/>
          <ac:spMkLst>
            <pc:docMk/>
            <pc:sldMk cId="2243866415" sldId="498"/>
            <ac:spMk id="4" creationId="{D3E923DC-F2BD-4D1A-BE4C-1370336919B2}"/>
          </ac:spMkLst>
        </pc:spChg>
        <pc:spChg chg="add mod">
          <ac:chgData name="zhang dong" userId="c3ce7b406596cfd4" providerId="LiveId" clId="{B5E1A9AE-D238-458B-BD1B-7E0A45E7B122}" dt="2019-10-08T15:17:56.784" v="759" actId="207"/>
          <ac:spMkLst>
            <pc:docMk/>
            <pc:sldMk cId="2243866415" sldId="498"/>
            <ac:spMk id="5" creationId="{125126D3-206B-4695-989B-592B13682B84}"/>
          </ac:spMkLst>
        </pc:spChg>
      </pc:sldChg>
      <pc:sldChg chg="modSp add">
        <pc:chgData name="zhang dong" userId="c3ce7b406596cfd4" providerId="LiveId" clId="{B5E1A9AE-D238-458B-BD1B-7E0A45E7B122}" dt="2019-10-08T15:20:09.670" v="852" actId="20577"/>
        <pc:sldMkLst>
          <pc:docMk/>
          <pc:sldMk cId="3028387385" sldId="499"/>
        </pc:sldMkLst>
        <pc:spChg chg="mod">
          <ac:chgData name="zhang dong" userId="c3ce7b406596cfd4" providerId="LiveId" clId="{B5E1A9AE-D238-458B-BD1B-7E0A45E7B122}" dt="2019-10-08T15:20:09.670" v="852" actId="20577"/>
          <ac:spMkLst>
            <pc:docMk/>
            <pc:sldMk cId="3028387385" sldId="499"/>
            <ac:spMk id="2" creationId="{EAFE005B-CFA0-4D90-BABD-D3986DF926AA}"/>
          </ac:spMkLst>
        </pc:spChg>
        <pc:spChg chg="mod">
          <ac:chgData name="zhang dong" userId="c3ce7b406596cfd4" providerId="LiveId" clId="{B5E1A9AE-D238-458B-BD1B-7E0A45E7B122}" dt="2019-10-08T15:19:41.804" v="833" actId="27636"/>
          <ac:spMkLst>
            <pc:docMk/>
            <pc:sldMk cId="3028387385" sldId="499"/>
            <ac:spMk id="3" creationId="{ABBA89B5-A733-4FBF-BC67-BB9138D619E8}"/>
          </ac:spMkLst>
        </pc:spChg>
      </pc:sldChg>
      <pc:sldChg chg="modSp add">
        <pc:chgData name="zhang dong" userId="c3ce7b406596cfd4" providerId="LiveId" clId="{B5E1A9AE-D238-458B-BD1B-7E0A45E7B122}" dt="2019-10-08T15:22:07.751" v="856"/>
        <pc:sldMkLst>
          <pc:docMk/>
          <pc:sldMk cId="3251509141" sldId="500"/>
        </pc:sldMkLst>
        <pc:spChg chg="mod">
          <ac:chgData name="zhang dong" userId="c3ce7b406596cfd4" providerId="LiveId" clId="{B5E1A9AE-D238-458B-BD1B-7E0A45E7B122}" dt="2019-10-08T15:22:07.751" v="856"/>
          <ac:spMkLst>
            <pc:docMk/>
            <pc:sldMk cId="3251509141" sldId="500"/>
            <ac:spMk id="2" creationId="{00000000-0000-0000-0000-000000000000}"/>
          </ac:spMkLst>
        </pc:spChg>
      </pc:sldChg>
    </pc:docChg>
  </pc:docChgLst>
  <pc:docChgLst>
    <pc:chgData name="zhang dong" userId="c3ce7b406596cfd4" providerId="LiveId" clId="{39D23706-0903-4EA4-8DEE-7E5392251E44}"/>
    <pc:docChg chg="delSld modSld">
      <pc:chgData name="zhang dong" userId="c3ce7b406596cfd4" providerId="LiveId" clId="{39D23706-0903-4EA4-8DEE-7E5392251E44}" dt="2020-03-28T04:07:33.012" v="1" actId="20577"/>
      <pc:docMkLst>
        <pc:docMk/>
      </pc:docMkLst>
      <pc:sldChg chg="modSp">
        <pc:chgData name="zhang dong" userId="c3ce7b406596cfd4" providerId="LiveId" clId="{39D23706-0903-4EA4-8DEE-7E5392251E44}" dt="2020-03-28T04:07:33.012" v="1" actId="20577"/>
        <pc:sldMkLst>
          <pc:docMk/>
          <pc:sldMk cId="0" sldId="448"/>
        </pc:sldMkLst>
        <pc:spChg chg="mod">
          <ac:chgData name="zhang dong" userId="c3ce7b406596cfd4" providerId="LiveId" clId="{39D23706-0903-4EA4-8DEE-7E5392251E44}" dt="2020-03-28T04:07:33.012" v="1" actId="20577"/>
          <ac:spMkLst>
            <pc:docMk/>
            <pc:sldMk cId="0" sldId="448"/>
            <ac:spMk id="2" creationId="{00000000-0000-0000-0000-000000000000}"/>
          </ac:spMkLst>
        </pc:spChg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3072334463" sldId="451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88585859" sldId="454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1090159487" sldId="457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156015663" sldId="458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071391438" sldId="460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234638256" sldId="461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84359464" sldId="462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1424441044" sldId="463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938259873" sldId="464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384873887" sldId="466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3894468464" sldId="471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868509355" sldId="472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1677849413" sldId="473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511804541" sldId="474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3413024556" sldId="475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865131545" sldId="478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587556114" sldId="479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1468776008" sldId="501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601800912" sldId="502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792023648" sldId="507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3722626884" sldId="514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095364022" sldId="515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2828074999" sldId="516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1562662965" sldId="517"/>
        </pc:sldMkLst>
      </pc:sldChg>
      <pc:sldChg chg="del">
        <pc:chgData name="zhang dong" userId="c3ce7b406596cfd4" providerId="LiveId" clId="{39D23706-0903-4EA4-8DEE-7E5392251E44}" dt="2020-03-28T04:07:25.992" v="0" actId="47"/>
        <pc:sldMkLst>
          <pc:docMk/>
          <pc:sldMk cId="3938566686" sldId="518"/>
        </pc:sldMkLst>
      </pc:sldChg>
    </pc:docChg>
  </pc:docChgLst>
  <pc:docChgLst>
    <pc:chgData name="zhang dong" userId="c3ce7b406596cfd4" providerId="LiveId" clId="{445504E5-A294-447B-9478-8B9F9F8A0A20}"/>
    <pc:docChg chg="undo custSel addSld delSld modSld">
      <pc:chgData name="zhang dong" userId="c3ce7b406596cfd4" providerId="LiveId" clId="{445504E5-A294-447B-9478-8B9F9F8A0A20}" dt="2020-03-27T04:17:12.363" v="242" actId="207"/>
      <pc:docMkLst>
        <pc:docMk/>
      </pc:docMkLst>
      <pc:sldChg chg="del">
        <pc:chgData name="zhang dong" userId="c3ce7b406596cfd4" providerId="LiveId" clId="{445504E5-A294-447B-9478-8B9F9F8A0A20}" dt="2020-03-27T03:36:13.576" v="203" actId="47"/>
        <pc:sldMkLst>
          <pc:docMk/>
          <pc:sldMk cId="0" sldId="421"/>
        </pc:sldMkLst>
      </pc:sldChg>
      <pc:sldChg chg="del">
        <pc:chgData name="zhang dong" userId="c3ce7b406596cfd4" providerId="LiveId" clId="{445504E5-A294-447B-9478-8B9F9F8A0A20}" dt="2020-03-27T03:36:14.432" v="204" actId="47"/>
        <pc:sldMkLst>
          <pc:docMk/>
          <pc:sldMk cId="0" sldId="427"/>
        </pc:sldMkLst>
      </pc:sldChg>
      <pc:sldChg chg="modSp">
        <pc:chgData name="zhang dong" userId="c3ce7b406596cfd4" providerId="LiveId" clId="{445504E5-A294-447B-9478-8B9F9F8A0A20}" dt="2020-03-27T03:02:39.049" v="21"/>
        <pc:sldMkLst>
          <pc:docMk/>
          <pc:sldMk cId="0" sldId="448"/>
        </pc:sldMkLst>
        <pc:spChg chg="mod">
          <ac:chgData name="zhang dong" userId="c3ce7b406596cfd4" providerId="LiveId" clId="{445504E5-A294-447B-9478-8B9F9F8A0A20}" dt="2020-03-27T03:02:39.049" v="21"/>
          <ac:spMkLst>
            <pc:docMk/>
            <pc:sldMk cId="0" sldId="448"/>
            <ac:spMk id="2" creationId="{00000000-0000-0000-0000-000000000000}"/>
          </ac:spMkLst>
        </pc:spChg>
      </pc:sldChg>
      <pc:sldChg chg="delSp modSp">
        <pc:chgData name="zhang dong" userId="c3ce7b406596cfd4" providerId="LiveId" clId="{445504E5-A294-447B-9478-8B9F9F8A0A20}" dt="2020-03-27T03:36:34.632" v="212" actId="20577"/>
        <pc:sldMkLst>
          <pc:docMk/>
          <pc:sldMk cId="1600507358" sldId="449"/>
        </pc:sldMkLst>
        <pc:spChg chg="mod">
          <ac:chgData name="zhang dong" userId="c3ce7b406596cfd4" providerId="LiveId" clId="{445504E5-A294-447B-9478-8B9F9F8A0A20}" dt="2020-03-27T03:36:18.685" v="205"/>
          <ac:spMkLst>
            <pc:docMk/>
            <pc:sldMk cId="1600507358" sldId="449"/>
            <ac:spMk id="2" creationId="{EC695340-BFA6-4F20-9AEB-7704599AB739}"/>
          </ac:spMkLst>
        </pc:spChg>
        <pc:spChg chg="mod">
          <ac:chgData name="zhang dong" userId="c3ce7b406596cfd4" providerId="LiveId" clId="{445504E5-A294-447B-9478-8B9F9F8A0A20}" dt="2020-03-27T03:36:34.632" v="212" actId="20577"/>
          <ac:spMkLst>
            <pc:docMk/>
            <pc:sldMk cId="1600507358" sldId="449"/>
            <ac:spMk id="3" creationId="{E3088F6E-48F8-4C28-AC0F-0DA050FC56D0}"/>
          </ac:spMkLst>
        </pc:spChg>
        <pc:spChg chg="del mod">
          <ac:chgData name="zhang dong" userId="c3ce7b406596cfd4" providerId="LiveId" clId="{445504E5-A294-447B-9478-8B9F9F8A0A20}" dt="2020-03-27T03:36:32.121" v="210" actId="478"/>
          <ac:spMkLst>
            <pc:docMk/>
            <pc:sldMk cId="1600507358" sldId="449"/>
            <ac:spMk id="6" creationId="{0AFC18F2-A944-4D73-8AB5-71E622826F64}"/>
          </ac:spMkLst>
        </pc:spChg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2319886212" sldId="451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3072334463" sldId="451"/>
        </pc:sldMkLst>
      </pc:sldChg>
      <pc:sldChg chg="addSp delSp modSp">
        <pc:chgData name="zhang dong" userId="c3ce7b406596cfd4" providerId="LiveId" clId="{445504E5-A294-447B-9478-8B9F9F8A0A20}" dt="2020-03-27T03:37:16.899" v="220" actId="1076"/>
        <pc:sldMkLst>
          <pc:docMk/>
          <pc:sldMk cId="3114862897" sldId="453"/>
        </pc:sldMkLst>
        <pc:spChg chg="mod">
          <ac:chgData name="zhang dong" userId="c3ce7b406596cfd4" providerId="LiveId" clId="{445504E5-A294-447B-9478-8B9F9F8A0A20}" dt="2020-03-27T03:36:46.324" v="213"/>
          <ac:spMkLst>
            <pc:docMk/>
            <pc:sldMk cId="3114862897" sldId="453"/>
            <ac:spMk id="2" creationId="{C30C5B71-39D9-49B2-83EA-A6997CF133F1}"/>
          </ac:spMkLst>
        </pc:spChg>
        <pc:spChg chg="mod">
          <ac:chgData name="zhang dong" userId="c3ce7b406596cfd4" providerId="LiveId" clId="{445504E5-A294-447B-9478-8B9F9F8A0A20}" dt="2020-03-27T03:37:01.357" v="216" actId="20577"/>
          <ac:spMkLst>
            <pc:docMk/>
            <pc:sldMk cId="3114862897" sldId="453"/>
            <ac:spMk id="3" creationId="{E0C914FC-4AD0-415E-A8CC-75197712627E}"/>
          </ac:spMkLst>
        </pc:spChg>
        <pc:spChg chg="add del">
          <ac:chgData name="zhang dong" userId="c3ce7b406596cfd4" providerId="LiveId" clId="{445504E5-A294-447B-9478-8B9F9F8A0A20}" dt="2020-03-27T03:36:59.320" v="215"/>
          <ac:spMkLst>
            <pc:docMk/>
            <pc:sldMk cId="3114862897" sldId="453"/>
            <ac:spMk id="4" creationId="{FF441491-F794-4124-BB02-42E57FC379BC}"/>
          </ac:spMkLst>
        </pc:spChg>
        <pc:spChg chg="add del">
          <ac:chgData name="zhang dong" userId="c3ce7b406596cfd4" providerId="LiveId" clId="{445504E5-A294-447B-9478-8B9F9F8A0A20}" dt="2020-03-27T03:36:59.320" v="215"/>
          <ac:spMkLst>
            <pc:docMk/>
            <pc:sldMk cId="3114862897" sldId="453"/>
            <ac:spMk id="5" creationId="{EDB5E9A8-8EB1-43D1-9FA1-FA42B10E98E9}"/>
          </ac:spMkLst>
        </pc:spChg>
        <pc:spChg chg="add mod">
          <ac:chgData name="zhang dong" userId="c3ce7b406596cfd4" providerId="LiveId" clId="{445504E5-A294-447B-9478-8B9F9F8A0A20}" dt="2020-03-27T03:37:08.816" v="218" actId="164"/>
          <ac:spMkLst>
            <pc:docMk/>
            <pc:sldMk cId="3114862897" sldId="453"/>
            <ac:spMk id="6" creationId="{79EE0AF6-8E87-4D71-AB4A-C065C830DF42}"/>
          </ac:spMkLst>
        </pc:spChg>
        <pc:spChg chg="add mod">
          <ac:chgData name="zhang dong" userId="c3ce7b406596cfd4" providerId="LiveId" clId="{445504E5-A294-447B-9478-8B9F9F8A0A20}" dt="2020-03-27T03:37:08.816" v="218" actId="164"/>
          <ac:spMkLst>
            <pc:docMk/>
            <pc:sldMk cId="3114862897" sldId="453"/>
            <ac:spMk id="7" creationId="{ACE9E1B5-47FE-4D36-B0CF-936F50410FFF}"/>
          </ac:spMkLst>
        </pc:spChg>
        <pc:grpChg chg="add mod">
          <ac:chgData name="zhang dong" userId="c3ce7b406596cfd4" providerId="LiveId" clId="{445504E5-A294-447B-9478-8B9F9F8A0A20}" dt="2020-03-27T03:37:16.899" v="220" actId="1076"/>
          <ac:grpSpMkLst>
            <pc:docMk/>
            <pc:sldMk cId="3114862897" sldId="453"/>
            <ac:grpSpMk id="8" creationId="{4529A7D0-5F9B-4B0E-9649-89409988B4A7}"/>
          </ac:grpSpMkLst>
        </pc:grpChg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88585859" sldId="454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468645738" sldId="454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1090159487" sldId="457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1563401211" sldId="457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156015663" sldId="458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2860524470" sldId="458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1683664067" sldId="460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071391438" sldId="460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234638256" sldId="461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848591078" sldId="461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84359464" sldId="462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540588664" sldId="462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00915794" sldId="463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1424441044" sldId="463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654150976" sldId="464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938259873" sldId="464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1511336863" sldId="466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384873887" sldId="466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172561281" sldId="471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3894468464" sldId="471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868509355" sldId="472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2925532403" sldId="472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89540104" sldId="473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1677849413" sldId="473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2467112797" sldId="474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511804541" sldId="474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766805422" sldId="475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3413024556" sldId="475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731255249" sldId="478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865131545" sldId="478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587556114" sldId="479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677567798" sldId="479"/>
        </pc:sldMkLst>
      </pc:sldChg>
      <pc:sldChg chg="delSp modSp">
        <pc:chgData name="zhang dong" userId="c3ce7b406596cfd4" providerId="LiveId" clId="{445504E5-A294-447B-9478-8B9F9F8A0A20}" dt="2020-03-27T03:35:08.016" v="195"/>
        <pc:sldMkLst>
          <pc:docMk/>
          <pc:sldMk cId="822943717" sldId="480"/>
        </pc:sldMkLst>
        <pc:spChg chg="mod">
          <ac:chgData name="zhang dong" userId="c3ce7b406596cfd4" providerId="LiveId" clId="{445504E5-A294-447B-9478-8B9F9F8A0A20}" dt="2020-03-27T03:34:57.657" v="191" actId="20577"/>
          <ac:spMkLst>
            <pc:docMk/>
            <pc:sldMk cId="822943717" sldId="480"/>
            <ac:spMk id="2" creationId="{1FD00999-CF28-4E46-A5FC-9B07DC59B614}"/>
          </ac:spMkLst>
        </pc:spChg>
        <pc:spChg chg="mod">
          <ac:chgData name="zhang dong" userId="c3ce7b406596cfd4" providerId="LiveId" clId="{445504E5-A294-447B-9478-8B9F9F8A0A20}" dt="2020-03-27T03:35:08.016" v="195"/>
          <ac:spMkLst>
            <pc:docMk/>
            <pc:sldMk cId="822943717" sldId="480"/>
            <ac:spMk id="3" creationId="{0B7C928E-0850-4029-8001-EEFEFB09FEF2}"/>
          </ac:spMkLst>
        </pc:spChg>
        <pc:spChg chg="del mod">
          <ac:chgData name="zhang dong" userId="c3ce7b406596cfd4" providerId="LiveId" clId="{445504E5-A294-447B-9478-8B9F9F8A0A20}" dt="2020-03-27T03:35:00.232" v="193" actId="478"/>
          <ac:spMkLst>
            <pc:docMk/>
            <pc:sldMk cId="822943717" sldId="480"/>
            <ac:spMk id="4" creationId="{3A4E093E-CE44-4934-9B2F-B0814563F050}"/>
          </ac:spMkLst>
        </pc:spChg>
      </pc:sldChg>
      <pc:sldChg chg="delSp modSp">
        <pc:chgData name="zhang dong" userId="c3ce7b406596cfd4" providerId="LiveId" clId="{445504E5-A294-447B-9478-8B9F9F8A0A20}" dt="2020-03-27T03:35:43.007" v="200"/>
        <pc:sldMkLst>
          <pc:docMk/>
          <pc:sldMk cId="3850981355" sldId="481"/>
        </pc:sldMkLst>
        <pc:spChg chg="mod">
          <ac:chgData name="zhang dong" userId="c3ce7b406596cfd4" providerId="LiveId" clId="{445504E5-A294-447B-9478-8B9F9F8A0A20}" dt="2020-03-27T03:35:35.034" v="198"/>
          <ac:spMkLst>
            <pc:docMk/>
            <pc:sldMk cId="3850981355" sldId="481"/>
            <ac:spMk id="2" creationId="{68010331-3004-42C4-9594-28E2F4808D13}"/>
          </ac:spMkLst>
        </pc:spChg>
        <pc:spChg chg="mod">
          <ac:chgData name="zhang dong" userId="c3ce7b406596cfd4" providerId="LiveId" clId="{445504E5-A294-447B-9478-8B9F9F8A0A20}" dt="2020-03-27T03:35:43.007" v="200"/>
          <ac:spMkLst>
            <pc:docMk/>
            <pc:sldMk cId="3850981355" sldId="481"/>
            <ac:spMk id="3" creationId="{5CE65227-4321-402E-9322-3708CC4192BE}"/>
          </ac:spMkLst>
        </pc:spChg>
        <pc:spChg chg="del">
          <ac:chgData name="zhang dong" userId="c3ce7b406596cfd4" providerId="LiveId" clId="{445504E5-A294-447B-9478-8B9F9F8A0A20}" dt="2020-03-27T03:35:41.810" v="199" actId="478"/>
          <ac:spMkLst>
            <pc:docMk/>
            <pc:sldMk cId="3850981355" sldId="481"/>
            <ac:spMk id="4" creationId="{DCB3C708-5E26-48DE-A015-BA30A98DDC55}"/>
          </ac:spMkLst>
        </pc:spChg>
      </pc:sldChg>
      <pc:sldChg chg="modSp">
        <pc:chgData name="zhang dong" userId="c3ce7b406596cfd4" providerId="LiveId" clId="{445504E5-A294-447B-9478-8B9F9F8A0A20}" dt="2020-03-27T03:36:00.145" v="202"/>
        <pc:sldMkLst>
          <pc:docMk/>
          <pc:sldMk cId="3624137229" sldId="482"/>
        </pc:sldMkLst>
        <pc:spChg chg="mod">
          <ac:chgData name="zhang dong" userId="c3ce7b406596cfd4" providerId="LiveId" clId="{445504E5-A294-447B-9478-8B9F9F8A0A20}" dt="2020-03-27T03:35:55.289" v="201"/>
          <ac:spMkLst>
            <pc:docMk/>
            <pc:sldMk cId="3624137229" sldId="482"/>
            <ac:spMk id="2" creationId="{64B8F077-E59D-46CD-9B16-8A0001EC4C24}"/>
          </ac:spMkLst>
        </pc:spChg>
        <pc:spChg chg="mod">
          <ac:chgData name="zhang dong" userId="c3ce7b406596cfd4" providerId="LiveId" clId="{445504E5-A294-447B-9478-8B9F9F8A0A20}" dt="2020-03-27T03:36:00.145" v="202"/>
          <ac:spMkLst>
            <pc:docMk/>
            <pc:sldMk cId="3624137229" sldId="482"/>
            <ac:spMk id="3" creationId="{640673F4-5EF0-4D8B-A369-32BC0AADCE2D}"/>
          </ac:spMkLst>
        </pc:spChg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1357669320" sldId="501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1468776008" sldId="501"/>
        </pc:sldMkLst>
      </pc:sldChg>
      <pc:sldChg chg="modSp">
        <pc:chgData name="zhang dong" userId="c3ce7b406596cfd4" providerId="LiveId" clId="{445504E5-A294-447B-9478-8B9F9F8A0A20}" dt="2020-03-27T03:02:57.987" v="46"/>
        <pc:sldMkLst>
          <pc:docMk/>
          <pc:sldMk cId="2601800912" sldId="502"/>
        </pc:sldMkLst>
        <pc:spChg chg="mod">
          <ac:chgData name="zhang dong" userId="c3ce7b406596cfd4" providerId="LiveId" clId="{445504E5-A294-447B-9478-8B9F9F8A0A20}" dt="2020-03-27T03:02:57.987" v="46"/>
          <ac:spMkLst>
            <pc:docMk/>
            <pc:sldMk cId="2601800912" sldId="502"/>
            <ac:spMk id="6" creationId="{00000000-0000-0000-0000-000000000000}"/>
          </ac:spMkLst>
        </pc:spChg>
        <pc:spChg chg="mod">
          <ac:chgData name="zhang dong" userId="c3ce7b406596cfd4" providerId="LiveId" clId="{445504E5-A294-447B-9478-8B9F9F8A0A20}" dt="2020-03-27T03:02:50.350" v="24"/>
          <ac:spMkLst>
            <pc:docMk/>
            <pc:sldMk cId="2601800912" sldId="502"/>
            <ac:spMk id="7" creationId="{00000000-0000-0000-0000-000000000000}"/>
          </ac:spMkLst>
        </pc:spChg>
      </pc:sldChg>
      <pc:sldChg chg="del">
        <pc:chgData name="zhang dong" userId="c3ce7b406596cfd4" providerId="LiveId" clId="{445504E5-A294-447B-9478-8B9F9F8A0A20}" dt="2020-03-27T03:07:40.222" v="84" actId="47"/>
        <pc:sldMkLst>
          <pc:docMk/>
          <pc:sldMk cId="280648969" sldId="505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2690257188" sldId="507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792023648" sldId="507"/>
        </pc:sldMkLst>
      </pc:sldChg>
      <pc:sldChg chg="addSp modSp">
        <pc:chgData name="zhang dong" userId="c3ce7b406596cfd4" providerId="LiveId" clId="{445504E5-A294-447B-9478-8B9F9F8A0A20}" dt="2020-03-27T03:39:46.809" v="228" actId="1076"/>
        <pc:sldMkLst>
          <pc:docMk/>
          <pc:sldMk cId="4236193780" sldId="511"/>
        </pc:sldMkLst>
        <pc:spChg chg="mod">
          <ac:chgData name="zhang dong" userId="c3ce7b406596cfd4" providerId="LiveId" clId="{445504E5-A294-447B-9478-8B9F9F8A0A20}" dt="2020-03-27T03:39:32.342" v="225"/>
          <ac:spMkLst>
            <pc:docMk/>
            <pc:sldMk cId="4236193780" sldId="511"/>
            <ac:spMk id="2" creationId="{C30C5B71-39D9-49B2-83EA-A6997CF133F1}"/>
          </ac:spMkLst>
        </pc:spChg>
        <pc:spChg chg="mod">
          <ac:chgData name="zhang dong" userId="c3ce7b406596cfd4" providerId="LiveId" clId="{445504E5-A294-447B-9478-8B9F9F8A0A20}" dt="2020-03-27T03:39:38.970" v="226"/>
          <ac:spMkLst>
            <pc:docMk/>
            <pc:sldMk cId="4236193780" sldId="511"/>
            <ac:spMk id="3" creationId="{E0C914FC-4AD0-415E-A8CC-75197712627E}"/>
          </ac:spMkLst>
        </pc:spChg>
        <pc:picChg chg="add mod">
          <ac:chgData name="zhang dong" userId="c3ce7b406596cfd4" providerId="LiveId" clId="{445504E5-A294-447B-9478-8B9F9F8A0A20}" dt="2020-03-27T03:39:46.809" v="228" actId="1076"/>
          <ac:picMkLst>
            <pc:docMk/>
            <pc:sldMk cId="4236193780" sldId="511"/>
            <ac:picMk id="4" creationId="{83BD72AA-6C78-4A61-BBDE-C911D633266C}"/>
          </ac:picMkLst>
        </pc:picChg>
      </pc:sldChg>
      <pc:sldChg chg="delSp modSp">
        <pc:chgData name="zhang dong" userId="c3ce7b406596cfd4" providerId="LiveId" clId="{445504E5-A294-447B-9478-8B9F9F8A0A20}" dt="2020-03-27T04:16:18.401" v="235" actId="207"/>
        <pc:sldMkLst>
          <pc:docMk/>
          <pc:sldMk cId="471031272" sldId="512"/>
        </pc:sldMkLst>
        <pc:spChg chg="mod">
          <ac:chgData name="zhang dong" userId="c3ce7b406596cfd4" providerId="LiveId" clId="{445504E5-A294-447B-9478-8B9F9F8A0A20}" dt="2020-03-27T04:15:57.677" v="229"/>
          <ac:spMkLst>
            <pc:docMk/>
            <pc:sldMk cId="471031272" sldId="512"/>
            <ac:spMk id="2" creationId="{C30C5B71-39D9-49B2-83EA-A6997CF133F1}"/>
          </ac:spMkLst>
        </pc:spChg>
        <pc:spChg chg="mod">
          <ac:chgData name="zhang dong" userId="c3ce7b406596cfd4" providerId="LiveId" clId="{445504E5-A294-447B-9478-8B9F9F8A0A20}" dt="2020-03-27T04:16:18.401" v="235" actId="207"/>
          <ac:spMkLst>
            <pc:docMk/>
            <pc:sldMk cId="471031272" sldId="512"/>
            <ac:spMk id="3" creationId="{E0C914FC-4AD0-415E-A8CC-75197712627E}"/>
          </ac:spMkLst>
        </pc:spChg>
        <pc:spChg chg="del">
          <ac:chgData name="zhang dong" userId="c3ce7b406596cfd4" providerId="LiveId" clId="{445504E5-A294-447B-9478-8B9F9F8A0A20}" dt="2020-03-27T04:16:10.793" v="232" actId="478"/>
          <ac:spMkLst>
            <pc:docMk/>
            <pc:sldMk cId="471031272" sldId="512"/>
            <ac:spMk id="6" creationId="{A0FDE5AB-2B4C-4A63-AD7C-EF19274D66CC}"/>
          </ac:spMkLst>
        </pc:spChg>
      </pc:sldChg>
      <pc:sldChg chg="modSp">
        <pc:chgData name="zhang dong" userId="c3ce7b406596cfd4" providerId="LiveId" clId="{445504E5-A294-447B-9478-8B9F9F8A0A20}" dt="2020-03-27T04:16:41.911" v="238" actId="207"/>
        <pc:sldMkLst>
          <pc:docMk/>
          <pc:sldMk cId="1026708544" sldId="513"/>
        </pc:sldMkLst>
        <pc:spChg chg="mod">
          <ac:chgData name="zhang dong" userId="c3ce7b406596cfd4" providerId="LiveId" clId="{445504E5-A294-447B-9478-8B9F9F8A0A20}" dt="2020-03-27T04:16:30.958" v="236"/>
          <ac:spMkLst>
            <pc:docMk/>
            <pc:sldMk cId="1026708544" sldId="513"/>
            <ac:spMk id="2" creationId="{C30C5B71-39D9-49B2-83EA-A6997CF133F1}"/>
          </ac:spMkLst>
        </pc:spChg>
        <pc:spChg chg="mod">
          <ac:chgData name="zhang dong" userId="c3ce7b406596cfd4" providerId="LiveId" clId="{445504E5-A294-447B-9478-8B9F9F8A0A20}" dt="2020-03-27T04:16:41.911" v="238" actId="207"/>
          <ac:spMkLst>
            <pc:docMk/>
            <pc:sldMk cId="1026708544" sldId="513"/>
            <ac:spMk id="3" creationId="{E0C914FC-4AD0-415E-A8CC-75197712627E}"/>
          </ac:spMkLst>
        </pc:spChg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3014469725" sldId="514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3722626884" sldId="514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1737592218" sldId="515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095364022" sldId="515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867432324" sldId="516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2828074999" sldId="516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66964988" sldId="517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1562662965" sldId="517"/>
        </pc:sldMkLst>
      </pc:sldChg>
      <pc:sldChg chg="del">
        <pc:chgData name="zhang dong" userId="c3ce7b406596cfd4" providerId="LiveId" clId="{445504E5-A294-447B-9478-8B9F9F8A0A20}" dt="2020-03-27T03:03:21.729" v="47" actId="2696"/>
        <pc:sldMkLst>
          <pc:docMk/>
          <pc:sldMk cId="993251795" sldId="518"/>
        </pc:sldMkLst>
      </pc:sldChg>
      <pc:sldChg chg="add">
        <pc:chgData name="zhang dong" userId="c3ce7b406596cfd4" providerId="LiveId" clId="{445504E5-A294-447B-9478-8B9F9F8A0A20}" dt="2020-03-27T03:03:28.039" v="48"/>
        <pc:sldMkLst>
          <pc:docMk/>
          <pc:sldMk cId="3938566686" sldId="518"/>
        </pc:sldMkLst>
      </pc:sldChg>
      <pc:sldChg chg="delSp modSp">
        <pc:chgData name="zhang dong" userId="c3ce7b406596cfd4" providerId="LiveId" clId="{445504E5-A294-447B-9478-8B9F9F8A0A20}" dt="2020-03-27T03:05:34.600" v="62" actId="478"/>
        <pc:sldMkLst>
          <pc:docMk/>
          <pc:sldMk cId="213981258" sldId="519"/>
        </pc:sldMkLst>
        <pc:spChg chg="mod">
          <ac:chgData name="zhang dong" userId="c3ce7b406596cfd4" providerId="LiveId" clId="{445504E5-A294-447B-9478-8B9F9F8A0A20}" dt="2020-03-27T03:05:26.324" v="60"/>
          <ac:spMkLst>
            <pc:docMk/>
            <pc:sldMk cId="213981258" sldId="519"/>
            <ac:spMk id="2" creationId="{57D94985-9CDD-49B7-84B3-6FD2FB12ACED}"/>
          </ac:spMkLst>
        </pc:spChg>
        <pc:spChg chg="mod">
          <ac:chgData name="zhang dong" userId="c3ce7b406596cfd4" providerId="LiveId" clId="{445504E5-A294-447B-9478-8B9F9F8A0A20}" dt="2020-03-27T03:05:31.573" v="61"/>
          <ac:spMkLst>
            <pc:docMk/>
            <pc:sldMk cId="213981258" sldId="519"/>
            <ac:spMk id="3" creationId="{9CCFCC44-6E66-4409-B3A0-93CECFB48C39}"/>
          </ac:spMkLst>
        </pc:spChg>
        <pc:spChg chg="del">
          <ac:chgData name="zhang dong" userId="c3ce7b406596cfd4" providerId="LiveId" clId="{445504E5-A294-447B-9478-8B9F9F8A0A20}" dt="2020-03-27T03:05:34.600" v="62" actId="478"/>
          <ac:spMkLst>
            <pc:docMk/>
            <pc:sldMk cId="213981258" sldId="519"/>
            <ac:spMk id="6" creationId="{F327721D-1B49-42A9-AF14-1476D814156D}"/>
          </ac:spMkLst>
        </pc:spChg>
      </pc:sldChg>
      <pc:sldChg chg="modSp">
        <pc:chgData name="zhang dong" userId="c3ce7b406596cfd4" providerId="LiveId" clId="{445504E5-A294-447B-9478-8B9F9F8A0A20}" dt="2020-03-27T03:06:05.782" v="68" actId="113"/>
        <pc:sldMkLst>
          <pc:docMk/>
          <pc:sldMk cId="3864957517" sldId="520"/>
        </pc:sldMkLst>
        <pc:spChg chg="mod">
          <ac:chgData name="zhang dong" userId="c3ce7b406596cfd4" providerId="LiveId" clId="{445504E5-A294-447B-9478-8B9F9F8A0A20}" dt="2020-03-27T03:05:47.780" v="63"/>
          <ac:spMkLst>
            <pc:docMk/>
            <pc:sldMk cId="3864957517" sldId="520"/>
            <ac:spMk id="2" creationId="{47DFC24F-57B7-49DD-BAE0-DDF0F9DC58E5}"/>
          </ac:spMkLst>
        </pc:spChg>
        <pc:spChg chg="mod">
          <ac:chgData name="zhang dong" userId="c3ce7b406596cfd4" providerId="LiveId" clId="{445504E5-A294-447B-9478-8B9F9F8A0A20}" dt="2020-03-27T03:06:05.782" v="68" actId="113"/>
          <ac:spMkLst>
            <pc:docMk/>
            <pc:sldMk cId="3864957517" sldId="520"/>
            <ac:spMk id="3" creationId="{0CED2B05-E755-4B34-AD21-82ECA973E054}"/>
          </ac:spMkLst>
        </pc:spChg>
      </pc:sldChg>
      <pc:sldChg chg="addSp delSp modSp">
        <pc:chgData name="zhang dong" userId="c3ce7b406596cfd4" providerId="LiveId" clId="{445504E5-A294-447B-9478-8B9F9F8A0A20}" dt="2020-03-27T03:06:41.413" v="74" actId="207"/>
        <pc:sldMkLst>
          <pc:docMk/>
          <pc:sldMk cId="2023381926" sldId="521"/>
        </pc:sldMkLst>
        <pc:spChg chg="mod">
          <ac:chgData name="zhang dong" userId="c3ce7b406596cfd4" providerId="LiveId" clId="{445504E5-A294-447B-9478-8B9F9F8A0A20}" dt="2020-03-27T03:06:17.662" v="69"/>
          <ac:spMkLst>
            <pc:docMk/>
            <pc:sldMk cId="2023381926" sldId="521"/>
            <ac:spMk id="2" creationId="{11A827A9-5FE9-424D-8FCC-AAD466AAFA4E}"/>
          </ac:spMkLst>
        </pc:spChg>
        <pc:spChg chg="mod">
          <ac:chgData name="zhang dong" userId="c3ce7b406596cfd4" providerId="LiveId" clId="{445504E5-A294-447B-9478-8B9F9F8A0A20}" dt="2020-03-27T03:06:23.333" v="70"/>
          <ac:spMkLst>
            <pc:docMk/>
            <pc:sldMk cId="2023381926" sldId="521"/>
            <ac:spMk id="3" creationId="{F5F467AF-E68B-4379-A244-16BB838CF80F}"/>
          </ac:spMkLst>
        </pc:spChg>
        <pc:spChg chg="del">
          <ac:chgData name="zhang dong" userId="c3ce7b406596cfd4" providerId="LiveId" clId="{445504E5-A294-447B-9478-8B9F9F8A0A20}" dt="2020-03-27T03:06:31.375" v="71" actId="478"/>
          <ac:spMkLst>
            <pc:docMk/>
            <pc:sldMk cId="2023381926" sldId="521"/>
            <ac:spMk id="5" creationId="{4AECC98D-7B91-4DA6-8021-92D99945B84A}"/>
          </ac:spMkLst>
        </pc:spChg>
        <pc:spChg chg="add mod">
          <ac:chgData name="zhang dong" userId="c3ce7b406596cfd4" providerId="LiveId" clId="{445504E5-A294-447B-9478-8B9F9F8A0A20}" dt="2020-03-27T03:06:41.413" v="74" actId="207"/>
          <ac:spMkLst>
            <pc:docMk/>
            <pc:sldMk cId="2023381926" sldId="521"/>
            <ac:spMk id="6" creationId="{B1F4A7AF-234F-4789-A806-36F322B2DCC8}"/>
          </ac:spMkLst>
        </pc:spChg>
      </pc:sldChg>
      <pc:sldChg chg="addSp delSp modSp">
        <pc:chgData name="zhang dong" userId="c3ce7b406596cfd4" providerId="LiveId" clId="{445504E5-A294-447B-9478-8B9F9F8A0A20}" dt="2020-03-27T03:07:13.947" v="80" actId="207"/>
        <pc:sldMkLst>
          <pc:docMk/>
          <pc:sldMk cId="4126835456" sldId="522"/>
        </pc:sldMkLst>
        <pc:spChg chg="mod">
          <ac:chgData name="zhang dong" userId="c3ce7b406596cfd4" providerId="LiveId" clId="{445504E5-A294-447B-9478-8B9F9F8A0A20}" dt="2020-03-27T03:06:52.549" v="75"/>
          <ac:spMkLst>
            <pc:docMk/>
            <pc:sldMk cId="4126835456" sldId="522"/>
            <ac:spMk id="2" creationId="{A6EAF321-9CC7-4B35-B62D-5C0B0EC90D9B}"/>
          </ac:spMkLst>
        </pc:spChg>
        <pc:spChg chg="mod">
          <ac:chgData name="zhang dong" userId="c3ce7b406596cfd4" providerId="LiveId" clId="{445504E5-A294-447B-9478-8B9F9F8A0A20}" dt="2020-03-27T03:06:57.696" v="76"/>
          <ac:spMkLst>
            <pc:docMk/>
            <pc:sldMk cId="4126835456" sldId="522"/>
            <ac:spMk id="3" creationId="{A089DF17-76C6-41D0-BAF8-D2042C93A502}"/>
          </ac:spMkLst>
        </pc:spChg>
        <pc:spChg chg="del">
          <ac:chgData name="zhang dong" userId="c3ce7b406596cfd4" providerId="LiveId" clId="{445504E5-A294-447B-9478-8B9F9F8A0A20}" dt="2020-03-27T03:07:00.311" v="77" actId="478"/>
          <ac:spMkLst>
            <pc:docMk/>
            <pc:sldMk cId="4126835456" sldId="522"/>
            <ac:spMk id="5" creationId="{DCAF9033-A805-40B9-800C-45C24A9A35FC}"/>
          </ac:spMkLst>
        </pc:spChg>
        <pc:spChg chg="add mod">
          <ac:chgData name="zhang dong" userId="c3ce7b406596cfd4" providerId="LiveId" clId="{445504E5-A294-447B-9478-8B9F9F8A0A20}" dt="2020-03-27T03:07:13.947" v="80" actId="207"/>
          <ac:spMkLst>
            <pc:docMk/>
            <pc:sldMk cId="4126835456" sldId="522"/>
            <ac:spMk id="6" creationId="{AE54C2EB-301D-482C-96CE-319B6FA5FDEA}"/>
          </ac:spMkLst>
        </pc:spChg>
      </pc:sldChg>
      <pc:sldChg chg="modSp">
        <pc:chgData name="zhang dong" userId="c3ce7b406596cfd4" providerId="LiveId" clId="{445504E5-A294-447B-9478-8B9F9F8A0A20}" dt="2020-03-27T03:07:31.259" v="83"/>
        <pc:sldMkLst>
          <pc:docMk/>
          <pc:sldMk cId="3846901946" sldId="523"/>
        </pc:sldMkLst>
        <pc:spChg chg="mod">
          <ac:chgData name="zhang dong" userId="c3ce7b406596cfd4" providerId="LiveId" clId="{445504E5-A294-447B-9478-8B9F9F8A0A20}" dt="2020-03-27T03:07:26.561" v="82" actId="20577"/>
          <ac:spMkLst>
            <pc:docMk/>
            <pc:sldMk cId="3846901946" sldId="523"/>
            <ac:spMk id="2" creationId="{06C667D3-20A0-400D-B277-80E8F0030C51}"/>
          </ac:spMkLst>
        </pc:spChg>
        <pc:spChg chg="mod">
          <ac:chgData name="zhang dong" userId="c3ce7b406596cfd4" providerId="LiveId" clId="{445504E5-A294-447B-9478-8B9F9F8A0A20}" dt="2020-03-27T03:07:31.259" v="83"/>
          <ac:spMkLst>
            <pc:docMk/>
            <pc:sldMk cId="3846901946" sldId="523"/>
            <ac:spMk id="3" creationId="{169CE3B7-CF02-4ABF-8AA2-4363BC2194AE}"/>
          </ac:spMkLst>
        </pc:spChg>
      </pc:sldChg>
      <pc:sldChg chg="addSp delSp modSp">
        <pc:chgData name="zhang dong" userId="c3ce7b406596cfd4" providerId="LiveId" clId="{445504E5-A294-447B-9478-8B9F9F8A0A20}" dt="2020-03-27T03:08:04.685" v="90" actId="207"/>
        <pc:sldMkLst>
          <pc:docMk/>
          <pc:sldMk cId="999942101" sldId="524"/>
        </pc:sldMkLst>
        <pc:spChg chg="mod">
          <ac:chgData name="zhang dong" userId="c3ce7b406596cfd4" providerId="LiveId" clId="{445504E5-A294-447B-9478-8B9F9F8A0A20}" dt="2020-03-27T03:07:43.038" v="85"/>
          <ac:spMkLst>
            <pc:docMk/>
            <pc:sldMk cId="999942101" sldId="524"/>
            <ac:spMk id="2" creationId="{C515F95B-37FF-4449-8481-56FE11ED61C7}"/>
          </ac:spMkLst>
        </pc:spChg>
        <pc:spChg chg="mod">
          <ac:chgData name="zhang dong" userId="c3ce7b406596cfd4" providerId="LiveId" clId="{445504E5-A294-447B-9478-8B9F9F8A0A20}" dt="2020-03-27T03:07:50.646" v="86"/>
          <ac:spMkLst>
            <pc:docMk/>
            <pc:sldMk cId="999942101" sldId="524"/>
            <ac:spMk id="3" creationId="{19141AA1-94C2-4207-B225-991EC1C8FD31}"/>
          </ac:spMkLst>
        </pc:spChg>
        <pc:spChg chg="add mod">
          <ac:chgData name="zhang dong" userId="c3ce7b406596cfd4" providerId="LiveId" clId="{445504E5-A294-447B-9478-8B9F9F8A0A20}" dt="2020-03-27T03:08:04.685" v="90" actId="207"/>
          <ac:spMkLst>
            <pc:docMk/>
            <pc:sldMk cId="999942101" sldId="524"/>
            <ac:spMk id="9" creationId="{38BCF5EE-C9C8-43E5-9340-955FC23E7C92}"/>
          </ac:spMkLst>
        </pc:spChg>
        <pc:grpChg chg="del">
          <ac:chgData name="zhang dong" userId="c3ce7b406596cfd4" providerId="LiveId" clId="{445504E5-A294-447B-9478-8B9F9F8A0A20}" dt="2020-03-27T03:07:52.773" v="87" actId="478"/>
          <ac:grpSpMkLst>
            <pc:docMk/>
            <pc:sldMk cId="999942101" sldId="524"/>
            <ac:grpSpMk id="8" creationId="{583492D7-7385-42A1-BE4D-B2CE3511BDDF}"/>
          </ac:grpSpMkLst>
        </pc:grpChg>
      </pc:sldChg>
      <pc:sldChg chg="delSp modSp">
        <pc:chgData name="zhang dong" userId="c3ce7b406596cfd4" providerId="LiveId" clId="{445504E5-A294-447B-9478-8B9F9F8A0A20}" dt="2020-03-27T03:08:39.822" v="98" actId="20577"/>
        <pc:sldMkLst>
          <pc:docMk/>
          <pc:sldMk cId="152359776" sldId="525"/>
        </pc:sldMkLst>
        <pc:spChg chg="mod">
          <ac:chgData name="zhang dong" userId="c3ce7b406596cfd4" providerId="LiveId" clId="{445504E5-A294-447B-9478-8B9F9F8A0A20}" dt="2020-03-27T03:08:39.822" v="98" actId="20577"/>
          <ac:spMkLst>
            <pc:docMk/>
            <pc:sldMk cId="152359776" sldId="525"/>
            <ac:spMk id="2" creationId="{09B06812-E5D1-42D1-B6B9-EE578216A062}"/>
          </ac:spMkLst>
        </pc:spChg>
        <pc:spChg chg="mod">
          <ac:chgData name="zhang dong" userId="c3ce7b406596cfd4" providerId="LiveId" clId="{445504E5-A294-447B-9478-8B9F9F8A0A20}" dt="2020-03-27T03:08:28.687" v="92"/>
          <ac:spMkLst>
            <pc:docMk/>
            <pc:sldMk cId="152359776" sldId="525"/>
            <ac:spMk id="3" creationId="{E6C4C7A2-B5AA-4922-A94F-C26DABA73D2F}"/>
          </ac:spMkLst>
        </pc:spChg>
        <pc:spChg chg="del">
          <ac:chgData name="zhang dong" userId="c3ce7b406596cfd4" providerId="LiveId" clId="{445504E5-A294-447B-9478-8B9F9F8A0A20}" dt="2020-03-27T03:08:30.850" v="93" actId="478"/>
          <ac:spMkLst>
            <pc:docMk/>
            <pc:sldMk cId="152359776" sldId="525"/>
            <ac:spMk id="8" creationId="{E3AA3C1C-2FF8-4D8C-8358-C233479CF476}"/>
          </ac:spMkLst>
        </pc:spChg>
        <pc:spChg chg="del">
          <ac:chgData name="zhang dong" userId="c3ce7b406596cfd4" providerId="LiveId" clId="{445504E5-A294-447B-9478-8B9F9F8A0A20}" dt="2020-03-27T03:08:32.688" v="94" actId="478"/>
          <ac:spMkLst>
            <pc:docMk/>
            <pc:sldMk cId="152359776" sldId="525"/>
            <ac:spMk id="9" creationId="{73D53035-1577-4CE2-9B3E-2436E1A0A30D}"/>
          </ac:spMkLst>
        </pc:spChg>
      </pc:sldChg>
      <pc:sldChg chg="addSp delSp modSp">
        <pc:chgData name="zhang dong" userId="c3ce7b406596cfd4" providerId="LiveId" clId="{445504E5-A294-447B-9478-8B9F9F8A0A20}" dt="2020-03-27T03:10:03.477" v="106" actId="207"/>
        <pc:sldMkLst>
          <pc:docMk/>
          <pc:sldMk cId="2843828790" sldId="526"/>
        </pc:sldMkLst>
        <pc:spChg chg="mod">
          <ac:chgData name="zhang dong" userId="c3ce7b406596cfd4" providerId="LiveId" clId="{445504E5-A294-447B-9478-8B9F9F8A0A20}" dt="2020-03-27T03:09:39.097" v="99"/>
          <ac:spMkLst>
            <pc:docMk/>
            <pc:sldMk cId="2843828790" sldId="526"/>
            <ac:spMk id="2" creationId="{11D6DDB1-8CAC-47AA-B547-24945311A3D8}"/>
          </ac:spMkLst>
        </pc:spChg>
        <pc:spChg chg="mod">
          <ac:chgData name="zhang dong" userId="c3ce7b406596cfd4" providerId="LiveId" clId="{445504E5-A294-447B-9478-8B9F9F8A0A20}" dt="2020-03-27T03:09:44.872" v="100"/>
          <ac:spMkLst>
            <pc:docMk/>
            <pc:sldMk cId="2843828790" sldId="526"/>
            <ac:spMk id="3" creationId="{92CB3DFF-F841-4A00-9EFE-A98B570E5BA7}"/>
          </ac:spMkLst>
        </pc:spChg>
        <pc:spChg chg="del">
          <ac:chgData name="zhang dong" userId="c3ce7b406596cfd4" providerId="LiveId" clId="{445504E5-A294-447B-9478-8B9F9F8A0A20}" dt="2020-03-27T03:09:50.914" v="101" actId="478"/>
          <ac:spMkLst>
            <pc:docMk/>
            <pc:sldMk cId="2843828790" sldId="526"/>
            <ac:spMk id="4" creationId="{62AD6DB0-3CA7-4E22-8FEE-81C0FB6FB155}"/>
          </ac:spMkLst>
        </pc:spChg>
        <pc:spChg chg="add mod">
          <ac:chgData name="zhang dong" userId="c3ce7b406596cfd4" providerId="LiveId" clId="{445504E5-A294-447B-9478-8B9F9F8A0A20}" dt="2020-03-27T03:10:03.477" v="106" actId="207"/>
          <ac:spMkLst>
            <pc:docMk/>
            <pc:sldMk cId="2843828790" sldId="526"/>
            <ac:spMk id="5" creationId="{0AF2A833-67E7-460D-B182-D1BF79EF42E6}"/>
          </ac:spMkLst>
        </pc:spChg>
      </pc:sldChg>
      <pc:sldChg chg="delSp modSp">
        <pc:chgData name="zhang dong" userId="c3ce7b406596cfd4" providerId="LiveId" clId="{445504E5-A294-447B-9478-8B9F9F8A0A20}" dt="2020-03-27T03:10:26.450" v="125" actId="478"/>
        <pc:sldMkLst>
          <pc:docMk/>
          <pc:sldMk cId="1516984961" sldId="527"/>
        </pc:sldMkLst>
        <pc:spChg chg="mod">
          <ac:chgData name="zhang dong" userId="c3ce7b406596cfd4" providerId="LiveId" clId="{445504E5-A294-447B-9478-8B9F9F8A0A20}" dt="2020-03-27T03:10:17.849" v="123" actId="20577"/>
          <ac:spMkLst>
            <pc:docMk/>
            <pc:sldMk cId="1516984961" sldId="527"/>
            <ac:spMk id="2" creationId="{D29D77C6-CBC0-4ACD-8E4E-9192EA760A99}"/>
          </ac:spMkLst>
        </pc:spChg>
        <pc:spChg chg="mod">
          <ac:chgData name="zhang dong" userId="c3ce7b406596cfd4" providerId="LiveId" clId="{445504E5-A294-447B-9478-8B9F9F8A0A20}" dt="2020-03-27T03:10:23.839" v="124"/>
          <ac:spMkLst>
            <pc:docMk/>
            <pc:sldMk cId="1516984961" sldId="527"/>
            <ac:spMk id="3" creationId="{DD911E94-7385-4BFE-B611-3E3004BAC4AF}"/>
          </ac:spMkLst>
        </pc:spChg>
        <pc:spChg chg="del">
          <ac:chgData name="zhang dong" userId="c3ce7b406596cfd4" providerId="LiveId" clId="{445504E5-A294-447B-9478-8B9F9F8A0A20}" dt="2020-03-27T03:10:26.450" v="125" actId="478"/>
          <ac:spMkLst>
            <pc:docMk/>
            <pc:sldMk cId="1516984961" sldId="527"/>
            <ac:spMk id="7" creationId="{574401C9-BEA8-420E-8F38-17E4BA2667E8}"/>
          </ac:spMkLst>
        </pc:spChg>
      </pc:sldChg>
      <pc:sldChg chg="modSp">
        <pc:chgData name="zhang dong" userId="c3ce7b406596cfd4" providerId="LiveId" clId="{445504E5-A294-447B-9478-8B9F9F8A0A20}" dt="2020-03-27T03:11:07.226" v="129"/>
        <pc:sldMkLst>
          <pc:docMk/>
          <pc:sldMk cId="2315652675" sldId="528"/>
        </pc:sldMkLst>
        <pc:spChg chg="mod">
          <ac:chgData name="zhang dong" userId="c3ce7b406596cfd4" providerId="LiveId" clId="{445504E5-A294-447B-9478-8B9F9F8A0A20}" dt="2020-03-27T03:11:02.959" v="128"/>
          <ac:spMkLst>
            <pc:docMk/>
            <pc:sldMk cId="2315652675" sldId="528"/>
            <ac:spMk id="2" creationId="{EA4C3A1A-AA1B-42DB-8C7C-27F22DE9EFE9}"/>
          </ac:spMkLst>
        </pc:spChg>
        <pc:spChg chg="mod">
          <ac:chgData name="zhang dong" userId="c3ce7b406596cfd4" providerId="LiveId" clId="{445504E5-A294-447B-9478-8B9F9F8A0A20}" dt="2020-03-27T03:11:07.226" v="129"/>
          <ac:spMkLst>
            <pc:docMk/>
            <pc:sldMk cId="2315652675" sldId="528"/>
            <ac:spMk id="3" creationId="{78B9E80A-04DC-4E76-A0D8-3032C3F91E3B}"/>
          </ac:spMkLst>
        </pc:spChg>
      </pc:sldChg>
      <pc:sldChg chg="delSp modSp">
        <pc:chgData name="zhang dong" userId="c3ce7b406596cfd4" providerId="LiveId" clId="{445504E5-A294-447B-9478-8B9F9F8A0A20}" dt="2020-03-27T03:11:59.202" v="143" actId="113"/>
        <pc:sldMkLst>
          <pc:docMk/>
          <pc:sldMk cId="1677398379" sldId="529"/>
        </pc:sldMkLst>
        <pc:spChg chg="mod">
          <ac:chgData name="zhang dong" userId="c3ce7b406596cfd4" providerId="LiveId" clId="{445504E5-A294-447B-9478-8B9F9F8A0A20}" dt="2020-03-27T03:11:20.120" v="131"/>
          <ac:spMkLst>
            <pc:docMk/>
            <pc:sldMk cId="1677398379" sldId="529"/>
            <ac:spMk id="2" creationId="{EA4C3A1A-AA1B-42DB-8C7C-27F22DE9EFE9}"/>
          </ac:spMkLst>
        </pc:spChg>
        <pc:spChg chg="mod">
          <ac:chgData name="zhang dong" userId="c3ce7b406596cfd4" providerId="LiveId" clId="{445504E5-A294-447B-9478-8B9F9F8A0A20}" dt="2020-03-27T03:11:59.202" v="143" actId="113"/>
          <ac:spMkLst>
            <pc:docMk/>
            <pc:sldMk cId="1677398379" sldId="529"/>
            <ac:spMk id="3" creationId="{78B9E80A-04DC-4E76-A0D8-3032C3F91E3B}"/>
          </ac:spMkLst>
        </pc:spChg>
        <pc:picChg chg="del">
          <ac:chgData name="zhang dong" userId="c3ce7b406596cfd4" providerId="LiveId" clId="{445504E5-A294-447B-9478-8B9F9F8A0A20}" dt="2020-03-27T03:11:10.623" v="130" actId="478"/>
          <ac:picMkLst>
            <pc:docMk/>
            <pc:sldMk cId="1677398379" sldId="529"/>
            <ac:picMk id="6" creationId="{43FB528D-5516-42D1-A1E6-56660370F383}"/>
          </ac:picMkLst>
        </pc:picChg>
      </pc:sldChg>
      <pc:sldChg chg="delSp modSp">
        <pc:chgData name="zhang dong" userId="c3ce7b406596cfd4" providerId="LiveId" clId="{445504E5-A294-447B-9478-8B9F9F8A0A20}" dt="2020-03-27T03:12:29.106" v="153" actId="113"/>
        <pc:sldMkLst>
          <pc:docMk/>
          <pc:sldMk cId="1173795729" sldId="530"/>
        </pc:sldMkLst>
        <pc:spChg chg="mod">
          <ac:chgData name="zhang dong" userId="c3ce7b406596cfd4" providerId="LiveId" clId="{445504E5-A294-447B-9478-8B9F9F8A0A20}" dt="2020-03-27T03:12:12.018" v="145"/>
          <ac:spMkLst>
            <pc:docMk/>
            <pc:sldMk cId="1173795729" sldId="530"/>
            <ac:spMk id="2" creationId="{9158A70E-153B-4AC3-86BE-21ADDCAA191B}"/>
          </ac:spMkLst>
        </pc:spChg>
        <pc:spChg chg="mod">
          <ac:chgData name="zhang dong" userId="c3ce7b406596cfd4" providerId="LiveId" clId="{445504E5-A294-447B-9478-8B9F9F8A0A20}" dt="2020-03-27T03:12:29.106" v="153" actId="113"/>
          <ac:spMkLst>
            <pc:docMk/>
            <pc:sldMk cId="1173795729" sldId="530"/>
            <ac:spMk id="3" creationId="{AAB32CAD-FDB1-434F-B44B-975BC617958B}"/>
          </ac:spMkLst>
        </pc:spChg>
        <pc:picChg chg="del">
          <ac:chgData name="zhang dong" userId="c3ce7b406596cfd4" providerId="LiveId" clId="{445504E5-A294-447B-9478-8B9F9F8A0A20}" dt="2020-03-27T03:12:04.287" v="144" actId="478"/>
          <ac:picMkLst>
            <pc:docMk/>
            <pc:sldMk cId="1173795729" sldId="530"/>
            <ac:picMk id="4" creationId="{38024FE5-DF10-4EE3-87BC-183869A5D6D4}"/>
          </ac:picMkLst>
        </pc:picChg>
      </pc:sldChg>
      <pc:sldChg chg="addSp delSp modSp">
        <pc:chgData name="zhang dong" userId="c3ce7b406596cfd4" providerId="LiveId" clId="{445504E5-A294-447B-9478-8B9F9F8A0A20}" dt="2020-03-27T03:13:24.993" v="164" actId="1076"/>
        <pc:sldMkLst>
          <pc:docMk/>
          <pc:sldMk cId="3360641077" sldId="531"/>
        </pc:sldMkLst>
        <pc:spChg chg="mod">
          <ac:chgData name="zhang dong" userId="c3ce7b406596cfd4" providerId="LiveId" clId="{445504E5-A294-447B-9478-8B9F9F8A0A20}" dt="2020-03-27T03:12:42.915" v="155"/>
          <ac:spMkLst>
            <pc:docMk/>
            <pc:sldMk cId="3360641077" sldId="531"/>
            <ac:spMk id="2" creationId="{BC18510D-DA36-4E95-8BD1-13E6FB5B3CC8}"/>
          </ac:spMkLst>
        </pc:spChg>
        <pc:spChg chg="mod">
          <ac:chgData name="zhang dong" userId="c3ce7b406596cfd4" providerId="LiveId" clId="{445504E5-A294-447B-9478-8B9F9F8A0A20}" dt="2020-03-27T03:13:22.488" v="163" actId="1076"/>
          <ac:spMkLst>
            <pc:docMk/>
            <pc:sldMk cId="3360641077" sldId="531"/>
            <ac:spMk id="3" creationId="{60FE0FFA-75C3-4AA9-B1D5-5082A489F4B2}"/>
          </ac:spMkLst>
        </pc:spChg>
        <pc:spChg chg="add mod">
          <ac:chgData name="zhang dong" userId="c3ce7b406596cfd4" providerId="LiveId" clId="{445504E5-A294-447B-9478-8B9F9F8A0A20}" dt="2020-03-27T03:13:18.436" v="161" actId="1076"/>
          <ac:spMkLst>
            <pc:docMk/>
            <pc:sldMk cId="3360641077" sldId="531"/>
            <ac:spMk id="7" creationId="{4F266587-16C0-4F39-AF52-0200EA77D0E8}"/>
          </ac:spMkLst>
        </pc:spChg>
        <pc:grpChg chg="add mod">
          <ac:chgData name="zhang dong" userId="c3ce7b406596cfd4" providerId="LiveId" clId="{445504E5-A294-447B-9478-8B9F9F8A0A20}" dt="2020-03-27T03:13:24.993" v="164" actId="1076"/>
          <ac:grpSpMkLst>
            <pc:docMk/>
            <pc:sldMk cId="3360641077" sldId="531"/>
            <ac:grpSpMk id="4" creationId="{F69D5BAF-178F-4D3C-9EBA-DB6110B2405A}"/>
          </ac:grpSpMkLst>
        </pc:grpChg>
        <pc:picChg chg="del">
          <ac:chgData name="zhang dong" userId="c3ce7b406596cfd4" providerId="LiveId" clId="{445504E5-A294-447B-9478-8B9F9F8A0A20}" dt="2020-03-27T03:12:33.549" v="154" actId="478"/>
          <ac:picMkLst>
            <pc:docMk/>
            <pc:sldMk cId="3360641077" sldId="531"/>
            <ac:picMk id="5" creationId="{E6F0B4AD-EAE9-4C03-BCB3-0DC7DA16884A}"/>
          </ac:picMkLst>
        </pc:picChg>
        <pc:picChg chg="add mod">
          <ac:chgData name="zhang dong" userId="c3ce7b406596cfd4" providerId="LiveId" clId="{445504E5-A294-447B-9478-8B9F9F8A0A20}" dt="2020-03-27T03:13:03.203" v="157" actId="164"/>
          <ac:picMkLst>
            <pc:docMk/>
            <pc:sldMk cId="3360641077" sldId="531"/>
            <ac:picMk id="6" creationId="{417A22CC-5E05-4CEF-8D1A-BCA35DE69FAA}"/>
          </ac:picMkLst>
        </pc:picChg>
      </pc:sldChg>
      <pc:sldChg chg="modSp">
        <pc:chgData name="zhang dong" userId="c3ce7b406596cfd4" providerId="LiveId" clId="{445504E5-A294-447B-9478-8B9F9F8A0A20}" dt="2020-03-27T03:05:17.394" v="59"/>
        <pc:sldMkLst>
          <pc:docMk/>
          <pc:sldMk cId="2312658909" sldId="532"/>
        </pc:sldMkLst>
        <pc:spChg chg="mod">
          <ac:chgData name="zhang dong" userId="c3ce7b406596cfd4" providerId="LiveId" clId="{445504E5-A294-447B-9478-8B9F9F8A0A20}" dt="2020-03-27T03:05:17.394" v="59"/>
          <ac:spMkLst>
            <pc:docMk/>
            <pc:sldMk cId="2312658909" sldId="532"/>
            <ac:spMk id="2" creationId="{00000000-0000-0000-0000-000000000000}"/>
          </ac:spMkLst>
        </pc:spChg>
      </pc:sldChg>
      <pc:sldChg chg="modSp add">
        <pc:chgData name="zhang dong" userId="c3ce7b406596cfd4" providerId="LiveId" clId="{445504E5-A294-447B-9478-8B9F9F8A0A20}" dt="2020-03-27T03:04:50.663" v="58" actId="20577"/>
        <pc:sldMkLst>
          <pc:docMk/>
          <pc:sldMk cId="3731456355" sldId="533"/>
        </pc:sldMkLst>
        <pc:spChg chg="mod">
          <ac:chgData name="zhang dong" userId="c3ce7b406596cfd4" providerId="LiveId" clId="{445504E5-A294-447B-9478-8B9F9F8A0A20}" dt="2020-03-27T03:04:50.663" v="58" actId="20577"/>
          <ac:spMkLst>
            <pc:docMk/>
            <pc:sldMk cId="3731456355" sldId="533"/>
            <ac:spMk id="6" creationId="{00000000-0000-0000-0000-000000000000}"/>
          </ac:spMkLst>
        </pc:spChg>
        <pc:spChg chg="mod">
          <ac:chgData name="zhang dong" userId="c3ce7b406596cfd4" providerId="LiveId" clId="{445504E5-A294-447B-9478-8B9F9F8A0A20}" dt="2020-03-27T03:04:08.277" v="50"/>
          <ac:spMkLst>
            <pc:docMk/>
            <pc:sldMk cId="3731456355" sldId="533"/>
            <ac:spMk id="7" creationId="{00000000-0000-0000-0000-000000000000}"/>
          </ac:spMkLst>
        </pc:spChg>
      </pc:sldChg>
      <pc:sldChg chg="modSp add">
        <pc:chgData name="zhang dong" userId="c3ce7b406596cfd4" providerId="LiveId" clId="{445504E5-A294-447B-9478-8B9F9F8A0A20}" dt="2020-03-27T03:10:52.801" v="127"/>
        <pc:sldMkLst>
          <pc:docMk/>
          <pc:sldMk cId="3313143466" sldId="534"/>
        </pc:sldMkLst>
        <pc:spChg chg="mod">
          <ac:chgData name="zhang dong" userId="c3ce7b406596cfd4" providerId="LiveId" clId="{445504E5-A294-447B-9478-8B9F9F8A0A20}" dt="2020-03-27T03:10:52.801" v="127"/>
          <ac:spMkLst>
            <pc:docMk/>
            <pc:sldMk cId="3313143466" sldId="534"/>
            <ac:spMk id="2" creationId="{00000000-0000-0000-0000-000000000000}"/>
          </ac:spMkLst>
        </pc:spChg>
      </pc:sldChg>
      <pc:sldChg chg="modSp add">
        <pc:chgData name="zhang dong" userId="c3ce7b406596cfd4" providerId="LiveId" clId="{445504E5-A294-447B-9478-8B9F9F8A0A20}" dt="2020-03-27T03:35:26.144" v="197"/>
        <pc:sldMkLst>
          <pc:docMk/>
          <pc:sldMk cId="460111474" sldId="535"/>
        </pc:sldMkLst>
        <pc:spChg chg="mod">
          <ac:chgData name="zhang dong" userId="c3ce7b406596cfd4" providerId="LiveId" clId="{445504E5-A294-447B-9478-8B9F9F8A0A20}" dt="2020-03-27T03:35:26.144" v="197"/>
          <ac:spMkLst>
            <pc:docMk/>
            <pc:sldMk cId="460111474" sldId="535"/>
            <ac:spMk id="2" creationId="{00000000-0000-0000-0000-000000000000}"/>
          </ac:spMkLst>
        </pc:spChg>
      </pc:sldChg>
      <pc:sldChg chg="add del">
        <pc:chgData name="zhang dong" userId="c3ce7b406596cfd4" providerId="LiveId" clId="{445504E5-A294-447B-9478-8B9F9F8A0A20}" dt="2020-03-27T03:39:05.085" v="222"/>
        <pc:sldMkLst>
          <pc:docMk/>
          <pc:sldMk cId="534953701" sldId="536"/>
        </pc:sldMkLst>
      </pc:sldChg>
      <pc:sldChg chg="modSp add">
        <pc:chgData name="zhang dong" userId="c3ce7b406596cfd4" providerId="LiveId" clId="{445504E5-A294-447B-9478-8B9F9F8A0A20}" dt="2020-03-27T03:39:21.248" v="224"/>
        <pc:sldMkLst>
          <pc:docMk/>
          <pc:sldMk cId="1758781556" sldId="536"/>
        </pc:sldMkLst>
        <pc:spChg chg="mod">
          <ac:chgData name="zhang dong" userId="c3ce7b406596cfd4" providerId="LiveId" clId="{445504E5-A294-447B-9478-8B9F9F8A0A20}" dt="2020-03-27T03:39:21.248" v="224"/>
          <ac:spMkLst>
            <pc:docMk/>
            <pc:sldMk cId="1758781556" sldId="536"/>
            <ac:spMk id="2" creationId="{00000000-0000-0000-0000-000000000000}"/>
          </ac:spMkLst>
        </pc:spChg>
      </pc:sldChg>
      <pc:sldChg chg="modSp add">
        <pc:chgData name="zhang dong" userId="c3ce7b406596cfd4" providerId="LiveId" clId="{445504E5-A294-447B-9478-8B9F9F8A0A20}" dt="2020-03-27T04:17:12.363" v="242" actId="207"/>
        <pc:sldMkLst>
          <pc:docMk/>
          <pc:sldMk cId="1132307529" sldId="537"/>
        </pc:sldMkLst>
        <pc:spChg chg="mod">
          <ac:chgData name="zhang dong" userId="c3ce7b406596cfd4" providerId="LiveId" clId="{445504E5-A294-447B-9478-8B9F9F8A0A20}" dt="2020-03-27T04:17:01.517" v="240"/>
          <ac:spMkLst>
            <pc:docMk/>
            <pc:sldMk cId="1132307529" sldId="537"/>
            <ac:spMk id="2" creationId="{C30C5B71-39D9-49B2-83EA-A6997CF133F1}"/>
          </ac:spMkLst>
        </pc:spChg>
        <pc:spChg chg="mod">
          <ac:chgData name="zhang dong" userId="c3ce7b406596cfd4" providerId="LiveId" clId="{445504E5-A294-447B-9478-8B9F9F8A0A20}" dt="2020-03-27T04:17:12.363" v="242" actId="207"/>
          <ac:spMkLst>
            <pc:docMk/>
            <pc:sldMk cId="1132307529" sldId="537"/>
            <ac:spMk id="3" creationId="{E0C914FC-4AD0-415E-A8CC-75197712627E}"/>
          </ac:spMkLst>
        </pc:spChg>
      </pc:sldChg>
    </pc:docChg>
  </pc:docChgLst>
  <pc:docChgLst>
    <pc:chgData name="zhang dong" userId="c3ce7b406596cfd4" providerId="LiveId" clId="{B552AE44-930D-4D8D-9251-B21909D12E9E}"/>
    <pc:docChg chg="undo redo custSel addSld delSld modSld sldOrd">
      <pc:chgData name="zhang dong" userId="c3ce7b406596cfd4" providerId="LiveId" clId="{B552AE44-930D-4D8D-9251-B21909D12E9E}" dt="2020-02-22T16:35:30.593" v="664" actId="47"/>
      <pc:docMkLst>
        <pc:docMk/>
      </pc:docMkLst>
      <pc:sldChg chg="modSp">
        <pc:chgData name="zhang dong" userId="c3ce7b406596cfd4" providerId="LiveId" clId="{B552AE44-930D-4D8D-9251-B21909D12E9E}" dt="2020-02-22T15:43:28.295" v="5" actId="20577"/>
        <pc:sldMkLst>
          <pc:docMk/>
          <pc:sldMk cId="0" sldId="419"/>
        </pc:sldMkLst>
        <pc:spChg chg="mod">
          <ac:chgData name="zhang dong" userId="c3ce7b406596cfd4" providerId="LiveId" clId="{B552AE44-930D-4D8D-9251-B21909D12E9E}" dt="2020-02-22T15:43:28.295" v="5" actId="20577"/>
          <ac:spMkLst>
            <pc:docMk/>
            <pc:sldMk cId="0" sldId="419"/>
            <ac:spMk id="3" creationId="{00000000-0000-0000-0000-000000000000}"/>
          </ac:spMkLst>
        </pc:spChg>
      </pc:sldChg>
      <pc:sldChg chg="modSp">
        <pc:chgData name="zhang dong" userId="c3ce7b406596cfd4" providerId="LiveId" clId="{B552AE44-930D-4D8D-9251-B21909D12E9E}" dt="2020-02-22T15:45:22.495" v="31" actId="20577"/>
        <pc:sldMkLst>
          <pc:docMk/>
          <pc:sldMk cId="0" sldId="421"/>
        </pc:sldMkLst>
        <pc:spChg chg="mod">
          <ac:chgData name="zhang dong" userId="c3ce7b406596cfd4" providerId="LiveId" clId="{B552AE44-930D-4D8D-9251-B21909D12E9E}" dt="2020-02-22T15:45:22.495" v="31" actId="20577"/>
          <ac:spMkLst>
            <pc:docMk/>
            <pc:sldMk cId="0" sldId="421"/>
            <ac:spMk id="6" creationId="{00000000-0000-0000-0000-000000000000}"/>
          </ac:spMkLst>
        </pc:spChg>
        <pc:spChg chg="mod">
          <ac:chgData name="zhang dong" userId="c3ce7b406596cfd4" providerId="LiveId" clId="{B552AE44-930D-4D8D-9251-B21909D12E9E}" dt="2020-02-22T15:44:47.016" v="19"/>
          <ac:spMkLst>
            <pc:docMk/>
            <pc:sldMk cId="0" sldId="421"/>
            <ac:spMk id="7" creationId="{00000000-0000-0000-0000-000000000000}"/>
          </ac:spMkLst>
        </pc:spChg>
      </pc:sldChg>
      <pc:sldChg chg="modSp">
        <pc:chgData name="zhang dong" userId="c3ce7b406596cfd4" providerId="LiveId" clId="{B552AE44-930D-4D8D-9251-B21909D12E9E}" dt="2020-02-22T15:45:39.860" v="32"/>
        <pc:sldMkLst>
          <pc:docMk/>
          <pc:sldMk cId="0" sldId="427"/>
        </pc:sldMkLst>
        <pc:spChg chg="mod">
          <ac:chgData name="zhang dong" userId="c3ce7b406596cfd4" providerId="LiveId" clId="{B552AE44-930D-4D8D-9251-B21909D12E9E}" dt="2020-02-22T15:45:39.860" v="32"/>
          <ac:spMkLst>
            <pc:docMk/>
            <pc:sldMk cId="0" sldId="427"/>
            <ac:spMk id="2" creationId="{00000000-0000-0000-0000-000000000000}"/>
          </ac:spMkLst>
        </pc:spChg>
      </pc:sldChg>
      <pc:sldChg chg="modSp">
        <pc:chgData name="zhang dong" userId="c3ce7b406596cfd4" providerId="LiveId" clId="{B552AE44-930D-4D8D-9251-B21909D12E9E}" dt="2020-02-22T15:44:35.108" v="18" actId="20577"/>
        <pc:sldMkLst>
          <pc:docMk/>
          <pc:sldMk cId="0" sldId="448"/>
        </pc:sldMkLst>
        <pc:spChg chg="mod">
          <ac:chgData name="zhang dong" userId="c3ce7b406596cfd4" providerId="LiveId" clId="{B552AE44-930D-4D8D-9251-B21909D12E9E}" dt="2020-02-22T15:44:35.108" v="18" actId="20577"/>
          <ac:spMkLst>
            <pc:docMk/>
            <pc:sldMk cId="0" sldId="448"/>
            <ac:spMk id="2" creationId="{00000000-0000-0000-0000-000000000000}"/>
          </ac:spMkLst>
        </pc:spChg>
      </pc:sldChg>
      <pc:sldChg chg="addSp delSp modSp modAnim">
        <pc:chgData name="zhang dong" userId="c3ce7b406596cfd4" providerId="LiveId" clId="{B552AE44-930D-4D8D-9251-B21909D12E9E}" dt="2020-02-22T15:46:15.076" v="38" actId="1076"/>
        <pc:sldMkLst>
          <pc:docMk/>
          <pc:sldMk cId="1600507358" sldId="449"/>
        </pc:sldMkLst>
        <pc:spChg chg="mod">
          <ac:chgData name="zhang dong" userId="c3ce7b406596cfd4" providerId="LiveId" clId="{B552AE44-930D-4D8D-9251-B21909D12E9E}" dt="2020-02-22T15:45:51.833" v="33"/>
          <ac:spMkLst>
            <pc:docMk/>
            <pc:sldMk cId="1600507358" sldId="449"/>
            <ac:spMk id="2" creationId="{EC695340-BFA6-4F20-9AEB-7704599AB739}"/>
          </ac:spMkLst>
        </pc:spChg>
        <pc:spChg chg="mod">
          <ac:chgData name="zhang dong" userId="c3ce7b406596cfd4" providerId="LiveId" clId="{B552AE44-930D-4D8D-9251-B21909D12E9E}" dt="2020-02-22T15:46:02.924" v="34"/>
          <ac:spMkLst>
            <pc:docMk/>
            <pc:sldMk cId="1600507358" sldId="449"/>
            <ac:spMk id="3" creationId="{E3088F6E-48F8-4C28-AC0F-0DA050FC56D0}"/>
          </ac:spMkLst>
        </pc:spChg>
        <pc:spChg chg="add mod">
          <ac:chgData name="zhang dong" userId="c3ce7b406596cfd4" providerId="LiveId" clId="{B552AE44-930D-4D8D-9251-B21909D12E9E}" dt="2020-02-22T15:46:15.076" v="38" actId="1076"/>
          <ac:spMkLst>
            <pc:docMk/>
            <pc:sldMk cId="1600507358" sldId="449"/>
            <ac:spMk id="6" creationId="{0D4B43FD-CC79-4B6D-9787-3F3E7B1E29D5}"/>
          </ac:spMkLst>
        </pc:spChg>
        <pc:picChg chg="del">
          <ac:chgData name="zhang dong" userId="c3ce7b406596cfd4" providerId="LiveId" clId="{B552AE44-930D-4D8D-9251-B21909D12E9E}" dt="2020-02-22T15:46:05.605" v="35" actId="478"/>
          <ac:picMkLst>
            <pc:docMk/>
            <pc:sldMk cId="1600507358" sldId="449"/>
            <ac:picMk id="4" creationId="{603991CE-B5CB-4F4A-BD31-87C3B9CE6A54}"/>
          </ac:picMkLst>
        </pc:picChg>
        <pc:picChg chg="del">
          <ac:chgData name="zhang dong" userId="c3ce7b406596cfd4" providerId="LiveId" clId="{B552AE44-930D-4D8D-9251-B21909D12E9E}" dt="2020-02-22T15:46:06.384" v="36" actId="478"/>
          <ac:picMkLst>
            <pc:docMk/>
            <pc:sldMk cId="1600507358" sldId="449"/>
            <ac:picMk id="5" creationId="{979B7591-9181-4EAA-B7EF-E1F1551A045B}"/>
          </ac:picMkLst>
        </pc:picChg>
      </pc:sldChg>
      <pc:sldChg chg="addSp delSp modSp">
        <pc:chgData name="zhang dong" userId="c3ce7b406596cfd4" providerId="LiveId" clId="{B552AE44-930D-4D8D-9251-B21909D12E9E}" dt="2020-02-22T15:47:00.772" v="48" actId="207"/>
        <pc:sldMkLst>
          <pc:docMk/>
          <pc:sldMk cId="3938612033" sldId="450"/>
        </pc:sldMkLst>
        <pc:spChg chg="mod">
          <ac:chgData name="zhang dong" userId="c3ce7b406596cfd4" providerId="LiveId" clId="{B552AE44-930D-4D8D-9251-B21909D12E9E}" dt="2020-02-22T15:46:30.114" v="39"/>
          <ac:spMkLst>
            <pc:docMk/>
            <pc:sldMk cId="3938612033" sldId="450"/>
            <ac:spMk id="2" creationId="{BB9DA04C-542D-4139-AA5E-2186BCD2E0DC}"/>
          </ac:spMkLst>
        </pc:spChg>
        <pc:spChg chg="del mod">
          <ac:chgData name="zhang dong" userId="c3ce7b406596cfd4" providerId="LiveId" clId="{B552AE44-930D-4D8D-9251-B21909D12E9E}" dt="2020-02-22T15:46:47.406" v="43" actId="478"/>
          <ac:spMkLst>
            <pc:docMk/>
            <pc:sldMk cId="3938612033" sldId="450"/>
            <ac:spMk id="3" creationId="{B7032BC9-6200-43F2-8CE2-78F83AAE3FA0}"/>
          </ac:spMkLst>
        </pc:spChg>
        <pc:spChg chg="del mod">
          <ac:chgData name="zhang dong" userId="c3ce7b406596cfd4" providerId="LiveId" clId="{B552AE44-930D-4D8D-9251-B21909D12E9E}" dt="2020-02-22T15:46:34.567" v="41" actId="478"/>
          <ac:spMkLst>
            <pc:docMk/>
            <pc:sldMk cId="3938612033" sldId="450"/>
            <ac:spMk id="4" creationId="{3EC73CEF-2DB2-4656-AA66-96D9767A7ED3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5" creationId="{88324901-5B48-4DFF-BBCA-1B8A57301EA1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6" creationId="{C83DBDAC-74A0-4214-ACA1-9045A834908B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7" creationId="{F2E1CE62-D879-4651-AED8-13CF13025135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8" creationId="{17D6A0AA-D53B-4876-A6BA-66E1A40D65EF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9" creationId="{E6034EEA-CE75-4C58-BA6B-6D55F609D05B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0" creationId="{0529CEAD-959C-4ACC-9F7A-12FEBD938AA9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1" creationId="{D8879676-8679-408F-AF80-A37682CDF8E5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2" creationId="{411CD469-0EBC-4086-B0E6-25672282018C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3" creationId="{6BA2D59D-80A1-4DBF-8AD5-903E4FE61935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4" creationId="{08A8983B-0FDF-4310-B6EB-99FC6CFE1A9A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5" creationId="{4CB27882-FC1C-40F4-B4EF-6F45C7023243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6" creationId="{F7641DEF-C055-4434-AE36-355496C23042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7" creationId="{49A243A0-7E1F-4124-ADB7-CA6EE9E7204B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8" creationId="{68092C39-FA3D-4702-AEB3-1C2188720BCA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19" creationId="{B804D027-46ED-4264-845D-2088BD72511D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0" creationId="{A6BDBDAF-45B0-4B11-89E9-258F3E9D63B1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1" creationId="{6F6E5965-1C39-40A8-AF6B-897A224119F8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2" creationId="{304A38B6-38CF-4E5B-8426-7DE2B95B4791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3" creationId="{227B0485-EFD1-430A-A977-7795EF5A17CC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4" creationId="{87119270-7122-4AEC-9355-24FD7542E852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5" creationId="{DC83F553-57B1-41CE-85D4-C166F22AF61A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6" creationId="{7F5F9F1E-84E2-44D3-BCE3-6641F112A811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7" creationId="{28318362-D95E-4FD4-904C-20D3D5DAF35B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8" creationId="{142A2FCF-EE64-48BD-AB9F-46FA9AC75B49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29" creationId="{A0D56036-A601-4CBF-BA3E-B1F0BA172954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0" creationId="{C1026F10-AB2E-482F-87B7-F86B56435889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1" creationId="{D6A2A6D2-F77D-438B-9AA0-3521EC94E036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2" creationId="{AAF830E0-9EC7-4FA0-ACF4-B3A91BEA4FDF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6" creationId="{C13BCC67-6FC8-441D-A9FB-87A355418817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7" creationId="{7275A78F-FE9F-4148-B19E-2AF0E7F6723E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8" creationId="{1829FAA4-7FF7-4561-B92C-F939655D3068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39" creationId="{7C958854-2AAB-4CB6-BC83-944ADB8D7A92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0" creationId="{F1DAECFA-74C1-418C-805E-D87030C45509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1" creationId="{0E88F774-6E73-49C9-947C-96C7C68AECAF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2" creationId="{C23FB1DD-6CF1-49C5-AC16-AB8351ACB95F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3" creationId="{62FB8A34-CDF3-4D0F-B478-C650E13D8939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4" creationId="{D1989217-9AC4-4F4F-8D5E-96EABA68319A}"/>
          </ac:spMkLst>
        </pc:spChg>
        <pc:spChg chg="add mod">
          <ac:chgData name="zhang dong" userId="c3ce7b406596cfd4" providerId="LiveId" clId="{B552AE44-930D-4D8D-9251-B21909D12E9E}" dt="2020-02-22T15:47:00.772" v="48" actId="207"/>
          <ac:spMkLst>
            <pc:docMk/>
            <pc:sldMk cId="3938612033" sldId="450"/>
            <ac:spMk id="45" creationId="{66E09BB1-35CC-4E4B-9EC2-751E3FB387B5}"/>
          </ac:spMkLst>
        </pc:spChg>
        <pc:grpChg chg="add mod">
          <ac:chgData name="zhang dong" userId="c3ce7b406596cfd4" providerId="LiveId" clId="{B552AE44-930D-4D8D-9251-B21909D12E9E}" dt="2020-02-22T15:47:00.772" v="48" actId="207"/>
          <ac:grpSpMkLst>
            <pc:docMk/>
            <pc:sldMk cId="3938612033" sldId="450"/>
            <ac:grpSpMk id="33" creationId="{4CC6C4E4-45B3-4B66-8219-C95C40482B09}"/>
          </ac:grpSpMkLst>
        </pc:grpChg>
      </pc:sldChg>
      <pc:sldChg chg="delSp modSp">
        <pc:chgData name="zhang dong" userId="c3ce7b406596cfd4" providerId="LiveId" clId="{B552AE44-930D-4D8D-9251-B21909D12E9E}" dt="2020-02-22T15:49:02.945" v="73" actId="207"/>
        <pc:sldMkLst>
          <pc:docMk/>
          <pc:sldMk cId="2319886212" sldId="451"/>
        </pc:sldMkLst>
        <pc:spChg chg="mod">
          <ac:chgData name="zhang dong" userId="c3ce7b406596cfd4" providerId="LiveId" clId="{B552AE44-930D-4D8D-9251-B21909D12E9E}" dt="2020-02-22T15:48:25.691" v="63"/>
          <ac:spMkLst>
            <pc:docMk/>
            <pc:sldMk cId="2319886212" sldId="451"/>
            <ac:spMk id="2" creationId="{4808295C-542B-4DFF-B75F-7593E1F38829}"/>
          </ac:spMkLst>
        </pc:spChg>
        <pc:spChg chg="mod">
          <ac:chgData name="zhang dong" userId="c3ce7b406596cfd4" providerId="LiveId" clId="{B552AE44-930D-4D8D-9251-B21909D12E9E}" dt="2020-02-22T15:49:02.945" v="73" actId="207"/>
          <ac:spMkLst>
            <pc:docMk/>
            <pc:sldMk cId="2319886212" sldId="451"/>
            <ac:spMk id="3" creationId="{32F5C9B7-2229-441D-9B59-58EF2A55CF0C}"/>
          </ac:spMkLst>
        </pc:spChg>
        <pc:graphicFrameChg chg="del">
          <ac:chgData name="zhang dong" userId="c3ce7b406596cfd4" providerId="LiveId" clId="{B552AE44-930D-4D8D-9251-B21909D12E9E}" dt="2020-02-22T15:48:37.404" v="66" actId="478"/>
          <ac:graphicFrameMkLst>
            <pc:docMk/>
            <pc:sldMk cId="2319886212" sldId="451"/>
            <ac:graphicFrameMk id="4" creationId="{FE50E725-5375-48BA-975C-F2BAC7CECC61}"/>
          </ac:graphicFrameMkLst>
        </pc:graphicFrameChg>
      </pc:sldChg>
      <pc:sldChg chg="del">
        <pc:chgData name="zhang dong" userId="c3ce7b406596cfd4" providerId="LiveId" clId="{B552AE44-930D-4D8D-9251-B21909D12E9E}" dt="2020-02-22T15:47:12.187" v="49" actId="47"/>
        <pc:sldMkLst>
          <pc:docMk/>
          <pc:sldMk cId="2161177661" sldId="452"/>
        </pc:sldMkLst>
      </pc:sldChg>
      <pc:sldChg chg="delSp modSp delAnim">
        <pc:chgData name="zhang dong" userId="c3ce7b406596cfd4" providerId="LiveId" clId="{B552AE44-930D-4D8D-9251-B21909D12E9E}" dt="2020-02-22T15:47:53.824" v="60" actId="20577"/>
        <pc:sldMkLst>
          <pc:docMk/>
          <pc:sldMk cId="3114862897" sldId="453"/>
        </pc:sldMkLst>
        <pc:spChg chg="mod">
          <ac:chgData name="zhang dong" userId="c3ce7b406596cfd4" providerId="LiveId" clId="{B552AE44-930D-4D8D-9251-B21909D12E9E}" dt="2020-02-22T15:47:15.663" v="50"/>
          <ac:spMkLst>
            <pc:docMk/>
            <pc:sldMk cId="3114862897" sldId="453"/>
            <ac:spMk id="2" creationId="{C30C5B71-39D9-49B2-83EA-A6997CF133F1}"/>
          </ac:spMkLst>
        </pc:spChg>
        <pc:spChg chg="mod">
          <ac:chgData name="zhang dong" userId="c3ce7b406596cfd4" providerId="LiveId" clId="{B552AE44-930D-4D8D-9251-B21909D12E9E}" dt="2020-02-22T15:47:53.824" v="60" actId="20577"/>
          <ac:spMkLst>
            <pc:docMk/>
            <pc:sldMk cId="3114862897" sldId="453"/>
            <ac:spMk id="3" creationId="{E0C914FC-4AD0-415E-A8CC-75197712627E}"/>
          </ac:spMkLst>
        </pc:spChg>
        <pc:spChg chg="del">
          <ac:chgData name="zhang dong" userId="c3ce7b406596cfd4" providerId="LiveId" clId="{B552AE44-930D-4D8D-9251-B21909D12E9E}" dt="2020-02-22T15:47:28.595" v="52" actId="478"/>
          <ac:spMkLst>
            <pc:docMk/>
            <pc:sldMk cId="3114862897" sldId="453"/>
            <ac:spMk id="4" creationId="{C8DE4405-0DC7-450D-8D99-FF4488B8752F}"/>
          </ac:spMkLst>
        </pc:spChg>
        <pc:spChg chg="del">
          <ac:chgData name="zhang dong" userId="c3ce7b406596cfd4" providerId="LiveId" clId="{B552AE44-930D-4D8D-9251-B21909D12E9E}" dt="2020-02-22T15:47:31.651" v="53" actId="478"/>
          <ac:spMkLst>
            <pc:docMk/>
            <pc:sldMk cId="3114862897" sldId="453"/>
            <ac:spMk id="5" creationId="{9D365F9F-FCB1-4EC3-9897-7E50427E9CAC}"/>
          </ac:spMkLst>
        </pc:spChg>
        <pc:spChg chg="del">
          <ac:chgData name="zhang dong" userId="c3ce7b406596cfd4" providerId="LiveId" clId="{B552AE44-930D-4D8D-9251-B21909D12E9E}" dt="2020-02-22T15:47:33.069" v="54" actId="478"/>
          <ac:spMkLst>
            <pc:docMk/>
            <pc:sldMk cId="3114862897" sldId="453"/>
            <ac:spMk id="6" creationId="{51340E2E-121C-48A9-9B1C-532503F1A69D}"/>
          </ac:spMkLst>
        </pc:spChg>
      </pc:sldChg>
      <pc:sldChg chg="delSp modSp">
        <pc:chgData name="zhang dong" userId="c3ce7b406596cfd4" providerId="LiveId" clId="{B552AE44-930D-4D8D-9251-B21909D12E9E}" dt="2020-02-22T15:49:44.473" v="81" actId="14100"/>
        <pc:sldMkLst>
          <pc:docMk/>
          <pc:sldMk cId="468645738" sldId="454"/>
        </pc:sldMkLst>
        <pc:spChg chg="mod">
          <ac:chgData name="zhang dong" userId="c3ce7b406596cfd4" providerId="LiveId" clId="{B552AE44-930D-4D8D-9251-B21909D12E9E}" dt="2020-02-22T15:49:17.356" v="74"/>
          <ac:spMkLst>
            <pc:docMk/>
            <pc:sldMk cId="468645738" sldId="454"/>
            <ac:spMk id="2" creationId="{991E34DD-B448-498C-ACD8-C3DC45DA79A5}"/>
          </ac:spMkLst>
        </pc:spChg>
        <pc:spChg chg="mod">
          <ac:chgData name="zhang dong" userId="c3ce7b406596cfd4" providerId="LiveId" clId="{B552AE44-930D-4D8D-9251-B21909D12E9E}" dt="2020-02-22T15:49:44.473" v="81" actId="14100"/>
          <ac:spMkLst>
            <pc:docMk/>
            <pc:sldMk cId="468645738" sldId="454"/>
            <ac:spMk id="3" creationId="{41A81D5C-95C0-45CC-8771-7ED018A01DB3}"/>
          </ac:spMkLst>
        </pc:spChg>
        <pc:graphicFrameChg chg="del">
          <ac:chgData name="zhang dong" userId="c3ce7b406596cfd4" providerId="LiveId" clId="{B552AE44-930D-4D8D-9251-B21909D12E9E}" dt="2020-02-22T15:49:26.244" v="75" actId="478"/>
          <ac:graphicFrameMkLst>
            <pc:docMk/>
            <pc:sldMk cId="468645738" sldId="454"/>
            <ac:graphicFrameMk id="4" creationId="{AA7EC678-2361-4B98-8DA8-835584C3800B}"/>
          </ac:graphicFrameMkLst>
        </pc:graphicFrameChg>
      </pc:sldChg>
      <pc:sldChg chg="delSp modSp">
        <pc:chgData name="zhang dong" userId="c3ce7b406596cfd4" providerId="LiveId" clId="{B552AE44-930D-4D8D-9251-B21909D12E9E}" dt="2020-02-22T15:50:24.977" v="95" actId="15"/>
        <pc:sldMkLst>
          <pc:docMk/>
          <pc:sldMk cId="1458825225" sldId="455"/>
        </pc:sldMkLst>
        <pc:spChg chg="mod">
          <ac:chgData name="zhang dong" userId="c3ce7b406596cfd4" providerId="LiveId" clId="{B552AE44-930D-4D8D-9251-B21909D12E9E}" dt="2020-02-22T15:49:56.502" v="82"/>
          <ac:spMkLst>
            <pc:docMk/>
            <pc:sldMk cId="1458825225" sldId="455"/>
            <ac:spMk id="2" creationId="{019C5444-09D0-45F2-8CDE-430AF160C730}"/>
          </ac:spMkLst>
        </pc:spChg>
        <pc:spChg chg="mod">
          <ac:chgData name="zhang dong" userId="c3ce7b406596cfd4" providerId="LiveId" clId="{B552AE44-930D-4D8D-9251-B21909D12E9E}" dt="2020-02-22T15:50:24.977" v="95" actId="15"/>
          <ac:spMkLst>
            <pc:docMk/>
            <pc:sldMk cId="1458825225" sldId="455"/>
            <ac:spMk id="3" creationId="{01866622-5193-4716-8B3C-09ECB571FB5E}"/>
          </ac:spMkLst>
        </pc:spChg>
        <pc:graphicFrameChg chg="del">
          <ac:chgData name="zhang dong" userId="c3ce7b406596cfd4" providerId="LiveId" clId="{B552AE44-930D-4D8D-9251-B21909D12E9E}" dt="2020-02-22T15:50:11.843" v="85" actId="478"/>
          <ac:graphicFrameMkLst>
            <pc:docMk/>
            <pc:sldMk cId="1458825225" sldId="455"/>
            <ac:graphicFrameMk id="4" creationId="{09E03BB4-046F-4656-B497-378E72B7B744}"/>
          </ac:graphicFrameMkLst>
        </pc:graphicFrameChg>
      </pc:sldChg>
      <pc:sldChg chg="addSp delSp modSp delAnim">
        <pc:chgData name="zhang dong" userId="c3ce7b406596cfd4" providerId="LiveId" clId="{B552AE44-930D-4D8D-9251-B21909D12E9E}" dt="2020-02-22T15:51:35.205" v="110" actId="14100"/>
        <pc:sldMkLst>
          <pc:docMk/>
          <pc:sldMk cId="1869639595" sldId="456"/>
        </pc:sldMkLst>
        <pc:spChg chg="mod">
          <ac:chgData name="zhang dong" userId="c3ce7b406596cfd4" providerId="LiveId" clId="{B552AE44-930D-4D8D-9251-B21909D12E9E}" dt="2020-02-22T15:50:52.475" v="96"/>
          <ac:spMkLst>
            <pc:docMk/>
            <pc:sldMk cId="1869639595" sldId="456"/>
            <ac:spMk id="2" creationId="{FF2FFF4E-3D6E-4DB1-986A-EC780A0B3204}"/>
          </ac:spMkLst>
        </pc:spChg>
        <pc:spChg chg="mod">
          <ac:chgData name="zhang dong" userId="c3ce7b406596cfd4" providerId="LiveId" clId="{B552AE44-930D-4D8D-9251-B21909D12E9E}" dt="2020-02-22T15:51:35.205" v="110" actId="14100"/>
          <ac:spMkLst>
            <pc:docMk/>
            <pc:sldMk cId="1869639595" sldId="456"/>
            <ac:spMk id="3" creationId="{506CE1CC-5BAB-43C6-A99D-D97F829C35DD}"/>
          </ac:spMkLst>
        </pc:spChg>
        <pc:spChg chg="del">
          <ac:chgData name="zhang dong" userId="c3ce7b406596cfd4" providerId="LiveId" clId="{B552AE44-930D-4D8D-9251-B21909D12E9E}" dt="2020-02-22T15:51:04.490" v="100" actId="478"/>
          <ac:spMkLst>
            <pc:docMk/>
            <pc:sldMk cId="1869639595" sldId="456"/>
            <ac:spMk id="5" creationId="{9F67F2B7-B48E-4B37-B70D-7BE38EFB843D}"/>
          </ac:spMkLst>
        </pc:spChg>
        <pc:graphicFrameChg chg="del modGraphic">
          <ac:chgData name="zhang dong" userId="c3ce7b406596cfd4" providerId="LiveId" clId="{B552AE44-930D-4D8D-9251-B21909D12E9E}" dt="2020-02-22T15:51:02.747" v="99" actId="478"/>
          <ac:graphicFrameMkLst>
            <pc:docMk/>
            <pc:sldMk cId="1869639595" sldId="456"/>
            <ac:graphicFrameMk id="4" creationId="{0FF9F404-1940-4921-897B-4F863D6CB5F4}"/>
          </ac:graphicFrameMkLst>
        </pc:graphicFrameChg>
        <pc:graphicFrameChg chg="add mod">
          <ac:chgData name="zhang dong" userId="c3ce7b406596cfd4" providerId="LiveId" clId="{B552AE44-930D-4D8D-9251-B21909D12E9E}" dt="2020-02-22T15:51:23.163" v="107" actId="1076"/>
          <ac:graphicFrameMkLst>
            <pc:docMk/>
            <pc:sldMk cId="1869639595" sldId="456"/>
            <ac:graphicFrameMk id="6" creationId="{3E2A2643-40A5-4ABD-A62F-AF2FE8A0AACF}"/>
          </ac:graphicFrameMkLst>
        </pc:graphicFrameChg>
        <pc:graphicFrameChg chg="add mod">
          <ac:chgData name="zhang dong" userId="c3ce7b406596cfd4" providerId="LiveId" clId="{B552AE44-930D-4D8D-9251-B21909D12E9E}" dt="2020-02-22T15:51:23.163" v="107" actId="1076"/>
          <ac:graphicFrameMkLst>
            <pc:docMk/>
            <pc:sldMk cId="1869639595" sldId="456"/>
            <ac:graphicFrameMk id="7" creationId="{6DC912F2-0DE6-4E2A-AB58-F5BC911E7E73}"/>
          </ac:graphicFrameMkLst>
        </pc:graphicFrameChg>
      </pc:sldChg>
      <pc:sldChg chg="addSp delSp modSp delAnim">
        <pc:chgData name="zhang dong" userId="c3ce7b406596cfd4" providerId="LiveId" clId="{B552AE44-930D-4D8D-9251-B21909D12E9E}" dt="2020-02-22T15:53:06.758" v="124" actId="1076"/>
        <pc:sldMkLst>
          <pc:docMk/>
          <pc:sldMk cId="1563401211" sldId="457"/>
        </pc:sldMkLst>
        <pc:spChg chg="mod">
          <ac:chgData name="zhang dong" userId="c3ce7b406596cfd4" providerId="LiveId" clId="{B552AE44-930D-4D8D-9251-B21909D12E9E}" dt="2020-02-22T15:52:33.802" v="116"/>
          <ac:spMkLst>
            <pc:docMk/>
            <pc:sldMk cId="1563401211" sldId="457"/>
            <ac:spMk id="2" creationId="{D8F8AB26-1ABB-480A-90E3-F2FE8F7DFBAC}"/>
          </ac:spMkLst>
        </pc:spChg>
        <pc:spChg chg="mod">
          <ac:chgData name="zhang dong" userId="c3ce7b406596cfd4" providerId="LiveId" clId="{B552AE44-930D-4D8D-9251-B21909D12E9E}" dt="2020-02-22T15:52:42.174" v="118"/>
          <ac:spMkLst>
            <pc:docMk/>
            <pc:sldMk cId="1563401211" sldId="457"/>
            <ac:spMk id="3" creationId="{6260E2D4-60AF-478C-A165-109EAAD0A09E}"/>
          </ac:spMkLst>
        </pc:spChg>
        <pc:spChg chg="del">
          <ac:chgData name="zhang dong" userId="c3ce7b406596cfd4" providerId="LiveId" clId="{B552AE44-930D-4D8D-9251-B21909D12E9E}" dt="2020-02-22T15:52:53.795" v="120" actId="478"/>
          <ac:spMkLst>
            <pc:docMk/>
            <pc:sldMk cId="1563401211" sldId="457"/>
            <ac:spMk id="5" creationId="{66F8DE3D-77FD-42AD-A48E-CFD359067DC3}"/>
          </ac:spMkLst>
        </pc:spChg>
        <pc:graphicFrameChg chg="del">
          <ac:chgData name="zhang dong" userId="c3ce7b406596cfd4" providerId="LiveId" clId="{B552AE44-930D-4D8D-9251-B21909D12E9E}" dt="2020-02-22T15:52:50.587" v="119" actId="478"/>
          <ac:graphicFrameMkLst>
            <pc:docMk/>
            <pc:sldMk cId="1563401211" sldId="457"/>
            <ac:graphicFrameMk id="4" creationId="{E69FA9A1-D22F-439E-BBD5-7ED59111FB1E}"/>
          </ac:graphicFrameMkLst>
        </pc:graphicFrameChg>
        <pc:picChg chg="add mod">
          <ac:chgData name="zhang dong" userId="c3ce7b406596cfd4" providerId="LiveId" clId="{B552AE44-930D-4D8D-9251-B21909D12E9E}" dt="2020-02-22T15:53:06.758" v="124" actId="1076"/>
          <ac:picMkLst>
            <pc:docMk/>
            <pc:sldMk cId="1563401211" sldId="457"/>
            <ac:picMk id="6" creationId="{951364B9-5D38-44C4-AAB7-9A7076FD211A}"/>
          </ac:picMkLst>
        </pc:picChg>
      </pc:sldChg>
      <pc:sldChg chg="addSp modSp modAnim">
        <pc:chgData name="zhang dong" userId="c3ce7b406596cfd4" providerId="LiveId" clId="{B552AE44-930D-4D8D-9251-B21909D12E9E}" dt="2020-02-22T15:54:29.916" v="135" actId="1076"/>
        <pc:sldMkLst>
          <pc:docMk/>
          <pc:sldMk cId="2860524470" sldId="458"/>
        </pc:sldMkLst>
        <pc:spChg chg="mod">
          <ac:chgData name="zhang dong" userId="c3ce7b406596cfd4" providerId="LiveId" clId="{B552AE44-930D-4D8D-9251-B21909D12E9E}" dt="2020-02-22T15:54:05.191" v="125"/>
          <ac:spMkLst>
            <pc:docMk/>
            <pc:sldMk cId="2860524470" sldId="458"/>
            <ac:spMk id="2" creationId="{76250E5B-95BB-45BD-8481-FBE437726973}"/>
          </ac:spMkLst>
        </pc:spChg>
        <pc:spChg chg="mod">
          <ac:chgData name="zhang dong" userId="c3ce7b406596cfd4" providerId="LiveId" clId="{B552AE44-930D-4D8D-9251-B21909D12E9E}" dt="2020-02-22T15:54:21.996" v="133" actId="27636"/>
          <ac:spMkLst>
            <pc:docMk/>
            <pc:sldMk cId="2860524470" sldId="458"/>
            <ac:spMk id="3" creationId="{8DAA0E34-9A53-423B-9F92-124FBA857659}"/>
          </ac:spMkLst>
        </pc:spChg>
        <pc:spChg chg="add mod">
          <ac:chgData name="zhang dong" userId="c3ce7b406596cfd4" providerId="LiveId" clId="{B552AE44-930D-4D8D-9251-B21909D12E9E}" dt="2020-02-22T15:54:29.916" v="135" actId="1076"/>
          <ac:spMkLst>
            <pc:docMk/>
            <pc:sldMk cId="2860524470" sldId="458"/>
            <ac:spMk id="4" creationId="{8260C3BD-00B2-476E-AA11-F44CBDF797CF}"/>
          </ac:spMkLst>
        </pc:spChg>
      </pc:sldChg>
      <pc:sldChg chg="del">
        <pc:chgData name="zhang dong" userId="c3ce7b406596cfd4" providerId="LiveId" clId="{B552AE44-930D-4D8D-9251-B21909D12E9E}" dt="2020-02-22T15:54:50.068" v="136" actId="47"/>
        <pc:sldMkLst>
          <pc:docMk/>
          <pc:sldMk cId="2587306858" sldId="459"/>
        </pc:sldMkLst>
      </pc:sldChg>
      <pc:sldChg chg="delSp modSp">
        <pc:chgData name="zhang dong" userId="c3ce7b406596cfd4" providerId="LiveId" clId="{B552AE44-930D-4D8D-9251-B21909D12E9E}" dt="2020-02-22T15:55:11.893" v="140"/>
        <pc:sldMkLst>
          <pc:docMk/>
          <pc:sldMk cId="1683664067" sldId="460"/>
        </pc:sldMkLst>
        <pc:spChg chg="mod">
          <ac:chgData name="zhang dong" userId="c3ce7b406596cfd4" providerId="LiveId" clId="{B552AE44-930D-4D8D-9251-B21909D12E9E}" dt="2020-02-22T15:54:58.108" v="137"/>
          <ac:spMkLst>
            <pc:docMk/>
            <pc:sldMk cId="1683664067" sldId="460"/>
            <ac:spMk id="2" creationId="{E020D8F4-F1B3-409D-A474-F98E411E1C34}"/>
          </ac:spMkLst>
        </pc:spChg>
        <pc:spChg chg="mod">
          <ac:chgData name="zhang dong" userId="c3ce7b406596cfd4" providerId="LiveId" clId="{B552AE44-930D-4D8D-9251-B21909D12E9E}" dt="2020-02-22T15:55:11.893" v="140"/>
          <ac:spMkLst>
            <pc:docMk/>
            <pc:sldMk cId="1683664067" sldId="460"/>
            <ac:spMk id="3" creationId="{CAEA09AC-5102-4127-A03D-EED78DE371B0}"/>
          </ac:spMkLst>
        </pc:spChg>
        <pc:spChg chg="del">
          <ac:chgData name="zhang dong" userId="c3ce7b406596cfd4" providerId="LiveId" clId="{B552AE44-930D-4D8D-9251-B21909D12E9E}" dt="2020-02-22T15:55:05.162" v="138" actId="478"/>
          <ac:spMkLst>
            <pc:docMk/>
            <pc:sldMk cId="1683664067" sldId="460"/>
            <ac:spMk id="4" creationId="{19FB1219-5826-45D8-B6A9-46992A18A223}"/>
          </ac:spMkLst>
        </pc:spChg>
        <pc:spChg chg="del">
          <ac:chgData name="zhang dong" userId="c3ce7b406596cfd4" providerId="LiveId" clId="{B552AE44-930D-4D8D-9251-B21909D12E9E}" dt="2020-02-22T15:55:06.362" v="139" actId="478"/>
          <ac:spMkLst>
            <pc:docMk/>
            <pc:sldMk cId="1683664067" sldId="460"/>
            <ac:spMk id="5" creationId="{19283396-E7F1-4961-80C8-B2039D8A0BBC}"/>
          </ac:spMkLst>
        </pc:spChg>
      </pc:sldChg>
      <pc:sldChg chg="addSp delSp modSp">
        <pc:chgData name="zhang dong" userId="c3ce7b406596cfd4" providerId="LiveId" clId="{B552AE44-930D-4D8D-9251-B21909D12E9E}" dt="2020-02-22T15:56:05.698" v="152" actId="1076"/>
        <pc:sldMkLst>
          <pc:docMk/>
          <pc:sldMk cId="3848591078" sldId="461"/>
        </pc:sldMkLst>
        <pc:spChg chg="mod">
          <ac:chgData name="zhang dong" userId="c3ce7b406596cfd4" providerId="LiveId" clId="{B552AE44-930D-4D8D-9251-B21909D12E9E}" dt="2020-02-22T15:55:25.626" v="141"/>
          <ac:spMkLst>
            <pc:docMk/>
            <pc:sldMk cId="3848591078" sldId="461"/>
            <ac:spMk id="2" creationId="{57D94985-9CDD-49B7-84B3-6FD2FB12ACED}"/>
          </ac:spMkLst>
        </pc:spChg>
        <pc:spChg chg="mod">
          <ac:chgData name="zhang dong" userId="c3ce7b406596cfd4" providerId="LiveId" clId="{B552AE44-930D-4D8D-9251-B21909D12E9E}" dt="2020-02-22T15:55:37.683" v="145" actId="27636"/>
          <ac:spMkLst>
            <pc:docMk/>
            <pc:sldMk cId="3848591078" sldId="461"/>
            <ac:spMk id="3" creationId="{9CCFCC44-6E66-4409-B3A0-93CECFB48C39}"/>
          </ac:spMkLst>
        </pc:spChg>
        <pc:graphicFrameChg chg="del">
          <ac:chgData name="zhang dong" userId="c3ce7b406596cfd4" providerId="LiveId" clId="{B552AE44-930D-4D8D-9251-B21909D12E9E}" dt="2020-02-22T15:55:48.347" v="146" actId="478"/>
          <ac:graphicFrameMkLst>
            <pc:docMk/>
            <pc:sldMk cId="3848591078" sldId="461"/>
            <ac:graphicFrameMk id="4" creationId="{2AD4C88B-466D-483F-B5DB-23EE07D9388B}"/>
          </ac:graphicFrameMkLst>
        </pc:graphicFrameChg>
        <pc:graphicFrameChg chg="add mod modGraphic">
          <ac:chgData name="zhang dong" userId="c3ce7b406596cfd4" providerId="LiveId" clId="{B552AE44-930D-4D8D-9251-B21909D12E9E}" dt="2020-02-22T15:56:05.698" v="152" actId="1076"/>
          <ac:graphicFrameMkLst>
            <pc:docMk/>
            <pc:sldMk cId="3848591078" sldId="461"/>
            <ac:graphicFrameMk id="5" creationId="{E245054F-CF04-4F30-B3FE-B1502AEC3E3B}"/>
          </ac:graphicFrameMkLst>
        </pc:graphicFrameChg>
      </pc:sldChg>
      <pc:sldChg chg="addSp delSp modSp">
        <pc:chgData name="zhang dong" userId="c3ce7b406596cfd4" providerId="LiveId" clId="{B552AE44-930D-4D8D-9251-B21909D12E9E}" dt="2020-02-22T15:57:10.027" v="164" actId="1076"/>
        <pc:sldMkLst>
          <pc:docMk/>
          <pc:sldMk cId="3540588664" sldId="462"/>
        </pc:sldMkLst>
        <pc:spChg chg="mod">
          <ac:chgData name="zhang dong" userId="c3ce7b406596cfd4" providerId="LiveId" clId="{B552AE44-930D-4D8D-9251-B21909D12E9E}" dt="2020-02-22T15:56:35.338" v="157"/>
          <ac:spMkLst>
            <pc:docMk/>
            <pc:sldMk cId="3540588664" sldId="462"/>
            <ac:spMk id="2" creationId="{47DFC24F-57B7-49DD-BAE0-DDF0F9DC58E5}"/>
          </ac:spMkLst>
        </pc:spChg>
        <pc:spChg chg="mod">
          <ac:chgData name="zhang dong" userId="c3ce7b406596cfd4" providerId="LiveId" clId="{B552AE44-930D-4D8D-9251-B21909D12E9E}" dt="2020-02-22T15:56:46.529" v="158"/>
          <ac:spMkLst>
            <pc:docMk/>
            <pc:sldMk cId="3540588664" sldId="462"/>
            <ac:spMk id="3" creationId="{0CED2B05-E755-4B34-AD21-82ECA973E054}"/>
          </ac:spMkLst>
        </pc:spChg>
        <pc:graphicFrameChg chg="del">
          <ac:chgData name="zhang dong" userId="c3ce7b406596cfd4" providerId="LiveId" clId="{B552AE44-930D-4D8D-9251-B21909D12E9E}" dt="2020-02-22T15:56:55.885" v="159" actId="478"/>
          <ac:graphicFrameMkLst>
            <pc:docMk/>
            <pc:sldMk cId="3540588664" sldId="462"/>
            <ac:graphicFrameMk id="4" creationId="{26B8935E-5825-4FC5-850C-93ECD49319E1}"/>
          </ac:graphicFrameMkLst>
        </pc:graphicFrameChg>
        <pc:graphicFrameChg chg="add mod modGraphic">
          <ac:chgData name="zhang dong" userId="c3ce7b406596cfd4" providerId="LiveId" clId="{B552AE44-930D-4D8D-9251-B21909D12E9E}" dt="2020-02-22T15:57:10.027" v="164" actId="1076"/>
          <ac:graphicFrameMkLst>
            <pc:docMk/>
            <pc:sldMk cId="3540588664" sldId="462"/>
            <ac:graphicFrameMk id="7" creationId="{89433C38-BF58-4244-9482-191F4E9CFD69}"/>
          </ac:graphicFrameMkLst>
        </pc:graphicFrameChg>
        <pc:picChg chg="add del">
          <ac:chgData name="zhang dong" userId="c3ce7b406596cfd4" providerId="LiveId" clId="{B552AE44-930D-4D8D-9251-B21909D12E9E}" dt="2020-02-22T15:56:19.182" v="154"/>
          <ac:picMkLst>
            <pc:docMk/>
            <pc:sldMk cId="3540588664" sldId="462"/>
            <ac:picMk id="5" creationId="{793CA918-CB35-41D5-94EF-13A5220B1B93}"/>
          </ac:picMkLst>
        </pc:picChg>
        <pc:picChg chg="add del">
          <ac:chgData name="zhang dong" userId="c3ce7b406596cfd4" providerId="LiveId" clId="{B552AE44-930D-4D8D-9251-B21909D12E9E}" dt="2020-02-22T15:56:27.002" v="156"/>
          <ac:picMkLst>
            <pc:docMk/>
            <pc:sldMk cId="3540588664" sldId="462"/>
            <ac:picMk id="6" creationId="{CA35C1DF-FC15-492E-9B42-7BC5770D03D9}"/>
          </ac:picMkLst>
        </pc:picChg>
      </pc:sldChg>
      <pc:sldChg chg="addSp modSp">
        <pc:chgData name="zhang dong" userId="c3ce7b406596cfd4" providerId="LiveId" clId="{B552AE44-930D-4D8D-9251-B21909D12E9E}" dt="2020-02-22T15:57:50.148" v="171" actId="1076"/>
        <pc:sldMkLst>
          <pc:docMk/>
          <pc:sldMk cId="300915794" sldId="463"/>
        </pc:sldMkLst>
        <pc:spChg chg="mod">
          <ac:chgData name="zhang dong" userId="c3ce7b406596cfd4" providerId="LiveId" clId="{B552AE44-930D-4D8D-9251-B21909D12E9E}" dt="2020-02-22T15:57:22.245" v="165"/>
          <ac:spMkLst>
            <pc:docMk/>
            <pc:sldMk cId="300915794" sldId="463"/>
            <ac:spMk id="2" creationId="{11A827A9-5FE9-424D-8FCC-AAD466AAFA4E}"/>
          </ac:spMkLst>
        </pc:spChg>
        <pc:spChg chg="mod">
          <ac:chgData name="zhang dong" userId="c3ce7b406596cfd4" providerId="LiveId" clId="{B552AE44-930D-4D8D-9251-B21909D12E9E}" dt="2020-02-22T15:57:34.582" v="167" actId="15"/>
          <ac:spMkLst>
            <pc:docMk/>
            <pc:sldMk cId="300915794" sldId="463"/>
            <ac:spMk id="3" creationId="{F5F467AF-E68B-4379-A244-16BB838CF80F}"/>
          </ac:spMkLst>
        </pc:spChg>
        <pc:graphicFrameChg chg="add mod modGraphic">
          <ac:chgData name="zhang dong" userId="c3ce7b406596cfd4" providerId="LiveId" clId="{B552AE44-930D-4D8D-9251-B21909D12E9E}" dt="2020-02-22T15:57:50.148" v="171" actId="1076"/>
          <ac:graphicFrameMkLst>
            <pc:docMk/>
            <pc:sldMk cId="300915794" sldId="463"/>
            <ac:graphicFrameMk id="4" creationId="{03361BCA-0F70-4CCA-9601-E1A45D8AD11F}"/>
          </ac:graphicFrameMkLst>
        </pc:graphicFrameChg>
      </pc:sldChg>
      <pc:sldChg chg="addSp modSp">
        <pc:chgData name="zhang dong" userId="c3ce7b406596cfd4" providerId="LiveId" clId="{B552AE44-930D-4D8D-9251-B21909D12E9E}" dt="2020-02-22T15:58:38.640" v="188" actId="1076"/>
        <pc:sldMkLst>
          <pc:docMk/>
          <pc:sldMk cId="654150976" sldId="464"/>
        </pc:sldMkLst>
        <pc:spChg chg="mod">
          <ac:chgData name="zhang dong" userId="c3ce7b406596cfd4" providerId="LiveId" clId="{B552AE44-930D-4D8D-9251-B21909D12E9E}" dt="2020-02-22T15:58:06.119" v="174"/>
          <ac:spMkLst>
            <pc:docMk/>
            <pc:sldMk cId="654150976" sldId="464"/>
            <ac:spMk id="2" creationId="{A6EAF321-9CC7-4B35-B62D-5C0B0EC90D9B}"/>
          </ac:spMkLst>
        </pc:spChg>
        <pc:spChg chg="mod">
          <ac:chgData name="zhang dong" userId="c3ce7b406596cfd4" providerId="LiveId" clId="{B552AE44-930D-4D8D-9251-B21909D12E9E}" dt="2020-02-22T15:58:25.863" v="183"/>
          <ac:spMkLst>
            <pc:docMk/>
            <pc:sldMk cId="654150976" sldId="464"/>
            <ac:spMk id="3" creationId="{A089DF17-76C6-41D0-BAF8-D2042C93A502}"/>
          </ac:spMkLst>
        </pc:spChg>
        <pc:graphicFrameChg chg="add mod modGraphic">
          <ac:chgData name="zhang dong" userId="c3ce7b406596cfd4" providerId="LiveId" clId="{B552AE44-930D-4D8D-9251-B21909D12E9E}" dt="2020-02-22T15:58:38.640" v="188" actId="1076"/>
          <ac:graphicFrameMkLst>
            <pc:docMk/>
            <pc:sldMk cId="654150976" sldId="464"/>
            <ac:graphicFrameMk id="4" creationId="{9C41E2D1-223A-4477-B8F5-F2E2B99C49A0}"/>
          </ac:graphicFrameMkLst>
        </pc:graphicFrameChg>
      </pc:sldChg>
      <pc:sldChg chg="del">
        <pc:chgData name="zhang dong" userId="c3ce7b406596cfd4" providerId="LiveId" clId="{B552AE44-930D-4D8D-9251-B21909D12E9E}" dt="2020-02-22T15:57:59.251" v="172" actId="47"/>
        <pc:sldMkLst>
          <pc:docMk/>
          <pc:sldMk cId="3182824025" sldId="465"/>
        </pc:sldMkLst>
      </pc:sldChg>
      <pc:sldChg chg="addSp modSp">
        <pc:chgData name="zhang dong" userId="c3ce7b406596cfd4" providerId="LiveId" clId="{B552AE44-930D-4D8D-9251-B21909D12E9E}" dt="2020-02-22T15:59:20.202" v="195" actId="1076"/>
        <pc:sldMkLst>
          <pc:docMk/>
          <pc:sldMk cId="1511336863" sldId="466"/>
        </pc:sldMkLst>
        <pc:spChg chg="mod">
          <ac:chgData name="zhang dong" userId="c3ce7b406596cfd4" providerId="LiveId" clId="{B552AE44-930D-4D8D-9251-B21909D12E9E}" dt="2020-02-22T15:58:50.273" v="189"/>
          <ac:spMkLst>
            <pc:docMk/>
            <pc:sldMk cId="1511336863" sldId="466"/>
            <ac:spMk id="2" creationId="{06C667D3-20A0-400D-B277-80E8F0030C51}"/>
          </ac:spMkLst>
        </pc:spChg>
        <pc:spChg chg="mod">
          <ac:chgData name="zhang dong" userId="c3ce7b406596cfd4" providerId="LiveId" clId="{B552AE44-930D-4D8D-9251-B21909D12E9E}" dt="2020-02-22T15:59:04.988" v="191" actId="27636"/>
          <ac:spMkLst>
            <pc:docMk/>
            <pc:sldMk cId="1511336863" sldId="466"/>
            <ac:spMk id="3" creationId="{169CE3B7-CF02-4ABF-8AA2-4363BC2194AE}"/>
          </ac:spMkLst>
        </pc:spChg>
        <pc:graphicFrameChg chg="add mod modGraphic">
          <ac:chgData name="zhang dong" userId="c3ce7b406596cfd4" providerId="LiveId" clId="{B552AE44-930D-4D8D-9251-B21909D12E9E}" dt="2020-02-22T15:59:20.202" v="195" actId="1076"/>
          <ac:graphicFrameMkLst>
            <pc:docMk/>
            <pc:sldMk cId="1511336863" sldId="466"/>
            <ac:graphicFrameMk id="4" creationId="{0C799717-2A9D-4F34-AFD7-B30A460656EF}"/>
          </ac:graphicFrameMkLst>
        </pc:graphicFrameChg>
      </pc:sldChg>
      <pc:sldChg chg="modSp">
        <pc:chgData name="zhang dong" userId="c3ce7b406596cfd4" providerId="LiveId" clId="{B552AE44-930D-4D8D-9251-B21909D12E9E}" dt="2020-02-22T15:59:56.022" v="234"/>
        <pc:sldMkLst>
          <pc:docMk/>
          <pc:sldMk cId="4169535037" sldId="467"/>
        </pc:sldMkLst>
        <pc:spChg chg="mod">
          <ac:chgData name="zhang dong" userId="c3ce7b406596cfd4" providerId="LiveId" clId="{B552AE44-930D-4D8D-9251-B21909D12E9E}" dt="2020-02-22T15:59:40.887" v="232" actId="20577"/>
          <ac:spMkLst>
            <pc:docMk/>
            <pc:sldMk cId="4169535037" sldId="467"/>
            <ac:spMk id="2" creationId="{2273D910-4280-4210-AA17-6CEC547A6424}"/>
          </ac:spMkLst>
        </pc:spChg>
        <pc:spChg chg="mod">
          <ac:chgData name="zhang dong" userId="c3ce7b406596cfd4" providerId="LiveId" clId="{B552AE44-930D-4D8D-9251-B21909D12E9E}" dt="2020-02-22T15:59:56.022" v="234"/>
          <ac:spMkLst>
            <pc:docMk/>
            <pc:sldMk cId="4169535037" sldId="467"/>
            <ac:spMk id="3" creationId="{C8C31822-0182-4BA8-8E6B-BC46F0800329}"/>
          </ac:spMkLst>
        </pc:spChg>
      </pc:sldChg>
      <pc:sldChg chg="addSp modSp">
        <pc:chgData name="zhang dong" userId="c3ce7b406596cfd4" providerId="LiveId" clId="{B552AE44-930D-4D8D-9251-B21909D12E9E}" dt="2020-02-22T16:00:38.345" v="244" actId="14100"/>
        <pc:sldMkLst>
          <pc:docMk/>
          <pc:sldMk cId="4095812647" sldId="468"/>
        </pc:sldMkLst>
        <pc:spChg chg="mod">
          <ac:chgData name="zhang dong" userId="c3ce7b406596cfd4" providerId="LiveId" clId="{B552AE44-930D-4D8D-9251-B21909D12E9E}" dt="2020-02-22T16:00:04.823" v="235"/>
          <ac:spMkLst>
            <pc:docMk/>
            <pc:sldMk cId="4095812647" sldId="468"/>
            <ac:spMk id="2" creationId="{60293965-2803-49C5-B52F-511AAD6C465F}"/>
          </ac:spMkLst>
        </pc:spChg>
        <pc:spChg chg="mod">
          <ac:chgData name="zhang dong" userId="c3ce7b406596cfd4" providerId="LiveId" clId="{B552AE44-930D-4D8D-9251-B21909D12E9E}" dt="2020-02-22T16:00:24.372" v="241" actId="15"/>
          <ac:spMkLst>
            <pc:docMk/>
            <pc:sldMk cId="4095812647" sldId="468"/>
            <ac:spMk id="3" creationId="{17FB5678-8B98-4416-A1DE-A3316D6182C2}"/>
          </ac:spMkLst>
        </pc:spChg>
        <pc:picChg chg="add mod">
          <ac:chgData name="zhang dong" userId="c3ce7b406596cfd4" providerId="LiveId" clId="{B552AE44-930D-4D8D-9251-B21909D12E9E}" dt="2020-02-22T16:00:38.345" v="244" actId="14100"/>
          <ac:picMkLst>
            <pc:docMk/>
            <pc:sldMk cId="4095812647" sldId="468"/>
            <ac:picMk id="4" creationId="{BA95EB37-8F72-4B96-B4B2-F10666EABAF7}"/>
          </ac:picMkLst>
        </pc:picChg>
      </pc:sldChg>
      <pc:sldChg chg="addSp modSp">
        <pc:chgData name="zhang dong" userId="c3ce7b406596cfd4" providerId="LiveId" clId="{B552AE44-930D-4D8D-9251-B21909D12E9E}" dt="2020-02-22T16:01:29.521" v="252" actId="27636"/>
        <pc:sldMkLst>
          <pc:docMk/>
          <pc:sldMk cId="3899646274" sldId="469"/>
        </pc:sldMkLst>
        <pc:spChg chg="mod">
          <ac:chgData name="zhang dong" userId="c3ce7b406596cfd4" providerId="LiveId" clId="{B552AE44-930D-4D8D-9251-B21909D12E9E}" dt="2020-02-22T16:00:58.552" v="245"/>
          <ac:spMkLst>
            <pc:docMk/>
            <pc:sldMk cId="3899646274" sldId="469"/>
            <ac:spMk id="2" creationId="{B7684A89-D3F3-460C-B12A-143347793F65}"/>
          </ac:spMkLst>
        </pc:spChg>
        <pc:spChg chg="mod">
          <ac:chgData name="zhang dong" userId="c3ce7b406596cfd4" providerId="LiveId" clId="{B552AE44-930D-4D8D-9251-B21909D12E9E}" dt="2020-02-22T16:01:29.521" v="252" actId="27636"/>
          <ac:spMkLst>
            <pc:docMk/>
            <pc:sldMk cId="3899646274" sldId="469"/>
            <ac:spMk id="3" creationId="{21849E2C-CCED-4B87-9244-63C94847E4F4}"/>
          </ac:spMkLst>
        </pc:spChg>
        <pc:graphicFrameChg chg="add mod">
          <ac:chgData name="zhang dong" userId="c3ce7b406596cfd4" providerId="LiveId" clId="{B552AE44-930D-4D8D-9251-B21909D12E9E}" dt="2020-02-22T16:01:27.720" v="250" actId="1076"/>
          <ac:graphicFrameMkLst>
            <pc:docMk/>
            <pc:sldMk cId="3899646274" sldId="469"/>
            <ac:graphicFrameMk id="4" creationId="{B3F145E5-346C-46BA-BC73-332521162A4E}"/>
          </ac:graphicFrameMkLst>
        </pc:graphicFrameChg>
        <pc:graphicFrameChg chg="add mod">
          <ac:chgData name="zhang dong" userId="c3ce7b406596cfd4" providerId="LiveId" clId="{B552AE44-930D-4D8D-9251-B21909D12E9E}" dt="2020-02-22T16:01:27.720" v="250" actId="1076"/>
          <ac:graphicFrameMkLst>
            <pc:docMk/>
            <pc:sldMk cId="3899646274" sldId="469"/>
            <ac:graphicFrameMk id="5" creationId="{C1D8608C-9F98-476C-9CCF-E117534BB368}"/>
          </ac:graphicFrameMkLst>
        </pc:graphicFrameChg>
      </pc:sldChg>
      <pc:sldChg chg="modSp">
        <pc:chgData name="zhang dong" userId="c3ce7b406596cfd4" providerId="LiveId" clId="{B552AE44-930D-4D8D-9251-B21909D12E9E}" dt="2020-02-22T16:02:02.011" v="261" actId="20577"/>
        <pc:sldMkLst>
          <pc:docMk/>
          <pc:sldMk cId="3177731458" sldId="470"/>
        </pc:sldMkLst>
        <pc:spChg chg="mod">
          <ac:chgData name="zhang dong" userId="c3ce7b406596cfd4" providerId="LiveId" clId="{B552AE44-930D-4D8D-9251-B21909D12E9E}" dt="2020-02-22T16:02:02.011" v="261" actId="20577"/>
          <ac:spMkLst>
            <pc:docMk/>
            <pc:sldMk cId="3177731458" sldId="470"/>
            <ac:spMk id="2" creationId="{8A68E363-62AA-4225-9655-3A9A42D45B61}"/>
          </ac:spMkLst>
        </pc:spChg>
        <pc:spChg chg="mod">
          <ac:chgData name="zhang dong" userId="c3ce7b406596cfd4" providerId="LiveId" clId="{B552AE44-930D-4D8D-9251-B21909D12E9E}" dt="2020-02-22T16:01:57.961" v="255" actId="27636"/>
          <ac:spMkLst>
            <pc:docMk/>
            <pc:sldMk cId="3177731458" sldId="470"/>
            <ac:spMk id="3" creationId="{3970B605-FC08-4159-A598-3F78DCD6604A}"/>
          </ac:spMkLst>
        </pc:spChg>
      </pc:sldChg>
      <pc:sldChg chg="addSp modSp">
        <pc:chgData name="zhang dong" userId="c3ce7b406596cfd4" providerId="LiveId" clId="{B552AE44-930D-4D8D-9251-B21909D12E9E}" dt="2020-02-22T16:04:30.345" v="290" actId="207"/>
        <pc:sldMkLst>
          <pc:docMk/>
          <pc:sldMk cId="3172561281" sldId="471"/>
        </pc:sldMkLst>
        <pc:spChg chg="mod">
          <ac:chgData name="zhang dong" userId="c3ce7b406596cfd4" providerId="LiveId" clId="{B552AE44-930D-4D8D-9251-B21909D12E9E}" dt="2020-02-22T16:03:37.893" v="282"/>
          <ac:spMkLst>
            <pc:docMk/>
            <pc:sldMk cId="3172561281" sldId="471"/>
            <ac:spMk id="2" creationId="{C515F95B-37FF-4449-8481-56FE11ED61C7}"/>
          </ac:spMkLst>
        </pc:spChg>
        <pc:spChg chg="mod">
          <ac:chgData name="zhang dong" userId="c3ce7b406596cfd4" providerId="LiveId" clId="{B552AE44-930D-4D8D-9251-B21909D12E9E}" dt="2020-02-22T16:03:44.972" v="283"/>
          <ac:spMkLst>
            <pc:docMk/>
            <pc:sldMk cId="3172561281" sldId="471"/>
            <ac:spMk id="3" creationId="{19141AA1-94C2-4207-B225-991EC1C8FD31}"/>
          </ac:spMkLst>
        </pc:spChg>
        <pc:spChg chg="add mod">
          <ac:chgData name="zhang dong" userId="c3ce7b406596cfd4" providerId="LiveId" clId="{B552AE44-930D-4D8D-9251-B21909D12E9E}" dt="2020-02-22T16:04:17.120" v="288"/>
          <ac:spMkLst>
            <pc:docMk/>
            <pc:sldMk cId="3172561281" sldId="471"/>
            <ac:spMk id="4" creationId="{7CC3C2D7-0BDF-4855-97AF-2D2CA78E6C59}"/>
          </ac:spMkLst>
        </pc:spChg>
        <pc:spChg chg="add mod">
          <ac:chgData name="zhang dong" userId="c3ce7b406596cfd4" providerId="LiveId" clId="{B552AE44-930D-4D8D-9251-B21909D12E9E}" dt="2020-02-22T16:04:30.345" v="290" actId="207"/>
          <ac:spMkLst>
            <pc:docMk/>
            <pc:sldMk cId="3172561281" sldId="471"/>
            <ac:spMk id="5" creationId="{2FA69750-C764-4413-9D9E-D9F4F52EF703}"/>
          </ac:spMkLst>
        </pc:spChg>
      </pc:sldChg>
      <pc:sldChg chg="addSp delSp modSp">
        <pc:chgData name="zhang dong" userId="c3ce7b406596cfd4" providerId="LiveId" clId="{B552AE44-930D-4D8D-9251-B21909D12E9E}" dt="2020-02-22T16:05:29.573" v="298" actId="207"/>
        <pc:sldMkLst>
          <pc:docMk/>
          <pc:sldMk cId="2925532403" sldId="472"/>
        </pc:sldMkLst>
        <pc:spChg chg="mod">
          <ac:chgData name="zhang dong" userId="c3ce7b406596cfd4" providerId="LiveId" clId="{B552AE44-930D-4D8D-9251-B21909D12E9E}" dt="2020-02-22T16:04:41.990" v="291"/>
          <ac:spMkLst>
            <pc:docMk/>
            <pc:sldMk cId="2925532403" sldId="472"/>
            <ac:spMk id="2" creationId="{09B06812-E5D1-42D1-B6B9-EE578216A062}"/>
          </ac:spMkLst>
        </pc:spChg>
        <pc:spChg chg="mod">
          <ac:chgData name="zhang dong" userId="c3ce7b406596cfd4" providerId="LiveId" clId="{B552AE44-930D-4D8D-9251-B21909D12E9E}" dt="2020-02-22T16:04:51.491" v="292"/>
          <ac:spMkLst>
            <pc:docMk/>
            <pc:sldMk cId="2925532403" sldId="472"/>
            <ac:spMk id="3" creationId="{E6C4C7A2-B5AA-4922-A94F-C26DABA73D2F}"/>
          </ac:spMkLst>
        </pc:spChg>
        <pc:spChg chg="add del">
          <ac:chgData name="zhang dong" userId="c3ce7b406596cfd4" providerId="LiveId" clId="{B552AE44-930D-4D8D-9251-B21909D12E9E}" dt="2020-02-22T16:04:59.141" v="294"/>
          <ac:spMkLst>
            <pc:docMk/>
            <pc:sldMk cId="2925532403" sldId="472"/>
            <ac:spMk id="4" creationId="{BC8069A8-6EA6-41E8-88A4-DF630F21159F}"/>
          </ac:spMkLst>
        </pc:spChg>
        <pc:spChg chg="add del">
          <ac:chgData name="zhang dong" userId="c3ce7b406596cfd4" providerId="LiveId" clId="{B552AE44-930D-4D8D-9251-B21909D12E9E}" dt="2020-02-22T16:04:59.141" v="294"/>
          <ac:spMkLst>
            <pc:docMk/>
            <pc:sldMk cId="2925532403" sldId="472"/>
            <ac:spMk id="5" creationId="{9C81D8AF-D659-4EA1-B0F3-840F12753663}"/>
          </ac:spMkLst>
        </pc:spChg>
        <pc:spChg chg="add mod">
          <ac:chgData name="zhang dong" userId="c3ce7b406596cfd4" providerId="LiveId" clId="{B552AE44-930D-4D8D-9251-B21909D12E9E}" dt="2020-02-22T16:05:13.834" v="296"/>
          <ac:spMkLst>
            <pc:docMk/>
            <pc:sldMk cId="2925532403" sldId="472"/>
            <ac:spMk id="6" creationId="{E56C2140-DD87-46E3-B7F5-FDE192B2C98A}"/>
          </ac:spMkLst>
        </pc:spChg>
        <pc:spChg chg="add mod">
          <ac:chgData name="zhang dong" userId="c3ce7b406596cfd4" providerId="LiveId" clId="{B552AE44-930D-4D8D-9251-B21909D12E9E}" dt="2020-02-22T16:05:29.573" v="298" actId="207"/>
          <ac:spMkLst>
            <pc:docMk/>
            <pc:sldMk cId="2925532403" sldId="472"/>
            <ac:spMk id="7" creationId="{D5FEC6DC-9D37-42E9-9BED-043A71BCEDA3}"/>
          </ac:spMkLst>
        </pc:spChg>
      </pc:sldChg>
      <pc:sldChg chg="modSp">
        <pc:chgData name="zhang dong" userId="c3ce7b406596cfd4" providerId="LiveId" clId="{B552AE44-930D-4D8D-9251-B21909D12E9E}" dt="2020-02-22T16:06:04.267" v="304"/>
        <pc:sldMkLst>
          <pc:docMk/>
          <pc:sldMk cId="389540104" sldId="473"/>
        </pc:sldMkLst>
        <pc:spChg chg="mod">
          <ac:chgData name="zhang dong" userId="c3ce7b406596cfd4" providerId="LiveId" clId="{B552AE44-930D-4D8D-9251-B21909D12E9E}" dt="2020-02-22T16:05:42.810" v="303" actId="20577"/>
          <ac:spMkLst>
            <pc:docMk/>
            <pc:sldMk cId="389540104" sldId="473"/>
            <ac:spMk id="2" creationId="{11D6DDB1-8CAC-47AA-B547-24945311A3D8}"/>
          </ac:spMkLst>
        </pc:spChg>
        <pc:spChg chg="mod">
          <ac:chgData name="zhang dong" userId="c3ce7b406596cfd4" providerId="LiveId" clId="{B552AE44-930D-4D8D-9251-B21909D12E9E}" dt="2020-02-22T16:06:04.267" v="304"/>
          <ac:spMkLst>
            <pc:docMk/>
            <pc:sldMk cId="389540104" sldId="473"/>
            <ac:spMk id="3" creationId="{92CB3DFF-F841-4A00-9EFE-A98B570E5BA7}"/>
          </ac:spMkLst>
        </pc:spChg>
      </pc:sldChg>
      <pc:sldChg chg="addSp delSp modSp">
        <pc:chgData name="zhang dong" userId="c3ce7b406596cfd4" providerId="LiveId" clId="{B552AE44-930D-4D8D-9251-B21909D12E9E}" dt="2020-02-22T16:07:19.770" v="315" actId="207"/>
        <pc:sldMkLst>
          <pc:docMk/>
          <pc:sldMk cId="2467112797" sldId="474"/>
        </pc:sldMkLst>
        <pc:spChg chg="mod">
          <ac:chgData name="zhang dong" userId="c3ce7b406596cfd4" providerId="LiveId" clId="{B552AE44-930D-4D8D-9251-B21909D12E9E}" dt="2020-02-22T16:06:18.447" v="305"/>
          <ac:spMkLst>
            <pc:docMk/>
            <pc:sldMk cId="2467112797" sldId="474"/>
            <ac:spMk id="2" creationId="{D29D77C6-CBC0-4ACD-8E4E-9192EA760A99}"/>
          </ac:spMkLst>
        </pc:spChg>
        <pc:spChg chg="mod">
          <ac:chgData name="zhang dong" userId="c3ce7b406596cfd4" providerId="LiveId" clId="{B552AE44-930D-4D8D-9251-B21909D12E9E}" dt="2020-02-22T16:06:31.945" v="306"/>
          <ac:spMkLst>
            <pc:docMk/>
            <pc:sldMk cId="2467112797" sldId="474"/>
            <ac:spMk id="3" creationId="{DD911E94-7385-4BFE-B611-3E3004BAC4AF}"/>
          </ac:spMkLst>
        </pc:spChg>
        <pc:spChg chg="del">
          <ac:chgData name="zhang dong" userId="c3ce7b406596cfd4" providerId="LiveId" clId="{B552AE44-930D-4D8D-9251-B21909D12E9E}" dt="2020-02-22T16:06:48.160" v="307" actId="478"/>
          <ac:spMkLst>
            <pc:docMk/>
            <pc:sldMk cId="2467112797" sldId="474"/>
            <ac:spMk id="4" creationId="{5FF073C4-F573-44C4-A305-58A247DC0322}"/>
          </ac:spMkLst>
        </pc:spChg>
        <pc:spChg chg="add mod">
          <ac:chgData name="zhang dong" userId="c3ce7b406596cfd4" providerId="LiveId" clId="{B552AE44-930D-4D8D-9251-B21909D12E9E}" dt="2020-02-22T16:07:03.572" v="311" actId="1076"/>
          <ac:spMkLst>
            <pc:docMk/>
            <pc:sldMk cId="2467112797" sldId="474"/>
            <ac:spMk id="5" creationId="{12A03EB7-F5E3-49FD-954B-1710019A989D}"/>
          </ac:spMkLst>
        </pc:spChg>
        <pc:spChg chg="add mod">
          <ac:chgData name="zhang dong" userId="c3ce7b406596cfd4" providerId="LiveId" clId="{B552AE44-930D-4D8D-9251-B21909D12E9E}" dt="2020-02-22T16:07:19.770" v="315" actId="207"/>
          <ac:spMkLst>
            <pc:docMk/>
            <pc:sldMk cId="2467112797" sldId="474"/>
            <ac:spMk id="6" creationId="{FC9204CB-8590-498B-9048-6AA60BB813FF}"/>
          </ac:spMkLst>
        </pc:spChg>
      </pc:sldChg>
      <pc:sldChg chg="addSp modSp modAnim">
        <pc:chgData name="zhang dong" userId="c3ce7b406596cfd4" providerId="LiveId" clId="{B552AE44-930D-4D8D-9251-B21909D12E9E}" dt="2020-02-22T16:10:22.260" v="337" actId="14100"/>
        <pc:sldMkLst>
          <pc:docMk/>
          <pc:sldMk cId="766805422" sldId="475"/>
        </pc:sldMkLst>
        <pc:spChg chg="mod">
          <ac:chgData name="zhang dong" userId="c3ce7b406596cfd4" providerId="LiveId" clId="{B552AE44-930D-4D8D-9251-B21909D12E9E}" dt="2020-02-22T16:08:59.320" v="324"/>
          <ac:spMkLst>
            <pc:docMk/>
            <pc:sldMk cId="766805422" sldId="475"/>
            <ac:spMk id="2" creationId="{EA4C3A1A-AA1B-42DB-8C7C-27F22DE9EFE9}"/>
          </ac:spMkLst>
        </pc:spChg>
        <pc:spChg chg="mod">
          <ac:chgData name="zhang dong" userId="c3ce7b406596cfd4" providerId="LiveId" clId="{B552AE44-930D-4D8D-9251-B21909D12E9E}" dt="2020-02-22T16:09:53.064" v="328"/>
          <ac:spMkLst>
            <pc:docMk/>
            <pc:sldMk cId="766805422" sldId="475"/>
            <ac:spMk id="3" creationId="{78B9E80A-04DC-4E76-A0D8-3032C3F91E3B}"/>
          </ac:spMkLst>
        </pc:spChg>
        <pc:spChg chg="add mod">
          <ac:chgData name="zhang dong" userId="c3ce7b406596cfd4" providerId="LiveId" clId="{B552AE44-930D-4D8D-9251-B21909D12E9E}" dt="2020-02-22T16:08:25.354" v="321"/>
          <ac:spMkLst>
            <pc:docMk/>
            <pc:sldMk cId="766805422" sldId="475"/>
            <ac:spMk id="4" creationId="{5D733C7D-E480-4B34-A180-97498850779A}"/>
          </ac:spMkLst>
        </pc:spChg>
        <pc:spChg chg="add mod">
          <ac:chgData name="zhang dong" userId="c3ce7b406596cfd4" providerId="LiveId" clId="{B552AE44-930D-4D8D-9251-B21909D12E9E}" dt="2020-02-22T16:08:43.534" v="323" actId="207"/>
          <ac:spMkLst>
            <pc:docMk/>
            <pc:sldMk cId="766805422" sldId="475"/>
            <ac:spMk id="5" creationId="{C1714D96-D4AC-41C8-A316-B8ED9554DC4E}"/>
          </ac:spMkLst>
        </pc:spChg>
        <pc:spChg chg="add mod">
          <ac:chgData name="zhang dong" userId="c3ce7b406596cfd4" providerId="LiveId" clId="{B552AE44-930D-4D8D-9251-B21909D12E9E}" dt="2020-02-22T16:10:22.260" v="337" actId="14100"/>
          <ac:spMkLst>
            <pc:docMk/>
            <pc:sldMk cId="766805422" sldId="475"/>
            <ac:spMk id="6" creationId="{23567DE1-7F88-4C8D-8E0E-EDFDF05993C2}"/>
          </ac:spMkLst>
        </pc:spChg>
      </pc:sldChg>
      <pc:sldChg chg="del">
        <pc:chgData name="zhang dong" userId="c3ce7b406596cfd4" providerId="LiveId" clId="{B552AE44-930D-4D8D-9251-B21909D12E9E}" dt="2020-02-22T16:10:43.847" v="338" actId="47"/>
        <pc:sldMkLst>
          <pc:docMk/>
          <pc:sldMk cId="1730498055" sldId="476"/>
        </pc:sldMkLst>
      </pc:sldChg>
      <pc:sldChg chg="del">
        <pc:chgData name="zhang dong" userId="c3ce7b406596cfd4" providerId="LiveId" clId="{B552AE44-930D-4D8D-9251-B21909D12E9E}" dt="2020-02-22T16:13:05.746" v="384" actId="47"/>
        <pc:sldMkLst>
          <pc:docMk/>
          <pc:sldMk cId="1519071460" sldId="477"/>
        </pc:sldMkLst>
      </pc:sldChg>
      <pc:sldChg chg="delSp modSp delAnim">
        <pc:chgData name="zhang dong" userId="c3ce7b406596cfd4" providerId="LiveId" clId="{B552AE44-930D-4D8D-9251-B21909D12E9E}" dt="2020-02-22T16:13:59.224" v="398" actId="20577"/>
        <pc:sldMkLst>
          <pc:docMk/>
          <pc:sldMk cId="731255249" sldId="478"/>
        </pc:sldMkLst>
        <pc:spChg chg="mod">
          <ac:chgData name="zhang dong" userId="c3ce7b406596cfd4" providerId="LiveId" clId="{B552AE44-930D-4D8D-9251-B21909D12E9E}" dt="2020-02-22T16:13:59.224" v="398" actId="20577"/>
          <ac:spMkLst>
            <pc:docMk/>
            <pc:sldMk cId="731255249" sldId="478"/>
            <ac:spMk id="2" creationId="{9158A70E-153B-4AC3-86BE-21ADDCAA191B}"/>
          </ac:spMkLst>
        </pc:spChg>
        <pc:spChg chg="mod">
          <ac:chgData name="zhang dong" userId="c3ce7b406596cfd4" providerId="LiveId" clId="{B552AE44-930D-4D8D-9251-B21909D12E9E}" dt="2020-02-22T16:13:33.309" v="386"/>
          <ac:spMkLst>
            <pc:docMk/>
            <pc:sldMk cId="731255249" sldId="478"/>
            <ac:spMk id="3" creationId="{AAB32CAD-FDB1-434F-B44B-975BC617958B}"/>
          </ac:spMkLst>
        </pc:spChg>
        <pc:spChg chg="del">
          <ac:chgData name="zhang dong" userId="c3ce7b406596cfd4" providerId="LiveId" clId="{B552AE44-930D-4D8D-9251-B21909D12E9E}" dt="2020-02-22T16:13:36.415" v="387" actId="478"/>
          <ac:spMkLst>
            <pc:docMk/>
            <pc:sldMk cId="731255249" sldId="478"/>
            <ac:spMk id="6" creationId="{CA17286D-2640-4010-94B8-4FAD4E7AED61}"/>
          </ac:spMkLst>
        </pc:spChg>
        <pc:spChg chg="del">
          <ac:chgData name="zhang dong" userId="c3ce7b406596cfd4" providerId="LiveId" clId="{B552AE44-930D-4D8D-9251-B21909D12E9E}" dt="2020-02-22T16:13:38.075" v="388" actId="478"/>
          <ac:spMkLst>
            <pc:docMk/>
            <pc:sldMk cId="731255249" sldId="478"/>
            <ac:spMk id="7" creationId="{F47D765E-8B5D-4215-B57F-37506DD1EEE0}"/>
          </ac:spMkLst>
        </pc:spChg>
      </pc:sldChg>
      <pc:sldChg chg="addSp modSp modAnim">
        <pc:chgData name="zhang dong" userId="c3ce7b406596cfd4" providerId="LiveId" clId="{B552AE44-930D-4D8D-9251-B21909D12E9E}" dt="2020-02-22T16:14:58.587" v="409" actId="1076"/>
        <pc:sldMkLst>
          <pc:docMk/>
          <pc:sldMk cId="3677567798" sldId="479"/>
        </pc:sldMkLst>
        <pc:spChg chg="mod">
          <ac:chgData name="zhang dong" userId="c3ce7b406596cfd4" providerId="LiveId" clId="{B552AE44-930D-4D8D-9251-B21909D12E9E}" dt="2020-02-22T16:14:38.691" v="401"/>
          <ac:spMkLst>
            <pc:docMk/>
            <pc:sldMk cId="3677567798" sldId="479"/>
            <ac:spMk id="2" creationId="{BC18510D-DA36-4E95-8BD1-13E6FB5B3CC8}"/>
          </ac:spMkLst>
        </pc:spChg>
        <pc:spChg chg="mod">
          <ac:chgData name="zhang dong" userId="c3ce7b406596cfd4" providerId="LiveId" clId="{B552AE44-930D-4D8D-9251-B21909D12E9E}" dt="2020-02-22T16:14:48.935" v="407" actId="15"/>
          <ac:spMkLst>
            <pc:docMk/>
            <pc:sldMk cId="3677567798" sldId="479"/>
            <ac:spMk id="3" creationId="{60FE0FFA-75C3-4AA9-B1D5-5082A489F4B2}"/>
          </ac:spMkLst>
        </pc:spChg>
        <pc:spChg chg="add mod">
          <ac:chgData name="zhang dong" userId="c3ce7b406596cfd4" providerId="LiveId" clId="{B552AE44-930D-4D8D-9251-B21909D12E9E}" dt="2020-02-22T16:14:58.587" v="409" actId="1076"/>
          <ac:spMkLst>
            <pc:docMk/>
            <pc:sldMk cId="3677567798" sldId="479"/>
            <ac:spMk id="4" creationId="{59FA0108-EF65-4CAB-BB7F-0F1773E108E5}"/>
          </ac:spMkLst>
        </pc:spChg>
      </pc:sldChg>
      <pc:sldChg chg="delSp modSp">
        <pc:chgData name="zhang dong" userId="c3ce7b406596cfd4" providerId="LiveId" clId="{B552AE44-930D-4D8D-9251-B21909D12E9E}" dt="2020-02-22T16:15:29.064" v="413" actId="207"/>
        <pc:sldMkLst>
          <pc:docMk/>
          <pc:sldMk cId="822943717" sldId="480"/>
        </pc:sldMkLst>
        <pc:spChg chg="mod">
          <ac:chgData name="zhang dong" userId="c3ce7b406596cfd4" providerId="LiveId" clId="{B552AE44-930D-4D8D-9251-B21909D12E9E}" dt="2020-02-22T16:15:13.897" v="410"/>
          <ac:spMkLst>
            <pc:docMk/>
            <pc:sldMk cId="822943717" sldId="480"/>
            <ac:spMk id="2" creationId="{1FD00999-CF28-4E46-A5FC-9B07DC59B614}"/>
          </ac:spMkLst>
        </pc:spChg>
        <pc:spChg chg="mod">
          <ac:chgData name="zhang dong" userId="c3ce7b406596cfd4" providerId="LiveId" clId="{B552AE44-930D-4D8D-9251-B21909D12E9E}" dt="2020-02-22T16:15:29.064" v="413" actId="207"/>
          <ac:spMkLst>
            <pc:docMk/>
            <pc:sldMk cId="822943717" sldId="480"/>
            <ac:spMk id="3" creationId="{0B7C928E-0850-4029-8001-EEFEFB09FEF2}"/>
          </ac:spMkLst>
        </pc:spChg>
        <pc:spChg chg="del">
          <ac:chgData name="zhang dong" userId="c3ce7b406596cfd4" providerId="LiveId" clId="{B552AE44-930D-4D8D-9251-B21909D12E9E}" dt="2020-02-22T16:15:25.976" v="412" actId="478"/>
          <ac:spMkLst>
            <pc:docMk/>
            <pc:sldMk cId="822943717" sldId="480"/>
            <ac:spMk id="4" creationId="{879A51C4-F801-4722-BB57-80E19C85F2A0}"/>
          </ac:spMkLst>
        </pc:spChg>
      </pc:sldChg>
      <pc:sldChg chg="delSp modSp delAnim">
        <pc:chgData name="zhang dong" userId="c3ce7b406596cfd4" providerId="LiveId" clId="{B552AE44-930D-4D8D-9251-B21909D12E9E}" dt="2020-02-22T16:16:13.389" v="418" actId="207"/>
        <pc:sldMkLst>
          <pc:docMk/>
          <pc:sldMk cId="3850981355" sldId="481"/>
        </pc:sldMkLst>
        <pc:spChg chg="mod">
          <ac:chgData name="zhang dong" userId="c3ce7b406596cfd4" providerId="LiveId" clId="{B552AE44-930D-4D8D-9251-B21909D12E9E}" dt="2020-02-22T16:15:50.240" v="414"/>
          <ac:spMkLst>
            <pc:docMk/>
            <pc:sldMk cId="3850981355" sldId="481"/>
            <ac:spMk id="2" creationId="{68010331-3004-42C4-9594-28E2F4808D13}"/>
          </ac:spMkLst>
        </pc:spChg>
        <pc:spChg chg="mod">
          <ac:chgData name="zhang dong" userId="c3ce7b406596cfd4" providerId="LiveId" clId="{B552AE44-930D-4D8D-9251-B21909D12E9E}" dt="2020-02-22T16:16:13.389" v="418" actId="207"/>
          <ac:spMkLst>
            <pc:docMk/>
            <pc:sldMk cId="3850981355" sldId="481"/>
            <ac:spMk id="3" creationId="{5CE65227-4321-402E-9322-3708CC4192BE}"/>
          </ac:spMkLst>
        </pc:spChg>
        <pc:spChg chg="del">
          <ac:chgData name="zhang dong" userId="c3ce7b406596cfd4" providerId="LiveId" clId="{B552AE44-930D-4D8D-9251-B21909D12E9E}" dt="2020-02-22T16:16:00.746" v="416" actId="478"/>
          <ac:spMkLst>
            <pc:docMk/>
            <pc:sldMk cId="3850981355" sldId="481"/>
            <ac:spMk id="4" creationId="{2A3C7363-4B6C-4DF6-B2BD-1E385D775287}"/>
          </ac:spMkLst>
        </pc:spChg>
        <pc:spChg chg="del">
          <ac:chgData name="zhang dong" userId="c3ce7b406596cfd4" providerId="LiveId" clId="{B552AE44-930D-4D8D-9251-B21909D12E9E}" dt="2020-02-22T16:16:05.625" v="417" actId="478"/>
          <ac:spMkLst>
            <pc:docMk/>
            <pc:sldMk cId="3850981355" sldId="481"/>
            <ac:spMk id="5" creationId="{061700EF-B5F8-4DE5-BCE5-C35FB1ACFF41}"/>
          </ac:spMkLst>
        </pc:spChg>
      </pc:sldChg>
      <pc:sldChg chg="modSp">
        <pc:chgData name="zhang dong" userId="c3ce7b406596cfd4" providerId="LiveId" clId="{B552AE44-930D-4D8D-9251-B21909D12E9E}" dt="2020-02-22T16:16:39.343" v="421" actId="207"/>
        <pc:sldMkLst>
          <pc:docMk/>
          <pc:sldMk cId="3624137229" sldId="482"/>
        </pc:sldMkLst>
        <pc:spChg chg="mod">
          <ac:chgData name="zhang dong" userId="c3ce7b406596cfd4" providerId="LiveId" clId="{B552AE44-930D-4D8D-9251-B21909D12E9E}" dt="2020-02-22T16:16:26.230" v="419"/>
          <ac:spMkLst>
            <pc:docMk/>
            <pc:sldMk cId="3624137229" sldId="482"/>
            <ac:spMk id="2" creationId="{64B8F077-E59D-46CD-9B16-8A0001EC4C24}"/>
          </ac:spMkLst>
        </pc:spChg>
        <pc:spChg chg="mod">
          <ac:chgData name="zhang dong" userId="c3ce7b406596cfd4" providerId="LiveId" clId="{B552AE44-930D-4D8D-9251-B21909D12E9E}" dt="2020-02-22T16:16:39.343" v="421" actId="207"/>
          <ac:spMkLst>
            <pc:docMk/>
            <pc:sldMk cId="3624137229" sldId="482"/>
            <ac:spMk id="3" creationId="{640673F4-5EF0-4D8B-A369-32BC0AADCE2D}"/>
          </ac:spMkLst>
        </pc:spChg>
      </pc:sldChg>
      <pc:sldChg chg="addSp modSp">
        <pc:chgData name="zhang dong" userId="c3ce7b406596cfd4" providerId="LiveId" clId="{B552AE44-930D-4D8D-9251-B21909D12E9E}" dt="2020-02-22T16:19:06.658" v="453" actId="1076"/>
        <pc:sldMkLst>
          <pc:docMk/>
          <pc:sldMk cId="1110124850" sldId="483"/>
        </pc:sldMkLst>
        <pc:spChg chg="mod">
          <ac:chgData name="zhang dong" userId="c3ce7b406596cfd4" providerId="LiveId" clId="{B552AE44-930D-4D8D-9251-B21909D12E9E}" dt="2020-02-22T16:18:22.548" v="440"/>
          <ac:spMkLst>
            <pc:docMk/>
            <pc:sldMk cId="1110124850" sldId="483"/>
            <ac:spMk id="2" creationId="{E1FC854D-37F9-409D-B622-004BC6C7F459}"/>
          </ac:spMkLst>
        </pc:spChg>
        <pc:spChg chg="mod">
          <ac:chgData name="zhang dong" userId="c3ce7b406596cfd4" providerId="LiveId" clId="{B552AE44-930D-4D8D-9251-B21909D12E9E}" dt="2020-02-22T16:18:35.007" v="443" actId="15"/>
          <ac:spMkLst>
            <pc:docMk/>
            <pc:sldMk cId="1110124850" sldId="483"/>
            <ac:spMk id="3" creationId="{4FA89C6D-ADB9-4850-899A-1F3A0B500179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4" creationId="{730FC4B4-E320-4867-BF71-5F30E2C10862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5" creationId="{DC2E6918-20EE-4F80-9937-B14291665775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6" creationId="{C9F7D50E-3DE6-46E2-B3F1-5930B4900EA9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7" creationId="{C3FBD73D-607D-4EE1-AFC5-E40E2230E971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8" creationId="{64148E5B-DE88-4224-B689-4395DDC6AB53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10" creationId="{00E3111A-C165-4257-A861-6238053EA188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11" creationId="{A96CCBFE-BA39-4EAE-BE05-D856C53F4566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12" creationId="{D634F062-D1E6-45B5-A145-EB769B40B91C}"/>
          </ac:spMkLst>
        </pc:spChg>
        <pc:spChg chg="add mod">
          <ac:chgData name="zhang dong" userId="c3ce7b406596cfd4" providerId="LiveId" clId="{B552AE44-930D-4D8D-9251-B21909D12E9E}" dt="2020-02-22T16:19:06.658" v="453" actId="1076"/>
          <ac:spMkLst>
            <pc:docMk/>
            <pc:sldMk cId="1110124850" sldId="483"/>
            <ac:spMk id="13" creationId="{F67EA9B0-B0AB-4EF0-A003-6ECA4DC1787B}"/>
          </ac:spMkLst>
        </pc:spChg>
        <pc:cxnChg chg="add mod">
          <ac:chgData name="zhang dong" userId="c3ce7b406596cfd4" providerId="LiveId" clId="{B552AE44-930D-4D8D-9251-B21909D12E9E}" dt="2020-02-22T16:19:06.658" v="453" actId="1076"/>
          <ac:cxnSpMkLst>
            <pc:docMk/>
            <pc:sldMk cId="1110124850" sldId="483"/>
            <ac:cxnSpMk id="9" creationId="{78A0536B-050F-4C0C-9896-2DF24C968345}"/>
          </ac:cxnSpMkLst>
        </pc:cxnChg>
        <pc:cxnChg chg="add mod">
          <ac:chgData name="zhang dong" userId="c3ce7b406596cfd4" providerId="LiveId" clId="{B552AE44-930D-4D8D-9251-B21909D12E9E}" dt="2020-02-22T16:19:06.658" v="453" actId="1076"/>
          <ac:cxnSpMkLst>
            <pc:docMk/>
            <pc:sldMk cId="1110124850" sldId="483"/>
            <ac:cxnSpMk id="14" creationId="{4092A496-48E6-46A1-89C0-59FB075FEA34}"/>
          </ac:cxnSpMkLst>
        </pc:cxnChg>
        <pc:cxnChg chg="add mod">
          <ac:chgData name="zhang dong" userId="c3ce7b406596cfd4" providerId="LiveId" clId="{B552AE44-930D-4D8D-9251-B21909D12E9E}" dt="2020-02-22T16:19:06.658" v="453" actId="1076"/>
          <ac:cxnSpMkLst>
            <pc:docMk/>
            <pc:sldMk cId="1110124850" sldId="483"/>
            <ac:cxnSpMk id="15" creationId="{A84A3AC5-6B13-4EE5-B9EC-2F13EA9E1C53}"/>
          </ac:cxnSpMkLst>
        </pc:cxnChg>
      </pc:sldChg>
      <pc:sldChg chg="modSp ord">
        <pc:chgData name="zhang dong" userId="c3ce7b406596cfd4" providerId="LiveId" clId="{B552AE44-930D-4D8D-9251-B21909D12E9E}" dt="2020-02-22T16:18:12.623" v="439"/>
        <pc:sldMkLst>
          <pc:docMk/>
          <pc:sldMk cId="618516407" sldId="484"/>
        </pc:sldMkLst>
        <pc:spChg chg="mod">
          <ac:chgData name="zhang dong" userId="c3ce7b406596cfd4" providerId="LiveId" clId="{B552AE44-930D-4D8D-9251-B21909D12E9E}" dt="2020-02-22T16:18:12.623" v="439"/>
          <ac:spMkLst>
            <pc:docMk/>
            <pc:sldMk cId="618516407" sldId="484"/>
            <ac:spMk id="2" creationId="{00000000-0000-0000-0000-000000000000}"/>
          </ac:spMkLst>
        </pc:spChg>
      </pc:sldChg>
      <pc:sldChg chg="addSp modSp">
        <pc:chgData name="zhang dong" userId="c3ce7b406596cfd4" providerId="LiveId" clId="{B552AE44-930D-4D8D-9251-B21909D12E9E}" dt="2020-02-22T16:20:00.471" v="468" actId="27636"/>
        <pc:sldMkLst>
          <pc:docMk/>
          <pc:sldMk cId="3631828710" sldId="485"/>
        </pc:sldMkLst>
        <pc:spChg chg="mod">
          <ac:chgData name="zhang dong" userId="c3ce7b406596cfd4" providerId="LiveId" clId="{B552AE44-930D-4D8D-9251-B21909D12E9E}" dt="2020-02-22T16:19:17.631" v="454"/>
          <ac:spMkLst>
            <pc:docMk/>
            <pc:sldMk cId="3631828710" sldId="485"/>
            <ac:spMk id="2" creationId="{9158A70E-153B-4AC3-86BE-21ADDCAA191B}"/>
          </ac:spMkLst>
        </pc:spChg>
        <pc:spChg chg="mod">
          <ac:chgData name="zhang dong" userId="c3ce7b406596cfd4" providerId="LiveId" clId="{B552AE44-930D-4D8D-9251-B21909D12E9E}" dt="2020-02-22T16:20:00.471" v="468" actId="27636"/>
          <ac:spMkLst>
            <pc:docMk/>
            <pc:sldMk cId="3631828710" sldId="485"/>
            <ac:spMk id="3" creationId="{AAB32CAD-FDB1-434F-B44B-975BC617958B}"/>
          </ac:spMkLst>
        </pc:spChg>
        <pc:graphicFrameChg chg="add mod modGraphic">
          <ac:chgData name="zhang dong" userId="c3ce7b406596cfd4" providerId="LiveId" clId="{B552AE44-930D-4D8D-9251-B21909D12E9E}" dt="2020-02-22T16:19:56.251" v="464" actId="1076"/>
          <ac:graphicFrameMkLst>
            <pc:docMk/>
            <pc:sldMk cId="3631828710" sldId="485"/>
            <ac:graphicFrameMk id="4" creationId="{C68ABECC-FAF3-4EDB-B503-C0DF7E8A9EA4}"/>
          </ac:graphicFrameMkLst>
        </pc:graphicFrameChg>
      </pc:sldChg>
      <pc:sldChg chg="addSp modSp">
        <pc:chgData name="zhang dong" userId="c3ce7b406596cfd4" providerId="LiveId" clId="{B552AE44-930D-4D8D-9251-B21909D12E9E}" dt="2020-02-22T16:20:55.766" v="481" actId="1036"/>
        <pc:sldMkLst>
          <pc:docMk/>
          <pc:sldMk cId="562724981" sldId="486"/>
        </pc:sldMkLst>
        <pc:spChg chg="mod">
          <ac:chgData name="zhang dong" userId="c3ce7b406596cfd4" providerId="LiveId" clId="{B552AE44-930D-4D8D-9251-B21909D12E9E}" dt="2020-02-22T16:20:11.187" v="469"/>
          <ac:spMkLst>
            <pc:docMk/>
            <pc:sldMk cId="562724981" sldId="486"/>
            <ac:spMk id="2" creationId="{AC72A59C-AFA0-45EA-88EF-E5E0DD70AF7C}"/>
          </ac:spMkLst>
        </pc:spChg>
        <pc:spChg chg="mod">
          <ac:chgData name="zhang dong" userId="c3ce7b406596cfd4" providerId="LiveId" clId="{B552AE44-930D-4D8D-9251-B21909D12E9E}" dt="2020-02-22T16:20:16.951" v="470"/>
          <ac:spMkLst>
            <pc:docMk/>
            <pc:sldMk cId="562724981" sldId="486"/>
            <ac:spMk id="3" creationId="{6F588515-D025-4A92-B4BA-730D6B0BF139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4" creationId="{BD7F928F-5B12-420B-B48B-102668E6788F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5" creationId="{AFF755F4-5645-47C5-8434-64B337B1D8E0}"/>
          </ac:spMkLst>
        </pc:spChg>
        <pc:spChg chg="add mod">
          <ac:chgData name="zhang dong" userId="c3ce7b406596cfd4" providerId="LiveId" clId="{B552AE44-930D-4D8D-9251-B21909D12E9E}" dt="2020-02-22T16:20:55.766" v="481" actId="1036"/>
          <ac:spMkLst>
            <pc:docMk/>
            <pc:sldMk cId="562724981" sldId="486"/>
            <ac:spMk id="6" creationId="{465E0693-8760-4B8C-AA6F-91558411A688}"/>
          </ac:spMkLst>
        </pc:spChg>
        <pc:spChg chg="add mod">
          <ac:chgData name="zhang dong" userId="c3ce7b406596cfd4" providerId="LiveId" clId="{B552AE44-930D-4D8D-9251-B21909D12E9E}" dt="2020-02-22T16:20:55.766" v="481" actId="1036"/>
          <ac:spMkLst>
            <pc:docMk/>
            <pc:sldMk cId="562724981" sldId="486"/>
            <ac:spMk id="7" creationId="{5FA82011-2651-4260-8133-651D14515BED}"/>
          </ac:spMkLst>
        </pc:spChg>
        <pc:spChg chg="add mod">
          <ac:chgData name="zhang dong" userId="c3ce7b406596cfd4" providerId="LiveId" clId="{B552AE44-930D-4D8D-9251-B21909D12E9E}" dt="2020-02-22T16:20:55.766" v="481" actId="1036"/>
          <ac:spMkLst>
            <pc:docMk/>
            <pc:sldMk cId="562724981" sldId="486"/>
            <ac:spMk id="8" creationId="{A3974B0E-68AD-42DF-9BDA-70F917681053}"/>
          </ac:spMkLst>
        </pc:spChg>
        <pc:spChg chg="add mod">
          <ac:chgData name="zhang dong" userId="c3ce7b406596cfd4" providerId="LiveId" clId="{B552AE44-930D-4D8D-9251-B21909D12E9E}" dt="2020-02-22T16:20:42.353" v="479" actId="1036"/>
          <ac:spMkLst>
            <pc:docMk/>
            <pc:sldMk cId="562724981" sldId="486"/>
            <ac:spMk id="10" creationId="{6F0DF0AA-2E19-4D00-BC81-5CCB254D83A2}"/>
          </ac:spMkLst>
        </pc:spChg>
        <pc:spChg chg="add mod">
          <ac:chgData name="zhang dong" userId="c3ce7b406596cfd4" providerId="LiveId" clId="{B552AE44-930D-4D8D-9251-B21909D12E9E}" dt="2020-02-22T16:20:42.353" v="479" actId="1036"/>
          <ac:spMkLst>
            <pc:docMk/>
            <pc:sldMk cId="562724981" sldId="486"/>
            <ac:spMk id="11" creationId="{33B33960-10CF-44D5-877A-9E29ABFF6D0F}"/>
          </ac:spMkLst>
        </pc:spChg>
        <pc:spChg chg="add mod">
          <ac:chgData name="zhang dong" userId="c3ce7b406596cfd4" providerId="LiveId" clId="{B552AE44-930D-4D8D-9251-B21909D12E9E}" dt="2020-02-22T16:20:42.353" v="479" actId="1036"/>
          <ac:spMkLst>
            <pc:docMk/>
            <pc:sldMk cId="562724981" sldId="486"/>
            <ac:spMk id="12" creationId="{8114B359-095D-4B77-8E04-76BB5E060D49}"/>
          </ac:spMkLst>
        </pc:spChg>
        <pc:spChg chg="add mod">
          <ac:chgData name="zhang dong" userId="c3ce7b406596cfd4" providerId="LiveId" clId="{B552AE44-930D-4D8D-9251-B21909D12E9E}" dt="2020-02-22T16:20:42.353" v="479" actId="1036"/>
          <ac:spMkLst>
            <pc:docMk/>
            <pc:sldMk cId="562724981" sldId="486"/>
            <ac:spMk id="13" creationId="{6894F3EE-6B81-4A27-AA10-FB486CAC45F7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16" creationId="{9F24AD04-04B2-4520-BFF4-DCAB8A1E5BB5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17" creationId="{F6BFF540-0E1A-4BF0-B151-FFDE4E4CF43E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18" creationId="{B11943AC-ECB9-4804-9131-8EC6FCBA6615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19" creationId="{2F4E1C42-25E0-4F2D-89BC-F2AF8288ACB9}"/>
          </ac:spMkLst>
        </pc:spChg>
        <pc:spChg chg="add mod">
          <ac:chgData name="zhang dong" userId="c3ce7b406596cfd4" providerId="LiveId" clId="{B552AE44-930D-4D8D-9251-B21909D12E9E}" dt="2020-02-22T16:20:28.218" v="473" actId="1076"/>
          <ac:spMkLst>
            <pc:docMk/>
            <pc:sldMk cId="562724981" sldId="486"/>
            <ac:spMk id="20" creationId="{9EFBAE83-FDD4-4FB4-96AB-335BA85CB132}"/>
          </ac:spMkLst>
        </pc:spChg>
        <pc:cxnChg chg="add mod">
          <ac:chgData name="zhang dong" userId="c3ce7b406596cfd4" providerId="LiveId" clId="{B552AE44-930D-4D8D-9251-B21909D12E9E}" dt="2020-02-22T16:20:55.766" v="481" actId="1036"/>
          <ac:cxnSpMkLst>
            <pc:docMk/>
            <pc:sldMk cId="562724981" sldId="486"/>
            <ac:cxnSpMk id="9" creationId="{3CB49B1B-7CD1-4F6A-9A6C-CB09B614D8DC}"/>
          </ac:cxnSpMkLst>
        </pc:cxnChg>
        <pc:cxnChg chg="add mod">
          <ac:chgData name="zhang dong" userId="c3ce7b406596cfd4" providerId="LiveId" clId="{B552AE44-930D-4D8D-9251-B21909D12E9E}" dt="2020-02-22T16:20:42.353" v="479" actId="1036"/>
          <ac:cxnSpMkLst>
            <pc:docMk/>
            <pc:sldMk cId="562724981" sldId="486"/>
            <ac:cxnSpMk id="14" creationId="{3C0DB64A-F33A-41A5-90CB-920784510229}"/>
          </ac:cxnSpMkLst>
        </pc:cxnChg>
        <pc:cxnChg chg="add mod">
          <ac:chgData name="zhang dong" userId="c3ce7b406596cfd4" providerId="LiveId" clId="{B552AE44-930D-4D8D-9251-B21909D12E9E}" dt="2020-02-22T16:20:55.766" v="481" actId="1036"/>
          <ac:cxnSpMkLst>
            <pc:docMk/>
            <pc:sldMk cId="562724981" sldId="486"/>
            <ac:cxnSpMk id="15" creationId="{E1D2C336-D614-4F9A-B39F-FBDB55E4A975}"/>
          </ac:cxnSpMkLst>
        </pc:cxnChg>
        <pc:cxnChg chg="add mod">
          <ac:chgData name="zhang dong" userId="c3ce7b406596cfd4" providerId="LiveId" clId="{B552AE44-930D-4D8D-9251-B21909D12E9E}" dt="2020-02-22T16:20:28.218" v="473" actId="1076"/>
          <ac:cxnSpMkLst>
            <pc:docMk/>
            <pc:sldMk cId="562724981" sldId="486"/>
            <ac:cxnSpMk id="21" creationId="{B54E4307-D96E-4E78-811D-2EA50A8740D6}"/>
          </ac:cxnSpMkLst>
        </pc:cxnChg>
        <pc:cxnChg chg="add mod">
          <ac:chgData name="zhang dong" userId="c3ce7b406596cfd4" providerId="LiveId" clId="{B552AE44-930D-4D8D-9251-B21909D12E9E}" dt="2020-02-22T16:20:55.766" v="481" actId="1036"/>
          <ac:cxnSpMkLst>
            <pc:docMk/>
            <pc:sldMk cId="562724981" sldId="486"/>
            <ac:cxnSpMk id="22" creationId="{A475887E-6D08-4687-BF99-13BEE378E2B2}"/>
          </ac:cxnSpMkLst>
        </pc:cxnChg>
      </pc:sldChg>
      <pc:sldChg chg="addSp delSp modSp modAnim">
        <pc:chgData name="zhang dong" userId="c3ce7b406596cfd4" providerId="LiveId" clId="{B552AE44-930D-4D8D-9251-B21909D12E9E}" dt="2020-02-22T16:22:35.137" v="497" actId="14100"/>
        <pc:sldMkLst>
          <pc:docMk/>
          <pc:sldMk cId="3981839112" sldId="487"/>
        </pc:sldMkLst>
        <pc:spChg chg="mod">
          <ac:chgData name="zhang dong" userId="c3ce7b406596cfd4" providerId="LiveId" clId="{B552AE44-930D-4D8D-9251-B21909D12E9E}" dt="2020-02-22T16:21:15.223" v="482"/>
          <ac:spMkLst>
            <pc:docMk/>
            <pc:sldMk cId="3981839112" sldId="487"/>
            <ac:spMk id="2" creationId="{891BE03C-13D2-4CB0-82F3-ED5EBF91B228}"/>
          </ac:spMkLst>
        </pc:spChg>
        <pc:spChg chg="add mod">
          <ac:chgData name="zhang dong" userId="c3ce7b406596cfd4" providerId="LiveId" clId="{B552AE44-930D-4D8D-9251-B21909D12E9E}" dt="2020-02-22T16:21:31.237" v="484"/>
          <ac:spMkLst>
            <pc:docMk/>
            <pc:sldMk cId="3981839112" sldId="487"/>
            <ac:spMk id="3" creationId="{60662DF1-4F62-4E07-B3A9-E76BB4E99558}"/>
          </ac:spMkLst>
        </pc:spChg>
        <pc:spChg chg="del">
          <ac:chgData name="zhang dong" userId="c3ce7b406596cfd4" providerId="LiveId" clId="{B552AE44-930D-4D8D-9251-B21909D12E9E}" dt="2020-02-22T16:21:33.869" v="485" actId="478"/>
          <ac:spMkLst>
            <pc:docMk/>
            <pc:sldMk cId="3981839112" sldId="487"/>
            <ac:spMk id="4" creationId="{2A07E181-95F8-45FC-9686-EF0177EAA214}"/>
          </ac:spMkLst>
        </pc:spChg>
        <pc:spChg chg="del">
          <ac:chgData name="zhang dong" userId="c3ce7b406596cfd4" providerId="LiveId" clId="{B552AE44-930D-4D8D-9251-B21909D12E9E}" dt="2020-02-22T16:21:37.084" v="486" actId="478"/>
          <ac:spMkLst>
            <pc:docMk/>
            <pc:sldMk cId="3981839112" sldId="487"/>
            <ac:spMk id="5" creationId="{147E2A8F-D094-47E6-BEBF-F2550D6AB8A0}"/>
          </ac:spMkLst>
        </pc:spChg>
        <pc:spChg chg="del">
          <ac:chgData name="zhang dong" userId="c3ce7b406596cfd4" providerId="LiveId" clId="{B552AE44-930D-4D8D-9251-B21909D12E9E}" dt="2020-02-22T16:21:37.084" v="486" actId="478"/>
          <ac:spMkLst>
            <pc:docMk/>
            <pc:sldMk cId="3981839112" sldId="487"/>
            <ac:spMk id="7" creationId="{3C9D4742-8409-4966-B18E-FC112218D26B}"/>
          </ac:spMkLst>
        </pc:spChg>
        <pc:spChg chg="del">
          <ac:chgData name="zhang dong" userId="c3ce7b406596cfd4" providerId="LiveId" clId="{B552AE44-930D-4D8D-9251-B21909D12E9E}" dt="2020-02-22T16:21:37.084" v="486" actId="478"/>
          <ac:spMkLst>
            <pc:docMk/>
            <pc:sldMk cId="3981839112" sldId="487"/>
            <ac:spMk id="8" creationId="{667245BC-DAF9-4964-8200-EC5EA8830933}"/>
          </ac:spMkLst>
        </pc:spChg>
        <pc:spChg chg="del">
          <ac:chgData name="zhang dong" userId="c3ce7b406596cfd4" providerId="LiveId" clId="{B552AE44-930D-4D8D-9251-B21909D12E9E}" dt="2020-02-22T16:21:37.084" v="486" actId="478"/>
          <ac:spMkLst>
            <pc:docMk/>
            <pc:sldMk cId="3981839112" sldId="487"/>
            <ac:spMk id="10" creationId="{01161697-E0D7-4F5F-A97D-D3EB8CB86CA8}"/>
          </ac:spMkLst>
        </pc:spChg>
        <pc:spChg chg="del">
          <ac:chgData name="zhang dong" userId="c3ce7b406596cfd4" providerId="LiveId" clId="{B552AE44-930D-4D8D-9251-B21909D12E9E}" dt="2020-02-22T16:21:37.084" v="486" actId="478"/>
          <ac:spMkLst>
            <pc:docMk/>
            <pc:sldMk cId="3981839112" sldId="487"/>
            <ac:spMk id="19" creationId="{77E49C15-A583-4C82-BE2C-8EFA4BB456AF}"/>
          </ac:spMkLst>
        </pc:spChg>
        <pc:spChg chg="add mod">
          <ac:chgData name="zhang dong" userId="c3ce7b406596cfd4" providerId="LiveId" clId="{B552AE44-930D-4D8D-9251-B21909D12E9E}" dt="2020-02-22T16:22:35.137" v="497" actId="14100"/>
          <ac:spMkLst>
            <pc:docMk/>
            <pc:sldMk cId="3981839112" sldId="487"/>
            <ac:spMk id="22" creationId="{DF6B1E58-86CD-4B90-B4E1-34836B4E6E2A}"/>
          </ac:spMkLst>
        </pc:spChg>
        <pc:grpChg chg="del">
          <ac:chgData name="zhang dong" userId="c3ce7b406596cfd4" providerId="LiveId" clId="{B552AE44-930D-4D8D-9251-B21909D12E9E}" dt="2020-02-22T16:21:37.084" v="486" actId="478"/>
          <ac:grpSpMkLst>
            <pc:docMk/>
            <pc:sldMk cId="3981839112" sldId="487"/>
            <ac:grpSpMk id="14" creationId="{05684E94-7824-4705-88F8-4A92006B6F9E}"/>
          </ac:grpSpMkLst>
        </pc:grpChg>
        <pc:graphicFrameChg chg="add mod modGraphic">
          <ac:chgData name="zhang dong" userId="c3ce7b406596cfd4" providerId="LiveId" clId="{B552AE44-930D-4D8D-9251-B21909D12E9E}" dt="2020-02-22T16:22:25.174" v="494" actId="1076"/>
          <ac:graphicFrameMkLst>
            <pc:docMk/>
            <pc:sldMk cId="3981839112" sldId="487"/>
            <ac:graphicFrameMk id="21" creationId="{64C74794-69AC-4A13-8A76-2B2D3DB9FBA6}"/>
          </ac:graphicFrameMkLst>
        </pc:graphicFrameChg>
        <pc:cxnChg chg="del">
          <ac:chgData name="zhang dong" userId="c3ce7b406596cfd4" providerId="LiveId" clId="{B552AE44-930D-4D8D-9251-B21909D12E9E}" dt="2020-02-22T16:21:37.084" v="486" actId="478"/>
          <ac:cxnSpMkLst>
            <pc:docMk/>
            <pc:sldMk cId="3981839112" sldId="487"/>
            <ac:cxnSpMk id="6" creationId="{4086B39F-42E8-4931-BEFE-0609A976622D}"/>
          </ac:cxnSpMkLst>
        </pc:cxnChg>
        <pc:cxnChg chg="del mod">
          <ac:chgData name="zhang dong" userId="c3ce7b406596cfd4" providerId="LiveId" clId="{B552AE44-930D-4D8D-9251-B21909D12E9E}" dt="2020-02-22T16:21:37.084" v="486" actId="478"/>
          <ac:cxnSpMkLst>
            <pc:docMk/>
            <pc:sldMk cId="3981839112" sldId="487"/>
            <ac:cxnSpMk id="9" creationId="{75044F74-157F-4A7F-ACB3-F5F44C31CD8D}"/>
          </ac:cxnSpMkLst>
        </pc:cxnChg>
        <pc:cxnChg chg="del mod">
          <ac:chgData name="zhang dong" userId="c3ce7b406596cfd4" providerId="LiveId" clId="{B552AE44-930D-4D8D-9251-B21909D12E9E}" dt="2020-02-22T16:21:37.084" v="486" actId="478"/>
          <ac:cxnSpMkLst>
            <pc:docMk/>
            <pc:sldMk cId="3981839112" sldId="487"/>
            <ac:cxnSpMk id="13" creationId="{6A81C8ED-11E6-4D13-80CE-7AC984E75F13}"/>
          </ac:cxnSpMkLst>
        </pc:cxnChg>
        <pc:cxnChg chg="del mod">
          <ac:chgData name="zhang dong" userId="c3ce7b406596cfd4" providerId="LiveId" clId="{B552AE44-930D-4D8D-9251-B21909D12E9E}" dt="2020-02-22T16:21:37.084" v="486" actId="478"/>
          <ac:cxnSpMkLst>
            <pc:docMk/>
            <pc:sldMk cId="3981839112" sldId="487"/>
            <ac:cxnSpMk id="20" creationId="{8D76C76F-CB56-4989-AA17-87F7EED6BF84}"/>
          </ac:cxnSpMkLst>
        </pc:cxnChg>
      </pc:sldChg>
      <pc:sldChg chg="addSp modSp">
        <pc:chgData name="zhang dong" userId="c3ce7b406596cfd4" providerId="LiveId" clId="{B552AE44-930D-4D8D-9251-B21909D12E9E}" dt="2020-02-22T16:23:44.580" v="523" actId="14100"/>
        <pc:sldMkLst>
          <pc:docMk/>
          <pc:sldMk cId="2920321994" sldId="488"/>
        </pc:sldMkLst>
        <pc:spChg chg="mod">
          <ac:chgData name="zhang dong" userId="c3ce7b406596cfd4" providerId="LiveId" clId="{B552AE44-930D-4D8D-9251-B21909D12E9E}" dt="2020-02-22T16:22:50.876" v="498"/>
          <ac:spMkLst>
            <pc:docMk/>
            <pc:sldMk cId="2920321994" sldId="488"/>
            <ac:spMk id="2" creationId="{E910C442-1AA4-46C1-9E38-32E17C1D53BD}"/>
          </ac:spMkLst>
        </pc:spChg>
        <pc:spChg chg="mod">
          <ac:chgData name="zhang dong" userId="c3ce7b406596cfd4" providerId="LiveId" clId="{B552AE44-930D-4D8D-9251-B21909D12E9E}" dt="2020-02-22T16:23:31.236" v="520" actId="27636"/>
          <ac:spMkLst>
            <pc:docMk/>
            <pc:sldMk cId="2920321994" sldId="488"/>
            <ac:spMk id="3" creationId="{B0D4F4BB-1185-4719-B76C-616779BB5781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4" creationId="{572ABAC4-E896-483B-ABB0-3E3C1F8B5485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5" creationId="{7C85CF19-5FA8-4193-AB7D-6E27AEC145E8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6" creationId="{87091605-18A1-446A-841B-06401F92C448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7" creationId="{288BDF7D-7CCD-4251-B1F2-CBD5AADFB79B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9" creationId="{EC3C5C86-640B-4A1A-95AB-B997F2F16677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10" creationId="{1DF6F6BE-E515-4262-ABD3-5D5824F86BD0}"/>
          </ac:spMkLst>
        </pc:spChg>
        <pc:spChg chg="add mod">
          <ac:chgData name="zhang dong" userId="c3ce7b406596cfd4" providerId="LiveId" clId="{B552AE44-930D-4D8D-9251-B21909D12E9E}" dt="2020-02-22T16:23:44.580" v="523" actId="14100"/>
          <ac:spMkLst>
            <pc:docMk/>
            <pc:sldMk cId="2920321994" sldId="488"/>
            <ac:spMk id="11" creationId="{D3AB3BC6-BE20-4295-96E7-4431656AF325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12" creationId="{2A768E87-698B-4326-9A72-C9C086C0BAA8}"/>
          </ac:spMkLst>
        </pc:spChg>
        <pc:spChg chg="add mod">
          <ac:chgData name="zhang dong" userId="c3ce7b406596cfd4" providerId="LiveId" clId="{B552AE44-930D-4D8D-9251-B21909D12E9E}" dt="2020-02-22T16:23:40.230" v="522" actId="1076"/>
          <ac:spMkLst>
            <pc:docMk/>
            <pc:sldMk cId="2920321994" sldId="488"/>
            <ac:spMk id="13" creationId="{868057C1-4FC2-48C2-9581-BF98475556E7}"/>
          </ac:spMkLst>
        </pc:spChg>
        <pc:cxnChg chg="add mod">
          <ac:chgData name="zhang dong" userId="c3ce7b406596cfd4" providerId="LiveId" clId="{B552AE44-930D-4D8D-9251-B21909D12E9E}" dt="2020-02-22T16:23:40.230" v="522" actId="1076"/>
          <ac:cxnSpMkLst>
            <pc:docMk/>
            <pc:sldMk cId="2920321994" sldId="488"/>
            <ac:cxnSpMk id="8" creationId="{BBCD5B20-8B81-4192-B22A-63BBD3386B0C}"/>
          </ac:cxnSpMkLst>
        </pc:cxnChg>
        <pc:cxnChg chg="add mod">
          <ac:chgData name="zhang dong" userId="c3ce7b406596cfd4" providerId="LiveId" clId="{B552AE44-930D-4D8D-9251-B21909D12E9E}" dt="2020-02-22T16:23:44.580" v="523" actId="14100"/>
          <ac:cxnSpMkLst>
            <pc:docMk/>
            <pc:sldMk cId="2920321994" sldId="488"/>
            <ac:cxnSpMk id="14" creationId="{95C087BA-79AB-42DD-8790-7CF2A93BBF9E}"/>
          </ac:cxnSpMkLst>
        </pc:cxnChg>
        <pc:cxnChg chg="add mod">
          <ac:chgData name="zhang dong" userId="c3ce7b406596cfd4" providerId="LiveId" clId="{B552AE44-930D-4D8D-9251-B21909D12E9E}" dt="2020-02-22T16:23:40.230" v="522" actId="1076"/>
          <ac:cxnSpMkLst>
            <pc:docMk/>
            <pc:sldMk cId="2920321994" sldId="488"/>
            <ac:cxnSpMk id="15" creationId="{62377CAB-C19D-48D0-8F87-A9E125A08B75}"/>
          </ac:cxnSpMkLst>
        </pc:cxnChg>
      </pc:sldChg>
      <pc:sldChg chg="addSp delSp modSp">
        <pc:chgData name="zhang dong" userId="c3ce7b406596cfd4" providerId="LiveId" clId="{B552AE44-930D-4D8D-9251-B21909D12E9E}" dt="2020-02-22T16:24:48.416" v="544" actId="27636"/>
        <pc:sldMkLst>
          <pc:docMk/>
          <pc:sldMk cId="3497401414" sldId="489"/>
        </pc:sldMkLst>
        <pc:spChg chg="mod">
          <ac:chgData name="zhang dong" userId="c3ce7b406596cfd4" providerId="LiveId" clId="{B552AE44-930D-4D8D-9251-B21909D12E9E}" dt="2020-02-22T16:24:01.750" v="524"/>
          <ac:spMkLst>
            <pc:docMk/>
            <pc:sldMk cId="3497401414" sldId="489"/>
            <ac:spMk id="2" creationId="{A0FB6BBB-1BE6-4E10-96D1-9FC4BC3905C6}"/>
          </ac:spMkLst>
        </pc:spChg>
        <pc:spChg chg="add mod">
          <ac:chgData name="zhang dong" userId="c3ce7b406596cfd4" providerId="LiveId" clId="{B552AE44-930D-4D8D-9251-B21909D12E9E}" dt="2020-02-22T16:24:48.416" v="544" actId="27636"/>
          <ac:spMkLst>
            <pc:docMk/>
            <pc:sldMk cId="3497401414" sldId="489"/>
            <ac:spMk id="3" creationId="{A3266059-0671-4B46-A82E-18D79885F651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4" creationId="{FF4A89F0-73CC-4B4B-9142-B2F570D80CCA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5" creationId="{B5118CFC-864C-4D52-939E-64AB7BB2E41B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7" creationId="{6DBAF378-1FF8-4642-A5E0-966427264A60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8" creationId="{8652D24E-F1AE-4B2F-A60B-6B0CA42933C9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10" creationId="{343E853F-DB72-4E72-BD8F-569C75021B30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11" creationId="{1FD8197F-7E1D-4A67-BB0F-B7370C9ACA3F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19" creationId="{67852674-1945-499B-BE73-35604630567E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21" creationId="{56555977-1D7D-4279-824A-A78EEE67EABD}"/>
          </ac:spMkLst>
        </pc:spChg>
        <pc:spChg chg="del">
          <ac:chgData name="zhang dong" userId="c3ce7b406596cfd4" providerId="LiveId" clId="{B552AE44-930D-4D8D-9251-B21909D12E9E}" dt="2020-02-22T16:24:12.784" v="525" actId="478"/>
          <ac:spMkLst>
            <pc:docMk/>
            <pc:sldMk cId="3497401414" sldId="489"/>
            <ac:spMk id="22" creationId="{352A6F66-9825-407D-BDE4-A38A0465A6D3}"/>
          </ac:spMkLst>
        </pc:spChg>
        <pc:grpChg chg="del">
          <ac:chgData name="zhang dong" userId="c3ce7b406596cfd4" providerId="LiveId" clId="{B552AE44-930D-4D8D-9251-B21909D12E9E}" dt="2020-02-22T16:24:12.784" v="525" actId="478"/>
          <ac:grpSpMkLst>
            <pc:docMk/>
            <pc:sldMk cId="3497401414" sldId="489"/>
            <ac:grpSpMk id="14" creationId="{423AF207-482A-457B-94A3-2DE4B9E5D805}"/>
          </ac:grpSpMkLst>
        </pc:grpChg>
        <pc:grpChg chg="del">
          <ac:chgData name="zhang dong" userId="c3ce7b406596cfd4" providerId="LiveId" clId="{B552AE44-930D-4D8D-9251-B21909D12E9E}" dt="2020-02-22T16:24:12.784" v="525" actId="478"/>
          <ac:grpSpMkLst>
            <pc:docMk/>
            <pc:sldMk cId="3497401414" sldId="489"/>
            <ac:grpSpMk id="23" creationId="{186C4D20-B93D-4115-B236-3643C63E694E}"/>
          </ac:grpSpMkLst>
        </pc:grpChg>
        <pc:cxnChg chg="del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6" creationId="{FF84849A-4478-4D82-9ED5-3F08314C0F24}"/>
          </ac:cxnSpMkLst>
        </pc:cxnChg>
        <pc:cxnChg chg="del mod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9" creationId="{C2C5EBE1-D723-4BF7-BBA9-AB25A1BD818A}"/>
          </ac:cxnSpMkLst>
        </pc:cxnChg>
        <pc:cxnChg chg="del mod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12" creationId="{77F49C4F-E383-46C9-AF9D-A2E8FD2F3352}"/>
          </ac:cxnSpMkLst>
        </pc:cxnChg>
        <pc:cxnChg chg="del mod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13" creationId="{B93C9DCD-76BF-43EC-B567-F330B395739B}"/>
          </ac:cxnSpMkLst>
        </pc:cxnChg>
        <pc:cxnChg chg="del mod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20" creationId="{3900F0F3-37F6-46FF-9236-66005AB82A6C}"/>
          </ac:cxnSpMkLst>
        </pc:cxnChg>
        <pc:cxnChg chg="del mod">
          <ac:chgData name="zhang dong" userId="c3ce7b406596cfd4" providerId="LiveId" clId="{B552AE44-930D-4D8D-9251-B21909D12E9E}" dt="2020-02-22T16:24:12.784" v="525" actId="478"/>
          <ac:cxnSpMkLst>
            <pc:docMk/>
            <pc:sldMk cId="3497401414" sldId="489"/>
            <ac:cxnSpMk id="28" creationId="{ABE95502-9A7E-40E6-8EC6-E1AC64DA866C}"/>
          </ac:cxnSpMkLst>
        </pc:cxnChg>
      </pc:sldChg>
      <pc:sldChg chg="modSp">
        <pc:chgData name="zhang dong" userId="c3ce7b406596cfd4" providerId="LiveId" clId="{B552AE44-930D-4D8D-9251-B21909D12E9E}" dt="2020-02-22T16:25:07.040" v="546"/>
        <pc:sldMkLst>
          <pc:docMk/>
          <pc:sldMk cId="2392908247" sldId="490"/>
        </pc:sldMkLst>
        <pc:spChg chg="mod">
          <ac:chgData name="zhang dong" userId="c3ce7b406596cfd4" providerId="LiveId" clId="{B552AE44-930D-4D8D-9251-B21909D12E9E}" dt="2020-02-22T16:24:59.476" v="545"/>
          <ac:spMkLst>
            <pc:docMk/>
            <pc:sldMk cId="2392908247" sldId="490"/>
            <ac:spMk id="2" creationId="{07C1920B-5613-46C7-A0D5-73C7743DF9D9}"/>
          </ac:spMkLst>
        </pc:spChg>
        <pc:spChg chg="mod">
          <ac:chgData name="zhang dong" userId="c3ce7b406596cfd4" providerId="LiveId" clId="{B552AE44-930D-4D8D-9251-B21909D12E9E}" dt="2020-02-22T16:25:07.040" v="546"/>
          <ac:spMkLst>
            <pc:docMk/>
            <pc:sldMk cId="2392908247" sldId="490"/>
            <ac:spMk id="3" creationId="{3B142586-655B-4E7C-944B-2D7283B8B736}"/>
          </ac:spMkLst>
        </pc:spChg>
      </pc:sldChg>
      <pc:sldChg chg="addSp delSp modSp modAnim">
        <pc:chgData name="zhang dong" userId="c3ce7b406596cfd4" providerId="LiveId" clId="{B552AE44-930D-4D8D-9251-B21909D12E9E}" dt="2020-02-22T16:28:00.182" v="574"/>
        <pc:sldMkLst>
          <pc:docMk/>
          <pc:sldMk cId="3925357069" sldId="491"/>
        </pc:sldMkLst>
        <pc:spChg chg="mod">
          <ac:chgData name="zhang dong" userId="c3ce7b406596cfd4" providerId="LiveId" clId="{B552AE44-930D-4D8D-9251-B21909D12E9E}" dt="2020-02-22T16:25:42.988" v="549"/>
          <ac:spMkLst>
            <pc:docMk/>
            <pc:sldMk cId="3925357069" sldId="491"/>
            <ac:spMk id="2" creationId="{C29E28B4-AFC2-4EA2-8CFD-BBC1E5813223}"/>
          </ac:spMkLst>
        </pc:spChg>
        <pc:spChg chg="mod">
          <ac:chgData name="zhang dong" userId="c3ce7b406596cfd4" providerId="LiveId" clId="{B552AE44-930D-4D8D-9251-B21909D12E9E}" dt="2020-02-22T16:25:50.006" v="550"/>
          <ac:spMkLst>
            <pc:docMk/>
            <pc:sldMk cId="3925357069" sldId="491"/>
            <ac:spMk id="3" creationId="{F4BD4EC0-D7B6-49C3-BC8F-2A027F9FD69D}"/>
          </ac:spMkLst>
        </pc:spChg>
        <pc:spChg chg="del">
          <ac:chgData name="zhang dong" userId="c3ce7b406596cfd4" providerId="LiveId" clId="{B552AE44-930D-4D8D-9251-B21909D12E9E}" dt="2020-02-22T16:26:08.845" v="551" actId="478"/>
          <ac:spMkLst>
            <pc:docMk/>
            <pc:sldMk cId="3925357069" sldId="491"/>
            <ac:spMk id="4" creationId="{88E83432-76B0-492C-9832-B01AF67CAFFB}"/>
          </ac:spMkLst>
        </pc:spChg>
        <pc:spChg chg="add mod">
          <ac:chgData name="zhang dong" userId="c3ce7b406596cfd4" providerId="LiveId" clId="{B552AE44-930D-4D8D-9251-B21909D12E9E}" dt="2020-02-22T16:27:13.035" v="566" actId="1076"/>
          <ac:spMkLst>
            <pc:docMk/>
            <pc:sldMk cId="3925357069" sldId="491"/>
            <ac:spMk id="5" creationId="{0E6C8603-4C49-44D0-A7D3-CD7913848035}"/>
          </ac:spMkLst>
        </pc:spChg>
        <pc:spChg chg="add mod">
          <ac:chgData name="zhang dong" userId="c3ce7b406596cfd4" providerId="LiveId" clId="{B552AE44-930D-4D8D-9251-B21909D12E9E}" dt="2020-02-22T16:27:25.883" v="569" actId="207"/>
          <ac:spMkLst>
            <pc:docMk/>
            <pc:sldMk cId="3925357069" sldId="491"/>
            <ac:spMk id="6" creationId="{8ACC0C0B-93A8-4152-869F-80F57D7D166A}"/>
          </ac:spMkLst>
        </pc:spChg>
        <pc:spChg chg="add del mod">
          <ac:chgData name="zhang dong" userId="c3ce7b406596cfd4" providerId="LiveId" clId="{B552AE44-930D-4D8D-9251-B21909D12E9E}" dt="2020-02-22T16:28:00.182" v="574"/>
          <ac:spMkLst>
            <pc:docMk/>
            <pc:sldMk cId="3925357069" sldId="491"/>
            <ac:spMk id="7" creationId="{61B2B09C-3C79-4631-9627-2112ECED76F2}"/>
          </ac:spMkLst>
        </pc:spChg>
      </pc:sldChg>
      <pc:sldChg chg="addSp delSp modSp modAnim">
        <pc:chgData name="zhang dong" userId="c3ce7b406596cfd4" providerId="LiveId" clId="{B552AE44-930D-4D8D-9251-B21909D12E9E}" dt="2020-02-22T16:29:26.087" v="591" actId="14100"/>
        <pc:sldMkLst>
          <pc:docMk/>
          <pc:sldMk cId="798170698" sldId="492"/>
        </pc:sldMkLst>
        <pc:spChg chg="mod">
          <ac:chgData name="zhang dong" userId="c3ce7b406596cfd4" providerId="LiveId" clId="{B552AE44-930D-4D8D-9251-B21909D12E9E}" dt="2020-02-22T16:28:07.852" v="575"/>
          <ac:spMkLst>
            <pc:docMk/>
            <pc:sldMk cId="798170698" sldId="492"/>
            <ac:spMk id="2" creationId="{64FE9C6B-EA40-4F1B-B25F-7B049C72F779}"/>
          </ac:spMkLst>
        </pc:spChg>
        <pc:spChg chg="mod">
          <ac:chgData name="zhang dong" userId="c3ce7b406596cfd4" providerId="LiveId" clId="{B552AE44-930D-4D8D-9251-B21909D12E9E}" dt="2020-02-22T16:28:16.423" v="576"/>
          <ac:spMkLst>
            <pc:docMk/>
            <pc:sldMk cId="798170698" sldId="492"/>
            <ac:spMk id="3" creationId="{0E377172-572B-42D5-BFF5-3A8FCA7BF89F}"/>
          </ac:spMkLst>
        </pc:spChg>
        <pc:spChg chg="del">
          <ac:chgData name="zhang dong" userId="c3ce7b406596cfd4" providerId="LiveId" clId="{B552AE44-930D-4D8D-9251-B21909D12E9E}" dt="2020-02-22T16:28:20.072" v="577" actId="478"/>
          <ac:spMkLst>
            <pc:docMk/>
            <pc:sldMk cId="798170698" sldId="492"/>
            <ac:spMk id="4" creationId="{DBDAF984-0FEC-4B94-B4DF-443AFE1D20D8}"/>
          </ac:spMkLst>
        </pc:spChg>
        <pc:spChg chg="del">
          <ac:chgData name="zhang dong" userId="c3ce7b406596cfd4" providerId="LiveId" clId="{B552AE44-930D-4D8D-9251-B21909D12E9E}" dt="2020-02-22T16:28:21.502" v="578" actId="478"/>
          <ac:spMkLst>
            <pc:docMk/>
            <pc:sldMk cId="798170698" sldId="492"/>
            <ac:spMk id="5" creationId="{15959C4F-6682-490F-9F26-62CDBF506889}"/>
          </ac:spMkLst>
        </pc:spChg>
        <pc:spChg chg="add mod">
          <ac:chgData name="zhang dong" userId="c3ce7b406596cfd4" providerId="LiveId" clId="{B552AE44-930D-4D8D-9251-B21909D12E9E}" dt="2020-02-22T16:28:36.432" v="581" actId="207"/>
          <ac:spMkLst>
            <pc:docMk/>
            <pc:sldMk cId="798170698" sldId="492"/>
            <ac:spMk id="6" creationId="{48A2C64A-4A79-41F3-9919-486025678665}"/>
          </ac:spMkLst>
        </pc:spChg>
        <pc:spChg chg="add mod">
          <ac:chgData name="zhang dong" userId="c3ce7b406596cfd4" providerId="LiveId" clId="{B552AE44-930D-4D8D-9251-B21909D12E9E}" dt="2020-02-22T16:28:50.424" v="584" actId="207"/>
          <ac:spMkLst>
            <pc:docMk/>
            <pc:sldMk cId="798170698" sldId="492"/>
            <ac:spMk id="7" creationId="{1815D097-14EF-4F4E-BD38-FEB4F0364CB0}"/>
          </ac:spMkLst>
        </pc:spChg>
        <pc:spChg chg="add mod">
          <ac:chgData name="zhang dong" userId="c3ce7b406596cfd4" providerId="LiveId" clId="{B552AE44-930D-4D8D-9251-B21909D12E9E}" dt="2020-02-22T16:29:26.087" v="591" actId="14100"/>
          <ac:spMkLst>
            <pc:docMk/>
            <pc:sldMk cId="798170698" sldId="492"/>
            <ac:spMk id="8" creationId="{86627200-DD04-4299-B820-CCFEEC8C249C}"/>
          </ac:spMkLst>
        </pc:spChg>
      </pc:sldChg>
      <pc:sldChg chg="addSp delSp modSp">
        <pc:chgData name="zhang dong" userId="c3ce7b406596cfd4" providerId="LiveId" clId="{B552AE44-930D-4D8D-9251-B21909D12E9E}" dt="2020-02-22T16:32:33.671" v="633" actId="207"/>
        <pc:sldMkLst>
          <pc:docMk/>
          <pc:sldMk cId="1300500072" sldId="493"/>
        </pc:sldMkLst>
        <pc:spChg chg="mod">
          <ac:chgData name="zhang dong" userId="c3ce7b406596cfd4" providerId="LiveId" clId="{B552AE44-930D-4D8D-9251-B21909D12E9E}" dt="2020-02-22T16:29:36.118" v="592"/>
          <ac:spMkLst>
            <pc:docMk/>
            <pc:sldMk cId="1300500072" sldId="493"/>
            <ac:spMk id="2" creationId="{E712E23D-3191-415D-8759-39276CD0E619}"/>
          </ac:spMkLst>
        </pc:spChg>
        <pc:spChg chg="add del">
          <ac:chgData name="zhang dong" userId="c3ce7b406596cfd4" providerId="LiveId" clId="{B552AE44-930D-4D8D-9251-B21909D12E9E}" dt="2020-02-22T16:29:44.672" v="595"/>
          <ac:spMkLst>
            <pc:docMk/>
            <pc:sldMk cId="1300500072" sldId="493"/>
            <ac:spMk id="3" creationId="{78E9DD4D-9FF7-4E5C-ACC4-0DCB2E2817E8}"/>
          </ac:spMkLst>
        </pc:spChg>
        <pc:spChg chg="del">
          <ac:chgData name="zhang dong" userId="c3ce7b406596cfd4" providerId="LiveId" clId="{B552AE44-930D-4D8D-9251-B21909D12E9E}" dt="2020-02-22T16:29:39.541" v="593" actId="478"/>
          <ac:spMkLst>
            <pc:docMk/>
            <pc:sldMk cId="1300500072" sldId="493"/>
            <ac:spMk id="10" creationId="{6780E0DE-375D-4E9F-8B33-EA3AE6FDA23D}"/>
          </ac:spMkLst>
        </pc:spChg>
        <pc:spChg chg="del">
          <ac:chgData name="zhang dong" userId="c3ce7b406596cfd4" providerId="LiveId" clId="{B552AE44-930D-4D8D-9251-B21909D12E9E}" dt="2020-02-22T16:29:39.541" v="593" actId="478"/>
          <ac:spMkLst>
            <pc:docMk/>
            <pc:sldMk cId="1300500072" sldId="493"/>
            <ac:spMk id="42" creationId="{E7F07136-2A45-4216-891B-BDEC3B20EB66}"/>
          </ac:spMkLst>
        </pc:spChg>
        <pc:spChg chg="add mod">
          <ac:chgData name="zhang dong" userId="c3ce7b406596cfd4" providerId="LiveId" clId="{B552AE44-930D-4D8D-9251-B21909D12E9E}" dt="2020-02-22T16:29:47.605" v="596"/>
          <ac:spMkLst>
            <pc:docMk/>
            <pc:sldMk cId="1300500072" sldId="493"/>
            <ac:spMk id="48" creationId="{6C9A3057-170C-4DBF-A960-427C703FBF78}"/>
          </ac:spMkLst>
        </pc:spChg>
        <pc:spChg chg="add mod">
          <ac:chgData name="zhang dong" userId="c3ce7b406596cfd4" providerId="LiveId" clId="{B552AE44-930D-4D8D-9251-B21909D12E9E}" dt="2020-02-22T16:30:48.772" v="616" actId="1036"/>
          <ac:spMkLst>
            <pc:docMk/>
            <pc:sldMk cId="1300500072" sldId="493"/>
            <ac:spMk id="50" creationId="{0AAF0984-EC96-46FC-95ED-D4CED6E53D90}"/>
          </ac:spMkLst>
        </pc:spChg>
        <pc:spChg chg="add mod">
          <ac:chgData name="zhang dong" userId="c3ce7b406596cfd4" providerId="LiveId" clId="{B552AE44-930D-4D8D-9251-B21909D12E9E}" dt="2020-02-22T16:32:33.671" v="633" actId="207"/>
          <ac:spMkLst>
            <pc:docMk/>
            <pc:sldMk cId="1300500072" sldId="493"/>
            <ac:spMk id="51" creationId="{6FA97154-CE92-43DE-811D-907238171B3D}"/>
          </ac:spMkLst>
        </pc:s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4" creationId="{C00DA9F6-8F8F-4595-9DEA-67C5CED4E91A}"/>
          </ac:grpSpMkLst>
        </pc:gr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13" creationId="{BC774D8A-DCB9-42E2-94E4-2CEA792936A8}"/>
          </ac:grpSpMkLst>
        </pc:gr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19" creationId="{8B257223-5D97-43A0-BE67-0DBEF2BC68B3}"/>
          </ac:grpSpMkLst>
        </pc:gr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25" creationId="{CF7225E7-FDFE-4BCA-8832-E83E826415C7}"/>
          </ac:grpSpMkLst>
        </pc:gr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31" creationId="{0681E447-F866-48EA-8DE5-2E53B88EA510}"/>
          </ac:grpSpMkLst>
        </pc:grpChg>
        <pc:grpChg chg="del">
          <ac:chgData name="zhang dong" userId="c3ce7b406596cfd4" providerId="LiveId" clId="{B552AE44-930D-4D8D-9251-B21909D12E9E}" dt="2020-02-22T16:29:39.541" v="593" actId="478"/>
          <ac:grpSpMkLst>
            <pc:docMk/>
            <pc:sldMk cId="1300500072" sldId="493"/>
            <ac:grpSpMk id="36" creationId="{A5C3C6E6-FAEA-4558-9A7E-267F3B8F02FD}"/>
          </ac:grpSpMkLst>
        </pc:grpChg>
        <pc:graphicFrameChg chg="add mod modGraphic">
          <ac:chgData name="zhang dong" userId="c3ce7b406596cfd4" providerId="LiveId" clId="{B552AE44-930D-4D8D-9251-B21909D12E9E}" dt="2020-02-22T16:30:09.565" v="601" actId="1076"/>
          <ac:graphicFrameMkLst>
            <pc:docMk/>
            <pc:sldMk cId="1300500072" sldId="493"/>
            <ac:graphicFrameMk id="49" creationId="{A9062732-D434-4F5D-81CB-AD0283B34CA9}"/>
          </ac:graphicFrameMkLst>
        </pc:graphicFrame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9" creationId="{287AF108-2145-42D3-841D-84B3B44D8969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11" creationId="{3333498C-C423-447D-AB8C-98756FDC90FF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12" creationId="{605D83DD-8F6B-4940-B1FA-A277F0421EE8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18" creationId="{8304FB98-9B38-4CBE-AD0A-2F436A25131A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30" creationId="{A09A7CCE-A691-4D1C-8914-0360E540A678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43" creationId="{89B70A78-7A09-4139-AC6B-EF3D77EEC88A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44" creationId="{CB89B09B-6167-4003-A1BA-90BBD6988ABB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45" creationId="{3B36916C-F499-4631-86C0-7DF9D9619C50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46" creationId="{F3C4551D-A180-40E2-B9EE-2D1F49EF8B1D}"/>
          </ac:cxnSpMkLst>
        </pc:cxnChg>
        <pc:cxnChg chg="del mod">
          <ac:chgData name="zhang dong" userId="c3ce7b406596cfd4" providerId="LiveId" clId="{B552AE44-930D-4D8D-9251-B21909D12E9E}" dt="2020-02-22T16:29:39.541" v="593" actId="478"/>
          <ac:cxnSpMkLst>
            <pc:docMk/>
            <pc:sldMk cId="1300500072" sldId="493"/>
            <ac:cxnSpMk id="47" creationId="{10EF64F2-901D-4A28-8C5B-7BE2F99F2034}"/>
          </ac:cxnSpMkLst>
        </pc:cxnChg>
      </pc:sldChg>
      <pc:sldChg chg="addSp delSp modSp">
        <pc:chgData name="zhang dong" userId="c3ce7b406596cfd4" providerId="LiveId" clId="{B552AE44-930D-4D8D-9251-B21909D12E9E}" dt="2020-02-22T16:33:54.603" v="640"/>
        <pc:sldMkLst>
          <pc:docMk/>
          <pc:sldMk cId="3513438731" sldId="494"/>
        </pc:sldMkLst>
        <pc:spChg chg="mod">
          <ac:chgData name="zhang dong" userId="c3ce7b406596cfd4" providerId="LiveId" clId="{B552AE44-930D-4D8D-9251-B21909D12E9E}" dt="2020-02-22T16:31:03.941" v="617"/>
          <ac:spMkLst>
            <pc:docMk/>
            <pc:sldMk cId="3513438731" sldId="494"/>
            <ac:spMk id="2" creationId="{2AEE400C-9A52-4FE5-92E1-7C4110CB5DA8}"/>
          </ac:spMkLst>
        </pc:spChg>
        <pc:spChg chg="mod">
          <ac:chgData name="zhang dong" userId="c3ce7b406596cfd4" providerId="LiveId" clId="{B552AE44-930D-4D8D-9251-B21909D12E9E}" dt="2020-02-22T16:32:00.069" v="627" actId="207"/>
          <ac:spMkLst>
            <pc:docMk/>
            <pc:sldMk cId="3513438731" sldId="494"/>
            <ac:spMk id="3" creationId="{626DD769-AF56-4778-A18B-0C704A5BC611}"/>
          </ac:spMkLst>
        </pc:spChg>
        <pc:spChg chg="del">
          <ac:chgData name="zhang dong" userId="c3ce7b406596cfd4" providerId="LiveId" clId="{B552AE44-930D-4D8D-9251-B21909D12E9E}" dt="2020-02-22T16:31:43.966" v="619" actId="478"/>
          <ac:spMkLst>
            <pc:docMk/>
            <pc:sldMk cId="3513438731" sldId="494"/>
            <ac:spMk id="4" creationId="{8CC2FD81-E23A-4335-B466-67E641D656E8}"/>
          </ac:spMkLst>
        </pc:spChg>
        <pc:spChg chg="del">
          <ac:chgData name="zhang dong" userId="c3ce7b406596cfd4" providerId="LiveId" clId="{B552AE44-930D-4D8D-9251-B21909D12E9E}" dt="2020-02-22T16:31:43.966" v="619" actId="478"/>
          <ac:spMkLst>
            <pc:docMk/>
            <pc:sldMk cId="3513438731" sldId="494"/>
            <ac:spMk id="5" creationId="{57A2F72F-EB5A-4DD6-805D-199664E3A429}"/>
          </ac:spMkLst>
        </pc:spChg>
        <pc:spChg chg="add mod">
          <ac:chgData name="zhang dong" userId="c3ce7b406596cfd4" providerId="LiveId" clId="{B552AE44-930D-4D8D-9251-B21909D12E9E}" dt="2020-02-22T16:32:06.856" v="628"/>
          <ac:spMkLst>
            <pc:docMk/>
            <pc:sldMk cId="3513438731" sldId="494"/>
            <ac:spMk id="6" creationId="{37D099C0-0897-4C95-B7BD-3EDF85AB7489}"/>
          </ac:spMkLst>
        </pc:spChg>
        <pc:spChg chg="add mod">
          <ac:chgData name="zhang dong" userId="c3ce7b406596cfd4" providerId="LiveId" clId="{B552AE44-930D-4D8D-9251-B21909D12E9E}" dt="2020-02-22T16:33:54.603" v="640"/>
          <ac:spMkLst>
            <pc:docMk/>
            <pc:sldMk cId="3513438731" sldId="494"/>
            <ac:spMk id="7" creationId="{ACFD30EA-7B07-4A71-9A88-72EBB1F6ED46}"/>
          </ac:spMkLst>
        </pc:spChg>
      </pc:sldChg>
      <pc:sldChg chg="addSp delSp modSp">
        <pc:chgData name="zhang dong" userId="c3ce7b406596cfd4" providerId="LiveId" clId="{B552AE44-930D-4D8D-9251-B21909D12E9E}" dt="2020-02-22T16:34:44.305" v="663" actId="20577"/>
        <pc:sldMkLst>
          <pc:docMk/>
          <pc:sldMk cId="317809584" sldId="495"/>
        </pc:sldMkLst>
        <pc:spChg chg="mod">
          <ac:chgData name="zhang dong" userId="c3ce7b406596cfd4" providerId="LiveId" clId="{B552AE44-930D-4D8D-9251-B21909D12E9E}" dt="2020-02-22T16:34:11.421" v="645" actId="20577"/>
          <ac:spMkLst>
            <pc:docMk/>
            <pc:sldMk cId="317809584" sldId="495"/>
            <ac:spMk id="2" creationId="{A809DD80-9DEA-47E7-8997-02BF8F9E5766}"/>
          </ac:spMkLst>
        </pc:spChg>
        <pc:spChg chg="add mod">
          <ac:chgData name="zhang dong" userId="c3ce7b406596cfd4" providerId="LiveId" clId="{B552AE44-930D-4D8D-9251-B21909D12E9E}" dt="2020-02-22T16:34:44.305" v="663" actId="20577"/>
          <ac:spMkLst>
            <pc:docMk/>
            <pc:sldMk cId="317809584" sldId="495"/>
            <ac:spMk id="3" creationId="{3A1D42E3-A937-4D8D-9CE9-FA1E2FCEAFC7}"/>
          </ac:spMkLst>
        </pc:spChg>
        <pc:spChg chg="del">
          <ac:chgData name="zhang dong" userId="c3ce7b406596cfd4" providerId="LiveId" clId="{B552AE44-930D-4D8D-9251-B21909D12E9E}" dt="2020-02-22T16:34:01.104" v="641" actId="478"/>
          <ac:spMkLst>
            <pc:docMk/>
            <pc:sldMk cId="317809584" sldId="495"/>
            <ac:spMk id="10" creationId="{4E2D289A-B61F-46E4-B6EC-A080C743904E}"/>
          </ac:spMkLst>
        </pc:spChg>
        <pc:spChg chg="del">
          <ac:chgData name="zhang dong" userId="c3ce7b406596cfd4" providerId="LiveId" clId="{B552AE44-930D-4D8D-9251-B21909D12E9E}" dt="2020-02-22T16:34:01.104" v="641" actId="478"/>
          <ac:spMkLst>
            <pc:docMk/>
            <pc:sldMk cId="317809584" sldId="495"/>
            <ac:spMk id="42" creationId="{B9C2FA76-442A-43BE-ABB9-34D81D718739}"/>
          </ac:spMkLst>
        </pc:spChg>
        <pc:spChg chg="del">
          <ac:chgData name="zhang dong" userId="c3ce7b406596cfd4" providerId="LiveId" clId="{B552AE44-930D-4D8D-9251-B21909D12E9E}" dt="2020-02-22T16:34:01.104" v="641" actId="478"/>
          <ac:spMkLst>
            <pc:docMk/>
            <pc:sldMk cId="317809584" sldId="495"/>
            <ac:spMk id="48" creationId="{7915347A-1C71-485D-9780-0700470DDA30}"/>
          </ac:spMkLst>
        </pc:spChg>
        <pc:spChg chg="del">
          <ac:chgData name="zhang dong" userId="c3ce7b406596cfd4" providerId="LiveId" clId="{B552AE44-930D-4D8D-9251-B21909D12E9E}" dt="2020-02-22T16:34:01.104" v="641" actId="478"/>
          <ac:spMkLst>
            <pc:docMk/>
            <pc:sldMk cId="317809584" sldId="495"/>
            <ac:spMk id="49" creationId="{BC0193B2-A52E-484B-A54C-2E397629E33C}"/>
          </ac:spMkLst>
        </pc:s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4" creationId="{7A54E13A-76A1-4BF0-960A-83D183D87E5E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13" creationId="{D029FAE1-E048-4871-A22A-68A74EE6977C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19" creationId="{DCCF3E3C-3B36-48A6-A994-E4B97EADEE26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25" creationId="{2310B4F9-D2CF-4652-B29F-F48449112279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31" creationId="{C113935F-B492-47A7-A2D1-5D3988838C2F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36" creationId="{967875D1-8669-4DE3-A048-43FBE2445073}"/>
          </ac:grpSpMkLst>
        </pc:grpChg>
        <pc:grpChg chg="del">
          <ac:chgData name="zhang dong" userId="c3ce7b406596cfd4" providerId="LiveId" clId="{B552AE44-930D-4D8D-9251-B21909D12E9E}" dt="2020-02-22T16:34:01.104" v="641" actId="478"/>
          <ac:grpSpMkLst>
            <pc:docMk/>
            <pc:sldMk cId="317809584" sldId="495"/>
            <ac:grpSpMk id="50" creationId="{BBCE06BD-1633-4C5E-94E0-CCA30FCEE7D6}"/>
          </ac:grpSpMkLst>
        </pc:grp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9" creationId="{51E66EB5-9632-4CAB-8D25-0FC6C6F24C37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11" creationId="{52C945B6-C423-4516-A6DF-C6FDC44ED468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12" creationId="{7149209A-D1FD-408E-AE77-43C056A8C67B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18" creationId="{12799DDD-9622-4692-AB93-03D39F7BB554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30" creationId="{8F95D7CD-D39C-4B27-A79D-F18898E3C788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43" creationId="{01141E75-667D-430D-A0EC-C34280D53531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44" creationId="{65218AA1-386F-4F64-B84E-D5460983649E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45" creationId="{CA3FE721-1D85-4B6B-9313-226C4E875CBC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46" creationId="{96BE4B6D-D2B6-421E-85C9-96590594EF5D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47" creationId="{89DB1B13-1A51-4DB0-B648-A7605AF85B31}"/>
          </ac:cxnSpMkLst>
        </pc:cxnChg>
        <pc:cxnChg chg="del mod">
          <ac:chgData name="zhang dong" userId="c3ce7b406596cfd4" providerId="LiveId" clId="{B552AE44-930D-4D8D-9251-B21909D12E9E}" dt="2020-02-22T16:34:01.104" v="641" actId="478"/>
          <ac:cxnSpMkLst>
            <pc:docMk/>
            <pc:sldMk cId="317809584" sldId="495"/>
            <ac:cxnSpMk id="53" creationId="{3888CD6D-4E3E-4475-A2D4-A365D0CEB49B}"/>
          </ac:cxnSpMkLst>
        </pc:cxnChg>
      </pc:sldChg>
      <pc:sldChg chg="del">
        <pc:chgData name="zhang dong" userId="c3ce7b406596cfd4" providerId="LiveId" clId="{B552AE44-930D-4D8D-9251-B21909D12E9E}" dt="2020-02-22T16:35:30.593" v="664" actId="47"/>
        <pc:sldMkLst>
          <pc:docMk/>
          <pc:sldMk cId="2784133839" sldId="496"/>
        </pc:sldMkLst>
      </pc:sldChg>
      <pc:sldChg chg="del">
        <pc:chgData name="zhang dong" userId="c3ce7b406596cfd4" providerId="LiveId" clId="{B552AE44-930D-4D8D-9251-B21909D12E9E}" dt="2020-02-22T16:35:30.593" v="664" actId="47"/>
        <pc:sldMkLst>
          <pc:docMk/>
          <pc:sldMk cId="1897474475" sldId="497"/>
        </pc:sldMkLst>
      </pc:sldChg>
      <pc:sldChg chg="del">
        <pc:chgData name="zhang dong" userId="c3ce7b406596cfd4" providerId="LiveId" clId="{B552AE44-930D-4D8D-9251-B21909D12E9E}" dt="2020-02-22T16:35:30.593" v="664" actId="47"/>
        <pc:sldMkLst>
          <pc:docMk/>
          <pc:sldMk cId="2243866415" sldId="498"/>
        </pc:sldMkLst>
      </pc:sldChg>
      <pc:sldChg chg="del">
        <pc:chgData name="zhang dong" userId="c3ce7b406596cfd4" providerId="LiveId" clId="{B552AE44-930D-4D8D-9251-B21909D12E9E}" dt="2020-02-22T16:35:30.593" v="664" actId="47"/>
        <pc:sldMkLst>
          <pc:docMk/>
          <pc:sldMk cId="3028387385" sldId="499"/>
        </pc:sldMkLst>
      </pc:sldChg>
      <pc:sldChg chg="modSp add">
        <pc:chgData name="zhang dong" userId="c3ce7b406596cfd4" providerId="LiveId" clId="{B552AE44-930D-4D8D-9251-B21909D12E9E}" dt="2020-02-22T15:48:16.696" v="62"/>
        <pc:sldMkLst>
          <pc:docMk/>
          <pc:sldMk cId="1357669320" sldId="501"/>
        </pc:sldMkLst>
        <pc:spChg chg="mod">
          <ac:chgData name="zhang dong" userId="c3ce7b406596cfd4" providerId="LiveId" clId="{B552AE44-930D-4D8D-9251-B21909D12E9E}" dt="2020-02-22T15:48:16.696" v="62"/>
          <ac:spMkLst>
            <pc:docMk/>
            <pc:sldMk cId="1357669320" sldId="501"/>
            <ac:spMk id="2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5:52:07.263" v="113"/>
        <pc:sldMkLst>
          <pc:docMk/>
          <pc:sldMk cId="2601800912" sldId="502"/>
        </pc:sldMkLst>
        <pc:spChg chg="mod">
          <ac:chgData name="zhang dong" userId="c3ce7b406596cfd4" providerId="LiveId" clId="{B552AE44-930D-4D8D-9251-B21909D12E9E}" dt="2020-02-22T15:52:07.263" v="113"/>
          <ac:spMkLst>
            <pc:docMk/>
            <pc:sldMk cId="2601800912" sldId="502"/>
            <ac:spMk id="6" creationId="{00000000-0000-0000-0000-000000000000}"/>
          </ac:spMkLst>
        </pc:spChg>
        <pc:spChg chg="mod">
          <ac:chgData name="zhang dong" userId="c3ce7b406596cfd4" providerId="LiveId" clId="{B552AE44-930D-4D8D-9251-B21909D12E9E}" dt="2020-02-22T15:51:59.361" v="112"/>
          <ac:spMkLst>
            <pc:docMk/>
            <pc:sldMk cId="2601800912" sldId="502"/>
            <ac:spMk id="7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5:52:22.937" v="115"/>
        <pc:sldMkLst>
          <pc:docMk/>
          <pc:sldMk cId="1696952484" sldId="503"/>
        </pc:sldMkLst>
        <pc:spChg chg="mod">
          <ac:chgData name="zhang dong" userId="c3ce7b406596cfd4" providerId="LiveId" clId="{B552AE44-930D-4D8D-9251-B21909D12E9E}" dt="2020-02-22T15:52:22.937" v="115"/>
          <ac:spMkLst>
            <pc:docMk/>
            <pc:sldMk cId="1696952484" sldId="503"/>
            <ac:spMk id="2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6:02:59.743" v="279" actId="20577"/>
        <pc:sldMkLst>
          <pc:docMk/>
          <pc:sldMk cId="2611810105" sldId="504"/>
        </pc:sldMkLst>
        <pc:spChg chg="mod">
          <ac:chgData name="zhang dong" userId="c3ce7b406596cfd4" providerId="LiveId" clId="{B552AE44-930D-4D8D-9251-B21909D12E9E}" dt="2020-02-22T16:02:59.743" v="279" actId="20577"/>
          <ac:spMkLst>
            <pc:docMk/>
            <pc:sldMk cId="2611810105" sldId="504"/>
            <ac:spMk id="6" creationId="{00000000-0000-0000-0000-000000000000}"/>
          </ac:spMkLst>
        </pc:spChg>
        <pc:spChg chg="mod">
          <ac:chgData name="zhang dong" userId="c3ce7b406596cfd4" providerId="LiveId" clId="{B552AE44-930D-4D8D-9251-B21909D12E9E}" dt="2020-02-22T16:02:27.778" v="263"/>
          <ac:spMkLst>
            <pc:docMk/>
            <pc:sldMk cId="2611810105" sldId="504"/>
            <ac:spMk id="7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6:03:22.372" v="281"/>
        <pc:sldMkLst>
          <pc:docMk/>
          <pc:sldMk cId="3053631562" sldId="505"/>
        </pc:sldMkLst>
        <pc:spChg chg="mod">
          <ac:chgData name="zhang dong" userId="c3ce7b406596cfd4" providerId="LiveId" clId="{B552AE44-930D-4D8D-9251-B21909D12E9E}" dt="2020-02-22T16:03:22.372" v="281"/>
          <ac:spMkLst>
            <pc:docMk/>
            <pc:sldMk cId="3053631562" sldId="505"/>
            <ac:spMk id="2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6:07:36.526" v="317"/>
        <pc:sldMkLst>
          <pc:docMk/>
          <pc:sldMk cId="1407385881" sldId="506"/>
        </pc:sldMkLst>
        <pc:spChg chg="mod">
          <ac:chgData name="zhang dong" userId="c3ce7b406596cfd4" providerId="LiveId" clId="{B552AE44-930D-4D8D-9251-B21909D12E9E}" dt="2020-02-22T16:07:36.526" v="317"/>
          <ac:spMkLst>
            <pc:docMk/>
            <pc:sldMk cId="1407385881" sldId="506"/>
            <ac:spMk id="2" creationId="{00000000-0000-0000-0000-000000000000}"/>
          </ac:spMkLst>
        </pc:spChg>
      </pc:sldChg>
      <pc:sldChg chg="delSp modSp add delAnim">
        <pc:chgData name="zhang dong" userId="c3ce7b406596cfd4" providerId="LiveId" clId="{B552AE44-930D-4D8D-9251-B21909D12E9E}" dt="2020-02-22T16:12:56.215" v="383" actId="478"/>
        <pc:sldMkLst>
          <pc:docMk/>
          <pc:sldMk cId="2690257188" sldId="507"/>
        </pc:sldMkLst>
        <pc:spChg chg="mod">
          <ac:chgData name="zhang dong" userId="c3ce7b406596cfd4" providerId="LiveId" clId="{B552AE44-930D-4D8D-9251-B21909D12E9E}" dt="2020-02-22T16:10:54.541" v="340"/>
          <ac:spMkLst>
            <pc:docMk/>
            <pc:sldMk cId="2690257188" sldId="507"/>
            <ac:spMk id="2" creationId="{EA4C3A1A-AA1B-42DB-8C7C-27F22DE9EFE9}"/>
          </ac:spMkLst>
        </pc:spChg>
        <pc:spChg chg="mod">
          <ac:chgData name="zhang dong" userId="c3ce7b406596cfd4" providerId="LiveId" clId="{B552AE44-930D-4D8D-9251-B21909D12E9E}" dt="2020-02-22T16:11:44.281" v="355" actId="27636"/>
          <ac:spMkLst>
            <pc:docMk/>
            <pc:sldMk cId="2690257188" sldId="507"/>
            <ac:spMk id="3" creationId="{78B9E80A-04DC-4E76-A0D8-3032C3F91E3B}"/>
          </ac:spMkLst>
        </pc:spChg>
        <pc:spChg chg="mod">
          <ac:chgData name="zhang dong" userId="c3ce7b406596cfd4" providerId="LiveId" clId="{B552AE44-930D-4D8D-9251-B21909D12E9E}" dt="2020-02-22T16:12:30.015" v="374" actId="14100"/>
          <ac:spMkLst>
            <pc:docMk/>
            <pc:sldMk cId="2690257188" sldId="507"/>
            <ac:spMk id="4" creationId="{5D733C7D-E480-4B34-A180-97498850779A}"/>
          </ac:spMkLst>
        </pc:spChg>
        <pc:spChg chg="mod">
          <ac:chgData name="zhang dong" userId="c3ce7b406596cfd4" providerId="LiveId" clId="{B552AE44-930D-4D8D-9251-B21909D12E9E}" dt="2020-02-22T16:12:53.461" v="382" actId="207"/>
          <ac:spMkLst>
            <pc:docMk/>
            <pc:sldMk cId="2690257188" sldId="507"/>
            <ac:spMk id="5" creationId="{C1714D96-D4AC-41C8-A316-B8ED9554DC4E}"/>
          </ac:spMkLst>
        </pc:spChg>
        <pc:spChg chg="del">
          <ac:chgData name="zhang dong" userId="c3ce7b406596cfd4" providerId="LiveId" clId="{B552AE44-930D-4D8D-9251-B21909D12E9E}" dt="2020-02-22T16:12:56.215" v="383" actId="478"/>
          <ac:spMkLst>
            <pc:docMk/>
            <pc:sldMk cId="2690257188" sldId="507"/>
            <ac:spMk id="6" creationId="{23567DE1-7F88-4C8D-8E0E-EDFDF05993C2}"/>
          </ac:spMkLst>
        </pc:spChg>
      </pc:sldChg>
      <pc:sldChg chg="modSp add">
        <pc:chgData name="zhang dong" userId="c3ce7b406596cfd4" providerId="LiveId" clId="{B552AE44-930D-4D8D-9251-B21909D12E9E}" dt="2020-02-22T16:14:28.682" v="400"/>
        <pc:sldMkLst>
          <pc:docMk/>
          <pc:sldMk cId="3688322178" sldId="508"/>
        </pc:sldMkLst>
        <pc:spChg chg="mod">
          <ac:chgData name="zhang dong" userId="c3ce7b406596cfd4" providerId="LiveId" clId="{B552AE44-930D-4D8D-9251-B21909D12E9E}" dt="2020-02-22T16:14:28.682" v="400"/>
          <ac:spMkLst>
            <pc:docMk/>
            <pc:sldMk cId="3688322178" sldId="508"/>
            <ac:spMk id="2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6:17:55.721" v="436"/>
        <pc:sldMkLst>
          <pc:docMk/>
          <pc:sldMk cId="2782737905" sldId="509"/>
        </pc:sldMkLst>
        <pc:spChg chg="mod">
          <ac:chgData name="zhang dong" userId="c3ce7b406596cfd4" providerId="LiveId" clId="{B552AE44-930D-4D8D-9251-B21909D12E9E}" dt="2020-02-22T16:17:55.721" v="436"/>
          <ac:spMkLst>
            <pc:docMk/>
            <pc:sldMk cId="2782737905" sldId="509"/>
            <ac:spMk id="6" creationId="{00000000-0000-0000-0000-000000000000}"/>
          </ac:spMkLst>
        </pc:spChg>
        <pc:spChg chg="mod">
          <ac:chgData name="zhang dong" userId="c3ce7b406596cfd4" providerId="LiveId" clId="{B552AE44-930D-4D8D-9251-B21909D12E9E}" dt="2020-02-22T16:17:14.021" v="423"/>
          <ac:spMkLst>
            <pc:docMk/>
            <pc:sldMk cId="2782737905" sldId="509"/>
            <ac:spMk id="7" creationId="{00000000-0000-0000-0000-000000000000}"/>
          </ac:spMkLst>
        </pc:spChg>
      </pc:sldChg>
      <pc:sldChg chg="modSp add">
        <pc:chgData name="zhang dong" userId="c3ce7b406596cfd4" providerId="LiveId" clId="{B552AE44-930D-4D8D-9251-B21909D12E9E}" dt="2020-02-22T16:25:31.271" v="548"/>
        <pc:sldMkLst>
          <pc:docMk/>
          <pc:sldMk cId="3941214342" sldId="510"/>
        </pc:sldMkLst>
        <pc:spChg chg="mod">
          <ac:chgData name="zhang dong" userId="c3ce7b406596cfd4" providerId="LiveId" clId="{B552AE44-930D-4D8D-9251-B21909D12E9E}" dt="2020-02-22T16:25:31.271" v="548"/>
          <ac:spMkLst>
            <pc:docMk/>
            <pc:sldMk cId="3941214342" sldId="510"/>
            <ac:spMk id="2" creationId="{00000000-0000-0000-0000-000000000000}"/>
          </ac:spMkLst>
        </pc:spChg>
      </pc:sldChg>
    </pc:docChg>
  </pc:docChgLst>
  <pc:docChgLst>
    <pc:chgData name="zhang dong" userId="c3ce7b406596cfd4" providerId="LiveId" clId="{560E1F91-64D5-4D62-B5B6-392652E03616}"/>
    <pc:docChg chg="undo custSel addSld delSld modSld sldOrd">
      <pc:chgData name="zhang dong" userId="c3ce7b406596cfd4" providerId="LiveId" clId="{560E1F91-64D5-4D62-B5B6-392652E03616}" dt="2021-03-04T16:19:33.028" v="5470" actId="478"/>
      <pc:docMkLst>
        <pc:docMk/>
      </pc:docMkLst>
      <pc:sldChg chg="modSp mod">
        <pc:chgData name="zhang dong" userId="c3ce7b406596cfd4" providerId="LiveId" clId="{560E1F91-64D5-4D62-B5B6-392652E03616}" dt="2021-03-02T13:31:51.043" v="1" actId="20577"/>
        <pc:sldMkLst>
          <pc:docMk/>
          <pc:sldMk cId="0" sldId="419"/>
        </pc:sldMkLst>
        <pc:spChg chg="mod">
          <ac:chgData name="zhang dong" userId="c3ce7b406596cfd4" providerId="LiveId" clId="{560E1F91-64D5-4D62-B5B6-392652E03616}" dt="2021-03-02T13:31:51.043" v="1" actId="20577"/>
          <ac:spMkLst>
            <pc:docMk/>
            <pc:sldMk cId="0" sldId="419"/>
            <ac:spMk id="3" creationId="{00000000-0000-0000-0000-000000000000}"/>
          </ac:spMkLst>
        </pc:spChg>
      </pc:sldChg>
      <pc:sldChg chg="modSp mod">
        <pc:chgData name="zhang dong" userId="c3ce7b406596cfd4" providerId="LiveId" clId="{560E1F91-64D5-4D62-B5B6-392652E03616}" dt="2021-03-02T13:36:12.962" v="52" actId="20577"/>
        <pc:sldMkLst>
          <pc:docMk/>
          <pc:sldMk cId="0" sldId="448"/>
        </pc:sldMkLst>
        <pc:spChg chg="mod">
          <ac:chgData name="zhang dong" userId="c3ce7b406596cfd4" providerId="LiveId" clId="{560E1F91-64D5-4D62-B5B6-392652E03616}" dt="2021-03-02T13:36:12.962" v="52" actId="20577"/>
          <ac:spMkLst>
            <pc:docMk/>
            <pc:sldMk cId="0" sldId="448"/>
            <ac:spMk id="2" creationId="{00000000-0000-0000-0000-000000000000}"/>
          </ac:spMkLst>
        </pc:spChg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600507358" sldId="449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3114862897" sldId="453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822943717" sldId="480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3850981355" sldId="481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3624137229" sldId="482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4236193780" sldId="511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471031272" sldId="512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026708544" sldId="513"/>
        </pc:sldMkLst>
      </pc:sldChg>
      <pc:sldChg chg="addSp modSp mod ord">
        <pc:chgData name="zhang dong" userId="c3ce7b406596cfd4" providerId="LiveId" clId="{560E1F91-64D5-4D62-B5B6-392652E03616}" dt="2021-03-04T03:17:33.326" v="3411" actId="20577"/>
        <pc:sldMkLst>
          <pc:docMk/>
          <pc:sldMk cId="213981258" sldId="519"/>
        </pc:sldMkLst>
        <pc:spChg chg="mod">
          <ac:chgData name="zhang dong" userId="c3ce7b406596cfd4" providerId="LiveId" clId="{560E1F91-64D5-4D62-B5B6-392652E03616}" dt="2021-03-04T03:14:39.485" v="3290" actId="21"/>
          <ac:spMkLst>
            <pc:docMk/>
            <pc:sldMk cId="213981258" sldId="519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4T03:17:33.326" v="3411" actId="20577"/>
          <ac:spMkLst>
            <pc:docMk/>
            <pc:sldMk cId="213981258" sldId="519"/>
            <ac:spMk id="3" creationId="{9CCFCC44-6E66-4409-B3A0-93CECFB48C39}"/>
          </ac:spMkLst>
        </pc:spChg>
        <pc:picChg chg="add mod">
          <ac:chgData name="zhang dong" userId="c3ce7b406596cfd4" providerId="LiveId" clId="{560E1F91-64D5-4D62-B5B6-392652E03616}" dt="2021-03-03T12:57:11.592" v="648" actId="1076"/>
          <ac:picMkLst>
            <pc:docMk/>
            <pc:sldMk cId="213981258" sldId="519"/>
            <ac:picMk id="5" creationId="{95798EBA-8FDB-418D-AE96-0C9ED8BA7E7D}"/>
          </ac:picMkLst>
        </pc:picChg>
        <pc:picChg chg="add mod">
          <ac:chgData name="zhang dong" userId="c3ce7b406596cfd4" providerId="LiveId" clId="{560E1F91-64D5-4D62-B5B6-392652E03616}" dt="2021-03-03T12:57:21.423" v="650" actId="1076"/>
          <ac:picMkLst>
            <pc:docMk/>
            <pc:sldMk cId="213981258" sldId="519"/>
            <ac:picMk id="7" creationId="{F16D92A2-0EF4-48F9-A3A5-8289A2DB8CD3}"/>
          </ac:picMkLst>
        </pc:picChg>
        <pc:picChg chg="add mod">
          <ac:chgData name="zhang dong" userId="c3ce7b406596cfd4" providerId="LiveId" clId="{560E1F91-64D5-4D62-B5B6-392652E03616}" dt="2021-03-03T12:57:26.489" v="651" actId="1076"/>
          <ac:picMkLst>
            <pc:docMk/>
            <pc:sldMk cId="213981258" sldId="519"/>
            <ac:picMk id="9" creationId="{008DE05F-578B-4206-BD9C-2D88AC482B7E}"/>
          </ac:picMkLst>
        </pc:picChg>
      </pc:sldChg>
      <pc:sldChg chg="addSp modSp mod">
        <pc:chgData name="zhang dong" userId="c3ce7b406596cfd4" providerId="LiveId" clId="{560E1F91-64D5-4D62-B5B6-392652E03616}" dt="2021-03-03T13:23:56.461" v="1188" actId="1076"/>
        <pc:sldMkLst>
          <pc:docMk/>
          <pc:sldMk cId="3864957517" sldId="520"/>
        </pc:sldMkLst>
        <pc:spChg chg="mod">
          <ac:chgData name="zhang dong" userId="c3ce7b406596cfd4" providerId="LiveId" clId="{560E1F91-64D5-4D62-B5B6-392652E03616}" dt="2021-03-02T14:56:49.647" v="309"/>
          <ac:spMkLst>
            <pc:docMk/>
            <pc:sldMk cId="3864957517" sldId="520"/>
            <ac:spMk id="2" creationId="{47DFC24F-57B7-49DD-BAE0-DDF0F9DC58E5}"/>
          </ac:spMkLst>
        </pc:spChg>
        <pc:spChg chg="mod">
          <ac:chgData name="zhang dong" userId="c3ce7b406596cfd4" providerId="LiveId" clId="{560E1F91-64D5-4D62-B5B6-392652E03616}" dt="2021-03-03T04:27:18.909" v="440" actId="20577"/>
          <ac:spMkLst>
            <pc:docMk/>
            <pc:sldMk cId="3864957517" sldId="520"/>
            <ac:spMk id="3" creationId="{0CED2B05-E755-4B34-AD21-82ECA973E054}"/>
          </ac:spMkLst>
        </pc:spChg>
        <pc:picChg chg="add mod">
          <ac:chgData name="zhang dong" userId="c3ce7b406596cfd4" providerId="LiveId" clId="{560E1F91-64D5-4D62-B5B6-392652E03616}" dt="2021-03-03T13:23:56.461" v="1188" actId="1076"/>
          <ac:picMkLst>
            <pc:docMk/>
            <pc:sldMk cId="3864957517" sldId="520"/>
            <ac:picMk id="5" creationId="{D908D23B-C3C4-4075-9730-2453AAEB67F1}"/>
          </ac:picMkLst>
        </pc:picChg>
      </pc:sldChg>
      <pc:sldChg chg="addSp delSp modSp mod">
        <pc:chgData name="zhang dong" userId="c3ce7b406596cfd4" providerId="LiveId" clId="{560E1F91-64D5-4D62-B5B6-392652E03616}" dt="2021-03-03T15:24:20.717" v="1561"/>
        <pc:sldMkLst>
          <pc:docMk/>
          <pc:sldMk cId="2023381926" sldId="521"/>
        </pc:sldMkLst>
        <pc:spChg chg="mod">
          <ac:chgData name="zhang dong" userId="c3ce7b406596cfd4" providerId="LiveId" clId="{560E1F91-64D5-4D62-B5B6-392652E03616}" dt="2021-03-03T04:27:36.371" v="457"/>
          <ac:spMkLst>
            <pc:docMk/>
            <pc:sldMk cId="2023381926" sldId="521"/>
            <ac:spMk id="2" creationId="{11A827A9-5FE9-424D-8FCC-AAD466AAFA4E}"/>
          </ac:spMkLst>
        </pc:spChg>
        <pc:spChg chg="mod">
          <ac:chgData name="zhang dong" userId="c3ce7b406596cfd4" providerId="LiveId" clId="{560E1F91-64D5-4D62-B5B6-392652E03616}" dt="2021-03-03T15:24:20.717" v="1561"/>
          <ac:spMkLst>
            <pc:docMk/>
            <pc:sldMk cId="2023381926" sldId="521"/>
            <ac:spMk id="3" creationId="{F5F467AF-E68B-4379-A244-16BB838CF80F}"/>
          </ac:spMkLst>
        </pc:spChg>
        <pc:spChg chg="add mod">
          <ac:chgData name="zhang dong" userId="c3ce7b406596cfd4" providerId="LiveId" clId="{560E1F91-64D5-4D62-B5B6-392652E03616}" dt="2021-03-03T15:15:37.824" v="1332"/>
          <ac:spMkLst>
            <pc:docMk/>
            <pc:sldMk cId="2023381926" sldId="521"/>
            <ac:spMk id="4" creationId="{C4A92652-3FCC-4AA1-A3D2-115F5B201A6F}"/>
          </ac:spMkLst>
        </pc:spChg>
        <pc:spChg chg="del">
          <ac:chgData name="zhang dong" userId="c3ce7b406596cfd4" providerId="LiveId" clId="{560E1F91-64D5-4D62-B5B6-392652E03616}" dt="2021-03-03T04:27:45.341" v="458" actId="478"/>
          <ac:spMkLst>
            <pc:docMk/>
            <pc:sldMk cId="2023381926" sldId="521"/>
            <ac:spMk id="6" creationId="{B1F4A7AF-234F-4789-A806-36F322B2DCC8}"/>
          </ac:spMkLst>
        </pc:spChg>
        <pc:picChg chg="add del mod">
          <ac:chgData name="zhang dong" userId="c3ce7b406596cfd4" providerId="LiveId" clId="{560E1F91-64D5-4D62-B5B6-392652E03616}" dt="2021-03-03T15:15:35.558" v="1324"/>
          <ac:picMkLst>
            <pc:docMk/>
            <pc:sldMk cId="2023381926" sldId="521"/>
            <ac:picMk id="5" creationId="{EF96591C-3611-4345-BB7D-F3C39ACA8589}"/>
          </ac:picMkLst>
        </pc:picChg>
        <pc:picChg chg="add del mod">
          <ac:chgData name="zhang dong" userId="c3ce7b406596cfd4" providerId="LiveId" clId="{560E1F91-64D5-4D62-B5B6-392652E03616}" dt="2021-03-03T15:22:25.653" v="1442" actId="478"/>
          <ac:picMkLst>
            <pc:docMk/>
            <pc:sldMk cId="2023381926" sldId="521"/>
            <ac:picMk id="6" creationId="{7AA58EB7-8283-4409-B210-535C94604B0A}"/>
          </ac:picMkLst>
        </pc:picChg>
        <pc:picChg chg="add del mod">
          <ac:chgData name="zhang dong" userId="c3ce7b406596cfd4" providerId="LiveId" clId="{560E1F91-64D5-4D62-B5B6-392652E03616}" dt="2021-03-03T15:22:43.954" v="1446"/>
          <ac:picMkLst>
            <pc:docMk/>
            <pc:sldMk cId="2023381926" sldId="521"/>
            <ac:picMk id="7" creationId="{004A919B-72EE-487F-BBD5-38C039EC8473}"/>
          </ac:picMkLst>
        </pc:picChg>
      </pc:sldChg>
      <pc:sldChg chg="del">
        <pc:chgData name="zhang dong" userId="c3ce7b406596cfd4" providerId="LiveId" clId="{560E1F91-64D5-4D62-B5B6-392652E03616}" dt="2021-03-03T04:29:05.047" v="588" actId="47"/>
        <pc:sldMkLst>
          <pc:docMk/>
          <pc:sldMk cId="4126835456" sldId="522"/>
        </pc:sldMkLst>
      </pc:sldChg>
      <pc:sldChg chg="modSp mod">
        <pc:chgData name="zhang dong" userId="c3ce7b406596cfd4" providerId="LiveId" clId="{560E1F91-64D5-4D62-B5B6-392652E03616}" dt="2021-03-03T15:49:25.337" v="2277"/>
        <pc:sldMkLst>
          <pc:docMk/>
          <pc:sldMk cId="3846901946" sldId="523"/>
        </pc:sldMkLst>
        <pc:spChg chg="mod">
          <ac:chgData name="zhang dong" userId="c3ce7b406596cfd4" providerId="LiveId" clId="{560E1F91-64D5-4D62-B5B6-392652E03616}" dt="2021-03-03T04:29:20.735" v="613"/>
          <ac:spMkLst>
            <pc:docMk/>
            <pc:sldMk cId="3846901946" sldId="523"/>
            <ac:spMk id="2" creationId="{06C667D3-20A0-400D-B277-80E8F0030C51}"/>
          </ac:spMkLst>
        </pc:spChg>
        <pc:spChg chg="mod">
          <ac:chgData name="zhang dong" userId="c3ce7b406596cfd4" providerId="LiveId" clId="{560E1F91-64D5-4D62-B5B6-392652E03616}" dt="2021-03-03T15:49:25.337" v="2277"/>
          <ac:spMkLst>
            <pc:docMk/>
            <pc:sldMk cId="3846901946" sldId="523"/>
            <ac:spMk id="3" creationId="{169CE3B7-CF02-4ABF-8AA2-4363BC2194AE}"/>
          </ac:spMkLst>
        </pc:spChg>
      </pc:sldChg>
      <pc:sldChg chg="addSp delSp modSp mod">
        <pc:chgData name="zhang dong" userId="c3ce7b406596cfd4" providerId="LiveId" clId="{560E1F91-64D5-4D62-B5B6-392652E03616}" dt="2021-03-03T16:13:50.204" v="2821" actId="207"/>
        <pc:sldMkLst>
          <pc:docMk/>
          <pc:sldMk cId="999942101" sldId="524"/>
        </pc:sldMkLst>
        <pc:spChg chg="mod">
          <ac:chgData name="zhang dong" userId="c3ce7b406596cfd4" providerId="LiveId" clId="{560E1F91-64D5-4D62-B5B6-392652E03616}" dt="2021-03-03T04:30:25.496" v="620"/>
          <ac:spMkLst>
            <pc:docMk/>
            <pc:sldMk cId="999942101" sldId="524"/>
            <ac:spMk id="2" creationId="{C515F95B-37FF-4449-8481-56FE11ED61C7}"/>
          </ac:spMkLst>
        </pc:spChg>
        <pc:spChg chg="mod">
          <ac:chgData name="zhang dong" userId="c3ce7b406596cfd4" providerId="LiveId" clId="{560E1F91-64D5-4D62-B5B6-392652E03616}" dt="2021-03-03T16:00:58.322" v="2400"/>
          <ac:spMkLst>
            <pc:docMk/>
            <pc:sldMk cId="999942101" sldId="524"/>
            <ac:spMk id="3" creationId="{19141AA1-94C2-4207-B225-991EC1C8FD31}"/>
          </ac:spMkLst>
        </pc:spChg>
        <pc:spChg chg="add mod">
          <ac:chgData name="zhang dong" userId="c3ce7b406596cfd4" providerId="LiveId" clId="{560E1F91-64D5-4D62-B5B6-392652E03616}" dt="2021-03-03T16:13:50.204" v="2821" actId="207"/>
          <ac:spMkLst>
            <pc:docMk/>
            <pc:sldMk cId="999942101" sldId="524"/>
            <ac:spMk id="8" creationId="{ECC88503-0468-4C54-98C9-CA009D045770}"/>
          </ac:spMkLst>
        </pc:spChg>
        <pc:spChg chg="del">
          <ac:chgData name="zhang dong" userId="c3ce7b406596cfd4" providerId="LiveId" clId="{560E1F91-64D5-4D62-B5B6-392652E03616}" dt="2021-03-03T15:49:40.454" v="2278" actId="478"/>
          <ac:spMkLst>
            <pc:docMk/>
            <pc:sldMk cId="999942101" sldId="524"/>
            <ac:spMk id="9" creationId="{38BCF5EE-C9C8-43E5-9340-955FC23E7C92}"/>
          </ac:spMkLst>
        </pc:spChg>
        <pc:picChg chg="add mod">
          <ac:chgData name="zhang dong" userId="c3ce7b406596cfd4" providerId="LiveId" clId="{560E1F91-64D5-4D62-B5B6-392652E03616}" dt="2021-03-03T16:10:04.559" v="2759" actId="1076"/>
          <ac:picMkLst>
            <pc:docMk/>
            <pc:sldMk cId="999942101" sldId="524"/>
            <ac:picMk id="5" creationId="{090A0BA4-099A-47B4-93D1-9B5669D56949}"/>
          </ac:picMkLst>
        </pc:picChg>
        <pc:cxnChg chg="add">
          <ac:chgData name="zhang dong" userId="c3ce7b406596cfd4" providerId="LiveId" clId="{560E1F91-64D5-4D62-B5B6-392652E03616}" dt="2021-03-03T16:10:14.925" v="2760" actId="11529"/>
          <ac:cxnSpMkLst>
            <pc:docMk/>
            <pc:sldMk cId="999942101" sldId="524"/>
            <ac:cxnSpMk id="10" creationId="{D24B0C34-7EAC-4C8D-B0A0-A1B8F8306A31}"/>
          </ac:cxnSpMkLst>
        </pc:cxnChg>
        <pc:cxnChg chg="add mod">
          <ac:chgData name="zhang dong" userId="c3ce7b406596cfd4" providerId="LiveId" clId="{560E1F91-64D5-4D62-B5B6-392652E03616}" dt="2021-03-03T16:10:27.658" v="2766" actId="14100"/>
          <ac:cxnSpMkLst>
            <pc:docMk/>
            <pc:sldMk cId="999942101" sldId="524"/>
            <ac:cxnSpMk id="11" creationId="{FB0F3E7D-841A-4BB7-88B5-65FE013CDBB0}"/>
          </ac:cxnSpMkLst>
        </pc:cxnChg>
        <pc:cxnChg chg="add mod">
          <ac:chgData name="zhang dong" userId="c3ce7b406596cfd4" providerId="LiveId" clId="{560E1F91-64D5-4D62-B5B6-392652E03616}" dt="2021-03-03T16:10:30.529" v="2767" actId="14100"/>
          <ac:cxnSpMkLst>
            <pc:docMk/>
            <pc:sldMk cId="999942101" sldId="524"/>
            <ac:cxnSpMk id="14" creationId="{986E97CF-6060-4511-BF78-4A61438278F9}"/>
          </ac:cxnSpMkLst>
        </pc:cxnChg>
        <pc:cxnChg chg="add mod">
          <ac:chgData name="zhang dong" userId="c3ce7b406596cfd4" providerId="LiveId" clId="{560E1F91-64D5-4D62-B5B6-392652E03616}" dt="2021-03-03T16:10:35.928" v="2770" actId="14100"/>
          <ac:cxnSpMkLst>
            <pc:docMk/>
            <pc:sldMk cId="999942101" sldId="524"/>
            <ac:cxnSpMk id="18" creationId="{56382A15-E12B-4EDC-A565-DBD244345651}"/>
          </ac:cxnSpMkLst>
        </pc:cxnChg>
        <pc:cxnChg chg="add mod">
          <ac:chgData name="zhang dong" userId="c3ce7b406596cfd4" providerId="LiveId" clId="{560E1F91-64D5-4D62-B5B6-392652E03616}" dt="2021-03-03T16:10:48.777" v="2773" actId="1076"/>
          <ac:cxnSpMkLst>
            <pc:docMk/>
            <pc:sldMk cId="999942101" sldId="524"/>
            <ac:cxnSpMk id="21" creationId="{8A43CBE3-C7DD-44D6-8273-4AE3A2DFD3FD}"/>
          </ac:cxnSpMkLst>
        </pc:cxnChg>
        <pc:cxnChg chg="add mod">
          <ac:chgData name="zhang dong" userId="c3ce7b406596cfd4" providerId="LiveId" clId="{560E1F91-64D5-4D62-B5B6-392652E03616}" dt="2021-03-03T16:10:53.595" v="2776" actId="14100"/>
          <ac:cxnSpMkLst>
            <pc:docMk/>
            <pc:sldMk cId="999942101" sldId="524"/>
            <ac:cxnSpMk id="22" creationId="{91630311-D30E-4AAB-AC8A-36E711E3A193}"/>
          </ac:cxnSpMkLst>
        </pc:cxnChg>
      </pc:sldChg>
      <pc:sldChg chg="modSp mod">
        <pc:chgData name="zhang dong" userId="c3ce7b406596cfd4" providerId="LiveId" clId="{560E1F91-64D5-4D62-B5B6-392652E03616}" dt="2021-03-03T16:18:58.650" v="2887"/>
        <pc:sldMkLst>
          <pc:docMk/>
          <pc:sldMk cId="152359776" sldId="525"/>
        </pc:sldMkLst>
        <pc:spChg chg="mod">
          <ac:chgData name="zhang dong" userId="c3ce7b406596cfd4" providerId="LiveId" clId="{560E1F91-64D5-4D62-B5B6-392652E03616}" dt="2021-03-03T16:18:34.805" v="2867"/>
          <ac:spMkLst>
            <pc:docMk/>
            <pc:sldMk cId="152359776" sldId="525"/>
            <ac:spMk id="2" creationId="{09B06812-E5D1-42D1-B6B9-EE578216A062}"/>
          </ac:spMkLst>
        </pc:spChg>
        <pc:spChg chg="mod">
          <ac:chgData name="zhang dong" userId="c3ce7b406596cfd4" providerId="LiveId" clId="{560E1F91-64D5-4D62-B5B6-392652E03616}" dt="2021-03-03T16:18:58.650" v="2887"/>
          <ac:spMkLst>
            <pc:docMk/>
            <pc:sldMk cId="152359776" sldId="525"/>
            <ac:spMk id="3" creationId="{E6C4C7A2-B5AA-4922-A94F-C26DABA73D2F}"/>
          </ac:spMkLst>
        </pc:spChg>
      </pc:sldChg>
      <pc:sldChg chg="addSp delSp modSp del mod">
        <pc:chgData name="zhang dong" userId="c3ce7b406596cfd4" providerId="LiveId" clId="{560E1F91-64D5-4D62-B5B6-392652E03616}" dt="2021-03-04T05:33:53.264" v="3788" actId="47"/>
        <pc:sldMkLst>
          <pc:docMk/>
          <pc:sldMk cId="2843828790" sldId="526"/>
        </pc:sldMkLst>
        <pc:spChg chg="mod">
          <ac:chgData name="zhang dong" userId="c3ce7b406596cfd4" providerId="LiveId" clId="{560E1F91-64D5-4D62-B5B6-392652E03616}" dt="2021-03-03T16:44:25.483" v="3139"/>
          <ac:spMkLst>
            <pc:docMk/>
            <pc:sldMk cId="2843828790" sldId="526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3T17:16:43.491" v="3212"/>
          <ac:spMkLst>
            <pc:docMk/>
            <pc:sldMk cId="2843828790" sldId="526"/>
            <ac:spMk id="3" creationId="{92CB3DFF-F841-4A00-9EFE-A98B570E5BA7}"/>
          </ac:spMkLst>
        </pc:spChg>
        <pc:spChg chg="del">
          <ac:chgData name="zhang dong" userId="c3ce7b406596cfd4" providerId="LiveId" clId="{560E1F91-64D5-4D62-B5B6-392652E03616}" dt="2021-03-03T16:44:31.894" v="3140" actId="478"/>
          <ac:spMkLst>
            <pc:docMk/>
            <pc:sldMk cId="2843828790" sldId="526"/>
            <ac:spMk id="5" creationId="{0AF2A833-67E7-460D-B182-D1BF79EF42E6}"/>
          </ac:spMkLst>
        </pc:spChg>
        <pc:spChg chg="add mod">
          <ac:chgData name="zhang dong" userId="c3ce7b406596cfd4" providerId="LiveId" clId="{560E1F91-64D5-4D62-B5B6-392652E03616}" dt="2021-03-04T05:26:52.458" v="3742" actId="1076"/>
          <ac:spMkLst>
            <pc:docMk/>
            <pc:sldMk cId="2843828790" sldId="526"/>
            <ac:spMk id="5" creationId="{A570CD30-6C8D-460D-84C7-C4E3E8CE8CA6}"/>
          </ac:spMkLst>
        </pc:spChg>
        <pc:spChg chg="add mod">
          <ac:chgData name="zhang dong" userId="c3ce7b406596cfd4" providerId="LiveId" clId="{560E1F91-64D5-4D62-B5B6-392652E03616}" dt="2021-03-04T05:24:15.662" v="3610" actId="164"/>
          <ac:spMkLst>
            <pc:docMk/>
            <pc:sldMk cId="2843828790" sldId="526"/>
            <ac:spMk id="7" creationId="{22E2E932-3D9D-4020-B639-630888A16E57}"/>
          </ac:spMkLst>
        </pc:spChg>
        <pc:spChg chg="add mod">
          <ac:chgData name="zhang dong" userId="c3ce7b406596cfd4" providerId="LiveId" clId="{560E1F91-64D5-4D62-B5B6-392652E03616}" dt="2021-03-04T05:24:57.445" v="3641" actId="14100"/>
          <ac:spMkLst>
            <pc:docMk/>
            <pc:sldMk cId="2843828790" sldId="526"/>
            <ac:spMk id="9" creationId="{98D29F19-D6EB-4FAA-A886-2454C7A467C0}"/>
          </ac:spMkLst>
        </pc:spChg>
        <pc:spChg chg="add mod">
          <ac:chgData name="zhang dong" userId="c3ce7b406596cfd4" providerId="LiveId" clId="{560E1F91-64D5-4D62-B5B6-392652E03616}" dt="2021-03-04T05:25:44.073" v="3719" actId="1076"/>
          <ac:spMkLst>
            <pc:docMk/>
            <pc:sldMk cId="2843828790" sldId="526"/>
            <ac:spMk id="18" creationId="{B2DD5A3E-9FAF-4DD7-9D39-E20694312BF8}"/>
          </ac:spMkLst>
        </pc:spChg>
        <pc:spChg chg="add mod">
          <ac:chgData name="zhang dong" userId="c3ce7b406596cfd4" providerId="LiveId" clId="{560E1F91-64D5-4D62-B5B6-392652E03616}" dt="2021-03-04T05:26:42.199" v="3738" actId="1076"/>
          <ac:spMkLst>
            <pc:docMk/>
            <pc:sldMk cId="2843828790" sldId="526"/>
            <ac:spMk id="20" creationId="{DE18CF7A-7633-49B0-BE4E-FBAD3A945E7B}"/>
          </ac:spMkLst>
        </pc:spChg>
        <pc:grpChg chg="add mod">
          <ac:chgData name="zhang dong" userId="c3ce7b406596cfd4" providerId="LiveId" clId="{560E1F91-64D5-4D62-B5B6-392652E03616}" dt="2021-03-04T05:26:56.254" v="3744" actId="1076"/>
          <ac:grpSpMkLst>
            <pc:docMk/>
            <pc:sldMk cId="2843828790" sldId="526"/>
            <ac:grpSpMk id="8" creationId="{287B7639-FBE5-4905-BAA7-258152603F1B}"/>
          </ac:grpSpMkLst>
        </pc:grpChg>
        <pc:picChg chg="add mod">
          <ac:chgData name="zhang dong" userId="c3ce7b406596cfd4" providerId="LiveId" clId="{560E1F91-64D5-4D62-B5B6-392652E03616}" dt="2021-03-04T05:24:21.740" v="3611" actId="1076"/>
          <ac:picMkLst>
            <pc:docMk/>
            <pc:sldMk cId="2843828790" sldId="526"/>
            <ac:picMk id="4" creationId="{3DD37AD9-97B5-4196-AA9A-BB71483365FC}"/>
          </ac:picMkLst>
        </pc:picChg>
        <pc:picChg chg="add mod">
          <ac:chgData name="zhang dong" userId="c3ce7b406596cfd4" providerId="LiveId" clId="{560E1F91-64D5-4D62-B5B6-392652E03616}" dt="2021-03-04T05:24:15.662" v="3610" actId="164"/>
          <ac:picMkLst>
            <pc:docMk/>
            <pc:sldMk cId="2843828790" sldId="526"/>
            <ac:picMk id="6" creationId="{5C4AA150-CBB9-4603-9736-48B608AD8DE9}"/>
          </ac:picMkLst>
        </pc:picChg>
        <pc:cxnChg chg="add mod">
          <ac:chgData name="zhang dong" userId="c3ce7b406596cfd4" providerId="LiveId" clId="{560E1F91-64D5-4D62-B5B6-392652E03616}" dt="2021-03-04T05:24:57.445" v="3641" actId="14100"/>
          <ac:cxnSpMkLst>
            <pc:docMk/>
            <pc:sldMk cId="2843828790" sldId="526"/>
            <ac:cxnSpMk id="11" creationId="{99085FC4-CBCE-4EEA-BC6A-CA373693D9B4}"/>
          </ac:cxnSpMkLst>
        </pc:cxnChg>
        <pc:cxnChg chg="add mod">
          <ac:chgData name="zhang dong" userId="c3ce7b406596cfd4" providerId="LiveId" clId="{560E1F91-64D5-4D62-B5B6-392652E03616}" dt="2021-03-04T05:25:44.073" v="3719" actId="1076"/>
          <ac:cxnSpMkLst>
            <pc:docMk/>
            <pc:sldMk cId="2843828790" sldId="526"/>
            <ac:cxnSpMk id="13" creationId="{3E7838FB-A08C-429F-BC77-5CF04955DEE9}"/>
          </ac:cxnSpMkLst>
        </pc:cxnChg>
        <pc:cxnChg chg="add mod">
          <ac:chgData name="zhang dong" userId="c3ce7b406596cfd4" providerId="LiveId" clId="{560E1F91-64D5-4D62-B5B6-392652E03616}" dt="2021-03-04T05:27:05.509" v="3748" actId="14100"/>
          <ac:cxnSpMkLst>
            <pc:docMk/>
            <pc:sldMk cId="2843828790" sldId="526"/>
            <ac:cxnSpMk id="22" creationId="{1C4D5470-8545-4D9E-84F7-376A5DF4C363}"/>
          </ac:cxnSpMkLst>
        </pc:cxnChg>
        <pc:cxnChg chg="add mod">
          <ac:chgData name="zhang dong" userId="c3ce7b406596cfd4" providerId="LiveId" clId="{560E1F91-64D5-4D62-B5B6-392652E03616}" dt="2021-03-04T05:27:01.700" v="3746" actId="14100"/>
          <ac:cxnSpMkLst>
            <pc:docMk/>
            <pc:sldMk cId="2843828790" sldId="526"/>
            <ac:cxnSpMk id="23" creationId="{47828E0E-9EBF-4905-92DA-535878DE55F9}"/>
          </ac:cxnSpMkLst>
        </pc:cxnChg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516984961" sldId="527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2315652675" sldId="528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677398379" sldId="529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173795729" sldId="530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3360641077" sldId="531"/>
        </pc:sldMkLst>
      </pc:sldChg>
      <pc:sldChg chg="modSp mod">
        <pc:chgData name="zhang dong" userId="c3ce7b406596cfd4" providerId="LiveId" clId="{560E1F91-64D5-4D62-B5B6-392652E03616}" dt="2021-03-02T14:32:03.884" v="111"/>
        <pc:sldMkLst>
          <pc:docMk/>
          <pc:sldMk cId="2312658909" sldId="532"/>
        </pc:sldMkLst>
        <pc:spChg chg="mod">
          <ac:chgData name="zhang dong" userId="c3ce7b406596cfd4" providerId="LiveId" clId="{560E1F91-64D5-4D62-B5B6-392652E03616}" dt="2021-03-02T14:32:03.884" v="111"/>
          <ac:spMkLst>
            <pc:docMk/>
            <pc:sldMk cId="2312658909" sldId="532"/>
            <ac:spMk id="2" creationId="{00000000-0000-0000-0000-000000000000}"/>
          </ac:spMkLst>
        </pc:spChg>
      </pc:sldChg>
      <pc:sldChg chg="modSp mod">
        <pc:chgData name="zhang dong" userId="c3ce7b406596cfd4" providerId="LiveId" clId="{560E1F91-64D5-4D62-B5B6-392652E03616}" dt="2021-03-03T16:39:12.278" v="2903" actId="6549"/>
        <pc:sldMkLst>
          <pc:docMk/>
          <pc:sldMk cId="3731456355" sldId="533"/>
        </pc:sldMkLst>
        <pc:spChg chg="mod">
          <ac:chgData name="zhang dong" userId="c3ce7b406596cfd4" providerId="LiveId" clId="{560E1F91-64D5-4D62-B5B6-392652E03616}" dt="2021-03-03T16:39:12.278" v="2903" actId="6549"/>
          <ac:spMkLst>
            <pc:docMk/>
            <pc:sldMk cId="3731456355" sldId="533"/>
            <ac:spMk id="6" creationId="{00000000-0000-0000-0000-000000000000}"/>
          </ac:spMkLst>
        </pc:spChg>
        <pc:spChg chg="mod">
          <ac:chgData name="zhang dong" userId="c3ce7b406596cfd4" providerId="LiveId" clId="{560E1F91-64D5-4D62-B5B6-392652E03616}" dt="2021-03-02T13:36:35.901" v="62" actId="1076"/>
          <ac:spMkLst>
            <pc:docMk/>
            <pc:sldMk cId="3731456355" sldId="533"/>
            <ac:spMk id="7" creationId="{00000000-0000-0000-0000-000000000000}"/>
          </ac:spMkLst>
        </pc:spChg>
        <pc:cxnChg chg="mod">
          <ac:chgData name="zhang dong" userId="c3ce7b406596cfd4" providerId="LiveId" clId="{560E1F91-64D5-4D62-B5B6-392652E03616}" dt="2021-03-02T13:36:32.739" v="61" actId="14100"/>
          <ac:cxnSpMkLst>
            <pc:docMk/>
            <pc:sldMk cId="3731456355" sldId="533"/>
            <ac:cxnSpMk id="22" creationId="{00000000-0000-0000-0000-000000000000}"/>
          </ac:cxnSpMkLst>
        </pc:cxnChg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3313143466" sldId="534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460111474" sldId="535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758781556" sldId="536"/>
        </pc:sldMkLst>
      </pc:sldChg>
      <pc:sldChg chg="del">
        <pc:chgData name="zhang dong" userId="c3ce7b406596cfd4" providerId="LiveId" clId="{560E1F91-64D5-4D62-B5B6-392652E03616}" dt="2021-03-03T17:15:51.723" v="3141" actId="47"/>
        <pc:sldMkLst>
          <pc:docMk/>
          <pc:sldMk cId="1132307529" sldId="537"/>
        </pc:sldMkLst>
      </pc:sldChg>
      <pc:sldChg chg="addSp delSp modSp add mod">
        <pc:chgData name="zhang dong" userId="c3ce7b406596cfd4" providerId="LiveId" clId="{560E1F91-64D5-4D62-B5B6-392652E03616}" dt="2021-03-04T03:16:11.945" v="3344" actId="20577"/>
        <pc:sldMkLst>
          <pc:docMk/>
          <pc:sldMk cId="1128526281" sldId="538"/>
        </pc:sldMkLst>
        <pc:spChg chg="mod">
          <ac:chgData name="zhang dong" userId="c3ce7b406596cfd4" providerId="LiveId" clId="{560E1F91-64D5-4D62-B5B6-392652E03616}" dt="2021-03-04T03:16:11.945" v="3344" actId="20577"/>
          <ac:spMkLst>
            <pc:docMk/>
            <pc:sldMk cId="1128526281" sldId="538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4T03:15:42.501" v="3326"/>
          <ac:spMkLst>
            <pc:docMk/>
            <pc:sldMk cId="1128526281" sldId="538"/>
            <ac:spMk id="3" creationId="{9CCFCC44-6E66-4409-B3A0-93CECFB48C39}"/>
          </ac:spMkLst>
        </pc:spChg>
        <pc:picChg chg="add del mod">
          <ac:chgData name="zhang dong" userId="c3ce7b406596cfd4" providerId="LiveId" clId="{560E1F91-64D5-4D62-B5B6-392652E03616}" dt="2021-03-03T13:04:42.969" v="848" actId="22"/>
          <ac:picMkLst>
            <pc:docMk/>
            <pc:sldMk cId="1128526281" sldId="538"/>
            <ac:picMk id="5" creationId="{E4BE7107-E52E-4846-A3FD-CE752194A3D6}"/>
          </ac:picMkLst>
        </pc:picChg>
        <pc:picChg chg="add mod">
          <ac:chgData name="zhang dong" userId="c3ce7b406596cfd4" providerId="LiveId" clId="{560E1F91-64D5-4D62-B5B6-392652E03616}" dt="2021-03-03T13:06:19.157" v="851" actId="1076"/>
          <ac:picMkLst>
            <pc:docMk/>
            <pc:sldMk cId="1128526281" sldId="538"/>
            <ac:picMk id="7" creationId="{B1568810-6330-4068-B97F-EDC9B1FBA500}"/>
          </ac:picMkLst>
        </pc:picChg>
      </pc:sldChg>
      <pc:sldChg chg="modSp add mod">
        <pc:chgData name="zhang dong" userId="c3ce7b406596cfd4" providerId="LiveId" clId="{560E1F91-64D5-4D62-B5B6-392652E03616}" dt="2021-03-03T04:31:12.230" v="634"/>
        <pc:sldMkLst>
          <pc:docMk/>
          <pc:sldMk cId="1023711162" sldId="539"/>
        </pc:sldMkLst>
        <pc:spChg chg="mod">
          <ac:chgData name="zhang dong" userId="c3ce7b406596cfd4" providerId="LiveId" clId="{560E1F91-64D5-4D62-B5B6-392652E03616}" dt="2021-03-03T04:31:12.230" v="634"/>
          <ac:spMkLst>
            <pc:docMk/>
            <pc:sldMk cId="1023711162" sldId="539"/>
            <ac:spMk id="2" creationId="{00000000-0000-0000-0000-000000000000}"/>
          </ac:spMkLst>
        </pc:spChg>
      </pc:sldChg>
      <pc:sldChg chg="modSp add mod">
        <pc:chgData name="zhang dong" userId="c3ce7b406596cfd4" providerId="LiveId" clId="{560E1F91-64D5-4D62-B5B6-392652E03616}" dt="2021-03-03T04:31:22.065" v="640"/>
        <pc:sldMkLst>
          <pc:docMk/>
          <pc:sldMk cId="3776566659" sldId="540"/>
        </pc:sldMkLst>
        <pc:spChg chg="mod">
          <ac:chgData name="zhang dong" userId="c3ce7b406596cfd4" providerId="LiveId" clId="{560E1F91-64D5-4D62-B5B6-392652E03616}" dt="2021-03-03T04:31:22.065" v="640"/>
          <ac:spMkLst>
            <pc:docMk/>
            <pc:sldMk cId="3776566659" sldId="540"/>
            <ac:spMk id="2" creationId="{00000000-0000-0000-0000-000000000000}"/>
          </ac:spMkLst>
        </pc:spChg>
      </pc:sldChg>
      <pc:sldChg chg="addSp delSp modSp add mod">
        <pc:chgData name="zhang dong" userId="c3ce7b406596cfd4" providerId="LiveId" clId="{560E1F91-64D5-4D62-B5B6-392652E03616}" dt="2021-03-03T13:21:28.870" v="1182" actId="14100"/>
        <pc:sldMkLst>
          <pc:docMk/>
          <pc:sldMk cId="3541225408" sldId="541"/>
        </pc:sldMkLst>
        <pc:spChg chg="mod">
          <ac:chgData name="zhang dong" userId="c3ce7b406596cfd4" providerId="LiveId" clId="{560E1F91-64D5-4D62-B5B6-392652E03616}" dt="2021-03-03T13:14:02.196" v="987" actId="20577"/>
          <ac:spMkLst>
            <pc:docMk/>
            <pc:sldMk cId="3541225408" sldId="541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3T13:17:57.737" v="1110" actId="1076"/>
          <ac:spMkLst>
            <pc:docMk/>
            <pc:sldMk cId="3541225408" sldId="541"/>
            <ac:spMk id="3" creationId="{9CCFCC44-6E66-4409-B3A0-93CECFB48C39}"/>
          </ac:spMkLst>
        </pc:spChg>
        <pc:spChg chg="add mod ord">
          <ac:chgData name="zhang dong" userId="c3ce7b406596cfd4" providerId="LiveId" clId="{560E1F91-64D5-4D62-B5B6-392652E03616}" dt="2021-03-03T13:18:04.688" v="1111" actId="14100"/>
          <ac:spMkLst>
            <pc:docMk/>
            <pc:sldMk cId="3541225408" sldId="541"/>
            <ac:spMk id="5" creationId="{4A301F69-D76D-490C-A958-F1C285F4774C}"/>
          </ac:spMkLst>
        </pc:spChg>
        <pc:spChg chg="add mod">
          <ac:chgData name="zhang dong" userId="c3ce7b406596cfd4" providerId="LiveId" clId="{560E1F91-64D5-4D62-B5B6-392652E03616}" dt="2021-03-03T13:18:04.688" v="1111" actId="14100"/>
          <ac:spMkLst>
            <pc:docMk/>
            <pc:sldMk cId="3541225408" sldId="541"/>
            <ac:spMk id="6" creationId="{B7164B15-8D4A-400F-8989-156798C4A8F9}"/>
          </ac:spMkLst>
        </pc:spChg>
        <pc:spChg chg="add del">
          <ac:chgData name="zhang dong" userId="c3ce7b406596cfd4" providerId="LiveId" clId="{560E1F91-64D5-4D62-B5B6-392652E03616}" dt="2021-03-03T13:09:16.434" v="881" actId="11529"/>
          <ac:spMkLst>
            <pc:docMk/>
            <pc:sldMk cId="3541225408" sldId="541"/>
            <ac:spMk id="7" creationId="{5637FED0-1BEF-418F-AD22-51B6D0B27C08}"/>
          </ac:spMkLst>
        </pc:spChg>
        <pc:spChg chg="add del mod">
          <ac:chgData name="zhang dong" userId="c3ce7b406596cfd4" providerId="LiveId" clId="{560E1F91-64D5-4D62-B5B6-392652E03616}" dt="2021-03-03T13:14:40.959" v="1016" actId="478"/>
          <ac:spMkLst>
            <pc:docMk/>
            <pc:sldMk cId="3541225408" sldId="541"/>
            <ac:spMk id="11" creationId="{9B0CAF91-407C-4349-BE59-AD22DEB1C23E}"/>
          </ac:spMkLst>
        </pc:spChg>
        <pc:spChg chg="add del mod">
          <ac:chgData name="zhang dong" userId="c3ce7b406596cfd4" providerId="LiveId" clId="{560E1F91-64D5-4D62-B5B6-392652E03616}" dt="2021-03-03T13:14:42.733" v="1017" actId="478"/>
          <ac:spMkLst>
            <pc:docMk/>
            <pc:sldMk cId="3541225408" sldId="541"/>
            <ac:spMk id="12" creationId="{5245F2EA-940A-4C5E-B2B9-346A367B5648}"/>
          </ac:spMkLst>
        </pc:spChg>
        <pc:spChg chg="add mod ord">
          <ac:chgData name="zhang dong" userId="c3ce7b406596cfd4" providerId="LiveId" clId="{560E1F91-64D5-4D62-B5B6-392652E03616}" dt="2021-03-03T13:18:04.688" v="1111" actId="14100"/>
          <ac:spMkLst>
            <pc:docMk/>
            <pc:sldMk cId="3541225408" sldId="541"/>
            <ac:spMk id="28" creationId="{19719457-4BBA-4FB7-A40C-A9BBC847334A}"/>
          </ac:spMkLst>
        </pc:spChg>
        <pc:spChg chg="add mod ord">
          <ac:chgData name="zhang dong" userId="c3ce7b406596cfd4" providerId="LiveId" clId="{560E1F91-64D5-4D62-B5B6-392652E03616}" dt="2021-03-03T13:19:04.407" v="1131" actId="1076"/>
          <ac:spMkLst>
            <pc:docMk/>
            <pc:sldMk cId="3541225408" sldId="541"/>
            <ac:spMk id="29" creationId="{D453FF95-F874-45DE-9447-FF7DEC545D1E}"/>
          </ac:spMkLst>
        </pc:spChg>
        <pc:picChg chg="add del mod">
          <ac:chgData name="zhang dong" userId="c3ce7b406596cfd4" providerId="LiveId" clId="{560E1F91-64D5-4D62-B5B6-392652E03616}" dt="2021-03-03T13:09:27.190" v="882" actId="478"/>
          <ac:picMkLst>
            <pc:docMk/>
            <pc:sldMk cId="3541225408" sldId="541"/>
            <ac:picMk id="4" creationId="{D7EE8B8C-8745-4CB2-8583-68303FDF506B}"/>
          </ac:picMkLst>
        </pc:picChg>
        <pc:picChg chg="add del mod">
          <ac:chgData name="zhang dong" userId="c3ce7b406596cfd4" providerId="LiveId" clId="{560E1F91-64D5-4D62-B5B6-392652E03616}" dt="2021-03-03T13:14:45.105" v="1019" actId="478"/>
          <ac:picMkLst>
            <pc:docMk/>
            <pc:sldMk cId="3541225408" sldId="541"/>
            <ac:picMk id="9" creationId="{6936FE78-1699-4968-A232-E2AC61A5CBC5}"/>
          </ac:picMkLst>
        </pc:picChg>
        <pc:picChg chg="add del mod modCrop">
          <ac:chgData name="zhang dong" userId="c3ce7b406596cfd4" providerId="LiveId" clId="{560E1F91-64D5-4D62-B5B6-392652E03616}" dt="2021-03-03T13:14:44.476" v="1018" actId="478"/>
          <ac:picMkLst>
            <pc:docMk/>
            <pc:sldMk cId="3541225408" sldId="541"/>
            <ac:picMk id="10" creationId="{502545E2-DB8E-4A70-A94B-691E29E80354}"/>
          </ac:picMkLst>
        </pc:picChg>
        <pc:picChg chg="add del mod">
          <ac:chgData name="zhang dong" userId="c3ce7b406596cfd4" providerId="LiveId" clId="{560E1F91-64D5-4D62-B5B6-392652E03616}" dt="2021-03-03T13:14:40.289" v="1015" actId="478"/>
          <ac:picMkLst>
            <pc:docMk/>
            <pc:sldMk cId="3541225408" sldId="541"/>
            <ac:picMk id="13" creationId="{13F68ED2-86CF-4E17-B27E-0882CD9AE4A7}"/>
          </ac:picMkLst>
        </pc:picChg>
        <pc:picChg chg="add del mod">
          <ac:chgData name="zhang dong" userId="c3ce7b406596cfd4" providerId="LiveId" clId="{560E1F91-64D5-4D62-B5B6-392652E03616}" dt="2021-03-03T13:14:39.565" v="1014" actId="478"/>
          <ac:picMkLst>
            <pc:docMk/>
            <pc:sldMk cId="3541225408" sldId="541"/>
            <ac:picMk id="14" creationId="{3F84C6F7-3874-4D8F-8158-07DEBB889CB7}"/>
          </ac:picMkLst>
        </pc:picChg>
        <pc:picChg chg="add mod">
          <ac:chgData name="zhang dong" userId="c3ce7b406596cfd4" providerId="LiveId" clId="{560E1F91-64D5-4D62-B5B6-392652E03616}" dt="2021-03-03T13:18:04.688" v="1111" actId="14100"/>
          <ac:picMkLst>
            <pc:docMk/>
            <pc:sldMk cId="3541225408" sldId="541"/>
            <ac:picMk id="26" creationId="{BFD88E82-5E25-4F0F-A64F-55D615430383}"/>
          </ac:picMkLst>
        </pc:picChg>
        <pc:picChg chg="add mod modCrop">
          <ac:chgData name="zhang dong" userId="c3ce7b406596cfd4" providerId="LiveId" clId="{560E1F91-64D5-4D62-B5B6-392652E03616}" dt="2021-03-03T13:21:15.618" v="1173" actId="1076"/>
          <ac:picMkLst>
            <pc:docMk/>
            <pc:sldMk cId="3541225408" sldId="541"/>
            <ac:picMk id="27" creationId="{BA9751AA-6936-4AB4-BAB9-AEF78EF531CE}"/>
          </ac:picMkLst>
        </pc:picChg>
        <pc:picChg chg="add mod ord">
          <ac:chgData name="zhang dong" userId="c3ce7b406596cfd4" providerId="LiveId" clId="{560E1F91-64D5-4D62-B5B6-392652E03616}" dt="2021-03-03T13:18:04.688" v="1111" actId="14100"/>
          <ac:picMkLst>
            <pc:docMk/>
            <pc:sldMk cId="3541225408" sldId="541"/>
            <ac:picMk id="30" creationId="{B4CC7A5D-E21E-4BC1-B6AF-0FBDE740720A}"/>
          </ac:picMkLst>
        </pc:picChg>
        <pc:picChg chg="add mod ord">
          <ac:chgData name="zhang dong" userId="c3ce7b406596cfd4" providerId="LiveId" clId="{560E1F91-64D5-4D62-B5B6-392652E03616}" dt="2021-03-03T13:21:18.957" v="1179" actId="1037"/>
          <ac:picMkLst>
            <pc:docMk/>
            <pc:sldMk cId="3541225408" sldId="541"/>
            <ac:picMk id="31" creationId="{6B2D89B7-8E2F-42DD-913A-F1867879FB40}"/>
          </ac:picMkLst>
        </pc:picChg>
        <pc:cxnChg chg="add mod">
          <ac:chgData name="zhang dong" userId="c3ce7b406596cfd4" providerId="LiveId" clId="{560E1F91-64D5-4D62-B5B6-392652E03616}" dt="2021-03-03T13:18:36.014" v="1121" actId="14100"/>
          <ac:cxnSpMkLst>
            <pc:docMk/>
            <pc:sldMk cId="3541225408" sldId="541"/>
            <ac:cxnSpMk id="16" creationId="{B2D9989D-63CF-4D43-91C8-1D295A7A7827}"/>
          </ac:cxnSpMkLst>
        </pc:cxnChg>
        <pc:cxnChg chg="add mod">
          <ac:chgData name="zhang dong" userId="c3ce7b406596cfd4" providerId="LiveId" clId="{560E1F91-64D5-4D62-B5B6-392652E03616}" dt="2021-03-03T13:18:20.938" v="1115" actId="1076"/>
          <ac:cxnSpMkLst>
            <pc:docMk/>
            <pc:sldMk cId="3541225408" sldId="541"/>
            <ac:cxnSpMk id="17" creationId="{56FAA27F-2DE4-4472-93F5-DA17C39B78CC}"/>
          </ac:cxnSpMkLst>
        </pc:cxnChg>
        <pc:cxnChg chg="add mod">
          <ac:chgData name="zhang dong" userId="c3ce7b406596cfd4" providerId="LiveId" clId="{560E1F91-64D5-4D62-B5B6-392652E03616}" dt="2021-03-03T13:18:27.857" v="1118" actId="1076"/>
          <ac:cxnSpMkLst>
            <pc:docMk/>
            <pc:sldMk cId="3541225408" sldId="541"/>
            <ac:cxnSpMk id="18" creationId="{8DB6C98E-AD1C-4809-A7C5-B5C55446C3E8}"/>
          </ac:cxnSpMkLst>
        </pc:cxnChg>
        <pc:cxnChg chg="add mod">
          <ac:chgData name="zhang dong" userId="c3ce7b406596cfd4" providerId="LiveId" clId="{560E1F91-64D5-4D62-B5B6-392652E03616}" dt="2021-03-03T13:21:23.128" v="1180" actId="14100"/>
          <ac:cxnSpMkLst>
            <pc:docMk/>
            <pc:sldMk cId="3541225408" sldId="541"/>
            <ac:cxnSpMk id="19" creationId="{0B1C9EAC-9B60-47AF-9504-2A41AE764278}"/>
          </ac:cxnSpMkLst>
        </pc:cxnChg>
        <pc:cxnChg chg="add mod">
          <ac:chgData name="zhang dong" userId="c3ce7b406596cfd4" providerId="LiveId" clId="{560E1F91-64D5-4D62-B5B6-392652E03616}" dt="2021-03-03T13:21:26.298" v="1181" actId="14100"/>
          <ac:cxnSpMkLst>
            <pc:docMk/>
            <pc:sldMk cId="3541225408" sldId="541"/>
            <ac:cxnSpMk id="21" creationId="{64E471C2-0308-48A3-A5EA-8796E571BBB9}"/>
          </ac:cxnSpMkLst>
        </pc:cxnChg>
        <pc:cxnChg chg="add mod">
          <ac:chgData name="zhang dong" userId="c3ce7b406596cfd4" providerId="LiveId" clId="{560E1F91-64D5-4D62-B5B6-392652E03616}" dt="2021-03-03T13:21:28.870" v="1182" actId="14100"/>
          <ac:cxnSpMkLst>
            <pc:docMk/>
            <pc:sldMk cId="3541225408" sldId="541"/>
            <ac:cxnSpMk id="23" creationId="{21726AC4-764A-4A27-AD29-756FA82A6CD2}"/>
          </ac:cxnSpMkLst>
        </pc:cxnChg>
      </pc:sldChg>
      <pc:sldChg chg="modSp add mod ord">
        <pc:chgData name="zhang dong" userId="c3ce7b406596cfd4" providerId="LiveId" clId="{560E1F91-64D5-4D62-B5B6-392652E03616}" dt="2021-03-03T13:21:03.645" v="1172" actId="1076"/>
        <pc:sldMkLst>
          <pc:docMk/>
          <pc:sldMk cId="593480384" sldId="542"/>
        </pc:sldMkLst>
        <pc:spChg chg="mod">
          <ac:chgData name="zhang dong" userId="c3ce7b406596cfd4" providerId="LiveId" clId="{560E1F91-64D5-4D62-B5B6-392652E03616}" dt="2021-03-03T13:13:59.024" v="986" actId="20577"/>
          <ac:spMkLst>
            <pc:docMk/>
            <pc:sldMk cId="593480384" sldId="542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3T13:19:14.206" v="1132" actId="14100"/>
          <ac:spMkLst>
            <pc:docMk/>
            <pc:sldMk cId="593480384" sldId="542"/>
            <ac:spMk id="5" creationId="{4A301F69-D76D-490C-A958-F1C285F4774C}"/>
          </ac:spMkLst>
        </pc:spChg>
        <pc:spChg chg="mod">
          <ac:chgData name="zhang dong" userId="c3ce7b406596cfd4" providerId="LiveId" clId="{560E1F91-64D5-4D62-B5B6-392652E03616}" dt="2021-03-03T13:19:14.206" v="1132" actId="14100"/>
          <ac:spMkLst>
            <pc:docMk/>
            <pc:sldMk cId="593480384" sldId="542"/>
            <ac:spMk id="6" creationId="{B7164B15-8D4A-400F-8989-156798C4A8F9}"/>
          </ac:spMkLst>
        </pc:spChg>
        <pc:spChg chg="mod">
          <ac:chgData name="zhang dong" userId="c3ce7b406596cfd4" providerId="LiveId" clId="{560E1F91-64D5-4D62-B5B6-392652E03616}" dt="2021-03-03T13:19:14.206" v="1132" actId="14100"/>
          <ac:spMkLst>
            <pc:docMk/>
            <pc:sldMk cId="593480384" sldId="542"/>
            <ac:spMk id="11" creationId="{9B0CAF91-407C-4349-BE59-AD22DEB1C23E}"/>
          </ac:spMkLst>
        </pc:spChg>
        <pc:spChg chg="mod">
          <ac:chgData name="zhang dong" userId="c3ce7b406596cfd4" providerId="LiveId" clId="{560E1F91-64D5-4D62-B5B6-392652E03616}" dt="2021-03-03T13:19:14.206" v="1132" actId="14100"/>
          <ac:spMkLst>
            <pc:docMk/>
            <pc:sldMk cId="593480384" sldId="542"/>
            <ac:spMk id="12" creationId="{5245F2EA-940A-4C5E-B2B9-346A367B5648}"/>
          </ac:spMkLst>
        </pc:spChg>
        <pc:picChg chg="mod">
          <ac:chgData name="zhang dong" userId="c3ce7b406596cfd4" providerId="LiveId" clId="{560E1F91-64D5-4D62-B5B6-392652E03616}" dt="2021-03-03T13:19:14.206" v="1132" actId="14100"/>
          <ac:picMkLst>
            <pc:docMk/>
            <pc:sldMk cId="593480384" sldId="542"/>
            <ac:picMk id="9" creationId="{6936FE78-1699-4968-A232-E2AC61A5CBC5}"/>
          </ac:picMkLst>
        </pc:picChg>
        <pc:picChg chg="mod">
          <ac:chgData name="zhang dong" userId="c3ce7b406596cfd4" providerId="LiveId" clId="{560E1F91-64D5-4D62-B5B6-392652E03616}" dt="2021-03-03T13:21:03.645" v="1172" actId="1076"/>
          <ac:picMkLst>
            <pc:docMk/>
            <pc:sldMk cId="593480384" sldId="542"/>
            <ac:picMk id="10" creationId="{502545E2-DB8E-4A70-A94B-691E29E80354}"/>
          </ac:picMkLst>
        </pc:picChg>
        <pc:picChg chg="mod">
          <ac:chgData name="zhang dong" userId="c3ce7b406596cfd4" providerId="LiveId" clId="{560E1F91-64D5-4D62-B5B6-392652E03616}" dt="2021-03-03T13:19:14.206" v="1132" actId="14100"/>
          <ac:picMkLst>
            <pc:docMk/>
            <pc:sldMk cId="593480384" sldId="542"/>
            <ac:picMk id="13" creationId="{13F68ED2-86CF-4E17-B27E-0882CD9AE4A7}"/>
          </ac:picMkLst>
        </pc:picChg>
        <pc:picChg chg="mod">
          <ac:chgData name="zhang dong" userId="c3ce7b406596cfd4" providerId="LiveId" clId="{560E1F91-64D5-4D62-B5B6-392652E03616}" dt="2021-03-03T13:19:31.310" v="1141" actId="1037"/>
          <ac:picMkLst>
            <pc:docMk/>
            <pc:sldMk cId="593480384" sldId="542"/>
            <ac:picMk id="14" creationId="{3F84C6F7-3874-4D8F-8158-07DEBB889CB7}"/>
          </ac:picMkLst>
        </pc:picChg>
        <pc:cxnChg chg="mod">
          <ac:chgData name="zhang dong" userId="c3ce7b406596cfd4" providerId="LiveId" clId="{560E1F91-64D5-4D62-B5B6-392652E03616}" dt="2021-03-03T13:20:07.242" v="1159" actId="1076"/>
          <ac:cxnSpMkLst>
            <pc:docMk/>
            <pc:sldMk cId="593480384" sldId="542"/>
            <ac:cxnSpMk id="16" creationId="{B2D9989D-63CF-4D43-91C8-1D295A7A7827}"/>
          </ac:cxnSpMkLst>
        </pc:cxnChg>
        <pc:cxnChg chg="mod">
          <ac:chgData name="zhang dong" userId="c3ce7b406596cfd4" providerId="LiveId" clId="{560E1F91-64D5-4D62-B5B6-392652E03616}" dt="2021-03-03T13:19:43.465" v="1145" actId="14100"/>
          <ac:cxnSpMkLst>
            <pc:docMk/>
            <pc:sldMk cId="593480384" sldId="542"/>
            <ac:cxnSpMk id="17" creationId="{56FAA27F-2DE4-4472-93F5-DA17C39B78CC}"/>
          </ac:cxnSpMkLst>
        </pc:cxnChg>
        <pc:cxnChg chg="mod">
          <ac:chgData name="zhang dong" userId="c3ce7b406596cfd4" providerId="LiveId" clId="{560E1F91-64D5-4D62-B5B6-392652E03616}" dt="2021-03-03T13:19:51.547" v="1154" actId="1036"/>
          <ac:cxnSpMkLst>
            <pc:docMk/>
            <pc:sldMk cId="593480384" sldId="542"/>
            <ac:cxnSpMk id="18" creationId="{8DB6C98E-AD1C-4809-A7C5-B5C55446C3E8}"/>
          </ac:cxnSpMkLst>
        </pc:cxnChg>
        <pc:cxnChg chg="mod">
          <ac:chgData name="zhang dong" userId="c3ce7b406596cfd4" providerId="LiveId" clId="{560E1F91-64D5-4D62-B5B6-392652E03616}" dt="2021-03-03T13:20:35.847" v="1166" actId="1076"/>
          <ac:cxnSpMkLst>
            <pc:docMk/>
            <pc:sldMk cId="593480384" sldId="542"/>
            <ac:cxnSpMk id="19" creationId="{0B1C9EAC-9B60-47AF-9504-2A41AE764278}"/>
          </ac:cxnSpMkLst>
        </pc:cxnChg>
        <pc:cxnChg chg="mod">
          <ac:chgData name="zhang dong" userId="c3ce7b406596cfd4" providerId="LiveId" clId="{560E1F91-64D5-4D62-B5B6-392652E03616}" dt="2021-03-03T13:20:51.985" v="1170" actId="14100"/>
          <ac:cxnSpMkLst>
            <pc:docMk/>
            <pc:sldMk cId="593480384" sldId="542"/>
            <ac:cxnSpMk id="21" creationId="{64E471C2-0308-48A3-A5EA-8796E571BBB9}"/>
          </ac:cxnSpMkLst>
        </pc:cxnChg>
        <pc:cxnChg chg="mod">
          <ac:chgData name="zhang dong" userId="c3ce7b406596cfd4" providerId="LiveId" clId="{560E1F91-64D5-4D62-B5B6-392652E03616}" dt="2021-03-03T13:20:24.317" v="1164" actId="1076"/>
          <ac:cxnSpMkLst>
            <pc:docMk/>
            <pc:sldMk cId="593480384" sldId="542"/>
            <ac:cxnSpMk id="23" creationId="{21726AC4-764A-4A27-AD29-756FA82A6CD2}"/>
          </ac:cxnSpMkLst>
        </pc:cxnChg>
      </pc:sldChg>
      <pc:sldChg chg="addSp modSp add mod">
        <pc:chgData name="zhang dong" userId="c3ce7b406596cfd4" providerId="LiveId" clId="{560E1F91-64D5-4D62-B5B6-392652E03616}" dt="2021-03-03T15:42:54.206" v="2011" actId="20577"/>
        <pc:sldMkLst>
          <pc:docMk/>
          <pc:sldMk cId="3810142004" sldId="543"/>
        </pc:sldMkLst>
        <pc:spChg chg="mod">
          <ac:chgData name="zhang dong" userId="c3ce7b406596cfd4" providerId="LiveId" clId="{560E1F91-64D5-4D62-B5B6-392652E03616}" dt="2021-03-03T15:42:54.206" v="2011" actId="20577"/>
          <ac:spMkLst>
            <pc:docMk/>
            <pc:sldMk cId="3810142004" sldId="543"/>
            <ac:spMk id="2" creationId="{11A827A9-5FE9-424D-8FCC-AAD466AAFA4E}"/>
          </ac:spMkLst>
        </pc:spChg>
        <pc:spChg chg="mod">
          <ac:chgData name="zhang dong" userId="c3ce7b406596cfd4" providerId="LiveId" clId="{560E1F91-64D5-4D62-B5B6-392652E03616}" dt="2021-03-03T15:36:52.299" v="1775" actId="20577"/>
          <ac:spMkLst>
            <pc:docMk/>
            <pc:sldMk cId="3810142004" sldId="543"/>
            <ac:spMk id="3" creationId="{F5F467AF-E68B-4379-A244-16BB838CF80F}"/>
          </ac:spMkLst>
        </pc:spChg>
        <pc:spChg chg="add mod">
          <ac:chgData name="zhang dong" userId="c3ce7b406596cfd4" providerId="LiveId" clId="{560E1F91-64D5-4D62-B5B6-392652E03616}" dt="2021-03-03T15:38:37.752" v="1816" actId="1076"/>
          <ac:spMkLst>
            <pc:docMk/>
            <pc:sldMk cId="3810142004" sldId="543"/>
            <ac:spMk id="5" creationId="{B45180BB-62B7-4002-B728-EE4E27197DF6}"/>
          </ac:spMkLst>
        </pc:spChg>
        <pc:picChg chg="add mod">
          <ac:chgData name="zhang dong" userId="c3ce7b406596cfd4" providerId="LiveId" clId="{560E1F91-64D5-4D62-B5B6-392652E03616}" dt="2021-03-03T15:38:47.774" v="1819" actId="1076"/>
          <ac:picMkLst>
            <pc:docMk/>
            <pc:sldMk cId="3810142004" sldId="543"/>
            <ac:picMk id="4" creationId="{43D95419-B859-475C-9B7D-44602A364A45}"/>
          </ac:picMkLst>
        </pc:picChg>
        <pc:cxnChg chg="add">
          <ac:chgData name="zhang dong" userId="c3ce7b406596cfd4" providerId="LiveId" clId="{560E1F91-64D5-4D62-B5B6-392652E03616}" dt="2021-03-03T15:38:58.342" v="1820" actId="11529"/>
          <ac:cxnSpMkLst>
            <pc:docMk/>
            <pc:sldMk cId="3810142004" sldId="543"/>
            <ac:cxnSpMk id="7" creationId="{578F27FA-AEDF-42BA-9DAB-DA398536F941}"/>
          </ac:cxnSpMkLst>
        </pc:cxnChg>
        <pc:cxnChg chg="add mod">
          <ac:chgData name="zhang dong" userId="c3ce7b406596cfd4" providerId="LiveId" clId="{560E1F91-64D5-4D62-B5B6-392652E03616}" dt="2021-03-03T15:39:03.778" v="1823" actId="14100"/>
          <ac:cxnSpMkLst>
            <pc:docMk/>
            <pc:sldMk cId="3810142004" sldId="543"/>
            <ac:cxnSpMk id="8" creationId="{70226DBA-AB8C-4119-A1DD-592FA084DF0F}"/>
          </ac:cxnSpMkLst>
        </pc:cxnChg>
        <pc:cxnChg chg="add mod">
          <ac:chgData name="zhang dong" userId="c3ce7b406596cfd4" providerId="LiveId" clId="{560E1F91-64D5-4D62-B5B6-392652E03616}" dt="2021-03-03T15:39:08.589" v="1826" actId="14100"/>
          <ac:cxnSpMkLst>
            <pc:docMk/>
            <pc:sldMk cId="3810142004" sldId="543"/>
            <ac:cxnSpMk id="11" creationId="{EE552D1A-8B25-405F-8D4A-6AD102297A87}"/>
          </ac:cxnSpMkLst>
        </pc:cxnChg>
        <pc:cxnChg chg="add mod">
          <ac:chgData name="zhang dong" userId="c3ce7b406596cfd4" providerId="LiveId" clId="{560E1F91-64D5-4D62-B5B6-392652E03616}" dt="2021-03-03T15:39:13.201" v="1829" actId="14100"/>
          <ac:cxnSpMkLst>
            <pc:docMk/>
            <pc:sldMk cId="3810142004" sldId="543"/>
            <ac:cxnSpMk id="13" creationId="{E0546D1A-EAD0-4204-BBDC-186D6C503B96}"/>
          </ac:cxnSpMkLst>
        </pc:cxnChg>
      </pc:sldChg>
      <pc:sldChg chg="addSp delSp modSp add mod">
        <pc:chgData name="zhang dong" userId="c3ce7b406596cfd4" providerId="LiveId" clId="{560E1F91-64D5-4D62-B5B6-392652E03616}" dt="2021-03-03T15:42:51.907" v="2010" actId="20577"/>
        <pc:sldMkLst>
          <pc:docMk/>
          <pc:sldMk cId="106898522" sldId="544"/>
        </pc:sldMkLst>
        <pc:spChg chg="mod">
          <ac:chgData name="zhang dong" userId="c3ce7b406596cfd4" providerId="LiveId" clId="{560E1F91-64D5-4D62-B5B6-392652E03616}" dt="2021-03-03T15:42:51.907" v="2010" actId="20577"/>
          <ac:spMkLst>
            <pc:docMk/>
            <pc:sldMk cId="106898522" sldId="544"/>
            <ac:spMk id="2" creationId="{11A827A9-5FE9-424D-8FCC-AAD466AAFA4E}"/>
          </ac:spMkLst>
        </pc:spChg>
        <pc:spChg chg="mod">
          <ac:chgData name="zhang dong" userId="c3ce7b406596cfd4" providerId="LiveId" clId="{560E1F91-64D5-4D62-B5B6-392652E03616}" dt="2021-03-03T15:24:34.763" v="1563" actId="20577"/>
          <ac:spMkLst>
            <pc:docMk/>
            <pc:sldMk cId="106898522" sldId="544"/>
            <ac:spMk id="3" creationId="{F5F467AF-E68B-4379-A244-16BB838CF80F}"/>
          </ac:spMkLst>
        </pc:spChg>
        <pc:spChg chg="mod">
          <ac:chgData name="zhang dong" userId="c3ce7b406596cfd4" providerId="LiveId" clId="{560E1F91-64D5-4D62-B5B6-392652E03616}" dt="2021-03-03T15:27:35.151" v="1615" actId="403"/>
          <ac:spMkLst>
            <pc:docMk/>
            <pc:sldMk cId="106898522" sldId="544"/>
            <ac:spMk id="4" creationId="{C4A92652-3FCC-4AA1-A3D2-115F5B201A6F}"/>
          </ac:spMkLst>
        </pc:spChg>
        <pc:spChg chg="add del mod">
          <ac:chgData name="zhang dong" userId="c3ce7b406596cfd4" providerId="LiveId" clId="{560E1F91-64D5-4D62-B5B6-392652E03616}" dt="2021-03-03T15:29:16.705" v="1643" actId="478"/>
          <ac:spMkLst>
            <pc:docMk/>
            <pc:sldMk cId="106898522" sldId="544"/>
            <ac:spMk id="22" creationId="{FB37EF00-AA7D-45A6-8BF8-1E77F34E16A6}"/>
          </ac:spMkLst>
        </pc:spChg>
        <pc:spChg chg="add mod">
          <ac:chgData name="zhang dong" userId="c3ce7b406596cfd4" providerId="LiveId" clId="{560E1F91-64D5-4D62-B5B6-392652E03616}" dt="2021-03-03T15:31:20.871" v="1679" actId="14100"/>
          <ac:spMkLst>
            <pc:docMk/>
            <pc:sldMk cId="106898522" sldId="544"/>
            <ac:spMk id="33" creationId="{917D9F1C-AED6-40C9-9ED5-5A71D593694E}"/>
          </ac:spMkLst>
        </pc:spChg>
        <pc:picChg chg="add mod">
          <ac:chgData name="zhang dong" userId="c3ce7b406596cfd4" providerId="LiveId" clId="{560E1F91-64D5-4D62-B5B6-392652E03616}" dt="2021-03-03T15:31:05.051" v="1675" actId="1076"/>
          <ac:picMkLst>
            <pc:docMk/>
            <pc:sldMk cId="106898522" sldId="544"/>
            <ac:picMk id="5" creationId="{5D34A661-E981-4097-9D48-6F9F742BC707}"/>
          </ac:picMkLst>
        </pc:picChg>
        <pc:cxnChg chg="add del mod">
          <ac:chgData name="zhang dong" userId="c3ce7b406596cfd4" providerId="LiveId" clId="{560E1F91-64D5-4D62-B5B6-392652E03616}" dt="2021-03-03T15:28:44.578" v="1634" actId="478"/>
          <ac:cxnSpMkLst>
            <pc:docMk/>
            <pc:sldMk cId="106898522" sldId="544"/>
            <ac:cxnSpMk id="7" creationId="{18D22815-C37D-493C-AD22-AAD216932877}"/>
          </ac:cxnSpMkLst>
        </pc:cxnChg>
        <pc:cxnChg chg="add del mod">
          <ac:chgData name="zhang dong" userId="c3ce7b406596cfd4" providerId="LiveId" clId="{560E1F91-64D5-4D62-B5B6-392652E03616}" dt="2021-03-03T15:28:42.903" v="1632" actId="478"/>
          <ac:cxnSpMkLst>
            <pc:docMk/>
            <pc:sldMk cId="106898522" sldId="544"/>
            <ac:cxnSpMk id="8" creationId="{4FC44DA5-0F1B-4974-8E4D-C925C643B4B1}"/>
          </ac:cxnSpMkLst>
        </pc:cxnChg>
        <pc:cxnChg chg="add del mod">
          <ac:chgData name="zhang dong" userId="c3ce7b406596cfd4" providerId="LiveId" clId="{560E1F91-64D5-4D62-B5B6-392652E03616}" dt="2021-03-03T15:28:41.492" v="1631" actId="478"/>
          <ac:cxnSpMkLst>
            <pc:docMk/>
            <pc:sldMk cId="106898522" sldId="544"/>
            <ac:cxnSpMk id="13" creationId="{08C97448-99CA-49B7-A3B2-73A258798D46}"/>
          </ac:cxnSpMkLst>
        </pc:cxnChg>
        <pc:cxnChg chg="add del mod">
          <ac:chgData name="zhang dong" userId="c3ce7b406596cfd4" providerId="LiveId" clId="{560E1F91-64D5-4D62-B5B6-392652E03616}" dt="2021-03-03T15:28:43.586" v="1633" actId="478"/>
          <ac:cxnSpMkLst>
            <pc:docMk/>
            <pc:sldMk cId="106898522" sldId="544"/>
            <ac:cxnSpMk id="19" creationId="{BAF384F4-BC7E-4ED1-93FB-0637FB06248D}"/>
          </ac:cxnSpMkLst>
        </pc:cxnChg>
        <pc:cxnChg chg="add mod">
          <ac:chgData name="zhang dong" userId="c3ce7b406596cfd4" providerId="LiveId" clId="{560E1F91-64D5-4D62-B5B6-392652E03616}" dt="2021-03-03T15:30:10.287" v="1648" actId="14100"/>
          <ac:cxnSpMkLst>
            <pc:docMk/>
            <pc:sldMk cId="106898522" sldId="544"/>
            <ac:cxnSpMk id="24" creationId="{BCAB7A6C-5F71-4DA2-9AF8-52415F16E2D4}"/>
          </ac:cxnSpMkLst>
        </pc:cxnChg>
        <pc:cxnChg chg="add mod">
          <ac:chgData name="zhang dong" userId="c3ce7b406596cfd4" providerId="LiveId" clId="{560E1F91-64D5-4D62-B5B6-392652E03616}" dt="2021-03-03T15:30:17.302" v="1650" actId="14100"/>
          <ac:cxnSpMkLst>
            <pc:docMk/>
            <pc:sldMk cId="106898522" sldId="544"/>
            <ac:cxnSpMk id="25" creationId="{F7875F5E-B994-48C8-9A11-594EC2C23F58}"/>
          </ac:cxnSpMkLst>
        </pc:cxnChg>
        <pc:cxnChg chg="add mod">
          <ac:chgData name="zhang dong" userId="c3ce7b406596cfd4" providerId="LiveId" clId="{560E1F91-64D5-4D62-B5B6-392652E03616}" dt="2021-03-03T15:30:20.935" v="1652" actId="1076"/>
          <ac:cxnSpMkLst>
            <pc:docMk/>
            <pc:sldMk cId="106898522" sldId="544"/>
            <ac:cxnSpMk id="29" creationId="{DA5E7B77-1456-400C-A57D-DCF25B39CFBC}"/>
          </ac:cxnSpMkLst>
        </pc:cxnChg>
        <pc:cxnChg chg="add mod">
          <ac:chgData name="zhang dong" userId="c3ce7b406596cfd4" providerId="LiveId" clId="{560E1F91-64D5-4D62-B5B6-392652E03616}" dt="2021-03-03T15:30:26.798" v="1655" actId="14100"/>
          <ac:cxnSpMkLst>
            <pc:docMk/>
            <pc:sldMk cId="106898522" sldId="544"/>
            <ac:cxnSpMk id="30" creationId="{27DF4DEA-29DF-40E6-BE3C-48ACF863D401}"/>
          </ac:cxnSpMkLst>
        </pc:cxnChg>
      </pc:sldChg>
      <pc:sldChg chg="addSp delSp modSp add mod">
        <pc:chgData name="zhang dong" userId="c3ce7b406596cfd4" providerId="LiveId" clId="{560E1F91-64D5-4D62-B5B6-392652E03616}" dt="2021-03-03T16:18:11.840" v="2852" actId="403"/>
        <pc:sldMkLst>
          <pc:docMk/>
          <pc:sldMk cId="1310211111" sldId="545"/>
        </pc:sldMkLst>
        <pc:spChg chg="mod">
          <ac:chgData name="zhang dong" userId="c3ce7b406596cfd4" providerId="LiveId" clId="{560E1F91-64D5-4D62-B5B6-392652E03616}" dt="2021-03-03T15:45:28.337" v="2087" actId="6549"/>
          <ac:spMkLst>
            <pc:docMk/>
            <pc:sldMk cId="1310211111" sldId="545"/>
            <ac:spMk id="3" creationId="{F5F467AF-E68B-4379-A244-16BB838CF80F}"/>
          </ac:spMkLst>
        </pc:spChg>
        <pc:spChg chg="del mod">
          <ac:chgData name="zhang dong" userId="c3ce7b406596cfd4" providerId="LiveId" clId="{560E1F91-64D5-4D62-B5B6-392652E03616}" dt="2021-03-03T15:41:14.913" v="1958" actId="478"/>
          <ac:spMkLst>
            <pc:docMk/>
            <pc:sldMk cId="1310211111" sldId="545"/>
            <ac:spMk id="5" creationId="{B45180BB-62B7-4002-B728-EE4E27197DF6}"/>
          </ac:spMkLst>
        </pc:spChg>
        <pc:spChg chg="add mod">
          <ac:chgData name="zhang dong" userId="c3ce7b406596cfd4" providerId="LiveId" clId="{560E1F91-64D5-4D62-B5B6-392652E03616}" dt="2021-03-03T16:18:11.840" v="2852" actId="403"/>
          <ac:spMkLst>
            <pc:docMk/>
            <pc:sldMk cId="1310211111" sldId="545"/>
            <ac:spMk id="6" creationId="{B484F92D-67DC-4F8E-BE89-92BFDFCBCF59}"/>
          </ac:spMkLst>
        </pc:spChg>
        <pc:spChg chg="add mod">
          <ac:chgData name="zhang dong" userId="c3ce7b406596cfd4" providerId="LiveId" clId="{560E1F91-64D5-4D62-B5B6-392652E03616}" dt="2021-03-03T15:48:27.057" v="2212" actId="14100"/>
          <ac:spMkLst>
            <pc:docMk/>
            <pc:sldMk cId="1310211111" sldId="545"/>
            <ac:spMk id="26" creationId="{8091D7EF-DEA7-41F6-A595-07CE88EB51AC}"/>
          </ac:spMkLst>
        </pc:spChg>
        <pc:spChg chg="add mod">
          <ac:chgData name="zhang dong" userId="c3ce7b406596cfd4" providerId="LiveId" clId="{560E1F91-64D5-4D62-B5B6-392652E03616}" dt="2021-03-03T16:06:40.794" v="2672" actId="1076"/>
          <ac:spMkLst>
            <pc:docMk/>
            <pc:sldMk cId="1310211111" sldId="545"/>
            <ac:spMk id="27" creationId="{2EEFA19A-3E84-49F2-B1D5-97645572F583}"/>
          </ac:spMkLst>
        </pc:spChg>
        <pc:picChg chg="mod ord">
          <ac:chgData name="zhang dong" userId="c3ce7b406596cfd4" providerId="LiveId" clId="{560E1F91-64D5-4D62-B5B6-392652E03616}" dt="2021-03-03T15:45:32.168" v="2088" actId="1076"/>
          <ac:picMkLst>
            <pc:docMk/>
            <pc:sldMk cId="1310211111" sldId="545"/>
            <ac:picMk id="4" creationId="{43D95419-B859-475C-9B7D-44602A364A45}"/>
          </ac:picMkLst>
        </pc:picChg>
        <pc:picChg chg="add mod">
          <ac:chgData name="zhang dong" userId="c3ce7b406596cfd4" providerId="LiveId" clId="{560E1F91-64D5-4D62-B5B6-392652E03616}" dt="2021-03-03T15:45:32.168" v="2088" actId="1076"/>
          <ac:picMkLst>
            <pc:docMk/>
            <pc:sldMk cId="1310211111" sldId="545"/>
            <ac:picMk id="10" creationId="{F3E6184F-6B8D-43DB-8587-05B4F7E3C6DD}"/>
          </ac:picMkLst>
        </pc:picChg>
        <pc:cxnChg chg="mod">
          <ac:chgData name="zhang dong" userId="c3ce7b406596cfd4" providerId="LiveId" clId="{560E1F91-64D5-4D62-B5B6-392652E03616}" dt="2021-03-03T15:46:20.921" v="2151" actId="14100"/>
          <ac:cxnSpMkLst>
            <pc:docMk/>
            <pc:sldMk cId="1310211111" sldId="545"/>
            <ac:cxnSpMk id="7" creationId="{578F27FA-AEDF-42BA-9DAB-DA398536F941}"/>
          </ac:cxnSpMkLst>
        </pc:cxnChg>
        <pc:cxnChg chg="mod ord">
          <ac:chgData name="zhang dong" userId="c3ce7b406596cfd4" providerId="LiveId" clId="{560E1F91-64D5-4D62-B5B6-392652E03616}" dt="2021-03-03T15:46:41.876" v="2159" actId="14100"/>
          <ac:cxnSpMkLst>
            <pc:docMk/>
            <pc:sldMk cId="1310211111" sldId="545"/>
            <ac:cxnSpMk id="8" creationId="{70226DBA-AB8C-4119-A1DD-592FA084DF0F}"/>
          </ac:cxnSpMkLst>
        </pc:cxnChg>
        <pc:cxnChg chg="mod ord">
          <ac:chgData name="zhang dong" userId="c3ce7b406596cfd4" providerId="LiveId" clId="{560E1F91-64D5-4D62-B5B6-392652E03616}" dt="2021-03-03T15:46:41.876" v="2159" actId="14100"/>
          <ac:cxnSpMkLst>
            <pc:docMk/>
            <pc:sldMk cId="1310211111" sldId="545"/>
            <ac:cxnSpMk id="11" creationId="{EE552D1A-8B25-405F-8D4A-6AD102297A87}"/>
          </ac:cxnSpMkLst>
        </pc:cxnChg>
        <pc:cxnChg chg="mod">
          <ac:chgData name="zhang dong" userId="c3ce7b406596cfd4" providerId="LiveId" clId="{560E1F91-64D5-4D62-B5B6-392652E03616}" dt="2021-03-03T15:46:26.743" v="2153" actId="14100"/>
          <ac:cxnSpMkLst>
            <pc:docMk/>
            <pc:sldMk cId="1310211111" sldId="545"/>
            <ac:cxnSpMk id="13" creationId="{E0546D1A-EAD0-4204-BBDC-186D6C503B96}"/>
          </ac:cxnSpMkLst>
        </pc:cxnChg>
      </pc:sldChg>
      <pc:sldChg chg="addSp delSp modSp add mod ord">
        <pc:chgData name="zhang dong" userId="c3ce7b406596cfd4" providerId="LiveId" clId="{560E1F91-64D5-4D62-B5B6-392652E03616}" dt="2021-03-03T15:44:25.549" v="2080" actId="1076"/>
        <pc:sldMkLst>
          <pc:docMk/>
          <pc:sldMk cId="1565970068" sldId="546"/>
        </pc:sldMkLst>
        <pc:spChg chg="mod">
          <ac:chgData name="zhang dong" userId="c3ce7b406596cfd4" providerId="LiveId" clId="{560E1F91-64D5-4D62-B5B6-392652E03616}" dt="2021-03-03T15:42:58.609" v="2012" actId="20577"/>
          <ac:spMkLst>
            <pc:docMk/>
            <pc:sldMk cId="1565970068" sldId="546"/>
            <ac:spMk id="2" creationId="{11A827A9-5FE9-424D-8FCC-AAD466AAFA4E}"/>
          </ac:spMkLst>
        </pc:spChg>
        <pc:spChg chg="mod">
          <ac:chgData name="zhang dong" userId="c3ce7b406596cfd4" providerId="LiveId" clId="{560E1F91-64D5-4D62-B5B6-392652E03616}" dt="2021-03-03T15:41:23.784" v="1960" actId="20577"/>
          <ac:spMkLst>
            <pc:docMk/>
            <pc:sldMk cId="1565970068" sldId="546"/>
            <ac:spMk id="3" creationId="{F5F467AF-E68B-4379-A244-16BB838CF80F}"/>
          </ac:spMkLst>
        </pc:spChg>
        <pc:spChg chg="add mod">
          <ac:chgData name="zhang dong" userId="c3ce7b406596cfd4" providerId="LiveId" clId="{560E1F91-64D5-4D62-B5B6-392652E03616}" dt="2021-03-03T15:44:25.549" v="2080" actId="1076"/>
          <ac:spMkLst>
            <pc:docMk/>
            <pc:sldMk cId="1565970068" sldId="546"/>
            <ac:spMk id="5" creationId="{48A5C5FD-FD46-4BBD-9A08-385208DDC32D}"/>
          </ac:spMkLst>
        </pc:spChg>
        <pc:picChg chg="del">
          <ac:chgData name="zhang dong" userId="c3ce7b406596cfd4" providerId="LiveId" clId="{560E1F91-64D5-4D62-B5B6-392652E03616}" dt="2021-03-03T15:41:26.942" v="1961" actId="478"/>
          <ac:picMkLst>
            <pc:docMk/>
            <pc:sldMk cId="1565970068" sldId="546"/>
            <ac:picMk id="4" creationId="{43D95419-B859-475C-9B7D-44602A364A45}"/>
          </ac:picMkLst>
        </pc:picChg>
        <pc:cxnChg chg="del">
          <ac:chgData name="zhang dong" userId="c3ce7b406596cfd4" providerId="LiveId" clId="{560E1F91-64D5-4D62-B5B6-392652E03616}" dt="2021-03-03T15:41:28.088" v="1962" actId="478"/>
          <ac:cxnSpMkLst>
            <pc:docMk/>
            <pc:sldMk cId="1565970068" sldId="546"/>
            <ac:cxnSpMk id="7" creationId="{578F27FA-AEDF-42BA-9DAB-DA398536F941}"/>
          </ac:cxnSpMkLst>
        </pc:cxnChg>
        <pc:cxnChg chg="del">
          <ac:chgData name="zhang dong" userId="c3ce7b406596cfd4" providerId="LiveId" clId="{560E1F91-64D5-4D62-B5B6-392652E03616}" dt="2021-03-03T15:41:28.846" v="1963" actId="478"/>
          <ac:cxnSpMkLst>
            <pc:docMk/>
            <pc:sldMk cId="1565970068" sldId="546"/>
            <ac:cxnSpMk id="8" creationId="{70226DBA-AB8C-4119-A1DD-592FA084DF0F}"/>
          </ac:cxnSpMkLst>
        </pc:cxnChg>
        <pc:cxnChg chg="del">
          <ac:chgData name="zhang dong" userId="c3ce7b406596cfd4" providerId="LiveId" clId="{560E1F91-64D5-4D62-B5B6-392652E03616}" dt="2021-03-03T15:41:29.391" v="1964" actId="478"/>
          <ac:cxnSpMkLst>
            <pc:docMk/>
            <pc:sldMk cId="1565970068" sldId="546"/>
            <ac:cxnSpMk id="11" creationId="{EE552D1A-8B25-405F-8D4A-6AD102297A87}"/>
          </ac:cxnSpMkLst>
        </pc:cxnChg>
        <pc:cxnChg chg="del">
          <ac:chgData name="zhang dong" userId="c3ce7b406596cfd4" providerId="LiveId" clId="{560E1F91-64D5-4D62-B5B6-392652E03616}" dt="2021-03-03T15:41:30.006" v="1965" actId="478"/>
          <ac:cxnSpMkLst>
            <pc:docMk/>
            <pc:sldMk cId="1565970068" sldId="546"/>
            <ac:cxnSpMk id="13" creationId="{E0546D1A-EAD0-4204-BBDC-186D6C503B96}"/>
          </ac:cxnSpMkLst>
        </pc:cxnChg>
      </pc:sldChg>
      <pc:sldChg chg="delSp modSp add mod">
        <pc:chgData name="zhang dong" userId="c3ce7b406596cfd4" providerId="LiveId" clId="{560E1F91-64D5-4D62-B5B6-392652E03616}" dt="2021-03-03T16:04:02.977" v="2646" actId="20577"/>
        <pc:sldMkLst>
          <pc:docMk/>
          <pc:sldMk cId="4167413154" sldId="547"/>
        </pc:sldMkLst>
        <pc:spChg chg="mod">
          <ac:chgData name="zhang dong" userId="c3ce7b406596cfd4" providerId="LiveId" clId="{560E1F91-64D5-4D62-B5B6-392652E03616}" dt="2021-03-03T16:04:02.977" v="2646" actId="20577"/>
          <ac:spMkLst>
            <pc:docMk/>
            <pc:sldMk cId="4167413154" sldId="547"/>
            <ac:spMk id="2" creationId="{C515F95B-37FF-4449-8481-56FE11ED61C7}"/>
          </ac:spMkLst>
        </pc:spChg>
        <pc:spChg chg="mod">
          <ac:chgData name="zhang dong" userId="c3ce7b406596cfd4" providerId="LiveId" clId="{560E1F91-64D5-4D62-B5B6-392652E03616}" dt="2021-03-03T16:03:58.930" v="2645"/>
          <ac:spMkLst>
            <pc:docMk/>
            <pc:sldMk cId="4167413154" sldId="547"/>
            <ac:spMk id="3" creationId="{19141AA1-94C2-4207-B225-991EC1C8FD31}"/>
          </ac:spMkLst>
        </pc:spChg>
        <pc:picChg chg="del">
          <ac:chgData name="zhang dong" userId="c3ce7b406596cfd4" providerId="LiveId" clId="{560E1F91-64D5-4D62-B5B6-392652E03616}" dt="2021-03-03T16:01:24.313" v="2416" actId="478"/>
          <ac:picMkLst>
            <pc:docMk/>
            <pc:sldMk cId="4167413154" sldId="547"/>
            <ac:picMk id="5" creationId="{090A0BA4-099A-47B4-93D1-9B5669D56949}"/>
          </ac:picMkLst>
        </pc:picChg>
      </pc:sldChg>
      <pc:sldChg chg="addSp delSp modSp add mod">
        <pc:chgData name="zhang dong" userId="c3ce7b406596cfd4" providerId="LiveId" clId="{560E1F91-64D5-4D62-B5B6-392652E03616}" dt="2021-03-03T16:17:09.677" v="2850" actId="14100"/>
        <pc:sldMkLst>
          <pc:docMk/>
          <pc:sldMk cId="4215862056" sldId="548"/>
        </pc:sldMkLst>
        <pc:spChg chg="del mod">
          <ac:chgData name="zhang dong" userId="c3ce7b406596cfd4" providerId="LiveId" clId="{560E1F91-64D5-4D62-B5B6-392652E03616}" dt="2021-03-03T16:07:32.823" v="2678" actId="478"/>
          <ac:spMkLst>
            <pc:docMk/>
            <pc:sldMk cId="4215862056" sldId="548"/>
            <ac:spMk id="3" creationId="{19141AA1-94C2-4207-B225-991EC1C8FD31}"/>
          </ac:spMkLst>
        </pc:spChg>
        <pc:spChg chg="add mod">
          <ac:chgData name="zhang dong" userId="c3ce7b406596cfd4" providerId="LiveId" clId="{560E1F91-64D5-4D62-B5B6-392652E03616}" dt="2021-03-03T16:08:33.891" v="2692" actId="1076"/>
          <ac:spMkLst>
            <pc:docMk/>
            <pc:sldMk cId="4215862056" sldId="548"/>
            <ac:spMk id="6" creationId="{A3B83065-7A56-4396-B803-78E292613504}"/>
          </ac:spMkLst>
        </pc:spChg>
        <pc:spChg chg="add mod">
          <ac:chgData name="zhang dong" userId="c3ce7b406596cfd4" providerId="LiveId" clId="{560E1F91-64D5-4D62-B5B6-392652E03616}" dt="2021-03-03T16:13:29.630" v="2817" actId="1076"/>
          <ac:spMkLst>
            <pc:docMk/>
            <pc:sldMk cId="4215862056" sldId="548"/>
            <ac:spMk id="9" creationId="{6F430EB9-C59C-4BBB-8959-E6F24E847596}"/>
          </ac:spMkLst>
        </pc:spChg>
        <pc:picChg chg="add del mod">
          <ac:chgData name="zhang dong" userId="c3ce7b406596cfd4" providerId="LiveId" clId="{560E1F91-64D5-4D62-B5B6-392652E03616}" dt="2021-03-03T16:07:17.773" v="2675" actId="478"/>
          <ac:picMkLst>
            <pc:docMk/>
            <pc:sldMk cId="4215862056" sldId="548"/>
            <ac:picMk id="4" creationId="{E9ECF4CF-685C-4091-BFF8-AB6A76F77593}"/>
          </ac:picMkLst>
        </pc:picChg>
        <pc:picChg chg="add mod modCrop">
          <ac:chgData name="zhang dong" userId="c3ce7b406596cfd4" providerId="LiveId" clId="{560E1F91-64D5-4D62-B5B6-392652E03616}" dt="2021-03-03T16:08:33.891" v="2692" actId="1076"/>
          <ac:picMkLst>
            <pc:docMk/>
            <pc:sldMk cId="4215862056" sldId="548"/>
            <ac:picMk id="5" creationId="{7DBE3813-1803-419C-823A-6B327C185E8A}"/>
          </ac:picMkLst>
        </pc:picChg>
        <pc:picChg chg="add mod ord">
          <ac:chgData name="zhang dong" userId="c3ce7b406596cfd4" providerId="LiveId" clId="{560E1F91-64D5-4D62-B5B6-392652E03616}" dt="2021-03-03T16:08:33.891" v="2692" actId="1076"/>
          <ac:picMkLst>
            <pc:docMk/>
            <pc:sldMk cId="4215862056" sldId="548"/>
            <ac:picMk id="7" creationId="{120E093F-D899-4086-A9B7-844F1DE1EC05}"/>
          </ac:picMkLst>
        </pc:picChg>
        <pc:picChg chg="add mod modCrop">
          <ac:chgData name="zhang dong" userId="c3ce7b406596cfd4" providerId="LiveId" clId="{560E1F91-64D5-4D62-B5B6-392652E03616}" dt="2021-03-03T16:08:33.891" v="2692" actId="1076"/>
          <ac:picMkLst>
            <pc:docMk/>
            <pc:sldMk cId="4215862056" sldId="548"/>
            <ac:picMk id="8" creationId="{34E1DAFA-EA0F-49C5-9E71-F89A9A5949A2}"/>
          </ac:picMkLst>
        </pc:picChg>
        <pc:cxnChg chg="add">
          <ac:chgData name="zhang dong" userId="c3ce7b406596cfd4" providerId="LiveId" clId="{560E1F91-64D5-4D62-B5B6-392652E03616}" dt="2021-03-03T16:16:02.098" v="2822" actId="11529"/>
          <ac:cxnSpMkLst>
            <pc:docMk/>
            <pc:sldMk cId="4215862056" sldId="548"/>
            <ac:cxnSpMk id="11" creationId="{19481E14-1BC7-4B2C-87E2-3FBDB38C19E8}"/>
          </ac:cxnSpMkLst>
        </pc:cxnChg>
        <pc:cxnChg chg="add mod">
          <ac:chgData name="zhang dong" userId="c3ce7b406596cfd4" providerId="LiveId" clId="{560E1F91-64D5-4D62-B5B6-392652E03616}" dt="2021-03-03T16:16:09.217" v="2825" actId="14100"/>
          <ac:cxnSpMkLst>
            <pc:docMk/>
            <pc:sldMk cId="4215862056" sldId="548"/>
            <ac:cxnSpMk id="12" creationId="{152583F8-56BF-4369-B37D-13F5E80FA93D}"/>
          </ac:cxnSpMkLst>
        </pc:cxnChg>
        <pc:cxnChg chg="add mod">
          <ac:chgData name="zhang dong" userId="c3ce7b406596cfd4" providerId="LiveId" clId="{560E1F91-64D5-4D62-B5B6-392652E03616}" dt="2021-03-03T16:16:19.579" v="2828" actId="14100"/>
          <ac:cxnSpMkLst>
            <pc:docMk/>
            <pc:sldMk cId="4215862056" sldId="548"/>
            <ac:cxnSpMk id="15" creationId="{AB507BC1-3625-4207-B293-CAA2DD277AC8}"/>
          </ac:cxnSpMkLst>
        </pc:cxnChg>
        <pc:cxnChg chg="add mod">
          <ac:chgData name="zhang dong" userId="c3ce7b406596cfd4" providerId="LiveId" clId="{560E1F91-64D5-4D62-B5B6-392652E03616}" dt="2021-03-03T16:16:25.865" v="2831" actId="14100"/>
          <ac:cxnSpMkLst>
            <pc:docMk/>
            <pc:sldMk cId="4215862056" sldId="548"/>
            <ac:cxnSpMk id="18" creationId="{D6CF49AF-0B65-4E23-9085-F5A6B102D873}"/>
          </ac:cxnSpMkLst>
        </pc:cxnChg>
        <pc:cxnChg chg="add mod">
          <ac:chgData name="zhang dong" userId="c3ce7b406596cfd4" providerId="LiveId" clId="{560E1F91-64D5-4D62-B5B6-392652E03616}" dt="2021-03-03T16:16:34.326" v="2835" actId="14100"/>
          <ac:cxnSpMkLst>
            <pc:docMk/>
            <pc:sldMk cId="4215862056" sldId="548"/>
            <ac:cxnSpMk id="21" creationId="{1E093E53-DEC7-4C57-AFDC-725565444C57}"/>
          </ac:cxnSpMkLst>
        </pc:cxnChg>
        <pc:cxnChg chg="add mod">
          <ac:chgData name="zhang dong" userId="c3ce7b406596cfd4" providerId="LiveId" clId="{560E1F91-64D5-4D62-B5B6-392652E03616}" dt="2021-03-03T16:16:39.316" v="2838" actId="14100"/>
          <ac:cxnSpMkLst>
            <pc:docMk/>
            <pc:sldMk cId="4215862056" sldId="548"/>
            <ac:cxnSpMk id="25" creationId="{28314B0D-FBA7-4D31-81F0-F0795BD454BE}"/>
          </ac:cxnSpMkLst>
        </pc:cxnChg>
        <pc:cxnChg chg="add mod">
          <ac:chgData name="zhang dong" userId="c3ce7b406596cfd4" providerId="LiveId" clId="{560E1F91-64D5-4D62-B5B6-392652E03616}" dt="2021-03-03T16:16:50.548" v="2841" actId="14100"/>
          <ac:cxnSpMkLst>
            <pc:docMk/>
            <pc:sldMk cId="4215862056" sldId="548"/>
            <ac:cxnSpMk id="28" creationId="{2A22BFF2-53C9-4E57-81AE-67926B78B6E4}"/>
          </ac:cxnSpMkLst>
        </pc:cxnChg>
        <pc:cxnChg chg="add mod">
          <ac:chgData name="zhang dong" userId="c3ce7b406596cfd4" providerId="LiveId" clId="{560E1F91-64D5-4D62-B5B6-392652E03616}" dt="2021-03-03T16:16:56.312" v="2844" actId="14100"/>
          <ac:cxnSpMkLst>
            <pc:docMk/>
            <pc:sldMk cId="4215862056" sldId="548"/>
            <ac:cxnSpMk id="31" creationId="{63841858-D22F-49B1-A726-E66574F40745}"/>
          </ac:cxnSpMkLst>
        </pc:cxnChg>
        <pc:cxnChg chg="add mod">
          <ac:chgData name="zhang dong" userId="c3ce7b406596cfd4" providerId="LiveId" clId="{560E1F91-64D5-4D62-B5B6-392652E03616}" dt="2021-03-03T16:17:03.047" v="2847" actId="14100"/>
          <ac:cxnSpMkLst>
            <pc:docMk/>
            <pc:sldMk cId="4215862056" sldId="548"/>
            <ac:cxnSpMk id="34" creationId="{2516D0FA-5277-47F3-A14A-B73A75065C29}"/>
          </ac:cxnSpMkLst>
        </pc:cxnChg>
        <pc:cxnChg chg="add mod">
          <ac:chgData name="zhang dong" userId="c3ce7b406596cfd4" providerId="LiveId" clId="{560E1F91-64D5-4D62-B5B6-392652E03616}" dt="2021-03-03T16:17:09.677" v="2850" actId="14100"/>
          <ac:cxnSpMkLst>
            <pc:docMk/>
            <pc:sldMk cId="4215862056" sldId="548"/>
            <ac:cxnSpMk id="37" creationId="{1ECA6E91-1A85-45B9-84B9-F72CA0AB857F}"/>
          </ac:cxnSpMkLst>
        </pc:cxnChg>
      </pc:sldChg>
      <pc:sldChg chg="addSp modSp add mod">
        <pc:chgData name="zhang dong" userId="c3ce7b406596cfd4" providerId="LiveId" clId="{560E1F91-64D5-4D62-B5B6-392652E03616}" dt="2021-03-03T16:43:28.488" v="3114" actId="1076"/>
        <pc:sldMkLst>
          <pc:docMk/>
          <pc:sldMk cId="2738047437" sldId="549"/>
        </pc:sldMkLst>
        <pc:spChg chg="mod">
          <ac:chgData name="zhang dong" userId="c3ce7b406596cfd4" providerId="LiveId" clId="{560E1F91-64D5-4D62-B5B6-392652E03616}" dt="2021-03-03T16:40:22.367" v="2956"/>
          <ac:spMkLst>
            <pc:docMk/>
            <pc:sldMk cId="2738047437" sldId="549"/>
            <ac:spMk id="2" creationId="{09B06812-E5D1-42D1-B6B9-EE578216A062}"/>
          </ac:spMkLst>
        </pc:spChg>
        <pc:spChg chg="mod">
          <ac:chgData name="zhang dong" userId="c3ce7b406596cfd4" providerId="LiveId" clId="{560E1F91-64D5-4D62-B5B6-392652E03616}" dt="2021-03-03T16:40:57.803" v="3018"/>
          <ac:spMkLst>
            <pc:docMk/>
            <pc:sldMk cId="2738047437" sldId="549"/>
            <ac:spMk id="3" creationId="{E6C4C7A2-B5AA-4922-A94F-C26DABA73D2F}"/>
          </ac:spMkLst>
        </pc:spChg>
        <pc:spChg chg="add mod">
          <ac:chgData name="zhang dong" userId="c3ce7b406596cfd4" providerId="LiveId" clId="{560E1F91-64D5-4D62-B5B6-392652E03616}" dt="2021-03-03T16:43:28.488" v="3114" actId="1076"/>
          <ac:spMkLst>
            <pc:docMk/>
            <pc:sldMk cId="2738047437" sldId="549"/>
            <ac:spMk id="4" creationId="{82EBD4CC-CB35-40A6-904E-BB0876C20728}"/>
          </ac:spMkLst>
        </pc:spChg>
      </pc:sldChg>
      <pc:sldChg chg="modSp add del mod">
        <pc:chgData name="zhang dong" userId="c3ce7b406596cfd4" providerId="LiveId" clId="{560E1F91-64D5-4D62-B5B6-392652E03616}" dt="2021-03-03T16:39:58.767" v="2923" actId="47"/>
        <pc:sldMkLst>
          <pc:docMk/>
          <pc:sldMk cId="2872426190" sldId="549"/>
        </pc:sldMkLst>
        <pc:spChg chg="mod">
          <ac:chgData name="zhang dong" userId="c3ce7b406596cfd4" providerId="LiveId" clId="{560E1F91-64D5-4D62-B5B6-392652E03616}" dt="2021-03-03T16:39:49.896" v="2922"/>
          <ac:spMkLst>
            <pc:docMk/>
            <pc:sldMk cId="2872426190" sldId="549"/>
            <ac:spMk id="2" creationId="{00000000-0000-0000-0000-000000000000}"/>
          </ac:spMkLst>
        </pc:spChg>
      </pc:sldChg>
      <pc:sldChg chg="modSp add mod">
        <pc:chgData name="zhang dong" userId="c3ce7b406596cfd4" providerId="LiveId" clId="{560E1F91-64D5-4D62-B5B6-392652E03616}" dt="2021-03-03T16:44:07.111" v="3127" actId="6549"/>
        <pc:sldMkLst>
          <pc:docMk/>
          <pc:sldMk cId="2725362734" sldId="550"/>
        </pc:sldMkLst>
        <pc:spChg chg="mod">
          <ac:chgData name="zhang dong" userId="c3ce7b406596cfd4" providerId="LiveId" clId="{560E1F91-64D5-4D62-B5B6-392652E03616}" dt="2021-03-03T16:44:07.111" v="3127" actId="6549"/>
          <ac:spMkLst>
            <pc:docMk/>
            <pc:sldMk cId="2725362734" sldId="550"/>
            <ac:spMk id="6" creationId="{00000000-0000-0000-0000-000000000000}"/>
          </ac:spMkLst>
        </pc:spChg>
        <pc:spChg chg="mod">
          <ac:chgData name="zhang dong" userId="c3ce7b406596cfd4" providerId="LiveId" clId="{560E1F91-64D5-4D62-B5B6-392652E03616}" dt="2021-03-03T16:43:56.088" v="3118"/>
          <ac:spMkLst>
            <pc:docMk/>
            <pc:sldMk cId="2725362734" sldId="550"/>
            <ac:spMk id="7" creationId="{00000000-0000-0000-0000-000000000000}"/>
          </ac:spMkLst>
        </pc:spChg>
      </pc:sldChg>
      <pc:sldChg chg="modSp add mod">
        <pc:chgData name="zhang dong" userId="c3ce7b406596cfd4" providerId="LiveId" clId="{560E1F91-64D5-4D62-B5B6-392652E03616}" dt="2021-03-03T16:44:14.566" v="3131" actId="20577"/>
        <pc:sldMkLst>
          <pc:docMk/>
          <pc:sldMk cId="802114750" sldId="551"/>
        </pc:sldMkLst>
        <pc:spChg chg="mod">
          <ac:chgData name="zhang dong" userId="c3ce7b406596cfd4" providerId="LiveId" clId="{560E1F91-64D5-4D62-B5B6-392652E03616}" dt="2021-03-03T16:44:14.566" v="3131" actId="20577"/>
          <ac:spMkLst>
            <pc:docMk/>
            <pc:sldMk cId="802114750" sldId="551"/>
            <ac:spMk id="2" creationId="{00000000-0000-0000-0000-000000000000}"/>
          </ac:spMkLst>
        </pc:spChg>
      </pc:sldChg>
      <pc:sldChg chg="addSp delSp modSp add mod">
        <pc:chgData name="zhang dong" userId="c3ce7b406596cfd4" providerId="LiveId" clId="{560E1F91-64D5-4D62-B5B6-392652E03616}" dt="2021-03-04T03:17:07.566" v="3395" actId="1076"/>
        <pc:sldMkLst>
          <pc:docMk/>
          <pc:sldMk cId="1035208390" sldId="552"/>
        </pc:sldMkLst>
        <pc:spChg chg="mod">
          <ac:chgData name="zhang dong" userId="c3ce7b406596cfd4" providerId="LiveId" clId="{560E1F91-64D5-4D62-B5B6-392652E03616}" dt="2021-03-04T03:16:50.136" v="3366" actId="20577"/>
          <ac:spMkLst>
            <pc:docMk/>
            <pc:sldMk cId="1035208390" sldId="552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4T03:17:03.146" v="3394"/>
          <ac:spMkLst>
            <pc:docMk/>
            <pc:sldMk cId="1035208390" sldId="552"/>
            <ac:spMk id="3" creationId="{9CCFCC44-6E66-4409-B3A0-93CECFB48C39}"/>
          </ac:spMkLst>
        </pc:spChg>
        <pc:picChg chg="del">
          <ac:chgData name="zhang dong" userId="c3ce7b406596cfd4" providerId="LiveId" clId="{560E1F91-64D5-4D62-B5B6-392652E03616}" dt="2021-03-04T01:57:12.798" v="3276" actId="478"/>
          <ac:picMkLst>
            <pc:docMk/>
            <pc:sldMk cId="1035208390" sldId="552"/>
            <ac:picMk id="5" creationId="{95798EBA-8FDB-418D-AE96-0C9ED8BA7E7D}"/>
          </ac:picMkLst>
        </pc:picChg>
        <pc:picChg chg="del">
          <ac:chgData name="zhang dong" userId="c3ce7b406596cfd4" providerId="LiveId" clId="{560E1F91-64D5-4D62-B5B6-392652E03616}" dt="2021-03-04T01:57:13.418" v="3277" actId="478"/>
          <ac:picMkLst>
            <pc:docMk/>
            <pc:sldMk cId="1035208390" sldId="552"/>
            <ac:picMk id="7" creationId="{F16D92A2-0EF4-48F9-A3A5-8289A2DB8CD3}"/>
          </ac:picMkLst>
        </pc:picChg>
        <pc:picChg chg="del">
          <ac:chgData name="zhang dong" userId="c3ce7b406596cfd4" providerId="LiveId" clId="{560E1F91-64D5-4D62-B5B6-392652E03616}" dt="2021-03-04T01:57:13.858" v="3278" actId="478"/>
          <ac:picMkLst>
            <pc:docMk/>
            <pc:sldMk cId="1035208390" sldId="552"/>
            <ac:picMk id="9" creationId="{008DE05F-578B-4206-BD9C-2D88AC482B7E}"/>
          </ac:picMkLst>
        </pc:picChg>
        <pc:picChg chg="add mod">
          <ac:chgData name="zhang dong" userId="c3ce7b406596cfd4" providerId="LiveId" clId="{560E1F91-64D5-4D62-B5B6-392652E03616}" dt="2021-03-04T03:17:07.566" v="3395" actId="1076"/>
          <ac:picMkLst>
            <pc:docMk/>
            <pc:sldMk cId="1035208390" sldId="552"/>
            <ac:picMk id="1026" creationId="{DB9BC14C-2F16-4AF0-B347-9ABFE51FA20A}"/>
          </ac:picMkLst>
        </pc:picChg>
      </pc:sldChg>
      <pc:sldChg chg="addSp delSp modSp add del mod modAnim">
        <pc:chgData name="zhang dong" userId="c3ce7b406596cfd4" providerId="LiveId" clId="{560E1F91-64D5-4D62-B5B6-392652E03616}" dt="2021-03-04T07:20:41.359" v="4331" actId="47"/>
        <pc:sldMkLst>
          <pc:docMk/>
          <pc:sldMk cId="804780923" sldId="553"/>
        </pc:sldMkLst>
        <pc:spChg chg="mod">
          <ac:chgData name="zhang dong" userId="c3ce7b406596cfd4" providerId="LiveId" clId="{560E1F91-64D5-4D62-B5B6-392652E03616}" dt="2021-03-04T03:16:29.995" v="3359"/>
          <ac:spMkLst>
            <pc:docMk/>
            <pc:sldMk cId="804780923" sldId="553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4T03:17:17.276" v="3396"/>
          <ac:spMkLst>
            <pc:docMk/>
            <pc:sldMk cId="804780923" sldId="553"/>
            <ac:spMk id="3" creationId="{9CCFCC44-6E66-4409-B3A0-93CECFB48C39}"/>
          </ac:spMkLst>
        </pc:spChg>
        <pc:picChg chg="add mod">
          <ac:chgData name="zhang dong" userId="c3ce7b406596cfd4" providerId="LiveId" clId="{560E1F91-64D5-4D62-B5B6-392652E03616}" dt="2021-03-04T03:17:20.716" v="3397" actId="1076"/>
          <ac:picMkLst>
            <pc:docMk/>
            <pc:sldMk cId="804780923" sldId="553"/>
            <ac:picMk id="4" creationId="{05B3ED86-C902-456A-A5F2-342E0836339E}"/>
          </ac:picMkLst>
        </pc:picChg>
        <pc:picChg chg="del">
          <ac:chgData name="zhang dong" userId="c3ce7b406596cfd4" providerId="LiveId" clId="{560E1F91-64D5-4D62-B5B6-392652E03616}" dt="2021-03-04T03:14:23.835" v="3285" actId="478"/>
          <ac:picMkLst>
            <pc:docMk/>
            <pc:sldMk cId="804780923" sldId="553"/>
            <ac:picMk id="1026" creationId="{DB9BC14C-2F16-4AF0-B347-9ABFE51FA20A}"/>
          </ac:picMkLst>
        </pc:picChg>
      </pc:sldChg>
      <pc:sldChg chg="addSp delSp modSp add mod">
        <pc:chgData name="zhang dong" userId="c3ce7b406596cfd4" providerId="LiveId" clId="{560E1F91-64D5-4D62-B5B6-392652E03616}" dt="2021-03-04T03:28:11.552" v="3519" actId="1076"/>
        <pc:sldMkLst>
          <pc:docMk/>
          <pc:sldMk cId="802007678" sldId="554"/>
        </pc:sldMkLst>
        <pc:spChg chg="mod">
          <ac:chgData name="zhang dong" userId="c3ce7b406596cfd4" providerId="LiveId" clId="{560E1F91-64D5-4D62-B5B6-392652E03616}" dt="2021-03-04T03:23:22.679" v="3428"/>
          <ac:spMkLst>
            <pc:docMk/>
            <pc:sldMk cId="802007678" sldId="554"/>
            <ac:spMk id="2" creationId="{57D94985-9CDD-49B7-84B3-6FD2FB12ACED}"/>
          </ac:spMkLst>
        </pc:spChg>
        <pc:spChg chg="mod">
          <ac:chgData name="zhang dong" userId="c3ce7b406596cfd4" providerId="LiveId" clId="{560E1F91-64D5-4D62-B5B6-392652E03616}" dt="2021-03-04T03:23:35.406" v="3468"/>
          <ac:spMkLst>
            <pc:docMk/>
            <pc:sldMk cId="802007678" sldId="554"/>
            <ac:spMk id="3" creationId="{9CCFCC44-6E66-4409-B3A0-93CECFB48C39}"/>
          </ac:spMkLst>
        </pc:spChg>
        <pc:grpChg chg="add mod">
          <ac:chgData name="zhang dong" userId="c3ce7b406596cfd4" providerId="LiveId" clId="{560E1F91-64D5-4D62-B5B6-392652E03616}" dt="2021-03-04T03:28:11.552" v="3519" actId="1076"/>
          <ac:grpSpMkLst>
            <pc:docMk/>
            <pc:sldMk cId="802007678" sldId="554"/>
            <ac:grpSpMk id="4" creationId="{D89C7876-6C1F-418C-A968-FA3B0A0E4E54}"/>
          </ac:grpSpMkLst>
        </pc:grpChg>
        <pc:grpChg chg="add mod">
          <ac:chgData name="zhang dong" userId="c3ce7b406596cfd4" providerId="LiveId" clId="{560E1F91-64D5-4D62-B5B6-392652E03616}" dt="2021-03-04T03:28:11.552" v="3519" actId="1076"/>
          <ac:grpSpMkLst>
            <pc:docMk/>
            <pc:sldMk cId="802007678" sldId="554"/>
            <ac:grpSpMk id="6" creationId="{63BDEBD8-07C9-4DCB-8BC7-C0E0FA5B4B03}"/>
          </ac:grpSpMkLst>
        </pc:grpChg>
        <pc:picChg chg="del">
          <ac:chgData name="zhang dong" userId="c3ce7b406596cfd4" providerId="LiveId" clId="{560E1F91-64D5-4D62-B5B6-392652E03616}" dt="2021-03-04T03:23:38.279" v="3469" actId="478"/>
          <ac:picMkLst>
            <pc:docMk/>
            <pc:sldMk cId="802007678" sldId="554"/>
            <ac:picMk id="5" creationId="{95798EBA-8FDB-418D-AE96-0C9ED8BA7E7D}"/>
          </ac:picMkLst>
        </pc:picChg>
        <pc:picChg chg="del">
          <ac:chgData name="zhang dong" userId="c3ce7b406596cfd4" providerId="LiveId" clId="{560E1F91-64D5-4D62-B5B6-392652E03616}" dt="2021-03-04T03:23:38.809" v="3470" actId="478"/>
          <ac:picMkLst>
            <pc:docMk/>
            <pc:sldMk cId="802007678" sldId="554"/>
            <ac:picMk id="7" creationId="{F16D92A2-0EF4-48F9-A3A5-8289A2DB8CD3}"/>
          </ac:picMkLst>
        </pc:picChg>
        <pc:picChg chg="del">
          <ac:chgData name="zhang dong" userId="c3ce7b406596cfd4" providerId="LiveId" clId="{560E1F91-64D5-4D62-B5B6-392652E03616}" dt="2021-03-04T03:23:39.159" v="3471" actId="478"/>
          <ac:picMkLst>
            <pc:docMk/>
            <pc:sldMk cId="802007678" sldId="554"/>
            <ac:picMk id="9" creationId="{008DE05F-578B-4206-BD9C-2D88AC482B7E}"/>
          </ac:picMkLst>
        </pc:picChg>
        <pc:picChg chg="add del mod">
          <ac:chgData name="zhang dong" userId="c3ce7b406596cfd4" providerId="LiveId" clId="{560E1F91-64D5-4D62-B5B6-392652E03616}" dt="2021-03-04T03:25:00.740" v="3479" actId="478"/>
          <ac:picMkLst>
            <pc:docMk/>
            <pc:sldMk cId="802007678" sldId="554"/>
            <ac:picMk id="2050" creationId="{6731A753-294B-4D33-823D-0B5A29AB72DD}"/>
          </ac:picMkLst>
        </pc:picChg>
        <pc:picChg chg="add del mod">
          <ac:chgData name="zhang dong" userId="c3ce7b406596cfd4" providerId="LiveId" clId="{560E1F91-64D5-4D62-B5B6-392652E03616}" dt="2021-03-04T03:25:37.520" v="3487" actId="478"/>
          <ac:picMkLst>
            <pc:docMk/>
            <pc:sldMk cId="802007678" sldId="554"/>
            <ac:picMk id="2052" creationId="{9A8AEC16-D9D8-4E6D-A2EE-D5DA53DF5717}"/>
          </ac:picMkLst>
        </pc:picChg>
        <pc:picChg chg="add del mod">
          <ac:chgData name="zhang dong" userId="c3ce7b406596cfd4" providerId="LiveId" clId="{560E1F91-64D5-4D62-B5B6-392652E03616}" dt="2021-03-04T03:25:35.950" v="3485" actId="478"/>
          <ac:picMkLst>
            <pc:docMk/>
            <pc:sldMk cId="802007678" sldId="554"/>
            <ac:picMk id="2054" creationId="{0F78A706-C00E-4658-A572-11A513BC37E2}"/>
          </ac:picMkLst>
        </pc:picChg>
        <pc:picChg chg="add mod">
          <ac:chgData name="zhang dong" userId="c3ce7b406596cfd4" providerId="LiveId" clId="{560E1F91-64D5-4D62-B5B6-392652E03616}" dt="2021-03-04T03:28:11.552" v="3519" actId="1076"/>
          <ac:picMkLst>
            <pc:docMk/>
            <pc:sldMk cId="802007678" sldId="554"/>
            <ac:picMk id="2056" creationId="{A08C84C5-9262-4F28-A7C4-69A8A0356A8D}"/>
          </ac:picMkLst>
        </pc:picChg>
        <pc:picChg chg="add mod">
          <ac:chgData name="zhang dong" userId="c3ce7b406596cfd4" providerId="LiveId" clId="{560E1F91-64D5-4D62-B5B6-392652E03616}" dt="2021-03-04T03:28:11.552" v="3519" actId="1076"/>
          <ac:picMkLst>
            <pc:docMk/>
            <pc:sldMk cId="802007678" sldId="554"/>
            <ac:picMk id="2058" creationId="{ECFEFC7A-A617-422B-83CC-4AE630EFE53A}"/>
          </ac:picMkLst>
        </pc:picChg>
        <pc:picChg chg="add mod">
          <ac:chgData name="zhang dong" userId="c3ce7b406596cfd4" providerId="LiveId" clId="{560E1F91-64D5-4D62-B5B6-392652E03616}" dt="2021-03-04T03:28:11.552" v="3519" actId="1076"/>
          <ac:picMkLst>
            <pc:docMk/>
            <pc:sldMk cId="802007678" sldId="554"/>
            <ac:picMk id="2060" creationId="{9F6D6D12-DACA-47E5-8CA2-B178697740B0}"/>
          </ac:picMkLst>
        </pc:picChg>
      </pc:sldChg>
      <pc:sldChg chg="addSp delSp modSp add mod">
        <pc:chgData name="zhang dong" userId="c3ce7b406596cfd4" providerId="LiveId" clId="{560E1F91-64D5-4D62-B5B6-392652E03616}" dt="2021-03-04T05:39:47.823" v="4098" actId="21"/>
        <pc:sldMkLst>
          <pc:docMk/>
          <pc:sldMk cId="782664845" sldId="555"/>
        </pc:sldMkLst>
        <pc:spChg chg="mod">
          <ac:chgData name="zhang dong" userId="c3ce7b406596cfd4" providerId="LiveId" clId="{560E1F91-64D5-4D62-B5B6-392652E03616}" dt="2021-03-04T05:32:39.656" v="3771" actId="2711"/>
          <ac:spMkLst>
            <pc:docMk/>
            <pc:sldMk cId="782664845" sldId="555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5:32:39.656" v="3771" actId="2711"/>
          <ac:spMkLst>
            <pc:docMk/>
            <pc:sldMk cId="782664845" sldId="555"/>
            <ac:spMk id="3" creationId="{92CB3DFF-F841-4A00-9EFE-A98B570E5BA7}"/>
          </ac:spMkLst>
        </pc:spChg>
        <pc:spChg chg="mod">
          <ac:chgData name="zhang dong" userId="c3ce7b406596cfd4" providerId="LiveId" clId="{560E1F91-64D5-4D62-B5B6-392652E03616}" dt="2021-03-04T05:32:51.560" v="3774" actId="1076"/>
          <ac:spMkLst>
            <pc:docMk/>
            <pc:sldMk cId="782664845" sldId="555"/>
            <ac:spMk id="5" creationId="{A570CD30-6C8D-460D-84C7-C4E3E8CE8CA6}"/>
          </ac:spMkLst>
        </pc:spChg>
        <pc:spChg chg="mod">
          <ac:chgData name="zhang dong" userId="c3ce7b406596cfd4" providerId="LiveId" clId="{560E1F91-64D5-4D62-B5B6-392652E03616}" dt="2021-03-04T05:32:39.656" v="3771" actId="2711"/>
          <ac:spMkLst>
            <pc:docMk/>
            <pc:sldMk cId="782664845" sldId="555"/>
            <ac:spMk id="7" creationId="{22E2E932-3D9D-4020-B639-630888A16E57}"/>
          </ac:spMkLst>
        </pc:spChg>
        <pc:spChg chg="mod">
          <ac:chgData name="zhang dong" userId="c3ce7b406596cfd4" providerId="LiveId" clId="{560E1F91-64D5-4D62-B5B6-392652E03616}" dt="2021-03-04T05:33:08.368" v="3778" actId="14100"/>
          <ac:spMkLst>
            <pc:docMk/>
            <pc:sldMk cId="782664845" sldId="555"/>
            <ac:spMk id="9" creationId="{98D29F19-D6EB-4FAA-A886-2454C7A467C0}"/>
          </ac:spMkLst>
        </pc:spChg>
        <pc:spChg chg="add mod">
          <ac:chgData name="zhang dong" userId="c3ce7b406596cfd4" providerId="LiveId" clId="{560E1F91-64D5-4D62-B5B6-392652E03616}" dt="2021-03-04T05:32:39.656" v="3771" actId="2711"/>
          <ac:spMkLst>
            <pc:docMk/>
            <pc:sldMk cId="782664845" sldId="555"/>
            <ac:spMk id="10" creationId="{2FFC50BD-74B5-437C-BD12-CC0432925F4A}"/>
          </ac:spMkLst>
        </pc:spChg>
        <pc:spChg chg="add mod">
          <ac:chgData name="zhang dong" userId="c3ce7b406596cfd4" providerId="LiveId" clId="{560E1F91-64D5-4D62-B5B6-392652E03616}" dt="2021-03-04T05:32:39.656" v="3771" actId="2711"/>
          <ac:spMkLst>
            <pc:docMk/>
            <pc:sldMk cId="782664845" sldId="555"/>
            <ac:spMk id="15" creationId="{BDB7E2B1-086F-4209-87E7-123D40408414}"/>
          </ac:spMkLst>
        </pc:spChg>
        <pc:spChg chg="add del mod">
          <ac:chgData name="zhang dong" userId="c3ce7b406596cfd4" providerId="LiveId" clId="{560E1F91-64D5-4D62-B5B6-392652E03616}" dt="2021-03-04T05:39:47.823" v="4098" actId="21"/>
          <ac:spMkLst>
            <pc:docMk/>
            <pc:sldMk cId="782664845" sldId="555"/>
            <ac:spMk id="18" creationId="{B2DD5A3E-9FAF-4DD7-9D39-E20694312BF8}"/>
          </ac:spMkLst>
        </pc:spChg>
        <pc:spChg chg="mod">
          <ac:chgData name="zhang dong" userId="c3ce7b406596cfd4" providerId="LiveId" clId="{560E1F91-64D5-4D62-B5B6-392652E03616}" dt="2021-03-04T05:33:29.119" v="3782" actId="1076"/>
          <ac:spMkLst>
            <pc:docMk/>
            <pc:sldMk cId="782664845" sldId="555"/>
            <ac:spMk id="20" creationId="{DE18CF7A-7633-49B0-BE4E-FBAD3A945E7B}"/>
          </ac:spMkLst>
        </pc:spChg>
        <pc:cxnChg chg="mod">
          <ac:chgData name="zhang dong" userId="c3ce7b406596cfd4" providerId="LiveId" clId="{560E1F91-64D5-4D62-B5B6-392652E03616}" dt="2021-03-04T05:33:08.368" v="3778" actId="14100"/>
          <ac:cxnSpMkLst>
            <pc:docMk/>
            <pc:sldMk cId="782664845" sldId="555"/>
            <ac:cxnSpMk id="11" creationId="{99085FC4-CBCE-4EEA-BC6A-CA373693D9B4}"/>
          </ac:cxnSpMkLst>
        </pc:cxnChg>
        <pc:cxnChg chg="mod">
          <ac:chgData name="zhang dong" userId="c3ce7b406596cfd4" providerId="LiveId" clId="{560E1F91-64D5-4D62-B5B6-392652E03616}" dt="2021-03-04T05:33:33.756" v="3783" actId="14100"/>
          <ac:cxnSpMkLst>
            <pc:docMk/>
            <pc:sldMk cId="782664845" sldId="555"/>
            <ac:cxnSpMk id="13" creationId="{3E7838FB-A08C-429F-BC77-5CF04955DEE9}"/>
          </ac:cxnSpMkLst>
        </pc:cxnChg>
        <pc:cxnChg chg="mod">
          <ac:chgData name="zhang dong" userId="c3ce7b406596cfd4" providerId="LiveId" clId="{560E1F91-64D5-4D62-B5B6-392652E03616}" dt="2021-03-04T05:33:36.060" v="3784" actId="14100"/>
          <ac:cxnSpMkLst>
            <pc:docMk/>
            <pc:sldMk cId="782664845" sldId="555"/>
            <ac:cxnSpMk id="22" creationId="{1C4D5470-8545-4D9E-84F7-376A5DF4C363}"/>
          </ac:cxnSpMkLst>
        </pc:cxnChg>
        <pc:cxnChg chg="mod">
          <ac:chgData name="zhang dong" userId="c3ce7b406596cfd4" providerId="LiveId" clId="{560E1F91-64D5-4D62-B5B6-392652E03616}" dt="2021-03-04T05:33:43.241" v="3787" actId="14100"/>
          <ac:cxnSpMkLst>
            <pc:docMk/>
            <pc:sldMk cId="782664845" sldId="555"/>
            <ac:cxnSpMk id="23" creationId="{47828E0E-9EBF-4905-92DA-535878DE55F9}"/>
          </ac:cxnSpMkLst>
        </pc:cxnChg>
      </pc:sldChg>
      <pc:sldChg chg="addSp delSp modSp add mod">
        <pc:chgData name="zhang dong" userId="c3ce7b406596cfd4" providerId="LiveId" clId="{560E1F91-64D5-4D62-B5B6-392652E03616}" dt="2021-03-04T05:39:52.958" v="4100" actId="1076"/>
        <pc:sldMkLst>
          <pc:docMk/>
          <pc:sldMk cId="1704443391" sldId="556"/>
        </pc:sldMkLst>
        <pc:spChg chg="mod">
          <ac:chgData name="zhang dong" userId="c3ce7b406596cfd4" providerId="LiveId" clId="{560E1F91-64D5-4D62-B5B6-392652E03616}" dt="2021-03-04T05:34:03.958" v="3807" actId="27636"/>
          <ac:spMkLst>
            <pc:docMk/>
            <pc:sldMk cId="1704443391" sldId="556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5:34:27.093" v="3848"/>
          <ac:spMkLst>
            <pc:docMk/>
            <pc:sldMk cId="1704443391" sldId="556"/>
            <ac:spMk id="3" creationId="{92CB3DFF-F841-4A00-9EFE-A98B570E5BA7}"/>
          </ac:spMkLst>
        </pc:spChg>
        <pc:spChg chg="del">
          <ac:chgData name="zhang dong" userId="c3ce7b406596cfd4" providerId="LiveId" clId="{560E1F91-64D5-4D62-B5B6-392652E03616}" dt="2021-03-04T05:34:31.341" v="3849" actId="478"/>
          <ac:spMkLst>
            <pc:docMk/>
            <pc:sldMk cId="1704443391" sldId="556"/>
            <ac:spMk id="5" creationId="{A570CD30-6C8D-460D-84C7-C4E3E8CE8CA6}"/>
          </ac:spMkLst>
        </pc:spChg>
        <pc:spChg chg="del">
          <ac:chgData name="zhang dong" userId="c3ce7b406596cfd4" providerId="LiveId" clId="{560E1F91-64D5-4D62-B5B6-392652E03616}" dt="2021-03-04T05:34:31.341" v="3849" actId="478"/>
          <ac:spMkLst>
            <pc:docMk/>
            <pc:sldMk cId="1704443391" sldId="556"/>
            <ac:spMk id="9" creationId="{98D29F19-D6EB-4FAA-A886-2454C7A467C0}"/>
          </ac:spMkLst>
        </pc:spChg>
        <pc:spChg chg="del">
          <ac:chgData name="zhang dong" userId="c3ce7b406596cfd4" providerId="LiveId" clId="{560E1F91-64D5-4D62-B5B6-392652E03616}" dt="2021-03-04T05:34:31.341" v="3849" actId="478"/>
          <ac:spMkLst>
            <pc:docMk/>
            <pc:sldMk cId="1704443391" sldId="556"/>
            <ac:spMk id="10" creationId="{2FFC50BD-74B5-437C-BD12-CC0432925F4A}"/>
          </ac:spMkLst>
        </pc:spChg>
        <pc:spChg chg="del">
          <ac:chgData name="zhang dong" userId="c3ce7b406596cfd4" providerId="LiveId" clId="{560E1F91-64D5-4D62-B5B6-392652E03616}" dt="2021-03-04T05:34:31.341" v="3849" actId="478"/>
          <ac:spMkLst>
            <pc:docMk/>
            <pc:sldMk cId="1704443391" sldId="556"/>
            <ac:spMk id="15" creationId="{BDB7E2B1-086F-4209-87E7-123D40408414}"/>
          </ac:spMkLst>
        </pc:spChg>
        <pc:spChg chg="add mod">
          <ac:chgData name="zhang dong" userId="c3ce7b406596cfd4" providerId="LiveId" clId="{560E1F91-64D5-4D62-B5B6-392652E03616}" dt="2021-03-04T05:37:06.932" v="3951" actId="1035"/>
          <ac:spMkLst>
            <pc:docMk/>
            <pc:sldMk cId="1704443391" sldId="556"/>
            <ac:spMk id="16" creationId="{A3B290D1-3543-4893-BDD6-ABC1AB613FBA}"/>
          </ac:spMkLst>
        </pc:spChg>
        <pc:spChg chg="add mod">
          <ac:chgData name="zhang dong" userId="c3ce7b406596cfd4" providerId="LiveId" clId="{560E1F91-64D5-4D62-B5B6-392652E03616}" dt="2021-03-04T05:37:06.932" v="3951" actId="1035"/>
          <ac:spMkLst>
            <pc:docMk/>
            <pc:sldMk cId="1704443391" sldId="556"/>
            <ac:spMk id="17" creationId="{0E6618C8-A43D-4641-B31A-C0A2E15E4C0C}"/>
          </ac:spMkLst>
        </pc:spChg>
        <pc:spChg chg="del">
          <ac:chgData name="zhang dong" userId="c3ce7b406596cfd4" providerId="LiveId" clId="{560E1F91-64D5-4D62-B5B6-392652E03616}" dt="2021-03-04T05:34:36.718" v="3850" actId="478"/>
          <ac:spMkLst>
            <pc:docMk/>
            <pc:sldMk cId="1704443391" sldId="556"/>
            <ac:spMk id="18" creationId="{B2DD5A3E-9FAF-4DD7-9D39-E20694312BF8}"/>
          </ac:spMkLst>
        </pc:spChg>
        <pc:spChg chg="del">
          <ac:chgData name="zhang dong" userId="c3ce7b406596cfd4" providerId="LiveId" clId="{560E1F91-64D5-4D62-B5B6-392652E03616}" dt="2021-03-04T05:34:31.341" v="3849" actId="478"/>
          <ac:spMkLst>
            <pc:docMk/>
            <pc:sldMk cId="1704443391" sldId="556"/>
            <ac:spMk id="20" creationId="{DE18CF7A-7633-49B0-BE4E-FBAD3A945E7B}"/>
          </ac:spMkLst>
        </pc:spChg>
        <pc:spChg chg="add mod">
          <ac:chgData name="zhang dong" userId="c3ce7b406596cfd4" providerId="LiveId" clId="{560E1F91-64D5-4D62-B5B6-392652E03616}" dt="2021-03-04T05:34:52.786" v="3854" actId="1076"/>
          <ac:spMkLst>
            <pc:docMk/>
            <pc:sldMk cId="1704443391" sldId="556"/>
            <ac:spMk id="21" creationId="{5DADF0B2-5AEA-475C-8F90-B1E37B9AEA00}"/>
          </ac:spMkLst>
        </pc:spChg>
        <pc:spChg chg="mod">
          <ac:chgData name="zhang dong" userId="c3ce7b406596cfd4" providerId="LiveId" clId="{560E1F91-64D5-4D62-B5B6-392652E03616}" dt="2021-03-04T05:34:43.432" v="3851"/>
          <ac:spMkLst>
            <pc:docMk/>
            <pc:sldMk cId="1704443391" sldId="556"/>
            <ac:spMk id="26" creationId="{DB25FF1B-5A75-4027-97E0-506A65AF426D}"/>
          </ac:spMkLst>
        </pc:spChg>
        <pc:spChg chg="add mod">
          <ac:chgData name="zhang dong" userId="c3ce7b406596cfd4" providerId="LiveId" clId="{560E1F91-64D5-4D62-B5B6-392652E03616}" dt="2021-03-04T05:36:29.615" v="3896" actId="1076"/>
          <ac:spMkLst>
            <pc:docMk/>
            <pc:sldMk cId="1704443391" sldId="556"/>
            <ac:spMk id="27" creationId="{BE0A642E-242D-4C37-BEAD-4768B9E46DE1}"/>
          </ac:spMkLst>
        </pc:spChg>
        <pc:spChg chg="add mod">
          <ac:chgData name="zhang dong" userId="c3ce7b406596cfd4" providerId="LiveId" clId="{560E1F91-64D5-4D62-B5B6-392652E03616}" dt="2021-03-04T05:37:21.857" v="3956" actId="1076"/>
          <ac:spMkLst>
            <pc:docMk/>
            <pc:sldMk cId="1704443391" sldId="556"/>
            <ac:spMk id="30" creationId="{3FFE2FD1-970A-4E9E-9C32-AAEE1538A7AC}"/>
          </ac:spMkLst>
        </pc:spChg>
        <pc:spChg chg="add mod">
          <ac:chgData name="zhang dong" userId="c3ce7b406596cfd4" providerId="LiveId" clId="{560E1F91-64D5-4D62-B5B6-392652E03616}" dt="2021-03-04T05:35:07.871" v="3860" actId="14100"/>
          <ac:spMkLst>
            <pc:docMk/>
            <pc:sldMk cId="1704443391" sldId="556"/>
            <ac:spMk id="33" creationId="{7CABC530-FC09-4355-956B-574E51400649}"/>
          </ac:spMkLst>
        </pc:spChg>
        <pc:spChg chg="add mod">
          <ac:chgData name="zhang dong" userId="c3ce7b406596cfd4" providerId="LiveId" clId="{560E1F91-64D5-4D62-B5B6-392652E03616}" dt="2021-03-04T05:34:46.928" v="3852" actId="1076"/>
          <ac:spMkLst>
            <pc:docMk/>
            <pc:sldMk cId="1704443391" sldId="556"/>
            <ac:spMk id="34" creationId="{000A0A59-8FC8-4143-8B81-F4390A59C0BF}"/>
          </ac:spMkLst>
        </pc:spChg>
        <pc:spChg chg="add mod">
          <ac:chgData name="zhang dong" userId="c3ce7b406596cfd4" providerId="LiveId" clId="{560E1F91-64D5-4D62-B5B6-392652E03616}" dt="2021-03-04T05:37:25.716" v="3960"/>
          <ac:spMkLst>
            <pc:docMk/>
            <pc:sldMk cId="1704443391" sldId="556"/>
            <ac:spMk id="42" creationId="{0A7DF2FF-B8A1-4F64-8A64-715D946AEEA4}"/>
          </ac:spMkLst>
        </pc:spChg>
        <pc:spChg chg="add mod">
          <ac:chgData name="zhang dong" userId="c3ce7b406596cfd4" providerId="LiveId" clId="{560E1F91-64D5-4D62-B5B6-392652E03616}" dt="2021-03-04T05:39:52.958" v="4100" actId="1076"/>
          <ac:spMkLst>
            <pc:docMk/>
            <pc:sldMk cId="1704443391" sldId="556"/>
            <ac:spMk id="45" creationId="{080570AF-7EC9-4C31-AFAF-795AEA605061}"/>
          </ac:spMkLst>
        </pc:spChg>
        <pc:grpChg chg="del">
          <ac:chgData name="zhang dong" userId="c3ce7b406596cfd4" providerId="LiveId" clId="{560E1F91-64D5-4D62-B5B6-392652E03616}" dt="2021-03-04T05:34:31.341" v="3849" actId="478"/>
          <ac:grpSpMkLst>
            <pc:docMk/>
            <pc:sldMk cId="1704443391" sldId="556"/>
            <ac:grpSpMk id="8" creationId="{287B7639-FBE5-4905-BAA7-258152603F1B}"/>
          </ac:grpSpMkLst>
        </pc:grpChg>
        <pc:grpChg chg="add mod">
          <ac:chgData name="zhang dong" userId="c3ce7b406596cfd4" providerId="LiveId" clId="{560E1F91-64D5-4D62-B5B6-392652E03616}" dt="2021-03-04T05:34:50.453" v="3853" actId="1076"/>
          <ac:grpSpMkLst>
            <pc:docMk/>
            <pc:sldMk cId="1704443391" sldId="556"/>
            <ac:grpSpMk id="24" creationId="{2A9213DE-F175-4115-A6E3-571ED7503D13}"/>
          </ac:grpSpMkLst>
        </pc:grpChg>
        <pc:picChg chg="del">
          <ac:chgData name="zhang dong" userId="c3ce7b406596cfd4" providerId="LiveId" clId="{560E1F91-64D5-4D62-B5B6-392652E03616}" dt="2021-03-04T05:34:31.341" v="3849" actId="478"/>
          <ac:picMkLst>
            <pc:docMk/>
            <pc:sldMk cId="1704443391" sldId="556"/>
            <ac:picMk id="4" creationId="{3DD37AD9-97B5-4196-AA9A-BB71483365FC}"/>
          </ac:picMkLst>
        </pc:picChg>
        <pc:picChg chg="add mod">
          <ac:chgData name="zhang dong" userId="c3ce7b406596cfd4" providerId="LiveId" clId="{560E1F91-64D5-4D62-B5B6-392652E03616}" dt="2021-03-04T05:34:46.928" v="3852" actId="1076"/>
          <ac:picMkLst>
            <pc:docMk/>
            <pc:sldMk cId="1704443391" sldId="556"/>
            <ac:picMk id="19" creationId="{3F02089A-D1B4-4F85-A321-BE9CA4804D23}"/>
          </ac:picMkLst>
        </pc:picChg>
        <pc:picChg chg="mod">
          <ac:chgData name="zhang dong" userId="c3ce7b406596cfd4" providerId="LiveId" clId="{560E1F91-64D5-4D62-B5B6-392652E03616}" dt="2021-03-04T05:34:43.432" v="3851"/>
          <ac:picMkLst>
            <pc:docMk/>
            <pc:sldMk cId="1704443391" sldId="556"/>
            <ac:picMk id="25" creationId="{C6EB2F60-75DC-41AC-9A00-CB16DF4F53F6}"/>
          </ac:picMkLst>
        </pc:picChg>
        <pc:cxnChg chg="del mod">
          <ac:chgData name="zhang dong" userId="c3ce7b406596cfd4" providerId="LiveId" clId="{560E1F91-64D5-4D62-B5B6-392652E03616}" dt="2021-03-04T05:34:31.341" v="3849" actId="478"/>
          <ac:cxnSpMkLst>
            <pc:docMk/>
            <pc:sldMk cId="1704443391" sldId="556"/>
            <ac:cxnSpMk id="11" creationId="{99085FC4-CBCE-4EEA-BC6A-CA373693D9B4}"/>
          </ac:cxnSpMkLst>
        </pc:cxnChg>
        <pc:cxnChg chg="del">
          <ac:chgData name="zhang dong" userId="c3ce7b406596cfd4" providerId="LiveId" clId="{560E1F91-64D5-4D62-B5B6-392652E03616}" dt="2021-03-04T05:34:31.341" v="3849" actId="478"/>
          <ac:cxnSpMkLst>
            <pc:docMk/>
            <pc:sldMk cId="1704443391" sldId="556"/>
            <ac:cxnSpMk id="13" creationId="{3E7838FB-A08C-429F-BC77-5CF04955DEE9}"/>
          </ac:cxnSpMkLst>
        </pc:cxnChg>
        <pc:cxnChg chg="del">
          <ac:chgData name="zhang dong" userId="c3ce7b406596cfd4" providerId="LiveId" clId="{560E1F91-64D5-4D62-B5B6-392652E03616}" dt="2021-03-04T05:34:31.341" v="3849" actId="478"/>
          <ac:cxnSpMkLst>
            <pc:docMk/>
            <pc:sldMk cId="1704443391" sldId="556"/>
            <ac:cxnSpMk id="22" creationId="{1C4D5470-8545-4D9E-84F7-376A5DF4C363}"/>
          </ac:cxnSpMkLst>
        </pc:cxnChg>
        <pc:cxnChg chg="del mod">
          <ac:chgData name="zhang dong" userId="c3ce7b406596cfd4" providerId="LiveId" clId="{560E1F91-64D5-4D62-B5B6-392652E03616}" dt="2021-03-04T05:34:31.341" v="3849" actId="478"/>
          <ac:cxnSpMkLst>
            <pc:docMk/>
            <pc:sldMk cId="1704443391" sldId="556"/>
            <ac:cxnSpMk id="23" creationId="{47828E0E-9EBF-4905-92DA-535878DE55F9}"/>
          </ac:cxnSpMkLst>
        </pc:cxnChg>
        <pc:cxnChg chg="add mod">
          <ac:chgData name="zhang dong" userId="c3ce7b406596cfd4" providerId="LiveId" clId="{560E1F91-64D5-4D62-B5B6-392652E03616}" dt="2021-03-04T05:36:29.615" v="3896" actId="1076"/>
          <ac:cxnSpMkLst>
            <pc:docMk/>
            <pc:sldMk cId="1704443391" sldId="556"/>
            <ac:cxnSpMk id="28" creationId="{2B176B4E-5401-4E62-8FEB-0178A37215AE}"/>
          </ac:cxnSpMkLst>
        </pc:cxnChg>
        <pc:cxnChg chg="add mod">
          <ac:chgData name="zhang dong" userId="c3ce7b406596cfd4" providerId="LiveId" clId="{560E1F91-64D5-4D62-B5B6-392652E03616}" dt="2021-03-04T05:37:11.906" v="3952" actId="14100"/>
          <ac:cxnSpMkLst>
            <pc:docMk/>
            <pc:sldMk cId="1704443391" sldId="556"/>
            <ac:cxnSpMk id="29" creationId="{E9475A25-BA6B-41C2-A759-D29DC320CCFC}"/>
          </ac:cxnSpMkLst>
        </pc:cxnChg>
        <pc:cxnChg chg="add mod">
          <ac:chgData name="zhang dong" userId="c3ce7b406596cfd4" providerId="LiveId" clId="{560E1F91-64D5-4D62-B5B6-392652E03616}" dt="2021-03-04T05:37:31.556" v="3961" actId="14100"/>
          <ac:cxnSpMkLst>
            <pc:docMk/>
            <pc:sldMk cId="1704443391" sldId="556"/>
            <ac:cxnSpMk id="31" creationId="{CD9FA866-F799-4B7C-8A90-1496BDBA7652}"/>
          </ac:cxnSpMkLst>
        </pc:cxnChg>
        <pc:cxnChg chg="add mod">
          <ac:chgData name="zhang dong" userId="c3ce7b406596cfd4" providerId="LiveId" clId="{560E1F91-64D5-4D62-B5B6-392652E03616}" dt="2021-03-04T05:37:37.099" v="3962" actId="14100"/>
          <ac:cxnSpMkLst>
            <pc:docMk/>
            <pc:sldMk cId="1704443391" sldId="556"/>
            <ac:cxnSpMk id="32" creationId="{4FB7E2E1-CFBD-404C-BFB7-6F09C6401830}"/>
          </ac:cxnSpMkLst>
        </pc:cxnChg>
        <pc:cxnChg chg="add mod">
          <ac:chgData name="zhang dong" userId="c3ce7b406596cfd4" providerId="LiveId" clId="{560E1F91-64D5-4D62-B5B6-392652E03616}" dt="2021-03-04T05:37:16.660" v="3953" actId="1076"/>
          <ac:cxnSpMkLst>
            <pc:docMk/>
            <pc:sldMk cId="1704443391" sldId="556"/>
            <ac:cxnSpMk id="35" creationId="{F8F2C206-3BFA-477C-A4CD-432FF8B8F9B9}"/>
          </ac:cxnSpMkLst>
        </pc:cxnChg>
      </pc:sldChg>
      <pc:sldChg chg="addSp delSp modSp add mod">
        <pc:chgData name="zhang dong" userId="c3ce7b406596cfd4" providerId="LiveId" clId="{560E1F91-64D5-4D62-B5B6-392652E03616}" dt="2021-03-04T05:40:59.363" v="4117" actId="14100"/>
        <pc:sldMkLst>
          <pc:docMk/>
          <pc:sldMk cId="2259603380" sldId="557"/>
        </pc:sldMkLst>
        <pc:spChg chg="mod">
          <ac:chgData name="zhang dong" userId="c3ce7b406596cfd4" providerId="LiveId" clId="{560E1F91-64D5-4D62-B5B6-392652E03616}" dt="2021-03-04T05:37:56.410" v="3971"/>
          <ac:spMkLst>
            <pc:docMk/>
            <pc:sldMk cId="2259603380" sldId="557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5:39:18.035" v="4091" actId="20577"/>
          <ac:spMkLst>
            <pc:docMk/>
            <pc:sldMk cId="2259603380" sldId="557"/>
            <ac:spMk id="3" creationId="{92CB3DFF-F841-4A00-9EFE-A98B570E5BA7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16" creationId="{A3B290D1-3543-4893-BDD6-ABC1AB613FBA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17" creationId="{0E6618C8-A43D-4641-B31A-C0A2E15E4C0C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21" creationId="{5DADF0B2-5AEA-475C-8F90-B1E37B9AEA00}"/>
          </ac:spMkLst>
        </pc:spChg>
        <pc:spChg chg="add mod">
          <ac:chgData name="zhang dong" userId="c3ce7b406596cfd4" providerId="LiveId" clId="{560E1F91-64D5-4D62-B5B6-392652E03616}" dt="2021-03-04T05:40:57.196" v="4116" actId="1076"/>
          <ac:spMkLst>
            <pc:docMk/>
            <pc:sldMk cId="2259603380" sldId="557"/>
            <ac:spMk id="23" creationId="{75F8757F-2E23-4EC5-A79B-7F281933B5BF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27" creationId="{BE0A642E-242D-4C37-BEAD-4768B9E46DE1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30" creationId="{3FFE2FD1-970A-4E9E-9C32-AAEE1538A7AC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33" creationId="{7CABC530-FC09-4355-956B-574E51400649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34" creationId="{000A0A59-8FC8-4143-8B81-F4390A59C0BF}"/>
          </ac:spMkLst>
        </pc:spChg>
        <pc:spChg chg="mod">
          <ac:chgData name="zhang dong" userId="c3ce7b406596cfd4" providerId="LiveId" clId="{560E1F91-64D5-4D62-B5B6-392652E03616}" dt="2021-03-04T05:39:59.727" v="4101"/>
          <ac:spMkLst>
            <pc:docMk/>
            <pc:sldMk cId="2259603380" sldId="557"/>
            <ac:spMk id="38" creationId="{118DCA07-F27E-40EC-9CCF-80CD8F96AD8A}"/>
          </ac:spMkLst>
        </pc:spChg>
        <pc:spChg chg="add mod">
          <ac:chgData name="zhang dong" userId="c3ce7b406596cfd4" providerId="LiveId" clId="{560E1F91-64D5-4D62-B5B6-392652E03616}" dt="2021-03-04T05:40:40.536" v="4112" actId="1036"/>
          <ac:spMkLst>
            <pc:docMk/>
            <pc:sldMk cId="2259603380" sldId="557"/>
            <ac:spMk id="39" creationId="{990287BB-8EA0-44C4-9E41-A5FCCDC1D002}"/>
          </ac:spMkLst>
        </pc:spChg>
        <pc:spChg chg="del">
          <ac:chgData name="zhang dong" userId="c3ce7b406596cfd4" providerId="LiveId" clId="{560E1F91-64D5-4D62-B5B6-392652E03616}" dt="2021-03-04T05:38:00.796" v="3972" actId="478"/>
          <ac:spMkLst>
            <pc:docMk/>
            <pc:sldMk cId="2259603380" sldId="557"/>
            <ac:spMk id="42" creationId="{0A7DF2FF-B8A1-4F64-8A64-715D946AEEA4}"/>
          </ac:spMkLst>
        </pc:spChg>
        <pc:spChg chg="add mod">
          <ac:chgData name="zhang dong" userId="c3ce7b406596cfd4" providerId="LiveId" clId="{560E1F91-64D5-4D62-B5B6-392652E03616}" dt="2021-03-04T05:39:59.727" v="4101"/>
          <ac:spMkLst>
            <pc:docMk/>
            <pc:sldMk cId="2259603380" sldId="557"/>
            <ac:spMk id="43" creationId="{A1F528D9-E22C-49E2-8F09-93CA257EAA4F}"/>
          </ac:spMkLst>
        </pc:spChg>
        <pc:spChg chg="add mod">
          <ac:chgData name="zhang dong" userId="c3ce7b406596cfd4" providerId="LiveId" clId="{560E1F91-64D5-4D62-B5B6-392652E03616}" dt="2021-03-04T05:40:40.536" v="4112" actId="1036"/>
          <ac:spMkLst>
            <pc:docMk/>
            <pc:sldMk cId="2259603380" sldId="557"/>
            <ac:spMk id="46" creationId="{1A2BE174-EAC8-4DCD-8756-8B7EA6B9DE30}"/>
          </ac:spMkLst>
        </pc:spChg>
        <pc:spChg chg="add mod">
          <ac:chgData name="zhang dong" userId="c3ce7b406596cfd4" providerId="LiveId" clId="{560E1F91-64D5-4D62-B5B6-392652E03616}" dt="2021-03-04T05:40:48.099" v="4113" actId="1076"/>
          <ac:spMkLst>
            <pc:docMk/>
            <pc:sldMk cId="2259603380" sldId="557"/>
            <ac:spMk id="47" creationId="{BC4417F2-6257-44A4-BC70-2A7D820537A2}"/>
          </ac:spMkLst>
        </pc:spChg>
        <pc:spChg chg="add mod">
          <ac:chgData name="zhang dong" userId="c3ce7b406596cfd4" providerId="LiveId" clId="{560E1F91-64D5-4D62-B5B6-392652E03616}" dt="2021-03-04T05:40:14.264" v="4105" actId="14100"/>
          <ac:spMkLst>
            <pc:docMk/>
            <pc:sldMk cId="2259603380" sldId="557"/>
            <ac:spMk id="48" creationId="{7D2AE295-D215-46BC-B683-DC6F7BF1E4DF}"/>
          </ac:spMkLst>
        </pc:spChg>
        <pc:spChg chg="add mod">
          <ac:chgData name="zhang dong" userId="c3ce7b406596cfd4" providerId="LiveId" clId="{560E1F91-64D5-4D62-B5B6-392652E03616}" dt="2021-03-04T05:39:59.727" v="4101"/>
          <ac:spMkLst>
            <pc:docMk/>
            <pc:sldMk cId="2259603380" sldId="557"/>
            <ac:spMk id="49" creationId="{A0F91E47-6578-4D7D-92C7-CD828799F81B}"/>
          </ac:spMkLst>
        </pc:spChg>
        <pc:spChg chg="add mod">
          <ac:chgData name="zhang dong" userId="c3ce7b406596cfd4" providerId="LiveId" clId="{560E1F91-64D5-4D62-B5B6-392652E03616}" dt="2021-03-04T05:40:40.536" v="4112" actId="1036"/>
          <ac:spMkLst>
            <pc:docMk/>
            <pc:sldMk cId="2259603380" sldId="557"/>
            <ac:spMk id="51" creationId="{00B8B76D-DDD0-41A9-AE55-2E83D1861E53}"/>
          </ac:spMkLst>
        </pc:spChg>
        <pc:spChg chg="add mod">
          <ac:chgData name="zhang dong" userId="c3ce7b406596cfd4" providerId="LiveId" clId="{560E1F91-64D5-4D62-B5B6-392652E03616}" dt="2021-03-04T05:40:40.536" v="4112" actId="1036"/>
          <ac:spMkLst>
            <pc:docMk/>
            <pc:sldMk cId="2259603380" sldId="557"/>
            <ac:spMk id="52" creationId="{CE60E058-38BA-4F9F-B42A-949FF2DCE39D}"/>
          </ac:spMkLst>
        </pc:spChg>
        <pc:grpChg chg="del">
          <ac:chgData name="zhang dong" userId="c3ce7b406596cfd4" providerId="LiveId" clId="{560E1F91-64D5-4D62-B5B6-392652E03616}" dt="2021-03-04T05:38:00.796" v="3972" actId="478"/>
          <ac:grpSpMkLst>
            <pc:docMk/>
            <pc:sldMk cId="2259603380" sldId="557"/>
            <ac:grpSpMk id="24" creationId="{2A9213DE-F175-4115-A6E3-571ED7503D13}"/>
          </ac:grpSpMkLst>
        </pc:grpChg>
        <pc:grpChg chg="add mod">
          <ac:chgData name="zhang dong" userId="c3ce7b406596cfd4" providerId="LiveId" clId="{560E1F91-64D5-4D62-B5B6-392652E03616}" dt="2021-03-04T05:40:50.453" v="4114" actId="1076"/>
          <ac:grpSpMkLst>
            <pc:docMk/>
            <pc:sldMk cId="2259603380" sldId="557"/>
            <ac:grpSpMk id="36" creationId="{35AB0D38-3F41-491B-885A-5EA443D253FB}"/>
          </ac:grpSpMkLst>
        </pc:grpChg>
        <pc:picChg chg="del">
          <ac:chgData name="zhang dong" userId="c3ce7b406596cfd4" providerId="LiveId" clId="{560E1F91-64D5-4D62-B5B6-392652E03616}" dt="2021-03-04T05:38:00.796" v="3972" actId="478"/>
          <ac:picMkLst>
            <pc:docMk/>
            <pc:sldMk cId="2259603380" sldId="557"/>
            <ac:picMk id="19" creationId="{3F02089A-D1B4-4F85-A321-BE9CA4804D23}"/>
          </ac:picMkLst>
        </pc:picChg>
        <pc:picChg chg="add mod">
          <ac:chgData name="zhang dong" userId="c3ce7b406596cfd4" providerId="LiveId" clId="{560E1F91-64D5-4D62-B5B6-392652E03616}" dt="2021-03-04T05:40:40.536" v="4112" actId="1036"/>
          <ac:picMkLst>
            <pc:docMk/>
            <pc:sldMk cId="2259603380" sldId="557"/>
            <ac:picMk id="22" creationId="{34899101-BC7F-439F-BA9F-5421327911D7}"/>
          </ac:picMkLst>
        </pc:picChg>
        <pc:picChg chg="mod">
          <ac:chgData name="zhang dong" userId="c3ce7b406596cfd4" providerId="LiveId" clId="{560E1F91-64D5-4D62-B5B6-392652E03616}" dt="2021-03-04T05:39:59.727" v="4101"/>
          <ac:picMkLst>
            <pc:docMk/>
            <pc:sldMk cId="2259603380" sldId="557"/>
            <ac:picMk id="37" creationId="{13A76E7C-BF2B-46DE-B3EB-D69B64CA2D6E}"/>
          </ac:picMkLst>
        </pc:picChg>
        <pc:cxnChg chg="del mod">
          <ac:chgData name="zhang dong" userId="c3ce7b406596cfd4" providerId="LiveId" clId="{560E1F91-64D5-4D62-B5B6-392652E03616}" dt="2021-03-04T05:38:00.796" v="3972" actId="478"/>
          <ac:cxnSpMkLst>
            <pc:docMk/>
            <pc:sldMk cId="2259603380" sldId="557"/>
            <ac:cxnSpMk id="28" creationId="{2B176B4E-5401-4E62-8FEB-0178A37215AE}"/>
          </ac:cxnSpMkLst>
        </pc:cxnChg>
        <pc:cxnChg chg="del">
          <ac:chgData name="zhang dong" userId="c3ce7b406596cfd4" providerId="LiveId" clId="{560E1F91-64D5-4D62-B5B6-392652E03616}" dt="2021-03-04T05:38:00.796" v="3972" actId="478"/>
          <ac:cxnSpMkLst>
            <pc:docMk/>
            <pc:sldMk cId="2259603380" sldId="557"/>
            <ac:cxnSpMk id="29" creationId="{E9475A25-BA6B-41C2-A759-D29DC320CCFC}"/>
          </ac:cxnSpMkLst>
        </pc:cxnChg>
        <pc:cxnChg chg="del">
          <ac:chgData name="zhang dong" userId="c3ce7b406596cfd4" providerId="LiveId" clId="{560E1F91-64D5-4D62-B5B6-392652E03616}" dt="2021-03-04T05:38:00.796" v="3972" actId="478"/>
          <ac:cxnSpMkLst>
            <pc:docMk/>
            <pc:sldMk cId="2259603380" sldId="557"/>
            <ac:cxnSpMk id="31" creationId="{CD9FA866-F799-4B7C-8A90-1496BDBA7652}"/>
          </ac:cxnSpMkLst>
        </pc:cxnChg>
        <pc:cxnChg chg="del mod">
          <ac:chgData name="zhang dong" userId="c3ce7b406596cfd4" providerId="LiveId" clId="{560E1F91-64D5-4D62-B5B6-392652E03616}" dt="2021-03-04T05:38:00.796" v="3972" actId="478"/>
          <ac:cxnSpMkLst>
            <pc:docMk/>
            <pc:sldMk cId="2259603380" sldId="557"/>
            <ac:cxnSpMk id="32" creationId="{4FB7E2E1-CFBD-404C-BFB7-6F09C6401830}"/>
          </ac:cxnSpMkLst>
        </pc:cxnChg>
        <pc:cxnChg chg="del">
          <ac:chgData name="zhang dong" userId="c3ce7b406596cfd4" providerId="LiveId" clId="{560E1F91-64D5-4D62-B5B6-392652E03616}" dt="2021-03-04T05:38:00.796" v="3972" actId="478"/>
          <ac:cxnSpMkLst>
            <pc:docMk/>
            <pc:sldMk cId="2259603380" sldId="557"/>
            <ac:cxnSpMk id="35" creationId="{F8F2C206-3BFA-477C-A4CD-432FF8B8F9B9}"/>
          </ac:cxnSpMkLst>
        </pc:cxnChg>
        <pc:cxnChg chg="add mod">
          <ac:chgData name="zhang dong" userId="c3ce7b406596cfd4" providerId="LiveId" clId="{560E1F91-64D5-4D62-B5B6-392652E03616}" dt="2021-03-04T05:40:40.536" v="4112" actId="1036"/>
          <ac:cxnSpMkLst>
            <pc:docMk/>
            <pc:sldMk cId="2259603380" sldId="557"/>
            <ac:cxnSpMk id="40" creationId="{F9503DF5-E981-4304-915A-45410BAF1522}"/>
          </ac:cxnSpMkLst>
        </pc:cxnChg>
        <pc:cxnChg chg="add mod">
          <ac:chgData name="zhang dong" userId="c3ce7b406596cfd4" providerId="LiveId" clId="{560E1F91-64D5-4D62-B5B6-392652E03616}" dt="2021-03-04T05:40:40.536" v="4112" actId="1036"/>
          <ac:cxnSpMkLst>
            <pc:docMk/>
            <pc:sldMk cId="2259603380" sldId="557"/>
            <ac:cxnSpMk id="41" creationId="{073F2017-7D13-460C-BBA4-21737EA16090}"/>
          </ac:cxnSpMkLst>
        </pc:cxnChg>
        <pc:cxnChg chg="add mod">
          <ac:chgData name="zhang dong" userId="c3ce7b406596cfd4" providerId="LiveId" clId="{560E1F91-64D5-4D62-B5B6-392652E03616}" dt="2021-03-04T05:40:59.363" v="4117" actId="14100"/>
          <ac:cxnSpMkLst>
            <pc:docMk/>
            <pc:sldMk cId="2259603380" sldId="557"/>
            <ac:cxnSpMk id="44" creationId="{01A7B25A-7BA5-440B-B766-C09A70462AC1}"/>
          </ac:cxnSpMkLst>
        </pc:cxnChg>
        <pc:cxnChg chg="add mod">
          <ac:chgData name="zhang dong" userId="c3ce7b406596cfd4" providerId="LiveId" clId="{560E1F91-64D5-4D62-B5B6-392652E03616}" dt="2021-03-04T05:40:53.739" v="4115" actId="14100"/>
          <ac:cxnSpMkLst>
            <pc:docMk/>
            <pc:sldMk cId="2259603380" sldId="557"/>
            <ac:cxnSpMk id="45" creationId="{3FE3E06C-74F3-4EC2-8212-EFB43BD12B98}"/>
          </ac:cxnSpMkLst>
        </pc:cxnChg>
        <pc:cxnChg chg="add mod">
          <ac:chgData name="zhang dong" userId="c3ce7b406596cfd4" providerId="LiveId" clId="{560E1F91-64D5-4D62-B5B6-392652E03616}" dt="2021-03-04T05:40:31.184" v="4106" actId="14100"/>
          <ac:cxnSpMkLst>
            <pc:docMk/>
            <pc:sldMk cId="2259603380" sldId="557"/>
            <ac:cxnSpMk id="50" creationId="{173BA4DA-124E-499D-A96B-B4F1A0E53566}"/>
          </ac:cxnSpMkLst>
        </pc:cxnChg>
      </pc:sldChg>
      <pc:sldChg chg="addSp delSp modSp add mod">
        <pc:chgData name="zhang dong" userId="c3ce7b406596cfd4" providerId="LiveId" clId="{560E1F91-64D5-4D62-B5B6-392652E03616}" dt="2021-03-04T07:23:40.108" v="4339" actId="1076"/>
        <pc:sldMkLst>
          <pc:docMk/>
          <pc:sldMk cId="537981226" sldId="558"/>
        </pc:sldMkLst>
        <pc:spChg chg="mod">
          <ac:chgData name="zhang dong" userId="c3ce7b406596cfd4" providerId="LiveId" clId="{560E1F91-64D5-4D62-B5B6-392652E03616}" dt="2021-03-04T05:42:41.557" v="4152"/>
          <ac:spMkLst>
            <pc:docMk/>
            <pc:sldMk cId="537981226" sldId="558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5:44:43.705" v="4230" actId="20577"/>
          <ac:spMkLst>
            <pc:docMk/>
            <pc:sldMk cId="537981226" sldId="558"/>
            <ac:spMk id="3" creationId="{92CB3DFF-F841-4A00-9EFE-A98B570E5BA7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23" creationId="{75F8757F-2E23-4EC5-A79B-7F281933B5BF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39" creationId="{990287BB-8EA0-44C4-9E41-A5FCCDC1D002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43" creationId="{A1F528D9-E22C-49E2-8F09-93CA257EAA4F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46" creationId="{1A2BE174-EAC8-4DCD-8756-8B7EA6B9DE30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47" creationId="{BC4417F2-6257-44A4-BC70-2A7D820537A2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48" creationId="{7D2AE295-D215-46BC-B683-DC6F7BF1E4DF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49" creationId="{A0F91E47-6578-4D7D-92C7-CD828799F81B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51" creationId="{00B8B76D-DDD0-41A9-AE55-2E83D1861E53}"/>
          </ac:spMkLst>
        </pc:spChg>
        <pc:spChg chg="del">
          <ac:chgData name="zhang dong" userId="c3ce7b406596cfd4" providerId="LiveId" clId="{560E1F91-64D5-4D62-B5B6-392652E03616}" dt="2021-03-04T05:42:48.454" v="4153" actId="478"/>
          <ac:spMkLst>
            <pc:docMk/>
            <pc:sldMk cId="537981226" sldId="558"/>
            <ac:spMk id="52" creationId="{CE60E058-38BA-4F9F-B42A-949FF2DCE39D}"/>
          </ac:spMkLst>
        </pc:spChg>
        <pc:grpChg chg="add mod">
          <ac:chgData name="zhang dong" userId="c3ce7b406596cfd4" providerId="LiveId" clId="{560E1F91-64D5-4D62-B5B6-392652E03616}" dt="2021-03-04T07:23:40.108" v="4339" actId="1076"/>
          <ac:grpSpMkLst>
            <pc:docMk/>
            <pc:sldMk cId="537981226" sldId="558"/>
            <ac:grpSpMk id="4" creationId="{73C13E87-F17F-4991-A923-0CC392966236}"/>
          </ac:grpSpMkLst>
        </pc:grpChg>
        <pc:grpChg chg="del">
          <ac:chgData name="zhang dong" userId="c3ce7b406596cfd4" providerId="LiveId" clId="{560E1F91-64D5-4D62-B5B6-392652E03616}" dt="2021-03-04T05:42:48.454" v="4153" actId="478"/>
          <ac:grpSpMkLst>
            <pc:docMk/>
            <pc:sldMk cId="537981226" sldId="558"/>
            <ac:grpSpMk id="36" creationId="{35AB0D38-3F41-491B-885A-5EA443D253FB}"/>
          </ac:grpSpMkLst>
        </pc:grpChg>
        <pc:picChg chg="add mod modCrop">
          <ac:chgData name="zhang dong" userId="c3ce7b406596cfd4" providerId="LiveId" clId="{560E1F91-64D5-4D62-B5B6-392652E03616}" dt="2021-03-04T07:23:35.240" v="4338" actId="164"/>
          <ac:picMkLst>
            <pc:docMk/>
            <pc:sldMk cId="537981226" sldId="558"/>
            <ac:picMk id="5" creationId="{E49DA087-8C8D-41C6-B82E-8DEA06B7C8D0}"/>
          </ac:picMkLst>
        </pc:picChg>
        <pc:picChg chg="add mod">
          <ac:chgData name="zhang dong" userId="c3ce7b406596cfd4" providerId="LiveId" clId="{560E1F91-64D5-4D62-B5B6-392652E03616}" dt="2021-03-04T07:23:35.240" v="4338" actId="164"/>
          <ac:picMkLst>
            <pc:docMk/>
            <pc:sldMk cId="537981226" sldId="558"/>
            <ac:picMk id="7" creationId="{B654C876-9E8C-4237-B59C-FB2D6153938E}"/>
          </ac:picMkLst>
        </pc:picChg>
        <pc:picChg chg="del">
          <ac:chgData name="zhang dong" userId="c3ce7b406596cfd4" providerId="LiveId" clId="{560E1F91-64D5-4D62-B5B6-392652E03616}" dt="2021-03-04T05:42:48.454" v="4153" actId="478"/>
          <ac:picMkLst>
            <pc:docMk/>
            <pc:sldMk cId="537981226" sldId="558"/>
            <ac:picMk id="22" creationId="{34899101-BC7F-439F-BA9F-5421327911D7}"/>
          </ac:picMkLst>
        </pc:picChg>
        <pc:cxnChg chg="add mod">
          <ac:chgData name="zhang dong" userId="c3ce7b406596cfd4" providerId="LiveId" clId="{560E1F91-64D5-4D62-B5B6-392652E03616}" dt="2021-03-04T07:23:35.240" v="4338" actId="164"/>
          <ac:cxnSpMkLst>
            <pc:docMk/>
            <pc:sldMk cId="537981226" sldId="558"/>
            <ac:cxnSpMk id="9" creationId="{4BEAC813-1346-4E25-B4CD-C9339384EFCC}"/>
          </ac:cxnSpMkLst>
        </pc:cxnChg>
        <pc:cxnChg chg="add mod">
          <ac:chgData name="zhang dong" userId="c3ce7b406596cfd4" providerId="LiveId" clId="{560E1F91-64D5-4D62-B5B6-392652E03616}" dt="2021-03-04T07:23:35.240" v="4338" actId="164"/>
          <ac:cxnSpMkLst>
            <pc:docMk/>
            <pc:sldMk cId="537981226" sldId="558"/>
            <ac:cxnSpMk id="28" creationId="{7BD09F6D-E086-472B-8592-90EC025033A8}"/>
          </ac:cxnSpMkLst>
        </pc:cxnChg>
        <pc:cxnChg chg="del mod">
          <ac:chgData name="zhang dong" userId="c3ce7b406596cfd4" providerId="LiveId" clId="{560E1F91-64D5-4D62-B5B6-392652E03616}" dt="2021-03-04T05:42:48.454" v="4153" actId="478"/>
          <ac:cxnSpMkLst>
            <pc:docMk/>
            <pc:sldMk cId="537981226" sldId="558"/>
            <ac:cxnSpMk id="40" creationId="{F9503DF5-E981-4304-915A-45410BAF1522}"/>
          </ac:cxnSpMkLst>
        </pc:cxnChg>
        <pc:cxnChg chg="del">
          <ac:chgData name="zhang dong" userId="c3ce7b406596cfd4" providerId="LiveId" clId="{560E1F91-64D5-4D62-B5B6-392652E03616}" dt="2021-03-04T05:42:48.454" v="4153" actId="478"/>
          <ac:cxnSpMkLst>
            <pc:docMk/>
            <pc:sldMk cId="537981226" sldId="558"/>
            <ac:cxnSpMk id="41" creationId="{073F2017-7D13-460C-BBA4-21737EA16090}"/>
          </ac:cxnSpMkLst>
        </pc:cxnChg>
        <pc:cxnChg chg="del">
          <ac:chgData name="zhang dong" userId="c3ce7b406596cfd4" providerId="LiveId" clId="{560E1F91-64D5-4D62-B5B6-392652E03616}" dt="2021-03-04T05:42:48.454" v="4153" actId="478"/>
          <ac:cxnSpMkLst>
            <pc:docMk/>
            <pc:sldMk cId="537981226" sldId="558"/>
            <ac:cxnSpMk id="44" creationId="{01A7B25A-7BA5-440B-B766-C09A70462AC1}"/>
          </ac:cxnSpMkLst>
        </pc:cxnChg>
        <pc:cxnChg chg="del mod">
          <ac:chgData name="zhang dong" userId="c3ce7b406596cfd4" providerId="LiveId" clId="{560E1F91-64D5-4D62-B5B6-392652E03616}" dt="2021-03-04T05:42:48.454" v="4153" actId="478"/>
          <ac:cxnSpMkLst>
            <pc:docMk/>
            <pc:sldMk cId="537981226" sldId="558"/>
            <ac:cxnSpMk id="45" creationId="{3FE3E06C-74F3-4EC2-8212-EFB43BD12B98}"/>
          </ac:cxnSpMkLst>
        </pc:cxnChg>
        <pc:cxnChg chg="del">
          <ac:chgData name="zhang dong" userId="c3ce7b406596cfd4" providerId="LiveId" clId="{560E1F91-64D5-4D62-B5B6-392652E03616}" dt="2021-03-04T05:42:48.454" v="4153" actId="478"/>
          <ac:cxnSpMkLst>
            <pc:docMk/>
            <pc:sldMk cId="537981226" sldId="558"/>
            <ac:cxnSpMk id="50" creationId="{173BA4DA-124E-499D-A96B-B4F1A0E53566}"/>
          </ac:cxnSpMkLst>
        </pc:cxnChg>
      </pc:sldChg>
      <pc:sldChg chg="modSp add mod">
        <pc:chgData name="zhang dong" userId="c3ce7b406596cfd4" providerId="LiveId" clId="{560E1F91-64D5-4D62-B5B6-392652E03616}" dt="2021-03-04T05:41:30.577" v="4130"/>
        <pc:sldMkLst>
          <pc:docMk/>
          <pc:sldMk cId="735486254" sldId="559"/>
        </pc:sldMkLst>
        <pc:spChg chg="mod">
          <ac:chgData name="zhang dong" userId="c3ce7b406596cfd4" providerId="LiveId" clId="{560E1F91-64D5-4D62-B5B6-392652E03616}" dt="2021-03-04T05:41:30.577" v="4130"/>
          <ac:spMkLst>
            <pc:docMk/>
            <pc:sldMk cId="735486254" sldId="559"/>
            <ac:spMk id="2" creationId="{00000000-0000-0000-0000-000000000000}"/>
          </ac:spMkLst>
        </pc:spChg>
      </pc:sldChg>
      <pc:sldChg chg="addSp modSp add mod">
        <pc:chgData name="zhang dong" userId="c3ce7b406596cfd4" providerId="LiveId" clId="{560E1F91-64D5-4D62-B5B6-392652E03616}" dt="2021-03-04T07:23:26.319" v="4337" actId="1076"/>
        <pc:sldMkLst>
          <pc:docMk/>
          <pc:sldMk cId="2205918179" sldId="560"/>
        </pc:sldMkLst>
        <pc:spChg chg="mod">
          <ac:chgData name="zhang dong" userId="c3ce7b406596cfd4" providerId="LiveId" clId="{560E1F91-64D5-4D62-B5B6-392652E03616}" dt="2021-03-04T05:56:14.408" v="4256" actId="20577"/>
          <ac:spMkLst>
            <pc:docMk/>
            <pc:sldMk cId="2205918179" sldId="560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5:56:23.798" v="4270" actId="20577"/>
          <ac:spMkLst>
            <pc:docMk/>
            <pc:sldMk cId="2205918179" sldId="560"/>
            <ac:spMk id="3" creationId="{92CB3DFF-F841-4A00-9EFE-A98B570E5BA7}"/>
          </ac:spMkLst>
        </pc:spChg>
        <pc:spChg chg="add mod ord">
          <ac:chgData name="zhang dong" userId="c3ce7b406596cfd4" providerId="LiveId" clId="{560E1F91-64D5-4D62-B5B6-392652E03616}" dt="2021-03-04T07:23:10.790" v="4335" actId="164"/>
          <ac:spMkLst>
            <pc:docMk/>
            <pc:sldMk cId="2205918179" sldId="560"/>
            <ac:spMk id="4" creationId="{21934822-7E1E-4F74-89BD-51EA61BEA635}"/>
          </ac:spMkLst>
        </pc:spChg>
        <pc:spChg chg="add mod ord">
          <ac:chgData name="zhang dong" userId="c3ce7b406596cfd4" providerId="LiveId" clId="{560E1F91-64D5-4D62-B5B6-392652E03616}" dt="2021-03-04T07:23:10.790" v="4335" actId="164"/>
          <ac:spMkLst>
            <pc:docMk/>
            <pc:sldMk cId="2205918179" sldId="560"/>
            <ac:spMk id="15" creationId="{47C747BC-C444-4080-B346-F3BC38E36646}"/>
          </ac:spMkLst>
        </pc:spChg>
        <pc:grpChg chg="add mod">
          <ac:chgData name="zhang dong" userId="c3ce7b406596cfd4" providerId="LiveId" clId="{560E1F91-64D5-4D62-B5B6-392652E03616}" dt="2021-03-04T07:23:26.319" v="4337" actId="1076"/>
          <ac:grpSpMkLst>
            <pc:docMk/>
            <pc:sldMk cId="2205918179" sldId="560"/>
            <ac:grpSpMk id="8" creationId="{70CC2590-16B8-474B-8C28-782B5CD882D6}"/>
          </ac:grpSpMkLst>
        </pc:grpChg>
        <pc:picChg chg="mod ord">
          <ac:chgData name="zhang dong" userId="c3ce7b406596cfd4" providerId="LiveId" clId="{560E1F91-64D5-4D62-B5B6-392652E03616}" dt="2021-03-04T07:23:10.790" v="4335" actId="164"/>
          <ac:picMkLst>
            <pc:docMk/>
            <pc:sldMk cId="2205918179" sldId="560"/>
            <ac:picMk id="5" creationId="{E49DA087-8C8D-41C6-B82E-8DEA06B7C8D0}"/>
          </ac:picMkLst>
        </pc:picChg>
        <pc:picChg chg="mod ord">
          <ac:chgData name="zhang dong" userId="c3ce7b406596cfd4" providerId="LiveId" clId="{560E1F91-64D5-4D62-B5B6-392652E03616}" dt="2021-03-04T07:23:10.790" v="4335" actId="164"/>
          <ac:picMkLst>
            <pc:docMk/>
            <pc:sldMk cId="2205918179" sldId="560"/>
            <ac:picMk id="7" creationId="{B654C876-9E8C-4237-B59C-FB2D6153938E}"/>
          </ac:picMkLst>
        </pc:picChg>
        <pc:cxnChg chg="mod ord">
          <ac:chgData name="zhang dong" userId="c3ce7b406596cfd4" providerId="LiveId" clId="{560E1F91-64D5-4D62-B5B6-392652E03616}" dt="2021-03-04T07:23:10.790" v="4335" actId="164"/>
          <ac:cxnSpMkLst>
            <pc:docMk/>
            <pc:sldMk cId="2205918179" sldId="560"/>
            <ac:cxnSpMk id="9" creationId="{4BEAC813-1346-4E25-B4CD-C9339384EFCC}"/>
          </ac:cxnSpMkLst>
        </pc:cxnChg>
        <pc:cxnChg chg="add mod ord">
          <ac:chgData name="zhang dong" userId="c3ce7b406596cfd4" providerId="LiveId" clId="{560E1F91-64D5-4D62-B5B6-392652E03616}" dt="2021-03-04T07:23:10.790" v="4335" actId="164"/>
          <ac:cxnSpMkLst>
            <pc:docMk/>
            <pc:sldMk cId="2205918179" sldId="560"/>
            <ac:cxnSpMk id="11" creationId="{BD3EFD88-422C-4C46-A97F-42294B3E1115}"/>
          </ac:cxnSpMkLst>
        </pc:cxnChg>
        <pc:cxnChg chg="add mod ord">
          <ac:chgData name="zhang dong" userId="c3ce7b406596cfd4" providerId="LiveId" clId="{560E1F91-64D5-4D62-B5B6-392652E03616}" dt="2021-03-04T07:23:10.790" v="4335" actId="164"/>
          <ac:cxnSpMkLst>
            <pc:docMk/>
            <pc:sldMk cId="2205918179" sldId="560"/>
            <ac:cxnSpMk id="13" creationId="{7AA01C04-90F1-4598-B7DD-7D463FB088FB}"/>
          </ac:cxnSpMkLst>
        </pc:cxnChg>
        <pc:cxnChg chg="mod ord">
          <ac:chgData name="zhang dong" userId="c3ce7b406596cfd4" providerId="LiveId" clId="{560E1F91-64D5-4D62-B5B6-392652E03616}" dt="2021-03-04T07:23:10.790" v="4335" actId="164"/>
          <ac:cxnSpMkLst>
            <pc:docMk/>
            <pc:sldMk cId="2205918179" sldId="560"/>
            <ac:cxnSpMk id="28" creationId="{7BD09F6D-E086-472B-8592-90EC025033A8}"/>
          </ac:cxnSpMkLst>
        </pc:cxnChg>
      </pc:sldChg>
      <pc:sldChg chg="addSp delSp modSp add mod">
        <pc:chgData name="zhang dong" userId="c3ce7b406596cfd4" providerId="LiveId" clId="{560E1F91-64D5-4D62-B5B6-392652E03616}" dt="2021-03-04T08:29:15.011" v="4832" actId="1076"/>
        <pc:sldMkLst>
          <pc:docMk/>
          <pc:sldMk cId="2898279842" sldId="561"/>
        </pc:sldMkLst>
        <pc:spChg chg="mod">
          <ac:chgData name="zhang dong" userId="c3ce7b406596cfd4" providerId="LiveId" clId="{560E1F91-64D5-4D62-B5B6-392652E03616}" dt="2021-03-04T07:31:59.894" v="4341" actId="20577"/>
          <ac:spMkLst>
            <pc:docMk/>
            <pc:sldMk cId="2898279842" sldId="561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7:40:34.435" v="4579" actId="20577"/>
          <ac:spMkLst>
            <pc:docMk/>
            <pc:sldMk cId="2898279842" sldId="561"/>
            <ac:spMk id="3" creationId="{92CB3DFF-F841-4A00-9EFE-A98B570E5BA7}"/>
          </ac:spMkLst>
        </pc:spChg>
        <pc:spChg chg="add del mod">
          <ac:chgData name="zhang dong" userId="c3ce7b406596cfd4" providerId="LiveId" clId="{560E1F91-64D5-4D62-B5B6-392652E03616}" dt="2021-03-04T07:37:49.633" v="4406"/>
          <ac:spMkLst>
            <pc:docMk/>
            <pc:sldMk cId="2898279842" sldId="561"/>
            <ac:spMk id="6" creationId="{C71956DA-E1C2-4A74-B210-7748BC2C0DB1}"/>
          </ac:spMkLst>
        </pc:spChg>
        <pc:spChg chg="add mod">
          <ac:chgData name="zhang dong" userId="c3ce7b406596cfd4" providerId="LiveId" clId="{560E1F91-64D5-4D62-B5B6-392652E03616}" dt="2021-03-04T08:29:15.011" v="4832" actId="1076"/>
          <ac:spMkLst>
            <pc:docMk/>
            <pc:sldMk cId="2898279842" sldId="561"/>
            <ac:spMk id="16" creationId="{1787265C-629C-4BD2-AA69-4EB8DAC34F79}"/>
          </ac:spMkLst>
        </pc:spChg>
        <pc:grpChg chg="del">
          <ac:chgData name="zhang dong" userId="c3ce7b406596cfd4" providerId="LiveId" clId="{560E1F91-64D5-4D62-B5B6-392652E03616}" dt="2021-03-04T07:32:07.427" v="4344" actId="478"/>
          <ac:grpSpMkLst>
            <pc:docMk/>
            <pc:sldMk cId="2898279842" sldId="561"/>
            <ac:grpSpMk id="8" creationId="{70CC2590-16B8-474B-8C28-782B5CD882D6}"/>
          </ac:grpSpMkLst>
        </pc:grpChg>
      </pc:sldChg>
      <pc:sldChg chg="delSp modSp add mod">
        <pc:chgData name="zhang dong" userId="c3ce7b406596cfd4" providerId="LiveId" clId="{560E1F91-64D5-4D62-B5B6-392652E03616}" dt="2021-03-04T08:30:07.934" v="4920" actId="20577"/>
        <pc:sldMkLst>
          <pc:docMk/>
          <pc:sldMk cId="1616475276" sldId="562"/>
        </pc:sldMkLst>
        <pc:spChg chg="mod">
          <ac:chgData name="zhang dong" userId="c3ce7b406596cfd4" providerId="LiveId" clId="{560E1F91-64D5-4D62-B5B6-392652E03616}" dt="2021-03-04T07:40:49.123" v="4582" actId="20577"/>
          <ac:spMkLst>
            <pc:docMk/>
            <pc:sldMk cId="1616475276" sldId="562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8:30:07.934" v="4920" actId="20577"/>
          <ac:spMkLst>
            <pc:docMk/>
            <pc:sldMk cId="1616475276" sldId="562"/>
            <ac:spMk id="3" creationId="{92CB3DFF-F841-4A00-9EFE-A98B570E5BA7}"/>
          </ac:spMkLst>
        </pc:spChg>
        <pc:spChg chg="del mod">
          <ac:chgData name="zhang dong" userId="c3ce7b406596cfd4" providerId="LiveId" clId="{560E1F91-64D5-4D62-B5B6-392652E03616}" dt="2021-03-04T08:26:45.256" v="4719" actId="478"/>
          <ac:spMkLst>
            <pc:docMk/>
            <pc:sldMk cId="1616475276" sldId="562"/>
            <ac:spMk id="16" creationId="{1787265C-629C-4BD2-AA69-4EB8DAC34F79}"/>
          </ac:spMkLst>
        </pc:spChg>
      </pc:sldChg>
      <pc:sldChg chg="modSp add del mod">
        <pc:chgData name="zhang dong" userId="c3ce7b406596cfd4" providerId="LiveId" clId="{560E1F91-64D5-4D62-B5B6-392652E03616}" dt="2021-03-04T08:52:39.813" v="5166" actId="47"/>
        <pc:sldMkLst>
          <pc:docMk/>
          <pc:sldMk cId="3089863203" sldId="563"/>
        </pc:sldMkLst>
        <pc:spChg chg="mod">
          <ac:chgData name="zhang dong" userId="c3ce7b406596cfd4" providerId="LiveId" clId="{560E1F91-64D5-4D62-B5B6-392652E03616}" dt="2021-03-04T08:30:13.663" v="4922" actId="20577"/>
          <ac:spMkLst>
            <pc:docMk/>
            <pc:sldMk cId="3089863203" sldId="563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8:30:57.724" v="5019" actId="20577"/>
          <ac:spMkLst>
            <pc:docMk/>
            <pc:sldMk cId="3089863203" sldId="563"/>
            <ac:spMk id="3" creationId="{92CB3DFF-F841-4A00-9EFE-A98B570E5BA7}"/>
          </ac:spMkLst>
        </pc:spChg>
      </pc:sldChg>
      <pc:sldChg chg="addSp delSp modSp add mod">
        <pc:chgData name="zhang dong" userId="c3ce7b406596cfd4" providerId="LiveId" clId="{560E1F91-64D5-4D62-B5B6-392652E03616}" dt="2021-03-04T08:52:42.891" v="5167" actId="20577"/>
        <pc:sldMkLst>
          <pc:docMk/>
          <pc:sldMk cId="3127896682" sldId="564"/>
        </pc:sldMkLst>
        <pc:spChg chg="mod">
          <ac:chgData name="zhang dong" userId="c3ce7b406596cfd4" providerId="LiveId" clId="{560E1F91-64D5-4D62-B5B6-392652E03616}" dt="2021-03-04T08:52:42.891" v="5167" actId="20577"/>
          <ac:spMkLst>
            <pc:docMk/>
            <pc:sldMk cId="3127896682" sldId="564"/>
            <ac:spMk id="2" creationId="{11D6DDB1-8CAC-47AA-B547-24945311A3D8}"/>
          </ac:spMkLst>
        </pc:spChg>
        <pc:spChg chg="add del mod">
          <ac:chgData name="zhang dong" userId="c3ce7b406596cfd4" providerId="LiveId" clId="{560E1F91-64D5-4D62-B5B6-392652E03616}" dt="2021-03-04T08:49:44.350" v="5025" actId="767"/>
          <ac:spMkLst>
            <pc:docMk/>
            <pc:sldMk cId="3127896682" sldId="564"/>
            <ac:spMk id="4" creationId="{D4917B88-7541-4F4E-AD99-5425C36A5F06}"/>
          </ac:spMkLst>
        </pc:spChg>
        <pc:spChg chg="add mod">
          <ac:chgData name="zhang dong" userId="c3ce7b406596cfd4" providerId="LiveId" clId="{560E1F91-64D5-4D62-B5B6-392652E03616}" dt="2021-03-04T08:50:56.304" v="5113" actId="1076"/>
          <ac:spMkLst>
            <pc:docMk/>
            <pc:sldMk cId="3127896682" sldId="564"/>
            <ac:spMk id="5" creationId="{4C20F9C6-7A2A-4316-981D-9795743D324B}"/>
          </ac:spMkLst>
        </pc:spChg>
      </pc:sldChg>
      <pc:sldChg chg="addSp delSp modSp add mod">
        <pc:chgData name="zhang dong" userId="c3ce7b406596cfd4" providerId="LiveId" clId="{560E1F91-64D5-4D62-B5B6-392652E03616}" dt="2021-03-04T08:54:45.517" v="5181" actId="207"/>
        <pc:sldMkLst>
          <pc:docMk/>
          <pc:sldMk cId="3046286597" sldId="565"/>
        </pc:sldMkLst>
        <pc:spChg chg="mod">
          <ac:chgData name="zhang dong" userId="c3ce7b406596cfd4" providerId="LiveId" clId="{560E1F91-64D5-4D62-B5B6-392652E03616}" dt="2021-03-04T08:52:49.957" v="5168" actId="20577"/>
          <ac:spMkLst>
            <pc:docMk/>
            <pc:sldMk cId="3046286597" sldId="565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8:52:18.352" v="5165" actId="20577"/>
          <ac:spMkLst>
            <pc:docMk/>
            <pc:sldMk cId="3046286597" sldId="565"/>
            <ac:spMk id="3" creationId="{92CB3DFF-F841-4A00-9EFE-A98B570E5BA7}"/>
          </ac:spMkLst>
        </pc:spChg>
        <pc:spChg chg="add del">
          <ac:chgData name="zhang dong" userId="c3ce7b406596cfd4" providerId="LiveId" clId="{560E1F91-64D5-4D62-B5B6-392652E03616}" dt="2021-03-04T08:54:12.445" v="5171" actId="11529"/>
          <ac:spMkLst>
            <pc:docMk/>
            <pc:sldMk cId="3046286597" sldId="565"/>
            <ac:spMk id="4" creationId="{37A4F9EE-A06E-4088-991C-CBE044410E2D}"/>
          </ac:spMkLst>
        </pc:spChg>
        <pc:spChg chg="add mod">
          <ac:chgData name="zhang dong" userId="c3ce7b406596cfd4" providerId="LiveId" clId="{560E1F91-64D5-4D62-B5B6-392652E03616}" dt="2021-03-04T08:54:45.517" v="5181" actId="207"/>
          <ac:spMkLst>
            <pc:docMk/>
            <pc:sldMk cId="3046286597" sldId="565"/>
            <ac:spMk id="6" creationId="{FA892B17-2565-4F85-9263-5F781BFEDA0A}"/>
          </ac:spMkLst>
        </pc:spChg>
      </pc:sldChg>
      <pc:sldChg chg="modSp add mod">
        <pc:chgData name="zhang dong" userId="c3ce7b406596cfd4" providerId="LiveId" clId="{560E1F91-64D5-4D62-B5B6-392652E03616}" dt="2021-03-04T08:59:07.830" v="5388" actId="207"/>
        <pc:sldMkLst>
          <pc:docMk/>
          <pc:sldMk cId="3675634902" sldId="566"/>
        </pc:sldMkLst>
        <pc:spChg chg="mod">
          <ac:chgData name="zhang dong" userId="c3ce7b406596cfd4" providerId="LiveId" clId="{560E1F91-64D5-4D62-B5B6-392652E03616}" dt="2021-03-04T08:55:32.860" v="5183" actId="20577"/>
          <ac:spMkLst>
            <pc:docMk/>
            <pc:sldMk cId="3675634902" sldId="566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8:59:07.830" v="5388" actId="207"/>
          <ac:spMkLst>
            <pc:docMk/>
            <pc:sldMk cId="3675634902" sldId="566"/>
            <ac:spMk id="3" creationId="{92CB3DFF-F841-4A00-9EFE-A98B570E5BA7}"/>
          </ac:spMkLst>
        </pc:spChg>
      </pc:sldChg>
      <pc:sldChg chg="modSp add mod">
        <pc:chgData name="zhang dong" userId="c3ce7b406596cfd4" providerId="LiveId" clId="{560E1F91-64D5-4D62-B5B6-392652E03616}" dt="2021-03-04T08:58:56.652" v="5377" actId="20577"/>
        <pc:sldMkLst>
          <pc:docMk/>
          <pc:sldMk cId="1233002248" sldId="567"/>
        </pc:sldMkLst>
        <pc:spChg chg="mod">
          <ac:chgData name="zhang dong" userId="c3ce7b406596cfd4" providerId="LiveId" clId="{560E1F91-64D5-4D62-B5B6-392652E03616}" dt="2021-03-04T08:58:39.414" v="5373" actId="20577"/>
          <ac:spMkLst>
            <pc:docMk/>
            <pc:sldMk cId="1233002248" sldId="567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08:58:56.652" v="5377" actId="20577"/>
          <ac:spMkLst>
            <pc:docMk/>
            <pc:sldMk cId="1233002248" sldId="567"/>
            <ac:spMk id="3" creationId="{92CB3DFF-F841-4A00-9EFE-A98B570E5BA7}"/>
          </ac:spMkLst>
        </pc:spChg>
      </pc:sldChg>
      <pc:sldChg chg="modSp add mod">
        <pc:chgData name="zhang dong" userId="c3ce7b406596cfd4" providerId="LiveId" clId="{560E1F91-64D5-4D62-B5B6-392652E03616}" dt="2021-03-04T16:15:39.929" v="5404"/>
        <pc:sldMkLst>
          <pc:docMk/>
          <pc:sldMk cId="98438154" sldId="568"/>
        </pc:sldMkLst>
        <pc:spChg chg="mod">
          <ac:chgData name="zhang dong" userId="c3ce7b406596cfd4" providerId="LiveId" clId="{560E1F91-64D5-4D62-B5B6-392652E03616}" dt="2021-03-04T16:15:39.929" v="5404"/>
          <ac:spMkLst>
            <pc:docMk/>
            <pc:sldMk cId="98438154" sldId="568"/>
            <ac:spMk id="6" creationId="{00000000-0000-0000-0000-000000000000}"/>
          </ac:spMkLst>
        </pc:spChg>
        <pc:spChg chg="mod">
          <ac:chgData name="zhang dong" userId="c3ce7b406596cfd4" providerId="LiveId" clId="{560E1F91-64D5-4D62-B5B6-392652E03616}" dt="2021-03-04T14:25:25.573" v="5392" actId="20577"/>
          <ac:spMkLst>
            <pc:docMk/>
            <pc:sldMk cId="98438154" sldId="568"/>
            <ac:spMk id="7" creationId="{00000000-0000-0000-0000-000000000000}"/>
          </ac:spMkLst>
        </pc:spChg>
      </pc:sldChg>
      <pc:sldChg chg="modSp add mod">
        <pc:chgData name="zhang dong" userId="c3ce7b406596cfd4" providerId="LiveId" clId="{560E1F91-64D5-4D62-B5B6-392652E03616}" dt="2021-03-04T16:15:53.075" v="5424"/>
        <pc:sldMkLst>
          <pc:docMk/>
          <pc:sldMk cId="890275688" sldId="569"/>
        </pc:sldMkLst>
        <pc:spChg chg="mod">
          <ac:chgData name="zhang dong" userId="c3ce7b406596cfd4" providerId="LiveId" clId="{560E1F91-64D5-4D62-B5B6-392652E03616}" dt="2021-03-04T16:15:53.075" v="5424"/>
          <ac:spMkLst>
            <pc:docMk/>
            <pc:sldMk cId="890275688" sldId="569"/>
            <ac:spMk id="2" creationId="{00000000-0000-0000-0000-000000000000}"/>
          </ac:spMkLst>
        </pc:spChg>
      </pc:sldChg>
      <pc:sldChg chg="addSp modSp add mod">
        <pc:chgData name="zhang dong" userId="c3ce7b406596cfd4" providerId="LiveId" clId="{560E1F91-64D5-4D62-B5B6-392652E03616}" dt="2021-03-04T16:18:58.793" v="5459" actId="1076"/>
        <pc:sldMkLst>
          <pc:docMk/>
          <pc:sldMk cId="1129682365" sldId="570"/>
        </pc:sldMkLst>
        <pc:spChg chg="mod">
          <ac:chgData name="zhang dong" userId="c3ce7b406596cfd4" providerId="LiveId" clId="{560E1F91-64D5-4D62-B5B6-392652E03616}" dt="2021-03-04T16:16:05.223" v="5441"/>
          <ac:spMkLst>
            <pc:docMk/>
            <pc:sldMk cId="1129682365" sldId="570"/>
            <ac:spMk id="2" creationId="{11D6DDB1-8CAC-47AA-B547-24945311A3D8}"/>
          </ac:spMkLst>
        </pc:spChg>
        <pc:spChg chg="mod">
          <ac:chgData name="zhang dong" userId="c3ce7b406596cfd4" providerId="LiveId" clId="{560E1F91-64D5-4D62-B5B6-392652E03616}" dt="2021-03-04T16:16:11.584" v="5455" actId="20577"/>
          <ac:spMkLst>
            <pc:docMk/>
            <pc:sldMk cId="1129682365" sldId="570"/>
            <ac:spMk id="3" creationId="{92CB3DFF-F841-4A00-9EFE-A98B570E5BA7}"/>
          </ac:spMkLst>
        </pc:spChg>
        <pc:spChg chg="add mod">
          <ac:chgData name="zhang dong" userId="c3ce7b406596cfd4" providerId="LiveId" clId="{560E1F91-64D5-4D62-B5B6-392652E03616}" dt="2021-03-04T16:18:58.793" v="5459" actId="1076"/>
          <ac:spMkLst>
            <pc:docMk/>
            <pc:sldMk cId="1129682365" sldId="570"/>
            <ac:spMk id="5" creationId="{AA48CADD-09DD-45AE-B6C3-D4F8943B2AC8}"/>
          </ac:spMkLst>
        </pc:spChg>
      </pc:sldChg>
      <pc:sldChg chg="delSp modSp add mod">
        <pc:chgData name="zhang dong" userId="c3ce7b406596cfd4" providerId="LiveId" clId="{560E1F91-64D5-4D62-B5B6-392652E03616}" dt="2021-03-04T16:19:33.028" v="5470" actId="478"/>
        <pc:sldMkLst>
          <pc:docMk/>
          <pc:sldMk cId="1384305151" sldId="571"/>
        </pc:sldMkLst>
        <pc:spChg chg="mod">
          <ac:chgData name="zhang dong" userId="c3ce7b406596cfd4" providerId="LiveId" clId="{560E1F91-64D5-4D62-B5B6-392652E03616}" dt="2021-03-04T16:19:24.773" v="5469" actId="20577"/>
          <ac:spMkLst>
            <pc:docMk/>
            <pc:sldMk cId="1384305151" sldId="571"/>
            <ac:spMk id="3" creationId="{92CB3DFF-F841-4A00-9EFE-A98B570E5BA7}"/>
          </ac:spMkLst>
        </pc:spChg>
        <pc:spChg chg="del">
          <ac:chgData name="zhang dong" userId="c3ce7b406596cfd4" providerId="LiveId" clId="{560E1F91-64D5-4D62-B5B6-392652E03616}" dt="2021-03-04T16:19:33.028" v="5470" actId="478"/>
          <ac:spMkLst>
            <pc:docMk/>
            <pc:sldMk cId="1384305151" sldId="571"/>
            <ac:spMk id="5" creationId="{AA48CADD-09DD-45AE-B6C3-D4F8943B2AC8}"/>
          </ac:spMkLst>
        </pc:spChg>
      </pc:sldChg>
    </pc:docChg>
  </pc:docChgLst>
  <pc:docChgLst>
    <pc:chgData name="zhang dong" userId="c3ce7b406596cfd4" providerId="LiveId" clId="{C893B38D-58F9-4640-9C41-F0CE2275A18C}"/>
    <pc:docChg chg="modMainMaster">
      <pc:chgData name="zhang dong" userId="c3ce7b406596cfd4" providerId="LiveId" clId="{C893B38D-58F9-4640-9C41-F0CE2275A18C}" dt="2019-10-09T05:14:32.269" v="2" actId="2711"/>
      <pc:docMkLst>
        <pc:docMk/>
      </pc:docMkLst>
      <pc:sldMasterChg chg="modSp">
        <pc:chgData name="zhang dong" userId="c3ce7b406596cfd4" providerId="LiveId" clId="{C893B38D-58F9-4640-9C41-F0CE2275A18C}" dt="2019-10-09T05:13:07.421" v="0" actId="2711"/>
        <pc:sldMasterMkLst>
          <pc:docMk/>
          <pc:sldMasterMk cId="0" sldId="2147483648"/>
        </pc:sldMasterMkLst>
        <pc:spChg chg="mod">
          <ac:chgData name="zhang dong" userId="c3ce7b406596cfd4" providerId="LiveId" clId="{C893B38D-58F9-4640-9C41-F0CE2275A18C}" dt="2019-10-09T05:13:07.421" v="0" actId="271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3:07.421" v="0" actId="271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3:07.421" v="0" actId="271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3:07.421" v="0" actId="271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3:07.421" v="0" actId="2711"/>
          <ac:spMkLst>
            <pc:docMk/>
            <pc:sldMasterMk cId="0" sldId="2147483648"/>
            <ac:spMk id="6" creationId="{00000000-0000-0000-0000-000000000000}"/>
          </ac:spMkLst>
        </pc:spChg>
      </pc:sldMasterChg>
      <pc:sldMasterChg chg="modSp modSldLayout">
        <pc:chgData name="zhang dong" userId="c3ce7b406596cfd4" providerId="LiveId" clId="{C893B38D-58F9-4640-9C41-F0CE2275A18C}" dt="2019-10-09T05:14:32.269" v="2" actId="2711"/>
        <pc:sldMasterMkLst>
          <pc:docMk/>
          <pc:sldMasterMk cId="0" sldId="2147483661"/>
        </pc:sldMasterMkLst>
        <pc:spChg chg="mod">
          <ac:chgData name="zhang dong" userId="c3ce7b406596cfd4" providerId="LiveId" clId="{C893B38D-58F9-4640-9C41-F0CE2275A18C}" dt="2019-10-09T05:14:32.269" v="2" actId="2711"/>
          <ac:spMkLst>
            <pc:docMk/>
            <pc:sldMasterMk cId="0" sldId="2147483661"/>
            <ac:spMk id="2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4:32.269" v="2" actId="2711"/>
          <ac:spMkLst>
            <pc:docMk/>
            <pc:sldMasterMk cId="0" sldId="2147483661"/>
            <ac:spMk id="3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4:32.269" v="2" actId="2711"/>
          <ac:spMkLst>
            <pc:docMk/>
            <pc:sldMasterMk cId="0" sldId="2147483661"/>
            <ac:spMk id="4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4:32.269" v="2" actId="2711"/>
          <ac:spMkLst>
            <pc:docMk/>
            <pc:sldMasterMk cId="0" sldId="2147483661"/>
            <ac:spMk id="5" creationId="{00000000-0000-0000-0000-000000000000}"/>
          </ac:spMkLst>
        </pc:spChg>
        <pc:spChg chg="mod">
          <ac:chgData name="zhang dong" userId="c3ce7b406596cfd4" providerId="LiveId" clId="{C893B38D-58F9-4640-9C41-F0CE2275A18C}" dt="2019-10-09T05:14:32.269" v="2" actId="2711"/>
          <ac:spMkLst>
            <pc:docMk/>
            <pc:sldMasterMk cId="0" sldId="2147483661"/>
            <ac:spMk id="6" creationId="{00000000-0000-0000-0000-000000000000}"/>
          </ac:spMkLst>
        </pc:spChg>
        <pc:sldLayoutChg chg="modSp">
          <pc:chgData name="zhang dong" userId="c3ce7b406596cfd4" providerId="LiveId" clId="{C893B38D-58F9-4640-9C41-F0CE2275A18C}" dt="2019-10-09T05:14:21.422" v="1" actId="2711"/>
          <pc:sldLayoutMkLst>
            <pc:docMk/>
            <pc:sldMasterMk cId="0" sldId="2147483661"/>
            <pc:sldLayoutMk cId="0" sldId="2147483663"/>
          </pc:sldLayoutMkLst>
          <pc:spChg chg="mod">
            <ac:chgData name="zhang dong" userId="c3ce7b406596cfd4" providerId="LiveId" clId="{C893B38D-58F9-4640-9C41-F0CE2275A18C}" dt="2019-10-09T05:14:21.422" v="1" actId="2711"/>
            <ac:spMkLst>
              <pc:docMk/>
              <pc:sldMasterMk cId="0" sldId="2147483661"/>
              <pc:sldLayoutMk cId="0" sldId="2147483663"/>
              <ac:spMk id="2" creationId="{00000000-0000-0000-0000-000000000000}"/>
            </ac:spMkLst>
          </pc:spChg>
          <pc:spChg chg="mod">
            <ac:chgData name="zhang dong" userId="c3ce7b406596cfd4" providerId="LiveId" clId="{C893B38D-58F9-4640-9C41-F0CE2275A18C}" dt="2019-10-09T05:14:21.422" v="1" actId="2711"/>
            <ac:spMkLst>
              <pc:docMk/>
              <pc:sldMasterMk cId="0" sldId="2147483661"/>
              <pc:sldLayoutMk cId="0" sldId="2147483663"/>
              <ac:spMk id="3" creationId="{00000000-0000-0000-0000-000000000000}"/>
            </ac:spMkLst>
          </pc:spChg>
          <pc:spChg chg="mod">
            <ac:chgData name="zhang dong" userId="c3ce7b406596cfd4" providerId="LiveId" clId="{C893B38D-58F9-4640-9C41-F0CE2275A18C}" dt="2019-10-09T05:14:21.422" v="1" actId="2711"/>
            <ac:spMkLst>
              <pc:docMk/>
              <pc:sldMasterMk cId="0" sldId="2147483661"/>
              <pc:sldLayoutMk cId="0" sldId="2147483663"/>
              <ac:spMk id="4" creationId="{00000000-0000-0000-0000-000000000000}"/>
            </ac:spMkLst>
          </pc:spChg>
          <pc:spChg chg="mod">
            <ac:chgData name="zhang dong" userId="c3ce7b406596cfd4" providerId="LiveId" clId="{C893B38D-58F9-4640-9C41-F0CE2275A18C}" dt="2019-10-09T05:14:21.422" v="1" actId="2711"/>
            <ac:spMkLst>
              <pc:docMk/>
              <pc:sldMasterMk cId="0" sldId="2147483661"/>
              <pc:sldLayoutMk cId="0" sldId="2147483663"/>
              <ac:spMk id="5" creationId="{00000000-0000-0000-0000-000000000000}"/>
            </ac:spMkLst>
          </pc:spChg>
          <pc:spChg chg="mod">
            <ac:chgData name="zhang dong" userId="c3ce7b406596cfd4" providerId="LiveId" clId="{C893B38D-58F9-4640-9C41-F0CE2275A18C}" dt="2019-10-09T05:14:21.422" v="1" actId="2711"/>
            <ac:spMkLst>
              <pc:docMk/>
              <pc:sldMasterMk cId="0" sldId="2147483661"/>
              <pc:sldLayoutMk cId="0" sldId="2147483663"/>
              <ac:spMk id="6" creationId="{00000000-0000-0000-0000-000000000000}"/>
            </ac:spMkLst>
          </pc:spChg>
        </pc:sldLayoutChg>
      </pc:sldMasterChg>
    </pc:docChg>
  </pc:docChgLst>
  <pc:docChgLst>
    <pc:chgData name="zhang dong" userId="c3ce7b406596cfd4" providerId="LiveId" clId="{DB153B65-45A1-49B8-A85E-B9D2339411EA}"/>
    <pc:docChg chg="undo custSel addSld delSld modSld">
      <pc:chgData name="zhang dong" userId="c3ce7b406596cfd4" providerId="LiveId" clId="{DB153B65-45A1-49B8-A85E-B9D2339411EA}" dt="2020-03-26T08:35:55.270" v="353" actId="20577"/>
      <pc:docMkLst>
        <pc:docMk/>
      </pc:docMkLst>
      <pc:sldChg chg="modSp">
        <pc:chgData name="zhang dong" userId="c3ce7b406596cfd4" providerId="LiveId" clId="{DB153B65-45A1-49B8-A85E-B9D2339411EA}" dt="2020-03-25T13:38:12.874" v="1" actId="20577"/>
        <pc:sldMkLst>
          <pc:docMk/>
          <pc:sldMk cId="0" sldId="419"/>
        </pc:sldMkLst>
        <pc:spChg chg="mod">
          <ac:chgData name="zhang dong" userId="c3ce7b406596cfd4" providerId="LiveId" clId="{DB153B65-45A1-49B8-A85E-B9D2339411EA}" dt="2020-03-25T13:38:12.874" v="1" actId="20577"/>
          <ac:spMkLst>
            <pc:docMk/>
            <pc:sldMk cId="0" sldId="419"/>
            <ac:spMk id="3" creationId="{00000000-0000-0000-0000-000000000000}"/>
          </ac:spMkLst>
        </pc:spChg>
      </pc:sldChg>
      <pc:sldChg chg="modSp">
        <pc:chgData name="zhang dong" userId="c3ce7b406596cfd4" providerId="LiveId" clId="{DB153B65-45A1-49B8-A85E-B9D2339411EA}" dt="2020-03-25T13:39:45.110" v="12" actId="20577"/>
        <pc:sldMkLst>
          <pc:docMk/>
          <pc:sldMk cId="0" sldId="421"/>
        </pc:sldMkLst>
        <pc:spChg chg="mod">
          <ac:chgData name="zhang dong" userId="c3ce7b406596cfd4" providerId="LiveId" clId="{DB153B65-45A1-49B8-A85E-B9D2339411EA}" dt="2020-03-25T13:39:45.110" v="12" actId="20577"/>
          <ac:spMkLst>
            <pc:docMk/>
            <pc:sldMk cId="0" sldId="421"/>
            <ac:spMk id="6" creationId="{00000000-0000-0000-0000-000000000000}"/>
          </ac:spMkLst>
        </pc:spChg>
        <pc:spChg chg="mod">
          <ac:chgData name="zhang dong" userId="c3ce7b406596cfd4" providerId="LiveId" clId="{DB153B65-45A1-49B8-A85E-B9D2339411EA}" dt="2020-03-25T13:39:24.200" v="8"/>
          <ac:spMkLst>
            <pc:docMk/>
            <pc:sldMk cId="0" sldId="421"/>
            <ac:spMk id="7" creationId="{00000000-0000-0000-0000-000000000000}"/>
          </ac:spMkLst>
        </pc:spChg>
      </pc:sldChg>
      <pc:sldChg chg="modSp">
        <pc:chgData name="zhang dong" userId="c3ce7b406596cfd4" providerId="LiveId" clId="{DB153B65-45A1-49B8-A85E-B9D2339411EA}" dt="2020-03-25T13:39:55.083" v="13"/>
        <pc:sldMkLst>
          <pc:docMk/>
          <pc:sldMk cId="0" sldId="427"/>
        </pc:sldMkLst>
        <pc:spChg chg="mod">
          <ac:chgData name="zhang dong" userId="c3ce7b406596cfd4" providerId="LiveId" clId="{DB153B65-45A1-49B8-A85E-B9D2339411EA}" dt="2020-03-25T13:39:55.083" v="13"/>
          <ac:spMkLst>
            <pc:docMk/>
            <pc:sldMk cId="0" sldId="427"/>
            <ac:spMk id="2" creationId="{00000000-0000-0000-0000-000000000000}"/>
          </ac:spMkLst>
        </pc:spChg>
      </pc:sldChg>
      <pc:sldChg chg="modSp">
        <pc:chgData name="zhang dong" userId="c3ce7b406596cfd4" providerId="LiveId" clId="{DB153B65-45A1-49B8-A85E-B9D2339411EA}" dt="2020-03-26T08:35:38.546" v="351"/>
        <pc:sldMkLst>
          <pc:docMk/>
          <pc:sldMk cId="0" sldId="448"/>
        </pc:sldMkLst>
        <pc:spChg chg="mod">
          <ac:chgData name="zhang dong" userId="c3ce7b406596cfd4" providerId="LiveId" clId="{DB153B65-45A1-49B8-A85E-B9D2339411EA}" dt="2020-03-26T08:35:38.546" v="351"/>
          <ac:spMkLst>
            <pc:docMk/>
            <pc:sldMk cId="0" sldId="448"/>
            <ac:spMk id="2" creationId="{00000000-0000-0000-0000-000000000000}"/>
          </ac:spMkLst>
        </pc:spChg>
      </pc:sldChg>
      <pc:sldChg chg="addSp delSp modSp">
        <pc:chgData name="zhang dong" userId="c3ce7b406596cfd4" providerId="LiveId" clId="{DB153B65-45A1-49B8-A85E-B9D2339411EA}" dt="2020-03-25T13:40:27.193" v="19" actId="207"/>
        <pc:sldMkLst>
          <pc:docMk/>
          <pc:sldMk cId="1600507358" sldId="449"/>
        </pc:sldMkLst>
        <pc:spChg chg="mod">
          <ac:chgData name="zhang dong" userId="c3ce7b406596cfd4" providerId="LiveId" clId="{DB153B65-45A1-49B8-A85E-B9D2339411EA}" dt="2020-03-25T13:40:04.189" v="14"/>
          <ac:spMkLst>
            <pc:docMk/>
            <pc:sldMk cId="1600507358" sldId="449"/>
            <ac:spMk id="2" creationId="{EC695340-BFA6-4F20-9AEB-7704599AB739}"/>
          </ac:spMkLst>
        </pc:spChg>
        <pc:spChg chg="mod">
          <ac:chgData name="zhang dong" userId="c3ce7b406596cfd4" providerId="LiveId" clId="{DB153B65-45A1-49B8-A85E-B9D2339411EA}" dt="2020-03-25T13:40:11.016" v="15"/>
          <ac:spMkLst>
            <pc:docMk/>
            <pc:sldMk cId="1600507358" sldId="449"/>
            <ac:spMk id="3" creationId="{E3088F6E-48F8-4C28-AC0F-0DA050FC56D0}"/>
          </ac:spMkLst>
        </pc:spChg>
        <pc:spChg chg="add mod">
          <ac:chgData name="zhang dong" userId="c3ce7b406596cfd4" providerId="LiveId" clId="{DB153B65-45A1-49B8-A85E-B9D2339411EA}" dt="2020-03-25T13:40:27.193" v="19" actId="207"/>
          <ac:spMkLst>
            <pc:docMk/>
            <pc:sldMk cId="1600507358" sldId="449"/>
            <ac:spMk id="6" creationId="{0AFC18F2-A944-4D73-8AB5-71E622826F64}"/>
          </ac:spMkLst>
        </pc:spChg>
        <pc:picChg chg="del">
          <ac:chgData name="zhang dong" userId="c3ce7b406596cfd4" providerId="LiveId" clId="{DB153B65-45A1-49B8-A85E-B9D2339411EA}" dt="2020-03-25T13:40:18.068" v="16" actId="478"/>
          <ac:picMkLst>
            <pc:docMk/>
            <pc:sldMk cId="1600507358" sldId="449"/>
            <ac:picMk id="5" creationId="{DD0C50A1-1477-43A7-8C0D-C3A548D5FF1C}"/>
          </ac:picMkLst>
        </pc:picChg>
      </pc:sldChg>
      <pc:sldChg chg="delSp modSp delAnim">
        <pc:chgData name="zhang dong" userId="c3ce7b406596cfd4" providerId="LiveId" clId="{DB153B65-45A1-49B8-A85E-B9D2339411EA}" dt="2020-03-25T13:48:50.656" v="123" actId="20577"/>
        <pc:sldMkLst>
          <pc:docMk/>
          <pc:sldMk cId="2319886212" sldId="451"/>
        </pc:sldMkLst>
        <pc:spChg chg="mod">
          <ac:chgData name="zhang dong" userId="c3ce7b406596cfd4" providerId="LiveId" clId="{DB153B65-45A1-49B8-A85E-B9D2339411EA}" dt="2020-03-25T13:44:12.742" v="90"/>
          <ac:spMkLst>
            <pc:docMk/>
            <pc:sldMk cId="2319886212" sldId="451"/>
            <ac:spMk id="2" creationId="{4808295C-542B-4DFF-B75F-7593E1F38829}"/>
          </ac:spMkLst>
        </pc:spChg>
        <pc:spChg chg="mod">
          <ac:chgData name="zhang dong" userId="c3ce7b406596cfd4" providerId="LiveId" clId="{DB153B65-45A1-49B8-A85E-B9D2339411EA}" dt="2020-03-25T13:48:50.656" v="123" actId="20577"/>
          <ac:spMkLst>
            <pc:docMk/>
            <pc:sldMk cId="2319886212" sldId="451"/>
            <ac:spMk id="3" creationId="{32F5C9B7-2229-441D-9B59-58EF2A55CF0C}"/>
          </ac:spMkLst>
        </pc:spChg>
        <pc:spChg chg="del mod">
          <ac:chgData name="zhang dong" userId="c3ce7b406596cfd4" providerId="LiveId" clId="{DB153B65-45A1-49B8-A85E-B9D2339411EA}" dt="2020-03-25T13:44:21.959" v="94" actId="478"/>
          <ac:spMkLst>
            <pc:docMk/>
            <pc:sldMk cId="2319886212" sldId="451"/>
            <ac:spMk id="4" creationId="{A6A94191-CB60-464F-9B9B-2D2F05A54140}"/>
          </ac:spMkLst>
        </pc:spChg>
        <pc:spChg chg="del">
          <ac:chgData name="zhang dong" userId="c3ce7b406596cfd4" providerId="LiveId" clId="{DB153B65-45A1-49B8-A85E-B9D2339411EA}" dt="2020-03-25T13:44:24.537" v="95" actId="478"/>
          <ac:spMkLst>
            <pc:docMk/>
            <pc:sldMk cId="2319886212" sldId="451"/>
            <ac:spMk id="5" creationId="{ED12E9FC-87C4-451B-B0F1-E7D5F1CC85D5}"/>
          </ac:spMkLst>
        </pc:spChg>
      </pc:sldChg>
      <pc:sldChg chg="modSp">
        <pc:chgData name="zhang dong" userId="c3ce7b406596cfd4" providerId="LiveId" clId="{DB153B65-45A1-49B8-A85E-B9D2339411EA}" dt="2020-03-25T13:47:26.461" v="113"/>
        <pc:sldMkLst>
          <pc:docMk/>
          <pc:sldMk cId="3114862897" sldId="453"/>
        </pc:sldMkLst>
        <pc:spChg chg="mod">
          <ac:chgData name="zhang dong" userId="c3ce7b406596cfd4" providerId="LiveId" clId="{DB153B65-45A1-49B8-A85E-B9D2339411EA}" dt="2020-03-25T13:47:19.050" v="112"/>
          <ac:spMkLst>
            <pc:docMk/>
            <pc:sldMk cId="3114862897" sldId="453"/>
            <ac:spMk id="2" creationId="{C30C5B71-39D9-49B2-83EA-A6997CF133F1}"/>
          </ac:spMkLst>
        </pc:spChg>
        <pc:spChg chg="mod">
          <ac:chgData name="zhang dong" userId="c3ce7b406596cfd4" providerId="LiveId" clId="{DB153B65-45A1-49B8-A85E-B9D2339411EA}" dt="2020-03-25T13:47:26.461" v="113"/>
          <ac:spMkLst>
            <pc:docMk/>
            <pc:sldMk cId="3114862897" sldId="453"/>
            <ac:spMk id="3" creationId="{E0C914FC-4AD0-415E-A8CC-75197712627E}"/>
          </ac:spMkLst>
        </pc:spChg>
      </pc:sldChg>
      <pc:sldChg chg="modSp">
        <pc:chgData name="zhang dong" userId="c3ce7b406596cfd4" providerId="LiveId" clId="{DB153B65-45A1-49B8-A85E-B9D2339411EA}" dt="2020-03-25T13:45:38.623" v="109"/>
        <pc:sldMkLst>
          <pc:docMk/>
          <pc:sldMk cId="468645738" sldId="454"/>
        </pc:sldMkLst>
        <pc:spChg chg="mod">
          <ac:chgData name="zhang dong" userId="c3ce7b406596cfd4" providerId="LiveId" clId="{DB153B65-45A1-49B8-A85E-B9D2339411EA}" dt="2020-03-25T13:45:38.623" v="109"/>
          <ac:spMkLst>
            <pc:docMk/>
            <pc:sldMk cId="468645738" sldId="454"/>
            <ac:spMk id="2" creationId="{991E34DD-B448-498C-ACD8-C3DC45DA79A5}"/>
          </ac:spMkLst>
        </pc:spChg>
        <pc:spChg chg="mod">
          <ac:chgData name="zhang dong" userId="c3ce7b406596cfd4" providerId="LiveId" clId="{DB153B65-45A1-49B8-A85E-B9D2339411EA}" dt="2020-03-25T13:45:23.984" v="108" actId="207"/>
          <ac:spMkLst>
            <pc:docMk/>
            <pc:sldMk cId="468645738" sldId="454"/>
            <ac:spMk id="3" creationId="{41A81D5C-95C0-45CC-8771-7ED018A01DB3}"/>
          </ac:spMkLst>
        </pc:spChg>
      </pc:sldChg>
      <pc:sldChg chg="addSp delSp modSp">
        <pc:chgData name="zhang dong" userId="c3ce7b406596cfd4" providerId="LiveId" clId="{DB153B65-45A1-49B8-A85E-B9D2339411EA}" dt="2020-03-25T13:49:50.238" v="131" actId="1076"/>
        <pc:sldMkLst>
          <pc:docMk/>
          <pc:sldMk cId="1563401211" sldId="457"/>
        </pc:sldMkLst>
        <pc:spChg chg="mod">
          <ac:chgData name="zhang dong" userId="c3ce7b406596cfd4" providerId="LiveId" clId="{DB153B65-45A1-49B8-A85E-B9D2339411EA}" dt="2020-03-25T13:49:25.210" v="124"/>
          <ac:spMkLst>
            <pc:docMk/>
            <pc:sldMk cId="1563401211" sldId="457"/>
            <ac:spMk id="2" creationId="{D8F8AB26-1ABB-480A-90E3-F2FE8F7DFBAC}"/>
          </ac:spMkLst>
        </pc:spChg>
        <pc:spChg chg="mod">
          <ac:chgData name="zhang dong" userId="c3ce7b406596cfd4" providerId="LiveId" clId="{DB153B65-45A1-49B8-A85E-B9D2339411EA}" dt="2020-03-25T13:49:30.671" v="125"/>
          <ac:spMkLst>
            <pc:docMk/>
            <pc:sldMk cId="1563401211" sldId="457"/>
            <ac:spMk id="3" creationId="{6260E2D4-60AF-478C-A165-109EAAD0A09E}"/>
          </ac:spMkLst>
        </pc:spChg>
        <pc:spChg chg="del">
          <ac:chgData name="zhang dong" userId="c3ce7b406596cfd4" providerId="LiveId" clId="{DB153B65-45A1-49B8-A85E-B9D2339411EA}" dt="2020-03-25T13:49:34.167" v="126" actId="478"/>
          <ac:spMkLst>
            <pc:docMk/>
            <pc:sldMk cId="1563401211" sldId="457"/>
            <ac:spMk id="5" creationId="{120DEDA0-DB0E-4049-875E-0DEC0A0922EF}"/>
          </ac:spMkLst>
        </pc:spChg>
        <pc:spChg chg="add mod">
          <ac:chgData name="zhang dong" userId="c3ce7b406596cfd4" providerId="LiveId" clId="{DB153B65-45A1-49B8-A85E-B9D2339411EA}" dt="2020-03-25T13:49:50.238" v="131" actId="1076"/>
          <ac:spMkLst>
            <pc:docMk/>
            <pc:sldMk cId="1563401211" sldId="457"/>
            <ac:spMk id="6" creationId="{3DB3FAE9-1341-4774-B553-30DFFB27F73E}"/>
          </ac:spMkLst>
        </pc:spChg>
      </pc:sldChg>
      <pc:sldChg chg="addSp delSp modSp">
        <pc:chgData name="zhang dong" userId="c3ce7b406596cfd4" providerId="LiveId" clId="{DB153B65-45A1-49B8-A85E-B9D2339411EA}" dt="2020-03-25T13:50:25.972" v="140" actId="1076"/>
        <pc:sldMkLst>
          <pc:docMk/>
          <pc:sldMk cId="2860524470" sldId="458"/>
        </pc:sldMkLst>
        <pc:spChg chg="mod">
          <ac:chgData name="zhang dong" userId="c3ce7b406596cfd4" providerId="LiveId" clId="{DB153B65-45A1-49B8-A85E-B9D2339411EA}" dt="2020-03-25T13:50:02.213" v="132"/>
          <ac:spMkLst>
            <pc:docMk/>
            <pc:sldMk cId="2860524470" sldId="458"/>
            <ac:spMk id="2" creationId="{76250E5B-95BB-45BD-8481-FBE437726973}"/>
          </ac:spMkLst>
        </pc:spChg>
        <pc:spChg chg="mod">
          <ac:chgData name="zhang dong" userId="c3ce7b406596cfd4" providerId="LiveId" clId="{DB153B65-45A1-49B8-A85E-B9D2339411EA}" dt="2020-03-25T13:50:07.198" v="134" actId="27636"/>
          <ac:spMkLst>
            <pc:docMk/>
            <pc:sldMk cId="2860524470" sldId="458"/>
            <ac:spMk id="3" creationId="{8DAA0E34-9A53-423B-9F92-124FBA857659}"/>
          </ac:spMkLst>
        </pc:spChg>
        <pc:spChg chg="del">
          <ac:chgData name="zhang dong" userId="c3ce7b406596cfd4" providerId="LiveId" clId="{DB153B65-45A1-49B8-A85E-B9D2339411EA}" dt="2020-03-25T13:50:13.916" v="135" actId="478"/>
          <ac:spMkLst>
            <pc:docMk/>
            <pc:sldMk cId="2860524470" sldId="458"/>
            <ac:spMk id="5" creationId="{D06C210C-133E-423F-B2B8-1435BEF88313}"/>
          </ac:spMkLst>
        </pc:spChg>
        <pc:spChg chg="add mod">
          <ac:chgData name="zhang dong" userId="c3ce7b406596cfd4" providerId="LiveId" clId="{DB153B65-45A1-49B8-A85E-B9D2339411EA}" dt="2020-03-25T13:50:25.972" v="140" actId="1076"/>
          <ac:spMkLst>
            <pc:docMk/>
            <pc:sldMk cId="2860524470" sldId="458"/>
            <ac:spMk id="6" creationId="{105681AB-0654-46CD-A424-3238167CC822}"/>
          </ac:spMkLst>
        </pc:spChg>
      </pc:sldChg>
      <pc:sldChg chg="delSp modSp">
        <pc:chgData name="zhang dong" userId="c3ce7b406596cfd4" providerId="LiveId" clId="{DB153B65-45A1-49B8-A85E-B9D2339411EA}" dt="2020-03-25T13:52:17.146" v="166"/>
        <pc:sldMkLst>
          <pc:docMk/>
          <pc:sldMk cId="1683664067" sldId="460"/>
        </pc:sldMkLst>
        <pc:spChg chg="mod">
          <ac:chgData name="zhang dong" userId="c3ce7b406596cfd4" providerId="LiveId" clId="{DB153B65-45A1-49B8-A85E-B9D2339411EA}" dt="2020-03-25T13:52:07.893" v="163"/>
          <ac:spMkLst>
            <pc:docMk/>
            <pc:sldMk cId="1683664067" sldId="460"/>
            <ac:spMk id="2" creationId="{E020D8F4-F1B3-409D-A474-F98E411E1C34}"/>
          </ac:spMkLst>
        </pc:spChg>
        <pc:spChg chg="mod">
          <ac:chgData name="zhang dong" userId="c3ce7b406596cfd4" providerId="LiveId" clId="{DB153B65-45A1-49B8-A85E-B9D2339411EA}" dt="2020-03-25T13:52:17.146" v="166"/>
          <ac:spMkLst>
            <pc:docMk/>
            <pc:sldMk cId="1683664067" sldId="460"/>
            <ac:spMk id="3" creationId="{CAEA09AC-5102-4127-A03D-EED78DE371B0}"/>
          </ac:spMkLst>
        </pc:spChg>
        <pc:spChg chg="del">
          <ac:chgData name="zhang dong" userId="c3ce7b406596cfd4" providerId="LiveId" clId="{DB153B65-45A1-49B8-A85E-B9D2339411EA}" dt="2020-03-25T13:52:14.798" v="164" actId="478"/>
          <ac:spMkLst>
            <pc:docMk/>
            <pc:sldMk cId="1683664067" sldId="460"/>
            <ac:spMk id="4" creationId="{42DA6C57-5311-4F2C-8709-BDFAC7A2B2BA}"/>
          </ac:spMkLst>
        </pc:spChg>
        <pc:spChg chg="del">
          <ac:chgData name="zhang dong" userId="c3ce7b406596cfd4" providerId="LiveId" clId="{DB153B65-45A1-49B8-A85E-B9D2339411EA}" dt="2020-03-25T13:52:15.636" v="165" actId="478"/>
          <ac:spMkLst>
            <pc:docMk/>
            <pc:sldMk cId="1683664067" sldId="460"/>
            <ac:spMk id="5" creationId="{0C638858-642C-4092-AF18-3DCB9087AC95}"/>
          </ac:spMkLst>
        </pc:spChg>
      </pc:sldChg>
      <pc:sldChg chg="addSp delSp modSp">
        <pc:chgData name="zhang dong" userId="c3ce7b406596cfd4" providerId="LiveId" clId="{DB153B65-45A1-49B8-A85E-B9D2339411EA}" dt="2020-03-25T13:52:52.623" v="172" actId="14100"/>
        <pc:sldMkLst>
          <pc:docMk/>
          <pc:sldMk cId="3848591078" sldId="461"/>
        </pc:sldMkLst>
        <pc:spChg chg="mod">
          <ac:chgData name="zhang dong" userId="c3ce7b406596cfd4" providerId="LiveId" clId="{DB153B65-45A1-49B8-A85E-B9D2339411EA}" dt="2020-03-25T13:52:29.983" v="167"/>
          <ac:spMkLst>
            <pc:docMk/>
            <pc:sldMk cId="3848591078" sldId="461"/>
            <ac:spMk id="2" creationId="{57D94985-9CDD-49B7-84B3-6FD2FB12ACED}"/>
          </ac:spMkLst>
        </pc:spChg>
        <pc:spChg chg="mod">
          <ac:chgData name="zhang dong" userId="c3ce7b406596cfd4" providerId="LiveId" clId="{DB153B65-45A1-49B8-A85E-B9D2339411EA}" dt="2020-03-25T13:52:52.623" v="172" actId="14100"/>
          <ac:spMkLst>
            <pc:docMk/>
            <pc:sldMk cId="3848591078" sldId="461"/>
            <ac:spMk id="3" creationId="{9CCFCC44-6E66-4409-B3A0-93CECFB48C39}"/>
          </ac:spMkLst>
        </pc:spChg>
        <pc:spChg chg="del">
          <ac:chgData name="zhang dong" userId="c3ce7b406596cfd4" providerId="LiveId" clId="{DB153B65-45A1-49B8-A85E-B9D2339411EA}" dt="2020-03-25T13:52:39.256" v="169" actId="478"/>
          <ac:spMkLst>
            <pc:docMk/>
            <pc:sldMk cId="3848591078" sldId="461"/>
            <ac:spMk id="6" creationId="{F327721D-1B49-42A9-AF14-1476D814156D}"/>
          </ac:spMkLst>
        </pc:spChg>
        <pc:picChg chg="add mod">
          <ac:chgData name="zhang dong" userId="c3ce7b406596cfd4" providerId="LiveId" clId="{DB153B65-45A1-49B8-A85E-B9D2339411EA}" dt="2020-03-25T13:52:48.056" v="171" actId="1076"/>
          <ac:picMkLst>
            <pc:docMk/>
            <pc:sldMk cId="3848591078" sldId="461"/>
            <ac:picMk id="5" creationId="{29B77BA6-612D-4B17-BEAB-08AB4AC9DA8D}"/>
          </ac:picMkLst>
        </pc:picChg>
      </pc:sldChg>
      <pc:sldChg chg="addSp modSp">
        <pc:chgData name="zhang dong" userId="c3ce7b406596cfd4" providerId="LiveId" clId="{DB153B65-45A1-49B8-A85E-B9D2339411EA}" dt="2020-03-25T13:53:31.352" v="180" actId="1076"/>
        <pc:sldMkLst>
          <pc:docMk/>
          <pc:sldMk cId="3540588664" sldId="462"/>
        </pc:sldMkLst>
        <pc:spChg chg="mod">
          <ac:chgData name="zhang dong" userId="c3ce7b406596cfd4" providerId="LiveId" clId="{DB153B65-45A1-49B8-A85E-B9D2339411EA}" dt="2020-03-25T13:53:05.800" v="173"/>
          <ac:spMkLst>
            <pc:docMk/>
            <pc:sldMk cId="3540588664" sldId="462"/>
            <ac:spMk id="2" creationId="{47DFC24F-57B7-49DD-BAE0-DDF0F9DC58E5}"/>
          </ac:spMkLst>
        </pc:spChg>
        <pc:spChg chg="mod">
          <ac:chgData name="zhang dong" userId="c3ce7b406596cfd4" providerId="LiveId" clId="{DB153B65-45A1-49B8-A85E-B9D2339411EA}" dt="2020-03-25T13:53:15.442" v="175"/>
          <ac:spMkLst>
            <pc:docMk/>
            <pc:sldMk cId="3540588664" sldId="462"/>
            <ac:spMk id="3" creationId="{0CED2B05-E755-4B34-AD21-82ECA973E054}"/>
          </ac:spMkLst>
        </pc:spChg>
        <pc:spChg chg="add mod">
          <ac:chgData name="zhang dong" userId="c3ce7b406596cfd4" providerId="LiveId" clId="{DB153B65-45A1-49B8-A85E-B9D2339411EA}" dt="2020-03-25T13:53:31.352" v="180" actId="1076"/>
          <ac:spMkLst>
            <pc:docMk/>
            <pc:sldMk cId="3540588664" sldId="462"/>
            <ac:spMk id="4" creationId="{F1F5ACCF-2F71-49A5-8878-00109E86C95A}"/>
          </ac:spMkLst>
        </pc:spChg>
      </pc:sldChg>
      <pc:sldChg chg="addSp delSp modSp">
        <pc:chgData name="zhang dong" userId="c3ce7b406596cfd4" providerId="LiveId" clId="{DB153B65-45A1-49B8-A85E-B9D2339411EA}" dt="2020-03-25T13:54:09.622" v="188" actId="207"/>
        <pc:sldMkLst>
          <pc:docMk/>
          <pc:sldMk cId="300915794" sldId="463"/>
        </pc:sldMkLst>
        <pc:spChg chg="mod">
          <ac:chgData name="zhang dong" userId="c3ce7b406596cfd4" providerId="LiveId" clId="{DB153B65-45A1-49B8-A85E-B9D2339411EA}" dt="2020-03-25T13:53:45.501" v="181"/>
          <ac:spMkLst>
            <pc:docMk/>
            <pc:sldMk cId="300915794" sldId="463"/>
            <ac:spMk id="2" creationId="{11A827A9-5FE9-424D-8FCC-AAD466AAFA4E}"/>
          </ac:spMkLst>
        </pc:spChg>
        <pc:spChg chg="mod">
          <ac:chgData name="zhang dong" userId="c3ce7b406596cfd4" providerId="LiveId" clId="{DB153B65-45A1-49B8-A85E-B9D2339411EA}" dt="2020-03-25T13:53:50.195" v="182"/>
          <ac:spMkLst>
            <pc:docMk/>
            <pc:sldMk cId="300915794" sldId="463"/>
            <ac:spMk id="3" creationId="{F5F467AF-E68B-4379-A244-16BB838CF80F}"/>
          </ac:spMkLst>
        </pc:spChg>
        <pc:spChg chg="del">
          <ac:chgData name="zhang dong" userId="c3ce7b406596cfd4" providerId="LiveId" clId="{DB153B65-45A1-49B8-A85E-B9D2339411EA}" dt="2020-03-25T13:53:57.967" v="183" actId="478"/>
          <ac:spMkLst>
            <pc:docMk/>
            <pc:sldMk cId="300915794" sldId="463"/>
            <ac:spMk id="5" creationId="{4AECC98D-7B91-4DA6-8021-92D99945B84A}"/>
          </ac:spMkLst>
        </pc:spChg>
        <pc:spChg chg="add mod">
          <ac:chgData name="zhang dong" userId="c3ce7b406596cfd4" providerId="LiveId" clId="{DB153B65-45A1-49B8-A85E-B9D2339411EA}" dt="2020-03-25T13:54:09.622" v="188" actId="207"/>
          <ac:spMkLst>
            <pc:docMk/>
            <pc:sldMk cId="300915794" sldId="463"/>
            <ac:spMk id="6" creationId="{14EFB58A-154E-45CB-95F3-C4A55868C689}"/>
          </ac:spMkLst>
        </pc:spChg>
      </pc:sldChg>
      <pc:sldChg chg="delSp modSp">
        <pc:chgData name="zhang dong" userId="c3ce7b406596cfd4" providerId="LiveId" clId="{DB153B65-45A1-49B8-A85E-B9D2339411EA}" dt="2020-03-25T13:54:33.125" v="197" actId="478"/>
        <pc:sldMkLst>
          <pc:docMk/>
          <pc:sldMk cId="654150976" sldId="464"/>
        </pc:sldMkLst>
        <pc:spChg chg="mod">
          <ac:chgData name="zhang dong" userId="c3ce7b406596cfd4" providerId="LiveId" clId="{DB153B65-45A1-49B8-A85E-B9D2339411EA}" dt="2020-03-25T13:54:24.127" v="195" actId="20577"/>
          <ac:spMkLst>
            <pc:docMk/>
            <pc:sldMk cId="654150976" sldId="464"/>
            <ac:spMk id="2" creationId="{A6EAF321-9CC7-4B35-B62D-5C0B0EC90D9B}"/>
          </ac:spMkLst>
        </pc:spChg>
        <pc:spChg chg="mod">
          <ac:chgData name="zhang dong" userId="c3ce7b406596cfd4" providerId="LiveId" clId="{DB153B65-45A1-49B8-A85E-B9D2339411EA}" dt="2020-03-25T13:54:30.823" v="196"/>
          <ac:spMkLst>
            <pc:docMk/>
            <pc:sldMk cId="654150976" sldId="464"/>
            <ac:spMk id="3" creationId="{A089DF17-76C6-41D0-BAF8-D2042C93A502}"/>
          </ac:spMkLst>
        </pc:spChg>
        <pc:spChg chg="del">
          <ac:chgData name="zhang dong" userId="c3ce7b406596cfd4" providerId="LiveId" clId="{DB153B65-45A1-49B8-A85E-B9D2339411EA}" dt="2020-03-25T13:54:33.125" v="197" actId="478"/>
          <ac:spMkLst>
            <pc:docMk/>
            <pc:sldMk cId="654150976" sldId="464"/>
            <ac:spMk id="5" creationId="{DCAF9033-A805-40B9-800C-45C24A9A35FC}"/>
          </ac:spMkLst>
        </pc:spChg>
      </pc:sldChg>
      <pc:sldChg chg="modSp">
        <pc:chgData name="zhang dong" userId="c3ce7b406596cfd4" providerId="LiveId" clId="{DB153B65-45A1-49B8-A85E-B9D2339411EA}" dt="2020-03-25T13:55:47.283" v="201"/>
        <pc:sldMkLst>
          <pc:docMk/>
          <pc:sldMk cId="1511336863" sldId="466"/>
        </pc:sldMkLst>
        <pc:spChg chg="mod">
          <ac:chgData name="zhang dong" userId="c3ce7b406596cfd4" providerId="LiveId" clId="{DB153B65-45A1-49B8-A85E-B9D2339411EA}" dt="2020-03-25T13:55:41.861" v="200"/>
          <ac:spMkLst>
            <pc:docMk/>
            <pc:sldMk cId="1511336863" sldId="466"/>
            <ac:spMk id="2" creationId="{06C667D3-20A0-400D-B277-80E8F0030C51}"/>
          </ac:spMkLst>
        </pc:spChg>
        <pc:spChg chg="mod">
          <ac:chgData name="zhang dong" userId="c3ce7b406596cfd4" providerId="LiveId" clId="{DB153B65-45A1-49B8-A85E-B9D2339411EA}" dt="2020-03-25T13:55:47.283" v="201"/>
          <ac:spMkLst>
            <pc:docMk/>
            <pc:sldMk cId="1511336863" sldId="466"/>
            <ac:spMk id="3" creationId="{169CE3B7-CF02-4ABF-8AA2-4363BC2194AE}"/>
          </ac:spMkLst>
        </pc:spChg>
      </pc:sldChg>
      <pc:sldChg chg="addSp delSp modSp">
        <pc:chgData name="zhang dong" userId="c3ce7b406596cfd4" providerId="LiveId" clId="{DB153B65-45A1-49B8-A85E-B9D2339411EA}" dt="2020-03-25T13:56:22.001" v="208" actId="207"/>
        <pc:sldMkLst>
          <pc:docMk/>
          <pc:sldMk cId="3172561281" sldId="471"/>
        </pc:sldMkLst>
        <pc:spChg chg="mod">
          <ac:chgData name="zhang dong" userId="c3ce7b406596cfd4" providerId="LiveId" clId="{DB153B65-45A1-49B8-A85E-B9D2339411EA}" dt="2020-03-25T13:56:01.626" v="203"/>
          <ac:spMkLst>
            <pc:docMk/>
            <pc:sldMk cId="3172561281" sldId="471"/>
            <ac:spMk id="2" creationId="{C515F95B-37FF-4449-8481-56FE11ED61C7}"/>
          </ac:spMkLst>
        </pc:spChg>
        <pc:spChg chg="mod">
          <ac:chgData name="zhang dong" userId="c3ce7b406596cfd4" providerId="LiveId" clId="{DB153B65-45A1-49B8-A85E-B9D2339411EA}" dt="2020-03-25T13:56:07.657" v="204"/>
          <ac:spMkLst>
            <pc:docMk/>
            <pc:sldMk cId="3172561281" sldId="471"/>
            <ac:spMk id="3" creationId="{19141AA1-94C2-4207-B225-991EC1C8FD31}"/>
          </ac:spMkLst>
        </pc:spChg>
        <pc:spChg chg="add mod">
          <ac:chgData name="zhang dong" userId="c3ce7b406596cfd4" providerId="LiveId" clId="{DB153B65-45A1-49B8-A85E-B9D2339411EA}" dt="2020-03-25T13:56:22.001" v="208" actId="207"/>
          <ac:spMkLst>
            <pc:docMk/>
            <pc:sldMk cId="3172561281" sldId="471"/>
            <ac:spMk id="9" creationId="{D3BB6D4B-9A54-4A7F-B89B-14E76756AE33}"/>
          </ac:spMkLst>
        </pc:spChg>
        <pc:grpChg chg="del">
          <ac:chgData name="zhang dong" userId="c3ce7b406596cfd4" providerId="LiveId" clId="{DB153B65-45A1-49B8-A85E-B9D2339411EA}" dt="2020-03-25T13:56:09.443" v="205" actId="478"/>
          <ac:grpSpMkLst>
            <pc:docMk/>
            <pc:sldMk cId="3172561281" sldId="471"/>
            <ac:grpSpMk id="8" creationId="{583492D7-7385-42A1-BE4D-B2CE3511BDDF}"/>
          </ac:grpSpMkLst>
        </pc:grpChg>
      </pc:sldChg>
      <pc:sldChg chg="delSp modSp">
        <pc:chgData name="zhang dong" userId="c3ce7b406596cfd4" providerId="LiveId" clId="{DB153B65-45A1-49B8-A85E-B9D2339411EA}" dt="2020-03-25T13:56:48.253" v="237"/>
        <pc:sldMkLst>
          <pc:docMk/>
          <pc:sldMk cId="2925532403" sldId="472"/>
        </pc:sldMkLst>
        <pc:spChg chg="mod">
          <ac:chgData name="zhang dong" userId="c3ce7b406596cfd4" providerId="LiveId" clId="{DB153B65-45A1-49B8-A85E-B9D2339411EA}" dt="2020-03-25T13:56:38.422" v="234" actId="20577"/>
          <ac:spMkLst>
            <pc:docMk/>
            <pc:sldMk cId="2925532403" sldId="472"/>
            <ac:spMk id="2" creationId="{09B06812-E5D1-42D1-B6B9-EE578216A062}"/>
          </ac:spMkLst>
        </pc:spChg>
        <pc:spChg chg="mod">
          <ac:chgData name="zhang dong" userId="c3ce7b406596cfd4" providerId="LiveId" clId="{DB153B65-45A1-49B8-A85E-B9D2339411EA}" dt="2020-03-25T13:56:48.253" v="237"/>
          <ac:spMkLst>
            <pc:docMk/>
            <pc:sldMk cId="2925532403" sldId="472"/>
            <ac:spMk id="3" creationId="{E6C4C7A2-B5AA-4922-A94F-C26DABA73D2F}"/>
          </ac:spMkLst>
        </pc:spChg>
        <pc:spChg chg="del">
          <ac:chgData name="zhang dong" userId="c3ce7b406596cfd4" providerId="LiveId" clId="{DB153B65-45A1-49B8-A85E-B9D2339411EA}" dt="2020-03-25T13:56:43.899" v="236" actId="478"/>
          <ac:spMkLst>
            <pc:docMk/>
            <pc:sldMk cId="2925532403" sldId="472"/>
            <ac:spMk id="8" creationId="{E3AA3C1C-2FF8-4D8C-8358-C233479CF476}"/>
          </ac:spMkLst>
        </pc:spChg>
        <pc:spChg chg="del">
          <ac:chgData name="zhang dong" userId="c3ce7b406596cfd4" providerId="LiveId" clId="{DB153B65-45A1-49B8-A85E-B9D2339411EA}" dt="2020-03-25T13:56:42.172" v="235" actId="478"/>
          <ac:spMkLst>
            <pc:docMk/>
            <pc:sldMk cId="2925532403" sldId="472"/>
            <ac:spMk id="9" creationId="{73D53035-1577-4CE2-9B3E-2436E1A0A30D}"/>
          </ac:spMkLst>
        </pc:spChg>
      </pc:sldChg>
      <pc:sldChg chg="delSp modSp add del">
        <pc:chgData name="zhang dong" userId="c3ce7b406596cfd4" providerId="LiveId" clId="{DB153B65-45A1-49B8-A85E-B9D2339411EA}" dt="2020-03-25T13:58:02.117" v="245" actId="478"/>
        <pc:sldMkLst>
          <pc:docMk/>
          <pc:sldMk cId="389540104" sldId="473"/>
        </pc:sldMkLst>
        <pc:spChg chg="mod">
          <ac:chgData name="zhang dong" userId="c3ce7b406596cfd4" providerId="LiveId" clId="{DB153B65-45A1-49B8-A85E-B9D2339411EA}" dt="2020-03-25T13:57:52.677" v="242"/>
          <ac:spMkLst>
            <pc:docMk/>
            <pc:sldMk cId="389540104" sldId="473"/>
            <ac:spMk id="2" creationId="{11D6DDB1-8CAC-47AA-B547-24945311A3D8}"/>
          </ac:spMkLst>
        </pc:spChg>
        <pc:spChg chg="mod">
          <ac:chgData name="zhang dong" userId="c3ce7b406596cfd4" providerId="LiveId" clId="{DB153B65-45A1-49B8-A85E-B9D2339411EA}" dt="2020-03-25T13:57:57.967" v="243"/>
          <ac:spMkLst>
            <pc:docMk/>
            <pc:sldMk cId="389540104" sldId="473"/>
            <ac:spMk id="3" creationId="{92CB3DFF-F841-4A00-9EFE-A98B570E5BA7}"/>
          </ac:spMkLst>
        </pc:spChg>
        <pc:spChg chg="del mod">
          <ac:chgData name="zhang dong" userId="c3ce7b406596cfd4" providerId="LiveId" clId="{DB153B65-45A1-49B8-A85E-B9D2339411EA}" dt="2020-03-25T13:58:02.117" v="245" actId="478"/>
          <ac:spMkLst>
            <pc:docMk/>
            <pc:sldMk cId="389540104" sldId="473"/>
            <ac:spMk id="4" creationId="{62AD6DB0-3CA7-4E22-8FEE-81C0FB6FB155}"/>
          </ac:spMkLst>
        </pc:spChg>
      </pc:sldChg>
      <pc:sldChg chg="addSp delSp modSp add del">
        <pc:chgData name="zhang dong" userId="c3ce7b406596cfd4" providerId="LiveId" clId="{DB153B65-45A1-49B8-A85E-B9D2339411EA}" dt="2020-03-25T13:58:53.110" v="252" actId="207"/>
        <pc:sldMkLst>
          <pc:docMk/>
          <pc:sldMk cId="2467112797" sldId="474"/>
        </pc:sldMkLst>
        <pc:spChg chg="mod">
          <ac:chgData name="zhang dong" userId="c3ce7b406596cfd4" providerId="LiveId" clId="{DB153B65-45A1-49B8-A85E-B9D2339411EA}" dt="2020-03-25T13:58:23.850" v="246"/>
          <ac:spMkLst>
            <pc:docMk/>
            <pc:sldMk cId="2467112797" sldId="474"/>
            <ac:spMk id="2" creationId="{D29D77C6-CBC0-4ACD-8E4E-9192EA760A99}"/>
          </ac:spMkLst>
        </pc:spChg>
        <pc:spChg chg="mod">
          <ac:chgData name="zhang dong" userId="c3ce7b406596cfd4" providerId="LiveId" clId="{DB153B65-45A1-49B8-A85E-B9D2339411EA}" dt="2020-03-25T13:58:34.978" v="248"/>
          <ac:spMkLst>
            <pc:docMk/>
            <pc:sldMk cId="2467112797" sldId="474"/>
            <ac:spMk id="3" creationId="{DD911E94-7385-4BFE-B611-3E3004BAC4AF}"/>
          </ac:spMkLst>
        </pc:spChg>
        <pc:spChg chg="add mod">
          <ac:chgData name="zhang dong" userId="c3ce7b406596cfd4" providerId="LiveId" clId="{DB153B65-45A1-49B8-A85E-B9D2339411EA}" dt="2020-03-25T13:58:53.110" v="252" actId="207"/>
          <ac:spMkLst>
            <pc:docMk/>
            <pc:sldMk cId="2467112797" sldId="474"/>
            <ac:spMk id="5" creationId="{7CE55B05-D5E6-4A74-B90A-F5ED902EC686}"/>
          </ac:spMkLst>
        </pc:spChg>
        <pc:spChg chg="del">
          <ac:chgData name="zhang dong" userId="c3ce7b406596cfd4" providerId="LiveId" clId="{DB153B65-45A1-49B8-A85E-B9D2339411EA}" dt="2020-03-25T13:58:44.813" v="249" actId="478"/>
          <ac:spMkLst>
            <pc:docMk/>
            <pc:sldMk cId="2467112797" sldId="474"/>
            <ac:spMk id="7" creationId="{574401C9-BEA8-420E-8F38-17E4BA2667E8}"/>
          </ac:spMkLst>
        </pc:spChg>
      </pc:sldChg>
      <pc:sldChg chg="modSp add del">
        <pc:chgData name="zhang dong" userId="c3ce7b406596cfd4" providerId="LiveId" clId="{DB153B65-45A1-49B8-A85E-B9D2339411EA}" dt="2020-03-25T13:59:13.098" v="255"/>
        <pc:sldMkLst>
          <pc:docMk/>
          <pc:sldMk cId="766805422" sldId="475"/>
        </pc:sldMkLst>
        <pc:spChg chg="mod">
          <ac:chgData name="zhang dong" userId="c3ce7b406596cfd4" providerId="LiveId" clId="{DB153B65-45A1-49B8-A85E-B9D2339411EA}" dt="2020-03-25T13:59:08.683" v="254" actId="20577"/>
          <ac:spMkLst>
            <pc:docMk/>
            <pc:sldMk cId="766805422" sldId="475"/>
            <ac:spMk id="2" creationId="{EA4C3A1A-AA1B-42DB-8C7C-27F22DE9EFE9}"/>
          </ac:spMkLst>
        </pc:spChg>
        <pc:spChg chg="mod">
          <ac:chgData name="zhang dong" userId="c3ce7b406596cfd4" providerId="LiveId" clId="{DB153B65-45A1-49B8-A85E-B9D2339411EA}" dt="2020-03-25T13:59:13.098" v="255"/>
          <ac:spMkLst>
            <pc:docMk/>
            <pc:sldMk cId="766805422" sldId="475"/>
            <ac:spMk id="3" creationId="{78B9E80A-04DC-4E76-A0D8-3032C3F91E3B}"/>
          </ac:spMkLst>
        </pc:spChg>
      </pc:sldChg>
      <pc:sldChg chg="addSp delSp modSp add del">
        <pc:chgData name="zhang dong" userId="c3ce7b406596cfd4" providerId="LiveId" clId="{DB153B65-45A1-49B8-A85E-B9D2339411EA}" dt="2020-03-25T14:00:30.832" v="274" actId="207"/>
        <pc:sldMkLst>
          <pc:docMk/>
          <pc:sldMk cId="731255249" sldId="478"/>
        </pc:sldMkLst>
        <pc:spChg chg="mod">
          <ac:chgData name="zhang dong" userId="c3ce7b406596cfd4" providerId="LiveId" clId="{DB153B65-45A1-49B8-A85E-B9D2339411EA}" dt="2020-03-25T14:00:18.022" v="268"/>
          <ac:spMkLst>
            <pc:docMk/>
            <pc:sldMk cId="731255249" sldId="478"/>
            <ac:spMk id="2" creationId="{9158A70E-153B-4AC3-86BE-21ADDCAA191B}"/>
          </ac:spMkLst>
        </pc:spChg>
        <pc:spChg chg="add del">
          <ac:chgData name="zhang dong" userId="c3ce7b406596cfd4" providerId="LiveId" clId="{DB153B65-45A1-49B8-A85E-B9D2339411EA}" dt="2020-03-25T14:00:25.199" v="271"/>
          <ac:spMkLst>
            <pc:docMk/>
            <pc:sldMk cId="731255249" sldId="478"/>
            <ac:spMk id="3" creationId="{AAB32CAD-FDB1-434F-B44B-975BC617958B}"/>
          </ac:spMkLst>
        </pc:spChg>
        <pc:spChg chg="add del">
          <ac:chgData name="zhang dong" userId="c3ce7b406596cfd4" providerId="LiveId" clId="{DB153B65-45A1-49B8-A85E-B9D2339411EA}" dt="2020-03-25T14:00:25.199" v="271"/>
          <ac:spMkLst>
            <pc:docMk/>
            <pc:sldMk cId="731255249" sldId="478"/>
            <ac:spMk id="5" creationId="{B24DAF01-0E48-4386-941A-95862700A783}"/>
          </ac:spMkLst>
        </pc:spChg>
        <pc:spChg chg="add mod">
          <ac:chgData name="zhang dong" userId="c3ce7b406596cfd4" providerId="LiveId" clId="{DB153B65-45A1-49B8-A85E-B9D2339411EA}" dt="2020-03-25T14:00:30.832" v="274" actId="207"/>
          <ac:spMkLst>
            <pc:docMk/>
            <pc:sldMk cId="731255249" sldId="478"/>
            <ac:spMk id="6" creationId="{2E72838C-800E-4440-99F1-80C53DAA8FC4}"/>
          </ac:spMkLst>
        </pc:spChg>
        <pc:picChg chg="del">
          <ac:chgData name="zhang dong" userId="c3ce7b406596cfd4" providerId="LiveId" clId="{DB153B65-45A1-49B8-A85E-B9D2339411EA}" dt="2020-03-25T14:00:23.210" v="269" actId="478"/>
          <ac:picMkLst>
            <pc:docMk/>
            <pc:sldMk cId="731255249" sldId="478"/>
            <ac:picMk id="4" creationId="{38024FE5-DF10-4EE3-87BC-183869A5D6D4}"/>
          </ac:picMkLst>
        </pc:picChg>
      </pc:sldChg>
      <pc:sldChg chg="delSp modSp add del">
        <pc:chgData name="zhang dong" userId="c3ce7b406596cfd4" providerId="LiveId" clId="{DB153B65-45A1-49B8-A85E-B9D2339411EA}" dt="2020-03-25T14:00:49.418" v="281"/>
        <pc:sldMkLst>
          <pc:docMk/>
          <pc:sldMk cId="3677567798" sldId="479"/>
        </pc:sldMkLst>
        <pc:spChg chg="mod">
          <ac:chgData name="zhang dong" userId="c3ce7b406596cfd4" providerId="LiveId" clId="{DB153B65-45A1-49B8-A85E-B9D2339411EA}" dt="2020-03-25T14:00:43.481" v="279" actId="20577"/>
          <ac:spMkLst>
            <pc:docMk/>
            <pc:sldMk cId="3677567798" sldId="479"/>
            <ac:spMk id="2" creationId="{BC18510D-DA36-4E95-8BD1-13E6FB5B3CC8}"/>
          </ac:spMkLst>
        </pc:spChg>
        <pc:spChg chg="mod">
          <ac:chgData name="zhang dong" userId="c3ce7b406596cfd4" providerId="LiveId" clId="{DB153B65-45A1-49B8-A85E-B9D2339411EA}" dt="2020-03-25T14:00:49.418" v="281"/>
          <ac:spMkLst>
            <pc:docMk/>
            <pc:sldMk cId="3677567798" sldId="479"/>
            <ac:spMk id="3" creationId="{60FE0FFA-75C3-4AA9-B1D5-5082A489F4B2}"/>
          </ac:spMkLst>
        </pc:spChg>
        <pc:picChg chg="del">
          <ac:chgData name="zhang dong" userId="c3ce7b406596cfd4" providerId="LiveId" clId="{DB153B65-45A1-49B8-A85E-B9D2339411EA}" dt="2020-03-25T14:00:45.053" v="280" actId="478"/>
          <ac:picMkLst>
            <pc:docMk/>
            <pc:sldMk cId="3677567798" sldId="479"/>
            <ac:picMk id="5" creationId="{E6F0B4AD-EAE9-4C03-BCB3-0DC7DA16884A}"/>
          </ac:picMkLst>
        </pc:picChg>
      </pc:sldChg>
      <pc:sldChg chg="add del">
        <pc:chgData name="zhang dong" userId="c3ce7b406596cfd4" providerId="LiveId" clId="{DB153B65-45A1-49B8-A85E-B9D2339411EA}" dt="2020-03-26T08:33:41.497" v="321"/>
        <pc:sldMkLst>
          <pc:docMk/>
          <pc:sldMk cId="822943717" sldId="480"/>
        </pc:sldMkLst>
      </pc:sldChg>
      <pc:sldChg chg="add del">
        <pc:chgData name="zhang dong" userId="c3ce7b406596cfd4" providerId="LiveId" clId="{DB153B65-45A1-49B8-A85E-B9D2339411EA}" dt="2020-03-26T08:33:41.497" v="321"/>
        <pc:sldMkLst>
          <pc:docMk/>
          <pc:sldMk cId="3850981355" sldId="481"/>
        </pc:sldMkLst>
      </pc:sldChg>
      <pc:sldChg chg="add del">
        <pc:chgData name="zhang dong" userId="c3ce7b406596cfd4" providerId="LiveId" clId="{DB153B65-45A1-49B8-A85E-B9D2339411EA}" dt="2020-03-26T08:33:41.497" v="321"/>
        <pc:sldMkLst>
          <pc:docMk/>
          <pc:sldMk cId="3624137229" sldId="482"/>
        </pc:sldMkLst>
      </pc:sldChg>
      <pc:sldChg chg="modSp">
        <pc:chgData name="zhang dong" userId="c3ce7b406596cfd4" providerId="LiveId" clId="{DB153B65-45A1-49B8-A85E-B9D2339411EA}" dt="2020-03-25T13:43:57.943" v="89"/>
        <pc:sldMkLst>
          <pc:docMk/>
          <pc:sldMk cId="1357669320" sldId="501"/>
        </pc:sldMkLst>
        <pc:spChg chg="mod">
          <ac:chgData name="zhang dong" userId="c3ce7b406596cfd4" providerId="LiveId" clId="{DB153B65-45A1-49B8-A85E-B9D2339411EA}" dt="2020-03-25T13:43:57.943" v="89"/>
          <ac:spMkLst>
            <pc:docMk/>
            <pc:sldMk cId="1357669320" sldId="501"/>
            <ac:spMk id="2" creationId="{00000000-0000-0000-0000-000000000000}"/>
          </ac:spMkLst>
        </pc:spChg>
      </pc:sldChg>
      <pc:sldChg chg="modSp add del">
        <pc:chgData name="zhang dong" userId="c3ce7b406596cfd4" providerId="LiveId" clId="{DB153B65-45A1-49B8-A85E-B9D2339411EA}" dt="2020-03-26T08:35:55.270" v="353" actId="20577"/>
        <pc:sldMkLst>
          <pc:docMk/>
          <pc:sldMk cId="2601800912" sldId="502"/>
        </pc:sldMkLst>
        <pc:spChg chg="mod">
          <ac:chgData name="zhang dong" userId="c3ce7b406596cfd4" providerId="LiveId" clId="{DB153B65-45A1-49B8-A85E-B9D2339411EA}" dt="2020-03-26T08:35:55.270" v="353" actId="20577"/>
          <ac:spMkLst>
            <pc:docMk/>
            <pc:sldMk cId="2601800912" sldId="502"/>
            <ac:spMk id="6" creationId="{00000000-0000-0000-0000-000000000000}"/>
          </ac:spMkLst>
        </pc:spChg>
      </pc:sldChg>
      <pc:sldChg chg="del">
        <pc:chgData name="zhang dong" userId="c3ce7b406596cfd4" providerId="LiveId" clId="{DB153B65-45A1-49B8-A85E-B9D2339411EA}" dt="2020-03-25T13:45:45.821" v="111" actId="47"/>
        <pc:sldMkLst>
          <pc:docMk/>
          <pc:sldMk cId="1696952484" sldId="503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280648969" sldId="505"/>
        </pc:sldMkLst>
      </pc:sldChg>
      <pc:sldChg chg="del">
        <pc:chgData name="zhang dong" userId="c3ce7b406596cfd4" providerId="LiveId" clId="{DB153B65-45A1-49B8-A85E-B9D2339411EA}" dt="2020-03-25T13:55:53.794" v="202" actId="47"/>
        <pc:sldMkLst>
          <pc:docMk/>
          <pc:sldMk cId="3053631562" sldId="505"/>
        </pc:sldMkLst>
      </pc:sldChg>
      <pc:sldChg chg="addSp delSp modSp add del">
        <pc:chgData name="zhang dong" userId="c3ce7b406596cfd4" providerId="LiveId" clId="{DB153B65-45A1-49B8-A85E-B9D2339411EA}" dt="2020-03-25T14:00:09.702" v="267" actId="1076"/>
        <pc:sldMkLst>
          <pc:docMk/>
          <pc:sldMk cId="2690257188" sldId="507"/>
        </pc:sldMkLst>
        <pc:spChg chg="mod">
          <ac:chgData name="zhang dong" userId="c3ce7b406596cfd4" providerId="LiveId" clId="{DB153B65-45A1-49B8-A85E-B9D2339411EA}" dt="2020-03-25T13:59:52.552" v="260"/>
          <ac:spMkLst>
            <pc:docMk/>
            <pc:sldMk cId="2690257188" sldId="507"/>
            <ac:spMk id="2" creationId="{EA4C3A1A-AA1B-42DB-8C7C-27F22DE9EFE9}"/>
          </ac:spMkLst>
        </pc:spChg>
        <pc:spChg chg="mod">
          <ac:chgData name="zhang dong" userId="c3ce7b406596cfd4" providerId="LiveId" clId="{DB153B65-45A1-49B8-A85E-B9D2339411EA}" dt="2020-03-25T14:00:03.734" v="265" actId="27636"/>
          <ac:spMkLst>
            <pc:docMk/>
            <pc:sldMk cId="2690257188" sldId="507"/>
            <ac:spMk id="3" creationId="{78B9E80A-04DC-4E76-A0D8-3032C3F91E3B}"/>
          </ac:spMkLst>
        </pc:spChg>
        <pc:picChg chg="add mod">
          <ac:chgData name="zhang dong" userId="c3ce7b406596cfd4" providerId="LiveId" clId="{DB153B65-45A1-49B8-A85E-B9D2339411EA}" dt="2020-03-25T14:00:09.702" v="267" actId="1076"/>
          <ac:picMkLst>
            <pc:docMk/>
            <pc:sldMk cId="2690257188" sldId="507"/>
            <ac:picMk id="5" creationId="{939D3B8B-4E76-4077-ABB6-C580A930272C}"/>
          </ac:picMkLst>
        </pc:picChg>
        <pc:picChg chg="del">
          <ac:chgData name="zhang dong" userId="c3ce7b406596cfd4" providerId="LiveId" clId="{DB153B65-45A1-49B8-A85E-B9D2339411EA}" dt="2020-03-25T13:59:59.693" v="263" actId="478"/>
          <ac:picMkLst>
            <pc:docMk/>
            <pc:sldMk cId="2690257188" sldId="507"/>
            <ac:picMk id="6" creationId="{43FB528D-5516-42D1-A1E6-56660370F383}"/>
          </ac:picMkLst>
        </pc:picChg>
      </pc:sldChg>
      <pc:sldChg chg="addSp delSp modSp">
        <pc:chgData name="zhang dong" userId="c3ce7b406596cfd4" providerId="LiveId" clId="{DB153B65-45A1-49B8-A85E-B9D2339411EA}" dt="2020-03-25T13:47:52.478" v="120" actId="27636"/>
        <pc:sldMkLst>
          <pc:docMk/>
          <pc:sldMk cId="4236193780" sldId="511"/>
        </pc:sldMkLst>
        <pc:spChg chg="mod">
          <ac:chgData name="zhang dong" userId="c3ce7b406596cfd4" providerId="LiveId" clId="{DB153B65-45A1-49B8-A85E-B9D2339411EA}" dt="2020-03-25T13:47:38.323" v="115" actId="20577"/>
          <ac:spMkLst>
            <pc:docMk/>
            <pc:sldMk cId="4236193780" sldId="511"/>
            <ac:spMk id="2" creationId="{C30C5B71-39D9-49B2-83EA-A6997CF133F1}"/>
          </ac:spMkLst>
        </pc:spChg>
        <pc:spChg chg="mod">
          <ac:chgData name="zhang dong" userId="c3ce7b406596cfd4" providerId="LiveId" clId="{DB153B65-45A1-49B8-A85E-B9D2339411EA}" dt="2020-03-25T13:47:52.478" v="120" actId="27636"/>
          <ac:spMkLst>
            <pc:docMk/>
            <pc:sldMk cId="4236193780" sldId="511"/>
            <ac:spMk id="3" creationId="{E0C914FC-4AD0-415E-A8CC-75197712627E}"/>
          </ac:spMkLst>
        </pc:spChg>
        <pc:spChg chg="add del mod">
          <ac:chgData name="zhang dong" userId="c3ce7b406596cfd4" providerId="LiveId" clId="{DB153B65-45A1-49B8-A85E-B9D2339411EA}" dt="2020-03-25T13:47:48.843" v="118" actId="478"/>
          <ac:spMkLst>
            <pc:docMk/>
            <pc:sldMk cId="4236193780" sldId="511"/>
            <ac:spMk id="5" creationId="{CEC83613-7A7D-49F9-B248-537FE894E33D}"/>
          </ac:spMkLst>
        </pc:spChg>
        <pc:picChg chg="del">
          <ac:chgData name="zhang dong" userId="c3ce7b406596cfd4" providerId="LiveId" clId="{DB153B65-45A1-49B8-A85E-B9D2339411EA}" dt="2020-03-25T13:41:40.128" v="32" actId="478"/>
          <ac:picMkLst>
            <pc:docMk/>
            <pc:sldMk cId="4236193780" sldId="511"/>
            <ac:picMk id="4" creationId="{CF82883A-659A-4FB9-B0AA-9C98624D9274}"/>
          </ac:picMkLst>
        </pc:picChg>
      </pc:sldChg>
      <pc:sldChg chg="addSp delSp modSp delAnim">
        <pc:chgData name="zhang dong" userId="c3ce7b406596cfd4" providerId="LiveId" clId="{DB153B65-45A1-49B8-A85E-B9D2339411EA}" dt="2020-03-25T13:43:15.256" v="75" actId="27636"/>
        <pc:sldMkLst>
          <pc:docMk/>
          <pc:sldMk cId="471031272" sldId="512"/>
        </pc:sldMkLst>
        <pc:spChg chg="mod">
          <ac:chgData name="zhang dong" userId="c3ce7b406596cfd4" providerId="LiveId" clId="{DB153B65-45A1-49B8-A85E-B9D2339411EA}" dt="2020-03-25T13:42:35.502" v="64"/>
          <ac:spMkLst>
            <pc:docMk/>
            <pc:sldMk cId="471031272" sldId="512"/>
            <ac:spMk id="2" creationId="{C30C5B71-39D9-49B2-83EA-A6997CF133F1}"/>
          </ac:spMkLst>
        </pc:spChg>
        <pc:spChg chg="mod">
          <ac:chgData name="zhang dong" userId="c3ce7b406596cfd4" providerId="LiveId" clId="{DB153B65-45A1-49B8-A85E-B9D2339411EA}" dt="2020-03-25T13:43:15.256" v="75" actId="27636"/>
          <ac:spMkLst>
            <pc:docMk/>
            <pc:sldMk cId="471031272" sldId="512"/>
            <ac:spMk id="3" creationId="{E0C914FC-4AD0-415E-A8CC-75197712627E}"/>
          </ac:spMkLst>
        </pc:spChg>
        <pc:spChg chg="del">
          <ac:chgData name="zhang dong" userId="c3ce7b406596cfd4" providerId="LiveId" clId="{DB153B65-45A1-49B8-A85E-B9D2339411EA}" dt="2020-03-25T13:42:58.923" v="68" actId="478"/>
          <ac:spMkLst>
            <pc:docMk/>
            <pc:sldMk cId="471031272" sldId="512"/>
            <ac:spMk id="4" creationId="{5AA498F1-DE6C-45E9-91EE-1F62FA42DA1B}"/>
          </ac:spMkLst>
        </pc:spChg>
        <pc:spChg chg="del">
          <ac:chgData name="zhang dong" userId="c3ce7b406596cfd4" providerId="LiveId" clId="{DB153B65-45A1-49B8-A85E-B9D2339411EA}" dt="2020-03-25T13:43:01.813" v="69" actId="478"/>
          <ac:spMkLst>
            <pc:docMk/>
            <pc:sldMk cId="471031272" sldId="512"/>
            <ac:spMk id="5" creationId="{112A1A7F-32D2-49F9-A153-9DC6ADE28877}"/>
          </ac:spMkLst>
        </pc:spChg>
        <pc:spChg chg="add mod">
          <ac:chgData name="zhang dong" userId="c3ce7b406596cfd4" providerId="LiveId" clId="{DB153B65-45A1-49B8-A85E-B9D2339411EA}" dt="2020-03-25T13:43:10.113" v="73" actId="207"/>
          <ac:spMkLst>
            <pc:docMk/>
            <pc:sldMk cId="471031272" sldId="512"/>
            <ac:spMk id="6" creationId="{A0FDE5AB-2B4C-4A63-AD7C-EF19274D66CC}"/>
          </ac:spMkLst>
        </pc:spChg>
      </pc:sldChg>
      <pc:sldChg chg="modSp">
        <pc:chgData name="zhang dong" userId="c3ce7b406596cfd4" providerId="LiveId" clId="{DB153B65-45A1-49B8-A85E-B9D2339411EA}" dt="2020-03-25T13:43:45.532" v="88"/>
        <pc:sldMkLst>
          <pc:docMk/>
          <pc:sldMk cId="1026708544" sldId="513"/>
        </pc:sldMkLst>
        <pc:spChg chg="mod">
          <ac:chgData name="zhang dong" userId="c3ce7b406596cfd4" providerId="LiveId" clId="{DB153B65-45A1-49B8-A85E-B9D2339411EA}" dt="2020-03-25T13:43:38.627" v="77" actId="20577"/>
          <ac:spMkLst>
            <pc:docMk/>
            <pc:sldMk cId="1026708544" sldId="513"/>
            <ac:spMk id="2" creationId="{C30C5B71-39D9-49B2-83EA-A6997CF133F1}"/>
          </ac:spMkLst>
        </pc:spChg>
        <pc:spChg chg="mod">
          <ac:chgData name="zhang dong" userId="c3ce7b406596cfd4" providerId="LiveId" clId="{DB153B65-45A1-49B8-A85E-B9D2339411EA}" dt="2020-03-25T13:43:45.532" v="88"/>
          <ac:spMkLst>
            <pc:docMk/>
            <pc:sldMk cId="1026708544" sldId="513"/>
            <ac:spMk id="3" creationId="{E0C914FC-4AD0-415E-A8CC-75197712627E}"/>
          </ac:spMkLst>
        </pc:spChg>
      </pc:sldChg>
      <pc:sldChg chg="modSp add">
        <pc:chgData name="zhang dong" userId="c3ce7b406596cfd4" providerId="LiveId" clId="{DB153B65-45A1-49B8-A85E-B9D2339411EA}" dt="2020-03-25T13:51:38.884" v="160" actId="20577"/>
        <pc:sldMkLst>
          <pc:docMk/>
          <pc:sldMk cId="3014469725" sldId="514"/>
        </pc:sldMkLst>
        <pc:spChg chg="mod">
          <ac:chgData name="zhang dong" userId="c3ce7b406596cfd4" providerId="LiveId" clId="{DB153B65-45A1-49B8-A85E-B9D2339411EA}" dt="2020-03-25T13:51:38.884" v="160" actId="20577"/>
          <ac:spMkLst>
            <pc:docMk/>
            <pc:sldMk cId="3014469725" sldId="514"/>
            <ac:spMk id="6" creationId="{00000000-0000-0000-0000-000000000000}"/>
          </ac:spMkLst>
        </pc:spChg>
        <pc:spChg chg="mod">
          <ac:chgData name="zhang dong" userId="c3ce7b406596cfd4" providerId="LiveId" clId="{DB153B65-45A1-49B8-A85E-B9D2339411EA}" dt="2020-03-25T13:50:57.645" v="142"/>
          <ac:spMkLst>
            <pc:docMk/>
            <pc:sldMk cId="3014469725" sldId="514"/>
            <ac:spMk id="7" creationId="{00000000-0000-0000-0000-000000000000}"/>
          </ac:spMkLst>
        </pc:spChg>
      </pc:sldChg>
      <pc:sldChg chg="modSp add">
        <pc:chgData name="zhang dong" userId="c3ce7b406596cfd4" providerId="LiveId" clId="{DB153B65-45A1-49B8-A85E-B9D2339411EA}" dt="2020-03-25T13:51:58.981" v="162"/>
        <pc:sldMkLst>
          <pc:docMk/>
          <pc:sldMk cId="1737592218" sldId="515"/>
        </pc:sldMkLst>
        <pc:spChg chg="mod">
          <ac:chgData name="zhang dong" userId="c3ce7b406596cfd4" providerId="LiveId" clId="{DB153B65-45A1-49B8-A85E-B9D2339411EA}" dt="2020-03-25T13:51:58.981" v="162"/>
          <ac:spMkLst>
            <pc:docMk/>
            <pc:sldMk cId="1737592218" sldId="515"/>
            <ac:spMk id="2" creationId="{00000000-0000-0000-0000-000000000000}"/>
          </ac:spMkLst>
        </pc:spChg>
      </pc:sldChg>
      <pc:sldChg chg="modSp add">
        <pc:chgData name="zhang dong" userId="c3ce7b406596cfd4" providerId="LiveId" clId="{DB153B65-45A1-49B8-A85E-B9D2339411EA}" dt="2020-03-25T13:54:51.941" v="199"/>
        <pc:sldMkLst>
          <pc:docMk/>
          <pc:sldMk cId="867432324" sldId="516"/>
        </pc:sldMkLst>
        <pc:spChg chg="mod">
          <ac:chgData name="zhang dong" userId="c3ce7b406596cfd4" providerId="LiveId" clId="{DB153B65-45A1-49B8-A85E-B9D2339411EA}" dt="2020-03-25T13:54:51.941" v="199"/>
          <ac:spMkLst>
            <pc:docMk/>
            <pc:sldMk cId="867432324" sldId="516"/>
            <ac:spMk id="2" creationId="{00000000-0000-0000-0000-000000000000}"/>
          </ac:spMkLst>
        </pc:spChg>
      </pc:sldChg>
      <pc:sldChg chg="modSp add">
        <pc:chgData name="zhang dong" userId="c3ce7b406596cfd4" providerId="LiveId" clId="{DB153B65-45A1-49B8-A85E-B9D2339411EA}" dt="2020-03-25T13:57:43.229" v="241"/>
        <pc:sldMkLst>
          <pc:docMk/>
          <pc:sldMk cId="66964988" sldId="517"/>
        </pc:sldMkLst>
        <pc:spChg chg="mod">
          <ac:chgData name="zhang dong" userId="c3ce7b406596cfd4" providerId="LiveId" clId="{DB153B65-45A1-49B8-A85E-B9D2339411EA}" dt="2020-03-25T13:57:43.229" v="241"/>
          <ac:spMkLst>
            <pc:docMk/>
            <pc:sldMk cId="66964988" sldId="517"/>
            <ac:spMk id="2" creationId="{00000000-0000-0000-0000-000000000000}"/>
          </ac:spMkLst>
        </pc:spChg>
      </pc:sldChg>
      <pc:sldChg chg="modSp add">
        <pc:chgData name="zhang dong" userId="c3ce7b406596cfd4" providerId="LiveId" clId="{DB153B65-45A1-49B8-A85E-B9D2339411EA}" dt="2020-03-25T13:59:39.882" v="259"/>
        <pc:sldMkLst>
          <pc:docMk/>
          <pc:sldMk cId="993251795" sldId="518"/>
        </pc:sldMkLst>
        <pc:spChg chg="mod">
          <ac:chgData name="zhang dong" userId="c3ce7b406596cfd4" providerId="LiveId" clId="{DB153B65-45A1-49B8-A85E-B9D2339411EA}" dt="2020-03-25T13:59:39.882" v="259"/>
          <ac:spMkLst>
            <pc:docMk/>
            <pc:sldMk cId="993251795" sldId="518"/>
            <ac:spMk id="2" creationId="{00000000-0000-0000-0000-000000000000}"/>
          </ac:spMkLst>
        </pc:spChg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213981258" sldId="519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3864957517" sldId="520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2023381926" sldId="521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4126835456" sldId="522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3846901946" sldId="523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999942101" sldId="524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152359776" sldId="525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2843828790" sldId="526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1516984961" sldId="527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2315652675" sldId="528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1677398379" sldId="529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1173795729" sldId="530"/>
        </pc:sldMkLst>
      </pc:sldChg>
      <pc:sldChg chg="add">
        <pc:chgData name="zhang dong" userId="c3ce7b406596cfd4" providerId="LiveId" clId="{DB153B65-45A1-49B8-A85E-B9D2339411EA}" dt="2020-03-26T08:33:41.497" v="321"/>
        <pc:sldMkLst>
          <pc:docMk/>
          <pc:sldMk cId="3360641077" sldId="531"/>
        </pc:sldMkLst>
      </pc:sldChg>
      <pc:sldChg chg="modSp add">
        <pc:chgData name="zhang dong" userId="c3ce7b406596cfd4" providerId="LiveId" clId="{DB153B65-45A1-49B8-A85E-B9D2339411EA}" dt="2020-03-26T08:34:36.491" v="340"/>
        <pc:sldMkLst>
          <pc:docMk/>
          <pc:sldMk cId="2312658909" sldId="532"/>
        </pc:sldMkLst>
        <pc:spChg chg="mod">
          <ac:chgData name="zhang dong" userId="c3ce7b406596cfd4" providerId="LiveId" clId="{DB153B65-45A1-49B8-A85E-B9D2339411EA}" dt="2020-03-26T08:34:36.491" v="340"/>
          <ac:spMkLst>
            <pc:docMk/>
            <pc:sldMk cId="2312658909" sldId="53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9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2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7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9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9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3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5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1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2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68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2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9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80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07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8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19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90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12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宋代苏东坡到金山寺和佛印禅师打坐参禅，苏东坡觉得身心通畅，于是问禅师道：‘禅师！你看我坐的样子怎么样？’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‘好庄严，像一尊佛！’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苏东坡听了非常高兴。佛印禅师接着问苏东坡道：‘学士！你看我坐的姿势怎么样？’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苏东坡从来不放过嘲弄禅师的机会，马上回答说：‘像一堆牛粪！’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佛印禅师听了也很高兴！禅师被自己喻为牛粪，竟无以为答，苏东坡心中以为赢了佛印禅师，于是逢人便说：‘我今天赢了！’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消息传到他妹妹苏小妹的耳中，妹妹就问道：‘哥哥！你究竟是怎么赢了禅师的？’苏东坡眉飞色舞，神采飞扬地如实叙述了一遍。苏小妹天资超人，才华出众，她听了苏东坡得意的叙述之后，正色说：‘哥哥！你输了！禅师的心中如佛，所以他看你如佛，而你心中像牛粪，所以你看禅师才像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苏东坡哑然，方知自己禅功不及佛印禅师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7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宋代苏东坡到金山寺和佛印禅师打坐参禅，苏东坡觉得身心通畅，于是问禅师道：‘禅师！你看我坐的样子怎么样？’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‘好庄严，像一尊佛！’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苏东坡听了非常高兴。佛印禅师接着问苏东坡道：‘学士！你看我坐的姿势怎么样？’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苏东坡从来不放过嘲弄禅师的机会，马上回答说：‘像一堆牛粪！’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佛印禅师听了也很高兴！禅师被自己喻为牛粪，竟无以为答，苏东坡心中以为赢了佛印禅师，于是逢人便说：‘我今天赢了！’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消息传到他妹妹苏小妹的耳中，妹妹就问道：‘哥哥！你究竟是怎么赢了禅师的？’苏东坡眉飞色舞，神采飞扬地如实叙述了一遍。苏小妹天资超人，才华出众，她听了苏东坡得意的叙述之后，正色说：‘哥哥！你输了！禅师的心中如佛，所以他看你如佛，而你心中像牛粪，所以你看禅师才像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苏东坡哑然，方知自己禅功不及佛印禅师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24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宋代苏东坡到金山寺和佛印禅师打坐参禅，苏东坡觉得身心通畅，于是问禅师道：‘禅师！你看我坐的样子怎么样？’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‘好庄严，像一尊佛！’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苏东坡听了非常高兴。佛印禅师接着问苏东坡道：‘学士！你看我坐的姿势怎么样？’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苏东坡从来不放过嘲弄禅师的机会，马上回答说：‘像一堆牛粪！’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佛印禅师听了也很高兴！禅师被自己喻为牛粪，竟无以为答，苏东坡心中以为赢了佛印禅师，于是逢人便说：‘我今天赢了！’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消息传到他妹妹苏小妹的耳中，妹妹就问道：‘哥哥！你究竟是怎么赢了禅师的？’苏东坡眉飞色舞，神采飞扬地如实叙述了一遍。苏小妹天资超人，才华出众，她听了苏东坡得意的叙述之后，正色说：‘哥哥！你输了！禅师的心中如佛，所以他看你如佛，而你心中像牛粪，所以你看禅师才像牛粪！’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spc="100" dirty="0">
                <a:solidFill>
                  <a:srgbClr val="94B19D"/>
                </a:solidFill>
                <a:effectLst/>
                <a:latin typeface="Verdana" panose="020B0604030504040204" pitchFamily="34" charset="0"/>
              </a:rPr>
              <a:t>苏东坡哑然，方知自己禅功不及佛印禅师</a:t>
            </a:r>
            <a:endParaRPr lang="zh-CN" altLang="en-US" b="0" i="0" dirty="0">
              <a:solidFill>
                <a:srgbClr val="94B19D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2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82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5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5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9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8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tedu_logo(1)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-27384"/>
            <a:ext cx="1557536" cy="699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 descr="tedu_logo(1)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-27384"/>
            <a:ext cx="1557536" cy="699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2128" y="2719963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什么是正则表达式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274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095F3D7-C299-4ED2-ABBB-340F606F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7668" y="1196752"/>
            <a:ext cx="5976664" cy="5963961"/>
          </a:xfrm>
        </p:spPr>
      </p:pic>
    </p:spTree>
    <p:extLst>
      <p:ext uri="{BB962C8B-B14F-4D97-AF65-F5344CB8AC3E}">
        <p14:creationId xmlns:p14="http://schemas.microsoft.com/office/powerpoint/2010/main" val="31873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A6A6BC5-F252-4A62-94B6-8F4D9538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07" y="908721"/>
            <a:ext cx="4635125" cy="59492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第三位字符可以在</a:t>
            </a:r>
            <a:r>
              <a:rPr lang="en-US" altLang="zh-CN" dirty="0"/>
              <a:t>0123456789</a:t>
            </a:r>
            <a:r>
              <a:rPr lang="zh-CN" altLang="en-US" dirty="0"/>
              <a:t>中任选其一</a:t>
            </a:r>
            <a:endParaRPr lang="en-US" altLang="zh-CN" dirty="0"/>
          </a:p>
          <a:p>
            <a:r>
              <a:rPr lang="zh-CN" altLang="en-US" dirty="0"/>
              <a:t>应该如何改呢？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[3456789][0123456789]</a:t>
            </a:r>
            <a:r>
              <a:rPr lang="en-US" altLang="zh-CN" dirty="0"/>
              <a:t>01092802</a:t>
            </a:r>
          </a:p>
        </p:txBody>
      </p:sp>
    </p:spTree>
    <p:extLst>
      <p:ext uri="{BB962C8B-B14F-4D97-AF65-F5344CB8AC3E}">
        <p14:creationId xmlns:p14="http://schemas.microsoft.com/office/powerpoint/2010/main" val="254691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3F6F327-7864-4E9F-8E11-718DD248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090" y="1340768"/>
            <a:ext cx="5011598" cy="55172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第四位字符也可以在</a:t>
            </a:r>
            <a:r>
              <a:rPr lang="en-US" altLang="zh-CN" dirty="0"/>
              <a:t>0123456789</a:t>
            </a:r>
            <a:r>
              <a:rPr lang="zh-CN" altLang="en-US" dirty="0"/>
              <a:t>中任选其一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[3456789]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[0123456789]</a:t>
            </a:r>
            <a:r>
              <a:rPr lang="en-US" altLang="zh-CN" dirty="0"/>
              <a:t>1092802</a:t>
            </a:r>
          </a:p>
        </p:txBody>
      </p:sp>
    </p:spTree>
    <p:extLst>
      <p:ext uri="{BB962C8B-B14F-4D97-AF65-F5344CB8AC3E}">
        <p14:creationId xmlns:p14="http://schemas.microsoft.com/office/powerpoint/2010/main" val="28405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字符集（续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之后每一位字符都可以在</a:t>
            </a:r>
            <a:r>
              <a:rPr lang="en-US" altLang="zh-CN" dirty="0"/>
              <a:t>0123456789</a:t>
            </a:r>
            <a:r>
              <a:rPr lang="zh-CN" altLang="en-US" dirty="0"/>
              <a:t>中任选其一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[3456789]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b="1" dirty="0">
                <a:solidFill>
                  <a:srgbClr val="FF0000"/>
                </a:solidFill>
              </a:rPr>
              <a:t>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               [0123456789]</a:t>
            </a:r>
          </a:p>
          <a:p>
            <a:pPr marL="457200" lvl="1" indent="0">
              <a:buNone/>
            </a:pPr>
            <a:r>
              <a:rPr lang="en-US" altLang="zh-CN" dirty="0"/>
              <a:t>			 </a:t>
            </a:r>
            <a:r>
              <a:rPr lang="en-US" altLang="zh-CN" b="1" dirty="0">
                <a:solidFill>
                  <a:srgbClr val="FF0000"/>
                </a:solidFill>
              </a:rPr>
              <a:t>[0123456789]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A82F5A5-15E8-4A65-AAD7-0BBD3CFA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708920"/>
            <a:ext cx="623162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如果一个字符集的</a:t>
            </a:r>
            <a:r>
              <a:rPr lang="en-US" altLang="zh-CN" dirty="0"/>
              <a:t>[]</a:t>
            </a:r>
            <a:r>
              <a:rPr lang="zh-CN" altLang="en-US" dirty="0"/>
              <a:t>内，部分字符是连续的，可以用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[</a:t>
            </a:r>
            <a:r>
              <a:rPr lang="zh-CN" altLang="en-US" dirty="0"/>
              <a:t>第一个字</a:t>
            </a:r>
            <a:r>
              <a:rPr lang="en-US" altLang="zh-CN" sz="4000" b="1" dirty="0">
                <a:solidFill>
                  <a:srgbClr val="FF0000"/>
                </a:solidFill>
              </a:rPr>
              <a:t>-</a:t>
            </a:r>
            <a:r>
              <a:rPr lang="zh-CN" altLang="en-US" dirty="0"/>
              <a:t>最后一个字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[3456789] </a:t>
            </a:r>
            <a:r>
              <a:rPr lang="zh-CN" altLang="en-US" dirty="0"/>
              <a:t>可简写为：</a:t>
            </a:r>
            <a:r>
              <a:rPr lang="en-US" altLang="zh-CN" dirty="0"/>
              <a:t>[3-9]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[0123456789] </a:t>
            </a:r>
            <a:r>
              <a:rPr lang="zh-CN" altLang="en-US" dirty="0"/>
              <a:t>可简写为：</a:t>
            </a:r>
            <a:r>
              <a:rPr lang="en-US" altLang="zh-CN" dirty="0"/>
              <a:t>[0-9]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5BEC6A7-9C18-4774-B09A-6BB538C6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244117" cy="1586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D9AA3D8-656C-47A6-A59D-8F0F07E2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093291"/>
            <a:ext cx="3244117" cy="16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简写（续）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联合起来：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1[3-9][0-9][0-9][0-9][0-9][0-9][0-9][0-9][0-9][0-9]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9C59EB-0D77-4A17-8E14-C49B98B6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2" y="2825744"/>
            <a:ext cx="11896651" cy="772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04D8D7A-ADC9-4E04-AA54-865703CF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83" y="3597845"/>
            <a:ext cx="7899834" cy="41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个别极其常用的字符集，都有更简化的写法：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表示一位任意数字都行：</a:t>
            </a:r>
            <a:r>
              <a:rPr lang="en-US" altLang="zh-CN" dirty="0"/>
              <a:t>[0-9]</a:t>
            </a:r>
            <a:r>
              <a:rPr lang="zh-CN" altLang="en-US" dirty="0"/>
              <a:t>，可简写为</a:t>
            </a:r>
            <a:r>
              <a:rPr lang="en-US" altLang="zh-CN" dirty="0"/>
              <a:t>\d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，是</a:t>
            </a:r>
            <a:r>
              <a:rPr lang="en-US" altLang="zh-CN" dirty="0"/>
              <a:t>digit</a:t>
            </a:r>
            <a:r>
              <a:rPr lang="zh-CN" altLang="en-US" dirty="0"/>
              <a:t>的缩写，表示数字的意思</a:t>
            </a:r>
            <a:endParaRPr lang="en-US" altLang="zh-CN" dirty="0"/>
          </a:p>
          <a:p>
            <a:r>
              <a:rPr lang="zh-CN" altLang="en-US" dirty="0"/>
              <a:t>今后，只要表示一位任意数字都行，就可用</a:t>
            </a:r>
            <a:r>
              <a:rPr lang="en-US" altLang="zh-CN" dirty="0"/>
              <a:t>\d</a:t>
            </a:r>
            <a:r>
              <a:rPr lang="zh-CN" altLang="en-US" dirty="0"/>
              <a:t>简写</a:t>
            </a:r>
            <a:r>
              <a:rPr lang="en-US" altLang="zh-CN" dirty="0"/>
              <a:t>[0-9]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18B8047-4EC4-44A7-8207-338A6FAC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36" y="4437112"/>
            <a:ext cx="2567728" cy="1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预定义字符集（续）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1: </a:t>
            </a:r>
            <a:r>
              <a:rPr lang="zh-CN" altLang="en-US" dirty="0"/>
              <a:t>但是，</a:t>
            </a:r>
            <a:r>
              <a:rPr lang="en-US" altLang="zh-CN" dirty="0"/>
              <a:t>\d</a:t>
            </a:r>
            <a:r>
              <a:rPr lang="zh-CN" altLang="en-US" dirty="0"/>
              <a:t>注定表示</a:t>
            </a:r>
            <a:r>
              <a:rPr lang="en-US" altLang="zh-CN" dirty="0"/>
              <a:t>0-9</a:t>
            </a:r>
            <a:r>
              <a:rPr lang="zh-CN" altLang="en-US" dirty="0"/>
              <a:t>，无法表示</a:t>
            </a:r>
            <a:r>
              <a:rPr lang="en-US" altLang="zh-CN" dirty="0"/>
              <a:t>1-9</a:t>
            </a:r>
            <a:r>
              <a:rPr lang="zh-CN" altLang="en-US" dirty="0"/>
              <a:t>、</a:t>
            </a:r>
            <a:r>
              <a:rPr lang="en-US" altLang="zh-CN" dirty="0"/>
              <a:t>2-9</a:t>
            </a:r>
            <a:r>
              <a:rPr lang="zh-CN" altLang="en-US" dirty="0"/>
              <a:t>、</a:t>
            </a:r>
            <a:r>
              <a:rPr lang="en-US" altLang="zh-CN" dirty="0"/>
              <a:t>3-9</a:t>
            </a:r>
            <a:r>
              <a:rPr lang="zh-CN" altLang="en-US" dirty="0"/>
              <a:t>等不同的范围。所以，只有表示</a:t>
            </a:r>
            <a:r>
              <a:rPr lang="en-US" altLang="zh-CN" dirty="0"/>
              <a:t>0-9</a:t>
            </a:r>
            <a:r>
              <a:rPr lang="zh-CN" altLang="en-US" dirty="0"/>
              <a:t>任选其一时，才能用</a:t>
            </a:r>
            <a:r>
              <a:rPr lang="en-US" altLang="zh-CN" dirty="0"/>
              <a:t>\d</a:t>
            </a:r>
            <a:r>
              <a:rPr lang="zh-CN" altLang="en-US" dirty="0"/>
              <a:t>。如果表示</a:t>
            </a:r>
            <a:r>
              <a:rPr lang="en-US" altLang="zh-CN" dirty="0"/>
              <a:t>1-9</a:t>
            </a:r>
            <a:r>
              <a:rPr lang="zh-CN" altLang="en-US" dirty="0"/>
              <a:t>、</a:t>
            </a:r>
            <a:r>
              <a:rPr lang="en-US" altLang="zh-CN" dirty="0"/>
              <a:t>2-9</a:t>
            </a:r>
            <a:r>
              <a:rPr lang="zh-CN" altLang="en-US" dirty="0"/>
              <a:t>、</a:t>
            </a:r>
            <a:r>
              <a:rPr lang="en-US" altLang="zh-CN" dirty="0"/>
              <a:t>3-9</a:t>
            </a:r>
            <a:r>
              <a:rPr lang="zh-CN" altLang="en-US" dirty="0"/>
              <a:t>，可退一步用</a:t>
            </a:r>
            <a:r>
              <a:rPr lang="en-US" altLang="zh-CN" dirty="0"/>
              <a:t>[1-9]</a:t>
            </a:r>
            <a:r>
              <a:rPr lang="zh-CN" altLang="en-US" dirty="0"/>
              <a:t>、</a:t>
            </a:r>
            <a:r>
              <a:rPr lang="en-US" altLang="zh-CN" dirty="0"/>
              <a:t>[2-9]</a:t>
            </a:r>
            <a:r>
              <a:rPr lang="zh-CN" altLang="en-US" dirty="0"/>
              <a:t>、</a:t>
            </a:r>
            <a:r>
              <a:rPr lang="en-US" altLang="zh-CN" dirty="0"/>
              <a:t>[3-9]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所以，上例中，</a:t>
            </a:r>
            <a:r>
              <a:rPr lang="en-US" altLang="zh-CN" dirty="0"/>
              <a:t>[0-9]</a:t>
            </a:r>
            <a:r>
              <a:rPr lang="zh-CN" altLang="en-US" dirty="0"/>
              <a:t>可简写为</a:t>
            </a:r>
            <a:r>
              <a:rPr lang="en-US" altLang="zh-CN" dirty="0"/>
              <a:t>\d</a:t>
            </a:r>
            <a:r>
              <a:rPr lang="zh-CN" altLang="en-US" dirty="0"/>
              <a:t>，而</a:t>
            </a:r>
            <a:r>
              <a:rPr lang="en-US" altLang="zh-CN" dirty="0"/>
              <a:t>[3-9]</a:t>
            </a:r>
            <a:r>
              <a:rPr lang="zh-CN" altLang="en-US" dirty="0"/>
              <a:t>不能简写</a:t>
            </a:r>
            <a:endParaRPr lang="en-US" altLang="zh-CN" dirty="0"/>
          </a:p>
          <a:p>
            <a:r>
              <a:rPr lang="zh-CN" altLang="en-US" dirty="0"/>
              <a:t>强调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\d</a:t>
            </a:r>
            <a:r>
              <a:rPr lang="zh-CN" altLang="en-US" dirty="0"/>
              <a:t>虽然可以表示</a:t>
            </a:r>
            <a:r>
              <a:rPr lang="en-US" altLang="zh-CN" dirty="0"/>
              <a:t>0-9</a:t>
            </a:r>
            <a:r>
              <a:rPr lang="zh-CN" altLang="en-US" dirty="0"/>
              <a:t>十个数字，但是一个</a:t>
            </a:r>
            <a:r>
              <a:rPr lang="en-US" altLang="zh-CN" dirty="0"/>
              <a:t>\d</a:t>
            </a:r>
            <a:r>
              <a:rPr lang="zh-CN" altLang="en-US" dirty="0"/>
              <a:t>只能匹配一位字符的规则。如果字符串中多个位置的字符都可以是</a:t>
            </a:r>
            <a:r>
              <a:rPr lang="en-US" altLang="zh-CN" dirty="0"/>
              <a:t>0-9</a:t>
            </a:r>
            <a:r>
              <a:rPr lang="zh-CN" altLang="en-US" dirty="0"/>
              <a:t>任意数字，则必须反复写多个</a:t>
            </a:r>
            <a:r>
              <a:rPr lang="en-US" altLang="zh-CN" dirty="0"/>
              <a:t>\d</a:t>
            </a:r>
          </a:p>
          <a:p>
            <a:r>
              <a:rPr lang="zh-CN" altLang="en-US" dirty="0"/>
              <a:t>所以，上例中，手机号中后</a:t>
            </a:r>
            <a:r>
              <a:rPr lang="en-US" altLang="zh-CN" dirty="0"/>
              <a:t>9</a:t>
            </a:r>
            <a:r>
              <a:rPr lang="zh-CN" altLang="en-US" dirty="0"/>
              <a:t>位的备选字符都是</a:t>
            </a:r>
            <a:r>
              <a:rPr lang="en-US" altLang="zh-CN" dirty="0"/>
              <a:t>0-9</a:t>
            </a:r>
            <a:r>
              <a:rPr lang="zh-CN" altLang="en-US" dirty="0"/>
              <a:t>十个数字，所以要反复写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\d</a:t>
            </a:r>
            <a:r>
              <a:rPr lang="zh-CN" altLang="en-US" dirty="0"/>
              <a:t>：</a:t>
            </a:r>
            <a:r>
              <a:rPr lang="en-US" altLang="zh-CN" dirty="0"/>
              <a:t>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72302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练习：使用</a:t>
            </a:r>
            <a:r>
              <a:rPr lang="en-US" altLang="zh-CN" dirty="0"/>
              <a:t>-</a:t>
            </a:r>
            <a:r>
              <a:rPr lang="zh-CN" altLang="en-US" dirty="0"/>
              <a:t>和</a:t>
            </a:r>
            <a:r>
              <a:rPr lang="en-US" altLang="zh-CN" dirty="0"/>
              <a:t>\d</a:t>
            </a:r>
            <a:r>
              <a:rPr lang="zh-CN" altLang="en-US" dirty="0"/>
              <a:t>简写手机号规则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整合起来：</a:t>
            </a:r>
            <a:r>
              <a:rPr lang="en-US" altLang="zh-CN" dirty="0"/>
              <a:t>1[3-9]\d\d\d\d\d\d\d\d\d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</a:t>
            </a:r>
            <a:r>
              <a:rPr lang="zh-CN" altLang="en-US" dirty="0"/>
              <a:t> 量词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007867E-055B-4974-AA6A-817AF28E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40" y="2123526"/>
            <a:ext cx="12140044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8A755C7-9A77-46B9-AD89-390FE9AE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19" y="3266526"/>
            <a:ext cx="4686562" cy="3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9407" y="2719963"/>
            <a:ext cx="1213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26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回顾：注册用户时，要求填写手机号：</a:t>
            </a:r>
          </a:p>
          <a:p>
            <a:r>
              <a:rPr lang="zh-CN" altLang="en-US" dirty="0"/>
              <a:t>如果填写错误的手机号，程序会提示错误！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如果填写正确的手机号，程序会提示正确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问题：程序真的认识手机号吗？</a:t>
            </a:r>
          </a:p>
          <a:p>
            <a:r>
              <a:rPr lang="zh-CN" altLang="en-US" dirty="0"/>
              <a:t>其实，程序原本不认识手机号，是程序员教程序认识的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0A57439-2F77-422B-B3F9-AABD3724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671757"/>
            <a:ext cx="10522302" cy="973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F5183B9-C7DC-4684-8EE3-CA8EC0CE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206788"/>
            <a:ext cx="10487582" cy="9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量词是</a:t>
            </a:r>
            <a:r>
              <a:rPr lang="en-US" altLang="zh-CN" dirty="0"/>
              <a:t>: </a:t>
            </a:r>
            <a:r>
              <a:rPr lang="zh-CN" altLang="en-US" dirty="0"/>
              <a:t>正则表达式中专门规定一个字符集反复出现次数的规则</a:t>
            </a:r>
            <a:endParaRPr lang="en-US" altLang="zh-CN" dirty="0"/>
          </a:p>
          <a:p>
            <a:r>
              <a:rPr lang="zh-CN" altLang="en-US" dirty="0"/>
              <a:t>何时：今后，只要想规定一个字符集，反复出现几次时，我们都要用量词。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</a:t>
            </a:r>
            <a:r>
              <a:rPr lang="zh-CN" altLang="en-US" dirty="0"/>
              <a:t>字符集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zh-CN" altLang="en-US" dirty="0"/>
              <a:t>次数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dirty="0"/>
              <a:t>强调</a:t>
            </a:r>
            <a:r>
              <a:rPr lang="en-US" altLang="zh-CN" dirty="0"/>
              <a:t>: </a:t>
            </a:r>
            <a:r>
              <a:rPr lang="zh-CN" altLang="en-US" dirty="0"/>
              <a:t>量词</a:t>
            </a:r>
            <a:r>
              <a:rPr lang="en-US" altLang="zh-CN" dirty="0"/>
              <a:t>{}</a:t>
            </a:r>
            <a:r>
              <a:rPr lang="zh-CN" altLang="en-US" dirty="0"/>
              <a:t>紧跟在要修饰的字符集之后，仅修饰相邻的前一个字符集。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71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比如：</a:t>
            </a:r>
            <a:r>
              <a:rPr lang="en-US" altLang="zh-CN" dirty="0"/>
              <a:t>9</a:t>
            </a:r>
            <a:r>
              <a:rPr lang="zh-CN" altLang="en-US" dirty="0"/>
              <a:t>位连续的数字，</a:t>
            </a:r>
            <a:r>
              <a:rPr lang="en-US" altLang="zh-CN" dirty="0"/>
              <a:t>\d\d\d\d\d\d\d\d\d</a:t>
            </a:r>
            <a:r>
              <a:rPr lang="zh-CN" altLang="en-US" dirty="0"/>
              <a:t>，可简写为：</a:t>
            </a:r>
            <a:endParaRPr lang="en-US" altLang="zh-CN" dirty="0"/>
          </a:p>
          <a:p>
            <a:r>
              <a:rPr lang="en-US" altLang="zh-CN" dirty="0"/>
              <a:t>\d</a:t>
            </a:r>
            <a:r>
              <a:rPr lang="en-US" altLang="zh-CN" sz="4000" b="1" dirty="0">
                <a:solidFill>
                  <a:srgbClr val="FF0000"/>
                </a:solidFill>
              </a:rPr>
              <a:t>{9}</a:t>
            </a:r>
          </a:p>
          <a:p>
            <a:r>
              <a:rPr lang="zh-CN" altLang="en-US" dirty="0"/>
              <a:t>表示必须</a:t>
            </a:r>
            <a:r>
              <a:rPr lang="en-US" altLang="zh-CN" dirty="0"/>
              <a:t>9</a:t>
            </a:r>
            <a:r>
              <a:rPr lang="zh-CN" altLang="en-US" dirty="0"/>
              <a:t>位数字，不能多也不能少！</a:t>
            </a:r>
            <a:endParaRPr lang="en-US" altLang="zh-CN" dirty="0"/>
          </a:p>
          <a:p>
            <a:r>
              <a:rPr lang="zh-CN" altLang="en-US" dirty="0"/>
              <a:t>匹配时，一个这样的结构，就必须匹配连续</a:t>
            </a:r>
            <a:r>
              <a:rPr lang="en-US" altLang="zh-CN" dirty="0"/>
              <a:t>9</a:t>
            </a:r>
            <a:r>
              <a:rPr lang="zh-CN" altLang="en-US" dirty="0"/>
              <a:t>位数字，少一位都不能通过。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51378BA-283C-4A41-8ECA-11D98757115F}"/>
              </a:ext>
            </a:extLst>
          </p:cNvPr>
          <p:cNvGrpSpPr/>
          <p:nvPr/>
        </p:nvGrpSpPr>
        <p:grpSpPr>
          <a:xfrm>
            <a:off x="2279576" y="4367432"/>
            <a:ext cx="3384376" cy="2232248"/>
            <a:chOff x="2063552" y="4256944"/>
            <a:chExt cx="3384376" cy="2232248"/>
          </a:xfrm>
        </p:grpSpPr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8B4DC118-F3B3-4912-BC84-2DCAD183F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3552" y="4581128"/>
              <a:ext cx="3384376" cy="190806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995E5E0-8ED0-4D3E-80E9-D1237BBD7984}"/>
                </a:ext>
              </a:extLst>
            </p:cNvPr>
            <p:cNvSpPr txBox="1"/>
            <p:nvPr/>
          </p:nvSpPr>
          <p:spPr>
            <a:xfrm>
              <a:off x="3575720" y="4256944"/>
              <a:ext cx="732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D671B618-563E-49B0-86BD-EB715ADC6818}"/>
                </a:ext>
              </a:extLst>
            </p:cNvPr>
            <p:cNvSpPr txBox="1"/>
            <p:nvPr/>
          </p:nvSpPr>
          <p:spPr>
            <a:xfrm>
              <a:off x="3022971" y="5957210"/>
              <a:ext cx="732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2772893-6D0D-41D4-8248-2C9BF2382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6"/>
          <a:stretch/>
        </p:blipFill>
        <p:spPr>
          <a:xfrm>
            <a:off x="6384032" y="2204864"/>
            <a:ext cx="5490314" cy="4791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31FDCDE-7E00-40FF-921A-9000C73D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8" y="2060848"/>
            <a:ext cx="5612709" cy="17281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练习：使用</a:t>
            </a:r>
            <a:r>
              <a:rPr lang="en-US" altLang="zh-CN" dirty="0"/>
              <a:t>{9}</a:t>
            </a:r>
            <a:r>
              <a:rPr lang="zh-CN" altLang="en-US" dirty="0"/>
              <a:t> 简写手机号规则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最终手机号规则：</a:t>
            </a:r>
            <a:r>
              <a:rPr lang="en-US" altLang="zh-CN" dirty="0"/>
              <a:t>1[3-9]\d{9}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0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65089" y="2719963"/>
            <a:ext cx="326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匹配特殊位置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8130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其实，正则表达式匹配时，不要求从头到尾完整匹配</a:t>
            </a:r>
            <a:endParaRPr lang="en-US" altLang="zh-CN" dirty="0"/>
          </a:p>
          <a:p>
            <a:r>
              <a:rPr lang="zh-CN" altLang="en-US" dirty="0"/>
              <a:t>只要在一个长的字符串内部匹配到部分内容符合正则表达式要求，也会匹配成功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D8FA4F2-12E6-44AA-B9A6-B00359BC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64" y="3212976"/>
            <a:ext cx="5282071" cy="39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使用特殊位置符号。</a:t>
            </a:r>
            <a:endParaRPr lang="en-US" altLang="zh-CN" dirty="0"/>
          </a:p>
          <a:p>
            <a:r>
              <a:rPr lang="zh-CN" altLang="en-US" dirty="0"/>
              <a:t>正则表达式中，任何字符串中都有两个极其特殊的位置，且一个字符串内肯定只有一组。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字符串开头位置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字符串结尾位置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CD613A0-DC9B-42D9-BDFF-64B85CEFD24C}"/>
              </a:ext>
            </a:extLst>
          </p:cNvPr>
          <p:cNvSpPr txBox="1"/>
          <p:nvPr/>
        </p:nvSpPr>
        <p:spPr>
          <a:xfrm>
            <a:off x="3863752" y="537321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“18301092802”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E3D8DDBC-2CCA-4587-98C2-CB858ED184DE}"/>
              </a:ext>
            </a:extLst>
          </p:cNvPr>
          <p:cNvCxnSpPr>
            <a:cxnSpLocks/>
          </p:cNvCxnSpPr>
          <p:nvPr/>
        </p:nvCxnSpPr>
        <p:spPr>
          <a:xfrm>
            <a:off x="4457745" y="5024817"/>
            <a:ext cx="0" cy="641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EAD96D89-5F79-42BC-ADAD-87A45FA6F3FC}"/>
              </a:ext>
            </a:extLst>
          </p:cNvPr>
          <p:cNvCxnSpPr>
            <a:cxnSpLocks/>
          </p:cNvCxnSpPr>
          <p:nvPr/>
        </p:nvCxnSpPr>
        <p:spPr>
          <a:xfrm>
            <a:off x="7788188" y="5010517"/>
            <a:ext cx="0" cy="65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F0B431D-0578-4D04-9431-2C18F69C3260}"/>
              </a:ext>
            </a:extLst>
          </p:cNvPr>
          <p:cNvSpPr txBox="1"/>
          <p:nvPr/>
        </p:nvSpPr>
        <p:spPr>
          <a:xfrm>
            <a:off x="2747849" y="4519089"/>
            <a:ext cx="342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字符串开头位置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46A0B07-F03C-49FB-9970-995047CFA5E5}"/>
              </a:ext>
            </a:extLst>
          </p:cNvPr>
          <p:cNvSpPr txBox="1"/>
          <p:nvPr/>
        </p:nvSpPr>
        <p:spPr>
          <a:xfrm>
            <a:off x="6078071" y="4519088"/>
            <a:ext cx="342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字符串结尾位置</a:t>
            </a:r>
          </a:p>
        </p:txBody>
      </p:sp>
    </p:spTree>
    <p:extLst>
      <p:ext uri="{BB962C8B-B14F-4D97-AF65-F5344CB8AC3E}">
        <p14:creationId xmlns:p14="http://schemas.microsoft.com/office/powerpoint/2010/main" val="21824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＾代表字符串的开头位置，只能放在正则表达式的开头</a:t>
            </a:r>
            <a:endParaRPr lang="en-US" altLang="zh-CN" dirty="0"/>
          </a:p>
          <a:p>
            <a:r>
              <a:rPr lang="zh-CN" altLang="en-US" dirty="0"/>
              <a:t>＄代表字符串的结尾位置，只能放在正则表达式的结尾</a:t>
            </a:r>
            <a:endParaRPr lang="en-US" altLang="zh-CN" dirty="0"/>
          </a:p>
          <a:p>
            <a:r>
              <a:rPr lang="zh-CN" altLang="en-US" dirty="0"/>
              <a:t>同时前加</a:t>
            </a:r>
            <a:r>
              <a:rPr lang="en-US" altLang="zh-CN" dirty="0"/>
              <a:t>^</a:t>
            </a:r>
            <a:r>
              <a:rPr lang="zh-CN" altLang="en-US" dirty="0"/>
              <a:t>后加</a:t>
            </a:r>
            <a:r>
              <a:rPr lang="en-US" altLang="zh-CN" dirty="0"/>
              <a:t>$</a:t>
            </a:r>
            <a:r>
              <a:rPr lang="zh-CN" altLang="en-US" dirty="0"/>
              <a:t>，表示必须从头到尾完整匹配才行。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36C8DCE-AA84-4C4D-8D76-6445546CF507}"/>
              </a:ext>
            </a:extLst>
          </p:cNvPr>
          <p:cNvSpPr txBox="1"/>
          <p:nvPr/>
        </p:nvSpPr>
        <p:spPr>
          <a:xfrm>
            <a:off x="3863752" y="456460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“18301092802”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ADC9A1EE-931F-4D39-8D95-A4EC2E5C28EE}"/>
              </a:ext>
            </a:extLst>
          </p:cNvPr>
          <p:cNvCxnSpPr>
            <a:cxnSpLocks/>
          </p:cNvCxnSpPr>
          <p:nvPr/>
        </p:nvCxnSpPr>
        <p:spPr>
          <a:xfrm>
            <a:off x="4457745" y="4216209"/>
            <a:ext cx="0" cy="641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A071BA6A-4F98-4978-8110-4A2F91CD766C}"/>
              </a:ext>
            </a:extLst>
          </p:cNvPr>
          <p:cNvCxnSpPr>
            <a:cxnSpLocks/>
          </p:cNvCxnSpPr>
          <p:nvPr/>
        </p:nvCxnSpPr>
        <p:spPr>
          <a:xfrm>
            <a:off x="7788188" y="4201909"/>
            <a:ext cx="0" cy="65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FDA6D51-732F-4ABE-999C-299C99EE5FC5}"/>
              </a:ext>
            </a:extLst>
          </p:cNvPr>
          <p:cNvSpPr txBox="1"/>
          <p:nvPr/>
        </p:nvSpPr>
        <p:spPr>
          <a:xfrm>
            <a:off x="4205866" y="3710481"/>
            <a:ext cx="5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2CA0BAC-063A-4028-A2B6-088DCE8E3213}"/>
              </a:ext>
            </a:extLst>
          </p:cNvPr>
          <p:cNvSpPr txBox="1"/>
          <p:nvPr/>
        </p:nvSpPr>
        <p:spPr>
          <a:xfrm>
            <a:off x="7590240" y="3710480"/>
            <a:ext cx="37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4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A3887A03-51D7-45A3-A636-C99B45CA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3" y="3791631"/>
            <a:ext cx="5159377" cy="41032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特殊位置（续）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但是：单独使用</a:t>
            </a:r>
            <a:r>
              <a:rPr lang="en-US" altLang="zh-CN" dirty="0"/>
              <a:t>^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r>
              <a:rPr lang="zh-CN" altLang="en-US" dirty="0"/>
              <a:t>是什么也匹配不到的。因为开头位置和结尾位置是没有字的。只是一个位置而已</a:t>
            </a:r>
            <a:r>
              <a:rPr lang="en-US" altLang="zh-CN" dirty="0"/>
              <a:t>——0</a:t>
            </a:r>
            <a:r>
              <a:rPr lang="zh-CN" altLang="en-US" dirty="0"/>
              <a:t>宽匹配。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391D1A-1AED-49CC-BD11-3CE5D10EB3E8}"/>
              </a:ext>
            </a:extLst>
          </p:cNvPr>
          <p:cNvSpPr txBox="1"/>
          <p:nvPr/>
        </p:nvSpPr>
        <p:spPr>
          <a:xfrm>
            <a:off x="897894" y="3284984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“18301092802”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30EC0F59-B5C0-4FF0-88D2-7B9928D57194}"/>
              </a:ext>
            </a:extLst>
          </p:cNvPr>
          <p:cNvCxnSpPr>
            <a:cxnSpLocks/>
          </p:cNvCxnSpPr>
          <p:nvPr/>
        </p:nvCxnSpPr>
        <p:spPr>
          <a:xfrm>
            <a:off x="1491887" y="3150502"/>
            <a:ext cx="0" cy="641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5677FB27-988C-459F-A870-AC5892E99E5D}"/>
              </a:ext>
            </a:extLst>
          </p:cNvPr>
          <p:cNvCxnSpPr>
            <a:cxnSpLocks/>
          </p:cNvCxnSpPr>
          <p:nvPr/>
        </p:nvCxnSpPr>
        <p:spPr>
          <a:xfrm>
            <a:off x="4822330" y="3136202"/>
            <a:ext cx="0" cy="65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6F6EC5FE-478A-442F-9C39-1A5C6DF2647C}"/>
              </a:ext>
            </a:extLst>
          </p:cNvPr>
          <p:cNvSpPr txBox="1"/>
          <p:nvPr/>
        </p:nvSpPr>
        <p:spPr>
          <a:xfrm>
            <a:off x="1240008" y="2644774"/>
            <a:ext cx="5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D3590A1-5B31-40D5-89D5-706A28945BC2}"/>
              </a:ext>
            </a:extLst>
          </p:cNvPr>
          <p:cNvSpPr txBox="1"/>
          <p:nvPr/>
        </p:nvSpPr>
        <p:spPr>
          <a:xfrm>
            <a:off x="4624382" y="2644773"/>
            <a:ext cx="37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3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7D8A0E7-2544-4D6B-ACB2-7AE138D5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901366"/>
            <a:ext cx="8848790" cy="16716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练习：为手机号规则添加</a:t>
            </a:r>
            <a:r>
              <a:rPr lang="en-US" altLang="zh-CN" dirty="0"/>
              <a:t>^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比如：</a:t>
            </a:r>
            <a:r>
              <a:rPr lang="en-US" altLang="zh-CN" dirty="0"/>
              <a:t>^1[3-9]\d{9}$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21A1F0D-3F07-4EF3-B6A0-83784124E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22"/>
          <a:stretch/>
        </p:blipFill>
        <p:spPr>
          <a:xfrm>
            <a:off x="3287688" y="3573016"/>
            <a:ext cx="5616624" cy="40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9408" y="2719963"/>
            <a:ext cx="1213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99061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  <a:p>
            <a:r>
              <a:rPr lang="zh-CN" altLang="en-US" dirty="0"/>
              <a:t>今后，只要想检查一个字符串的格式是否符合要求，都要用正则表达式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7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匹配敏感词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其实，正则表达式除了可以验证字符串格式外，还可以查找字符串中的敏感词，尤其是国骂。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但是，互联网文化中，国骂有很多同音变种</a:t>
            </a:r>
            <a:endParaRPr lang="en-US" altLang="zh-CN" dirty="0"/>
          </a:p>
          <a:p>
            <a:r>
              <a:rPr lang="zh-CN" altLang="en-US" dirty="0"/>
              <a:t>解决：今后，只要想检测一句话中是否包含国骂及其各种变种时，都可用正则表达式中的“选择”语法。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8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08ED2CB-9314-4FED-92D2-96BBD0D5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66" y="4015550"/>
            <a:ext cx="4212468" cy="28211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如何：敏感词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en-US" dirty="0"/>
              <a:t>敏感词</a:t>
            </a:r>
            <a:r>
              <a:rPr lang="en-US" altLang="zh-CN" dirty="0"/>
              <a:t>2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en-US" dirty="0"/>
              <a:t>敏感词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其中：</a:t>
            </a:r>
            <a:r>
              <a:rPr lang="en-US" altLang="zh-CN" dirty="0"/>
              <a:t>"|" </a:t>
            </a:r>
            <a:r>
              <a:rPr lang="zh-CN" altLang="en-US" dirty="0"/>
              <a:t>表示</a:t>
            </a:r>
            <a:r>
              <a:rPr lang="en-US" altLang="zh-CN" dirty="0"/>
              <a:t>"</a:t>
            </a:r>
            <a:r>
              <a:rPr lang="zh-CN" altLang="en-US" dirty="0"/>
              <a:t>或者</a:t>
            </a:r>
            <a:r>
              <a:rPr lang="en-US" altLang="zh-CN" dirty="0"/>
              <a:t>"</a:t>
            </a:r>
            <a:r>
              <a:rPr lang="zh-CN" altLang="en-US" dirty="0"/>
              <a:t>的意思</a:t>
            </a:r>
            <a:endParaRPr lang="en-US" altLang="zh-CN" dirty="0"/>
          </a:p>
          <a:p>
            <a:r>
              <a:rPr lang="zh-CN" altLang="en-US" dirty="0"/>
              <a:t>表示只要和以上多个敏感词中任意一个匹配，就算找到敏感词。</a:t>
            </a:r>
            <a:endParaRPr lang="en-US" altLang="zh-CN" dirty="0"/>
          </a:p>
          <a:p>
            <a:r>
              <a:rPr lang="zh-CN" altLang="en-US" dirty="0"/>
              <a:t>比如：我草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en-US" dirty="0"/>
              <a:t>卧槽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dirty="0" err="1"/>
              <a:t>wocao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练习：使用</a:t>
            </a:r>
            <a:r>
              <a:rPr lang="en-US" altLang="zh-CN" dirty="0"/>
              <a:t>|</a:t>
            </a:r>
            <a:r>
              <a:rPr lang="zh-CN" altLang="en-US" dirty="0"/>
              <a:t>查找多种敏感词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E0F9047-5A4F-49DF-B42A-0C7451461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12"/>
          <a:stretch/>
        </p:blipFill>
        <p:spPr>
          <a:xfrm>
            <a:off x="793519" y="1340768"/>
            <a:ext cx="10604961" cy="5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练习：使用</a:t>
            </a:r>
            <a:r>
              <a:rPr lang="en-US" altLang="zh-CN" dirty="0"/>
              <a:t>|</a:t>
            </a:r>
            <a:r>
              <a:rPr lang="zh-CN" altLang="en-US" dirty="0"/>
              <a:t>替换多种敏感词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7F15C14-E9D9-45DD-B926-810084D4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43" y="1196752"/>
            <a:ext cx="9353713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43DD4C32-48F0-4171-90CB-451983B86833}"/>
              </a:ext>
            </a:extLst>
          </p:cNvPr>
          <p:cNvSpPr txBox="1">
            <a:spLocks/>
          </p:cNvSpPr>
          <p:nvPr/>
        </p:nvSpPr>
        <p:spPr>
          <a:xfrm>
            <a:off x="762000" y="1752601"/>
            <a:ext cx="10972800" cy="521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</a:t>
            </a:r>
            <a:r>
              <a:rPr lang="zh-CN" altLang="en-US" dirty="0"/>
              <a:t>敏感词中带空格怎么办？带多个空格怎么办？</a:t>
            </a:r>
            <a:endParaRPr lang="en-US" altLang="zh-CN" dirty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正则表达式完整视频</a:t>
            </a:r>
            <a:endParaRPr lang="en-US" altLang="zh-CN" smtClean="0"/>
          </a:p>
          <a:p>
            <a:r>
              <a:rPr lang="zh-CN" altLang="en-US" smtClean="0"/>
              <a:t>替换时，如果不同字数的敏感词想替换成不同个*怎么办？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字符串正则相关函数的用法总结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/>
          </a:p>
          <a:p>
            <a:pPr lvl="1"/>
            <a:r>
              <a:rPr lang="zh-CN" altLang="en-US" sz="2400" smtClean="0"/>
              <a:t>以上下载链接：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https</a:t>
            </a:r>
            <a:r>
              <a:rPr lang="en-US" altLang="zh-CN" sz="2400"/>
              <a:t>://pan.baidu.com/s/1MvzutFpYkYmqj9CdKkn4-g </a:t>
            </a:r>
            <a:r>
              <a:rPr lang="zh-CN" altLang="en-US" sz="2400"/>
              <a:t>提取码：</a:t>
            </a:r>
            <a:r>
              <a:rPr lang="en-US" altLang="zh-CN" sz="2400"/>
              <a:t>hsdq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130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1568" y="271996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总结和答疑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15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2125" y="2719963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9833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最简单的正则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其实，固定写死的一个字符串，就是一个正则表达式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18301092802</a:t>
            </a:r>
          </a:p>
        </p:txBody>
      </p:sp>
    </p:spTree>
    <p:extLst>
      <p:ext uri="{BB962C8B-B14F-4D97-AF65-F5344CB8AC3E}">
        <p14:creationId xmlns:p14="http://schemas.microsoft.com/office/powerpoint/2010/main" val="9991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419A4A78-8406-4A20-B778-047563934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254" y="1340768"/>
            <a:ext cx="6221492" cy="5832648"/>
          </a:xfrm>
        </p:spPr>
      </p:pic>
    </p:spTree>
    <p:extLst>
      <p:ext uri="{BB962C8B-B14F-4D97-AF65-F5344CB8AC3E}">
        <p14:creationId xmlns:p14="http://schemas.microsoft.com/office/powerpoint/2010/main" val="35561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但是，不可能全国人民的手机号都一样呀？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正则表达式验证的是字符串格式，不是固定死字符串内容。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手机号中：</a:t>
            </a:r>
            <a:endParaRPr lang="en-US" altLang="zh-CN" dirty="0"/>
          </a:p>
          <a:p>
            <a:pPr lvl="1"/>
            <a:r>
              <a:rPr lang="zh-CN" altLang="en-US" dirty="0"/>
              <a:t>第一位固定是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第二位可以在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中任选其一</a:t>
            </a:r>
            <a:endParaRPr lang="en-US" altLang="zh-CN" dirty="0"/>
          </a:p>
          <a:p>
            <a:pPr lvl="1"/>
            <a:r>
              <a:rPr lang="zh-CN" altLang="en-US" dirty="0"/>
              <a:t>之后每一位字符，都可以在</a:t>
            </a:r>
            <a:r>
              <a:rPr lang="en-US" altLang="zh-CN" dirty="0"/>
              <a:t>0~9</a:t>
            </a:r>
            <a:r>
              <a:rPr lang="zh-CN" altLang="en-US" dirty="0"/>
              <a:t>之中任选其一</a:t>
            </a:r>
            <a:endParaRPr lang="en-US" altLang="zh-CN" dirty="0"/>
          </a:p>
          <a:p>
            <a:r>
              <a:rPr lang="zh-CN" altLang="en-US" dirty="0"/>
              <a:t>解决：字符集</a:t>
            </a:r>
          </a:p>
        </p:txBody>
      </p:sp>
    </p:spTree>
    <p:extLst>
      <p:ext uri="{BB962C8B-B14F-4D97-AF65-F5344CB8AC3E}">
        <p14:creationId xmlns:p14="http://schemas.microsoft.com/office/powerpoint/2010/main" val="17829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5FF9DEC8-F4C8-441E-97FD-AA8600E5B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760" y="2025959"/>
            <a:ext cx="1568823" cy="4733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今后，只要发现字符串中某一位字符有多种备选字时，就用字符集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[3456789]</a:t>
            </a:r>
          </a:p>
          <a:p>
            <a:r>
              <a:rPr lang="zh-CN" altLang="en-US" dirty="0"/>
              <a:t>匹配时，</a:t>
            </a:r>
            <a:r>
              <a:rPr lang="en-US" altLang="zh-CN" dirty="0"/>
              <a:t>[]</a:t>
            </a:r>
            <a:r>
              <a:rPr lang="zh-CN" altLang="en-US" dirty="0"/>
              <a:t>内的字符只能多选一匹配</a:t>
            </a:r>
            <a:endParaRPr lang="en-US" altLang="zh-CN" dirty="0"/>
          </a:p>
          <a:p>
            <a:r>
              <a:rPr lang="zh-CN" altLang="en-US" dirty="0"/>
              <a:t>表示：</a:t>
            </a:r>
            <a:endParaRPr lang="en-US" altLang="zh-CN" dirty="0"/>
          </a:p>
          <a:p>
            <a:r>
              <a:rPr lang="zh-CN" altLang="en-US" dirty="0"/>
              <a:t>强调：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[]</a:t>
            </a:r>
            <a:r>
              <a:rPr lang="zh-CN" altLang="en-US" dirty="0">
                <a:solidFill>
                  <a:srgbClr val="FF0000"/>
                </a:solidFill>
              </a:rPr>
              <a:t>内备选字之间不要加任何空格、逗号等多余字符！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03CCD8D4-4D2C-41E0-925D-BB74E3300142}"/>
              </a:ext>
            </a:extLst>
          </p:cNvPr>
          <p:cNvGrpSpPr/>
          <p:nvPr/>
        </p:nvGrpSpPr>
        <p:grpSpPr>
          <a:xfrm>
            <a:off x="9160161" y="2708920"/>
            <a:ext cx="515586" cy="3627784"/>
            <a:chOff x="5436398" y="3068960"/>
            <a:chExt cx="515586" cy="3312368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0F5C2C7A-F61E-4B6F-8E85-3F1244346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926" y="3068960"/>
              <a:ext cx="504058" cy="16161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84CC9BCC-6C42-462D-A369-FAB53B5BC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926" y="3573016"/>
              <a:ext cx="504058" cy="11121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4EC1B8C3-C7D4-423D-8697-B0E4C1A0D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926" y="4077072"/>
              <a:ext cx="504058" cy="608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A15CB0C-3139-4242-839C-6662A578C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6398" y="4653136"/>
              <a:ext cx="515586" cy="320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290E1D4F-1565-4F3D-B094-EAAA5419371C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26" y="4685138"/>
              <a:ext cx="504058" cy="5726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2100BB0E-8D0F-4296-B17A-9DD8B0222FA4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26" y="4685139"/>
              <a:ext cx="504058" cy="1120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5E277C0D-E693-40F0-8CCD-378E96A976C0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26" y="4685139"/>
              <a:ext cx="504058" cy="16961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7F42C6FD-5DB7-4658-BF38-F56EB5AC1260}"/>
              </a:ext>
            </a:extLst>
          </p:cNvPr>
          <p:cNvGrpSpPr/>
          <p:nvPr/>
        </p:nvGrpSpPr>
        <p:grpSpPr>
          <a:xfrm>
            <a:off x="9893611" y="2708920"/>
            <a:ext cx="522869" cy="3627784"/>
            <a:chOff x="5519936" y="2996952"/>
            <a:chExt cx="522869" cy="3312368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="" xmlns:a16="http://schemas.microsoft.com/office/drawing/2014/main" id="{41D3D852-42CE-4290-97E1-E3CBF7BC56DC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2" y="2996952"/>
              <a:ext cx="450863" cy="1498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31F2C058-3E61-4A6A-99BB-468C8CB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2" y="3501008"/>
              <a:ext cx="411427" cy="10331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="" xmlns:a16="http://schemas.microsoft.com/office/drawing/2014/main" id="{7AC989D7-F72F-44AE-9CD0-5570294DD5A3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2" y="4005064"/>
              <a:ext cx="411427" cy="6570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C991E14C-3900-4ECB-833C-39F068E69566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4581129"/>
              <a:ext cx="432048" cy="320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9898EF33-30BA-4206-A6CC-BCAA3DE0B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4662118"/>
              <a:ext cx="476666" cy="5236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C856B28E-753E-4AC3-9C16-77EB2954C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4747683"/>
              <a:ext cx="483433" cy="9855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C00AB474-299F-477F-88A4-659EE2EDA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4747683"/>
              <a:ext cx="522869" cy="15616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箭头: 右 62">
            <a:extLst>
              <a:ext uri="{FF2B5EF4-FFF2-40B4-BE49-F238E27FC236}">
                <a16:creationId xmlns="" xmlns:a16="http://schemas.microsoft.com/office/drawing/2014/main" id="{11921281-0383-48E8-9A16-B36C30CC9DA3}"/>
              </a:ext>
            </a:extLst>
          </p:cNvPr>
          <p:cNvSpPr/>
          <p:nvPr/>
        </p:nvSpPr>
        <p:spPr>
          <a:xfrm>
            <a:off x="8523619" y="432048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="" xmlns:a16="http://schemas.microsoft.com/office/drawing/2014/main" id="{D6F487E5-D412-40D6-863B-475A31253A7E}"/>
              </a:ext>
            </a:extLst>
          </p:cNvPr>
          <p:cNvSpPr/>
          <p:nvPr/>
        </p:nvSpPr>
        <p:spPr>
          <a:xfrm>
            <a:off x="10543524" y="434279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B5B9159-B1C0-41A5-A135-4B1B9C37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51" y="1322302"/>
            <a:ext cx="4963245" cy="55892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D94985-9CDD-49B7-84B3-6FD2FB12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字符集（续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CFCC44-6E66-4409-B3A0-93CECFB4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13175"/>
          </a:xfrm>
        </p:spPr>
        <p:txBody>
          <a:bodyPr>
            <a:normAutofit/>
          </a:bodyPr>
          <a:lstStyle/>
          <a:p>
            <a:r>
              <a:rPr lang="zh-CN" altLang="en-US" dirty="0"/>
              <a:t>组合起来，能匹配几种手机号呢？</a:t>
            </a:r>
            <a:endParaRPr lang="en-US" altLang="zh-CN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[3456789]</a:t>
            </a:r>
            <a:r>
              <a:rPr lang="en-US" altLang="zh-CN" dirty="0"/>
              <a:t>301092802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03CCD8D4-4D2C-41E0-925D-BB74E3300142}"/>
              </a:ext>
            </a:extLst>
          </p:cNvPr>
          <p:cNvGrpSpPr/>
          <p:nvPr/>
        </p:nvGrpSpPr>
        <p:grpSpPr>
          <a:xfrm>
            <a:off x="7208032" y="2057419"/>
            <a:ext cx="576064" cy="4386308"/>
            <a:chOff x="5519936" y="2596243"/>
            <a:chExt cx="535877" cy="4080313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0F5C2C7A-F61E-4B6F-8E85-3F1244346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2596243"/>
              <a:ext cx="535877" cy="19222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84CC9BCC-6C42-462D-A369-FAB53B5BC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3313584"/>
              <a:ext cx="535877" cy="126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4EC1B8C3-C7D4-423D-8697-B0E4C1A0D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936" y="3947356"/>
              <a:ext cx="486879" cy="6337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A15CB0C-3139-4242-839C-6662A578CFA2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4581128"/>
              <a:ext cx="486879" cy="573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290E1D4F-1565-4F3D-B094-EAAA5419371C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4567436"/>
              <a:ext cx="486879" cy="8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2100BB0E-8D0F-4296-B17A-9DD8B0222FA4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4567436"/>
              <a:ext cx="486879" cy="14681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5E277C0D-E693-40F0-8CCD-378E96A976C0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4532142"/>
              <a:ext cx="486879" cy="2144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7F42C6FD-5DB7-4658-BF38-F56EB5AC1260}"/>
              </a:ext>
            </a:extLst>
          </p:cNvPr>
          <p:cNvGrpSpPr/>
          <p:nvPr/>
        </p:nvGrpSpPr>
        <p:grpSpPr>
          <a:xfrm>
            <a:off x="8091331" y="2152869"/>
            <a:ext cx="576064" cy="4290857"/>
            <a:chOff x="5411923" y="2718682"/>
            <a:chExt cx="540061" cy="4022686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="" xmlns:a16="http://schemas.microsoft.com/office/drawing/2014/main" id="{41D3D852-42CE-4290-97E1-E3CBF7BC56DC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3" y="2718682"/>
              <a:ext cx="540061" cy="1646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31F2C058-3E61-4A6A-99BB-468C8CB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30" y="3304508"/>
              <a:ext cx="504054" cy="12046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="" xmlns:a16="http://schemas.microsoft.com/office/drawing/2014/main" id="{7AC989D7-F72F-44AE-9CD0-5570294DD5A3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30" y="3933056"/>
              <a:ext cx="504054" cy="63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C991E14C-3900-4ECB-833C-39F068E69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930" y="4495428"/>
              <a:ext cx="504054" cy="1148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9898EF33-30BA-4206-A6CC-BCAA3DE0B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1923" y="4528644"/>
              <a:ext cx="540061" cy="7680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C856B28E-753E-4AC3-9C16-77EB2954C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1923" y="4559984"/>
              <a:ext cx="540061" cy="13892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C00AB474-299F-477F-88A4-659EE2EDA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930" y="4614344"/>
              <a:ext cx="504054" cy="21270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箭头: 右 62">
            <a:extLst>
              <a:ext uri="{FF2B5EF4-FFF2-40B4-BE49-F238E27FC236}">
                <a16:creationId xmlns="" xmlns:a16="http://schemas.microsoft.com/office/drawing/2014/main" id="{11921281-0383-48E8-9A16-B36C30CC9DA3}"/>
              </a:ext>
            </a:extLst>
          </p:cNvPr>
          <p:cNvSpPr/>
          <p:nvPr/>
        </p:nvSpPr>
        <p:spPr>
          <a:xfrm>
            <a:off x="5679126" y="396475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="" xmlns:a16="http://schemas.microsoft.com/office/drawing/2014/main" id="{D6F487E5-D412-40D6-863B-475A31253A7E}"/>
              </a:ext>
            </a:extLst>
          </p:cNvPr>
          <p:cNvSpPr/>
          <p:nvPr/>
        </p:nvSpPr>
        <p:spPr>
          <a:xfrm>
            <a:off x="10949061" y="396342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1688</Words>
  <Application>Microsoft Office PowerPoint</Application>
  <PresentationFormat>宽屏</PresentationFormat>
  <Paragraphs>194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Microsoft YaHei</vt:lpstr>
      <vt:lpstr>Microsoft YaHei</vt:lpstr>
      <vt:lpstr>Arial</vt:lpstr>
      <vt:lpstr>Calibri</vt:lpstr>
      <vt:lpstr>Verdana</vt:lpstr>
      <vt:lpstr>Office 主题</vt:lpstr>
      <vt:lpstr>1_Office 主题</vt:lpstr>
      <vt:lpstr>PowerPoint 演示文稿</vt:lpstr>
      <vt:lpstr>现实中</vt:lpstr>
      <vt:lpstr>什么是正则表达式</vt:lpstr>
      <vt:lpstr>PowerPoint 演示文稿</vt:lpstr>
      <vt:lpstr>最简单的正则</vt:lpstr>
      <vt:lpstr>问题（续1）</vt:lpstr>
      <vt:lpstr>问题（续2）</vt:lpstr>
      <vt:lpstr>字符集</vt:lpstr>
      <vt:lpstr>字符集（续1）</vt:lpstr>
      <vt:lpstr>字符集（续2）</vt:lpstr>
      <vt:lpstr>字符集（续3）</vt:lpstr>
      <vt:lpstr>字符集（续4）</vt:lpstr>
      <vt:lpstr>字符集（续5）</vt:lpstr>
      <vt:lpstr>简写</vt:lpstr>
      <vt:lpstr>简写（续）</vt:lpstr>
      <vt:lpstr>预定义字符集</vt:lpstr>
      <vt:lpstr>预定义字符集（续）</vt:lpstr>
      <vt:lpstr>练习：使用-和\d简写手机号规则</vt:lpstr>
      <vt:lpstr>PowerPoint 演示文稿</vt:lpstr>
      <vt:lpstr>量词</vt:lpstr>
      <vt:lpstr>量词（续）</vt:lpstr>
      <vt:lpstr>练习：使用{9} 简写手机号规则</vt:lpstr>
      <vt:lpstr>PowerPoint 演示文稿</vt:lpstr>
      <vt:lpstr>问题</vt:lpstr>
      <vt:lpstr>解决</vt:lpstr>
      <vt:lpstr>特殊位置</vt:lpstr>
      <vt:lpstr>特殊位置（续）</vt:lpstr>
      <vt:lpstr>练习：为手机号规则添加^和$</vt:lpstr>
      <vt:lpstr>PowerPoint 演示文稿</vt:lpstr>
      <vt:lpstr>匹配敏感词</vt:lpstr>
      <vt:lpstr>问题</vt:lpstr>
      <vt:lpstr>选择</vt:lpstr>
      <vt:lpstr>练习：使用|查找多种敏感词</vt:lpstr>
      <vt:lpstr>练习：使用|替换多种敏感词</vt:lpstr>
      <vt:lpstr>后续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Users</cp:lastModifiedBy>
  <cp:revision>1618</cp:revision>
  <dcterms:created xsi:type="dcterms:W3CDTF">2014-03-31T09:29:00Z</dcterms:created>
  <dcterms:modified xsi:type="dcterms:W3CDTF">2021-07-26T07:01:18Z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