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BC3483-EDCB-4915-BF37-4420F4A7D7DD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C38D47F-6309-481B-BDBF-3648C0DEB58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Capstone Option 2: Biodiversity for the National Parks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7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species_info.csv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248252"/>
          </a:xfrm>
        </p:spPr>
        <p:txBody>
          <a:bodyPr/>
          <a:lstStyle/>
          <a:p>
            <a:r>
              <a:rPr lang="en-GB" b="0" dirty="0" smtClean="0"/>
              <a:t>Species.csv is a csv file which contains a table of data which has a 5,543 records of different species and details the category, scientific name ,common names and conservation status. 	</a:t>
            </a:r>
          </a:p>
          <a:p>
            <a:r>
              <a:rPr lang="en-GB" b="0" dirty="0" smtClean="0"/>
              <a:t>From the data we learned that the vast majority of species had ‘no intervention’  </a:t>
            </a:r>
            <a:endParaRPr lang="en-GB" b="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934628"/>
            <a:ext cx="25202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No intervention: 5,363</a:t>
            </a:r>
          </a:p>
          <a:p>
            <a:r>
              <a:rPr lang="en-GB" sz="1600" dirty="0" smtClean="0"/>
              <a:t>Species of concern: 151</a:t>
            </a:r>
          </a:p>
          <a:p>
            <a:r>
              <a:rPr lang="en-GB" sz="1600" dirty="0" smtClean="0"/>
              <a:t>Endangered : 15</a:t>
            </a:r>
          </a:p>
          <a:p>
            <a:r>
              <a:rPr lang="en-GB" sz="1600" dirty="0" smtClean="0"/>
              <a:t>Threatened: 10</a:t>
            </a:r>
          </a:p>
          <a:p>
            <a:r>
              <a:rPr lang="en-GB" sz="1600" dirty="0" smtClean="0"/>
              <a:t>In recovery: 4</a:t>
            </a:r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95017"/>
            <a:ext cx="5977522" cy="24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2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ignificance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4445" y="98072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It seems that some categories of species are more likely that other to require intervention. Mammals most of all.</a:t>
            </a:r>
            <a:endParaRPr lang="en-GB" sz="1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45561"/>
            <a:ext cx="4896544" cy="178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445" y="3429000"/>
            <a:ext cx="7704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Running </a:t>
            </a:r>
            <a:r>
              <a:rPr lang="en-GB" sz="1600" dirty="0"/>
              <a:t>a Chi-Squared Test for </a:t>
            </a:r>
            <a:r>
              <a:rPr lang="en-GB" sz="1600" dirty="0" smtClean="0"/>
              <a:t>Significance we found that there was no significant difference between the likelihood </a:t>
            </a:r>
            <a:r>
              <a:rPr lang="en-GB" sz="1600" dirty="0" smtClean="0"/>
              <a:t>mammals </a:t>
            </a:r>
            <a:r>
              <a:rPr lang="en-GB" sz="1600" dirty="0" smtClean="0"/>
              <a:t>being endangered over birds ( p-value of 0.68) however, there was a significantly greater </a:t>
            </a:r>
            <a:r>
              <a:rPr lang="en-GB" sz="1600" dirty="0" smtClean="0"/>
              <a:t>likelihood </a:t>
            </a:r>
            <a:r>
              <a:rPr lang="en-GB" sz="1600" dirty="0" smtClean="0"/>
              <a:t>that Mammals would be endangered over reptiles ( p-value of 0.04</a:t>
            </a:r>
            <a:r>
              <a:rPr lang="en-GB" sz="1600" dirty="0" smtClean="0"/>
              <a:t>).</a:t>
            </a:r>
          </a:p>
          <a:p>
            <a:r>
              <a:rPr lang="en-GB" sz="1600" dirty="0" smtClean="0"/>
              <a:t>Therefore we can conclude that some categories of animals are more likely to be endangered than others.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614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sample size </a:t>
            </a:r>
            <a:r>
              <a:rPr lang="en-GB" dirty="0" smtClean="0"/>
              <a:t>determination</a:t>
            </a:r>
            <a:endParaRPr lang="en-GB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7521575" cy="249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8133" y="908720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With a baseline 15</a:t>
            </a:r>
            <a:r>
              <a:rPr lang="en-GB" sz="1600" dirty="0"/>
              <a:t>% occurrence of foot and mouth disease in sheep at Bryce National Park, </a:t>
            </a:r>
            <a:r>
              <a:rPr lang="en-GB" sz="1600" dirty="0" smtClean="0"/>
              <a:t>we found </a:t>
            </a:r>
            <a:r>
              <a:rPr lang="en-GB" sz="1600" dirty="0"/>
              <a:t>that if the scientists wanted to be sure that a &gt;5% drop in observed cases of foot and mouth disease in the sheep at Yellowstone was significant they would have to observe at least 870 sheep</a:t>
            </a:r>
            <a:r>
              <a:rPr lang="en-GB" sz="1600" dirty="0" smtClean="0"/>
              <a:t>. This would take the scientists approximately 1 week to complete their observation. At Great Smoky this would take 5 weeks and at Yosemite it would take 3 weeks.	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477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121</TotalTime>
  <Words>243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Capstone Option 2: Biodiversity for the National Parks</vt:lpstr>
      <vt:lpstr>species_info.csv</vt:lpstr>
      <vt:lpstr>Significance</vt:lpstr>
      <vt:lpstr>sample size determination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</dc:creator>
  <cp:lastModifiedBy>Chris Green</cp:lastModifiedBy>
  <cp:revision>10</cp:revision>
  <dcterms:created xsi:type="dcterms:W3CDTF">2018-07-10T12:17:40Z</dcterms:created>
  <dcterms:modified xsi:type="dcterms:W3CDTF">2018-07-19T13:11:16Z</dcterms:modified>
</cp:coreProperties>
</file>