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408" y="26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3BF-D466-FA4A-8764-8F02C4833E4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2356-8E31-D942-A116-314D923EB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4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3BF-D466-FA4A-8764-8F02C4833E4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2356-8E31-D942-A116-314D923EB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3BF-D466-FA4A-8764-8F02C4833E4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2356-8E31-D942-A116-314D923EB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1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3BF-D466-FA4A-8764-8F02C4833E4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2356-8E31-D942-A116-314D923EB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3BF-D466-FA4A-8764-8F02C4833E4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2356-8E31-D942-A116-314D923EB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2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3BF-D466-FA4A-8764-8F02C4833E4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2356-8E31-D942-A116-314D923EB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5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3BF-D466-FA4A-8764-8F02C4833E4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2356-8E31-D942-A116-314D923EB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8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3BF-D466-FA4A-8764-8F02C4833E4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2356-8E31-D942-A116-314D923EB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3BF-D466-FA4A-8764-8F02C4833E4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2356-8E31-D942-A116-314D923EB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3BF-D466-FA4A-8764-8F02C4833E4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2356-8E31-D942-A116-314D923EB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6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03BF-D466-FA4A-8764-8F02C4833E4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E2356-8E31-D942-A116-314D923EB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03BF-D466-FA4A-8764-8F02C4833E4B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2356-8E31-D942-A116-314D923EB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8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83733"/>
            <a:ext cx="3952875" cy="36363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344" y="1210733"/>
            <a:ext cx="24966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2</a:t>
            </a:r>
            <a:r>
              <a:rPr lang="en-US" sz="700" dirty="0" smtClean="0"/>
              <a:t>9</a:t>
            </a:r>
          </a:p>
          <a:p>
            <a:r>
              <a:rPr lang="en-US" sz="700" dirty="0" smtClean="0"/>
              <a:t>8</a:t>
            </a:r>
          </a:p>
          <a:p>
            <a:r>
              <a:rPr lang="en-US" sz="700" dirty="0" smtClean="0"/>
              <a:t>7</a:t>
            </a:r>
          </a:p>
          <a:p>
            <a:r>
              <a:rPr lang="en-US" sz="700" dirty="0" smtClean="0"/>
              <a:t>6</a:t>
            </a:r>
          </a:p>
          <a:p>
            <a:r>
              <a:rPr lang="en-US" sz="700" dirty="0" smtClean="0"/>
              <a:t>5</a:t>
            </a:r>
          </a:p>
          <a:p>
            <a:r>
              <a:rPr lang="en-US" sz="700" dirty="0" smtClean="0"/>
              <a:t>4</a:t>
            </a:r>
          </a:p>
          <a:p>
            <a:r>
              <a:rPr lang="en-US" sz="700" dirty="0" smtClean="0"/>
              <a:t>3</a:t>
            </a:r>
          </a:p>
          <a:p>
            <a:r>
              <a:rPr lang="en-US" sz="700" dirty="0" smtClean="0"/>
              <a:t>2</a:t>
            </a:r>
          </a:p>
          <a:p>
            <a:r>
              <a:rPr lang="en-US" sz="700" dirty="0" smtClean="0"/>
              <a:t>1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55799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ITSS</dc:creator>
  <cp:lastModifiedBy>ITSS</cp:lastModifiedBy>
  <cp:revision>2</cp:revision>
  <dcterms:created xsi:type="dcterms:W3CDTF">2014-10-13T20:32:18Z</dcterms:created>
  <dcterms:modified xsi:type="dcterms:W3CDTF">2016-08-16T16:05:51Z</dcterms:modified>
</cp:coreProperties>
</file>