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8" r:id="rId2"/>
    <p:sldId id="260" r:id="rId3"/>
    <p:sldId id="261" r:id="rId4"/>
    <p:sldId id="288" r:id="rId5"/>
    <p:sldId id="310" r:id="rId6"/>
    <p:sldId id="307" r:id="rId7"/>
    <p:sldId id="304" r:id="rId8"/>
    <p:sldId id="315" r:id="rId9"/>
    <p:sldId id="314" r:id="rId10"/>
    <p:sldId id="313" r:id="rId11"/>
    <p:sldId id="300" r:id="rId12"/>
    <p:sldId id="262" r:id="rId13"/>
    <p:sldId id="31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86B"/>
    <a:srgbClr val="56999E"/>
    <a:srgbClr val="FFFFFF"/>
    <a:srgbClr val="A950D0"/>
    <a:srgbClr val="D35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73228" autoAdjust="0"/>
  </p:normalViewPr>
  <p:slideViewPr>
    <p:cSldViewPr snapToGrid="0">
      <p:cViewPr varScale="1">
        <p:scale>
          <a:sx n="60" d="100"/>
          <a:sy n="60" d="100"/>
        </p:scale>
        <p:origin x="15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FDDD2-840D-4891-ADAD-B00C8B60D209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43384-CC6F-49E2-9A8E-AD56D5AA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8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저는 </a:t>
            </a:r>
            <a:r>
              <a:rPr lang="en-US" altLang="ko-KR" dirty="0"/>
              <a:t>“</a:t>
            </a:r>
            <a:r>
              <a:rPr lang="ko-KR" altLang="en-US" dirty="0" err="1"/>
              <a:t>다시들으시려면</a:t>
            </a:r>
            <a:r>
              <a:rPr lang="en-US" altLang="ko-KR" dirty="0"/>
              <a:t>#”</a:t>
            </a:r>
            <a:r>
              <a:rPr lang="ko-KR" altLang="en-US" dirty="0"/>
              <a:t> 팀의 팀장을 맡고 있는 최지훈이라고 합니다</a:t>
            </a:r>
            <a:r>
              <a:rPr lang="en-US" altLang="ko-KR" dirty="0"/>
              <a:t>. </a:t>
            </a:r>
            <a:r>
              <a:rPr lang="ko-KR" altLang="en-US" dirty="0"/>
              <a:t>저희 팀은 </a:t>
            </a:r>
            <a:r>
              <a:rPr lang="ko-KR" altLang="en-US" dirty="0" err="1"/>
              <a:t>박민형</a:t>
            </a:r>
            <a:r>
              <a:rPr lang="en-US" altLang="ko-KR" dirty="0"/>
              <a:t>, </a:t>
            </a:r>
            <a:r>
              <a:rPr lang="ko-KR" altLang="en-US" dirty="0" err="1"/>
              <a:t>엄태상</a:t>
            </a:r>
            <a:r>
              <a:rPr lang="en-US" altLang="ko-KR" dirty="0"/>
              <a:t>, </a:t>
            </a:r>
            <a:r>
              <a:rPr lang="ko-KR" altLang="en-US" dirty="0"/>
              <a:t>김동현 팀원으로 구성되어 있고</a:t>
            </a:r>
            <a:r>
              <a:rPr lang="en-US" altLang="ko-KR" dirty="0"/>
              <a:t>,</a:t>
            </a:r>
            <a:r>
              <a:rPr lang="ko-KR" altLang="en-US" dirty="0"/>
              <a:t> 저희의 프로젝트명은 </a:t>
            </a:r>
            <a:r>
              <a:rPr lang="en-US" altLang="ko-KR" dirty="0"/>
              <a:t>“Stock Master” 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주식 마스터입니다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요즘 주식을 하는 사람들이 점점 늘어가고 있습니다</a:t>
            </a:r>
            <a:r>
              <a:rPr lang="en-US" altLang="ko-KR" dirty="0"/>
              <a:t>. </a:t>
            </a:r>
            <a:r>
              <a:rPr lang="ko-KR" altLang="en-US" dirty="0"/>
              <a:t>주식을 처음 시작한다면 모두 하루 종일 핸드폰이나 컴퓨터를 보는 경험을 다들 해보셨을 것이라고 생각합니다</a:t>
            </a:r>
            <a:r>
              <a:rPr lang="en-US" altLang="ko-KR" dirty="0"/>
              <a:t>. </a:t>
            </a:r>
            <a:r>
              <a:rPr lang="ko-KR" altLang="en-US" dirty="0"/>
              <a:t>하지만 바쁜 일상에서 그런 긴 시간을 쏟기 란 불가능합니다</a:t>
            </a:r>
            <a:r>
              <a:rPr lang="en-US" altLang="ko-KR" dirty="0"/>
              <a:t>. </a:t>
            </a:r>
            <a:r>
              <a:rPr lang="ko-KR" altLang="en-US" dirty="0"/>
              <a:t>그래서 저희는 목표치를 설정해두면 프로그램이 자동으로 주식을 매매 해주는 프로그램을 만들면 되겠다는 생각에서 이 프로젝트를 시작하였습니다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43384-CC6F-49E2-9A8E-AD56D5AA8E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172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구현 방법으로는 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API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를 사용하기 위해 </a:t>
            </a:r>
            <a:r>
              <a:rPr lang="en-US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Json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포맷을 요청해 데이터를 받아 원하는 요청변수를 설정한 뒤 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URL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을 호출할 계획입니다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UI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는 보이시는 이미지와 같이 키워드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출력 개수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 정렬방법을 기준으로 뉴스 조회결과를 리스트 뷰에 표시되도록 할 예정입니다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43384-CC6F-49E2-9A8E-AD56D5AA8E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71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프로젝트에서 사용할 라이브러리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서버와의 연결</a:t>
            </a:r>
            <a:r>
              <a:rPr lang="en-US" altLang="ko-KR" dirty="0"/>
              <a:t>, </a:t>
            </a:r>
            <a:r>
              <a:rPr lang="ko-KR" altLang="en-US" dirty="0"/>
              <a:t>통신 암호화 등을 사용하기 위한 키움</a:t>
            </a:r>
            <a:r>
              <a:rPr lang="en-US" altLang="ko-KR" dirty="0"/>
              <a:t>open API </a:t>
            </a:r>
            <a:r>
              <a:rPr lang="ko-KR" altLang="en-US" dirty="0"/>
              <a:t>라이브러리 파일들입니다</a:t>
            </a:r>
            <a:r>
              <a:rPr lang="en-US" altLang="ko-KR" dirty="0"/>
              <a:t>. </a:t>
            </a:r>
            <a:r>
              <a:rPr lang="ko-KR" altLang="en-US" dirty="0"/>
              <a:t>위에서 본 로그인 창 또한 </a:t>
            </a:r>
            <a:r>
              <a:rPr lang="en-US" altLang="ko-KR" dirty="0"/>
              <a:t>API</a:t>
            </a:r>
            <a:r>
              <a:rPr lang="ko-KR" altLang="en-US" dirty="0"/>
              <a:t>를 실행시키기 위한 라이브러리 중 하나입니다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사용자에게 제공할 뉴스 데이터를 읽어 오는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파싱 라이브러리는 </a:t>
            </a:r>
            <a:r>
              <a:rPr lang="en-US" altLang="ko-KR" dirty="0"/>
              <a:t>visual studio</a:t>
            </a:r>
            <a:r>
              <a:rPr lang="ko-KR" altLang="en-US" dirty="0"/>
              <a:t> </a:t>
            </a:r>
            <a:r>
              <a:rPr lang="en-US" altLang="ko-KR" dirty="0"/>
              <a:t>community </a:t>
            </a:r>
            <a:r>
              <a:rPr lang="ko-KR" altLang="en-US" dirty="0"/>
              <a:t>의 </a:t>
            </a:r>
            <a:r>
              <a:rPr lang="en-US" altLang="ko-KR" dirty="0" err="1"/>
              <a:t>nuget</a:t>
            </a:r>
            <a:r>
              <a:rPr lang="ko-KR" altLang="en-US" dirty="0"/>
              <a:t>에 등록된 라이브러리를 사용할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19C92-DFC8-407A-9835-DD9AA69F14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04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프로젝트의 예상 진행 일정은 중간고사 전까지 아까 말씀드렸던 각자 맡은 파트에 대해서 분석하며 밑작업을 하며 서로서로 피드백 하는 과정을 가질 겁니다</a:t>
            </a:r>
            <a:r>
              <a:rPr lang="en-US" altLang="ko-KR" dirty="0"/>
              <a:t>. </a:t>
            </a:r>
            <a:r>
              <a:rPr lang="ko-KR" altLang="en-US" dirty="0"/>
              <a:t>이후 본격적으로 개발에 들어가며 </a:t>
            </a:r>
            <a:r>
              <a:rPr lang="en-US" altLang="ko-KR" dirty="0"/>
              <a:t>6</a:t>
            </a:r>
            <a:r>
              <a:rPr lang="ko-KR" altLang="en-US" dirty="0"/>
              <a:t>월 초를 데드라인으로 완성한 뒤 점검하는 시간을 가지고</a:t>
            </a:r>
            <a:r>
              <a:rPr lang="en-US" altLang="ko-KR" dirty="0"/>
              <a:t>,</a:t>
            </a:r>
            <a:r>
              <a:rPr lang="ko-KR" altLang="en-US" dirty="0"/>
              <a:t> 기말고사 이후 최종발표를 하는 방향으로 일정을 구성했습니다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43384-CC6F-49E2-9A8E-AD56D5AA8E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84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43384-CC6F-49E2-9A8E-AD56D5AA8E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프로젝트는 위와 같은 형태로 크게 분류되며 이에 따라 역할을 분담했습니다</a:t>
            </a:r>
            <a:r>
              <a:rPr lang="en-US" altLang="ko-KR" dirty="0"/>
              <a:t>. </a:t>
            </a:r>
            <a:r>
              <a:rPr lang="ko-KR" altLang="en-US" dirty="0"/>
              <a:t>실제 주식 계좌 연동을 통해 </a:t>
            </a:r>
            <a:r>
              <a:rPr lang="en-US" altLang="ko-KR" dirty="0"/>
              <a:t>API</a:t>
            </a:r>
            <a:r>
              <a:rPr lang="ko-KR" altLang="en-US" dirty="0"/>
              <a:t>를 불러오는 기능</a:t>
            </a:r>
            <a:r>
              <a:rPr lang="en-US" altLang="ko-KR" dirty="0"/>
              <a:t>, </a:t>
            </a:r>
            <a:r>
              <a:rPr lang="ko-KR" altLang="en-US" dirty="0"/>
              <a:t>실제 호가와 차트 등 실시간 정보를 시각적으로 나타내 주며 </a:t>
            </a:r>
            <a:r>
              <a:rPr lang="ko-KR" altLang="en-US" dirty="0" err="1"/>
              <a:t>손익률을</a:t>
            </a:r>
            <a:r>
              <a:rPr lang="ko-KR" altLang="en-US" dirty="0"/>
              <a:t> 제공하는 부분</a:t>
            </a:r>
            <a:r>
              <a:rPr lang="en-US" altLang="ko-KR" dirty="0"/>
              <a:t>, </a:t>
            </a:r>
            <a:r>
              <a:rPr lang="ko-KR" altLang="en-US" dirty="0"/>
              <a:t>그리고 자동매매 기능</a:t>
            </a:r>
            <a:r>
              <a:rPr lang="en-US" altLang="ko-KR" dirty="0"/>
              <a:t>, </a:t>
            </a:r>
            <a:r>
              <a:rPr lang="ko-KR" altLang="en-US" dirty="0"/>
              <a:t>마지막으로 뉴스 스크랩 기능으로 나누어 집니다</a:t>
            </a:r>
            <a:r>
              <a:rPr lang="en-US" altLang="ko-KR" dirty="0"/>
              <a:t>. API</a:t>
            </a:r>
            <a:r>
              <a:rPr lang="ko-KR" altLang="en-US" dirty="0"/>
              <a:t>는 저희 팀에게 다소 생소할 수 있는 기능이었기에 </a:t>
            </a:r>
            <a:r>
              <a:rPr lang="en-US" altLang="ko-KR" dirty="0"/>
              <a:t>2</a:t>
            </a:r>
            <a:r>
              <a:rPr lang="ko-KR" altLang="en-US" dirty="0"/>
              <a:t>명이 담당하고</a:t>
            </a:r>
            <a:r>
              <a:rPr lang="en-US" altLang="ko-KR" dirty="0"/>
              <a:t>, </a:t>
            </a:r>
            <a:r>
              <a:rPr lang="ko-KR" altLang="en-US" dirty="0"/>
              <a:t>자동매매 구현은 </a:t>
            </a:r>
            <a:r>
              <a:rPr lang="en-US" altLang="ko-KR" dirty="0"/>
              <a:t>1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사용자 편의를 위한 뉴스 스크랩 기능에 </a:t>
            </a:r>
            <a:r>
              <a:rPr lang="en-US" altLang="ko-KR" dirty="0"/>
              <a:t>1</a:t>
            </a:r>
            <a:r>
              <a:rPr lang="ko-KR" altLang="en-US" dirty="0"/>
              <a:t>명을 배정하는 식으로 역할을 분담했습니다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3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프로그램을 구현하기 위해서는 실시간으로 증권의 정보를 가져와야 실현 가능합니다</a:t>
            </a:r>
            <a:r>
              <a:rPr lang="en-US" altLang="ko-KR" dirty="0"/>
              <a:t>. </a:t>
            </a:r>
            <a:r>
              <a:rPr lang="ko-KR" altLang="en-US" dirty="0"/>
              <a:t>따라서  </a:t>
            </a:r>
            <a:r>
              <a:rPr lang="en-US" altLang="ko-KR" dirty="0"/>
              <a:t>API</a:t>
            </a:r>
            <a:r>
              <a:rPr lang="ko-KR" altLang="en-US" dirty="0"/>
              <a:t>라는 소프트웨어가 중요한데</a:t>
            </a:r>
            <a:r>
              <a:rPr lang="en-US" altLang="ko-KR" dirty="0"/>
              <a:t>, API</a:t>
            </a:r>
            <a:r>
              <a:rPr lang="ko-KR" altLang="en-US" dirty="0"/>
              <a:t>란 간단하게 두 어플리케이션이 서로 통신하게 해주는 소프트웨어라고 볼 수 있습니다</a:t>
            </a:r>
            <a:r>
              <a:rPr lang="en-US" altLang="ko-KR" dirty="0"/>
              <a:t>. </a:t>
            </a:r>
            <a:r>
              <a:rPr lang="ko-KR" altLang="en-US" dirty="0"/>
              <a:t>유저</a:t>
            </a:r>
            <a:r>
              <a:rPr lang="en-US" altLang="ko-KR" dirty="0"/>
              <a:t>, </a:t>
            </a:r>
            <a:r>
              <a:rPr lang="ko-KR" altLang="en-US" dirty="0"/>
              <a:t>개발자는 이 </a:t>
            </a:r>
            <a:r>
              <a:rPr lang="en-US" altLang="ko-KR" dirty="0"/>
              <a:t>API</a:t>
            </a:r>
            <a:r>
              <a:rPr lang="ko-KR" altLang="en-US" dirty="0"/>
              <a:t>를 가져와 자신만의 프로그램을 만드는 것이 가능합니다</a:t>
            </a:r>
            <a:r>
              <a:rPr lang="en-US" altLang="ko-KR" dirty="0"/>
              <a:t>.</a:t>
            </a:r>
            <a:r>
              <a:rPr lang="ko-KR" altLang="en-US" dirty="0"/>
              <a:t> 그리고 여러 증권사는 </a:t>
            </a:r>
            <a:r>
              <a:rPr lang="en-US" altLang="ko-KR" dirty="0"/>
              <a:t>Open API</a:t>
            </a:r>
            <a:r>
              <a:rPr lang="ko-KR" altLang="en-US" dirty="0"/>
              <a:t>를 제공하고 있으며</a:t>
            </a:r>
            <a:r>
              <a:rPr lang="en-US" altLang="ko-KR" dirty="0"/>
              <a:t>, </a:t>
            </a:r>
            <a:r>
              <a:rPr lang="ko-KR" altLang="en-US" dirty="0"/>
              <a:t>저희 팀은 키움 증권의 </a:t>
            </a:r>
            <a:r>
              <a:rPr lang="en-US" altLang="ko-KR" dirty="0"/>
              <a:t>Open API</a:t>
            </a:r>
            <a:r>
              <a:rPr lang="ko-KR" altLang="en-US" dirty="0"/>
              <a:t>를 가져와 유저의 계좌</a:t>
            </a:r>
            <a:r>
              <a:rPr lang="en-US" altLang="ko-KR" dirty="0"/>
              <a:t>, </a:t>
            </a:r>
            <a:r>
              <a:rPr lang="ko-KR" altLang="en-US" dirty="0"/>
              <a:t>주식의 호가</a:t>
            </a:r>
            <a:r>
              <a:rPr lang="en-US" altLang="ko-KR" dirty="0"/>
              <a:t> </a:t>
            </a:r>
            <a:r>
              <a:rPr lang="ko-KR" altLang="en-US" dirty="0"/>
              <a:t>등 여러 정보를 불러와 주식자동매매 프로그램을 만들려고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43384-CC6F-49E2-9A8E-AD56D5AA8E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04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키움에서 제공하는 </a:t>
            </a:r>
            <a:r>
              <a:rPr lang="en-US" altLang="ko-KR" dirty="0"/>
              <a:t>Open API</a:t>
            </a:r>
            <a:r>
              <a:rPr lang="ko-KR" altLang="en-US" dirty="0"/>
              <a:t>기능을 통해  등록된 계좌로 로그인하여 </a:t>
            </a:r>
            <a:r>
              <a:rPr lang="en-US" altLang="ko-KR" dirty="0"/>
              <a:t>API</a:t>
            </a:r>
            <a:r>
              <a:rPr lang="ko-KR" altLang="en-US" dirty="0"/>
              <a:t>를 불러올 수 있으며 여러 메소드를 사용할 수 있습니다</a:t>
            </a:r>
            <a:r>
              <a:rPr lang="en-US" altLang="ko-KR" dirty="0"/>
              <a:t>. </a:t>
            </a:r>
            <a:r>
              <a:rPr lang="ko-KR" altLang="en-US" dirty="0"/>
              <a:t>따라서 이것들을 통해 로그인 후 유저의 계좌 정보를 불러오고 저희만의 프로그램에서 매도 매수를 진행하고자 합니다</a:t>
            </a:r>
            <a:r>
              <a:rPr lang="en-US" altLang="ko-KR" dirty="0"/>
              <a:t>. </a:t>
            </a:r>
            <a:r>
              <a:rPr lang="ko-KR" altLang="en-US" dirty="0"/>
              <a:t>보이는 사진은 키움 </a:t>
            </a:r>
            <a:r>
              <a:rPr lang="en-US" altLang="ko-KR" dirty="0"/>
              <a:t>API</a:t>
            </a:r>
            <a:r>
              <a:rPr lang="ko-KR" altLang="en-US" dirty="0"/>
              <a:t>를 사용하기 위해 가장 처음으로 로그인하는 창입니다</a:t>
            </a:r>
            <a:r>
              <a:rPr lang="en-US" altLang="ko-KR" dirty="0"/>
              <a:t>. </a:t>
            </a:r>
            <a:r>
              <a:rPr lang="ko-KR" altLang="en-US" dirty="0"/>
              <a:t>로그인하면 등록된 계좌와 연결되며 여러 정보를 불러올 수 있고 사용할 수 있게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43384-CC6F-49E2-9A8E-AD56D5AA8E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366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매수</a:t>
            </a:r>
            <a:r>
              <a:rPr lang="en-US" altLang="ko-KR" dirty="0"/>
              <a:t>, </a:t>
            </a:r>
            <a:r>
              <a:rPr lang="ko-KR" altLang="en-US" dirty="0"/>
              <a:t>매도 함수의 기능을 간략하게 설명 드리겠습니다</a:t>
            </a:r>
            <a:r>
              <a:rPr lang="en-US" altLang="ko-KR" dirty="0"/>
              <a:t>. </a:t>
            </a:r>
            <a:r>
              <a:rPr lang="ko-KR" altLang="en-US" dirty="0"/>
              <a:t>먼저 매수</a:t>
            </a:r>
            <a:r>
              <a:rPr lang="en-US" altLang="ko-KR" dirty="0"/>
              <a:t>,</a:t>
            </a:r>
            <a:r>
              <a:rPr lang="ko-KR" altLang="en-US" dirty="0"/>
              <a:t>매도 함수 둘 다 이 주식이 현재 매매 가능한지</a:t>
            </a:r>
            <a:r>
              <a:rPr lang="en-US" altLang="ko-KR" dirty="0"/>
              <a:t> </a:t>
            </a:r>
            <a:r>
              <a:rPr lang="ko-KR" altLang="en-US" dirty="0"/>
              <a:t>불가능한지 판단합니다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매매가 가능하다면 매매할 금액을 계산하고 자신의 현재 계좌에 반영합니다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기능들은 사용자가 직접 종목의 정보를 분석한 상태에서 자신이 구매할 주식 수를 입력하고 반영하는 기능을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바쁜 현대인들은 분산적으로 투자 되어있는 자산을 하루 종일 파악하고 있을 시간이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이때 필요한 기능이 자동매매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9E6A7-2187-4054-A3CC-06591C1E13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4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자동매매 기능은 사용자로부터 매매금액을 입력 받고 주식의 현재금액이 자신이 설정한 매수 금액에 도달한다면 매수하고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설정해둔 </a:t>
            </a:r>
            <a:r>
              <a:rPr lang="ko-KR" altLang="en-US" dirty="0" err="1"/>
              <a:t>익절률과</a:t>
            </a:r>
            <a:r>
              <a:rPr lang="ko-KR" altLang="en-US" dirty="0"/>
              <a:t> </a:t>
            </a:r>
            <a:r>
              <a:rPr lang="ko-KR" altLang="en-US" dirty="0" err="1"/>
              <a:t>손절률에</a:t>
            </a:r>
            <a:r>
              <a:rPr lang="ko-KR" altLang="en-US" dirty="0"/>
              <a:t> 도달한다면 자신이 설정한 주만큼 매도하게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매도 금액보다 커진다면 매도를 수행하는 기능입니다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저희 프로그램의 주요 부분인 자동매매 기능을 매수</a:t>
            </a:r>
            <a:r>
              <a:rPr lang="en-US" altLang="ko-KR" dirty="0"/>
              <a:t>, </a:t>
            </a:r>
            <a:r>
              <a:rPr lang="ko-KR" altLang="en-US" dirty="0"/>
              <a:t>매도의 구현으로 나누어 설명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9E6A7-2187-4054-A3CC-06591C1E137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866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자동 매매 구현 부분의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슈도코드입니다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자동 매수 기능에서는 사용자가 원하는 매수 금액을 미리 지정하고 입력해 둡니다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통해 현재 주식 호가를 조회하면서 현재 주식 가격이 설정한 매수 금액에 도달했다면 사용자가 입력한 값에 따라 주문을 시작합니다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자동 매도 기능에서는 사용자에게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익절률이나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손절률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매도할 양을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입력받습니다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위와 같이 현재 주식 호가를 조회하면서 데드라인에 도달했을 경우 설정한 양만큼 매도를 자동으로 진행해줍니다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프로그램의 가장 민감한 부분이므로 지속적인 피드백과 보수 점검을 통해 좋은 알고리즘을 짤 예정입니다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9E6A7-2187-4054-A3CC-06591C1E13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39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기능으로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유명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포털사이트 중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하나인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네이버에서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ore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OPEN API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받아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프로그램에 네이버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뉴스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ore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API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사용하여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키워드가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포함된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뉴스만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수집할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방향을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가지려 합니다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 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투자자에게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꼭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요소 중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하나인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시장뉴스로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주가가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상승과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하락에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영향에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노이즈와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주목 할 만한 사건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예를 들어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증권거래위원회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법무부와 같은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조직의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규제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조사발표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)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기업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미국의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정치 등을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검색하여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예측에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도움이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될 수 있게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추가하였습니다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 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43384-CC6F-49E2-9A8E-AD56D5AA8E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8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B8D04-DB36-4FE1-EDA3-AB71A7089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0A9A9-EA67-CD02-5951-5260C9646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9ECCA-41A0-C46F-310E-AAAF3D9A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7B872-4930-B19B-CA2A-609821C5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0117B-9FBC-2742-FDF2-68EB0758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5CBA-2078-FE37-0B8A-7898DA1D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EB3E59-CCA4-A873-E930-6B6F9546D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F788-FBCD-66A9-18C1-134347F5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28B1A-3956-FE7C-BC39-14785769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4C53C-3CD5-FB22-BAAB-B9C88031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06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9D4640-8925-2414-B728-29B0E6470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BD465E-E427-51C5-C7F6-557D5A754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B0C22-93FF-4E31-9992-48C47E7F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B1599-CE77-132C-127E-18EBF7A8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E4AF3-6B5A-05A8-08C6-FC5A5AD6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51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5592971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1EAEB9F-11FD-4A38-A858-5235F8507B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8638" y="551833"/>
            <a:ext cx="5317686" cy="41855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337EED-6D2F-4724-A299-87463BE1290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45676" y="2134199"/>
            <a:ext cx="5317686" cy="41855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931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C67255-373D-4313-9B6D-8A19B11B157D}"/>
              </a:ext>
            </a:extLst>
          </p:cNvPr>
          <p:cNvGrpSpPr/>
          <p:nvPr userDrawn="1"/>
        </p:nvGrpSpPr>
        <p:grpSpPr>
          <a:xfrm>
            <a:off x="1439781" y="458044"/>
            <a:ext cx="9415959" cy="5864435"/>
            <a:chOff x="1102808" y="1419517"/>
            <a:chExt cx="5383089" cy="3796702"/>
          </a:xfrm>
          <a:solidFill>
            <a:schemeClr val="bg1">
              <a:alpha val="6000"/>
            </a:schemeClr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30FE16-31CC-4E60-B36B-CAD6FC491355}"/>
                </a:ext>
              </a:extLst>
            </p:cNvPr>
            <p:cNvGrpSpPr/>
            <p:nvPr/>
          </p:nvGrpSpPr>
          <p:grpSpPr>
            <a:xfrm>
              <a:off x="3564744" y="2898363"/>
              <a:ext cx="188449" cy="1471350"/>
              <a:chOff x="10641180" y="438150"/>
              <a:chExt cx="247650" cy="1828800"/>
            </a:xfrm>
            <a:grpFill/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B7351259-13D3-4E7F-8730-52C0E6C8AB7E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4A46EEDB-D7F2-4992-87CE-B2069F617779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A61E4F-F426-407E-A619-45AC28E02060}"/>
                </a:ext>
              </a:extLst>
            </p:cNvPr>
            <p:cNvGrpSpPr/>
            <p:nvPr/>
          </p:nvGrpSpPr>
          <p:grpSpPr>
            <a:xfrm>
              <a:off x="1537138" y="3468044"/>
              <a:ext cx="188449" cy="1391622"/>
              <a:chOff x="10641180" y="-97372"/>
              <a:chExt cx="247650" cy="1828800"/>
            </a:xfrm>
            <a:grpFill/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718B48D2-3B0F-49B4-A2DE-C27D8D50B20F}"/>
                  </a:ext>
                </a:extLst>
              </p:cNvPr>
              <p:cNvSpPr/>
              <p:nvPr/>
            </p:nvSpPr>
            <p:spPr>
              <a:xfrm>
                <a:off x="10751289" y="-97372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1DE3CC93-1EAF-4A31-9980-27CC59E625ED}"/>
                  </a:ext>
                </a:extLst>
              </p:cNvPr>
              <p:cNvSpPr/>
              <p:nvPr/>
            </p:nvSpPr>
            <p:spPr>
              <a:xfrm>
                <a:off x="10641180" y="509010"/>
                <a:ext cx="247650" cy="759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C316E0-D350-4F59-9875-67317542DDE2}"/>
                </a:ext>
              </a:extLst>
            </p:cNvPr>
            <p:cNvGrpSpPr/>
            <p:nvPr/>
          </p:nvGrpSpPr>
          <p:grpSpPr>
            <a:xfrm>
              <a:off x="4244956" y="2379454"/>
              <a:ext cx="188449" cy="1600365"/>
              <a:chOff x="10641180" y="362514"/>
              <a:chExt cx="247650" cy="1989158"/>
            </a:xfrm>
            <a:grpFill/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90F9DDD0-84A0-4CDD-9BF3-3B867D0BE8DA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01AB5D1-4012-4821-90EB-B95FBEFFC13F}"/>
                  </a:ext>
                </a:extLst>
              </p:cNvPr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name="adj" fmla="val 461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F10234-0727-49A3-91D0-0A186685C088}"/>
                </a:ext>
              </a:extLst>
            </p:cNvPr>
            <p:cNvGrpSpPr/>
            <p:nvPr/>
          </p:nvGrpSpPr>
          <p:grpSpPr>
            <a:xfrm>
              <a:off x="4916748" y="1757491"/>
              <a:ext cx="188449" cy="1600365"/>
              <a:chOff x="10641180" y="362514"/>
              <a:chExt cx="247650" cy="1989158"/>
            </a:xfrm>
            <a:grpFill/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82E303B6-8B3B-4EEB-B13B-9E53C10BD721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516476AD-8824-4D1D-BBAB-80DAC15CD181}"/>
                  </a:ext>
                </a:extLst>
              </p:cNvPr>
              <p:cNvSpPr/>
              <p:nvPr/>
            </p:nvSpPr>
            <p:spPr>
              <a:xfrm>
                <a:off x="10641180" y="820641"/>
                <a:ext cx="247650" cy="959907"/>
              </a:xfrm>
              <a:prstGeom prst="roundRect">
                <a:avLst>
                  <a:gd name="adj" fmla="val 461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8A49A07-7323-4061-B87D-1AE379496011}"/>
                </a:ext>
              </a:extLst>
            </p:cNvPr>
            <p:cNvGrpSpPr/>
            <p:nvPr/>
          </p:nvGrpSpPr>
          <p:grpSpPr>
            <a:xfrm>
              <a:off x="1976173" y="3527844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C4FB2E94-C804-4D04-9748-F88BDD9B994A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01B76EFC-F62F-4A79-B8E7-7D7210F45FFE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E00259-B083-4F25-B18B-B88EB245EE19}"/>
                </a:ext>
              </a:extLst>
            </p:cNvPr>
            <p:cNvGrpSpPr/>
            <p:nvPr/>
          </p:nvGrpSpPr>
          <p:grpSpPr>
            <a:xfrm>
              <a:off x="2673093" y="3824597"/>
              <a:ext cx="188449" cy="1391622"/>
              <a:chOff x="10630391" y="1182550"/>
              <a:chExt cx="247650" cy="1828800"/>
            </a:xfrm>
            <a:grpFill/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986ADB56-9A55-4F74-8589-A3C8F571E9FC}"/>
                  </a:ext>
                </a:extLst>
              </p:cNvPr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6799C01-DD16-40A7-9EDB-0C751A2D7334}"/>
                  </a:ext>
                </a:extLst>
              </p:cNvPr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30D2FA2-C0EF-4DA9-8079-99F6A791920A}"/>
                </a:ext>
              </a:extLst>
            </p:cNvPr>
            <p:cNvGrpSpPr/>
            <p:nvPr/>
          </p:nvGrpSpPr>
          <p:grpSpPr>
            <a:xfrm>
              <a:off x="4916748" y="1881571"/>
              <a:ext cx="188449" cy="1391622"/>
              <a:chOff x="10662618" y="438150"/>
              <a:chExt cx="247650" cy="1828800"/>
            </a:xfrm>
            <a:grpFill/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DD9922D5-A155-4E8E-9FE9-9A11E979EF08}"/>
                  </a:ext>
                </a:extLst>
              </p:cNvPr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09054936-7CA6-4920-9461-21A163818561}"/>
                  </a:ext>
                </a:extLst>
              </p:cNvPr>
              <p:cNvSpPr/>
              <p:nvPr/>
            </p:nvSpPr>
            <p:spPr>
              <a:xfrm>
                <a:off x="10662618" y="736515"/>
                <a:ext cx="247650" cy="101490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789811F-70C6-4A44-9806-934AC83D835A}"/>
                </a:ext>
              </a:extLst>
            </p:cNvPr>
            <p:cNvGrpSpPr/>
            <p:nvPr/>
          </p:nvGrpSpPr>
          <p:grpSpPr>
            <a:xfrm>
              <a:off x="4469241" y="2121847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C9645C03-C2BD-4062-837B-69A66B88158E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363DDD87-B25B-4AF3-9442-6D80311020B4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D06CA1-B16E-41C2-BCDE-B241236BC85C}"/>
                </a:ext>
              </a:extLst>
            </p:cNvPr>
            <p:cNvGrpSpPr/>
            <p:nvPr/>
          </p:nvGrpSpPr>
          <p:grpSpPr>
            <a:xfrm>
              <a:off x="4685783" y="2027235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9042B2E7-5DE2-4F76-9798-F635C7746D6F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F6B5B3A-A7EB-4338-9C4A-82CBF2903F25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723029-3927-49BF-8A75-948D79C7460F}"/>
                </a:ext>
              </a:extLst>
            </p:cNvPr>
            <p:cNvGrpSpPr/>
            <p:nvPr/>
          </p:nvGrpSpPr>
          <p:grpSpPr>
            <a:xfrm>
              <a:off x="2217350" y="3528766"/>
              <a:ext cx="188449" cy="1391622"/>
              <a:chOff x="10653055" y="438150"/>
              <a:chExt cx="247650" cy="1828800"/>
            </a:xfrm>
            <a:grpFill/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1D8E37D4-7970-4629-BDF0-A101C4EA4BFB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611CDC3-6598-46B2-8EBA-51C34DC083E6}"/>
                  </a:ext>
                </a:extLst>
              </p:cNvPr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DC98D9-A145-4C9E-89E8-C3947B729F29}"/>
                </a:ext>
              </a:extLst>
            </p:cNvPr>
            <p:cNvGrpSpPr/>
            <p:nvPr/>
          </p:nvGrpSpPr>
          <p:grpSpPr>
            <a:xfrm>
              <a:off x="2440455" y="3979819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D0A2FBE0-BE6D-4EBE-B9A7-8A4A7330B5A6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9293FE0-7B92-4043-8813-8D7BFCE5EA7F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51D24A6-DED4-4CDA-8771-E87C8103A45E}"/>
                </a:ext>
              </a:extLst>
            </p:cNvPr>
            <p:cNvGrpSpPr/>
            <p:nvPr/>
          </p:nvGrpSpPr>
          <p:grpSpPr>
            <a:xfrm>
              <a:off x="1317620" y="3801808"/>
              <a:ext cx="188449" cy="834973"/>
              <a:chOff x="10641180" y="278676"/>
              <a:chExt cx="247650" cy="1097280"/>
            </a:xfrm>
            <a:grpFill/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E06420D7-0BF4-43C1-B41E-8A9D83217900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898EF58C-03E6-49A3-A860-0D488D07BFF6}"/>
                  </a:ext>
                </a:extLst>
              </p:cNvPr>
              <p:cNvSpPr/>
              <p:nvPr/>
            </p:nvSpPr>
            <p:spPr>
              <a:xfrm>
                <a:off x="10641180" y="519299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DB206F2-EBE9-4E85-A4AD-4DA00AB3EFB9}"/>
                </a:ext>
              </a:extLst>
            </p:cNvPr>
            <p:cNvGrpSpPr/>
            <p:nvPr/>
          </p:nvGrpSpPr>
          <p:grpSpPr>
            <a:xfrm>
              <a:off x="1102808" y="4055614"/>
              <a:ext cx="188449" cy="834973"/>
              <a:chOff x="10641180" y="278676"/>
              <a:chExt cx="247650" cy="1097280"/>
            </a:xfrm>
            <a:grpFill/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11474C22-4EA0-40F1-854E-E3B7401C5A51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85A1A914-5EB2-4791-AACB-00BA02983E2F}"/>
                  </a:ext>
                </a:extLst>
              </p:cNvPr>
              <p:cNvSpPr/>
              <p:nvPr/>
            </p:nvSpPr>
            <p:spPr>
              <a:xfrm>
                <a:off x="10641180" y="357773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017347B-C23A-4C66-9BAE-63E7D0B211C4}"/>
                </a:ext>
              </a:extLst>
            </p:cNvPr>
            <p:cNvGrpSpPr/>
            <p:nvPr/>
          </p:nvGrpSpPr>
          <p:grpSpPr>
            <a:xfrm>
              <a:off x="6297448" y="1419517"/>
              <a:ext cx="188449" cy="834973"/>
              <a:chOff x="10641180" y="605206"/>
              <a:chExt cx="247650" cy="1097280"/>
            </a:xfrm>
            <a:grpFill/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A684E804-F449-42C7-9D4A-8FC4FA427DD9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BD700BBF-C4CB-4ADB-B9F3-FD3980022DC2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6160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67549EC-C631-4154-89C8-777D85720E6F}"/>
                </a:ext>
              </a:extLst>
            </p:cNvPr>
            <p:cNvGrpSpPr/>
            <p:nvPr/>
          </p:nvGrpSpPr>
          <p:grpSpPr>
            <a:xfrm>
              <a:off x="5615340" y="1500297"/>
              <a:ext cx="188449" cy="1471350"/>
              <a:chOff x="10641180" y="438150"/>
              <a:chExt cx="247650" cy="1828800"/>
            </a:xfrm>
            <a:grpFill/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BFBDD0A-55E1-40FB-B546-533C1EC5A866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6DC0EC65-CBE7-43AB-B6D1-5F2CE905F997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31175F8-B57E-4927-9BDF-74E9AF5D0C34}"/>
                </a:ext>
              </a:extLst>
            </p:cNvPr>
            <p:cNvGrpSpPr/>
            <p:nvPr/>
          </p:nvGrpSpPr>
          <p:grpSpPr>
            <a:xfrm>
              <a:off x="5378386" y="1777351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30B35DDD-42F4-428E-BBA3-551328C75EC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EF5528ED-1E05-43B1-9A43-D8C99729AAE9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929C28-23BC-43FC-939D-3937EA1E9953}"/>
                </a:ext>
              </a:extLst>
            </p:cNvPr>
            <p:cNvGrpSpPr/>
            <p:nvPr/>
          </p:nvGrpSpPr>
          <p:grpSpPr>
            <a:xfrm>
              <a:off x="5836292" y="1859500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8657F4D1-8049-4E1E-ACBD-C9209845AA04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DA8B4CF2-29AE-4A7D-A009-26190E0105A1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C3091C-A44B-428D-8915-B1D61246DC80}"/>
                </a:ext>
              </a:extLst>
            </p:cNvPr>
            <p:cNvGrpSpPr/>
            <p:nvPr/>
          </p:nvGrpSpPr>
          <p:grpSpPr>
            <a:xfrm>
              <a:off x="5161382" y="1476120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8DDA6924-DE6E-417E-9FAD-4C50621B2B60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56F2321-F7B6-4734-A942-16895D732A1D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E1AA17B-A86F-42CA-9361-DEC902955A7D}"/>
                </a:ext>
              </a:extLst>
            </p:cNvPr>
            <p:cNvGrpSpPr/>
            <p:nvPr/>
          </p:nvGrpSpPr>
          <p:grpSpPr>
            <a:xfrm>
              <a:off x="1758760" y="3523581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655E01AA-AEB4-4B66-AF6F-54793F45EF72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1729C273-5310-4452-B424-12D3A8A9878E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A003A2-9CD4-4F78-968E-4D8465C7D9EA}"/>
                </a:ext>
              </a:extLst>
            </p:cNvPr>
            <p:cNvGrpSpPr/>
            <p:nvPr/>
          </p:nvGrpSpPr>
          <p:grpSpPr>
            <a:xfrm>
              <a:off x="2890003" y="3736385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E830E0EC-0F5A-471D-A329-C070325C3B1B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B7F74B8-329D-49D6-9458-09790843BAEE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2B3FA3-8826-47F0-9D57-7AE1CF78DBDF}"/>
                </a:ext>
              </a:extLst>
            </p:cNvPr>
            <p:cNvGrpSpPr/>
            <p:nvPr/>
          </p:nvGrpSpPr>
          <p:grpSpPr>
            <a:xfrm>
              <a:off x="3127455" y="3327948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FDC0D33-C985-4FAF-82F2-73747D352F6A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B332085-8CC9-4079-B374-FA97CAAF2D52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2FBD34-65BC-4B68-866E-E5636C1582AA}"/>
                </a:ext>
              </a:extLst>
            </p:cNvPr>
            <p:cNvGrpSpPr/>
            <p:nvPr/>
          </p:nvGrpSpPr>
          <p:grpSpPr>
            <a:xfrm>
              <a:off x="3351373" y="3111280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62FD932-6B09-41EA-81FD-8FE314F1E7F5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26A08D8E-153C-4801-9199-6FAEA3F376C1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DCBD306-B238-412D-ADB5-01EA50C57D35}"/>
                </a:ext>
              </a:extLst>
            </p:cNvPr>
            <p:cNvGrpSpPr/>
            <p:nvPr/>
          </p:nvGrpSpPr>
          <p:grpSpPr>
            <a:xfrm>
              <a:off x="4028873" y="3339995"/>
              <a:ext cx="188449" cy="834973"/>
              <a:chOff x="10641180" y="500718"/>
              <a:chExt cx="247650" cy="1097280"/>
            </a:xfrm>
            <a:grpFill/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24FC6308-85BC-4515-B071-F08BBEF58F67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F40C510D-955A-4FF9-845A-85DAA963E2E2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F2D6E25-1502-4056-8B94-771299A6869D}"/>
                </a:ext>
              </a:extLst>
            </p:cNvPr>
            <p:cNvGrpSpPr/>
            <p:nvPr/>
          </p:nvGrpSpPr>
          <p:grpSpPr>
            <a:xfrm>
              <a:off x="3780152" y="3424981"/>
              <a:ext cx="188449" cy="1391622"/>
              <a:chOff x="10641180" y="438150"/>
              <a:chExt cx="247650" cy="1828800"/>
            </a:xfrm>
            <a:grpFill/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37059E7-B9E7-4868-B0C9-6E79F33BBE4D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7F25B6B-32A3-4E66-BC23-1E18DD05FACF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3E5821D-6395-49D7-ACFD-E51B0C242DCA}"/>
                </a:ext>
              </a:extLst>
            </p:cNvPr>
            <p:cNvGrpSpPr/>
            <p:nvPr/>
          </p:nvGrpSpPr>
          <p:grpSpPr>
            <a:xfrm>
              <a:off x="6056432" y="1499565"/>
              <a:ext cx="188449" cy="834973"/>
              <a:chOff x="10641180" y="605206"/>
              <a:chExt cx="247650" cy="1097280"/>
            </a:xfrm>
            <a:grpFill/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5634B1B0-23FD-480B-8D7B-EC1723883EE9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7D0B594-C5A4-46B6-B62D-0FA775DA4FA9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82577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0190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42642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337EED-6D2F-4724-A299-87463BE1290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9480" y="1157591"/>
            <a:ext cx="10893040" cy="4542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42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F0688-196D-19E9-57AA-548DAE03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260E6-1AAE-3526-27D4-E1014E809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CFA56-4CA3-C369-3C49-566723B9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AE45E-2520-0226-D754-6CD65D16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2A5F7-2CCA-BC27-745E-177CEE82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1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43746-D027-AE04-A6DF-59273788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A9F7E-F12C-5B36-B50B-B09F689F3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04A17-2858-222C-63EF-CD8CC9FF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81DAE-338E-FFD9-CF86-3825FC18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7FEAB-3F0D-FEDF-9797-00485577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0D35C-E61C-1B6A-705F-D72AD091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3F6EB-7937-0992-EA62-BF11E705C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23ED0F-B510-E38A-CF9C-6098F6B1B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07841-62D2-FB0A-DBDC-EFD97F94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545E38-36F6-965E-0D2F-0E43DB7C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D04BA-D2EF-6A0C-DC8F-E76A252F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9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898AA-29C0-1033-19DC-F2AE0248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31AD7-25EE-F828-D313-57BA6FF25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823635-07E0-CE26-1942-297770A45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7D0CA7-DEB6-430F-9CA0-8A7B812EF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725232-B0A6-69FF-BA49-837C7B007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A68916-B9BE-7DA0-7252-AEC72E3F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AE8E34-8EA5-9AB7-25F0-6BAC20DC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680826-928D-25C1-28EA-AEE1E842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1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6CE48-D492-0DA1-1EB2-B6E962A9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73BFE8-7FFF-BB4D-FE22-71EEDEA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95C16F-AB60-8EC1-ABBA-34AD189B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D06B4-DBFF-5255-351E-566C33A0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91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86DE08-DBE5-8B05-7395-850357B2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02A26-7349-F435-AE04-5F87DF6B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26F155-0DBD-E2EC-FB47-12285E8A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4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BDD93-A812-62F5-71D3-E7D62FA9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9EDA3-0084-B26A-F72D-19E638C25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289A0-5F75-7D4F-2E33-971110908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F753C0-121C-8C23-8873-E2F412CC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4D856-5008-3203-1822-14293107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12FCF8-1423-88A3-FC43-23AA8CFC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2F70C-DEAE-6A85-12A8-40399ADC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11EA1B-85EE-02C1-04C0-37560947D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B9EA4D-77EC-DFF2-E2D5-8609ADAA6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D34136-52B4-FFF3-DF99-BC75BB8F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8E9F1D-ABF9-C317-60AB-9C38DE1F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5D87E-FD3B-27A9-E080-85F9E8E0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6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9E5EF1-FC36-B5C0-F368-554DC5C6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94D54-4CAB-58B9-00B6-0E58B5C17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1DFDF-7C11-DD3A-5CF5-E69C1C192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E1066-E8C9-4CDC-A021-DF35D0793008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DDAF3-DB35-C24F-B80C-391E54FD8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7AB4F-6B40-43BA-843A-CA4059EE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CE9D0-1DE0-4CB5-B762-BF0646A522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7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4" r:id="rId14"/>
    <p:sldLayoutId id="2147483665" r:id="rId15"/>
    <p:sldLayoutId id="2147483666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kkukowiki.kr/w/%EB%84%A4%EC%9D%B4%EB%B2%84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pixabay.com/ko/illustrations/%EB%8F%8B%EB%B3%B4%EA%B8%B0-%EA%B2%80%EC%83%89-%EC%B0%BE%EC%9C%BC%EB%A0%A4%EB%A9%B4-%EB%B3%B4%EB%A0%A4%EB%A9%B4-101998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D4BC38B-FA1A-4786-9E4C-2DBEA1CD8EB2}"/>
              </a:ext>
            </a:extLst>
          </p:cNvPr>
          <p:cNvGrpSpPr/>
          <p:nvPr/>
        </p:nvGrpSpPr>
        <p:grpSpPr>
          <a:xfrm>
            <a:off x="0" y="5595675"/>
            <a:ext cx="12192000" cy="1262326"/>
            <a:chOff x="0" y="5595675"/>
            <a:chExt cx="12192000" cy="126232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EE6C76-568F-4AC1-B2CA-80EE863AF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595675"/>
              <a:ext cx="6664569" cy="1262326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957F7A-EDF8-43FC-9DE8-E82CFD646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868" y="6276408"/>
              <a:ext cx="3651746" cy="581593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BA293-E6AE-457B-8E32-60896AFAD1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18872" y="6387731"/>
              <a:ext cx="873128" cy="470270"/>
            </a:xfrm>
            <a:custGeom>
              <a:avLst/>
              <a:gdLst>
                <a:gd name="connsiteX0" fmla="*/ 651947 w 873128"/>
                <a:gd name="connsiteY0" fmla="*/ 0 h 470270"/>
                <a:gd name="connsiteX1" fmla="*/ 694592 w 873128"/>
                <a:gd name="connsiteY1" fmla="*/ 13081 h 470270"/>
                <a:gd name="connsiteX2" fmla="*/ 702118 w 873128"/>
                <a:gd name="connsiteY2" fmla="*/ 20929 h 470270"/>
                <a:gd name="connsiteX3" fmla="*/ 702118 w 873128"/>
                <a:gd name="connsiteY3" fmla="*/ 371496 h 470270"/>
                <a:gd name="connsiteX4" fmla="*/ 719678 w 873128"/>
                <a:gd name="connsiteY4" fmla="*/ 371496 h 470270"/>
                <a:gd name="connsiteX5" fmla="*/ 719678 w 873128"/>
                <a:gd name="connsiteY5" fmla="*/ 230223 h 470270"/>
                <a:gd name="connsiteX6" fmla="*/ 734729 w 873128"/>
                <a:gd name="connsiteY6" fmla="*/ 230223 h 470270"/>
                <a:gd name="connsiteX7" fmla="*/ 734729 w 873128"/>
                <a:gd name="connsiteY7" fmla="*/ 217142 h 470270"/>
                <a:gd name="connsiteX8" fmla="*/ 749780 w 873128"/>
                <a:gd name="connsiteY8" fmla="*/ 209294 h 470270"/>
                <a:gd name="connsiteX9" fmla="*/ 762322 w 873128"/>
                <a:gd name="connsiteY9" fmla="*/ 209294 h 470270"/>
                <a:gd name="connsiteX10" fmla="*/ 762322 w 873128"/>
                <a:gd name="connsiteY10" fmla="*/ 196214 h 470270"/>
                <a:gd name="connsiteX11" fmla="*/ 772356 w 873128"/>
                <a:gd name="connsiteY11" fmla="*/ 188365 h 470270"/>
                <a:gd name="connsiteX12" fmla="*/ 797443 w 873128"/>
                <a:gd name="connsiteY12" fmla="*/ 188365 h 470270"/>
                <a:gd name="connsiteX13" fmla="*/ 797443 w 873128"/>
                <a:gd name="connsiteY13" fmla="*/ 230223 h 470270"/>
                <a:gd name="connsiteX14" fmla="*/ 850122 w 873128"/>
                <a:gd name="connsiteY14" fmla="*/ 230223 h 470270"/>
                <a:gd name="connsiteX15" fmla="*/ 850122 w 873128"/>
                <a:gd name="connsiteY15" fmla="*/ 376729 h 470270"/>
                <a:gd name="connsiteX16" fmla="*/ 870190 w 873128"/>
                <a:gd name="connsiteY16" fmla="*/ 376729 h 470270"/>
                <a:gd name="connsiteX17" fmla="*/ 873128 w 873128"/>
                <a:gd name="connsiteY17" fmla="*/ 375580 h 470270"/>
                <a:gd name="connsiteX18" fmla="*/ 873128 w 873128"/>
                <a:gd name="connsiteY18" fmla="*/ 470270 h 470270"/>
                <a:gd name="connsiteX19" fmla="*/ 0 w 873128"/>
                <a:gd name="connsiteY19" fmla="*/ 470270 h 470270"/>
                <a:gd name="connsiteX20" fmla="*/ 47325 w 873128"/>
                <a:gd name="connsiteY20" fmla="*/ 388300 h 470270"/>
                <a:gd name="connsiteX21" fmla="*/ 92542 w 873128"/>
                <a:gd name="connsiteY21" fmla="*/ 384577 h 470270"/>
                <a:gd name="connsiteX22" fmla="*/ 92542 w 873128"/>
                <a:gd name="connsiteY22" fmla="*/ 347950 h 470270"/>
                <a:gd name="connsiteX23" fmla="*/ 142713 w 873128"/>
                <a:gd name="connsiteY23" fmla="*/ 347950 h 470270"/>
                <a:gd name="connsiteX24" fmla="*/ 142713 w 873128"/>
                <a:gd name="connsiteY24" fmla="*/ 327022 h 470270"/>
                <a:gd name="connsiteX25" fmla="*/ 248072 w 873128"/>
                <a:gd name="connsiteY25" fmla="*/ 327022 h 470270"/>
                <a:gd name="connsiteX26" fmla="*/ 248072 w 873128"/>
                <a:gd name="connsiteY26" fmla="*/ 340102 h 470270"/>
                <a:gd name="connsiteX27" fmla="*/ 315802 w 873128"/>
                <a:gd name="connsiteY27" fmla="*/ 340102 h 470270"/>
                <a:gd name="connsiteX28" fmla="*/ 315802 w 873128"/>
                <a:gd name="connsiteY28" fmla="*/ 347950 h 470270"/>
                <a:gd name="connsiteX29" fmla="*/ 335870 w 873128"/>
                <a:gd name="connsiteY29" fmla="*/ 347950 h 470270"/>
                <a:gd name="connsiteX30" fmla="*/ 335870 w 873128"/>
                <a:gd name="connsiteY30" fmla="*/ 355799 h 470270"/>
                <a:gd name="connsiteX31" fmla="*/ 353430 w 873128"/>
                <a:gd name="connsiteY31" fmla="*/ 355799 h 470270"/>
                <a:gd name="connsiteX32" fmla="*/ 353430 w 873128"/>
                <a:gd name="connsiteY32" fmla="*/ 238072 h 470270"/>
                <a:gd name="connsiteX33" fmla="*/ 406110 w 873128"/>
                <a:gd name="connsiteY33" fmla="*/ 222375 h 470270"/>
                <a:gd name="connsiteX34" fmla="*/ 503943 w 873128"/>
                <a:gd name="connsiteY34" fmla="*/ 222375 h 470270"/>
                <a:gd name="connsiteX35" fmla="*/ 503943 w 873128"/>
                <a:gd name="connsiteY35" fmla="*/ 34011 h 470270"/>
                <a:gd name="connsiteX36" fmla="*/ 531537 w 873128"/>
                <a:gd name="connsiteY36" fmla="*/ 20929 h 470270"/>
                <a:gd name="connsiteX37" fmla="*/ 651947 w 873128"/>
                <a:gd name="connsiteY37" fmla="*/ 0 h 47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73128" h="470270">
                  <a:moveTo>
                    <a:pt x="651947" y="0"/>
                  </a:moveTo>
                  <a:cubicBezTo>
                    <a:pt x="666999" y="5232"/>
                    <a:pt x="679541" y="10465"/>
                    <a:pt x="694592" y="13081"/>
                  </a:cubicBezTo>
                  <a:cubicBezTo>
                    <a:pt x="697101" y="15697"/>
                    <a:pt x="699609" y="18314"/>
                    <a:pt x="702118" y="20929"/>
                  </a:cubicBezTo>
                  <a:cubicBezTo>
                    <a:pt x="702118" y="138657"/>
                    <a:pt x="702118" y="256385"/>
                    <a:pt x="702118" y="371496"/>
                  </a:cubicBezTo>
                  <a:cubicBezTo>
                    <a:pt x="707135" y="371496"/>
                    <a:pt x="712152" y="371496"/>
                    <a:pt x="719678" y="371496"/>
                  </a:cubicBezTo>
                  <a:cubicBezTo>
                    <a:pt x="719678" y="324406"/>
                    <a:pt x="719678" y="277315"/>
                    <a:pt x="719678" y="230223"/>
                  </a:cubicBezTo>
                  <a:cubicBezTo>
                    <a:pt x="724695" y="230223"/>
                    <a:pt x="729712" y="230223"/>
                    <a:pt x="734729" y="230223"/>
                  </a:cubicBezTo>
                  <a:cubicBezTo>
                    <a:pt x="734729" y="224991"/>
                    <a:pt x="734729" y="222375"/>
                    <a:pt x="734729" y="217142"/>
                  </a:cubicBezTo>
                  <a:cubicBezTo>
                    <a:pt x="739746" y="214526"/>
                    <a:pt x="744763" y="211911"/>
                    <a:pt x="749780" y="209294"/>
                  </a:cubicBezTo>
                  <a:lnTo>
                    <a:pt x="762322" y="209294"/>
                  </a:lnTo>
                  <a:cubicBezTo>
                    <a:pt x="762322" y="204062"/>
                    <a:pt x="762322" y="201445"/>
                    <a:pt x="762322" y="196214"/>
                  </a:cubicBezTo>
                  <a:cubicBezTo>
                    <a:pt x="764831" y="193597"/>
                    <a:pt x="769848" y="190980"/>
                    <a:pt x="772356" y="188365"/>
                  </a:cubicBezTo>
                  <a:cubicBezTo>
                    <a:pt x="779883" y="188365"/>
                    <a:pt x="789917" y="188365"/>
                    <a:pt x="797443" y="188365"/>
                  </a:cubicBezTo>
                  <a:cubicBezTo>
                    <a:pt x="797443" y="201445"/>
                    <a:pt x="797443" y="217142"/>
                    <a:pt x="797443" y="230223"/>
                  </a:cubicBezTo>
                  <a:cubicBezTo>
                    <a:pt x="815003" y="230223"/>
                    <a:pt x="832563" y="230223"/>
                    <a:pt x="850122" y="230223"/>
                  </a:cubicBezTo>
                  <a:cubicBezTo>
                    <a:pt x="850122" y="279931"/>
                    <a:pt x="850122" y="327022"/>
                    <a:pt x="850122" y="376729"/>
                  </a:cubicBezTo>
                  <a:cubicBezTo>
                    <a:pt x="857648" y="376729"/>
                    <a:pt x="865174" y="376729"/>
                    <a:pt x="870190" y="376729"/>
                  </a:cubicBezTo>
                  <a:lnTo>
                    <a:pt x="873128" y="375580"/>
                  </a:lnTo>
                  <a:lnTo>
                    <a:pt x="873128" y="470270"/>
                  </a:lnTo>
                  <a:lnTo>
                    <a:pt x="0" y="470270"/>
                  </a:lnTo>
                  <a:lnTo>
                    <a:pt x="47325" y="388300"/>
                  </a:lnTo>
                  <a:cubicBezTo>
                    <a:pt x="62189" y="387058"/>
                    <a:pt x="77084" y="385817"/>
                    <a:pt x="92542" y="384577"/>
                  </a:cubicBezTo>
                  <a:cubicBezTo>
                    <a:pt x="92542" y="371496"/>
                    <a:pt x="92542" y="361032"/>
                    <a:pt x="92542" y="347950"/>
                  </a:cubicBezTo>
                  <a:cubicBezTo>
                    <a:pt x="110102" y="347950"/>
                    <a:pt x="127661" y="347950"/>
                    <a:pt x="142713" y="347950"/>
                  </a:cubicBezTo>
                  <a:cubicBezTo>
                    <a:pt x="142713" y="340102"/>
                    <a:pt x="142713" y="334870"/>
                    <a:pt x="142713" y="327022"/>
                  </a:cubicBezTo>
                  <a:cubicBezTo>
                    <a:pt x="177833" y="327022"/>
                    <a:pt x="212952" y="327022"/>
                    <a:pt x="248072" y="327022"/>
                  </a:cubicBezTo>
                  <a:cubicBezTo>
                    <a:pt x="248072" y="332253"/>
                    <a:pt x="248072" y="334870"/>
                    <a:pt x="248072" y="340102"/>
                  </a:cubicBezTo>
                  <a:cubicBezTo>
                    <a:pt x="270649" y="340102"/>
                    <a:pt x="293225" y="340102"/>
                    <a:pt x="315802" y="340102"/>
                  </a:cubicBezTo>
                  <a:cubicBezTo>
                    <a:pt x="315802" y="342719"/>
                    <a:pt x="315802" y="345335"/>
                    <a:pt x="315802" y="347950"/>
                  </a:cubicBezTo>
                  <a:cubicBezTo>
                    <a:pt x="320820" y="347950"/>
                    <a:pt x="328345" y="347950"/>
                    <a:pt x="335870" y="347950"/>
                  </a:cubicBezTo>
                  <a:cubicBezTo>
                    <a:pt x="335870" y="350567"/>
                    <a:pt x="335870" y="353184"/>
                    <a:pt x="335870" y="355799"/>
                  </a:cubicBezTo>
                  <a:cubicBezTo>
                    <a:pt x="340888" y="355799"/>
                    <a:pt x="348413" y="355799"/>
                    <a:pt x="353430" y="355799"/>
                  </a:cubicBezTo>
                  <a:cubicBezTo>
                    <a:pt x="353430" y="316558"/>
                    <a:pt x="353430" y="277315"/>
                    <a:pt x="353430" y="238072"/>
                  </a:cubicBezTo>
                  <a:cubicBezTo>
                    <a:pt x="370990" y="232840"/>
                    <a:pt x="388551" y="227608"/>
                    <a:pt x="406110" y="222375"/>
                  </a:cubicBezTo>
                  <a:cubicBezTo>
                    <a:pt x="438722" y="222375"/>
                    <a:pt x="471332" y="222375"/>
                    <a:pt x="503943" y="222375"/>
                  </a:cubicBezTo>
                  <a:cubicBezTo>
                    <a:pt x="503943" y="159587"/>
                    <a:pt x="503943" y="96798"/>
                    <a:pt x="503943" y="34011"/>
                  </a:cubicBezTo>
                  <a:cubicBezTo>
                    <a:pt x="511469" y="28778"/>
                    <a:pt x="521503" y="26163"/>
                    <a:pt x="531537" y="20929"/>
                  </a:cubicBezTo>
                  <a:cubicBezTo>
                    <a:pt x="571673" y="15697"/>
                    <a:pt x="611811" y="7849"/>
                    <a:pt x="6519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A6BFDA-FDC9-4A14-B2A2-F1297D69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14" y="6322479"/>
              <a:ext cx="1673378" cy="535522"/>
            </a:xfrm>
            <a:custGeom>
              <a:avLst/>
              <a:gdLst>
                <a:gd name="connsiteX0" fmla="*/ 527275 w 1404080"/>
                <a:gd name="connsiteY0" fmla="*/ 0 h 449340"/>
                <a:gd name="connsiteX1" fmla="*/ 569920 w 1404080"/>
                <a:gd name="connsiteY1" fmla="*/ 0 h 449340"/>
                <a:gd name="connsiteX2" fmla="*/ 569920 w 1404080"/>
                <a:gd name="connsiteY2" fmla="*/ 1963 h 449340"/>
                <a:gd name="connsiteX3" fmla="*/ 569920 w 1404080"/>
                <a:gd name="connsiteY3" fmla="*/ 15697 h 449340"/>
                <a:gd name="connsiteX4" fmla="*/ 612566 w 1404080"/>
                <a:gd name="connsiteY4" fmla="*/ 15697 h 449340"/>
                <a:gd name="connsiteX5" fmla="*/ 612566 w 1404080"/>
                <a:gd name="connsiteY5" fmla="*/ 117728 h 449340"/>
                <a:gd name="connsiteX6" fmla="*/ 614134 w 1404080"/>
                <a:gd name="connsiteY6" fmla="*/ 117728 h 449340"/>
                <a:gd name="connsiteX7" fmla="*/ 625109 w 1404080"/>
                <a:gd name="connsiteY7" fmla="*/ 117728 h 449340"/>
                <a:gd name="connsiteX8" fmla="*/ 625109 w 1404080"/>
                <a:gd name="connsiteY8" fmla="*/ 266850 h 449340"/>
                <a:gd name="connsiteX9" fmla="*/ 627616 w 1404080"/>
                <a:gd name="connsiteY9" fmla="*/ 266850 h 449340"/>
                <a:gd name="connsiteX10" fmla="*/ 645177 w 1404080"/>
                <a:gd name="connsiteY10" fmla="*/ 266850 h 449340"/>
                <a:gd name="connsiteX11" fmla="*/ 645177 w 1404080"/>
                <a:gd name="connsiteY11" fmla="*/ 170051 h 449340"/>
                <a:gd name="connsiteX12" fmla="*/ 646118 w 1404080"/>
                <a:gd name="connsiteY12" fmla="*/ 169398 h 449340"/>
                <a:gd name="connsiteX13" fmla="*/ 652702 w 1404080"/>
                <a:gd name="connsiteY13" fmla="*/ 164820 h 449340"/>
                <a:gd name="connsiteX14" fmla="*/ 657720 w 1404080"/>
                <a:gd name="connsiteY14" fmla="*/ 166127 h 449340"/>
                <a:gd name="connsiteX15" fmla="*/ 657720 w 1404080"/>
                <a:gd name="connsiteY15" fmla="*/ 175284 h 449340"/>
                <a:gd name="connsiteX16" fmla="*/ 660227 w 1404080"/>
                <a:gd name="connsiteY16" fmla="*/ 173976 h 449340"/>
                <a:gd name="connsiteX17" fmla="*/ 677788 w 1404080"/>
                <a:gd name="connsiteY17" fmla="*/ 164820 h 449340"/>
                <a:gd name="connsiteX18" fmla="*/ 679984 w 1404080"/>
                <a:gd name="connsiteY18" fmla="*/ 164820 h 449340"/>
                <a:gd name="connsiteX19" fmla="*/ 695348 w 1404080"/>
                <a:gd name="connsiteY19" fmla="*/ 164820 h 449340"/>
                <a:gd name="connsiteX20" fmla="*/ 695348 w 1404080"/>
                <a:gd name="connsiteY20" fmla="*/ 342719 h 449340"/>
                <a:gd name="connsiteX21" fmla="*/ 730468 w 1404080"/>
                <a:gd name="connsiteY21" fmla="*/ 347952 h 449340"/>
                <a:gd name="connsiteX22" fmla="*/ 730468 w 1404080"/>
                <a:gd name="connsiteY22" fmla="*/ 340104 h 449340"/>
                <a:gd name="connsiteX23" fmla="*/ 768095 w 1404080"/>
                <a:gd name="connsiteY23" fmla="*/ 340104 h 449340"/>
                <a:gd name="connsiteX24" fmla="*/ 768095 w 1404080"/>
                <a:gd name="connsiteY24" fmla="*/ 306093 h 449340"/>
                <a:gd name="connsiteX25" fmla="*/ 778129 w 1404080"/>
                <a:gd name="connsiteY25" fmla="*/ 306093 h 449340"/>
                <a:gd name="connsiteX26" fmla="*/ 778129 w 1404080"/>
                <a:gd name="connsiteY26" fmla="*/ 261618 h 449340"/>
                <a:gd name="connsiteX27" fmla="*/ 785656 w 1404080"/>
                <a:gd name="connsiteY27" fmla="*/ 261618 h 449340"/>
                <a:gd name="connsiteX28" fmla="*/ 785656 w 1404080"/>
                <a:gd name="connsiteY28" fmla="*/ 217143 h 449340"/>
                <a:gd name="connsiteX29" fmla="*/ 803216 w 1404080"/>
                <a:gd name="connsiteY29" fmla="*/ 217143 h 449340"/>
                <a:gd name="connsiteX30" fmla="*/ 858402 w 1404080"/>
                <a:gd name="connsiteY30" fmla="*/ 193597 h 449340"/>
                <a:gd name="connsiteX31" fmla="*/ 860911 w 1404080"/>
                <a:gd name="connsiteY31" fmla="*/ 170051 h 449340"/>
                <a:gd name="connsiteX32" fmla="*/ 865929 w 1404080"/>
                <a:gd name="connsiteY32" fmla="*/ 193597 h 449340"/>
                <a:gd name="connsiteX33" fmla="*/ 923625 w 1404080"/>
                <a:gd name="connsiteY33" fmla="*/ 224991 h 449340"/>
                <a:gd name="connsiteX34" fmla="*/ 923625 w 1404080"/>
                <a:gd name="connsiteY34" fmla="*/ 219760 h 449340"/>
                <a:gd name="connsiteX35" fmla="*/ 938677 w 1404080"/>
                <a:gd name="connsiteY35" fmla="*/ 219760 h 449340"/>
                <a:gd name="connsiteX36" fmla="*/ 938677 w 1404080"/>
                <a:gd name="connsiteY36" fmla="*/ 261618 h 449340"/>
                <a:gd name="connsiteX37" fmla="*/ 946202 w 1404080"/>
                <a:gd name="connsiteY37" fmla="*/ 261618 h 449340"/>
                <a:gd name="connsiteX38" fmla="*/ 946202 w 1404080"/>
                <a:gd name="connsiteY38" fmla="*/ 311325 h 449340"/>
                <a:gd name="connsiteX39" fmla="*/ 953729 w 1404080"/>
                <a:gd name="connsiteY39" fmla="*/ 311325 h 449340"/>
                <a:gd name="connsiteX40" fmla="*/ 953729 w 1404080"/>
                <a:gd name="connsiteY40" fmla="*/ 334871 h 449340"/>
                <a:gd name="connsiteX41" fmla="*/ 968779 w 1404080"/>
                <a:gd name="connsiteY41" fmla="*/ 334871 h 449340"/>
                <a:gd name="connsiteX42" fmla="*/ 968779 w 1404080"/>
                <a:gd name="connsiteY42" fmla="*/ 371497 h 449340"/>
                <a:gd name="connsiteX43" fmla="*/ 1064103 w 1404080"/>
                <a:gd name="connsiteY43" fmla="*/ 363648 h 449340"/>
                <a:gd name="connsiteX44" fmla="*/ 1064103 w 1404080"/>
                <a:gd name="connsiteY44" fmla="*/ 327022 h 449340"/>
                <a:gd name="connsiteX45" fmla="*/ 1114275 w 1404080"/>
                <a:gd name="connsiteY45" fmla="*/ 327022 h 449340"/>
                <a:gd name="connsiteX46" fmla="*/ 1114275 w 1404080"/>
                <a:gd name="connsiteY46" fmla="*/ 306093 h 449340"/>
                <a:gd name="connsiteX47" fmla="*/ 1219634 w 1404080"/>
                <a:gd name="connsiteY47" fmla="*/ 306093 h 449340"/>
                <a:gd name="connsiteX48" fmla="*/ 1219634 w 1404080"/>
                <a:gd name="connsiteY48" fmla="*/ 319174 h 449340"/>
                <a:gd name="connsiteX49" fmla="*/ 1287364 w 1404080"/>
                <a:gd name="connsiteY49" fmla="*/ 319174 h 449340"/>
                <a:gd name="connsiteX50" fmla="*/ 1287364 w 1404080"/>
                <a:gd name="connsiteY50" fmla="*/ 327022 h 449340"/>
                <a:gd name="connsiteX51" fmla="*/ 1307432 w 1404080"/>
                <a:gd name="connsiteY51" fmla="*/ 327022 h 449340"/>
                <a:gd name="connsiteX52" fmla="*/ 1307432 w 1404080"/>
                <a:gd name="connsiteY52" fmla="*/ 334871 h 449340"/>
                <a:gd name="connsiteX53" fmla="*/ 1324991 w 1404080"/>
                <a:gd name="connsiteY53" fmla="*/ 334871 h 449340"/>
                <a:gd name="connsiteX54" fmla="*/ 1324991 w 1404080"/>
                <a:gd name="connsiteY54" fmla="*/ 312354 h 449340"/>
                <a:gd name="connsiteX55" fmla="*/ 1404080 w 1404080"/>
                <a:gd name="connsiteY55" fmla="*/ 449340 h 449340"/>
                <a:gd name="connsiteX56" fmla="*/ 0 w 1404080"/>
                <a:gd name="connsiteY56" fmla="*/ 449340 h 449340"/>
                <a:gd name="connsiteX57" fmla="*/ 0 w 1404080"/>
                <a:gd name="connsiteY57" fmla="*/ 387854 h 449340"/>
                <a:gd name="connsiteX58" fmla="*/ 5498 w 1404080"/>
                <a:gd name="connsiteY58" fmla="*/ 384578 h 449340"/>
                <a:gd name="connsiteX59" fmla="*/ 5498 w 1404080"/>
                <a:gd name="connsiteY59" fmla="*/ 361033 h 449340"/>
                <a:gd name="connsiteX60" fmla="*/ 482 w 1404080"/>
                <a:gd name="connsiteY60" fmla="*/ 334871 h 449340"/>
                <a:gd name="connsiteX61" fmla="*/ 1734 w 1404080"/>
                <a:gd name="connsiteY61" fmla="*/ 334871 h 449340"/>
                <a:gd name="connsiteX62" fmla="*/ 10516 w 1404080"/>
                <a:gd name="connsiteY62" fmla="*/ 334871 h 449340"/>
                <a:gd name="connsiteX63" fmla="*/ 33093 w 1404080"/>
                <a:gd name="connsiteY63" fmla="*/ 332255 h 449340"/>
                <a:gd name="connsiteX64" fmla="*/ 33093 w 1404080"/>
                <a:gd name="connsiteY64" fmla="*/ 330946 h 449340"/>
                <a:gd name="connsiteX65" fmla="*/ 33093 w 1404080"/>
                <a:gd name="connsiteY65" fmla="*/ 321790 h 449340"/>
                <a:gd name="connsiteX66" fmla="*/ 34974 w 1404080"/>
                <a:gd name="connsiteY66" fmla="*/ 321790 h 449340"/>
                <a:gd name="connsiteX67" fmla="*/ 48143 w 1404080"/>
                <a:gd name="connsiteY67" fmla="*/ 321790 h 449340"/>
                <a:gd name="connsiteX68" fmla="*/ 48143 w 1404080"/>
                <a:gd name="connsiteY68" fmla="*/ 190982 h 449340"/>
                <a:gd name="connsiteX69" fmla="*/ 49398 w 1404080"/>
                <a:gd name="connsiteY69" fmla="*/ 190982 h 449340"/>
                <a:gd name="connsiteX70" fmla="*/ 58177 w 1404080"/>
                <a:gd name="connsiteY70" fmla="*/ 190982 h 449340"/>
                <a:gd name="connsiteX71" fmla="*/ 58177 w 1404080"/>
                <a:gd name="connsiteY71" fmla="*/ 188365 h 449340"/>
                <a:gd name="connsiteX72" fmla="*/ 58177 w 1404080"/>
                <a:gd name="connsiteY72" fmla="*/ 170051 h 449340"/>
                <a:gd name="connsiteX73" fmla="*/ 60686 w 1404080"/>
                <a:gd name="connsiteY73" fmla="*/ 117728 h 449340"/>
                <a:gd name="connsiteX74" fmla="*/ 61941 w 1404080"/>
                <a:gd name="connsiteY74" fmla="*/ 117728 h 449340"/>
                <a:gd name="connsiteX75" fmla="*/ 70720 w 1404080"/>
                <a:gd name="connsiteY75" fmla="*/ 117728 h 449340"/>
                <a:gd name="connsiteX76" fmla="*/ 70720 w 1404080"/>
                <a:gd name="connsiteY76" fmla="*/ 119037 h 449340"/>
                <a:gd name="connsiteX77" fmla="*/ 70720 w 1404080"/>
                <a:gd name="connsiteY77" fmla="*/ 128193 h 449340"/>
                <a:gd name="connsiteX78" fmla="*/ 75737 w 1404080"/>
                <a:gd name="connsiteY78" fmla="*/ 125577 h 449340"/>
                <a:gd name="connsiteX79" fmla="*/ 75737 w 1404080"/>
                <a:gd name="connsiteY79" fmla="*/ 107264 h 449340"/>
                <a:gd name="connsiteX80" fmla="*/ 77305 w 1404080"/>
                <a:gd name="connsiteY80" fmla="*/ 106610 h 449340"/>
                <a:gd name="connsiteX81" fmla="*/ 88280 w 1404080"/>
                <a:gd name="connsiteY81" fmla="*/ 102032 h 449340"/>
                <a:gd name="connsiteX82" fmla="*/ 89534 w 1404080"/>
                <a:gd name="connsiteY82" fmla="*/ 102686 h 449340"/>
                <a:gd name="connsiteX83" fmla="*/ 98314 w 1404080"/>
                <a:gd name="connsiteY83" fmla="*/ 107264 h 449340"/>
                <a:gd name="connsiteX84" fmla="*/ 100195 w 1404080"/>
                <a:gd name="connsiteY84" fmla="*/ 107264 h 449340"/>
                <a:gd name="connsiteX85" fmla="*/ 113366 w 1404080"/>
                <a:gd name="connsiteY85" fmla="*/ 107264 h 449340"/>
                <a:gd name="connsiteX86" fmla="*/ 113366 w 1404080"/>
                <a:gd name="connsiteY86" fmla="*/ 73253 h 449340"/>
                <a:gd name="connsiteX87" fmla="*/ 114620 w 1404080"/>
                <a:gd name="connsiteY87" fmla="*/ 73253 h 449340"/>
                <a:gd name="connsiteX88" fmla="*/ 123398 w 1404080"/>
                <a:gd name="connsiteY88" fmla="*/ 73253 h 449340"/>
                <a:gd name="connsiteX89" fmla="*/ 124966 w 1404080"/>
                <a:gd name="connsiteY89" fmla="*/ 78486 h 449340"/>
                <a:gd name="connsiteX90" fmla="*/ 135943 w 1404080"/>
                <a:gd name="connsiteY90" fmla="*/ 78486 h 449340"/>
                <a:gd name="connsiteX91" fmla="*/ 137197 w 1404080"/>
                <a:gd name="connsiteY91" fmla="*/ 73253 h 449340"/>
                <a:gd name="connsiteX92" fmla="*/ 145977 w 1404080"/>
                <a:gd name="connsiteY92" fmla="*/ 73253 h 449340"/>
                <a:gd name="connsiteX93" fmla="*/ 145977 w 1404080"/>
                <a:gd name="connsiteY93" fmla="*/ 112496 h 449340"/>
                <a:gd name="connsiteX94" fmla="*/ 147545 w 1404080"/>
                <a:gd name="connsiteY94" fmla="*/ 113804 h 449340"/>
                <a:gd name="connsiteX95" fmla="*/ 158520 w 1404080"/>
                <a:gd name="connsiteY95" fmla="*/ 122961 h 449340"/>
                <a:gd name="connsiteX96" fmla="*/ 183605 w 1404080"/>
                <a:gd name="connsiteY96" fmla="*/ 130810 h 449340"/>
                <a:gd name="connsiteX97" fmla="*/ 183605 w 1404080"/>
                <a:gd name="connsiteY97" fmla="*/ 129174 h 449340"/>
                <a:gd name="connsiteX98" fmla="*/ 183605 w 1404080"/>
                <a:gd name="connsiteY98" fmla="*/ 117728 h 449340"/>
                <a:gd name="connsiteX99" fmla="*/ 216216 w 1404080"/>
                <a:gd name="connsiteY99" fmla="*/ 107264 h 449340"/>
                <a:gd name="connsiteX100" fmla="*/ 216216 w 1404080"/>
                <a:gd name="connsiteY100" fmla="*/ 105957 h 449340"/>
                <a:gd name="connsiteX101" fmla="*/ 216216 w 1404080"/>
                <a:gd name="connsiteY101" fmla="*/ 96799 h 449340"/>
                <a:gd name="connsiteX102" fmla="*/ 217157 w 1404080"/>
                <a:gd name="connsiteY102" fmla="*/ 96799 h 449340"/>
                <a:gd name="connsiteX103" fmla="*/ 223741 w 1404080"/>
                <a:gd name="connsiteY103" fmla="*/ 96799 h 449340"/>
                <a:gd name="connsiteX104" fmla="*/ 223741 w 1404080"/>
                <a:gd name="connsiteY104" fmla="*/ 95819 h 449340"/>
                <a:gd name="connsiteX105" fmla="*/ 223741 w 1404080"/>
                <a:gd name="connsiteY105" fmla="*/ 88950 h 449340"/>
                <a:gd name="connsiteX106" fmla="*/ 226250 w 1404080"/>
                <a:gd name="connsiteY106" fmla="*/ 88950 h 449340"/>
                <a:gd name="connsiteX107" fmla="*/ 243809 w 1404080"/>
                <a:gd name="connsiteY107" fmla="*/ 88950 h 449340"/>
                <a:gd name="connsiteX108" fmla="*/ 243809 w 1404080"/>
                <a:gd name="connsiteY108" fmla="*/ 89931 h 449340"/>
                <a:gd name="connsiteX109" fmla="*/ 243809 w 1404080"/>
                <a:gd name="connsiteY109" fmla="*/ 96799 h 449340"/>
                <a:gd name="connsiteX110" fmla="*/ 245691 w 1404080"/>
                <a:gd name="connsiteY110" fmla="*/ 96799 h 449340"/>
                <a:gd name="connsiteX111" fmla="*/ 258861 w 1404080"/>
                <a:gd name="connsiteY111" fmla="*/ 96799 h 449340"/>
                <a:gd name="connsiteX112" fmla="*/ 258861 w 1404080"/>
                <a:gd name="connsiteY112" fmla="*/ 98761 h 449340"/>
                <a:gd name="connsiteX113" fmla="*/ 258861 w 1404080"/>
                <a:gd name="connsiteY113" fmla="*/ 112496 h 449340"/>
                <a:gd name="connsiteX114" fmla="*/ 286455 w 1404080"/>
                <a:gd name="connsiteY114" fmla="*/ 112496 h 449340"/>
                <a:gd name="connsiteX115" fmla="*/ 286455 w 1404080"/>
                <a:gd name="connsiteY115" fmla="*/ 111188 h 449340"/>
                <a:gd name="connsiteX116" fmla="*/ 286455 w 1404080"/>
                <a:gd name="connsiteY116" fmla="*/ 102032 h 449340"/>
                <a:gd name="connsiteX117" fmla="*/ 288023 w 1404080"/>
                <a:gd name="connsiteY117" fmla="*/ 102032 h 449340"/>
                <a:gd name="connsiteX118" fmla="*/ 298998 w 1404080"/>
                <a:gd name="connsiteY118" fmla="*/ 102032 h 449340"/>
                <a:gd name="connsiteX119" fmla="*/ 298998 w 1404080"/>
                <a:gd name="connsiteY119" fmla="*/ 100723 h 449340"/>
                <a:gd name="connsiteX120" fmla="*/ 298998 w 1404080"/>
                <a:gd name="connsiteY120" fmla="*/ 91567 h 449340"/>
                <a:gd name="connsiteX121" fmla="*/ 300879 w 1404080"/>
                <a:gd name="connsiteY121" fmla="*/ 91567 h 449340"/>
                <a:gd name="connsiteX122" fmla="*/ 314048 w 1404080"/>
                <a:gd name="connsiteY122" fmla="*/ 91567 h 449340"/>
                <a:gd name="connsiteX123" fmla="*/ 314048 w 1404080"/>
                <a:gd name="connsiteY123" fmla="*/ 92875 h 449340"/>
                <a:gd name="connsiteX124" fmla="*/ 314048 w 1404080"/>
                <a:gd name="connsiteY124" fmla="*/ 102032 h 449340"/>
                <a:gd name="connsiteX125" fmla="*/ 319066 w 1404080"/>
                <a:gd name="connsiteY125" fmla="*/ 39243 h 449340"/>
                <a:gd name="connsiteX126" fmla="*/ 431950 w 1404080"/>
                <a:gd name="connsiteY126" fmla="*/ 39243 h 449340"/>
                <a:gd name="connsiteX127" fmla="*/ 431950 w 1404080"/>
                <a:gd name="connsiteY127" fmla="*/ 122961 h 449340"/>
                <a:gd name="connsiteX128" fmla="*/ 434459 w 1404080"/>
                <a:gd name="connsiteY128" fmla="*/ 122961 h 449340"/>
                <a:gd name="connsiteX129" fmla="*/ 452018 w 1404080"/>
                <a:gd name="connsiteY129" fmla="*/ 122961 h 449340"/>
                <a:gd name="connsiteX130" fmla="*/ 452018 w 1404080"/>
                <a:gd name="connsiteY130" fmla="*/ 28778 h 449340"/>
                <a:gd name="connsiteX131" fmla="*/ 477104 w 1404080"/>
                <a:gd name="connsiteY131" fmla="*/ 15697 h 449340"/>
                <a:gd name="connsiteX132" fmla="*/ 509716 w 1404080"/>
                <a:gd name="connsiteY132" fmla="*/ 15697 h 449340"/>
                <a:gd name="connsiteX133" fmla="*/ 511911 w 1404080"/>
                <a:gd name="connsiteY133" fmla="*/ 13736 h 44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1404080" h="449340">
                  <a:moveTo>
                    <a:pt x="527275" y="0"/>
                  </a:moveTo>
                  <a:cubicBezTo>
                    <a:pt x="527275" y="0"/>
                    <a:pt x="527275" y="0"/>
                    <a:pt x="569920" y="0"/>
                  </a:cubicBezTo>
                  <a:cubicBezTo>
                    <a:pt x="569920" y="0"/>
                    <a:pt x="569920" y="0"/>
                    <a:pt x="569920" y="1963"/>
                  </a:cubicBezTo>
                  <a:lnTo>
                    <a:pt x="569920" y="15697"/>
                  </a:lnTo>
                  <a:cubicBezTo>
                    <a:pt x="569920" y="15697"/>
                    <a:pt x="569920" y="15697"/>
                    <a:pt x="612566" y="15697"/>
                  </a:cubicBezTo>
                  <a:cubicBezTo>
                    <a:pt x="612566" y="15697"/>
                    <a:pt x="612566" y="15697"/>
                    <a:pt x="612566" y="117728"/>
                  </a:cubicBezTo>
                  <a:cubicBezTo>
                    <a:pt x="612566" y="117728"/>
                    <a:pt x="612566" y="117728"/>
                    <a:pt x="614134" y="117728"/>
                  </a:cubicBezTo>
                  <a:lnTo>
                    <a:pt x="625109" y="117728"/>
                  </a:lnTo>
                  <a:cubicBezTo>
                    <a:pt x="625109" y="117728"/>
                    <a:pt x="625109" y="117728"/>
                    <a:pt x="625109" y="266850"/>
                  </a:cubicBezTo>
                  <a:cubicBezTo>
                    <a:pt x="625109" y="266850"/>
                    <a:pt x="625109" y="266850"/>
                    <a:pt x="627616" y="266850"/>
                  </a:cubicBezTo>
                  <a:lnTo>
                    <a:pt x="645177" y="266850"/>
                  </a:lnTo>
                  <a:cubicBezTo>
                    <a:pt x="645177" y="266850"/>
                    <a:pt x="645177" y="266850"/>
                    <a:pt x="645177" y="170051"/>
                  </a:cubicBezTo>
                  <a:cubicBezTo>
                    <a:pt x="645177" y="170051"/>
                    <a:pt x="645177" y="170051"/>
                    <a:pt x="646118" y="169398"/>
                  </a:cubicBezTo>
                  <a:lnTo>
                    <a:pt x="652702" y="164820"/>
                  </a:lnTo>
                  <a:cubicBezTo>
                    <a:pt x="657720" y="164820"/>
                    <a:pt x="657720" y="164820"/>
                    <a:pt x="657720" y="166127"/>
                  </a:cubicBezTo>
                  <a:lnTo>
                    <a:pt x="657720" y="175284"/>
                  </a:lnTo>
                  <a:cubicBezTo>
                    <a:pt x="657720" y="175284"/>
                    <a:pt x="657720" y="175284"/>
                    <a:pt x="660227" y="173976"/>
                  </a:cubicBezTo>
                  <a:lnTo>
                    <a:pt x="677788" y="164820"/>
                  </a:lnTo>
                  <a:cubicBezTo>
                    <a:pt x="677788" y="164820"/>
                    <a:pt x="677788" y="164820"/>
                    <a:pt x="679984" y="164820"/>
                  </a:cubicBezTo>
                  <a:lnTo>
                    <a:pt x="695348" y="164820"/>
                  </a:lnTo>
                  <a:cubicBezTo>
                    <a:pt x="695348" y="164820"/>
                    <a:pt x="695348" y="164820"/>
                    <a:pt x="695348" y="342719"/>
                  </a:cubicBezTo>
                  <a:cubicBezTo>
                    <a:pt x="695348" y="342719"/>
                    <a:pt x="695348" y="342719"/>
                    <a:pt x="730468" y="347952"/>
                  </a:cubicBezTo>
                  <a:cubicBezTo>
                    <a:pt x="730468" y="345335"/>
                    <a:pt x="730468" y="342719"/>
                    <a:pt x="730468" y="340104"/>
                  </a:cubicBezTo>
                  <a:cubicBezTo>
                    <a:pt x="743011" y="340104"/>
                    <a:pt x="755552" y="340104"/>
                    <a:pt x="768095" y="340104"/>
                  </a:cubicBezTo>
                  <a:cubicBezTo>
                    <a:pt x="768095" y="327022"/>
                    <a:pt x="768095" y="316558"/>
                    <a:pt x="768095" y="306093"/>
                  </a:cubicBezTo>
                  <a:lnTo>
                    <a:pt x="778129" y="306093"/>
                  </a:lnTo>
                  <a:cubicBezTo>
                    <a:pt x="778129" y="290395"/>
                    <a:pt x="778129" y="277315"/>
                    <a:pt x="778129" y="261618"/>
                  </a:cubicBezTo>
                  <a:cubicBezTo>
                    <a:pt x="780638" y="261618"/>
                    <a:pt x="783147" y="261618"/>
                    <a:pt x="785656" y="261618"/>
                  </a:cubicBezTo>
                  <a:cubicBezTo>
                    <a:pt x="785656" y="245921"/>
                    <a:pt x="785656" y="232840"/>
                    <a:pt x="785656" y="217143"/>
                  </a:cubicBezTo>
                  <a:cubicBezTo>
                    <a:pt x="790673" y="217143"/>
                    <a:pt x="795689" y="217143"/>
                    <a:pt x="803216" y="217143"/>
                  </a:cubicBezTo>
                  <a:cubicBezTo>
                    <a:pt x="820775" y="211911"/>
                    <a:pt x="840843" y="201446"/>
                    <a:pt x="858402" y="193597"/>
                  </a:cubicBezTo>
                  <a:cubicBezTo>
                    <a:pt x="860911" y="185749"/>
                    <a:pt x="860911" y="177900"/>
                    <a:pt x="860911" y="170051"/>
                  </a:cubicBezTo>
                  <a:cubicBezTo>
                    <a:pt x="863420" y="177900"/>
                    <a:pt x="863420" y="185749"/>
                    <a:pt x="865929" y="193597"/>
                  </a:cubicBezTo>
                  <a:cubicBezTo>
                    <a:pt x="885997" y="204063"/>
                    <a:pt x="903557" y="214527"/>
                    <a:pt x="923625" y="224991"/>
                  </a:cubicBezTo>
                  <a:cubicBezTo>
                    <a:pt x="923625" y="222382"/>
                    <a:pt x="923625" y="219773"/>
                    <a:pt x="923625" y="219760"/>
                  </a:cubicBezTo>
                  <a:cubicBezTo>
                    <a:pt x="928641" y="219760"/>
                    <a:pt x="933661" y="219760"/>
                    <a:pt x="938677" y="219760"/>
                  </a:cubicBezTo>
                  <a:cubicBezTo>
                    <a:pt x="938677" y="232840"/>
                    <a:pt x="938677" y="248537"/>
                    <a:pt x="938677" y="261618"/>
                  </a:cubicBezTo>
                  <a:cubicBezTo>
                    <a:pt x="941186" y="261618"/>
                    <a:pt x="943693" y="261618"/>
                    <a:pt x="946202" y="261618"/>
                  </a:cubicBezTo>
                  <a:cubicBezTo>
                    <a:pt x="946202" y="277315"/>
                    <a:pt x="946202" y="293012"/>
                    <a:pt x="946202" y="311325"/>
                  </a:cubicBezTo>
                  <a:cubicBezTo>
                    <a:pt x="948711" y="311325"/>
                    <a:pt x="951220" y="311325"/>
                    <a:pt x="953729" y="311325"/>
                  </a:cubicBezTo>
                  <a:cubicBezTo>
                    <a:pt x="953729" y="319174"/>
                    <a:pt x="953729" y="327022"/>
                    <a:pt x="953729" y="334871"/>
                  </a:cubicBezTo>
                  <a:cubicBezTo>
                    <a:pt x="958745" y="334871"/>
                    <a:pt x="963761" y="334871"/>
                    <a:pt x="968779" y="334871"/>
                  </a:cubicBezTo>
                  <a:cubicBezTo>
                    <a:pt x="968779" y="347952"/>
                    <a:pt x="968779" y="358416"/>
                    <a:pt x="968779" y="371497"/>
                  </a:cubicBezTo>
                  <a:cubicBezTo>
                    <a:pt x="1001391" y="368881"/>
                    <a:pt x="1031493" y="366265"/>
                    <a:pt x="1064103" y="363648"/>
                  </a:cubicBezTo>
                  <a:cubicBezTo>
                    <a:pt x="1064103" y="350568"/>
                    <a:pt x="1064103" y="340104"/>
                    <a:pt x="1064103" y="327022"/>
                  </a:cubicBezTo>
                  <a:cubicBezTo>
                    <a:pt x="1081663" y="327022"/>
                    <a:pt x="1099223" y="327022"/>
                    <a:pt x="1114275" y="327022"/>
                  </a:cubicBezTo>
                  <a:cubicBezTo>
                    <a:pt x="1114275" y="319174"/>
                    <a:pt x="1114275" y="313941"/>
                    <a:pt x="1114275" y="306093"/>
                  </a:cubicBezTo>
                  <a:cubicBezTo>
                    <a:pt x="1149395" y="306093"/>
                    <a:pt x="1184514" y="306093"/>
                    <a:pt x="1219634" y="306093"/>
                  </a:cubicBezTo>
                  <a:cubicBezTo>
                    <a:pt x="1219634" y="311325"/>
                    <a:pt x="1219634" y="313941"/>
                    <a:pt x="1219634" y="319174"/>
                  </a:cubicBezTo>
                  <a:cubicBezTo>
                    <a:pt x="1242211" y="319174"/>
                    <a:pt x="1264787" y="319174"/>
                    <a:pt x="1287364" y="319174"/>
                  </a:cubicBezTo>
                  <a:cubicBezTo>
                    <a:pt x="1287364" y="321790"/>
                    <a:pt x="1287364" y="324407"/>
                    <a:pt x="1287364" y="327022"/>
                  </a:cubicBezTo>
                  <a:cubicBezTo>
                    <a:pt x="1292380" y="327022"/>
                    <a:pt x="1299907" y="327022"/>
                    <a:pt x="1307432" y="327022"/>
                  </a:cubicBezTo>
                  <a:cubicBezTo>
                    <a:pt x="1307432" y="329638"/>
                    <a:pt x="1307432" y="332255"/>
                    <a:pt x="1307432" y="334871"/>
                  </a:cubicBezTo>
                  <a:cubicBezTo>
                    <a:pt x="1312448" y="334871"/>
                    <a:pt x="1319975" y="334871"/>
                    <a:pt x="1324991" y="334871"/>
                  </a:cubicBezTo>
                  <a:cubicBezTo>
                    <a:pt x="1324991" y="327365"/>
                    <a:pt x="1324991" y="319860"/>
                    <a:pt x="1324991" y="312354"/>
                  </a:cubicBezTo>
                  <a:lnTo>
                    <a:pt x="1404080" y="449340"/>
                  </a:lnTo>
                  <a:lnTo>
                    <a:pt x="0" y="449340"/>
                  </a:lnTo>
                  <a:lnTo>
                    <a:pt x="0" y="387854"/>
                  </a:lnTo>
                  <a:lnTo>
                    <a:pt x="5498" y="384578"/>
                  </a:lnTo>
                  <a:cubicBezTo>
                    <a:pt x="5498" y="384578"/>
                    <a:pt x="5498" y="384578"/>
                    <a:pt x="5498" y="361033"/>
                  </a:cubicBezTo>
                  <a:cubicBezTo>
                    <a:pt x="482" y="361033"/>
                    <a:pt x="482" y="361033"/>
                    <a:pt x="482" y="334871"/>
                  </a:cubicBezTo>
                  <a:cubicBezTo>
                    <a:pt x="482" y="334871"/>
                    <a:pt x="482" y="334871"/>
                    <a:pt x="1734" y="334871"/>
                  </a:cubicBezTo>
                  <a:lnTo>
                    <a:pt x="10516" y="334871"/>
                  </a:lnTo>
                  <a:cubicBezTo>
                    <a:pt x="10516" y="332255"/>
                    <a:pt x="10516" y="332255"/>
                    <a:pt x="33093" y="332255"/>
                  </a:cubicBezTo>
                  <a:cubicBezTo>
                    <a:pt x="33093" y="332255"/>
                    <a:pt x="33093" y="332255"/>
                    <a:pt x="33093" y="330946"/>
                  </a:cubicBezTo>
                  <a:lnTo>
                    <a:pt x="33093" y="321790"/>
                  </a:lnTo>
                  <a:cubicBezTo>
                    <a:pt x="33093" y="321790"/>
                    <a:pt x="33093" y="321790"/>
                    <a:pt x="34974" y="321790"/>
                  </a:cubicBezTo>
                  <a:lnTo>
                    <a:pt x="48143" y="321790"/>
                  </a:lnTo>
                  <a:cubicBezTo>
                    <a:pt x="48143" y="321790"/>
                    <a:pt x="48143" y="321790"/>
                    <a:pt x="48143" y="190982"/>
                  </a:cubicBezTo>
                  <a:cubicBezTo>
                    <a:pt x="48143" y="190982"/>
                    <a:pt x="48143" y="190982"/>
                    <a:pt x="49398" y="190982"/>
                  </a:cubicBezTo>
                  <a:lnTo>
                    <a:pt x="58177" y="190982"/>
                  </a:lnTo>
                  <a:cubicBezTo>
                    <a:pt x="58177" y="190982"/>
                    <a:pt x="58177" y="190982"/>
                    <a:pt x="58177" y="188365"/>
                  </a:cubicBezTo>
                  <a:lnTo>
                    <a:pt x="58177" y="170051"/>
                  </a:lnTo>
                  <a:cubicBezTo>
                    <a:pt x="60686" y="170051"/>
                    <a:pt x="60686" y="170051"/>
                    <a:pt x="60686" y="117728"/>
                  </a:cubicBezTo>
                  <a:cubicBezTo>
                    <a:pt x="60686" y="117728"/>
                    <a:pt x="60686" y="117728"/>
                    <a:pt x="61941" y="117728"/>
                  </a:cubicBezTo>
                  <a:lnTo>
                    <a:pt x="70720" y="117728"/>
                  </a:lnTo>
                  <a:cubicBezTo>
                    <a:pt x="70720" y="117728"/>
                    <a:pt x="70720" y="117728"/>
                    <a:pt x="70720" y="119037"/>
                  </a:cubicBezTo>
                  <a:lnTo>
                    <a:pt x="70720" y="128193"/>
                  </a:lnTo>
                  <a:cubicBezTo>
                    <a:pt x="75737" y="128193"/>
                    <a:pt x="75737" y="128193"/>
                    <a:pt x="75737" y="125577"/>
                  </a:cubicBezTo>
                  <a:lnTo>
                    <a:pt x="75737" y="107264"/>
                  </a:lnTo>
                  <a:cubicBezTo>
                    <a:pt x="75737" y="107264"/>
                    <a:pt x="75737" y="107264"/>
                    <a:pt x="77305" y="106610"/>
                  </a:cubicBezTo>
                  <a:lnTo>
                    <a:pt x="88280" y="102032"/>
                  </a:lnTo>
                  <a:cubicBezTo>
                    <a:pt x="88280" y="102032"/>
                    <a:pt x="88280" y="102032"/>
                    <a:pt x="89534" y="102686"/>
                  </a:cubicBezTo>
                  <a:lnTo>
                    <a:pt x="98314" y="107264"/>
                  </a:lnTo>
                  <a:cubicBezTo>
                    <a:pt x="98314" y="107264"/>
                    <a:pt x="98314" y="107264"/>
                    <a:pt x="100195" y="107264"/>
                  </a:cubicBezTo>
                  <a:lnTo>
                    <a:pt x="113366" y="107264"/>
                  </a:lnTo>
                  <a:cubicBezTo>
                    <a:pt x="113366" y="107264"/>
                    <a:pt x="113366" y="107264"/>
                    <a:pt x="113366" y="73253"/>
                  </a:cubicBezTo>
                  <a:cubicBezTo>
                    <a:pt x="113366" y="73253"/>
                    <a:pt x="113366" y="73253"/>
                    <a:pt x="114620" y="73253"/>
                  </a:cubicBezTo>
                  <a:lnTo>
                    <a:pt x="123398" y="73253"/>
                  </a:lnTo>
                  <a:cubicBezTo>
                    <a:pt x="123398" y="78486"/>
                    <a:pt x="123398" y="78486"/>
                    <a:pt x="124966" y="78486"/>
                  </a:cubicBezTo>
                  <a:lnTo>
                    <a:pt x="135943" y="78486"/>
                  </a:lnTo>
                  <a:cubicBezTo>
                    <a:pt x="135943" y="73253"/>
                    <a:pt x="135943" y="73253"/>
                    <a:pt x="137197" y="73253"/>
                  </a:cubicBezTo>
                  <a:lnTo>
                    <a:pt x="145977" y="73253"/>
                  </a:lnTo>
                  <a:cubicBezTo>
                    <a:pt x="145977" y="73253"/>
                    <a:pt x="145977" y="73253"/>
                    <a:pt x="145977" y="112496"/>
                  </a:cubicBezTo>
                  <a:cubicBezTo>
                    <a:pt x="145977" y="112496"/>
                    <a:pt x="145977" y="112496"/>
                    <a:pt x="147545" y="113804"/>
                  </a:cubicBezTo>
                  <a:lnTo>
                    <a:pt x="158520" y="122961"/>
                  </a:lnTo>
                  <a:cubicBezTo>
                    <a:pt x="156011" y="130810"/>
                    <a:pt x="156011" y="130810"/>
                    <a:pt x="183605" y="130810"/>
                  </a:cubicBezTo>
                  <a:cubicBezTo>
                    <a:pt x="183605" y="130810"/>
                    <a:pt x="183605" y="130810"/>
                    <a:pt x="183605" y="129174"/>
                  </a:cubicBezTo>
                  <a:lnTo>
                    <a:pt x="183605" y="117728"/>
                  </a:lnTo>
                  <a:cubicBezTo>
                    <a:pt x="183605" y="117728"/>
                    <a:pt x="183605" y="117728"/>
                    <a:pt x="216216" y="107264"/>
                  </a:cubicBezTo>
                  <a:cubicBezTo>
                    <a:pt x="216216" y="107264"/>
                    <a:pt x="216216" y="107264"/>
                    <a:pt x="216216" y="105957"/>
                  </a:cubicBezTo>
                  <a:lnTo>
                    <a:pt x="216216" y="96799"/>
                  </a:lnTo>
                  <a:cubicBezTo>
                    <a:pt x="216216" y="96799"/>
                    <a:pt x="216216" y="96799"/>
                    <a:pt x="217157" y="96799"/>
                  </a:cubicBezTo>
                  <a:lnTo>
                    <a:pt x="223741" y="96799"/>
                  </a:lnTo>
                  <a:cubicBezTo>
                    <a:pt x="223741" y="96799"/>
                    <a:pt x="223741" y="96799"/>
                    <a:pt x="223741" y="95819"/>
                  </a:cubicBezTo>
                  <a:lnTo>
                    <a:pt x="223741" y="88950"/>
                  </a:lnTo>
                  <a:cubicBezTo>
                    <a:pt x="223741" y="88950"/>
                    <a:pt x="223741" y="88950"/>
                    <a:pt x="226250" y="88950"/>
                  </a:cubicBezTo>
                  <a:lnTo>
                    <a:pt x="243809" y="88950"/>
                  </a:lnTo>
                  <a:cubicBezTo>
                    <a:pt x="243809" y="88950"/>
                    <a:pt x="243809" y="88950"/>
                    <a:pt x="243809" y="89931"/>
                  </a:cubicBezTo>
                  <a:lnTo>
                    <a:pt x="243809" y="96799"/>
                  </a:lnTo>
                  <a:cubicBezTo>
                    <a:pt x="243809" y="96799"/>
                    <a:pt x="243809" y="96799"/>
                    <a:pt x="245691" y="96799"/>
                  </a:cubicBezTo>
                  <a:lnTo>
                    <a:pt x="258861" y="96799"/>
                  </a:lnTo>
                  <a:cubicBezTo>
                    <a:pt x="258861" y="96799"/>
                    <a:pt x="258861" y="96799"/>
                    <a:pt x="258861" y="98761"/>
                  </a:cubicBezTo>
                  <a:lnTo>
                    <a:pt x="258861" y="112496"/>
                  </a:lnTo>
                  <a:cubicBezTo>
                    <a:pt x="258861" y="112496"/>
                    <a:pt x="258861" y="112496"/>
                    <a:pt x="286455" y="112496"/>
                  </a:cubicBezTo>
                  <a:cubicBezTo>
                    <a:pt x="286455" y="112496"/>
                    <a:pt x="286455" y="112496"/>
                    <a:pt x="286455" y="111188"/>
                  </a:cubicBezTo>
                  <a:lnTo>
                    <a:pt x="286455" y="102032"/>
                  </a:lnTo>
                  <a:cubicBezTo>
                    <a:pt x="286455" y="102032"/>
                    <a:pt x="286455" y="102032"/>
                    <a:pt x="288023" y="102032"/>
                  </a:cubicBezTo>
                  <a:lnTo>
                    <a:pt x="298998" y="102032"/>
                  </a:lnTo>
                  <a:cubicBezTo>
                    <a:pt x="298998" y="102032"/>
                    <a:pt x="298998" y="102032"/>
                    <a:pt x="298998" y="100723"/>
                  </a:cubicBezTo>
                  <a:lnTo>
                    <a:pt x="298998" y="91567"/>
                  </a:lnTo>
                  <a:cubicBezTo>
                    <a:pt x="298998" y="91567"/>
                    <a:pt x="298998" y="91567"/>
                    <a:pt x="300879" y="91567"/>
                  </a:cubicBezTo>
                  <a:lnTo>
                    <a:pt x="314048" y="91567"/>
                  </a:lnTo>
                  <a:cubicBezTo>
                    <a:pt x="314048" y="91567"/>
                    <a:pt x="314048" y="91567"/>
                    <a:pt x="314048" y="92875"/>
                  </a:cubicBezTo>
                  <a:lnTo>
                    <a:pt x="314048" y="102032"/>
                  </a:lnTo>
                  <a:cubicBezTo>
                    <a:pt x="319066" y="102032"/>
                    <a:pt x="319066" y="102032"/>
                    <a:pt x="319066" y="39243"/>
                  </a:cubicBezTo>
                  <a:cubicBezTo>
                    <a:pt x="319066" y="39243"/>
                    <a:pt x="319066" y="39243"/>
                    <a:pt x="431950" y="39243"/>
                  </a:cubicBezTo>
                  <a:cubicBezTo>
                    <a:pt x="431950" y="39243"/>
                    <a:pt x="431950" y="39243"/>
                    <a:pt x="431950" y="122961"/>
                  </a:cubicBezTo>
                  <a:cubicBezTo>
                    <a:pt x="431950" y="122961"/>
                    <a:pt x="431950" y="122961"/>
                    <a:pt x="434459" y="122961"/>
                  </a:cubicBezTo>
                  <a:lnTo>
                    <a:pt x="452018" y="122961"/>
                  </a:lnTo>
                  <a:cubicBezTo>
                    <a:pt x="452018" y="122961"/>
                    <a:pt x="452018" y="122961"/>
                    <a:pt x="452018" y="28778"/>
                  </a:cubicBezTo>
                  <a:cubicBezTo>
                    <a:pt x="452018" y="28778"/>
                    <a:pt x="452018" y="28778"/>
                    <a:pt x="477104" y="15697"/>
                  </a:cubicBezTo>
                  <a:cubicBezTo>
                    <a:pt x="477104" y="15697"/>
                    <a:pt x="477104" y="15697"/>
                    <a:pt x="509716" y="15697"/>
                  </a:cubicBezTo>
                  <a:cubicBezTo>
                    <a:pt x="509716" y="15697"/>
                    <a:pt x="509716" y="15697"/>
                    <a:pt x="511911" y="137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568878" y="3487055"/>
            <a:ext cx="705424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Stock Master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4945189" y="4176915"/>
            <a:ext cx="226724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67" dirty="0" err="1">
                <a:solidFill>
                  <a:schemeClr val="bg1"/>
                </a:solidFill>
                <a:cs typeface="Arial" pitchFamily="34" charset="0"/>
              </a:rPr>
              <a:t>다시들으시려면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#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5EEE44-FEBA-40F7-B0EF-9237C4864333}"/>
              </a:ext>
            </a:extLst>
          </p:cNvPr>
          <p:cNvGrpSpPr/>
          <p:nvPr/>
        </p:nvGrpSpPr>
        <p:grpSpPr>
          <a:xfrm>
            <a:off x="5293641" y="1717900"/>
            <a:ext cx="1570335" cy="946374"/>
            <a:chOff x="3767143" y="2846931"/>
            <a:chExt cx="1053838" cy="63510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F3FDEF-D3D4-4589-8A28-7AE612D65109}"/>
                </a:ext>
              </a:extLst>
            </p:cNvPr>
            <p:cNvSpPr/>
            <p:nvPr/>
          </p:nvSpPr>
          <p:spPr>
            <a:xfrm>
              <a:off x="3813737" y="2889799"/>
              <a:ext cx="967795" cy="543968"/>
            </a:xfrm>
            <a:custGeom>
              <a:avLst/>
              <a:gdLst>
                <a:gd name="connsiteX0" fmla="*/ 0 w 967795"/>
                <a:gd name="connsiteY0" fmla="*/ 543968 h 543968"/>
                <a:gd name="connsiteX1" fmla="*/ 240280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80336 w 967795"/>
                <a:gd name="connsiteY2" fmla="*/ 430652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795" h="543968">
                  <a:moveTo>
                    <a:pt x="0" y="543968"/>
                  </a:moveTo>
                  <a:lnTo>
                    <a:pt x="230044" y="233606"/>
                  </a:lnTo>
                  <a:lnTo>
                    <a:pt x="480336" y="430652"/>
                  </a:lnTo>
                  <a:lnTo>
                    <a:pt x="724178" y="280327"/>
                  </a:lnTo>
                  <a:lnTo>
                    <a:pt x="967795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8E0B52-FD3F-4E68-AB60-2B0200FFF3B8}"/>
                </a:ext>
              </a:extLst>
            </p:cNvPr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FA4BE8-0E34-48B1-B39D-B84BE8FC98A2}"/>
                </a:ext>
              </a:extLst>
            </p:cNvPr>
            <p:cNvSpPr/>
            <p:nvPr/>
          </p:nvSpPr>
          <p:spPr>
            <a:xfrm>
              <a:off x="4000642" y="3081351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3E0C768-B403-4783-A56B-A48CC4314C72}"/>
                </a:ext>
              </a:extLst>
            </p:cNvPr>
            <p:cNvSpPr/>
            <p:nvPr/>
          </p:nvSpPr>
          <p:spPr>
            <a:xfrm>
              <a:off x="4247789" y="3267775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0A5F38-4569-4A0B-8D8A-DE087F2E9571}"/>
                </a:ext>
              </a:extLst>
            </p:cNvPr>
            <p:cNvSpPr/>
            <p:nvPr/>
          </p:nvSpPr>
          <p:spPr>
            <a:xfrm>
              <a:off x="4488112" y="3127624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79D9C2-B681-42F2-91BD-2889582B702C}"/>
                </a:ext>
              </a:extLst>
            </p:cNvPr>
            <p:cNvSpPr/>
            <p:nvPr/>
          </p:nvSpPr>
          <p:spPr>
            <a:xfrm>
              <a:off x="4728435" y="2846931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527DBF-6B4A-40FF-BD05-C68E49046F15}"/>
              </a:ext>
            </a:extLst>
          </p:cNvPr>
          <p:cNvSpPr/>
          <p:nvPr/>
        </p:nvSpPr>
        <p:spPr>
          <a:xfrm>
            <a:off x="5228214" y="2039497"/>
            <a:ext cx="1751173" cy="1412801"/>
          </a:xfrm>
          <a:custGeom>
            <a:avLst/>
            <a:gdLst>
              <a:gd name="connsiteX0" fmla="*/ 716218 w 1751173"/>
              <a:gd name="connsiteY0" fmla="*/ 1355596 h 1412801"/>
              <a:gd name="connsiteX1" fmla="*/ 723219 w 1751173"/>
              <a:gd name="connsiteY1" fmla="*/ 1361289 h 1412801"/>
              <a:gd name="connsiteX2" fmla="*/ 752605 w 1751173"/>
              <a:gd name="connsiteY2" fmla="*/ 1363344 h 1412801"/>
              <a:gd name="connsiteX3" fmla="*/ 827317 w 1751173"/>
              <a:gd name="connsiteY3" fmla="*/ 1364186 h 1412801"/>
              <a:gd name="connsiteX4" fmla="*/ 882043 w 1751173"/>
              <a:gd name="connsiteY4" fmla="*/ 1381863 h 1412801"/>
              <a:gd name="connsiteX5" fmla="*/ 913873 w 1751173"/>
              <a:gd name="connsiteY5" fmla="*/ 1412801 h 1412801"/>
              <a:gd name="connsiteX6" fmla="*/ 716218 w 1751173"/>
              <a:gd name="connsiteY6" fmla="*/ 1412801 h 1412801"/>
              <a:gd name="connsiteX7" fmla="*/ 716218 w 1751173"/>
              <a:gd name="connsiteY7" fmla="*/ 967749 h 1412801"/>
              <a:gd name="connsiteX8" fmla="*/ 730124 w 1751173"/>
              <a:gd name="connsiteY8" fmla="*/ 992585 h 1412801"/>
              <a:gd name="connsiteX9" fmla="*/ 724456 w 1751173"/>
              <a:gd name="connsiteY9" fmla="*/ 1049695 h 1412801"/>
              <a:gd name="connsiteX10" fmla="*/ 716218 w 1751173"/>
              <a:gd name="connsiteY10" fmla="*/ 1058849 h 1412801"/>
              <a:gd name="connsiteX11" fmla="*/ 716218 w 1751173"/>
              <a:gd name="connsiteY11" fmla="*/ 891198 h 1412801"/>
              <a:gd name="connsiteX12" fmla="*/ 734723 w 1751173"/>
              <a:gd name="connsiteY12" fmla="*/ 892319 h 1412801"/>
              <a:gd name="connsiteX13" fmla="*/ 748523 w 1751173"/>
              <a:gd name="connsiteY13" fmla="*/ 901625 h 1412801"/>
              <a:gd name="connsiteX14" fmla="*/ 748890 w 1751173"/>
              <a:gd name="connsiteY14" fmla="*/ 913801 h 1412801"/>
              <a:gd name="connsiteX15" fmla="*/ 732355 w 1751173"/>
              <a:gd name="connsiteY15" fmla="*/ 913168 h 1412801"/>
              <a:gd name="connsiteX16" fmla="*/ 716218 w 1751173"/>
              <a:gd name="connsiteY16" fmla="*/ 908013 h 1412801"/>
              <a:gd name="connsiteX17" fmla="*/ 1393066 w 1751173"/>
              <a:gd name="connsiteY17" fmla="*/ 841122 h 1412801"/>
              <a:gd name="connsiteX18" fmla="*/ 1393066 w 1751173"/>
              <a:gd name="connsiteY18" fmla="*/ 884095 h 1412801"/>
              <a:gd name="connsiteX19" fmla="*/ 1348413 w 1751173"/>
              <a:gd name="connsiteY19" fmla="*/ 853981 h 1412801"/>
              <a:gd name="connsiteX20" fmla="*/ 1353727 w 1751173"/>
              <a:gd name="connsiteY20" fmla="*/ 851356 h 1412801"/>
              <a:gd name="connsiteX21" fmla="*/ 0 w 1751173"/>
              <a:gd name="connsiteY21" fmla="*/ 818414 h 1412801"/>
              <a:gd name="connsiteX22" fmla="*/ 318741 w 1751173"/>
              <a:gd name="connsiteY22" fmla="*/ 818414 h 1412801"/>
              <a:gd name="connsiteX23" fmla="*/ 318741 w 1751173"/>
              <a:gd name="connsiteY23" fmla="*/ 1412801 h 1412801"/>
              <a:gd name="connsiteX24" fmla="*/ 0 w 1751173"/>
              <a:gd name="connsiteY24" fmla="*/ 1412801 h 1412801"/>
              <a:gd name="connsiteX25" fmla="*/ 716218 w 1751173"/>
              <a:gd name="connsiteY25" fmla="*/ 602228 h 1412801"/>
              <a:gd name="connsiteX26" fmla="*/ 1034959 w 1751173"/>
              <a:gd name="connsiteY26" fmla="*/ 602228 h 1412801"/>
              <a:gd name="connsiteX27" fmla="*/ 1034959 w 1751173"/>
              <a:gd name="connsiteY27" fmla="*/ 709706 h 1412801"/>
              <a:gd name="connsiteX28" fmla="*/ 1006499 w 1751173"/>
              <a:gd name="connsiteY28" fmla="*/ 710265 h 1412801"/>
              <a:gd name="connsiteX29" fmla="*/ 851884 w 1751173"/>
              <a:gd name="connsiteY29" fmla="*/ 763881 h 1412801"/>
              <a:gd name="connsiteX30" fmla="*/ 828700 w 1751173"/>
              <a:gd name="connsiteY30" fmla="*/ 775736 h 1412801"/>
              <a:gd name="connsiteX31" fmla="*/ 736876 w 1751173"/>
              <a:gd name="connsiteY31" fmla="*/ 779981 h 1412801"/>
              <a:gd name="connsiteX32" fmla="*/ 716218 w 1751173"/>
              <a:gd name="connsiteY32" fmla="*/ 778011 h 1412801"/>
              <a:gd name="connsiteX33" fmla="*/ 1074325 w 1751173"/>
              <a:gd name="connsiteY33" fmla="*/ 469735 h 1412801"/>
              <a:gd name="connsiteX34" fmla="*/ 1393066 w 1751173"/>
              <a:gd name="connsiteY34" fmla="*/ 469735 h 1412801"/>
              <a:gd name="connsiteX35" fmla="*/ 1393066 w 1751173"/>
              <a:gd name="connsiteY35" fmla="*/ 669661 h 1412801"/>
              <a:gd name="connsiteX36" fmla="*/ 1389145 w 1751173"/>
              <a:gd name="connsiteY36" fmla="*/ 667880 h 1412801"/>
              <a:gd name="connsiteX37" fmla="*/ 1113926 w 1751173"/>
              <a:gd name="connsiteY37" fmla="*/ 505370 h 1412801"/>
              <a:gd name="connsiteX38" fmla="*/ 1086705 w 1751173"/>
              <a:gd name="connsiteY38" fmla="*/ 492673 h 1412801"/>
              <a:gd name="connsiteX39" fmla="*/ 1077710 w 1751173"/>
              <a:gd name="connsiteY39" fmla="*/ 501335 h 1412801"/>
              <a:gd name="connsiteX40" fmla="*/ 1095581 w 1751173"/>
              <a:gd name="connsiteY40" fmla="*/ 540720 h 1412801"/>
              <a:gd name="connsiteX41" fmla="*/ 1206427 w 1751173"/>
              <a:gd name="connsiteY41" fmla="*/ 644294 h 1412801"/>
              <a:gd name="connsiteX42" fmla="*/ 1309675 w 1751173"/>
              <a:gd name="connsiteY42" fmla="*/ 721258 h 1412801"/>
              <a:gd name="connsiteX43" fmla="*/ 1323442 w 1751173"/>
              <a:gd name="connsiteY43" fmla="*/ 737193 h 1412801"/>
              <a:gd name="connsiteX44" fmla="*/ 1273905 w 1751173"/>
              <a:gd name="connsiteY44" fmla="*/ 734193 h 1412801"/>
              <a:gd name="connsiteX45" fmla="*/ 1261116 w 1751173"/>
              <a:gd name="connsiteY45" fmla="*/ 726420 h 1412801"/>
              <a:gd name="connsiteX46" fmla="*/ 1219529 w 1751173"/>
              <a:gd name="connsiteY46" fmla="*/ 707697 h 1412801"/>
              <a:gd name="connsiteX47" fmla="*/ 1196812 w 1751173"/>
              <a:gd name="connsiteY47" fmla="*/ 711846 h 1412801"/>
              <a:gd name="connsiteX48" fmla="*/ 1173893 w 1751173"/>
              <a:gd name="connsiteY48" fmla="*/ 707144 h 1412801"/>
              <a:gd name="connsiteX49" fmla="*/ 1136565 w 1751173"/>
              <a:gd name="connsiteY49" fmla="*/ 697148 h 1412801"/>
              <a:gd name="connsiteX50" fmla="*/ 1089818 w 1751173"/>
              <a:gd name="connsiteY50" fmla="*/ 702789 h 1412801"/>
              <a:gd name="connsiteX51" fmla="*/ 1074325 w 1751173"/>
              <a:gd name="connsiteY51" fmla="*/ 705277 h 1412801"/>
              <a:gd name="connsiteX52" fmla="*/ 358111 w 1751173"/>
              <a:gd name="connsiteY52" fmla="*/ 453168 h 1412801"/>
              <a:gd name="connsiteX53" fmla="*/ 676852 w 1751173"/>
              <a:gd name="connsiteY53" fmla="*/ 453168 h 1412801"/>
              <a:gd name="connsiteX54" fmla="*/ 676852 w 1751173"/>
              <a:gd name="connsiteY54" fmla="*/ 774258 h 1412801"/>
              <a:gd name="connsiteX55" fmla="*/ 645560 w 1751173"/>
              <a:gd name="connsiteY55" fmla="*/ 771275 h 1412801"/>
              <a:gd name="connsiteX56" fmla="*/ 536987 w 1751173"/>
              <a:gd name="connsiteY56" fmla="*/ 739656 h 1412801"/>
              <a:gd name="connsiteX57" fmla="*/ 522018 w 1751173"/>
              <a:gd name="connsiteY57" fmla="*/ 719230 h 1412801"/>
              <a:gd name="connsiteX58" fmla="*/ 526608 w 1751173"/>
              <a:gd name="connsiteY58" fmla="*/ 673839 h 1412801"/>
              <a:gd name="connsiteX59" fmla="*/ 539304 w 1751173"/>
              <a:gd name="connsiteY59" fmla="*/ 610156 h 1412801"/>
              <a:gd name="connsiteX60" fmla="*/ 521244 w 1751173"/>
              <a:gd name="connsiteY60" fmla="*/ 579968 h 1412801"/>
              <a:gd name="connsiteX61" fmla="*/ 525804 w 1751173"/>
              <a:gd name="connsiteY61" fmla="*/ 589819 h 1412801"/>
              <a:gd name="connsiteX62" fmla="*/ 509936 w 1751173"/>
              <a:gd name="connsiteY62" fmla="*/ 590332 h 1412801"/>
              <a:gd name="connsiteX63" fmla="*/ 467009 w 1751173"/>
              <a:gd name="connsiteY63" fmla="*/ 709270 h 1412801"/>
              <a:gd name="connsiteX64" fmla="*/ 479355 w 1751173"/>
              <a:gd name="connsiteY64" fmla="*/ 785149 h 1412801"/>
              <a:gd name="connsiteX65" fmla="*/ 540895 w 1751173"/>
              <a:gd name="connsiteY65" fmla="*/ 839332 h 1412801"/>
              <a:gd name="connsiteX66" fmla="*/ 670841 w 1751173"/>
              <a:gd name="connsiteY66" fmla="*/ 882925 h 1412801"/>
              <a:gd name="connsiteX67" fmla="*/ 676852 w 1751173"/>
              <a:gd name="connsiteY67" fmla="*/ 884343 h 1412801"/>
              <a:gd name="connsiteX68" fmla="*/ 676852 w 1751173"/>
              <a:gd name="connsiteY68" fmla="*/ 1111682 h 1412801"/>
              <a:gd name="connsiteX69" fmla="*/ 663280 w 1751173"/>
              <a:gd name="connsiteY69" fmla="*/ 1123332 h 1412801"/>
              <a:gd name="connsiteX70" fmla="*/ 637206 w 1751173"/>
              <a:gd name="connsiteY70" fmla="*/ 1158583 h 1412801"/>
              <a:gd name="connsiteX71" fmla="*/ 637167 w 1751173"/>
              <a:gd name="connsiteY71" fmla="*/ 1256546 h 1412801"/>
              <a:gd name="connsiteX72" fmla="*/ 651158 w 1751173"/>
              <a:gd name="connsiteY72" fmla="*/ 1293855 h 1412801"/>
              <a:gd name="connsiteX73" fmla="*/ 676852 w 1751173"/>
              <a:gd name="connsiteY73" fmla="*/ 1319676 h 1412801"/>
              <a:gd name="connsiteX74" fmla="*/ 676852 w 1751173"/>
              <a:gd name="connsiteY74" fmla="*/ 1412801 h 1412801"/>
              <a:gd name="connsiteX75" fmla="*/ 358111 w 1751173"/>
              <a:gd name="connsiteY75" fmla="*/ 1412801 h 1412801"/>
              <a:gd name="connsiteX76" fmla="*/ 1432432 w 1751173"/>
              <a:gd name="connsiteY76" fmla="*/ 0 h 1412801"/>
              <a:gd name="connsiteX77" fmla="*/ 1751173 w 1751173"/>
              <a:gd name="connsiteY77" fmla="*/ 0 h 1412801"/>
              <a:gd name="connsiteX78" fmla="*/ 1751173 w 1751173"/>
              <a:gd name="connsiteY78" fmla="*/ 1165798 h 1412801"/>
              <a:gd name="connsiteX79" fmla="*/ 1692337 w 1751173"/>
              <a:gd name="connsiteY79" fmla="*/ 1109788 h 1412801"/>
              <a:gd name="connsiteX80" fmla="*/ 1531914 w 1751173"/>
              <a:gd name="connsiteY80" fmla="*/ 974108 h 1412801"/>
              <a:gd name="connsiteX81" fmla="*/ 1440528 w 1751173"/>
              <a:gd name="connsiteY81" fmla="*/ 912791 h 1412801"/>
              <a:gd name="connsiteX82" fmla="*/ 1432432 w 1751173"/>
              <a:gd name="connsiteY82" fmla="*/ 908491 h 1412801"/>
              <a:gd name="connsiteX83" fmla="*/ 1432432 w 1751173"/>
              <a:gd name="connsiteY83" fmla="*/ 827424 h 1412801"/>
              <a:gd name="connsiteX84" fmla="*/ 1451232 w 1751173"/>
              <a:gd name="connsiteY84" fmla="*/ 817163 h 1412801"/>
              <a:gd name="connsiteX85" fmla="*/ 1468879 w 1751173"/>
              <a:gd name="connsiteY85" fmla="*/ 786512 h 1412801"/>
              <a:gd name="connsiteX86" fmla="*/ 1447325 w 1751173"/>
              <a:gd name="connsiteY86" fmla="*/ 701978 h 1412801"/>
              <a:gd name="connsiteX87" fmla="*/ 1432432 w 1751173"/>
              <a:gd name="connsiteY87" fmla="*/ 690545 h 14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751173" h="1412801">
                <a:moveTo>
                  <a:pt x="716218" y="1355596"/>
                </a:moveTo>
                <a:lnTo>
                  <a:pt x="723219" y="1361289"/>
                </a:lnTo>
                <a:cubicBezTo>
                  <a:pt x="732095" y="1364496"/>
                  <a:pt x="742014" y="1364913"/>
                  <a:pt x="752605" y="1363344"/>
                </a:cubicBezTo>
                <a:cubicBezTo>
                  <a:pt x="777523" y="1359329"/>
                  <a:pt x="802153" y="1360084"/>
                  <a:pt x="827317" y="1364186"/>
                </a:cubicBezTo>
                <a:cubicBezTo>
                  <a:pt x="847388" y="1367243"/>
                  <a:pt x="865841" y="1372688"/>
                  <a:pt x="882043" y="1381863"/>
                </a:cubicBezTo>
                <a:lnTo>
                  <a:pt x="913873" y="1412801"/>
                </a:lnTo>
                <a:lnTo>
                  <a:pt x="716218" y="1412801"/>
                </a:lnTo>
                <a:close/>
                <a:moveTo>
                  <a:pt x="716218" y="967749"/>
                </a:moveTo>
                <a:lnTo>
                  <a:pt x="730124" y="992585"/>
                </a:lnTo>
                <a:cubicBezTo>
                  <a:pt x="746827" y="1020849"/>
                  <a:pt x="746627" y="1024152"/>
                  <a:pt x="724456" y="1049695"/>
                </a:cubicBezTo>
                <a:lnTo>
                  <a:pt x="716218" y="1058849"/>
                </a:lnTo>
                <a:close/>
                <a:moveTo>
                  <a:pt x="716218" y="891198"/>
                </a:moveTo>
                <a:lnTo>
                  <a:pt x="734723" y="892319"/>
                </a:lnTo>
                <a:cubicBezTo>
                  <a:pt x="741028" y="891595"/>
                  <a:pt x="746332" y="895231"/>
                  <a:pt x="748523" y="901625"/>
                </a:cubicBezTo>
                <a:cubicBezTo>
                  <a:pt x="749746" y="905750"/>
                  <a:pt x="750836" y="912077"/>
                  <a:pt x="748890" y="913801"/>
                </a:cubicBezTo>
                <a:cubicBezTo>
                  <a:pt x="744221" y="917938"/>
                  <a:pt x="737771" y="914969"/>
                  <a:pt x="732355" y="913168"/>
                </a:cubicBezTo>
                <a:lnTo>
                  <a:pt x="716218" y="908013"/>
                </a:lnTo>
                <a:close/>
                <a:moveTo>
                  <a:pt x="1393066" y="841122"/>
                </a:moveTo>
                <a:lnTo>
                  <a:pt x="1393066" y="884095"/>
                </a:lnTo>
                <a:lnTo>
                  <a:pt x="1348413" y="853981"/>
                </a:lnTo>
                <a:cubicBezTo>
                  <a:pt x="1350681" y="853013"/>
                  <a:pt x="1352215" y="852001"/>
                  <a:pt x="1353727" y="851356"/>
                </a:cubicBezTo>
                <a:close/>
                <a:moveTo>
                  <a:pt x="0" y="818414"/>
                </a:moveTo>
                <a:lnTo>
                  <a:pt x="318741" y="818414"/>
                </a:lnTo>
                <a:lnTo>
                  <a:pt x="318741" y="1412801"/>
                </a:lnTo>
                <a:lnTo>
                  <a:pt x="0" y="1412801"/>
                </a:lnTo>
                <a:close/>
                <a:moveTo>
                  <a:pt x="716218" y="602228"/>
                </a:moveTo>
                <a:lnTo>
                  <a:pt x="1034959" y="602228"/>
                </a:lnTo>
                <a:lnTo>
                  <a:pt x="1034959" y="709706"/>
                </a:lnTo>
                <a:lnTo>
                  <a:pt x="1006499" y="710265"/>
                </a:lnTo>
                <a:cubicBezTo>
                  <a:pt x="946520" y="703319"/>
                  <a:pt x="894314" y="720045"/>
                  <a:pt x="851884" y="763881"/>
                </a:cubicBezTo>
                <a:cubicBezTo>
                  <a:pt x="845223" y="770475"/>
                  <a:pt x="838352" y="774479"/>
                  <a:pt x="828700" y="775736"/>
                </a:cubicBezTo>
                <a:cubicBezTo>
                  <a:pt x="798083" y="779590"/>
                  <a:pt x="767437" y="780865"/>
                  <a:pt x="736876" y="779981"/>
                </a:cubicBezTo>
                <a:lnTo>
                  <a:pt x="716218" y="778011"/>
                </a:lnTo>
                <a:close/>
                <a:moveTo>
                  <a:pt x="1074325" y="469735"/>
                </a:moveTo>
                <a:lnTo>
                  <a:pt x="1393066" y="469735"/>
                </a:lnTo>
                <a:lnTo>
                  <a:pt x="1393066" y="669661"/>
                </a:lnTo>
                <a:lnTo>
                  <a:pt x="1389145" y="667880"/>
                </a:lnTo>
                <a:cubicBezTo>
                  <a:pt x="1290023" y="626153"/>
                  <a:pt x="1190467" y="585505"/>
                  <a:pt x="1113926" y="505370"/>
                </a:cubicBezTo>
                <a:cubicBezTo>
                  <a:pt x="1106643" y="497931"/>
                  <a:pt x="1097692" y="493706"/>
                  <a:pt x="1086705" y="492673"/>
                </a:cubicBezTo>
                <a:cubicBezTo>
                  <a:pt x="1079733" y="492250"/>
                  <a:pt x="1078110" y="494730"/>
                  <a:pt x="1077710" y="501335"/>
                </a:cubicBezTo>
                <a:cubicBezTo>
                  <a:pt x="1077099" y="517504"/>
                  <a:pt x="1085195" y="529779"/>
                  <a:pt x="1095581" y="540720"/>
                </a:cubicBezTo>
                <a:cubicBezTo>
                  <a:pt x="1130554" y="577457"/>
                  <a:pt x="1165961" y="613116"/>
                  <a:pt x="1206427" y="644294"/>
                </a:cubicBezTo>
                <a:cubicBezTo>
                  <a:pt x="1240576" y="670301"/>
                  <a:pt x="1277539" y="692427"/>
                  <a:pt x="1309675" y="721258"/>
                </a:cubicBezTo>
                <a:cubicBezTo>
                  <a:pt x="1314568" y="725606"/>
                  <a:pt x="1320585" y="729654"/>
                  <a:pt x="1323442" y="737193"/>
                </a:cubicBezTo>
                <a:cubicBezTo>
                  <a:pt x="1306196" y="736148"/>
                  <a:pt x="1290072" y="734803"/>
                  <a:pt x="1273905" y="734193"/>
                </a:cubicBezTo>
                <a:cubicBezTo>
                  <a:pt x="1267667" y="733815"/>
                  <a:pt x="1264086" y="732125"/>
                  <a:pt x="1261116" y="726420"/>
                </a:cubicBezTo>
                <a:cubicBezTo>
                  <a:pt x="1252187" y="709674"/>
                  <a:pt x="1237798" y="704015"/>
                  <a:pt x="1219529" y="707697"/>
                </a:cubicBezTo>
                <a:lnTo>
                  <a:pt x="1196812" y="711846"/>
                </a:lnTo>
                <a:cubicBezTo>
                  <a:pt x="1188605" y="713559"/>
                  <a:pt x="1180554" y="712703"/>
                  <a:pt x="1173893" y="707144"/>
                </a:cubicBezTo>
                <a:cubicBezTo>
                  <a:pt x="1163029" y="698015"/>
                  <a:pt x="1150230" y="696503"/>
                  <a:pt x="1136565" y="697148"/>
                </a:cubicBezTo>
                <a:cubicBezTo>
                  <a:pt x="1120675" y="698028"/>
                  <a:pt x="1105430" y="700419"/>
                  <a:pt x="1089818" y="702789"/>
                </a:cubicBezTo>
                <a:lnTo>
                  <a:pt x="1074325" y="705277"/>
                </a:lnTo>
                <a:close/>
                <a:moveTo>
                  <a:pt x="358111" y="453168"/>
                </a:moveTo>
                <a:lnTo>
                  <a:pt x="676852" y="453168"/>
                </a:lnTo>
                <a:lnTo>
                  <a:pt x="676852" y="774258"/>
                </a:lnTo>
                <a:lnTo>
                  <a:pt x="645560" y="771275"/>
                </a:lnTo>
                <a:cubicBezTo>
                  <a:pt x="608353" y="765338"/>
                  <a:pt x="571324" y="756467"/>
                  <a:pt x="536987" y="739656"/>
                </a:cubicBezTo>
                <a:cubicBezTo>
                  <a:pt x="528035" y="735431"/>
                  <a:pt x="523643" y="728904"/>
                  <a:pt x="522018" y="719230"/>
                </a:cubicBezTo>
                <a:cubicBezTo>
                  <a:pt x="518915" y="703573"/>
                  <a:pt x="523129" y="688729"/>
                  <a:pt x="526608" y="673839"/>
                </a:cubicBezTo>
                <a:cubicBezTo>
                  <a:pt x="531200" y="652756"/>
                  <a:pt x="539071" y="632240"/>
                  <a:pt x="539304" y="610156"/>
                </a:cubicBezTo>
                <a:cubicBezTo>
                  <a:pt x="539548" y="593967"/>
                  <a:pt x="533843" y="584782"/>
                  <a:pt x="521244" y="579968"/>
                </a:cubicBezTo>
                <a:cubicBezTo>
                  <a:pt x="518365" y="584949"/>
                  <a:pt x="525682" y="585761"/>
                  <a:pt x="525804" y="589819"/>
                </a:cubicBezTo>
                <a:cubicBezTo>
                  <a:pt x="512772" y="586084"/>
                  <a:pt x="512427" y="585695"/>
                  <a:pt x="509936" y="590332"/>
                </a:cubicBezTo>
                <a:cubicBezTo>
                  <a:pt x="489256" y="627751"/>
                  <a:pt x="472178" y="666492"/>
                  <a:pt x="467009" y="709270"/>
                </a:cubicBezTo>
                <a:cubicBezTo>
                  <a:pt x="463941" y="735600"/>
                  <a:pt x="462386" y="761287"/>
                  <a:pt x="479355" y="785149"/>
                </a:cubicBezTo>
                <a:cubicBezTo>
                  <a:pt x="496003" y="808255"/>
                  <a:pt x="516286" y="826056"/>
                  <a:pt x="540895" y="839332"/>
                </a:cubicBezTo>
                <a:cubicBezTo>
                  <a:pt x="581549" y="861313"/>
                  <a:pt x="626172" y="872486"/>
                  <a:pt x="670841" y="882925"/>
                </a:cubicBezTo>
                <a:lnTo>
                  <a:pt x="676852" y="884343"/>
                </a:lnTo>
                <a:lnTo>
                  <a:pt x="676852" y="1111682"/>
                </a:lnTo>
                <a:lnTo>
                  <a:pt x="663280" y="1123332"/>
                </a:lnTo>
                <a:cubicBezTo>
                  <a:pt x="650226" y="1132117"/>
                  <a:pt x="642865" y="1144194"/>
                  <a:pt x="637206" y="1158583"/>
                </a:cubicBezTo>
                <a:cubicBezTo>
                  <a:pt x="624543" y="1191330"/>
                  <a:pt x="631049" y="1223766"/>
                  <a:pt x="637167" y="1256546"/>
                </a:cubicBezTo>
                <a:cubicBezTo>
                  <a:pt x="639831" y="1270334"/>
                  <a:pt x="644321" y="1282852"/>
                  <a:pt x="651158" y="1293855"/>
                </a:cubicBezTo>
                <a:lnTo>
                  <a:pt x="676852" y="1319676"/>
                </a:lnTo>
                <a:lnTo>
                  <a:pt x="676852" y="1412801"/>
                </a:lnTo>
                <a:lnTo>
                  <a:pt x="358111" y="1412801"/>
                </a:lnTo>
                <a:close/>
                <a:moveTo>
                  <a:pt x="1432432" y="0"/>
                </a:moveTo>
                <a:lnTo>
                  <a:pt x="1751173" y="0"/>
                </a:lnTo>
                <a:lnTo>
                  <a:pt x="1751173" y="1165798"/>
                </a:lnTo>
                <a:lnTo>
                  <a:pt x="1692337" y="1109788"/>
                </a:lnTo>
                <a:cubicBezTo>
                  <a:pt x="1629069" y="1053679"/>
                  <a:pt x="1570584" y="1008137"/>
                  <a:pt x="1531914" y="974108"/>
                </a:cubicBezTo>
                <a:cubicBezTo>
                  <a:pt x="1473908" y="923064"/>
                  <a:pt x="1459972" y="920988"/>
                  <a:pt x="1440528" y="912791"/>
                </a:cubicBezTo>
                <a:lnTo>
                  <a:pt x="1432432" y="908491"/>
                </a:lnTo>
                <a:lnTo>
                  <a:pt x="1432432" y="827424"/>
                </a:lnTo>
                <a:lnTo>
                  <a:pt x="1451232" y="817163"/>
                </a:lnTo>
                <a:cubicBezTo>
                  <a:pt x="1459487" y="809330"/>
                  <a:pt x="1465533" y="799200"/>
                  <a:pt x="1468879" y="786512"/>
                </a:cubicBezTo>
                <a:cubicBezTo>
                  <a:pt x="1476766" y="756605"/>
                  <a:pt x="1468010" y="724448"/>
                  <a:pt x="1447325" y="701978"/>
                </a:cubicBezTo>
                <a:lnTo>
                  <a:pt x="1432432" y="6905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6C8829-A712-6E42-5AF9-495112E906A2}"/>
              </a:ext>
            </a:extLst>
          </p:cNvPr>
          <p:cNvSpPr txBox="1"/>
          <p:nvPr/>
        </p:nvSpPr>
        <p:spPr>
          <a:xfrm>
            <a:off x="9753001" y="5010899"/>
            <a:ext cx="2438999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ko-KR" altLang="en-US" sz="1400" dirty="0">
                <a:solidFill>
                  <a:schemeClr val="bg1"/>
                </a:solidFill>
                <a:cs typeface="Arial" pitchFamily="34" charset="0"/>
              </a:rPr>
              <a:t>팀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2019203072 </a:t>
            </a:r>
            <a:r>
              <a:rPr lang="ko-KR" altLang="en-US" sz="1400" dirty="0">
                <a:solidFill>
                  <a:schemeClr val="bg1"/>
                </a:solidFill>
                <a:cs typeface="Arial" pitchFamily="34" charset="0"/>
              </a:rPr>
              <a:t>최지훈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2019203066 </a:t>
            </a:r>
            <a:r>
              <a:rPr lang="ko-KR" altLang="en-US" sz="1400" dirty="0" err="1">
                <a:solidFill>
                  <a:schemeClr val="bg1"/>
                </a:solidFill>
                <a:cs typeface="Arial" pitchFamily="34" charset="0"/>
              </a:rPr>
              <a:t>박민형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2019203038 </a:t>
            </a:r>
            <a:r>
              <a:rPr lang="ko-KR" altLang="en-US" sz="1400" dirty="0" err="1">
                <a:solidFill>
                  <a:schemeClr val="bg1"/>
                </a:solidFill>
                <a:cs typeface="Arial" pitchFamily="34" charset="0"/>
              </a:rPr>
              <a:t>엄태상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2018203026 </a:t>
            </a:r>
            <a:r>
              <a:rPr lang="ko-KR" altLang="en-US" sz="1400" dirty="0">
                <a:solidFill>
                  <a:schemeClr val="bg1"/>
                </a:solidFill>
                <a:cs typeface="Arial" pitchFamily="34" charset="0"/>
              </a:rPr>
              <a:t>김동현</a:t>
            </a:r>
          </a:p>
        </p:txBody>
      </p:sp>
    </p:spTree>
    <p:extLst>
      <p:ext uri="{BB962C8B-B14F-4D97-AF65-F5344CB8AC3E}">
        <p14:creationId xmlns:p14="http://schemas.microsoft.com/office/powerpoint/2010/main" val="190899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ADF49D63-E03A-7059-AB0C-50B0B6F191FC}"/>
              </a:ext>
            </a:extLst>
          </p:cNvPr>
          <p:cNvSpPr/>
          <p:nvPr/>
        </p:nvSpPr>
        <p:spPr>
          <a:xfrm>
            <a:off x="6583003" y="1990880"/>
            <a:ext cx="1519015" cy="4014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CA41C3E-6C87-C60E-1AE4-CAFC3A96DFF5}"/>
              </a:ext>
            </a:extLst>
          </p:cNvPr>
          <p:cNvSpPr/>
          <p:nvPr/>
        </p:nvSpPr>
        <p:spPr>
          <a:xfrm>
            <a:off x="1643268" y="5044492"/>
            <a:ext cx="5314122" cy="8201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699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2A64A60-F745-EDE3-D798-F608E944BD06}"/>
              </a:ext>
            </a:extLst>
          </p:cNvPr>
          <p:cNvSpPr/>
          <p:nvPr/>
        </p:nvSpPr>
        <p:spPr>
          <a:xfrm>
            <a:off x="1741540" y="2064192"/>
            <a:ext cx="2929718" cy="1609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4A7CE-B44E-2134-9E67-32F6C91587B3}"/>
              </a:ext>
            </a:extLst>
          </p:cNvPr>
          <p:cNvSpPr txBox="1"/>
          <p:nvPr/>
        </p:nvSpPr>
        <p:spPr>
          <a:xfrm>
            <a:off x="1843927" y="2139135"/>
            <a:ext cx="3153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>
              <a:buFont typeface="Arial" panose="020B0604020202020204" pitchFamily="34" charset="0"/>
              <a:buChar char="•"/>
            </a:pPr>
            <a:r>
              <a:rPr lang="en" altLang="ko-Kore-KR" b="0" i="0" u="none" strike="noStrike" dirty="0">
                <a:effectLst/>
                <a:latin typeface="FC Sans"/>
              </a:rPr>
              <a:t>JSON </a:t>
            </a:r>
            <a:r>
              <a:rPr lang="ko-KR" altLang="en-US" b="0" i="0" u="none" strike="noStrike" dirty="0">
                <a:effectLst/>
                <a:latin typeface="FC Sans"/>
              </a:rPr>
              <a:t>포맷 요청</a:t>
            </a: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effectLst/>
                <a:latin typeface="FC Sans"/>
              </a:rPr>
              <a:t>키워드</a:t>
            </a:r>
            <a:r>
              <a:rPr lang="en-US" altLang="ko-KR" b="0" i="0" u="none" strike="noStrike" dirty="0">
                <a:effectLst/>
                <a:latin typeface="FC Sans"/>
              </a:rPr>
              <a:t>: </a:t>
            </a:r>
            <a:r>
              <a:rPr lang="ko-KR" altLang="en-US" b="0" i="0" u="none" strike="noStrike" dirty="0">
                <a:effectLst/>
                <a:latin typeface="FC Sans"/>
              </a:rPr>
              <a:t>경제</a:t>
            </a: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effectLst/>
                <a:latin typeface="FC Sans"/>
              </a:rPr>
              <a:t>검색 결과 출력 수</a:t>
            </a:r>
            <a:r>
              <a:rPr lang="en-US" altLang="ko-KR" b="0" i="0" u="none" strike="noStrike" dirty="0">
                <a:effectLst/>
                <a:latin typeface="FC Sans"/>
              </a:rPr>
              <a:t>: 40</a:t>
            </a:r>
            <a:r>
              <a:rPr lang="ko-KR" altLang="en-US" b="0" i="0" u="none" strike="noStrike" dirty="0">
                <a:effectLst/>
                <a:latin typeface="FC Sans"/>
              </a:rPr>
              <a:t>건</a:t>
            </a: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effectLst/>
                <a:latin typeface="FC Sans"/>
              </a:rPr>
              <a:t>검색 시작 위치</a:t>
            </a:r>
            <a:r>
              <a:rPr lang="en-US" altLang="ko-KR" b="0" i="0" u="none" strike="noStrike" dirty="0">
                <a:effectLst/>
                <a:latin typeface="FC Sans"/>
              </a:rPr>
              <a:t>: 1</a:t>
            </a: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effectLst/>
                <a:latin typeface="FC Sans"/>
              </a:rPr>
              <a:t>정렬 옵션</a:t>
            </a:r>
            <a:r>
              <a:rPr lang="en-US" altLang="ko-KR" b="0" i="0" u="none" strike="noStrike" dirty="0">
                <a:effectLst/>
                <a:latin typeface="FC Sans"/>
              </a:rPr>
              <a:t>: </a:t>
            </a:r>
            <a:r>
              <a:rPr lang="ko-KR" altLang="en-US" b="0" i="0" u="none" strike="noStrike" dirty="0">
                <a:effectLst/>
                <a:latin typeface="FC Sans"/>
              </a:rPr>
              <a:t>유사도순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1CDC9-9DE7-8CBB-8D16-8ACF45DDA23C}"/>
              </a:ext>
            </a:extLst>
          </p:cNvPr>
          <p:cNvSpPr txBox="1"/>
          <p:nvPr/>
        </p:nvSpPr>
        <p:spPr>
          <a:xfrm>
            <a:off x="1716807" y="5122315"/>
            <a:ext cx="5055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u="none" strike="noStrike" dirty="0">
                <a:solidFill>
                  <a:srgbClr val="333333"/>
                </a:solidFill>
                <a:effectLst/>
                <a:latin typeface="FC Sans"/>
              </a:rPr>
              <a:t>URL: https://openapi.naver.com/v1/search/news.json?query=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FC Sans"/>
              </a:rPr>
              <a:t>경제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FC Sans"/>
              </a:rPr>
              <a:t>&amp;</a:t>
            </a:r>
            <a:r>
              <a:rPr lang="en" altLang="ko-Kore-KR" b="0" i="0" u="none" strike="noStrike" dirty="0">
                <a:solidFill>
                  <a:srgbClr val="333333"/>
                </a:solidFill>
                <a:effectLst/>
                <a:latin typeface="FC Sans"/>
              </a:rPr>
              <a:t>display=40&amp;start=1&amp;sort=sim</a:t>
            </a:r>
            <a:endParaRPr lang="ko-Kore-KR" altLang="en-US" dirty="0"/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71EEC96A-3D86-46CB-37B1-C04FFD900A10}"/>
              </a:ext>
            </a:extLst>
          </p:cNvPr>
          <p:cNvSpPr/>
          <p:nvPr/>
        </p:nvSpPr>
        <p:spPr>
          <a:xfrm rot="13614750">
            <a:off x="7392085" y="4630094"/>
            <a:ext cx="647099" cy="1138401"/>
          </a:xfrm>
          <a:prstGeom prst="downArrow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74000">
                <a:schemeClr val="accent1">
                  <a:lumMod val="65918"/>
                  <a:lumOff val="34082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위로 구부러진 화살표[C] 10">
            <a:extLst>
              <a:ext uri="{FF2B5EF4-FFF2-40B4-BE49-F238E27FC236}">
                <a16:creationId xmlns:a16="http://schemas.microsoft.com/office/drawing/2014/main" id="{B8DD0BBB-E610-F185-239D-7CA13E3202B0}"/>
              </a:ext>
            </a:extLst>
          </p:cNvPr>
          <p:cNvSpPr/>
          <p:nvPr/>
        </p:nvSpPr>
        <p:spPr>
          <a:xfrm rot="5400000">
            <a:off x="-386743" y="3546065"/>
            <a:ext cx="2583246" cy="1233720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grpSp>
        <p:nvGrpSpPr>
          <p:cNvPr id="42" name="Google Shape;433;p23">
            <a:extLst>
              <a:ext uri="{FF2B5EF4-FFF2-40B4-BE49-F238E27FC236}">
                <a16:creationId xmlns:a16="http://schemas.microsoft.com/office/drawing/2014/main" id="{C928564F-0C5E-B90E-525D-DD65EEF72EF6}"/>
              </a:ext>
            </a:extLst>
          </p:cNvPr>
          <p:cNvGrpSpPr/>
          <p:nvPr/>
        </p:nvGrpSpPr>
        <p:grpSpPr>
          <a:xfrm>
            <a:off x="4379200" y="1773248"/>
            <a:ext cx="618611" cy="557994"/>
            <a:chOff x="6986675" y="1793213"/>
            <a:chExt cx="250375" cy="250350"/>
          </a:xfrm>
        </p:grpSpPr>
        <p:sp>
          <p:nvSpPr>
            <p:cNvPr id="47" name="Google Shape;438;p23">
              <a:extLst>
                <a:ext uri="{FF2B5EF4-FFF2-40B4-BE49-F238E27FC236}">
                  <a16:creationId xmlns:a16="http://schemas.microsoft.com/office/drawing/2014/main" id="{A667E0CE-D0FC-B919-D58D-17651B47C980}"/>
                </a:ext>
              </a:extLst>
            </p:cNvPr>
            <p:cNvSpPr/>
            <p:nvPr/>
          </p:nvSpPr>
          <p:spPr>
            <a:xfrm>
              <a:off x="6986675" y="1793213"/>
              <a:ext cx="250375" cy="250350"/>
            </a:xfrm>
            <a:custGeom>
              <a:avLst/>
              <a:gdLst/>
              <a:ahLst/>
              <a:cxnLst/>
              <a:rect l="l" t="t" r="r" b="b"/>
              <a:pathLst>
                <a:path w="10015" h="10014" extrusionOk="0">
                  <a:moveTo>
                    <a:pt x="5013" y="1"/>
                  </a:moveTo>
                  <a:cubicBezTo>
                    <a:pt x="2251" y="1"/>
                    <a:pt x="1" y="2239"/>
                    <a:pt x="1" y="5001"/>
                  </a:cubicBezTo>
                  <a:cubicBezTo>
                    <a:pt x="1" y="7764"/>
                    <a:pt x="2251" y="10014"/>
                    <a:pt x="5013" y="10014"/>
                  </a:cubicBezTo>
                  <a:cubicBezTo>
                    <a:pt x="7776" y="10014"/>
                    <a:pt x="10014" y="7764"/>
                    <a:pt x="10014" y="5001"/>
                  </a:cubicBezTo>
                  <a:cubicBezTo>
                    <a:pt x="10014" y="2239"/>
                    <a:pt x="7776" y="1"/>
                    <a:pt x="5013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39;p23">
              <a:extLst>
                <a:ext uri="{FF2B5EF4-FFF2-40B4-BE49-F238E27FC236}">
                  <a16:creationId xmlns:a16="http://schemas.microsoft.com/office/drawing/2014/main" id="{58A47A3B-89FF-B246-77B1-8509EE88C2A8}"/>
                </a:ext>
              </a:extLst>
            </p:cNvPr>
            <p:cNvSpPr/>
            <p:nvPr/>
          </p:nvSpPr>
          <p:spPr>
            <a:xfrm>
              <a:off x="7045625" y="1851563"/>
              <a:ext cx="132775" cy="133675"/>
            </a:xfrm>
            <a:custGeom>
              <a:avLst/>
              <a:gdLst/>
              <a:ahLst/>
              <a:cxnLst/>
              <a:rect l="l" t="t" r="r" b="b"/>
              <a:pathLst>
                <a:path w="5311" h="5347" extrusionOk="0">
                  <a:moveTo>
                    <a:pt x="2655" y="1620"/>
                  </a:moveTo>
                  <a:cubicBezTo>
                    <a:pt x="3239" y="1620"/>
                    <a:pt x="3715" y="2084"/>
                    <a:pt x="3715" y="2667"/>
                  </a:cubicBezTo>
                  <a:cubicBezTo>
                    <a:pt x="3715" y="3251"/>
                    <a:pt x="3239" y="3727"/>
                    <a:pt x="2655" y="3727"/>
                  </a:cubicBezTo>
                  <a:cubicBezTo>
                    <a:pt x="2072" y="3727"/>
                    <a:pt x="1596" y="3251"/>
                    <a:pt x="1596" y="2667"/>
                  </a:cubicBezTo>
                  <a:cubicBezTo>
                    <a:pt x="1596" y="2084"/>
                    <a:pt x="2072" y="1620"/>
                    <a:pt x="2655" y="1620"/>
                  </a:cubicBezTo>
                  <a:close/>
                  <a:moveTo>
                    <a:pt x="2120" y="0"/>
                  </a:moveTo>
                  <a:cubicBezTo>
                    <a:pt x="1965" y="0"/>
                    <a:pt x="1846" y="119"/>
                    <a:pt x="1846" y="274"/>
                  </a:cubicBezTo>
                  <a:lnTo>
                    <a:pt x="1846" y="596"/>
                  </a:lnTo>
                  <a:cubicBezTo>
                    <a:pt x="1846" y="620"/>
                    <a:pt x="1822" y="655"/>
                    <a:pt x="1798" y="655"/>
                  </a:cubicBezTo>
                  <a:cubicBezTo>
                    <a:pt x="1572" y="751"/>
                    <a:pt x="1358" y="870"/>
                    <a:pt x="1179" y="1024"/>
                  </a:cubicBezTo>
                  <a:cubicBezTo>
                    <a:pt x="1165" y="1038"/>
                    <a:pt x="1147" y="1044"/>
                    <a:pt x="1130" y="1044"/>
                  </a:cubicBezTo>
                  <a:cubicBezTo>
                    <a:pt x="1118" y="1044"/>
                    <a:pt x="1106" y="1041"/>
                    <a:pt x="1096" y="1036"/>
                  </a:cubicBezTo>
                  <a:lnTo>
                    <a:pt x="905" y="917"/>
                  </a:lnTo>
                  <a:cubicBezTo>
                    <a:pt x="860" y="895"/>
                    <a:pt x="813" y="884"/>
                    <a:pt x="767" y="884"/>
                  </a:cubicBezTo>
                  <a:cubicBezTo>
                    <a:pt x="667" y="884"/>
                    <a:pt x="573" y="935"/>
                    <a:pt x="524" y="1024"/>
                  </a:cubicBezTo>
                  <a:lnTo>
                    <a:pt x="72" y="1798"/>
                  </a:lnTo>
                  <a:cubicBezTo>
                    <a:pt x="0" y="1929"/>
                    <a:pt x="48" y="2096"/>
                    <a:pt x="179" y="2179"/>
                  </a:cubicBezTo>
                  <a:lnTo>
                    <a:pt x="405" y="2310"/>
                  </a:lnTo>
                  <a:cubicBezTo>
                    <a:pt x="429" y="2322"/>
                    <a:pt x="441" y="2346"/>
                    <a:pt x="441" y="2370"/>
                  </a:cubicBezTo>
                  <a:cubicBezTo>
                    <a:pt x="417" y="2477"/>
                    <a:pt x="417" y="2572"/>
                    <a:pt x="417" y="2667"/>
                  </a:cubicBezTo>
                  <a:cubicBezTo>
                    <a:pt x="417" y="2834"/>
                    <a:pt x="429" y="2989"/>
                    <a:pt x="465" y="3144"/>
                  </a:cubicBezTo>
                  <a:cubicBezTo>
                    <a:pt x="477" y="3167"/>
                    <a:pt x="465" y="3203"/>
                    <a:pt x="441" y="3215"/>
                  </a:cubicBezTo>
                  <a:lnTo>
                    <a:pt x="262" y="3310"/>
                  </a:lnTo>
                  <a:cubicBezTo>
                    <a:pt x="131" y="3394"/>
                    <a:pt x="84" y="3560"/>
                    <a:pt x="155" y="3691"/>
                  </a:cubicBezTo>
                  <a:lnTo>
                    <a:pt x="608" y="4465"/>
                  </a:lnTo>
                  <a:cubicBezTo>
                    <a:pt x="657" y="4555"/>
                    <a:pt x="756" y="4606"/>
                    <a:pt x="856" y="4606"/>
                  </a:cubicBezTo>
                  <a:cubicBezTo>
                    <a:pt x="901" y="4606"/>
                    <a:pt x="947" y="4595"/>
                    <a:pt x="989" y="4572"/>
                  </a:cubicBezTo>
                  <a:lnTo>
                    <a:pt x="1251" y="4418"/>
                  </a:lnTo>
                  <a:cubicBezTo>
                    <a:pt x="1262" y="4412"/>
                    <a:pt x="1274" y="4409"/>
                    <a:pt x="1286" y="4409"/>
                  </a:cubicBezTo>
                  <a:cubicBezTo>
                    <a:pt x="1298" y="4409"/>
                    <a:pt x="1310" y="4412"/>
                    <a:pt x="1322" y="4418"/>
                  </a:cubicBezTo>
                  <a:cubicBezTo>
                    <a:pt x="1512" y="4561"/>
                    <a:pt x="1727" y="4668"/>
                    <a:pt x="1965" y="4739"/>
                  </a:cubicBezTo>
                  <a:cubicBezTo>
                    <a:pt x="2001" y="4751"/>
                    <a:pt x="2013" y="4775"/>
                    <a:pt x="2013" y="4799"/>
                  </a:cubicBezTo>
                  <a:lnTo>
                    <a:pt x="2013" y="5061"/>
                  </a:lnTo>
                  <a:cubicBezTo>
                    <a:pt x="2013" y="5215"/>
                    <a:pt x="2144" y="5346"/>
                    <a:pt x="2298" y="5346"/>
                  </a:cubicBezTo>
                  <a:lnTo>
                    <a:pt x="3191" y="5346"/>
                  </a:lnTo>
                  <a:cubicBezTo>
                    <a:pt x="3334" y="5346"/>
                    <a:pt x="3465" y="5215"/>
                    <a:pt x="3465" y="5061"/>
                  </a:cubicBezTo>
                  <a:lnTo>
                    <a:pt x="3465" y="4668"/>
                  </a:lnTo>
                  <a:cubicBezTo>
                    <a:pt x="3465" y="4644"/>
                    <a:pt x="3477" y="4620"/>
                    <a:pt x="3501" y="4608"/>
                  </a:cubicBezTo>
                  <a:cubicBezTo>
                    <a:pt x="3691" y="4513"/>
                    <a:pt x="3870" y="4394"/>
                    <a:pt x="4025" y="4251"/>
                  </a:cubicBezTo>
                  <a:cubicBezTo>
                    <a:pt x="4038" y="4244"/>
                    <a:pt x="4056" y="4237"/>
                    <a:pt x="4073" y="4237"/>
                  </a:cubicBezTo>
                  <a:cubicBezTo>
                    <a:pt x="4086" y="4237"/>
                    <a:pt x="4098" y="4241"/>
                    <a:pt x="4108" y="4251"/>
                  </a:cubicBezTo>
                  <a:lnTo>
                    <a:pt x="4406" y="4418"/>
                  </a:lnTo>
                  <a:cubicBezTo>
                    <a:pt x="4450" y="4446"/>
                    <a:pt x="4500" y="4459"/>
                    <a:pt x="4549" y="4459"/>
                  </a:cubicBezTo>
                  <a:cubicBezTo>
                    <a:pt x="4645" y="4459"/>
                    <a:pt x="4739" y="4409"/>
                    <a:pt x="4787" y="4322"/>
                  </a:cubicBezTo>
                  <a:lnTo>
                    <a:pt x="5239" y="3548"/>
                  </a:lnTo>
                  <a:cubicBezTo>
                    <a:pt x="5311" y="3418"/>
                    <a:pt x="5263" y="3239"/>
                    <a:pt x="5132" y="3167"/>
                  </a:cubicBezTo>
                  <a:lnTo>
                    <a:pt x="4751" y="2941"/>
                  </a:lnTo>
                  <a:cubicBezTo>
                    <a:pt x="4727" y="2929"/>
                    <a:pt x="4715" y="2906"/>
                    <a:pt x="4715" y="2882"/>
                  </a:cubicBezTo>
                  <a:cubicBezTo>
                    <a:pt x="4715" y="2810"/>
                    <a:pt x="4727" y="2739"/>
                    <a:pt x="4727" y="2667"/>
                  </a:cubicBezTo>
                  <a:cubicBezTo>
                    <a:pt x="4727" y="2536"/>
                    <a:pt x="4715" y="2405"/>
                    <a:pt x="4691" y="2286"/>
                  </a:cubicBezTo>
                  <a:cubicBezTo>
                    <a:pt x="4680" y="2251"/>
                    <a:pt x="4691" y="2227"/>
                    <a:pt x="4715" y="2215"/>
                  </a:cubicBezTo>
                  <a:lnTo>
                    <a:pt x="5049" y="2024"/>
                  </a:lnTo>
                  <a:cubicBezTo>
                    <a:pt x="5180" y="1953"/>
                    <a:pt x="5227" y="1774"/>
                    <a:pt x="5144" y="1643"/>
                  </a:cubicBezTo>
                  <a:lnTo>
                    <a:pt x="4703" y="870"/>
                  </a:lnTo>
                  <a:cubicBezTo>
                    <a:pt x="4648" y="783"/>
                    <a:pt x="4557" y="733"/>
                    <a:pt x="4463" y="733"/>
                  </a:cubicBezTo>
                  <a:cubicBezTo>
                    <a:pt x="4415" y="733"/>
                    <a:pt x="4367" y="746"/>
                    <a:pt x="4322" y="774"/>
                  </a:cubicBezTo>
                  <a:lnTo>
                    <a:pt x="3965" y="977"/>
                  </a:lnTo>
                  <a:cubicBezTo>
                    <a:pt x="3953" y="983"/>
                    <a:pt x="3941" y="986"/>
                    <a:pt x="3929" y="986"/>
                  </a:cubicBezTo>
                  <a:cubicBezTo>
                    <a:pt x="3918" y="986"/>
                    <a:pt x="3906" y="983"/>
                    <a:pt x="3894" y="977"/>
                  </a:cubicBezTo>
                  <a:cubicBezTo>
                    <a:pt x="3727" y="846"/>
                    <a:pt x="3537" y="739"/>
                    <a:pt x="3334" y="655"/>
                  </a:cubicBezTo>
                  <a:cubicBezTo>
                    <a:pt x="3310" y="655"/>
                    <a:pt x="3287" y="620"/>
                    <a:pt x="3287" y="596"/>
                  </a:cubicBezTo>
                  <a:lnTo>
                    <a:pt x="3287" y="274"/>
                  </a:lnTo>
                  <a:cubicBezTo>
                    <a:pt x="3287" y="119"/>
                    <a:pt x="3167" y="0"/>
                    <a:pt x="3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A2DB222-7DC9-FA99-F4C0-A2AECF820DB4}"/>
              </a:ext>
            </a:extLst>
          </p:cNvPr>
          <p:cNvSpPr txBox="1"/>
          <p:nvPr/>
        </p:nvSpPr>
        <p:spPr>
          <a:xfrm>
            <a:off x="6917453" y="2003759"/>
            <a:ext cx="873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Search</a:t>
            </a:r>
          </a:p>
          <a:p>
            <a:endParaRPr kumimoji="1" lang="ko-Kore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E64791-2C4D-FB2E-3D72-AD911F14AC0C}"/>
              </a:ext>
            </a:extLst>
          </p:cNvPr>
          <p:cNvSpPr txBox="1"/>
          <p:nvPr/>
        </p:nvSpPr>
        <p:spPr>
          <a:xfrm>
            <a:off x="2760269" y="201244"/>
            <a:ext cx="60018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000" b="1" dirty="0">
                <a:latin typeface="+mn-ea"/>
              </a:rPr>
              <a:t>구현 방법</a:t>
            </a:r>
            <a:endParaRPr kumimoji="1" lang="en-US" altLang="ko-KR" sz="5000" b="1" dirty="0">
              <a:latin typeface="+mn-ea"/>
            </a:endParaRPr>
          </a:p>
          <a:p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E7BA6C-4985-3E82-2F18-52CAC4422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003" y="2590544"/>
            <a:ext cx="5295900" cy="2032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EBEF76-C764-91A3-54F4-3B47D4A9F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81" y="1961785"/>
            <a:ext cx="3478558" cy="47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1561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D6430491-7CBB-18D5-D4C7-4031F9170E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3550" b="3550"/>
          <a:stretch/>
        </p:blipFill>
        <p:spPr>
          <a:xfrm>
            <a:off x="1171654" y="1299427"/>
            <a:ext cx="9187817" cy="3831674"/>
          </a:xfrm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35EBD638-0737-4566-AAAA-518E150A8878}"/>
              </a:ext>
            </a:extLst>
          </p:cNvPr>
          <p:cNvSpPr/>
          <p:nvPr/>
        </p:nvSpPr>
        <p:spPr>
          <a:xfrm rot="5400000" flipV="1">
            <a:off x="6426438" y="0"/>
            <a:ext cx="5765562" cy="576556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85444-4B0D-45F5-BF25-A4A2DC2F4043}"/>
              </a:ext>
            </a:extLst>
          </p:cNvPr>
          <p:cNvSpPr txBox="1"/>
          <p:nvPr/>
        </p:nvSpPr>
        <p:spPr>
          <a:xfrm>
            <a:off x="649480" y="234261"/>
            <a:ext cx="401032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b="1" dirty="0">
                <a:solidFill>
                  <a:srgbClr val="5F686B"/>
                </a:solidFill>
                <a:cs typeface="Arial" pitchFamily="34" charset="0"/>
              </a:rPr>
              <a:t>라이브러리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2398B-AFA0-4CCE-A556-FE79AD3C98F7}"/>
              </a:ext>
            </a:extLst>
          </p:cNvPr>
          <p:cNvSpPr txBox="1"/>
          <p:nvPr/>
        </p:nvSpPr>
        <p:spPr>
          <a:xfrm>
            <a:off x="8771074" y="887358"/>
            <a:ext cx="292846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API </a:t>
            </a:r>
            <a:r>
              <a:rPr lang="ko-KR" altLang="en-US" sz="3200" dirty="0">
                <a:solidFill>
                  <a:schemeClr val="bg1"/>
                </a:solidFill>
                <a:cs typeface="Arial" pitchFamily="34" charset="0"/>
              </a:rPr>
              <a:t>기능</a:t>
            </a:r>
            <a:endParaRPr lang="en-US" altLang="ko-KR" sz="3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endParaRPr lang="en-US" altLang="ko-KR" sz="3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ko-KR" altLang="en-US" sz="3200" dirty="0">
                <a:solidFill>
                  <a:schemeClr val="bg1"/>
                </a:solidFill>
                <a:cs typeface="Arial" pitchFamily="34" charset="0"/>
              </a:rPr>
              <a:t>뉴스 데이터</a:t>
            </a:r>
          </a:p>
        </p:txBody>
      </p:sp>
      <p:sp>
        <p:nvSpPr>
          <p:cNvPr id="9" name="자유형: 도형 13">
            <a:extLst>
              <a:ext uri="{FF2B5EF4-FFF2-40B4-BE49-F238E27FC236}">
                <a16:creationId xmlns:a16="http://schemas.microsoft.com/office/drawing/2014/main" id="{02A053FD-D39B-48FB-A047-13CBB45BF1E3}"/>
              </a:ext>
            </a:extLst>
          </p:cNvPr>
          <p:cNvSpPr/>
          <p:nvPr/>
        </p:nvSpPr>
        <p:spPr>
          <a:xfrm>
            <a:off x="9015004" y="613376"/>
            <a:ext cx="588430" cy="544215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24CAC97-10A3-04DF-2DB3-FD869F146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654" y="5272938"/>
            <a:ext cx="7763958" cy="9716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F03869D-4886-75B0-5A85-EF5CB5DB0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595" y="5131101"/>
            <a:ext cx="1183049" cy="3221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83ED5F-F3FC-7B35-D59E-1ACB4027D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595" y="1153364"/>
            <a:ext cx="585126" cy="6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7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 b="1" dirty="0"/>
              <a:t>예상 진행 일정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904143" y="5149875"/>
            <a:ext cx="10383715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 rot="18900000">
            <a:off x="1293084" y="4919532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0631" y="5441061"/>
            <a:ext cx="1096955" cy="359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4/13</a:t>
            </a:r>
          </a:p>
        </p:txBody>
      </p:sp>
      <p:sp>
        <p:nvSpPr>
          <p:cNvPr id="11" name="Oval 10"/>
          <p:cNvSpPr/>
          <p:nvPr/>
        </p:nvSpPr>
        <p:spPr>
          <a:xfrm>
            <a:off x="1406583" y="503494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rot="18900000">
            <a:off x="3583782" y="4919532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17851" y="5441061"/>
            <a:ext cx="1578808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중간고사</a:t>
            </a:r>
          </a:p>
        </p:txBody>
      </p:sp>
      <p:sp>
        <p:nvSpPr>
          <p:cNvPr id="15" name="Oval 14"/>
          <p:cNvSpPr/>
          <p:nvPr/>
        </p:nvSpPr>
        <p:spPr>
          <a:xfrm>
            <a:off x="3697281" y="503494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rot="18900000">
            <a:off x="6024955" y="491953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92502" y="5441061"/>
            <a:ext cx="1096955" cy="359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5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월달</a:t>
            </a:r>
          </a:p>
        </p:txBody>
      </p:sp>
      <p:sp>
        <p:nvSpPr>
          <p:cNvPr id="19" name="Oval 18"/>
          <p:cNvSpPr/>
          <p:nvPr/>
        </p:nvSpPr>
        <p:spPr>
          <a:xfrm>
            <a:off x="6138454" y="503494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18900000">
            <a:off x="9014278" y="4933851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28839" y="5455379"/>
            <a:ext cx="1802926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기말고사</a:t>
            </a:r>
          </a:p>
        </p:txBody>
      </p:sp>
      <p:sp>
        <p:nvSpPr>
          <p:cNvPr id="28" name="Rounded Rectangle 51"/>
          <p:cNvSpPr/>
          <p:nvPr/>
        </p:nvSpPr>
        <p:spPr>
          <a:xfrm>
            <a:off x="1406923" y="4262233"/>
            <a:ext cx="2263225" cy="1302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000"/>
          </a:p>
        </p:txBody>
      </p:sp>
      <p:grpSp>
        <p:nvGrpSpPr>
          <p:cNvPr id="33" name="Group 32"/>
          <p:cNvGrpSpPr/>
          <p:nvPr/>
        </p:nvGrpSpPr>
        <p:grpSpPr>
          <a:xfrm>
            <a:off x="1436146" y="2570733"/>
            <a:ext cx="2079145" cy="1134975"/>
            <a:chOff x="1704484" y="1766707"/>
            <a:chExt cx="1037313" cy="1134975"/>
          </a:xfrm>
        </p:grpSpPr>
        <p:sp>
          <p:nvSpPr>
            <p:cNvPr id="34" name="TextBox 33"/>
            <p:cNvSpPr txBox="1"/>
            <p:nvPr/>
          </p:nvSpPr>
          <p:spPr>
            <a:xfrm>
              <a:off x="1723365" y="2129583"/>
              <a:ext cx="1018432" cy="7720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프로젝트 방향 미팅 및 제안서 발표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04484" y="1766707"/>
              <a:ext cx="1023846" cy="342012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en-US" altLang="ko-KR" sz="17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4/13</a:t>
              </a:r>
            </a:p>
          </p:txBody>
        </p:sp>
      </p:grp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406925" y="2537197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2"/>
          <p:cNvSpPr/>
          <p:nvPr/>
        </p:nvSpPr>
        <p:spPr>
          <a:xfrm>
            <a:off x="3751173" y="4059897"/>
            <a:ext cx="2470013" cy="1224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000"/>
          </a:p>
        </p:txBody>
      </p:sp>
      <p:grpSp>
        <p:nvGrpSpPr>
          <p:cNvPr id="37" name="Group 36"/>
          <p:cNvGrpSpPr/>
          <p:nvPr/>
        </p:nvGrpSpPr>
        <p:grpSpPr>
          <a:xfrm>
            <a:off x="3780396" y="2374918"/>
            <a:ext cx="2507088" cy="743172"/>
            <a:chOff x="1704484" y="1766673"/>
            <a:chExt cx="1250820" cy="743172"/>
          </a:xfrm>
        </p:grpSpPr>
        <p:sp>
          <p:nvSpPr>
            <p:cNvPr id="38" name="TextBox 37"/>
            <p:cNvSpPr txBox="1"/>
            <p:nvPr/>
          </p:nvSpPr>
          <p:spPr>
            <a:xfrm>
              <a:off x="1722982" y="2186680"/>
              <a:ext cx="123232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각자 파트 조사 및 밑 작업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04484" y="1766673"/>
              <a:ext cx="1085753" cy="347327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en-US" altLang="ko-KR" sz="17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4/13~</a:t>
              </a:r>
              <a:r>
                <a:rPr lang="ko-KR" altLang="en-US" sz="17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중간고사</a:t>
              </a:r>
            </a:p>
          </p:txBody>
        </p:sp>
      </p:grp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3774325" y="2336116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53"/>
          <p:cNvSpPr/>
          <p:nvPr/>
        </p:nvSpPr>
        <p:spPr>
          <a:xfrm>
            <a:off x="6211173" y="3854419"/>
            <a:ext cx="2797009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000"/>
          </a:p>
        </p:txBody>
      </p:sp>
      <p:grpSp>
        <p:nvGrpSpPr>
          <p:cNvPr id="41" name="Group 40"/>
          <p:cNvGrpSpPr/>
          <p:nvPr/>
        </p:nvGrpSpPr>
        <p:grpSpPr>
          <a:xfrm>
            <a:off x="6298270" y="2179163"/>
            <a:ext cx="2339744" cy="615553"/>
            <a:chOff x="1704483" y="1766699"/>
            <a:chExt cx="1038451" cy="615553"/>
          </a:xfrm>
        </p:grpSpPr>
        <p:sp>
          <p:nvSpPr>
            <p:cNvPr id="42" name="TextBox 41"/>
            <p:cNvSpPr txBox="1"/>
            <p:nvPr/>
          </p:nvSpPr>
          <p:spPr>
            <a:xfrm>
              <a:off x="1724503" y="2012914"/>
              <a:ext cx="1018431" cy="3159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04483" y="1766699"/>
              <a:ext cx="1023846" cy="615553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en-US" altLang="ko-KR" sz="1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5</a:t>
              </a:r>
              <a:r>
                <a:rPr lang="ko-KR" altLang="en-US" sz="1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월 달</a:t>
              </a:r>
              <a:r>
                <a:rPr lang="en-US" altLang="ko-KR" sz="1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~6</a:t>
              </a:r>
              <a:r>
                <a:rPr lang="ko-KR" altLang="en-US" sz="1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월 첫째 주</a:t>
              </a:r>
            </a:p>
          </p:txBody>
        </p:sp>
      </p:grp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6257475" y="2131887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54"/>
          <p:cNvSpPr/>
          <p:nvPr/>
        </p:nvSpPr>
        <p:spPr>
          <a:xfrm>
            <a:off x="9067019" y="3645795"/>
            <a:ext cx="2220839" cy="13749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000"/>
          </a:p>
        </p:txBody>
      </p:sp>
      <p:grpSp>
        <p:nvGrpSpPr>
          <p:cNvPr id="45" name="Group 44"/>
          <p:cNvGrpSpPr/>
          <p:nvPr/>
        </p:nvGrpSpPr>
        <p:grpSpPr>
          <a:xfrm>
            <a:off x="9096245" y="1983359"/>
            <a:ext cx="2560065" cy="661776"/>
            <a:chOff x="1704484" y="1766676"/>
            <a:chExt cx="1277250" cy="661776"/>
          </a:xfrm>
        </p:grpSpPr>
        <p:sp>
          <p:nvSpPr>
            <p:cNvPr id="46" name="TextBox 45"/>
            <p:cNvSpPr txBox="1"/>
            <p:nvPr/>
          </p:nvSpPr>
          <p:spPr>
            <a:xfrm>
              <a:off x="1729228" y="2105287"/>
              <a:ext cx="1252506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최종 점검 후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, 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최종본 발표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04484" y="1766676"/>
              <a:ext cx="1023846" cy="34836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lvl="0">
                <a:defRPr/>
              </a:pPr>
              <a:r>
                <a:rPr lang="ko-KR" altLang="en-US" sz="17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기말고사 후</a:t>
              </a:r>
            </a:p>
          </p:txBody>
        </p:sp>
      </p:grp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9124898" y="1949854"/>
            <a:ext cx="10011" cy="15136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38397" y="2627088"/>
            <a:ext cx="2442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/>
              <a:t>프로젝트 진도 나가면서 </a:t>
            </a:r>
            <a:r>
              <a:rPr lang="en-US" altLang="ko-KR" sz="1400" dirty="0"/>
              <a:t>6</a:t>
            </a:r>
            <a:r>
              <a:rPr lang="ko-KR" altLang="en-US" sz="1400" dirty="0"/>
              <a:t>월 첫째 주 까지 완성</a:t>
            </a:r>
          </a:p>
        </p:txBody>
      </p:sp>
    </p:spTree>
    <p:extLst>
      <p:ext uri="{BB962C8B-B14F-4D97-AF65-F5344CB8AC3E}">
        <p14:creationId xmlns:p14="http://schemas.microsoft.com/office/powerpoint/2010/main" val="131895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D4BC38B-FA1A-4786-9E4C-2DBEA1CD8EB2}"/>
              </a:ext>
            </a:extLst>
          </p:cNvPr>
          <p:cNvGrpSpPr/>
          <p:nvPr/>
        </p:nvGrpSpPr>
        <p:grpSpPr>
          <a:xfrm>
            <a:off x="0" y="5595675"/>
            <a:ext cx="12192000" cy="1262326"/>
            <a:chOff x="0" y="5595675"/>
            <a:chExt cx="12192000" cy="126232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EE6C76-568F-4AC1-B2CA-80EE863AF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595675"/>
              <a:ext cx="6664569" cy="1262326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957F7A-EDF8-43FC-9DE8-E82CFD646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868" y="6276408"/>
              <a:ext cx="3651746" cy="581593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BA293-E6AE-457B-8E32-60896AFAD1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18872" y="6387731"/>
              <a:ext cx="873128" cy="470270"/>
            </a:xfrm>
            <a:custGeom>
              <a:avLst/>
              <a:gdLst>
                <a:gd name="connsiteX0" fmla="*/ 651947 w 873128"/>
                <a:gd name="connsiteY0" fmla="*/ 0 h 470270"/>
                <a:gd name="connsiteX1" fmla="*/ 694592 w 873128"/>
                <a:gd name="connsiteY1" fmla="*/ 13081 h 470270"/>
                <a:gd name="connsiteX2" fmla="*/ 702118 w 873128"/>
                <a:gd name="connsiteY2" fmla="*/ 20929 h 470270"/>
                <a:gd name="connsiteX3" fmla="*/ 702118 w 873128"/>
                <a:gd name="connsiteY3" fmla="*/ 371496 h 470270"/>
                <a:gd name="connsiteX4" fmla="*/ 719678 w 873128"/>
                <a:gd name="connsiteY4" fmla="*/ 371496 h 470270"/>
                <a:gd name="connsiteX5" fmla="*/ 719678 w 873128"/>
                <a:gd name="connsiteY5" fmla="*/ 230223 h 470270"/>
                <a:gd name="connsiteX6" fmla="*/ 734729 w 873128"/>
                <a:gd name="connsiteY6" fmla="*/ 230223 h 470270"/>
                <a:gd name="connsiteX7" fmla="*/ 734729 w 873128"/>
                <a:gd name="connsiteY7" fmla="*/ 217142 h 470270"/>
                <a:gd name="connsiteX8" fmla="*/ 749780 w 873128"/>
                <a:gd name="connsiteY8" fmla="*/ 209294 h 470270"/>
                <a:gd name="connsiteX9" fmla="*/ 762322 w 873128"/>
                <a:gd name="connsiteY9" fmla="*/ 209294 h 470270"/>
                <a:gd name="connsiteX10" fmla="*/ 762322 w 873128"/>
                <a:gd name="connsiteY10" fmla="*/ 196214 h 470270"/>
                <a:gd name="connsiteX11" fmla="*/ 772356 w 873128"/>
                <a:gd name="connsiteY11" fmla="*/ 188365 h 470270"/>
                <a:gd name="connsiteX12" fmla="*/ 797443 w 873128"/>
                <a:gd name="connsiteY12" fmla="*/ 188365 h 470270"/>
                <a:gd name="connsiteX13" fmla="*/ 797443 w 873128"/>
                <a:gd name="connsiteY13" fmla="*/ 230223 h 470270"/>
                <a:gd name="connsiteX14" fmla="*/ 850122 w 873128"/>
                <a:gd name="connsiteY14" fmla="*/ 230223 h 470270"/>
                <a:gd name="connsiteX15" fmla="*/ 850122 w 873128"/>
                <a:gd name="connsiteY15" fmla="*/ 376729 h 470270"/>
                <a:gd name="connsiteX16" fmla="*/ 870190 w 873128"/>
                <a:gd name="connsiteY16" fmla="*/ 376729 h 470270"/>
                <a:gd name="connsiteX17" fmla="*/ 873128 w 873128"/>
                <a:gd name="connsiteY17" fmla="*/ 375580 h 470270"/>
                <a:gd name="connsiteX18" fmla="*/ 873128 w 873128"/>
                <a:gd name="connsiteY18" fmla="*/ 470270 h 470270"/>
                <a:gd name="connsiteX19" fmla="*/ 0 w 873128"/>
                <a:gd name="connsiteY19" fmla="*/ 470270 h 470270"/>
                <a:gd name="connsiteX20" fmla="*/ 47325 w 873128"/>
                <a:gd name="connsiteY20" fmla="*/ 388300 h 470270"/>
                <a:gd name="connsiteX21" fmla="*/ 92542 w 873128"/>
                <a:gd name="connsiteY21" fmla="*/ 384577 h 470270"/>
                <a:gd name="connsiteX22" fmla="*/ 92542 w 873128"/>
                <a:gd name="connsiteY22" fmla="*/ 347950 h 470270"/>
                <a:gd name="connsiteX23" fmla="*/ 142713 w 873128"/>
                <a:gd name="connsiteY23" fmla="*/ 347950 h 470270"/>
                <a:gd name="connsiteX24" fmla="*/ 142713 w 873128"/>
                <a:gd name="connsiteY24" fmla="*/ 327022 h 470270"/>
                <a:gd name="connsiteX25" fmla="*/ 248072 w 873128"/>
                <a:gd name="connsiteY25" fmla="*/ 327022 h 470270"/>
                <a:gd name="connsiteX26" fmla="*/ 248072 w 873128"/>
                <a:gd name="connsiteY26" fmla="*/ 340102 h 470270"/>
                <a:gd name="connsiteX27" fmla="*/ 315802 w 873128"/>
                <a:gd name="connsiteY27" fmla="*/ 340102 h 470270"/>
                <a:gd name="connsiteX28" fmla="*/ 315802 w 873128"/>
                <a:gd name="connsiteY28" fmla="*/ 347950 h 470270"/>
                <a:gd name="connsiteX29" fmla="*/ 335870 w 873128"/>
                <a:gd name="connsiteY29" fmla="*/ 347950 h 470270"/>
                <a:gd name="connsiteX30" fmla="*/ 335870 w 873128"/>
                <a:gd name="connsiteY30" fmla="*/ 355799 h 470270"/>
                <a:gd name="connsiteX31" fmla="*/ 353430 w 873128"/>
                <a:gd name="connsiteY31" fmla="*/ 355799 h 470270"/>
                <a:gd name="connsiteX32" fmla="*/ 353430 w 873128"/>
                <a:gd name="connsiteY32" fmla="*/ 238072 h 470270"/>
                <a:gd name="connsiteX33" fmla="*/ 406110 w 873128"/>
                <a:gd name="connsiteY33" fmla="*/ 222375 h 470270"/>
                <a:gd name="connsiteX34" fmla="*/ 503943 w 873128"/>
                <a:gd name="connsiteY34" fmla="*/ 222375 h 470270"/>
                <a:gd name="connsiteX35" fmla="*/ 503943 w 873128"/>
                <a:gd name="connsiteY35" fmla="*/ 34011 h 470270"/>
                <a:gd name="connsiteX36" fmla="*/ 531537 w 873128"/>
                <a:gd name="connsiteY36" fmla="*/ 20929 h 470270"/>
                <a:gd name="connsiteX37" fmla="*/ 651947 w 873128"/>
                <a:gd name="connsiteY37" fmla="*/ 0 h 47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73128" h="470270">
                  <a:moveTo>
                    <a:pt x="651947" y="0"/>
                  </a:moveTo>
                  <a:cubicBezTo>
                    <a:pt x="666999" y="5232"/>
                    <a:pt x="679541" y="10465"/>
                    <a:pt x="694592" y="13081"/>
                  </a:cubicBezTo>
                  <a:cubicBezTo>
                    <a:pt x="697101" y="15697"/>
                    <a:pt x="699609" y="18314"/>
                    <a:pt x="702118" y="20929"/>
                  </a:cubicBezTo>
                  <a:cubicBezTo>
                    <a:pt x="702118" y="138657"/>
                    <a:pt x="702118" y="256385"/>
                    <a:pt x="702118" y="371496"/>
                  </a:cubicBezTo>
                  <a:cubicBezTo>
                    <a:pt x="707135" y="371496"/>
                    <a:pt x="712152" y="371496"/>
                    <a:pt x="719678" y="371496"/>
                  </a:cubicBezTo>
                  <a:cubicBezTo>
                    <a:pt x="719678" y="324406"/>
                    <a:pt x="719678" y="277315"/>
                    <a:pt x="719678" y="230223"/>
                  </a:cubicBezTo>
                  <a:cubicBezTo>
                    <a:pt x="724695" y="230223"/>
                    <a:pt x="729712" y="230223"/>
                    <a:pt x="734729" y="230223"/>
                  </a:cubicBezTo>
                  <a:cubicBezTo>
                    <a:pt x="734729" y="224991"/>
                    <a:pt x="734729" y="222375"/>
                    <a:pt x="734729" y="217142"/>
                  </a:cubicBezTo>
                  <a:cubicBezTo>
                    <a:pt x="739746" y="214526"/>
                    <a:pt x="744763" y="211911"/>
                    <a:pt x="749780" y="209294"/>
                  </a:cubicBezTo>
                  <a:lnTo>
                    <a:pt x="762322" y="209294"/>
                  </a:lnTo>
                  <a:cubicBezTo>
                    <a:pt x="762322" y="204062"/>
                    <a:pt x="762322" y="201445"/>
                    <a:pt x="762322" y="196214"/>
                  </a:cubicBezTo>
                  <a:cubicBezTo>
                    <a:pt x="764831" y="193597"/>
                    <a:pt x="769848" y="190980"/>
                    <a:pt x="772356" y="188365"/>
                  </a:cubicBezTo>
                  <a:cubicBezTo>
                    <a:pt x="779883" y="188365"/>
                    <a:pt x="789917" y="188365"/>
                    <a:pt x="797443" y="188365"/>
                  </a:cubicBezTo>
                  <a:cubicBezTo>
                    <a:pt x="797443" y="201445"/>
                    <a:pt x="797443" y="217142"/>
                    <a:pt x="797443" y="230223"/>
                  </a:cubicBezTo>
                  <a:cubicBezTo>
                    <a:pt x="815003" y="230223"/>
                    <a:pt x="832563" y="230223"/>
                    <a:pt x="850122" y="230223"/>
                  </a:cubicBezTo>
                  <a:cubicBezTo>
                    <a:pt x="850122" y="279931"/>
                    <a:pt x="850122" y="327022"/>
                    <a:pt x="850122" y="376729"/>
                  </a:cubicBezTo>
                  <a:cubicBezTo>
                    <a:pt x="857648" y="376729"/>
                    <a:pt x="865174" y="376729"/>
                    <a:pt x="870190" y="376729"/>
                  </a:cubicBezTo>
                  <a:lnTo>
                    <a:pt x="873128" y="375580"/>
                  </a:lnTo>
                  <a:lnTo>
                    <a:pt x="873128" y="470270"/>
                  </a:lnTo>
                  <a:lnTo>
                    <a:pt x="0" y="470270"/>
                  </a:lnTo>
                  <a:lnTo>
                    <a:pt x="47325" y="388300"/>
                  </a:lnTo>
                  <a:cubicBezTo>
                    <a:pt x="62189" y="387058"/>
                    <a:pt x="77084" y="385817"/>
                    <a:pt x="92542" y="384577"/>
                  </a:cubicBezTo>
                  <a:cubicBezTo>
                    <a:pt x="92542" y="371496"/>
                    <a:pt x="92542" y="361032"/>
                    <a:pt x="92542" y="347950"/>
                  </a:cubicBezTo>
                  <a:cubicBezTo>
                    <a:pt x="110102" y="347950"/>
                    <a:pt x="127661" y="347950"/>
                    <a:pt x="142713" y="347950"/>
                  </a:cubicBezTo>
                  <a:cubicBezTo>
                    <a:pt x="142713" y="340102"/>
                    <a:pt x="142713" y="334870"/>
                    <a:pt x="142713" y="327022"/>
                  </a:cubicBezTo>
                  <a:cubicBezTo>
                    <a:pt x="177833" y="327022"/>
                    <a:pt x="212952" y="327022"/>
                    <a:pt x="248072" y="327022"/>
                  </a:cubicBezTo>
                  <a:cubicBezTo>
                    <a:pt x="248072" y="332253"/>
                    <a:pt x="248072" y="334870"/>
                    <a:pt x="248072" y="340102"/>
                  </a:cubicBezTo>
                  <a:cubicBezTo>
                    <a:pt x="270649" y="340102"/>
                    <a:pt x="293225" y="340102"/>
                    <a:pt x="315802" y="340102"/>
                  </a:cubicBezTo>
                  <a:cubicBezTo>
                    <a:pt x="315802" y="342719"/>
                    <a:pt x="315802" y="345335"/>
                    <a:pt x="315802" y="347950"/>
                  </a:cubicBezTo>
                  <a:cubicBezTo>
                    <a:pt x="320820" y="347950"/>
                    <a:pt x="328345" y="347950"/>
                    <a:pt x="335870" y="347950"/>
                  </a:cubicBezTo>
                  <a:cubicBezTo>
                    <a:pt x="335870" y="350567"/>
                    <a:pt x="335870" y="353184"/>
                    <a:pt x="335870" y="355799"/>
                  </a:cubicBezTo>
                  <a:cubicBezTo>
                    <a:pt x="340888" y="355799"/>
                    <a:pt x="348413" y="355799"/>
                    <a:pt x="353430" y="355799"/>
                  </a:cubicBezTo>
                  <a:cubicBezTo>
                    <a:pt x="353430" y="316558"/>
                    <a:pt x="353430" y="277315"/>
                    <a:pt x="353430" y="238072"/>
                  </a:cubicBezTo>
                  <a:cubicBezTo>
                    <a:pt x="370990" y="232840"/>
                    <a:pt x="388551" y="227608"/>
                    <a:pt x="406110" y="222375"/>
                  </a:cubicBezTo>
                  <a:cubicBezTo>
                    <a:pt x="438722" y="222375"/>
                    <a:pt x="471332" y="222375"/>
                    <a:pt x="503943" y="222375"/>
                  </a:cubicBezTo>
                  <a:cubicBezTo>
                    <a:pt x="503943" y="159587"/>
                    <a:pt x="503943" y="96798"/>
                    <a:pt x="503943" y="34011"/>
                  </a:cubicBezTo>
                  <a:cubicBezTo>
                    <a:pt x="511469" y="28778"/>
                    <a:pt x="521503" y="26163"/>
                    <a:pt x="531537" y="20929"/>
                  </a:cubicBezTo>
                  <a:cubicBezTo>
                    <a:pt x="571673" y="15697"/>
                    <a:pt x="611811" y="7849"/>
                    <a:pt x="6519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A6BFDA-FDC9-4A14-B2A2-F1297D69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14" y="6322479"/>
              <a:ext cx="1673378" cy="535522"/>
            </a:xfrm>
            <a:custGeom>
              <a:avLst/>
              <a:gdLst>
                <a:gd name="connsiteX0" fmla="*/ 527275 w 1404080"/>
                <a:gd name="connsiteY0" fmla="*/ 0 h 449340"/>
                <a:gd name="connsiteX1" fmla="*/ 569920 w 1404080"/>
                <a:gd name="connsiteY1" fmla="*/ 0 h 449340"/>
                <a:gd name="connsiteX2" fmla="*/ 569920 w 1404080"/>
                <a:gd name="connsiteY2" fmla="*/ 1963 h 449340"/>
                <a:gd name="connsiteX3" fmla="*/ 569920 w 1404080"/>
                <a:gd name="connsiteY3" fmla="*/ 15697 h 449340"/>
                <a:gd name="connsiteX4" fmla="*/ 612566 w 1404080"/>
                <a:gd name="connsiteY4" fmla="*/ 15697 h 449340"/>
                <a:gd name="connsiteX5" fmla="*/ 612566 w 1404080"/>
                <a:gd name="connsiteY5" fmla="*/ 117728 h 449340"/>
                <a:gd name="connsiteX6" fmla="*/ 614134 w 1404080"/>
                <a:gd name="connsiteY6" fmla="*/ 117728 h 449340"/>
                <a:gd name="connsiteX7" fmla="*/ 625109 w 1404080"/>
                <a:gd name="connsiteY7" fmla="*/ 117728 h 449340"/>
                <a:gd name="connsiteX8" fmla="*/ 625109 w 1404080"/>
                <a:gd name="connsiteY8" fmla="*/ 266850 h 449340"/>
                <a:gd name="connsiteX9" fmla="*/ 627616 w 1404080"/>
                <a:gd name="connsiteY9" fmla="*/ 266850 h 449340"/>
                <a:gd name="connsiteX10" fmla="*/ 645177 w 1404080"/>
                <a:gd name="connsiteY10" fmla="*/ 266850 h 449340"/>
                <a:gd name="connsiteX11" fmla="*/ 645177 w 1404080"/>
                <a:gd name="connsiteY11" fmla="*/ 170051 h 449340"/>
                <a:gd name="connsiteX12" fmla="*/ 646118 w 1404080"/>
                <a:gd name="connsiteY12" fmla="*/ 169398 h 449340"/>
                <a:gd name="connsiteX13" fmla="*/ 652702 w 1404080"/>
                <a:gd name="connsiteY13" fmla="*/ 164820 h 449340"/>
                <a:gd name="connsiteX14" fmla="*/ 657720 w 1404080"/>
                <a:gd name="connsiteY14" fmla="*/ 166127 h 449340"/>
                <a:gd name="connsiteX15" fmla="*/ 657720 w 1404080"/>
                <a:gd name="connsiteY15" fmla="*/ 175284 h 449340"/>
                <a:gd name="connsiteX16" fmla="*/ 660227 w 1404080"/>
                <a:gd name="connsiteY16" fmla="*/ 173976 h 449340"/>
                <a:gd name="connsiteX17" fmla="*/ 677788 w 1404080"/>
                <a:gd name="connsiteY17" fmla="*/ 164820 h 449340"/>
                <a:gd name="connsiteX18" fmla="*/ 679984 w 1404080"/>
                <a:gd name="connsiteY18" fmla="*/ 164820 h 449340"/>
                <a:gd name="connsiteX19" fmla="*/ 695348 w 1404080"/>
                <a:gd name="connsiteY19" fmla="*/ 164820 h 449340"/>
                <a:gd name="connsiteX20" fmla="*/ 695348 w 1404080"/>
                <a:gd name="connsiteY20" fmla="*/ 342719 h 449340"/>
                <a:gd name="connsiteX21" fmla="*/ 730468 w 1404080"/>
                <a:gd name="connsiteY21" fmla="*/ 347952 h 449340"/>
                <a:gd name="connsiteX22" fmla="*/ 730468 w 1404080"/>
                <a:gd name="connsiteY22" fmla="*/ 340104 h 449340"/>
                <a:gd name="connsiteX23" fmla="*/ 768095 w 1404080"/>
                <a:gd name="connsiteY23" fmla="*/ 340104 h 449340"/>
                <a:gd name="connsiteX24" fmla="*/ 768095 w 1404080"/>
                <a:gd name="connsiteY24" fmla="*/ 306093 h 449340"/>
                <a:gd name="connsiteX25" fmla="*/ 778129 w 1404080"/>
                <a:gd name="connsiteY25" fmla="*/ 306093 h 449340"/>
                <a:gd name="connsiteX26" fmla="*/ 778129 w 1404080"/>
                <a:gd name="connsiteY26" fmla="*/ 261618 h 449340"/>
                <a:gd name="connsiteX27" fmla="*/ 785656 w 1404080"/>
                <a:gd name="connsiteY27" fmla="*/ 261618 h 449340"/>
                <a:gd name="connsiteX28" fmla="*/ 785656 w 1404080"/>
                <a:gd name="connsiteY28" fmla="*/ 217143 h 449340"/>
                <a:gd name="connsiteX29" fmla="*/ 803216 w 1404080"/>
                <a:gd name="connsiteY29" fmla="*/ 217143 h 449340"/>
                <a:gd name="connsiteX30" fmla="*/ 858402 w 1404080"/>
                <a:gd name="connsiteY30" fmla="*/ 193597 h 449340"/>
                <a:gd name="connsiteX31" fmla="*/ 860911 w 1404080"/>
                <a:gd name="connsiteY31" fmla="*/ 170051 h 449340"/>
                <a:gd name="connsiteX32" fmla="*/ 865929 w 1404080"/>
                <a:gd name="connsiteY32" fmla="*/ 193597 h 449340"/>
                <a:gd name="connsiteX33" fmla="*/ 923625 w 1404080"/>
                <a:gd name="connsiteY33" fmla="*/ 224991 h 449340"/>
                <a:gd name="connsiteX34" fmla="*/ 923625 w 1404080"/>
                <a:gd name="connsiteY34" fmla="*/ 219760 h 449340"/>
                <a:gd name="connsiteX35" fmla="*/ 938677 w 1404080"/>
                <a:gd name="connsiteY35" fmla="*/ 219760 h 449340"/>
                <a:gd name="connsiteX36" fmla="*/ 938677 w 1404080"/>
                <a:gd name="connsiteY36" fmla="*/ 261618 h 449340"/>
                <a:gd name="connsiteX37" fmla="*/ 946202 w 1404080"/>
                <a:gd name="connsiteY37" fmla="*/ 261618 h 449340"/>
                <a:gd name="connsiteX38" fmla="*/ 946202 w 1404080"/>
                <a:gd name="connsiteY38" fmla="*/ 311325 h 449340"/>
                <a:gd name="connsiteX39" fmla="*/ 953729 w 1404080"/>
                <a:gd name="connsiteY39" fmla="*/ 311325 h 449340"/>
                <a:gd name="connsiteX40" fmla="*/ 953729 w 1404080"/>
                <a:gd name="connsiteY40" fmla="*/ 334871 h 449340"/>
                <a:gd name="connsiteX41" fmla="*/ 968779 w 1404080"/>
                <a:gd name="connsiteY41" fmla="*/ 334871 h 449340"/>
                <a:gd name="connsiteX42" fmla="*/ 968779 w 1404080"/>
                <a:gd name="connsiteY42" fmla="*/ 371497 h 449340"/>
                <a:gd name="connsiteX43" fmla="*/ 1064103 w 1404080"/>
                <a:gd name="connsiteY43" fmla="*/ 363648 h 449340"/>
                <a:gd name="connsiteX44" fmla="*/ 1064103 w 1404080"/>
                <a:gd name="connsiteY44" fmla="*/ 327022 h 449340"/>
                <a:gd name="connsiteX45" fmla="*/ 1114275 w 1404080"/>
                <a:gd name="connsiteY45" fmla="*/ 327022 h 449340"/>
                <a:gd name="connsiteX46" fmla="*/ 1114275 w 1404080"/>
                <a:gd name="connsiteY46" fmla="*/ 306093 h 449340"/>
                <a:gd name="connsiteX47" fmla="*/ 1219634 w 1404080"/>
                <a:gd name="connsiteY47" fmla="*/ 306093 h 449340"/>
                <a:gd name="connsiteX48" fmla="*/ 1219634 w 1404080"/>
                <a:gd name="connsiteY48" fmla="*/ 319174 h 449340"/>
                <a:gd name="connsiteX49" fmla="*/ 1287364 w 1404080"/>
                <a:gd name="connsiteY49" fmla="*/ 319174 h 449340"/>
                <a:gd name="connsiteX50" fmla="*/ 1287364 w 1404080"/>
                <a:gd name="connsiteY50" fmla="*/ 327022 h 449340"/>
                <a:gd name="connsiteX51" fmla="*/ 1307432 w 1404080"/>
                <a:gd name="connsiteY51" fmla="*/ 327022 h 449340"/>
                <a:gd name="connsiteX52" fmla="*/ 1307432 w 1404080"/>
                <a:gd name="connsiteY52" fmla="*/ 334871 h 449340"/>
                <a:gd name="connsiteX53" fmla="*/ 1324991 w 1404080"/>
                <a:gd name="connsiteY53" fmla="*/ 334871 h 449340"/>
                <a:gd name="connsiteX54" fmla="*/ 1324991 w 1404080"/>
                <a:gd name="connsiteY54" fmla="*/ 312354 h 449340"/>
                <a:gd name="connsiteX55" fmla="*/ 1404080 w 1404080"/>
                <a:gd name="connsiteY55" fmla="*/ 449340 h 449340"/>
                <a:gd name="connsiteX56" fmla="*/ 0 w 1404080"/>
                <a:gd name="connsiteY56" fmla="*/ 449340 h 449340"/>
                <a:gd name="connsiteX57" fmla="*/ 0 w 1404080"/>
                <a:gd name="connsiteY57" fmla="*/ 387854 h 449340"/>
                <a:gd name="connsiteX58" fmla="*/ 5498 w 1404080"/>
                <a:gd name="connsiteY58" fmla="*/ 384578 h 449340"/>
                <a:gd name="connsiteX59" fmla="*/ 5498 w 1404080"/>
                <a:gd name="connsiteY59" fmla="*/ 361033 h 449340"/>
                <a:gd name="connsiteX60" fmla="*/ 482 w 1404080"/>
                <a:gd name="connsiteY60" fmla="*/ 334871 h 449340"/>
                <a:gd name="connsiteX61" fmla="*/ 1734 w 1404080"/>
                <a:gd name="connsiteY61" fmla="*/ 334871 h 449340"/>
                <a:gd name="connsiteX62" fmla="*/ 10516 w 1404080"/>
                <a:gd name="connsiteY62" fmla="*/ 334871 h 449340"/>
                <a:gd name="connsiteX63" fmla="*/ 33093 w 1404080"/>
                <a:gd name="connsiteY63" fmla="*/ 332255 h 449340"/>
                <a:gd name="connsiteX64" fmla="*/ 33093 w 1404080"/>
                <a:gd name="connsiteY64" fmla="*/ 330946 h 449340"/>
                <a:gd name="connsiteX65" fmla="*/ 33093 w 1404080"/>
                <a:gd name="connsiteY65" fmla="*/ 321790 h 449340"/>
                <a:gd name="connsiteX66" fmla="*/ 34974 w 1404080"/>
                <a:gd name="connsiteY66" fmla="*/ 321790 h 449340"/>
                <a:gd name="connsiteX67" fmla="*/ 48143 w 1404080"/>
                <a:gd name="connsiteY67" fmla="*/ 321790 h 449340"/>
                <a:gd name="connsiteX68" fmla="*/ 48143 w 1404080"/>
                <a:gd name="connsiteY68" fmla="*/ 190982 h 449340"/>
                <a:gd name="connsiteX69" fmla="*/ 49398 w 1404080"/>
                <a:gd name="connsiteY69" fmla="*/ 190982 h 449340"/>
                <a:gd name="connsiteX70" fmla="*/ 58177 w 1404080"/>
                <a:gd name="connsiteY70" fmla="*/ 190982 h 449340"/>
                <a:gd name="connsiteX71" fmla="*/ 58177 w 1404080"/>
                <a:gd name="connsiteY71" fmla="*/ 188365 h 449340"/>
                <a:gd name="connsiteX72" fmla="*/ 58177 w 1404080"/>
                <a:gd name="connsiteY72" fmla="*/ 170051 h 449340"/>
                <a:gd name="connsiteX73" fmla="*/ 60686 w 1404080"/>
                <a:gd name="connsiteY73" fmla="*/ 117728 h 449340"/>
                <a:gd name="connsiteX74" fmla="*/ 61941 w 1404080"/>
                <a:gd name="connsiteY74" fmla="*/ 117728 h 449340"/>
                <a:gd name="connsiteX75" fmla="*/ 70720 w 1404080"/>
                <a:gd name="connsiteY75" fmla="*/ 117728 h 449340"/>
                <a:gd name="connsiteX76" fmla="*/ 70720 w 1404080"/>
                <a:gd name="connsiteY76" fmla="*/ 119037 h 449340"/>
                <a:gd name="connsiteX77" fmla="*/ 70720 w 1404080"/>
                <a:gd name="connsiteY77" fmla="*/ 128193 h 449340"/>
                <a:gd name="connsiteX78" fmla="*/ 75737 w 1404080"/>
                <a:gd name="connsiteY78" fmla="*/ 125577 h 449340"/>
                <a:gd name="connsiteX79" fmla="*/ 75737 w 1404080"/>
                <a:gd name="connsiteY79" fmla="*/ 107264 h 449340"/>
                <a:gd name="connsiteX80" fmla="*/ 77305 w 1404080"/>
                <a:gd name="connsiteY80" fmla="*/ 106610 h 449340"/>
                <a:gd name="connsiteX81" fmla="*/ 88280 w 1404080"/>
                <a:gd name="connsiteY81" fmla="*/ 102032 h 449340"/>
                <a:gd name="connsiteX82" fmla="*/ 89534 w 1404080"/>
                <a:gd name="connsiteY82" fmla="*/ 102686 h 449340"/>
                <a:gd name="connsiteX83" fmla="*/ 98314 w 1404080"/>
                <a:gd name="connsiteY83" fmla="*/ 107264 h 449340"/>
                <a:gd name="connsiteX84" fmla="*/ 100195 w 1404080"/>
                <a:gd name="connsiteY84" fmla="*/ 107264 h 449340"/>
                <a:gd name="connsiteX85" fmla="*/ 113366 w 1404080"/>
                <a:gd name="connsiteY85" fmla="*/ 107264 h 449340"/>
                <a:gd name="connsiteX86" fmla="*/ 113366 w 1404080"/>
                <a:gd name="connsiteY86" fmla="*/ 73253 h 449340"/>
                <a:gd name="connsiteX87" fmla="*/ 114620 w 1404080"/>
                <a:gd name="connsiteY87" fmla="*/ 73253 h 449340"/>
                <a:gd name="connsiteX88" fmla="*/ 123398 w 1404080"/>
                <a:gd name="connsiteY88" fmla="*/ 73253 h 449340"/>
                <a:gd name="connsiteX89" fmla="*/ 124966 w 1404080"/>
                <a:gd name="connsiteY89" fmla="*/ 78486 h 449340"/>
                <a:gd name="connsiteX90" fmla="*/ 135943 w 1404080"/>
                <a:gd name="connsiteY90" fmla="*/ 78486 h 449340"/>
                <a:gd name="connsiteX91" fmla="*/ 137197 w 1404080"/>
                <a:gd name="connsiteY91" fmla="*/ 73253 h 449340"/>
                <a:gd name="connsiteX92" fmla="*/ 145977 w 1404080"/>
                <a:gd name="connsiteY92" fmla="*/ 73253 h 449340"/>
                <a:gd name="connsiteX93" fmla="*/ 145977 w 1404080"/>
                <a:gd name="connsiteY93" fmla="*/ 112496 h 449340"/>
                <a:gd name="connsiteX94" fmla="*/ 147545 w 1404080"/>
                <a:gd name="connsiteY94" fmla="*/ 113804 h 449340"/>
                <a:gd name="connsiteX95" fmla="*/ 158520 w 1404080"/>
                <a:gd name="connsiteY95" fmla="*/ 122961 h 449340"/>
                <a:gd name="connsiteX96" fmla="*/ 183605 w 1404080"/>
                <a:gd name="connsiteY96" fmla="*/ 130810 h 449340"/>
                <a:gd name="connsiteX97" fmla="*/ 183605 w 1404080"/>
                <a:gd name="connsiteY97" fmla="*/ 129174 h 449340"/>
                <a:gd name="connsiteX98" fmla="*/ 183605 w 1404080"/>
                <a:gd name="connsiteY98" fmla="*/ 117728 h 449340"/>
                <a:gd name="connsiteX99" fmla="*/ 216216 w 1404080"/>
                <a:gd name="connsiteY99" fmla="*/ 107264 h 449340"/>
                <a:gd name="connsiteX100" fmla="*/ 216216 w 1404080"/>
                <a:gd name="connsiteY100" fmla="*/ 105957 h 449340"/>
                <a:gd name="connsiteX101" fmla="*/ 216216 w 1404080"/>
                <a:gd name="connsiteY101" fmla="*/ 96799 h 449340"/>
                <a:gd name="connsiteX102" fmla="*/ 217157 w 1404080"/>
                <a:gd name="connsiteY102" fmla="*/ 96799 h 449340"/>
                <a:gd name="connsiteX103" fmla="*/ 223741 w 1404080"/>
                <a:gd name="connsiteY103" fmla="*/ 96799 h 449340"/>
                <a:gd name="connsiteX104" fmla="*/ 223741 w 1404080"/>
                <a:gd name="connsiteY104" fmla="*/ 95819 h 449340"/>
                <a:gd name="connsiteX105" fmla="*/ 223741 w 1404080"/>
                <a:gd name="connsiteY105" fmla="*/ 88950 h 449340"/>
                <a:gd name="connsiteX106" fmla="*/ 226250 w 1404080"/>
                <a:gd name="connsiteY106" fmla="*/ 88950 h 449340"/>
                <a:gd name="connsiteX107" fmla="*/ 243809 w 1404080"/>
                <a:gd name="connsiteY107" fmla="*/ 88950 h 449340"/>
                <a:gd name="connsiteX108" fmla="*/ 243809 w 1404080"/>
                <a:gd name="connsiteY108" fmla="*/ 89931 h 449340"/>
                <a:gd name="connsiteX109" fmla="*/ 243809 w 1404080"/>
                <a:gd name="connsiteY109" fmla="*/ 96799 h 449340"/>
                <a:gd name="connsiteX110" fmla="*/ 245691 w 1404080"/>
                <a:gd name="connsiteY110" fmla="*/ 96799 h 449340"/>
                <a:gd name="connsiteX111" fmla="*/ 258861 w 1404080"/>
                <a:gd name="connsiteY111" fmla="*/ 96799 h 449340"/>
                <a:gd name="connsiteX112" fmla="*/ 258861 w 1404080"/>
                <a:gd name="connsiteY112" fmla="*/ 98761 h 449340"/>
                <a:gd name="connsiteX113" fmla="*/ 258861 w 1404080"/>
                <a:gd name="connsiteY113" fmla="*/ 112496 h 449340"/>
                <a:gd name="connsiteX114" fmla="*/ 286455 w 1404080"/>
                <a:gd name="connsiteY114" fmla="*/ 112496 h 449340"/>
                <a:gd name="connsiteX115" fmla="*/ 286455 w 1404080"/>
                <a:gd name="connsiteY115" fmla="*/ 111188 h 449340"/>
                <a:gd name="connsiteX116" fmla="*/ 286455 w 1404080"/>
                <a:gd name="connsiteY116" fmla="*/ 102032 h 449340"/>
                <a:gd name="connsiteX117" fmla="*/ 288023 w 1404080"/>
                <a:gd name="connsiteY117" fmla="*/ 102032 h 449340"/>
                <a:gd name="connsiteX118" fmla="*/ 298998 w 1404080"/>
                <a:gd name="connsiteY118" fmla="*/ 102032 h 449340"/>
                <a:gd name="connsiteX119" fmla="*/ 298998 w 1404080"/>
                <a:gd name="connsiteY119" fmla="*/ 100723 h 449340"/>
                <a:gd name="connsiteX120" fmla="*/ 298998 w 1404080"/>
                <a:gd name="connsiteY120" fmla="*/ 91567 h 449340"/>
                <a:gd name="connsiteX121" fmla="*/ 300879 w 1404080"/>
                <a:gd name="connsiteY121" fmla="*/ 91567 h 449340"/>
                <a:gd name="connsiteX122" fmla="*/ 314048 w 1404080"/>
                <a:gd name="connsiteY122" fmla="*/ 91567 h 449340"/>
                <a:gd name="connsiteX123" fmla="*/ 314048 w 1404080"/>
                <a:gd name="connsiteY123" fmla="*/ 92875 h 449340"/>
                <a:gd name="connsiteX124" fmla="*/ 314048 w 1404080"/>
                <a:gd name="connsiteY124" fmla="*/ 102032 h 449340"/>
                <a:gd name="connsiteX125" fmla="*/ 319066 w 1404080"/>
                <a:gd name="connsiteY125" fmla="*/ 39243 h 449340"/>
                <a:gd name="connsiteX126" fmla="*/ 431950 w 1404080"/>
                <a:gd name="connsiteY126" fmla="*/ 39243 h 449340"/>
                <a:gd name="connsiteX127" fmla="*/ 431950 w 1404080"/>
                <a:gd name="connsiteY127" fmla="*/ 122961 h 449340"/>
                <a:gd name="connsiteX128" fmla="*/ 434459 w 1404080"/>
                <a:gd name="connsiteY128" fmla="*/ 122961 h 449340"/>
                <a:gd name="connsiteX129" fmla="*/ 452018 w 1404080"/>
                <a:gd name="connsiteY129" fmla="*/ 122961 h 449340"/>
                <a:gd name="connsiteX130" fmla="*/ 452018 w 1404080"/>
                <a:gd name="connsiteY130" fmla="*/ 28778 h 449340"/>
                <a:gd name="connsiteX131" fmla="*/ 477104 w 1404080"/>
                <a:gd name="connsiteY131" fmla="*/ 15697 h 449340"/>
                <a:gd name="connsiteX132" fmla="*/ 509716 w 1404080"/>
                <a:gd name="connsiteY132" fmla="*/ 15697 h 449340"/>
                <a:gd name="connsiteX133" fmla="*/ 511911 w 1404080"/>
                <a:gd name="connsiteY133" fmla="*/ 13736 h 44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1404080" h="449340">
                  <a:moveTo>
                    <a:pt x="527275" y="0"/>
                  </a:moveTo>
                  <a:cubicBezTo>
                    <a:pt x="527275" y="0"/>
                    <a:pt x="527275" y="0"/>
                    <a:pt x="569920" y="0"/>
                  </a:cubicBezTo>
                  <a:cubicBezTo>
                    <a:pt x="569920" y="0"/>
                    <a:pt x="569920" y="0"/>
                    <a:pt x="569920" y="1963"/>
                  </a:cubicBezTo>
                  <a:lnTo>
                    <a:pt x="569920" y="15697"/>
                  </a:lnTo>
                  <a:cubicBezTo>
                    <a:pt x="569920" y="15697"/>
                    <a:pt x="569920" y="15697"/>
                    <a:pt x="612566" y="15697"/>
                  </a:cubicBezTo>
                  <a:cubicBezTo>
                    <a:pt x="612566" y="15697"/>
                    <a:pt x="612566" y="15697"/>
                    <a:pt x="612566" y="117728"/>
                  </a:cubicBezTo>
                  <a:cubicBezTo>
                    <a:pt x="612566" y="117728"/>
                    <a:pt x="612566" y="117728"/>
                    <a:pt x="614134" y="117728"/>
                  </a:cubicBezTo>
                  <a:lnTo>
                    <a:pt x="625109" y="117728"/>
                  </a:lnTo>
                  <a:cubicBezTo>
                    <a:pt x="625109" y="117728"/>
                    <a:pt x="625109" y="117728"/>
                    <a:pt x="625109" y="266850"/>
                  </a:cubicBezTo>
                  <a:cubicBezTo>
                    <a:pt x="625109" y="266850"/>
                    <a:pt x="625109" y="266850"/>
                    <a:pt x="627616" y="266850"/>
                  </a:cubicBezTo>
                  <a:lnTo>
                    <a:pt x="645177" y="266850"/>
                  </a:lnTo>
                  <a:cubicBezTo>
                    <a:pt x="645177" y="266850"/>
                    <a:pt x="645177" y="266850"/>
                    <a:pt x="645177" y="170051"/>
                  </a:cubicBezTo>
                  <a:cubicBezTo>
                    <a:pt x="645177" y="170051"/>
                    <a:pt x="645177" y="170051"/>
                    <a:pt x="646118" y="169398"/>
                  </a:cubicBezTo>
                  <a:lnTo>
                    <a:pt x="652702" y="164820"/>
                  </a:lnTo>
                  <a:cubicBezTo>
                    <a:pt x="657720" y="164820"/>
                    <a:pt x="657720" y="164820"/>
                    <a:pt x="657720" y="166127"/>
                  </a:cubicBezTo>
                  <a:lnTo>
                    <a:pt x="657720" y="175284"/>
                  </a:lnTo>
                  <a:cubicBezTo>
                    <a:pt x="657720" y="175284"/>
                    <a:pt x="657720" y="175284"/>
                    <a:pt x="660227" y="173976"/>
                  </a:cubicBezTo>
                  <a:lnTo>
                    <a:pt x="677788" y="164820"/>
                  </a:lnTo>
                  <a:cubicBezTo>
                    <a:pt x="677788" y="164820"/>
                    <a:pt x="677788" y="164820"/>
                    <a:pt x="679984" y="164820"/>
                  </a:cubicBezTo>
                  <a:lnTo>
                    <a:pt x="695348" y="164820"/>
                  </a:lnTo>
                  <a:cubicBezTo>
                    <a:pt x="695348" y="164820"/>
                    <a:pt x="695348" y="164820"/>
                    <a:pt x="695348" y="342719"/>
                  </a:cubicBezTo>
                  <a:cubicBezTo>
                    <a:pt x="695348" y="342719"/>
                    <a:pt x="695348" y="342719"/>
                    <a:pt x="730468" y="347952"/>
                  </a:cubicBezTo>
                  <a:cubicBezTo>
                    <a:pt x="730468" y="345335"/>
                    <a:pt x="730468" y="342719"/>
                    <a:pt x="730468" y="340104"/>
                  </a:cubicBezTo>
                  <a:cubicBezTo>
                    <a:pt x="743011" y="340104"/>
                    <a:pt x="755552" y="340104"/>
                    <a:pt x="768095" y="340104"/>
                  </a:cubicBezTo>
                  <a:cubicBezTo>
                    <a:pt x="768095" y="327022"/>
                    <a:pt x="768095" y="316558"/>
                    <a:pt x="768095" y="306093"/>
                  </a:cubicBezTo>
                  <a:lnTo>
                    <a:pt x="778129" y="306093"/>
                  </a:lnTo>
                  <a:cubicBezTo>
                    <a:pt x="778129" y="290395"/>
                    <a:pt x="778129" y="277315"/>
                    <a:pt x="778129" y="261618"/>
                  </a:cubicBezTo>
                  <a:cubicBezTo>
                    <a:pt x="780638" y="261618"/>
                    <a:pt x="783147" y="261618"/>
                    <a:pt x="785656" y="261618"/>
                  </a:cubicBezTo>
                  <a:cubicBezTo>
                    <a:pt x="785656" y="245921"/>
                    <a:pt x="785656" y="232840"/>
                    <a:pt x="785656" y="217143"/>
                  </a:cubicBezTo>
                  <a:cubicBezTo>
                    <a:pt x="790673" y="217143"/>
                    <a:pt x="795689" y="217143"/>
                    <a:pt x="803216" y="217143"/>
                  </a:cubicBezTo>
                  <a:cubicBezTo>
                    <a:pt x="820775" y="211911"/>
                    <a:pt x="840843" y="201446"/>
                    <a:pt x="858402" y="193597"/>
                  </a:cubicBezTo>
                  <a:cubicBezTo>
                    <a:pt x="860911" y="185749"/>
                    <a:pt x="860911" y="177900"/>
                    <a:pt x="860911" y="170051"/>
                  </a:cubicBezTo>
                  <a:cubicBezTo>
                    <a:pt x="863420" y="177900"/>
                    <a:pt x="863420" y="185749"/>
                    <a:pt x="865929" y="193597"/>
                  </a:cubicBezTo>
                  <a:cubicBezTo>
                    <a:pt x="885997" y="204063"/>
                    <a:pt x="903557" y="214527"/>
                    <a:pt x="923625" y="224991"/>
                  </a:cubicBezTo>
                  <a:cubicBezTo>
                    <a:pt x="923625" y="222382"/>
                    <a:pt x="923625" y="219773"/>
                    <a:pt x="923625" y="219760"/>
                  </a:cubicBezTo>
                  <a:cubicBezTo>
                    <a:pt x="928641" y="219760"/>
                    <a:pt x="933661" y="219760"/>
                    <a:pt x="938677" y="219760"/>
                  </a:cubicBezTo>
                  <a:cubicBezTo>
                    <a:pt x="938677" y="232840"/>
                    <a:pt x="938677" y="248537"/>
                    <a:pt x="938677" y="261618"/>
                  </a:cubicBezTo>
                  <a:cubicBezTo>
                    <a:pt x="941186" y="261618"/>
                    <a:pt x="943693" y="261618"/>
                    <a:pt x="946202" y="261618"/>
                  </a:cubicBezTo>
                  <a:cubicBezTo>
                    <a:pt x="946202" y="277315"/>
                    <a:pt x="946202" y="293012"/>
                    <a:pt x="946202" y="311325"/>
                  </a:cubicBezTo>
                  <a:cubicBezTo>
                    <a:pt x="948711" y="311325"/>
                    <a:pt x="951220" y="311325"/>
                    <a:pt x="953729" y="311325"/>
                  </a:cubicBezTo>
                  <a:cubicBezTo>
                    <a:pt x="953729" y="319174"/>
                    <a:pt x="953729" y="327022"/>
                    <a:pt x="953729" y="334871"/>
                  </a:cubicBezTo>
                  <a:cubicBezTo>
                    <a:pt x="958745" y="334871"/>
                    <a:pt x="963761" y="334871"/>
                    <a:pt x="968779" y="334871"/>
                  </a:cubicBezTo>
                  <a:cubicBezTo>
                    <a:pt x="968779" y="347952"/>
                    <a:pt x="968779" y="358416"/>
                    <a:pt x="968779" y="371497"/>
                  </a:cubicBezTo>
                  <a:cubicBezTo>
                    <a:pt x="1001391" y="368881"/>
                    <a:pt x="1031493" y="366265"/>
                    <a:pt x="1064103" y="363648"/>
                  </a:cubicBezTo>
                  <a:cubicBezTo>
                    <a:pt x="1064103" y="350568"/>
                    <a:pt x="1064103" y="340104"/>
                    <a:pt x="1064103" y="327022"/>
                  </a:cubicBezTo>
                  <a:cubicBezTo>
                    <a:pt x="1081663" y="327022"/>
                    <a:pt x="1099223" y="327022"/>
                    <a:pt x="1114275" y="327022"/>
                  </a:cubicBezTo>
                  <a:cubicBezTo>
                    <a:pt x="1114275" y="319174"/>
                    <a:pt x="1114275" y="313941"/>
                    <a:pt x="1114275" y="306093"/>
                  </a:cubicBezTo>
                  <a:cubicBezTo>
                    <a:pt x="1149395" y="306093"/>
                    <a:pt x="1184514" y="306093"/>
                    <a:pt x="1219634" y="306093"/>
                  </a:cubicBezTo>
                  <a:cubicBezTo>
                    <a:pt x="1219634" y="311325"/>
                    <a:pt x="1219634" y="313941"/>
                    <a:pt x="1219634" y="319174"/>
                  </a:cubicBezTo>
                  <a:cubicBezTo>
                    <a:pt x="1242211" y="319174"/>
                    <a:pt x="1264787" y="319174"/>
                    <a:pt x="1287364" y="319174"/>
                  </a:cubicBezTo>
                  <a:cubicBezTo>
                    <a:pt x="1287364" y="321790"/>
                    <a:pt x="1287364" y="324407"/>
                    <a:pt x="1287364" y="327022"/>
                  </a:cubicBezTo>
                  <a:cubicBezTo>
                    <a:pt x="1292380" y="327022"/>
                    <a:pt x="1299907" y="327022"/>
                    <a:pt x="1307432" y="327022"/>
                  </a:cubicBezTo>
                  <a:cubicBezTo>
                    <a:pt x="1307432" y="329638"/>
                    <a:pt x="1307432" y="332255"/>
                    <a:pt x="1307432" y="334871"/>
                  </a:cubicBezTo>
                  <a:cubicBezTo>
                    <a:pt x="1312448" y="334871"/>
                    <a:pt x="1319975" y="334871"/>
                    <a:pt x="1324991" y="334871"/>
                  </a:cubicBezTo>
                  <a:cubicBezTo>
                    <a:pt x="1324991" y="327365"/>
                    <a:pt x="1324991" y="319860"/>
                    <a:pt x="1324991" y="312354"/>
                  </a:cubicBezTo>
                  <a:lnTo>
                    <a:pt x="1404080" y="449340"/>
                  </a:lnTo>
                  <a:lnTo>
                    <a:pt x="0" y="449340"/>
                  </a:lnTo>
                  <a:lnTo>
                    <a:pt x="0" y="387854"/>
                  </a:lnTo>
                  <a:lnTo>
                    <a:pt x="5498" y="384578"/>
                  </a:lnTo>
                  <a:cubicBezTo>
                    <a:pt x="5498" y="384578"/>
                    <a:pt x="5498" y="384578"/>
                    <a:pt x="5498" y="361033"/>
                  </a:cubicBezTo>
                  <a:cubicBezTo>
                    <a:pt x="482" y="361033"/>
                    <a:pt x="482" y="361033"/>
                    <a:pt x="482" y="334871"/>
                  </a:cubicBezTo>
                  <a:cubicBezTo>
                    <a:pt x="482" y="334871"/>
                    <a:pt x="482" y="334871"/>
                    <a:pt x="1734" y="334871"/>
                  </a:cubicBezTo>
                  <a:lnTo>
                    <a:pt x="10516" y="334871"/>
                  </a:lnTo>
                  <a:cubicBezTo>
                    <a:pt x="10516" y="332255"/>
                    <a:pt x="10516" y="332255"/>
                    <a:pt x="33093" y="332255"/>
                  </a:cubicBezTo>
                  <a:cubicBezTo>
                    <a:pt x="33093" y="332255"/>
                    <a:pt x="33093" y="332255"/>
                    <a:pt x="33093" y="330946"/>
                  </a:cubicBezTo>
                  <a:lnTo>
                    <a:pt x="33093" y="321790"/>
                  </a:lnTo>
                  <a:cubicBezTo>
                    <a:pt x="33093" y="321790"/>
                    <a:pt x="33093" y="321790"/>
                    <a:pt x="34974" y="321790"/>
                  </a:cubicBezTo>
                  <a:lnTo>
                    <a:pt x="48143" y="321790"/>
                  </a:lnTo>
                  <a:cubicBezTo>
                    <a:pt x="48143" y="321790"/>
                    <a:pt x="48143" y="321790"/>
                    <a:pt x="48143" y="190982"/>
                  </a:cubicBezTo>
                  <a:cubicBezTo>
                    <a:pt x="48143" y="190982"/>
                    <a:pt x="48143" y="190982"/>
                    <a:pt x="49398" y="190982"/>
                  </a:cubicBezTo>
                  <a:lnTo>
                    <a:pt x="58177" y="190982"/>
                  </a:lnTo>
                  <a:cubicBezTo>
                    <a:pt x="58177" y="190982"/>
                    <a:pt x="58177" y="190982"/>
                    <a:pt x="58177" y="188365"/>
                  </a:cubicBezTo>
                  <a:lnTo>
                    <a:pt x="58177" y="170051"/>
                  </a:lnTo>
                  <a:cubicBezTo>
                    <a:pt x="60686" y="170051"/>
                    <a:pt x="60686" y="170051"/>
                    <a:pt x="60686" y="117728"/>
                  </a:cubicBezTo>
                  <a:cubicBezTo>
                    <a:pt x="60686" y="117728"/>
                    <a:pt x="60686" y="117728"/>
                    <a:pt x="61941" y="117728"/>
                  </a:cubicBezTo>
                  <a:lnTo>
                    <a:pt x="70720" y="117728"/>
                  </a:lnTo>
                  <a:cubicBezTo>
                    <a:pt x="70720" y="117728"/>
                    <a:pt x="70720" y="117728"/>
                    <a:pt x="70720" y="119037"/>
                  </a:cubicBezTo>
                  <a:lnTo>
                    <a:pt x="70720" y="128193"/>
                  </a:lnTo>
                  <a:cubicBezTo>
                    <a:pt x="75737" y="128193"/>
                    <a:pt x="75737" y="128193"/>
                    <a:pt x="75737" y="125577"/>
                  </a:cubicBezTo>
                  <a:lnTo>
                    <a:pt x="75737" y="107264"/>
                  </a:lnTo>
                  <a:cubicBezTo>
                    <a:pt x="75737" y="107264"/>
                    <a:pt x="75737" y="107264"/>
                    <a:pt x="77305" y="106610"/>
                  </a:cubicBezTo>
                  <a:lnTo>
                    <a:pt x="88280" y="102032"/>
                  </a:lnTo>
                  <a:cubicBezTo>
                    <a:pt x="88280" y="102032"/>
                    <a:pt x="88280" y="102032"/>
                    <a:pt x="89534" y="102686"/>
                  </a:cubicBezTo>
                  <a:lnTo>
                    <a:pt x="98314" y="107264"/>
                  </a:lnTo>
                  <a:cubicBezTo>
                    <a:pt x="98314" y="107264"/>
                    <a:pt x="98314" y="107264"/>
                    <a:pt x="100195" y="107264"/>
                  </a:cubicBezTo>
                  <a:lnTo>
                    <a:pt x="113366" y="107264"/>
                  </a:lnTo>
                  <a:cubicBezTo>
                    <a:pt x="113366" y="107264"/>
                    <a:pt x="113366" y="107264"/>
                    <a:pt x="113366" y="73253"/>
                  </a:cubicBezTo>
                  <a:cubicBezTo>
                    <a:pt x="113366" y="73253"/>
                    <a:pt x="113366" y="73253"/>
                    <a:pt x="114620" y="73253"/>
                  </a:cubicBezTo>
                  <a:lnTo>
                    <a:pt x="123398" y="73253"/>
                  </a:lnTo>
                  <a:cubicBezTo>
                    <a:pt x="123398" y="78486"/>
                    <a:pt x="123398" y="78486"/>
                    <a:pt x="124966" y="78486"/>
                  </a:cubicBezTo>
                  <a:lnTo>
                    <a:pt x="135943" y="78486"/>
                  </a:lnTo>
                  <a:cubicBezTo>
                    <a:pt x="135943" y="73253"/>
                    <a:pt x="135943" y="73253"/>
                    <a:pt x="137197" y="73253"/>
                  </a:cubicBezTo>
                  <a:lnTo>
                    <a:pt x="145977" y="73253"/>
                  </a:lnTo>
                  <a:cubicBezTo>
                    <a:pt x="145977" y="73253"/>
                    <a:pt x="145977" y="73253"/>
                    <a:pt x="145977" y="112496"/>
                  </a:cubicBezTo>
                  <a:cubicBezTo>
                    <a:pt x="145977" y="112496"/>
                    <a:pt x="145977" y="112496"/>
                    <a:pt x="147545" y="113804"/>
                  </a:cubicBezTo>
                  <a:lnTo>
                    <a:pt x="158520" y="122961"/>
                  </a:lnTo>
                  <a:cubicBezTo>
                    <a:pt x="156011" y="130810"/>
                    <a:pt x="156011" y="130810"/>
                    <a:pt x="183605" y="130810"/>
                  </a:cubicBezTo>
                  <a:cubicBezTo>
                    <a:pt x="183605" y="130810"/>
                    <a:pt x="183605" y="130810"/>
                    <a:pt x="183605" y="129174"/>
                  </a:cubicBezTo>
                  <a:lnTo>
                    <a:pt x="183605" y="117728"/>
                  </a:lnTo>
                  <a:cubicBezTo>
                    <a:pt x="183605" y="117728"/>
                    <a:pt x="183605" y="117728"/>
                    <a:pt x="216216" y="107264"/>
                  </a:cubicBezTo>
                  <a:cubicBezTo>
                    <a:pt x="216216" y="107264"/>
                    <a:pt x="216216" y="107264"/>
                    <a:pt x="216216" y="105957"/>
                  </a:cubicBezTo>
                  <a:lnTo>
                    <a:pt x="216216" y="96799"/>
                  </a:lnTo>
                  <a:cubicBezTo>
                    <a:pt x="216216" y="96799"/>
                    <a:pt x="216216" y="96799"/>
                    <a:pt x="217157" y="96799"/>
                  </a:cubicBezTo>
                  <a:lnTo>
                    <a:pt x="223741" y="96799"/>
                  </a:lnTo>
                  <a:cubicBezTo>
                    <a:pt x="223741" y="96799"/>
                    <a:pt x="223741" y="96799"/>
                    <a:pt x="223741" y="95819"/>
                  </a:cubicBezTo>
                  <a:lnTo>
                    <a:pt x="223741" y="88950"/>
                  </a:lnTo>
                  <a:cubicBezTo>
                    <a:pt x="223741" y="88950"/>
                    <a:pt x="223741" y="88950"/>
                    <a:pt x="226250" y="88950"/>
                  </a:cubicBezTo>
                  <a:lnTo>
                    <a:pt x="243809" y="88950"/>
                  </a:lnTo>
                  <a:cubicBezTo>
                    <a:pt x="243809" y="88950"/>
                    <a:pt x="243809" y="88950"/>
                    <a:pt x="243809" y="89931"/>
                  </a:cubicBezTo>
                  <a:lnTo>
                    <a:pt x="243809" y="96799"/>
                  </a:lnTo>
                  <a:cubicBezTo>
                    <a:pt x="243809" y="96799"/>
                    <a:pt x="243809" y="96799"/>
                    <a:pt x="245691" y="96799"/>
                  </a:cubicBezTo>
                  <a:lnTo>
                    <a:pt x="258861" y="96799"/>
                  </a:lnTo>
                  <a:cubicBezTo>
                    <a:pt x="258861" y="96799"/>
                    <a:pt x="258861" y="96799"/>
                    <a:pt x="258861" y="98761"/>
                  </a:cubicBezTo>
                  <a:lnTo>
                    <a:pt x="258861" y="112496"/>
                  </a:lnTo>
                  <a:cubicBezTo>
                    <a:pt x="258861" y="112496"/>
                    <a:pt x="258861" y="112496"/>
                    <a:pt x="286455" y="112496"/>
                  </a:cubicBezTo>
                  <a:cubicBezTo>
                    <a:pt x="286455" y="112496"/>
                    <a:pt x="286455" y="112496"/>
                    <a:pt x="286455" y="111188"/>
                  </a:cubicBezTo>
                  <a:lnTo>
                    <a:pt x="286455" y="102032"/>
                  </a:lnTo>
                  <a:cubicBezTo>
                    <a:pt x="286455" y="102032"/>
                    <a:pt x="286455" y="102032"/>
                    <a:pt x="288023" y="102032"/>
                  </a:cubicBezTo>
                  <a:lnTo>
                    <a:pt x="298998" y="102032"/>
                  </a:lnTo>
                  <a:cubicBezTo>
                    <a:pt x="298998" y="102032"/>
                    <a:pt x="298998" y="102032"/>
                    <a:pt x="298998" y="100723"/>
                  </a:cubicBezTo>
                  <a:lnTo>
                    <a:pt x="298998" y="91567"/>
                  </a:lnTo>
                  <a:cubicBezTo>
                    <a:pt x="298998" y="91567"/>
                    <a:pt x="298998" y="91567"/>
                    <a:pt x="300879" y="91567"/>
                  </a:cubicBezTo>
                  <a:lnTo>
                    <a:pt x="314048" y="91567"/>
                  </a:lnTo>
                  <a:cubicBezTo>
                    <a:pt x="314048" y="91567"/>
                    <a:pt x="314048" y="91567"/>
                    <a:pt x="314048" y="92875"/>
                  </a:cubicBezTo>
                  <a:lnTo>
                    <a:pt x="314048" y="102032"/>
                  </a:lnTo>
                  <a:cubicBezTo>
                    <a:pt x="319066" y="102032"/>
                    <a:pt x="319066" y="102032"/>
                    <a:pt x="319066" y="39243"/>
                  </a:cubicBezTo>
                  <a:cubicBezTo>
                    <a:pt x="319066" y="39243"/>
                    <a:pt x="319066" y="39243"/>
                    <a:pt x="431950" y="39243"/>
                  </a:cubicBezTo>
                  <a:cubicBezTo>
                    <a:pt x="431950" y="39243"/>
                    <a:pt x="431950" y="39243"/>
                    <a:pt x="431950" y="122961"/>
                  </a:cubicBezTo>
                  <a:cubicBezTo>
                    <a:pt x="431950" y="122961"/>
                    <a:pt x="431950" y="122961"/>
                    <a:pt x="434459" y="122961"/>
                  </a:cubicBezTo>
                  <a:lnTo>
                    <a:pt x="452018" y="122961"/>
                  </a:lnTo>
                  <a:cubicBezTo>
                    <a:pt x="452018" y="122961"/>
                    <a:pt x="452018" y="122961"/>
                    <a:pt x="452018" y="28778"/>
                  </a:cubicBezTo>
                  <a:cubicBezTo>
                    <a:pt x="452018" y="28778"/>
                    <a:pt x="452018" y="28778"/>
                    <a:pt x="477104" y="15697"/>
                  </a:cubicBezTo>
                  <a:cubicBezTo>
                    <a:pt x="477104" y="15697"/>
                    <a:pt x="477104" y="15697"/>
                    <a:pt x="509716" y="15697"/>
                  </a:cubicBezTo>
                  <a:cubicBezTo>
                    <a:pt x="509716" y="15697"/>
                    <a:pt x="509716" y="15697"/>
                    <a:pt x="511911" y="137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576677" y="3450796"/>
            <a:ext cx="705424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cs typeface="Arial" pitchFamily="34" charset="0"/>
              </a:rPr>
              <a:t>Q &amp; A</a:t>
            </a:r>
            <a:endParaRPr lang="ko-KR" altLang="en-US" sz="8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5EEE44-FEBA-40F7-B0EF-9237C4864333}"/>
              </a:ext>
            </a:extLst>
          </p:cNvPr>
          <p:cNvGrpSpPr/>
          <p:nvPr/>
        </p:nvGrpSpPr>
        <p:grpSpPr>
          <a:xfrm>
            <a:off x="5293641" y="1532705"/>
            <a:ext cx="1570335" cy="946374"/>
            <a:chOff x="3767143" y="2846931"/>
            <a:chExt cx="1053838" cy="63510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F3FDEF-D3D4-4589-8A28-7AE612D65109}"/>
                </a:ext>
              </a:extLst>
            </p:cNvPr>
            <p:cNvSpPr/>
            <p:nvPr/>
          </p:nvSpPr>
          <p:spPr>
            <a:xfrm>
              <a:off x="3813737" y="2889799"/>
              <a:ext cx="967795" cy="543968"/>
            </a:xfrm>
            <a:custGeom>
              <a:avLst/>
              <a:gdLst>
                <a:gd name="connsiteX0" fmla="*/ 0 w 967795"/>
                <a:gd name="connsiteY0" fmla="*/ 543968 h 543968"/>
                <a:gd name="connsiteX1" fmla="*/ 240280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80336 w 967795"/>
                <a:gd name="connsiteY2" fmla="*/ 430652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795" h="543968">
                  <a:moveTo>
                    <a:pt x="0" y="543968"/>
                  </a:moveTo>
                  <a:lnTo>
                    <a:pt x="230044" y="233606"/>
                  </a:lnTo>
                  <a:lnTo>
                    <a:pt x="480336" y="430652"/>
                  </a:lnTo>
                  <a:lnTo>
                    <a:pt x="724178" y="280327"/>
                  </a:lnTo>
                  <a:lnTo>
                    <a:pt x="967795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8E0B52-FD3F-4E68-AB60-2B0200FFF3B8}"/>
                </a:ext>
              </a:extLst>
            </p:cNvPr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FA4BE8-0E34-48B1-B39D-B84BE8FC98A2}"/>
                </a:ext>
              </a:extLst>
            </p:cNvPr>
            <p:cNvSpPr/>
            <p:nvPr/>
          </p:nvSpPr>
          <p:spPr>
            <a:xfrm>
              <a:off x="4000642" y="3081351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3E0C768-B403-4783-A56B-A48CC4314C72}"/>
                </a:ext>
              </a:extLst>
            </p:cNvPr>
            <p:cNvSpPr/>
            <p:nvPr/>
          </p:nvSpPr>
          <p:spPr>
            <a:xfrm>
              <a:off x="4247789" y="3267775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0A5F38-4569-4A0B-8D8A-DE087F2E9571}"/>
                </a:ext>
              </a:extLst>
            </p:cNvPr>
            <p:cNvSpPr/>
            <p:nvPr/>
          </p:nvSpPr>
          <p:spPr>
            <a:xfrm>
              <a:off x="4488112" y="3127624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79D9C2-B681-42F2-91BD-2889582B702C}"/>
                </a:ext>
              </a:extLst>
            </p:cNvPr>
            <p:cNvSpPr/>
            <p:nvPr/>
          </p:nvSpPr>
          <p:spPr>
            <a:xfrm>
              <a:off x="4728435" y="2846931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527DBF-6B4A-40FF-BD05-C68E49046F15}"/>
              </a:ext>
            </a:extLst>
          </p:cNvPr>
          <p:cNvSpPr/>
          <p:nvPr/>
        </p:nvSpPr>
        <p:spPr>
          <a:xfrm>
            <a:off x="5228214" y="1854302"/>
            <a:ext cx="1751173" cy="1412801"/>
          </a:xfrm>
          <a:custGeom>
            <a:avLst/>
            <a:gdLst>
              <a:gd name="connsiteX0" fmla="*/ 716218 w 1751173"/>
              <a:gd name="connsiteY0" fmla="*/ 1355596 h 1412801"/>
              <a:gd name="connsiteX1" fmla="*/ 723219 w 1751173"/>
              <a:gd name="connsiteY1" fmla="*/ 1361289 h 1412801"/>
              <a:gd name="connsiteX2" fmla="*/ 752605 w 1751173"/>
              <a:gd name="connsiteY2" fmla="*/ 1363344 h 1412801"/>
              <a:gd name="connsiteX3" fmla="*/ 827317 w 1751173"/>
              <a:gd name="connsiteY3" fmla="*/ 1364186 h 1412801"/>
              <a:gd name="connsiteX4" fmla="*/ 882043 w 1751173"/>
              <a:gd name="connsiteY4" fmla="*/ 1381863 h 1412801"/>
              <a:gd name="connsiteX5" fmla="*/ 913873 w 1751173"/>
              <a:gd name="connsiteY5" fmla="*/ 1412801 h 1412801"/>
              <a:gd name="connsiteX6" fmla="*/ 716218 w 1751173"/>
              <a:gd name="connsiteY6" fmla="*/ 1412801 h 1412801"/>
              <a:gd name="connsiteX7" fmla="*/ 716218 w 1751173"/>
              <a:gd name="connsiteY7" fmla="*/ 967749 h 1412801"/>
              <a:gd name="connsiteX8" fmla="*/ 730124 w 1751173"/>
              <a:gd name="connsiteY8" fmla="*/ 992585 h 1412801"/>
              <a:gd name="connsiteX9" fmla="*/ 724456 w 1751173"/>
              <a:gd name="connsiteY9" fmla="*/ 1049695 h 1412801"/>
              <a:gd name="connsiteX10" fmla="*/ 716218 w 1751173"/>
              <a:gd name="connsiteY10" fmla="*/ 1058849 h 1412801"/>
              <a:gd name="connsiteX11" fmla="*/ 716218 w 1751173"/>
              <a:gd name="connsiteY11" fmla="*/ 891198 h 1412801"/>
              <a:gd name="connsiteX12" fmla="*/ 734723 w 1751173"/>
              <a:gd name="connsiteY12" fmla="*/ 892319 h 1412801"/>
              <a:gd name="connsiteX13" fmla="*/ 748523 w 1751173"/>
              <a:gd name="connsiteY13" fmla="*/ 901625 h 1412801"/>
              <a:gd name="connsiteX14" fmla="*/ 748890 w 1751173"/>
              <a:gd name="connsiteY14" fmla="*/ 913801 h 1412801"/>
              <a:gd name="connsiteX15" fmla="*/ 732355 w 1751173"/>
              <a:gd name="connsiteY15" fmla="*/ 913168 h 1412801"/>
              <a:gd name="connsiteX16" fmla="*/ 716218 w 1751173"/>
              <a:gd name="connsiteY16" fmla="*/ 908013 h 1412801"/>
              <a:gd name="connsiteX17" fmla="*/ 1393066 w 1751173"/>
              <a:gd name="connsiteY17" fmla="*/ 841122 h 1412801"/>
              <a:gd name="connsiteX18" fmla="*/ 1393066 w 1751173"/>
              <a:gd name="connsiteY18" fmla="*/ 884095 h 1412801"/>
              <a:gd name="connsiteX19" fmla="*/ 1348413 w 1751173"/>
              <a:gd name="connsiteY19" fmla="*/ 853981 h 1412801"/>
              <a:gd name="connsiteX20" fmla="*/ 1353727 w 1751173"/>
              <a:gd name="connsiteY20" fmla="*/ 851356 h 1412801"/>
              <a:gd name="connsiteX21" fmla="*/ 0 w 1751173"/>
              <a:gd name="connsiteY21" fmla="*/ 818414 h 1412801"/>
              <a:gd name="connsiteX22" fmla="*/ 318741 w 1751173"/>
              <a:gd name="connsiteY22" fmla="*/ 818414 h 1412801"/>
              <a:gd name="connsiteX23" fmla="*/ 318741 w 1751173"/>
              <a:gd name="connsiteY23" fmla="*/ 1412801 h 1412801"/>
              <a:gd name="connsiteX24" fmla="*/ 0 w 1751173"/>
              <a:gd name="connsiteY24" fmla="*/ 1412801 h 1412801"/>
              <a:gd name="connsiteX25" fmla="*/ 716218 w 1751173"/>
              <a:gd name="connsiteY25" fmla="*/ 602228 h 1412801"/>
              <a:gd name="connsiteX26" fmla="*/ 1034959 w 1751173"/>
              <a:gd name="connsiteY26" fmla="*/ 602228 h 1412801"/>
              <a:gd name="connsiteX27" fmla="*/ 1034959 w 1751173"/>
              <a:gd name="connsiteY27" fmla="*/ 709706 h 1412801"/>
              <a:gd name="connsiteX28" fmla="*/ 1006499 w 1751173"/>
              <a:gd name="connsiteY28" fmla="*/ 710265 h 1412801"/>
              <a:gd name="connsiteX29" fmla="*/ 851884 w 1751173"/>
              <a:gd name="connsiteY29" fmla="*/ 763881 h 1412801"/>
              <a:gd name="connsiteX30" fmla="*/ 828700 w 1751173"/>
              <a:gd name="connsiteY30" fmla="*/ 775736 h 1412801"/>
              <a:gd name="connsiteX31" fmla="*/ 736876 w 1751173"/>
              <a:gd name="connsiteY31" fmla="*/ 779981 h 1412801"/>
              <a:gd name="connsiteX32" fmla="*/ 716218 w 1751173"/>
              <a:gd name="connsiteY32" fmla="*/ 778011 h 1412801"/>
              <a:gd name="connsiteX33" fmla="*/ 1074325 w 1751173"/>
              <a:gd name="connsiteY33" fmla="*/ 469735 h 1412801"/>
              <a:gd name="connsiteX34" fmla="*/ 1393066 w 1751173"/>
              <a:gd name="connsiteY34" fmla="*/ 469735 h 1412801"/>
              <a:gd name="connsiteX35" fmla="*/ 1393066 w 1751173"/>
              <a:gd name="connsiteY35" fmla="*/ 669661 h 1412801"/>
              <a:gd name="connsiteX36" fmla="*/ 1389145 w 1751173"/>
              <a:gd name="connsiteY36" fmla="*/ 667880 h 1412801"/>
              <a:gd name="connsiteX37" fmla="*/ 1113926 w 1751173"/>
              <a:gd name="connsiteY37" fmla="*/ 505370 h 1412801"/>
              <a:gd name="connsiteX38" fmla="*/ 1086705 w 1751173"/>
              <a:gd name="connsiteY38" fmla="*/ 492673 h 1412801"/>
              <a:gd name="connsiteX39" fmla="*/ 1077710 w 1751173"/>
              <a:gd name="connsiteY39" fmla="*/ 501335 h 1412801"/>
              <a:gd name="connsiteX40" fmla="*/ 1095581 w 1751173"/>
              <a:gd name="connsiteY40" fmla="*/ 540720 h 1412801"/>
              <a:gd name="connsiteX41" fmla="*/ 1206427 w 1751173"/>
              <a:gd name="connsiteY41" fmla="*/ 644294 h 1412801"/>
              <a:gd name="connsiteX42" fmla="*/ 1309675 w 1751173"/>
              <a:gd name="connsiteY42" fmla="*/ 721258 h 1412801"/>
              <a:gd name="connsiteX43" fmla="*/ 1323442 w 1751173"/>
              <a:gd name="connsiteY43" fmla="*/ 737193 h 1412801"/>
              <a:gd name="connsiteX44" fmla="*/ 1273905 w 1751173"/>
              <a:gd name="connsiteY44" fmla="*/ 734193 h 1412801"/>
              <a:gd name="connsiteX45" fmla="*/ 1261116 w 1751173"/>
              <a:gd name="connsiteY45" fmla="*/ 726420 h 1412801"/>
              <a:gd name="connsiteX46" fmla="*/ 1219529 w 1751173"/>
              <a:gd name="connsiteY46" fmla="*/ 707697 h 1412801"/>
              <a:gd name="connsiteX47" fmla="*/ 1196812 w 1751173"/>
              <a:gd name="connsiteY47" fmla="*/ 711846 h 1412801"/>
              <a:gd name="connsiteX48" fmla="*/ 1173893 w 1751173"/>
              <a:gd name="connsiteY48" fmla="*/ 707144 h 1412801"/>
              <a:gd name="connsiteX49" fmla="*/ 1136565 w 1751173"/>
              <a:gd name="connsiteY49" fmla="*/ 697148 h 1412801"/>
              <a:gd name="connsiteX50" fmla="*/ 1089818 w 1751173"/>
              <a:gd name="connsiteY50" fmla="*/ 702789 h 1412801"/>
              <a:gd name="connsiteX51" fmla="*/ 1074325 w 1751173"/>
              <a:gd name="connsiteY51" fmla="*/ 705277 h 1412801"/>
              <a:gd name="connsiteX52" fmla="*/ 358111 w 1751173"/>
              <a:gd name="connsiteY52" fmla="*/ 453168 h 1412801"/>
              <a:gd name="connsiteX53" fmla="*/ 676852 w 1751173"/>
              <a:gd name="connsiteY53" fmla="*/ 453168 h 1412801"/>
              <a:gd name="connsiteX54" fmla="*/ 676852 w 1751173"/>
              <a:gd name="connsiteY54" fmla="*/ 774258 h 1412801"/>
              <a:gd name="connsiteX55" fmla="*/ 645560 w 1751173"/>
              <a:gd name="connsiteY55" fmla="*/ 771275 h 1412801"/>
              <a:gd name="connsiteX56" fmla="*/ 536987 w 1751173"/>
              <a:gd name="connsiteY56" fmla="*/ 739656 h 1412801"/>
              <a:gd name="connsiteX57" fmla="*/ 522018 w 1751173"/>
              <a:gd name="connsiteY57" fmla="*/ 719230 h 1412801"/>
              <a:gd name="connsiteX58" fmla="*/ 526608 w 1751173"/>
              <a:gd name="connsiteY58" fmla="*/ 673839 h 1412801"/>
              <a:gd name="connsiteX59" fmla="*/ 539304 w 1751173"/>
              <a:gd name="connsiteY59" fmla="*/ 610156 h 1412801"/>
              <a:gd name="connsiteX60" fmla="*/ 521244 w 1751173"/>
              <a:gd name="connsiteY60" fmla="*/ 579968 h 1412801"/>
              <a:gd name="connsiteX61" fmla="*/ 525804 w 1751173"/>
              <a:gd name="connsiteY61" fmla="*/ 589819 h 1412801"/>
              <a:gd name="connsiteX62" fmla="*/ 509936 w 1751173"/>
              <a:gd name="connsiteY62" fmla="*/ 590332 h 1412801"/>
              <a:gd name="connsiteX63" fmla="*/ 467009 w 1751173"/>
              <a:gd name="connsiteY63" fmla="*/ 709270 h 1412801"/>
              <a:gd name="connsiteX64" fmla="*/ 479355 w 1751173"/>
              <a:gd name="connsiteY64" fmla="*/ 785149 h 1412801"/>
              <a:gd name="connsiteX65" fmla="*/ 540895 w 1751173"/>
              <a:gd name="connsiteY65" fmla="*/ 839332 h 1412801"/>
              <a:gd name="connsiteX66" fmla="*/ 670841 w 1751173"/>
              <a:gd name="connsiteY66" fmla="*/ 882925 h 1412801"/>
              <a:gd name="connsiteX67" fmla="*/ 676852 w 1751173"/>
              <a:gd name="connsiteY67" fmla="*/ 884343 h 1412801"/>
              <a:gd name="connsiteX68" fmla="*/ 676852 w 1751173"/>
              <a:gd name="connsiteY68" fmla="*/ 1111682 h 1412801"/>
              <a:gd name="connsiteX69" fmla="*/ 663280 w 1751173"/>
              <a:gd name="connsiteY69" fmla="*/ 1123332 h 1412801"/>
              <a:gd name="connsiteX70" fmla="*/ 637206 w 1751173"/>
              <a:gd name="connsiteY70" fmla="*/ 1158583 h 1412801"/>
              <a:gd name="connsiteX71" fmla="*/ 637167 w 1751173"/>
              <a:gd name="connsiteY71" fmla="*/ 1256546 h 1412801"/>
              <a:gd name="connsiteX72" fmla="*/ 651158 w 1751173"/>
              <a:gd name="connsiteY72" fmla="*/ 1293855 h 1412801"/>
              <a:gd name="connsiteX73" fmla="*/ 676852 w 1751173"/>
              <a:gd name="connsiteY73" fmla="*/ 1319676 h 1412801"/>
              <a:gd name="connsiteX74" fmla="*/ 676852 w 1751173"/>
              <a:gd name="connsiteY74" fmla="*/ 1412801 h 1412801"/>
              <a:gd name="connsiteX75" fmla="*/ 358111 w 1751173"/>
              <a:gd name="connsiteY75" fmla="*/ 1412801 h 1412801"/>
              <a:gd name="connsiteX76" fmla="*/ 1432432 w 1751173"/>
              <a:gd name="connsiteY76" fmla="*/ 0 h 1412801"/>
              <a:gd name="connsiteX77" fmla="*/ 1751173 w 1751173"/>
              <a:gd name="connsiteY77" fmla="*/ 0 h 1412801"/>
              <a:gd name="connsiteX78" fmla="*/ 1751173 w 1751173"/>
              <a:gd name="connsiteY78" fmla="*/ 1165798 h 1412801"/>
              <a:gd name="connsiteX79" fmla="*/ 1692337 w 1751173"/>
              <a:gd name="connsiteY79" fmla="*/ 1109788 h 1412801"/>
              <a:gd name="connsiteX80" fmla="*/ 1531914 w 1751173"/>
              <a:gd name="connsiteY80" fmla="*/ 974108 h 1412801"/>
              <a:gd name="connsiteX81" fmla="*/ 1440528 w 1751173"/>
              <a:gd name="connsiteY81" fmla="*/ 912791 h 1412801"/>
              <a:gd name="connsiteX82" fmla="*/ 1432432 w 1751173"/>
              <a:gd name="connsiteY82" fmla="*/ 908491 h 1412801"/>
              <a:gd name="connsiteX83" fmla="*/ 1432432 w 1751173"/>
              <a:gd name="connsiteY83" fmla="*/ 827424 h 1412801"/>
              <a:gd name="connsiteX84" fmla="*/ 1451232 w 1751173"/>
              <a:gd name="connsiteY84" fmla="*/ 817163 h 1412801"/>
              <a:gd name="connsiteX85" fmla="*/ 1468879 w 1751173"/>
              <a:gd name="connsiteY85" fmla="*/ 786512 h 1412801"/>
              <a:gd name="connsiteX86" fmla="*/ 1447325 w 1751173"/>
              <a:gd name="connsiteY86" fmla="*/ 701978 h 1412801"/>
              <a:gd name="connsiteX87" fmla="*/ 1432432 w 1751173"/>
              <a:gd name="connsiteY87" fmla="*/ 690545 h 14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751173" h="1412801">
                <a:moveTo>
                  <a:pt x="716218" y="1355596"/>
                </a:moveTo>
                <a:lnTo>
                  <a:pt x="723219" y="1361289"/>
                </a:lnTo>
                <a:cubicBezTo>
                  <a:pt x="732095" y="1364496"/>
                  <a:pt x="742014" y="1364913"/>
                  <a:pt x="752605" y="1363344"/>
                </a:cubicBezTo>
                <a:cubicBezTo>
                  <a:pt x="777523" y="1359329"/>
                  <a:pt x="802153" y="1360084"/>
                  <a:pt x="827317" y="1364186"/>
                </a:cubicBezTo>
                <a:cubicBezTo>
                  <a:pt x="847388" y="1367243"/>
                  <a:pt x="865841" y="1372688"/>
                  <a:pt x="882043" y="1381863"/>
                </a:cubicBezTo>
                <a:lnTo>
                  <a:pt x="913873" y="1412801"/>
                </a:lnTo>
                <a:lnTo>
                  <a:pt x="716218" y="1412801"/>
                </a:lnTo>
                <a:close/>
                <a:moveTo>
                  <a:pt x="716218" y="967749"/>
                </a:moveTo>
                <a:lnTo>
                  <a:pt x="730124" y="992585"/>
                </a:lnTo>
                <a:cubicBezTo>
                  <a:pt x="746827" y="1020849"/>
                  <a:pt x="746627" y="1024152"/>
                  <a:pt x="724456" y="1049695"/>
                </a:cubicBezTo>
                <a:lnTo>
                  <a:pt x="716218" y="1058849"/>
                </a:lnTo>
                <a:close/>
                <a:moveTo>
                  <a:pt x="716218" y="891198"/>
                </a:moveTo>
                <a:lnTo>
                  <a:pt x="734723" y="892319"/>
                </a:lnTo>
                <a:cubicBezTo>
                  <a:pt x="741028" y="891595"/>
                  <a:pt x="746332" y="895231"/>
                  <a:pt x="748523" y="901625"/>
                </a:cubicBezTo>
                <a:cubicBezTo>
                  <a:pt x="749746" y="905750"/>
                  <a:pt x="750836" y="912077"/>
                  <a:pt x="748890" y="913801"/>
                </a:cubicBezTo>
                <a:cubicBezTo>
                  <a:pt x="744221" y="917938"/>
                  <a:pt x="737771" y="914969"/>
                  <a:pt x="732355" y="913168"/>
                </a:cubicBezTo>
                <a:lnTo>
                  <a:pt x="716218" y="908013"/>
                </a:lnTo>
                <a:close/>
                <a:moveTo>
                  <a:pt x="1393066" y="841122"/>
                </a:moveTo>
                <a:lnTo>
                  <a:pt x="1393066" y="884095"/>
                </a:lnTo>
                <a:lnTo>
                  <a:pt x="1348413" y="853981"/>
                </a:lnTo>
                <a:cubicBezTo>
                  <a:pt x="1350681" y="853013"/>
                  <a:pt x="1352215" y="852001"/>
                  <a:pt x="1353727" y="851356"/>
                </a:cubicBezTo>
                <a:close/>
                <a:moveTo>
                  <a:pt x="0" y="818414"/>
                </a:moveTo>
                <a:lnTo>
                  <a:pt x="318741" y="818414"/>
                </a:lnTo>
                <a:lnTo>
                  <a:pt x="318741" y="1412801"/>
                </a:lnTo>
                <a:lnTo>
                  <a:pt x="0" y="1412801"/>
                </a:lnTo>
                <a:close/>
                <a:moveTo>
                  <a:pt x="716218" y="602228"/>
                </a:moveTo>
                <a:lnTo>
                  <a:pt x="1034959" y="602228"/>
                </a:lnTo>
                <a:lnTo>
                  <a:pt x="1034959" y="709706"/>
                </a:lnTo>
                <a:lnTo>
                  <a:pt x="1006499" y="710265"/>
                </a:lnTo>
                <a:cubicBezTo>
                  <a:pt x="946520" y="703319"/>
                  <a:pt x="894314" y="720045"/>
                  <a:pt x="851884" y="763881"/>
                </a:cubicBezTo>
                <a:cubicBezTo>
                  <a:pt x="845223" y="770475"/>
                  <a:pt x="838352" y="774479"/>
                  <a:pt x="828700" y="775736"/>
                </a:cubicBezTo>
                <a:cubicBezTo>
                  <a:pt x="798083" y="779590"/>
                  <a:pt x="767437" y="780865"/>
                  <a:pt x="736876" y="779981"/>
                </a:cubicBezTo>
                <a:lnTo>
                  <a:pt x="716218" y="778011"/>
                </a:lnTo>
                <a:close/>
                <a:moveTo>
                  <a:pt x="1074325" y="469735"/>
                </a:moveTo>
                <a:lnTo>
                  <a:pt x="1393066" y="469735"/>
                </a:lnTo>
                <a:lnTo>
                  <a:pt x="1393066" y="669661"/>
                </a:lnTo>
                <a:lnTo>
                  <a:pt x="1389145" y="667880"/>
                </a:lnTo>
                <a:cubicBezTo>
                  <a:pt x="1290023" y="626153"/>
                  <a:pt x="1190467" y="585505"/>
                  <a:pt x="1113926" y="505370"/>
                </a:cubicBezTo>
                <a:cubicBezTo>
                  <a:pt x="1106643" y="497931"/>
                  <a:pt x="1097692" y="493706"/>
                  <a:pt x="1086705" y="492673"/>
                </a:cubicBezTo>
                <a:cubicBezTo>
                  <a:pt x="1079733" y="492250"/>
                  <a:pt x="1078110" y="494730"/>
                  <a:pt x="1077710" y="501335"/>
                </a:cubicBezTo>
                <a:cubicBezTo>
                  <a:pt x="1077099" y="517504"/>
                  <a:pt x="1085195" y="529779"/>
                  <a:pt x="1095581" y="540720"/>
                </a:cubicBezTo>
                <a:cubicBezTo>
                  <a:pt x="1130554" y="577457"/>
                  <a:pt x="1165961" y="613116"/>
                  <a:pt x="1206427" y="644294"/>
                </a:cubicBezTo>
                <a:cubicBezTo>
                  <a:pt x="1240576" y="670301"/>
                  <a:pt x="1277539" y="692427"/>
                  <a:pt x="1309675" y="721258"/>
                </a:cubicBezTo>
                <a:cubicBezTo>
                  <a:pt x="1314568" y="725606"/>
                  <a:pt x="1320585" y="729654"/>
                  <a:pt x="1323442" y="737193"/>
                </a:cubicBezTo>
                <a:cubicBezTo>
                  <a:pt x="1306196" y="736148"/>
                  <a:pt x="1290072" y="734803"/>
                  <a:pt x="1273905" y="734193"/>
                </a:cubicBezTo>
                <a:cubicBezTo>
                  <a:pt x="1267667" y="733815"/>
                  <a:pt x="1264086" y="732125"/>
                  <a:pt x="1261116" y="726420"/>
                </a:cubicBezTo>
                <a:cubicBezTo>
                  <a:pt x="1252187" y="709674"/>
                  <a:pt x="1237798" y="704015"/>
                  <a:pt x="1219529" y="707697"/>
                </a:cubicBezTo>
                <a:lnTo>
                  <a:pt x="1196812" y="711846"/>
                </a:lnTo>
                <a:cubicBezTo>
                  <a:pt x="1188605" y="713559"/>
                  <a:pt x="1180554" y="712703"/>
                  <a:pt x="1173893" y="707144"/>
                </a:cubicBezTo>
                <a:cubicBezTo>
                  <a:pt x="1163029" y="698015"/>
                  <a:pt x="1150230" y="696503"/>
                  <a:pt x="1136565" y="697148"/>
                </a:cubicBezTo>
                <a:cubicBezTo>
                  <a:pt x="1120675" y="698028"/>
                  <a:pt x="1105430" y="700419"/>
                  <a:pt x="1089818" y="702789"/>
                </a:cubicBezTo>
                <a:lnTo>
                  <a:pt x="1074325" y="705277"/>
                </a:lnTo>
                <a:close/>
                <a:moveTo>
                  <a:pt x="358111" y="453168"/>
                </a:moveTo>
                <a:lnTo>
                  <a:pt x="676852" y="453168"/>
                </a:lnTo>
                <a:lnTo>
                  <a:pt x="676852" y="774258"/>
                </a:lnTo>
                <a:lnTo>
                  <a:pt x="645560" y="771275"/>
                </a:lnTo>
                <a:cubicBezTo>
                  <a:pt x="608353" y="765338"/>
                  <a:pt x="571324" y="756467"/>
                  <a:pt x="536987" y="739656"/>
                </a:cubicBezTo>
                <a:cubicBezTo>
                  <a:pt x="528035" y="735431"/>
                  <a:pt x="523643" y="728904"/>
                  <a:pt x="522018" y="719230"/>
                </a:cubicBezTo>
                <a:cubicBezTo>
                  <a:pt x="518915" y="703573"/>
                  <a:pt x="523129" y="688729"/>
                  <a:pt x="526608" y="673839"/>
                </a:cubicBezTo>
                <a:cubicBezTo>
                  <a:pt x="531200" y="652756"/>
                  <a:pt x="539071" y="632240"/>
                  <a:pt x="539304" y="610156"/>
                </a:cubicBezTo>
                <a:cubicBezTo>
                  <a:pt x="539548" y="593967"/>
                  <a:pt x="533843" y="584782"/>
                  <a:pt x="521244" y="579968"/>
                </a:cubicBezTo>
                <a:cubicBezTo>
                  <a:pt x="518365" y="584949"/>
                  <a:pt x="525682" y="585761"/>
                  <a:pt x="525804" y="589819"/>
                </a:cubicBezTo>
                <a:cubicBezTo>
                  <a:pt x="512772" y="586084"/>
                  <a:pt x="512427" y="585695"/>
                  <a:pt x="509936" y="590332"/>
                </a:cubicBezTo>
                <a:cubicBezTo>
                  <a:pt x="489256" y="627751"/>
                  <a:pt x="472178" y="666492"/>
                  <a:pt x="467009" y="709270"/>
                </a:cubicBezTo>
                <a:cubicBezTo>
                  <a:pt x="463941" y="735600"/>
                  <a:pt x="462386" y="761287"/>
                  <a:pt x="479355" y="785149"/>
                </a:cubicBezTo>
                <a:cubicBezTo>
                  <a:pt x="496003" y="808255"/>
                  <a:pt x="516286" y="826056"/>
                  <a:pt x="540895" y="839332"/>
                </a:cubicBezTo>
                <a:cubicBezTo>
                  <a:pt x="581549" y="861313"/>
                  <a:pt x="626172" y="872486"/>
                  <a:pt x="670841" y="882925"/>
                </a:cubicBezTo>
                <a:lnTo>
                  <a:pt x="676852" y="884343"/>
                </a:lnTo>
                <a:lnTo>
                  <a:pt x="676852" y="1111682"/>
                </a:lnTo>
                <a:lnTo>
                  <a:pt x="663280" y="1123332"/>
                </a:lnTo>
                <a:cubicBezTo>
                  <a:pt x="650226" y="1132117"/>
                  <a:pt x="642865" y="1144194"/>
                  <a:pt x="637206" y="1158583"/>
                </a:cubicBezTo>
                <a:cubicBezTo>
                  <a:pt x="624543" y="1191330"/>
                  <a:pt x="631049" y="1223766"/>
                  <a:pt x="637167" y="1256546"/>
                </a:cubicBezTo>
                <a:cubicBezTo>
                  <a:pt x="639831" y="1270334"/>
                  <a:pt x="644321" y="1282852"/>
                  <a:pt x="651158" y="1293855"/>
                </a:cubicBezTo>
                <a:lnTo>
                  <a:pt x="676852" y="1319676"/>
                </a:lnTo>
                <a:lnTo>
                  <a:pt x="676852" y="1412801"/>
                </a:lnTo>
                <a:lnTo>
                  <a:pt x="358111" y="1412801"/>
                </a:lnTo>
                <a:close/>
                <a:moveTo>
                  <a:pt x="1432432" y="0"/>
                </a:moveTo>
                <a:lnTo>
                  <a:pt x="1751173" y="0"/>
                </a:lnTo>
                <a:lnTo>
                  <a:pt x="1751173" y="1165798"/>
                </a:lnTo>
                <a:lnTo>
                  <a:pt x="1692337" y="1109788"/>
                </a:lnTo>
                <a:cubicBezTo>
                  <a:pt x="1629069" y="1053679"/>
                  <a:pt x="1570584" y="1008137"/>
                  <a:pt x="1531914" y="974108"/>
                </a:cubicBezTo>
                <a:cubicBezTo>
                  <a:pt x="1473908" y="923064"/>
                  <a:pt x="1459972" y="920988"/>
                  <a:pt x="1440528" y="912791"/>
                </a:cubicBezTo>
                <a:lnTo>
                  <a:pt x="1432432" y="908491"/>
                </a:lnTo>
                <a:lnTo>
                  <a:pt x="1432432" y="827424"/>
                </a:lnTo>
                <a:lnTo>
                  <a:pt x="1451232" y="817163"/>
                </a:lnTo>
                <a:cubicBezTo>
                  <a:pt x="1459487" y="809330"/>
                  <a:pt x="1465533" y="799200"/>
                  <a:pt x="1468879" y="786512"/>
                </a:cubicBezTo>
                <a:cubicBezTo>
                  <a:pt x="1476766" y="756605"/>
                  <a:pt x="1468010" y="724448"/>
                  <a:pt x="1447325" y="701978"/>
                </a:cubicBezTo>
                <a:lnTo>
                  <a:pt x="1432432" y="6905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8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55195" y="1815304"/>
            <a:ext cx="5745013" cy="4648259"/>
            <a:chOff x="5885014" y="654503"/>
            <a:chExt cx="5745013" cy="4648259"/>
          </a:xfrm>
        </p:grpSpPr>
        <p:grpSp>
          <p:nvGrpSpPr>
            <p:cNvPr id="14" name="Group 13"/>
            <p:cNvGrpSpPr/>
            <p:nvPr/>
          </p:nvGrpSpPr>
          <p:grpSpPr>
            <a:xfrm>
              <a:off x="6903917" y="718301"/>
              <a:ext cx="4726110" cy="1062218"/>
              <a:chOff x="6751979" y="1666120"/>
              <a:chExt cx="4526165" cy="106221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770450" y="2090617"/>
                <a:ext cx="4507693" cy="637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solidFill>
                      <a:schemeClr val="lt1"/>
                    </a:solidFill>
                  </a:rPr>
                  <a:t>주식자동매매프로그램을 작성하여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,</a:t>
                </a:r>
                <a:r>
                  <a:rPr lang="ko-KR" altLang="en-US" sz="1200" dirty="0">
                    <a:solidFill>
                      <a:schemeClr val="lt1"/>
                    </a:solidFill>
                  </a:rPr>
                  <a:t> 사용자들에게 하여금 매수와 매도에 대한 자동화와 편리를 제공하는 동시에 다른 유익한 관련 정보도 제공한다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.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51979" y="1666120"/>
                <a:ext cx="4507693" cy="507831"/>
              </a:xfrm>
              <a:prstGeom prst="rect">
                <a:avLst/>
              </a:prstGeom>
              <a:noFill/>
            </p:spPr>
            <p:txBody>
              <a:bodyPr wrap="square" lIns="108000" rIns="108000">
                <a:spAutoFit/>
              </a:bodyPr>
              <a:lstStyle/>
              <a:p>
                <a:pPr lvl="0">
                  <a:defRPr/>
                </a:pPr>
                <a:r>
                  <a:rPr lang="ko-KR" altLang="en-US" sz="2700" b="1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주식자동매매 프로그램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885014" y="654503"/>
              <a:ext cx="958096" cy="821216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4800" b="1">
                  <a:solidFill>
                    <a:schemeClr val="bg1"/>
                  </a:solidFill>
                  <a:cs typeface="Arial"/>
                </a:rPr>
                <a:t>01</a:t>
              </a:r>
              <a:endParaRPr lang="ko-KR" altLang="en-US" sz="4800" b="1">
                <a:solidFill>
                  <a:schemeClr val="bg1"/>
                </a:solidFill>
                <a:cs typeface="Arial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903915" y="1889512"/>
              <a:ext cx="4726109" cy="872082"/>
              <a:chOff x="6751979" y="1666120"/>
              <a:chExt cx="4526164" cy="87208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770451" y="2090617"/>
                <a:ext cx="4507692" cy="447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solidFill>
                      <a:schemeClr val="lt1"/>
                    </a:solidFill>
                  </a:rPr>
                  <a:t>키움 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open API</a:t>
                </a:r>
                <a:r>
                  <a:rPr lang="ko-KR" altLang="en-US" sz="1200" dirty="0">
                    <a:solidFill>
                      <a:schemeClr val="lt1"/>
                    </a:solidFill>
                  </a:rPr>
                  <a:t>를 받아와 실시간 주가정보를 제공하고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,</a:t>
                </a:r>
                <a:r>
                  <a:rPr lang="ko-KR" altLang="en-US" sz="1200" dirty="0">
                    <a:solidFill>
                      <a:schemeClr val="lt1"/>
                    </a:solidFill>
                  </a:rPr>
                  <a:t> 그에 따른 책정한 금액에 따라 자동매도매수를 진행한다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.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>
                <a:spAutoFit/>
              </a:bodyPr>
              <a:lstStyle/>
              <a:p>
                <a:pPr lvl="0">
                  <a:defRPr/>
                </a:pPr>
                <a:r>
                  <a:rPr lang="ko-KR" altLang="en-US" sz="2700" b="1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매수</a:t>
                </a:r>
                <a:r>
                  <a:rPr lang="en-US" altLang="ko-KR" sz="2700" b="1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,</a:t>
                </a:r>
                <a:r>
                  <a:rPr lang="ko-KR" altLang="en-US" sz="2700" b="1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매도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885014" y="182571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4800" b="1">
                  <a:solidFill>
                    <a:schemeClr val="bg1"/>
                  </a:solidFill>
                  <a:cs typeface="Arial"/>
                </a:rPr>
                <a:t>02</a:t>
              </a:r>
              <a:endParaRPr lang="ko-KR" altLang="en-US" sz="4800" b="1">
                <a:solidFill>
                  <a:schemeClr val="bg1"/>
                </a:solidFill>
                <a:cs typeface="Arial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03915" y="3060723"/>
              <a:ext cx="4726109" cy="886162"/>
              <a:chOff x="6751979" y="1666120"/>
              <a:chExt cx="4526164" cy="88616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solidFill>
                      <a:schemeClr val="lt1"/>
                    </a:solidFill>
                  </a:rPr>
                  <a:t>실제로 쓰이는 주식 프로그램보다 필요한 기능만 모인 간소화된 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UI</a:t>
                </a:r>
                <a:r>
                  <a:rPr lang="ko-KR" altLang="en-US" sz="1200" dirty="0">
                    <a:solidFill>
                      <a:schemeClr val="lt1"/>
                    </a:solidFill>
                  </a:rPr>
                  <a:t>를 통해  시각적으로 집중도를 높인다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.</a:t>
                </a:r>
                <a:endParaRPr lang="en-US" altLang="ko-KR" sz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>
                <a:spAutoFit/>
              </a:bodyPr>
              <a:lstStyle/>
              <a:p>
                <a:pPr lvl="0">
                  <a:defRPr/>
                </a:pPr>
                <a:r>
                  <a:rPr lang="en-US" altLang="ko-KR" sz="2700" b="1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UI</a:t>
                </a:r>
                <a:r>
                  <a:rPr lang="ko-KR" altLang="en-US" sz="2700" b="1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 간소화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885014" y="299692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4800" b="1">
                  <a:solidFill>
                    <a:schemeClr val="bg1"/>
                  </a:solidFill>
                  <a:cs typeface="Arial"/>
                </a:rPr>
                <a:t>03</a:t>
              </a:r>
              <a:endParaRPr lang="ko-KR" altLang="en-US" sz="4800" b="1">
                <a:solidFill>
                  <a:schemeClr val="bg1"/>
                </a:solidFill>
                <a:cs typeface="Arial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903915" y="4231934"/>
              <a:ext cx="4726109" cy="1070828"/>
              <a:chOff x="6751979" y="1666120"/>
              <a:chExt cx="4526164" cy="1070828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770451" y="2090617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solidFill>
                      <a:schemeClr val="lt1"/>
                    </a:solidFill>
                  </a:rPr>
                  <a:t>미리 지정해둔 값 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(</a:t>
                </a:r>
                <a:r>
                  <a:rPr lang="ko-KR" altLang="en-US" sz="1200" dirty="0">
                    <a:solidFill>
                      <a:schemeClr val="lt1"/>
                    </a:solidFill>
                  </a:rPr>
                  <a:t>매수가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,</a:t>
                </a:r>
                <a:r>
                  <a:rPr lang="ko-KR" altLang="en-US" sz="1200" dirty="0">
                    <a:solidFill>
                      <a:schemeClr val="lt1"/>
                    </a:solidFill>
                  </a:rPr>
                  <a:t> </a:t>
                </a:r>
                <a:r>
                  <a:rPr lang="ko-KR" altLang="en-US" sz="1200" dirty="0" err="1">
                    <a:solidFill>
                      <a:schemeClr val="lt1"/>
                    </a:solidFill>
                  </a:rPr>
                  <a:t>익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/</a:t>
                </a:r>
                <a:r>
                  <a:rPr lang="ko-KR" altLang="en-US" sz="1200" dirty="0" err="1">
                    <a:solidFill>
                      <a:schemeClr val="lt1"/>
                    </a:solidFill>
                  </a:rPr>
                  <a:t>손절률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)</a:t>
                </a:r>
                <a:r>
                  <a:rPr lang="ko-KR" altLang="en-US" sz="1200" dirty="0">
                    <a:solidFill>
                      <a:schemeClr val="lt1"/>
                    </a:solidFill>
                  </a:rPr>
                  <a:t>에 따라 주가의 흐름을 반영하여 실제 계좌에서 주식을 매도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,</a:t>
                </a:r>
                <a:r>
                  <a:rPr lang="ko-KR" altLang="en-US" sz="1200" dirty="0">
                    <a:solidFill>
                      <a:schemeClr val="lt1"/>
                    </a:solidFill>
                  </a:rPr>
                  <a:t> 매수가 가능하게 하는 것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.</a:t>
                </a:r>
                <a:r>
                  <a:rPr lang="ko-KR" altLang="en-US" sz="1200" dirty="0">
                    <a:solidFill>
                      <a:schemeClr val="lt1"/>
                    </a:solidFill>
                  </a:rPr>
                  <a:t> 주식계좌 연동을 통해 실생활에서 사용 가능하게 한다</a:t>
                </a:r>
                <a:r>
                  <a:rPr lang="en-US" altLang="ko-KR" sz="1200" dirty="0">
                    <a:solidFill>
                      <a:schemeClr val="lt1"/>
                    </a:solidFill>
                  </a:rPr>
                  <a:t>.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751979" y="1666120"/>
                <a:ext cx="4507692" cy="491810"/>
              </a:xfrm>
              <a:prstGeom prst="rect">
                <a:avLst/>
              </a:prstGeom>
              <a:noFill/>
            </p:spPr>
            <p:txBody>
              <a:bodyPr wrap="square" lIns="108000" rIns="108000">
                <a:spAutoFit/>
              </a:bodyPr>
              <a:lstStyle/>
              <a:p>
                <a:pPr lvl="0">
                  <a:defRPr/>
                </a:pPr>
                <a:r>
                  <a:rPr lang="ko-KR" altLang="en-US" sz="2700" b="1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목적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885014" y="4168136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4800" b="1">
                  <a:solidFill>
                    <a:schemeClr val="bg1"/>
                  </a:solidFill>
                  <a:cs typeface="Arial"/>
                </a:rPr>
                <a:t>04</a:t>
              </a:r>
              <a:endParaRPr lang="ko-KR" altLang="en-US" sz="4800" b="1">
                <a:solidFill>
                  <a:schemeClr val="bg1"/>
                </a:solidFill>
                <a:cs typeface="Arial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966631" y="481853"/>
            <a:ext cx="7732059" cy="792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600" b="1" dirty="0">
                <a:solidFill>
                  <a:schemeClr val="lt1"/>
                </a:solidFill>
              </a:rPr>
              <a:t>목표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 b="1" dirty="0"/>
              <a:t>프로젝트 구성 요소</a:t>
            </a:r>
          </a:p>
        </p:txBody>
      </p:sp>
      <p:grpSp>
        <p:nvGrpSpPr>
          <p:cNvPr id="3" name="그룹 55"/>
          <p:cNvGrpSpPr/>
          <p:nvPr/>
        </p:nvGrpSpPr>
        <p:grpSpPr>
          <a:xfrm>
            <a:off x="3050187" y="1397026"/>
            <a:ext cx="1350651" cy="1350650"/>
            <a:chOff x="5410154" y="1792609"/>
            <a:chExt cx="1350651" cy="1350650"/>
          </a:xfrm>
        </p:grpSpPr>
        <p:sp>
          <p:nvSpPr>
            <p:cNvPr id="4" name="Right Triangle 3"/>
            <p:cNvSpPr/>
            <p:nvPr/>
          </p:nvSpPr>
          <p:spPr>
            <a:xfrm>
              <a:off x="5410154" y="1847259"/>
              <a:ext cx="1296000" cy="1296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2700"/>
            </a:p>
          </p:txBody>
        </p:sp>
        <p:sp>
          <p:nvSpPr>
            <p:cNvPr id="5" name="Right Triangle 4"/>
            <p:cNvSpPr/>
            <p:nvPr/>
          </p:nvSpPr>
          <p:spPr>
            <a:xfrm rot="10800000">
              <a:off x="5464805" y="1792609"/>
              <a:ext cx="1296000" cy="1296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2700"/>
            </a:p>
          </p:txBody>
        </p:sp>
      </p:grpSp>
      <p:grpSp>
        <p:nvGrpSpPr>
          <p:cNvPr id="6" name="그룹 47"/>
          <p:cNvGrpSpPr/>
          <p:nvPr/>
        </p:nvGrpSpPr>
        <p:grpSpPr>
          <a:xfrm>
            <a:off x="3039667" y="2847397"/>
            <a:ext cx="1350651" cy="1350651"/>
            <a:chOff x="5410154" y="3235402"/>
            <a:chExt cx="1350651" cy="1350651"/>
          </a:xfrm>
        </p:grpSpPr>
        <p:sp>
          <p:nvSpPr>
            <p:cNvPr id="7" name="Right Triangle 6"/>
            <p:cNvSpPr/>
            <p:nvPr/>
          </p:nvSpPr>
          <p:spPr>
            <a:xfrm>
              <a:off x="5410154" y="3290053"/>
              <a:ext cx="1296000" cy="1296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2700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5464805" y="3235402"/>
              <a:ext cx="1296000" cy="1296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2700"/>
            </a:p>
          </p:txBody>
        </p:sp>
      </p:grpSp>
      <p:grpSp>
        <p:nvGrpSpPr>
          <p:cNvPr id="9" name="그룹 46"/>
          <p:cNvGrpSpPr/>
          <p:nvPr/>
        </p:nvGrpSpPr>
        <p:grpSpPr>
          <a:xfrm>
            <a:off x="3033312" y="4311244"/>
            <a:ext cx="1350651" cy="1350652"/>
            <a:chOff x="5403799" y="4678196"/>
            <a:chExt cx="1350651" cy="1350652"/>
          </a:xfrm>
        </p:grpSpPr>
        <p:sp>
          <p:nvSpPr>
            <p:cNvPr id="10" name="Right Triangle 9"/>
            <p:cNvSpPr/>
            <p:nvPr/>
          </p:nvSpPr>
          <p:spPr>
            <a:xfrm>
              <a:off x="5403799" y="4732848"/>
              <a:ext cx="1296000" cy="1296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2700"/>
            </a:p>
          </p:txBody>
        </p:sp>
        <p:sp>
          <p:nvSpPr>
            <p:cNvPr id="11" name="Right Triangle 10"/>
            <p:cNvSpPr/>
            <p:nvPr/>
          </p:nvSpPr>
          <p:spPr>
            <a:xfrm rot="10800000">
              <a:off x="5458450" y="4678196"/>
              <a:ext cx="1296000" cy="1296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sz="27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66665" y="1063756"/>
            <a:ext cx="614563" cy="1200329"/>
          </a:xfrm>
          <a:prstGeom prst="rect">
            <a:avLst/>
          </a:prstGeom>
          <a:noFill/>
        </p:spPr>
        <p:txBody>
          <a:bodyPr wrap="square" lIns="108000" rIns="108000">
            <a:spAutoFit/>
          </a:bodyPr>
          <a:lstStyle/>
          <a:p>
            <a:pPr algn="ctr">
              <a:defRPr/>
            </a:pPr>
            <a:r>
              <a:rPr lang="en-US" altLang="ko-KR" sz="7200" b="1">
                <a:solidFill>
                  <a:schemeClr val="bg1"/>
                </a:solidFill>
                <a:cs typeface="Arial"/>
              </a:rPr>
              <a:t>1</a:t>
            </a:r>
            <a:endParaRPr lang="ko-KR" altLang="en-US" sz="72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4944" y="1822141"/>
            <a:ext cx="614563" cy="1200329"/>
          </a:xfrm>
          <a:prstGeom prst="rect">
            <a:avLst/>
          </a:prstGeom>
          <a:noFill/>
        </p:spPr>
        <p:txBody>
          <a:bodyPr wrap="square" lIns="108000" rIns="108000">
            <a:spAutoFit/>
          </a:bodyPr>
          <a:lstStyle/>
          <a:p>
            <a:pPr algn="ctr">
              <a:defRPr/>
            </a:pPr>
            <a:r>
              <a:rPr lang="en-US" altLang="ko-KR" sz="7200" b="1">
                <a:solidFill>
                  <a:schemeClr val="bg1"/>
                </a:solidFill>
                <a:cs typeface="Arial"/>
              </a:rPr>
              <a:t>2</a:t>
            </a:r>
            <a:endParaRPr lang="ko-KR" altLang="en-US" sz="72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6665" y="2585896"/>
            <a:ext cx="614563" cy="1200329"/>
          </a:xfrm>
          <a:prstGeom prst="rect">
            <a:avLst/>
          </a:prstGeom>
          <a:noFill/>
        </p:spPr>
        <p:txBody>
          <a:bodyPr wrap="square" lIns="108000" rIns="108000">
            <a:spAutoFit/>
          </a:bodyPr>
          <a:lstStyle/>
          <a:p>
            <a:pPr algn="ctr">
              <a:defRPr/>
            </a:pPr>
            <a:r>
              <a:rPr lang="en-US" altLang="ko-KR" sz="7200" b="1">
                <a:solidFill>
                  <a:schemeClr val="bg1"/>
                </a:solidFill>
                <a:cs typeface="Arial"/>
              </a:rPr>
              <a:t>3</a:t>
            </a:r>
            <a:endParaRPr lang="ko-KR" altLang="en-US" sz="72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0405" y="3282598"/>
            <a:ext cx="614563" cy="1200329"/>
          </a:xfrm>
          <a:prstGeom prst="rect">
            <a:avLst/>
          </a:prstGeom>
          <a:noFill/>
        </p:spPr>
        <p:txBody>
          <a:bodyPr wrap="square" lIns="108000" rIns="108000">
            <a:spAutoFit/>
          </a:bodyPr>
          <a:lstStyle/>
          <a:p>
            <a:pPr algn="ctr">
              <a:defRPr/>
            </a:pPr>
            <a:r>
              <a:rPr lang="en-US" altLang="ko-KR" sz="7200" b="1">
                <a:solidFill>
                  <a:schemeClr val="bg1"/>
                </a:solidFill>
                <a:cs typeface="Arial"/>
              </a:rPr>
              <a:t>4</a:t>
            </a:r>
            <a:endParaRPr lang="ko-KR" altLang="en-US" sz="72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5987" y="4012136"/>
            <a:ext cx="614563" cy="1200329"/>
          </a:xfrm>
          <a:prstGeom prst="rect">
            <a:avLst/>
          </a:prstGeom>
          <a:noFill/>
        </p:spPr>
        <p:txBody>
          <a:bodyPr wrap="square" lIns="108000" rIns="108000">
            <a:spAutoFit/>
          </a:bodyPr>
          <a:lstStyle/>
          <a:p>
            <a:pPr algn="ctr">
              <a:defRPr/>
            </a:pPr>
            <a:r>
              <a:rPr lang="en-US" altLang="ko-KR" sz="7200" b="1">
                <a:solidFill>
                  <a:schemeClr val="bg1"/>
                </a:solidFill>
                <a:cs typeface="Arial"/>
              </a:rPr>
              <a:t>5</a:t>
            </a:r>
            <a:endParaRPr lang="ko-KR" altLang="en-US" sz="72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39673" y="4707180"/>
            <a:ext cx="614563" cy="1200329"/>
          </a:xfrm>
          <a:prstGeom prst="rect">
            <a:avLst/>
          </a:prstGeom>
          <a:noFill/>
        </p:spPr>
        <p:txBody>
          <a:bodyPr wrap="square" lIns="108000" rIns="108000">
            <a:spAutoFit/>
          </a:bodyPr>
          <a:lstStyle/>
          <a:p>
            <a:pPr algn="ctr">
              <a:defRPr/>
            </a:pPr>
            <a:r>
              <a:rPr lang="en-US" altLang="ko-KR" sz="7200" b="1">
                <a:solidFill>
                  <a:schemeClr val="bg1"/>
                </a:solidFill>
                <a:cs typeface="Arial"/>
              </a:rPr>
              <a:t>6</a:t>
            </a:r>
            <a:endParaRPr lang="ko-KR" altLang="en-US" sz="7200" b="1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670162" y="1518353"/>
            <a:ext cx="5147605" cy="830997"/>
            <a:chOff x="3017858" y="4283314"/>
            <a:chExt cx="1890850" cy="830997"/>
          </a:xfrm>
        </p:grpSpPr>
        <p:sp>
          <p:nvSpPr>
            <p:cNvPr id="28" name="TextBox 27"/>
            <p:cNvSpPr txBox="1"/>
            <p:nvPr/>
          </p:nvSpPr>
          <p:spPr>
            <a:xfrm>
              <a:off x="3021855" y="4560313"/>
              <a:ext cx="1886853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주식 프로그램의 기본 기능 구현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실제계좌 연동하여 실용성을 높이는 파트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관련 뉴스도 제공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17858" y="4283314"/>
              <a:ext cx="187081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사용자 편의를 위한 기본 기능</a:t>
              </a:r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, </a:t>
              </a:r>
              <a:r>
                <a:rPr lang="ko-KR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관련 뉴스 스크랩 기능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70164" y="2988387"/>
            <a:ext cx="3729739" cy="816181"/>
            <a:chOff x="3017858" y="4283314"/>
            <a:chExt cx="1890849" cy="816181"/>
          </a:xfrm>
        </p:grpSpPr>
        <p:sp>
          <p:nvSpPr>
            <p:cNvPr id="31" name="TextBox 30"/>
            <p:cNvSpPr txBox="1"/>
            <p:nvPr/>
          </p:nvSpPr>
          <p:spPr>
            <a:xfrm>
              <a:off x="3021855" y="4560313"/>
              <a:ext cx="1886852" cy="5391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키움증권에서 </a:t>
              </a:r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받아와서</a:t>
              </a:r>
              <a:r>
                <a:rPr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실시간 가격정보 와 그에 따른 자산손익율 정보제공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17858" y="4283314"/>
              <a:ext cx="1870812" cy="3113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5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키움 </a:t>
              </a:r>
              <a:r>
                <a:rPr lang="en-US" altLang="ko-KR" sz="15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OPEN API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70164" y="4458363"/>
            <a:ext cx="3729739" cy="1061637"/>
            <a:chOff x="3017858" y="4283256"/>
            <a:chExt cx="1890849" cy="1061637"/>
          </a:xfrm>
        </p:grpSpPr>
        <p:sp>
          <p:nvSpPr>
            <p:cNvPr id="34" name="TextBox 33"/>
            <p:cNvSpPr txBox="1"/>
            <p:nvPr/>
          </p:nvSpPr>
          <p:spPr>
            <a:xfrm>
              <a:off x="3021855" y="4560063"/>
              <a:ext cx="1886852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매수 매도에 따른 수학적 메커니즘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자동매매인 만큼 정해진 가격에 구매해야 하는 핸디캡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17858" y="4283256"/>
              <a:ext cx="187081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자동 매도 매수 알고리즘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87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0pen API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F49C87-AEBA-47FA-94FA-C1AA0AB751F4}"/>
              </a:ext>
            </a:extLst>
          </p:cNvPr>
          <p:cNvGrpSpPr/>
          <p:nvPr/>
        </p:nvGrpSpPr>
        <p:grpSpPr>
          <a:xfrm>
            <a:off x="7572941" y="1908522"/>
            <a:ext cx="4216781" cy="3601414"/>
            <a:chOff x="4529156" y="1268760"/>
            <a:chExt cx="4972510" cy="42618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0BF2CE9-A81C-4D47-A0CC-18B70FE37E87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>
              <a:off x="5458252" y="2735622"/>
              <a:ext cx="717536" cy="64536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A9B083-F466-4517-A1FA-98BDCE34988C}"/>
                </a:ext>
              </a:extLst>
            </p:cNvPr>
            <p:cNvSpPr/>
            <p:nvPr/>
          </p:nvSpPr>
          <p:spPr>
            <a:xfrm>
              <a:off x="6043225" y="2924944"/>
              <a:ext cx="1584176" cy="158417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DEA687C-4086-4B7D-9094-4BCE8377F2DF}"/>
                </a:ext>
              </a:extLst>
            </p:cNvPr>
            <p:cNvSpPr/>
            <p:nvPr/>
          </p:nvSpPr>
          <p:spPr>
            <a:xfrm>
              <a:off x="8197138" y="1268760"/>
              <a:ext cx="1304528" cy="1304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User 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F4001DF-1936-42F8-8BA7-471326B16C82}"/>
                </a:ext>
              </a:extLst>
            </p:cNvPr>
            <p:cNvSpPr/>
            <p:nvPr/>
          </p:nvSpPr>
          <p:spPr>
            <a:xfrm>
              <a:off x="7990958" y="4263521"/>
              <a:ext cx="1199636" cy="11738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다시</a:t>
              </a:r>
              <a:r>
                <a:rPr lang="en-US" altLang="ko-KR" b="1" dirty="0"/>
                <a:t>#</a:t>
              </a:r>
              <a:endParaRPr lang="en-US" b="1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EE2C1C-2CAF-4946-A494-F403C139FEFE}"/>
                </a:ext>
              </a:extLst>
            </p:cNvPr>
            <p:cNvSpPr/>
            <p:nvPr/>
          </p:nvSpPr>
          <p:spPr>
            <a:xfrm>
              <a:off x="4529156" y="1806526"/>
              <a:ext cx="1088504" cy="108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User 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A1030F-4C65-48B5-A7BC-BFB9414AC890}"/>
                </a:ext>
              </a:extLst>
            </p:cNvPr>
            <p:cNvSpPr/>
            <p:nvPr/>
          </p:nvSpPr>
          <p:spPr>
            <a:xfrm>
              <a:off x="4737090" y="4442118"/>
              <a:ext cx="1088504" cy="108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User 3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21C512-DA0D-4501-8341-80077BE66B5C}"/>
                </a:ext>
              </a:extLst>
            </p:cNvPr>
            <p:cNvCxnSpPr>
              <a:cxnSpLocks/>
              <a:stCxn id="9" idx="7"/>
            </p:cNvCxnSpPr>
            <p:nvPr/>
          </p:nvCxnSpPr>
          <p:spPr>
            <a:xfrm flipV="1">
              <a:off x="5666186" y="4135413"/>
              <a:ext cx="509602" cy="46611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19CF9BF-B6DC-43B7-91CB-71CD4F1B8C47}"/>
                </a:ext>
              </a:extLst>
            </p:cNvPr>
            <p:cNvCxnSpPr>
              <a:cxnSpLocks/>
              <a:stCxn id="5" idx="7"/>
              <a:endCxn id="6" idx="3"/>
            </p:cNvCxnSpPr>
            <p:nvPr/>
          </p:nvCxnSpPr>
          <p:spPr>
            <a:xfrm flipV="1">
              <a:off x="7395404" y="2382244"/>
              <a:ext cx="992778" cy="7746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D658285-07C6-43A6-AEFB-71606312867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7527849" y="4012411"/>
              <a:ext cx="638792" cy="42301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67A484F-2AB9-46AF-8B8D-CCC92A82F90B}"/>
                </a:ext>
              </a:extLst>
            </p:cNvPr>
            <p:cNvSpPr/>
            <p:nvPr/>
          </p:nvSpPr>
          <p:spPr>
            <a:xfrm>
              <a:off x="6876256" y="4884692"/>
              <a:ext cx="360040" cy="36004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045154E-CFB0-4351-9C4A-137312FA9B55}"/>
                </a:ext>
              </a:extLst>
            </p:cNvPr>
            <p:cNvSpPr/>
            <p:nvPr/>
          </p:nvSpPr>
          <p:spPr>
            <a:xfrm>
              <a:off x="7814248" y="3017813"/>
              <a:ext cx="265351" cy="265351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B235A33-6BCB-45CE-8B63-1694909894EE}"/>
                </a:ext>
              </a:extLst>
            </p:cNvPr>
            <p:cNvSpPr/>
            <p:nvPr/>
          </p:nvSpPr>
          <p:spPr>
            <a:xfrm>
              <a:off x="6300193" y="2437170"/>
              <a:ext cx="136118" cy="13611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85E89F-A1FC-49D2-B36E-FCBD81D1EBB9}"/>
                </a:ext>
              </a:extLst>
            </p:cNvPr>
            <p:cNvSpPr/>
            <p:nvPr/>
          </p:nvSpPr>
          <p:spPr>
            <a:xfrm>
              <a:off x="5540138" y="3686936"/>
              <a:ext cx="223439" cy="22343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8C9D8E-64FB-4EC5-A744-E6A00803CE06}"/>
                </a:ext>
              </a:extLst>
            </p:cNvPr>
            <p:cNvSpPr/>
            <p:nvPr/>
          </p:nvSpPr>
          <p:spPr>
            <a:xfrm>
              <a:off x="6035505" y="3824548"/>
              <a:ext cx="15645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>
                  <a:solidFill>
                    <a:schemeClr val="bg1"/>
                  </a:solidFill>
                </a:rPr>
                <a:t>증권 </a:t>
              </a:r>
              <a:r>
                <a:rPr lang="en-US" altLang="ko-KR" b="1" dirty="0">
                  <a:solidFill>
                    <a:schemeClr val="bg1"/>
                  </a:solidFill>
                </a:rPr>
                <a:t>API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Oval 39">
              <a:extLst>
                <a:ext uri="{FF2B5EF4-FFF2-40B4-BE49-F238E27FC236}">
                  <a16:creationId xmlns:a16="http://schemas.microsoft.com/office/drawing/2014/main" id="{6CC3779B-6865-4CE9-B9D2-25EB9570157C}"/>
                </a:ext>
              </a:extLst>
            </p:cNvPr>
            <p:cNvSpPr/>
            <p:nvPr/>
          </p:nvSpPr>
          <p:spPr>
            <a:xfrm>
              <a:off x="8985167" y="3910162"/>
              <a:ext cx="360040" cy="36004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9" name="Oval 42">
              <a:extLst>
                <a:ext uri="{FF2B5EF4-FFF2-40B4-BE49-F238E27FC236}">
                  <a16:creationId xmlns:a16="http://schemas.microsoft.com/office/drawing/2014/main" id="{1C84A9C4-BBE3-4C97-89B4-96F7E76E14E2}"/>
                </a:ext>
              </a:extLst>
            </p:cNvPr>
            <p:cNvSpPr/>
            <p:nvPr/>
          </p:nvSpPr>
          <p:spPr>
            <a:xfrm>
              <a:off x="6975445" y="2662065"/>
              <a:ext cx="223439" cy="22343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0" name="Oval 41">
              <a:extLst>
                <a:ext uri="{FF2B5EF4-FFF2-40B4-BE49-F238E27FC236}">
                  <a16:creationId xmlns:a16="http://schemas.microsoft.com/office/drawing/2014/main" id="{D9EAAE45-BD75-476D-8D56-224494957919}"/>
                </a:ext>
              </a:extLst>
            </p:cNvPr>
            <p:cNvSpPr/>
            <p:nvPr/>
          </p:nvSpPr>
          <p:spPr>
            <a:xfrm>
              <a:off x="6094196" y="4439335"/>
              <a:ext cx="136118" cy="13611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25" name="Group 15">
            <a:extLst>
              <a:ext uri="{FF2B5EF4-FFF2-40B4-BE49-F238E27FC236}">
                <a16:creationId xmlns:a16="http://schemas.microsoft.com/office/drawing/2014/main" id="{AE5EEE44-FEBA-40F7-B0EF-9237C4864333}"/>
              </a:ext>
            </a:extLst>
          </p:cNvPr>
          <p:cNvGrpSpPr/>
          <p:nvPr/>
        </p:nvGrpSpPr>
        <p:grpSpPr>
          <a:xfrm>
            <a:off x="8995943" y="3563204"/>
            <a:ext cx="971157" cy="516819"/>
            <a:chOff x="3767143" y="2846931"/>
            <a:chExt cx="1053838" cy="635103"/>
          </a:xfrm>
        </p:grpSpPr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1DF3FDEF-D3D4-4589-8A28-7AE612D65109}"/>
                </a:ext>
              </a:extLst>
            </p:cNvPr>
            <p:cNvSpPr/>
            <p:nvPr/>
          </p:nvSpPr>
          <p:spPr>
            <a:xfrm>
              <a:off x="3813737" y="2889799"/>
              <a:ext cx="967795" cy="543968"/>
            </a:xfrm>
            <a:custGeom>
              <a:avLst/>
              <a:gdLst>
                <a:gd name="connsiteX0" fmla="*/ 0 w 967795"/>
                <a:gd name="connsiteY0" fmla="*/ 543968 h 543968"/>
                <a:gd name="connsiteX1" fmla="*/ 240280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80336 w 967795"/>
                <a:gd name="connsiteY2" fmla="*/ 430652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795" h="543968">
                  <a:moveTo>
                    <a:pt x="0" y="543968"/>
                  </a:moveTo>
                  <a:lnTo>
                    <a:pt x="230044" y="233606"/>
                  </a:lnTo>
                  <a:lnTo>
                    <a:pt x="480336" y="430652"/>
                  </a:lnTo>
                  <a:lnTo>
                    <a:pt x="724178" y="280327"/>
                  </a:lnTo>
                  <a:lnTo>
                    <a:pt x="967795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258E0B52-FD3F-4E68-AB60-2B0200FFF3B8}"/>
                </a:ext>
              </a:extLst>
            </p:cNvPr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1DFA4BE8-0E34-48B1-B39D-B84BE8FC98A2}"/>
                </a:ext>
              </a:extLst>
            </p:cNvPr>
            <p:cNvSpPr/>
            <p:nvPr/>
          </p:nvSpPr>
          <p:spPr>
            <a:xfrm>
              <a:off x="4000642" y="3081351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33E0C768-B403-4783-A56B-A48CC4314C72}"/>
                </a:ext>
              </a:extLst>
            </p:cNvPr>
            <p:cNvSpPr/>
            <p:nvPr/>
          </p:nvSpPr>
          <p:spPr>
            <a:xfrm>
              <a:off x="4247789" y="3267775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Oval 12">
              <a:extLst>
                <a:ext uri="{FF2B5EF4-FFF2-40B4-BE49-F238E27FC236}">
                  <a16:creationId xmlns:a16="http://schemas.microsoft.com/office/drawing/2014/main" id="{7C0A5F38-4569-4A0B-8D8A-DE087F2E9571}"/>
                </a:ext>
              </a:extLst>
            </p:cNvPr>
            <p:cNvSpPr/>
            <p:nvPr/>
          </p:nvSpPr>
          <p:spPr>
            <a:xfrm>
              <a:off x="4488112" y="3127624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Oval 13">
              <a:extLst>
                <a:ext uri="{FF2B5EF4-FFF2-40B4-BE49-F238E27FC236}">
                  <a16:creationId xmlns:a16="http://schemas.microsoft.com/office/drawing/2014/main" id="{6E79D9C2-B681-42F2-91BD-2889582B702C}"/>
                </a:ext>
              </a:extLst>
            </p:cNvPr>
            <p:cNvSpPr/>
            <p:nvPr/>
          </p:nvSpPr>
          <p:spPr>
            <a:xfrm>
              <a:off x="4728435" y="2846931"/>
              <a:ext cx="92546" cy="9254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54" name="그림 53" descr="텍스트, 전자제품, 스크린샷이(가) 표시된 사진&#10;&#10;자동 생성된 설명">
            <a:extLst>
              <a:ext uri="{FF2B5EF4-FFF2-40B4-BE49-F238E27FC236}">
                <a16:creationId xmlns:a16="http://schemas.microsoft.com/office/drawing/2014/main" id="{494409D1-C0F6-B73F-3C2D-81FFB9415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8" y="2474899"/>
            <a:ext cx="6646318" cy="325534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5DF2FAC-161E-3C74-BE9A-FF7F9D3B2AD3}"/>
              </a:ext>
            </a:extLst>
          </p:cNvPr>
          <p:cNvSpPr txBox="1"/>
          <p:nvPr/>
        </p:nvSpPr>
        <p:spPr>
          <a:xfrm>
            <a:off x="1673085" y="2055363"/>
            <a:ext cx="426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Application Programming Interface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862174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0pen API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2293247-9BE7-308A-8F59-4F71AF08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131" y="4113039"/>
            <a:ext cx="2130622" cy="2515317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7C6BEEF5-C590-423A-BFCC-3574B9F7801D}"/>
              </a:ext>
            </a:extLst>
          </p:cNvPr>
          <p:cNvGrpSpPr/>
          <p:nvPr/>
        </p:nvGrpSpPr>
        <p:grpSpPr>
          <a:xfrm>
            <a:off x="1379441" y="1111068"/>
            <a:ext cx="8364151" cy="2824512"/>
            <a:chOff x="1287363" y="1734398"/>
            <a:chExt cx="6125045" cy="1957336"/>
          </a:xfrm>
        </p:grpSpPr>
        <p:sp>
          <p:nvSpPr>
            <p:cNvPr id="40" name="Oval 21">
              <a:extLst>
                <a:ext uri="{FF2B5EF4-FFF2-40B4-BE49-F238E27FC236}">
                  <a16:creationId xmlns:a16="http://schemas.microsoft.com/office/drawing/2014/main" id="{0026FD31-CFB7-4B1E-B4D7-1FBE5D6A7DE7}"/>
                </a:ext>
              </a:extLst>
            </p:cNvPr>
            <p:cNvSpPr/>
            <p:nvPr/>
          </p:nvSpPr>
          <p:spPr>
            <a:xfrm rot="5400000">
              <a:off x="4404964" y="1766586"/>
              <a:ext cx="1448756" cy="2401537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Oval 21">
              <a:extLst>
                <a:ext uri="{FF2B5EF4-FFF2-40B4-BE49-F238E27FC236}">
                  <a16:creationId xmlns:a16="http://schemas.microsoft.com/office/drawing/2014/main" id="{1E186181-5F3F-4E53-A18E-B04087A1EBCF}"/>
                </a:ext>
              </a:extLst>
            </p:cNvPr>
            <p:cNvSpPr/>
            <p:nvPr/>
          </p:nvSpPr>
          <p:spPr>
            <a:xfrm rot="16200000">
              <a:off x="1526029" y="2004312"/>
              <a:ext cx="1448756" cy="1926087"/>
            </a:xfrm>
            <a:custGeom>
              <a:avLst/>
              <a:gdLst/>
              <a:ahLst/>
              <a:cxnLst/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Oval 21">
              <a:extLst>
                <a:ext uri="{FF2B5EF4-FFF2-40B4-BE49-F238E27FC236}">
                  <a16:creationId xmlns:a16="http://schemas.microsoft.com/office/drawing/2014/main" id="{AE5C92D8-195F-4B7A-B10B-1022FA19ACB7}"/>
                </a:ext>
              </a:extLst>
            </p:cNvPr>
            <p:cNvSpPr/>
            <p:nvPr/>
          </p:nvSpPr>
          <p:spPr>
            <a:xfrm rot="10800000">
              <a:off x="2858124" y="1734398"/>
              <a:ext cx="1429432" cy="1952126"/>
            </a:xfrm>
            <a:custGeom>
              <a:avLst/>
              <a:gdLst/>
              <a:ahLst/>
              <a:cxnLst/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Oval 21">
              <a:extLst>
                <a:ext uri="{FF2B5EF4-FFF2-40B4-BE49-F238E27FC236}">
                  <a16:creationId xmlns:a16="http://schemas.microsoft.com/office/drawing/2014/main" id="{6BB92296-7A69-440C-B7FA-54BFC8EB45D2}"/>
                </a:ext>
              </a:extLst>
            </p:cNvPr>
            <p:cNvSpPr/>
            <p:nvPr/>
          </p:nvSpPr>
          <p:spPr>
            <a:xfrm rot="10800000">
              <a:off x="5982976" y="1734447"/>
              <a:ext cx="1429432" cy="1952078"/>
            </a:xfrm>
            <a:custGeom>
              <a:avLst/>
              <a:gdLst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427338 w 1449013"/>
                <a:gd name="connsiteY2" fmla="*/ 719582 h 1952424"/>
                <a:gd name="connsiteX3" fmla="*/ 141381 w 1449013"/>
                <a:gd name="connsiteY3" fmla="*/ 433619 h 1952424"/>
                <a:gd name="connsiteX4" fmla="*/ 0 w 1449013"/>
                <a:gd name="connsiteY4" fmla="*/ 471304 h 1952424"/>
                <a:gd name="connsiteX5" fmla="*/ 0 w 1449013"/>
                <a:gd name="connsiteY5" fmla="*/ 0 h 1952424"/>
                <a:gd name="connsiteX6" fmla="*/ 1449013 w 1449013"/>
                <a:gd name="connsiteY6" fmla="*/ 0 h 1952424"/>
                <a:gd name="connsiteX7" fmla="*/ 1449013 w 1449013"/>
                <a:gd name="connsiteY7" fmla="*/ 466693 h 1952424"/>
                <a:gd name="connsiteX8" fmla="*/ 1317742 w 1449013"/>
                <a:gd name="connsiteY8" fmla="*/ 433619 h 1952424"/>
                <a:gd name="connsiteX9" fmla="*/ 1031784 w 1449013"/>
                <a:gd name="connsiteY9" fmla="*/ 719582 h 1952424"/>
                <a:gd name="connsiteX10" fmla="*/ 1317742 w 1449013"/>
                <a:gd name="connsiteY10" fmla="*/ 1005545 h 1952424"/>
                <a:gd name="connsiteX11" fmla="*/ 1449013 w 1449013"/>
                <a:gd name="connsiteY11" fmla="*/ 972471 h 1952424"/>
                <a:gd name="connsiteX12" fmla="*/ 1449013 w 1449013"/>
                <a:gd name="connsiteY12" fmla="*/ 1444024 h 1952424"/>
                <a:gd name="connsiteX13" fmla="*/ 857954 w 1449013"/>
                <a:gd name="connsiteY13" fmla="*/ 1444024 h 1952424"/>
                <a:gd name="connsiteX14" fmla="*/ 857954 w 1449013"/>
                <a:gd name="connsiteY14" fmla="*/ 1542797 h 1952424"/>
                <a:gd name="connsiteX15" fmla="*/ 953273 w 1449013"/>
                <a:gd name="connsiteY15" fmla="*/ 1723653 h 1952424"/>
                <a:gd name="connsiteX16" fmla="*/ 724507 w 1449013"/>
                <a:gd name="connsiteY16" fmla="*/ 1952424 h 1952424"/>
                <a:gd name="connsiteX17" fmla="*/ 495741 w 1449013"/>
                <a:gd name="connsiteY17" fmla="*/ 1723653 h 1952424"/>
                <a:gd name="connsiteX18" fmla="*/ 591060 w 1449013"/>
                <a:gd name="connsiteY18" fmla="*/ 1542797 h 1952424"/>
                <a:gd name="connsiteX19" fmla="*/ 591060 w 1449013"/>
                <a:gd name="connsiteY19" fmla="*/ 1444024 h 1952424"/>
                <a:gd name="connsiteX20" fmla="*/ 0 w 1449013"/>
                <a:gd name="connsiteY20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141381 w 1449013"/>
                <a:gd name="connsiteY2" fmla="*/ 433619 h 1952424"/>
                <a:gd name="connsiteX3" fmla="*/ 0 w 1449013"/>
                <a:gd name="connsiteY3" fmla="*/ 471304 h 1952424"/>
                <a:gd name="connsiteX4" fmla="*/ 0 w 1449013"/>
                <a:gd name="connsiteY4" fmla="*/ 0 h 1952424"/>
                <a:gd name="connsiteX5" fmla="*/ 1449013 w 1449013"/>
                <a:gd name="connsiteY5" fmla="*/ 0 h 1952424"/>
                <a:gd name="connsiteX6" fmla="*/ 1449013 w 1449013"/>
                <a:gd name="connsiteY6" fmla="*/ 466693 h 1952424"/>
                <a:gd name="connsiteX7" fmla="*/ 1317742 w 1449013"/>
                <a:gd name="connsiteY7" fmla="*/ 433619 h 1952424"/>
                <a:gd name="connsiteX8" fmla="*/ 1031784 w 1449013"/>
                <a:gd name="connsiteY8" fmla="*/ 719582 h 1952424"/>
                <a:gd name="connsiteX9" fmla="*/ 1317742 w 1449013"/>
                <a:gd name="connsiteY9" fmla="*/ 1005545 h 1952424"/>
                <a:gd name="connsiteX10" fmla="*/ 1449013 w 1449013"/>
                <a:gd name="connsiteY10" fmla="*/ 972471 h 1952424"/>
                <a:gd name="connsiteX11" fmla="*/ 1449013 w 1449013"/>
                <a:gd name="connsiteY11" fmla="*/ 1444024 h 1952424"/>
                <a:gd name="connsiteX12" fmla="*/ 857954 w 1449013"/>
                <a:gd name="connsiteY12" fmla="*/ 1444024 h 1952424"/>
                <a:gd name="connsiteX13" fmla="*/ 857954 w 1449013"/>
                <a:gd name="connsiteY13" fmla="*/ 1542797 h 1952424"/>
                <a:gd name="connsiteX14" fmla="*/ 953273 w 1449013"/>
                <a:gd name="connsiteY14" fmla="*/ 1723653 h 1952424"/>
                <a:gd name="connsiteX15" fmla="*/ 724507 w 1449013"/>
                <a:gd name="connsiteY15" fmla="*/ 1952424 h 1952424"/>
                <a:gd name="connsiteX16" fmla="*/ 495741 w 1449013"/>
                <a:gd name="connsiteY16" fmla="*/ 1723653 h 1952424"/>
                <a:gd name="connsiteX17" fmla="*/ 591060 w 1449013"/>
                <a:gd name="connsiteY17" fmla="*/ 1542797 h 1952424"/>
                <a:gd name="connsiteX18" fmla="*/ 591060 w 1449013"/>
                <a:gd name="connsiteY18" fmla="*/ 1444024 h 1952424"/>
                <a:gd name="connsiteX19" fmla="*/ 0 w 1449013"/>
                <a:gd name="connsiteY19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0 w 1449013"/>
                <a:gd name="connsiteY2" fmla="*/ 471304 h 1952424"/>
                <a:gd name="connsiteX3" fmla="*/ 0 w 1449013"/>
                <a:gd name="connsiteY3" fmla="*/ 0 h 1952424"/>
                <a:gd name="connsiteX4" fmla="*/ 1449013 w 1449013"/>
                <a:gd name="connsiteY4" fmla="*/ 0 h 1952424"/>
                <a:gd name="connsiteX5" fmla="*/ 1449013 w 1449013"/>
                <a:gd name="connsiteY5" fmla="*/ 466693 h 1952424"/>
                <a:gd name="connsiteX6" fmla="*/ 1317742 w 1449013"/>
                <a:gd name="connsiteY6" fmla="*/ 433619 h 1952424"/>
                <a:gd name="connsiteX7" fmla="*/ 1031784 w 1449013"/>
                <a:gd name="connsiteY7" fmla="*/ 719582 h 1952424"/>
                <a:gd name="connsiteX8" fmla="*/ 1317742 w 1449013"/>
                <a:gd name="connsiteY8" fmla="*/ 1005545 h 1952424"/>
                <a:gd name="connsiteX9" fmla="*/ 1449013 w 1449013"/>
                <a:gd name="connsiteY9" fmla="*/ 972471 h 1952424"/>
                <a:gd name="connsiteX10" fmla="*/ 1449013 w 1449013"/>
                <a:gd name="connsiteY10" fmla="*/ 1444024 h 1952424"/>
                <a:gd name="connsiteX11" fmla="*/ 857954 w 1449013"/>
                <a:gd name="connsiteY11" fmla="*/ 1444024 h 1952424"/>
                <a:gd name="connsiteX12" fmla="*/ 857954 w 1449013"/>
                <a:gd name="connsiteY12" fmla="*/ 1542797 h 1952424"/>
                <a:gd name="connsiteX13" fmla="*/ 953273 w 1449013"/>
                <a:gd name="connsiteY13" fmla="*/ 1723653 h 1952424"/>
                <a:gd name="connsiteX14" fmla="*/ 724507 w 1449013"/>
                <a:gd name="connsiteY14" fmla="*/ 1952424 h 1952424"/>
                <a:gd name="connsiteX15" fmla="*/ 495741 w 1449013"/>
                <a:gd name="connsiteY15" fmla="*/ 1723653 h 1952424"/>
                <a:gd name="connsiteX16" fmla="*/ 591060 w 1449013"/>
                <a:gd name="connsiteY16" fmla="*/ 1542797 h 1952424"/>
                <a:gd name="connsiteX17" fmla="*/ 591060 w 1449013"/>
                <a:gd name="connsiteY17" fmla="*/ 1444024 h 1952424"/>
                <a:gd name="connsiteX18" fmla="*/ 0 w 1449013"/>
                <a:gd name="connsiteY18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0 w 1449013"/>
                <a:gd name="connsiteY2" fmla="*/ 0 h 1952424"/>
                <a:gd name="connsiteX3" fmla="*/ 1449013 w 1449013"/>
                <a:gd name="connsiteY3" fmla="*/ 0 h 1952424"/>
                <a:gd name="connsiteX4" fmla="*/ 1449013 w 1449013"/>
                <a:gd name="connsiteY4" fmla="*/ 466693 h 1952424"/>
                <a:gd name="connsiteX5" fmla="*/ 1317742 w 1449013"/>
                <a:gd name="connsiteY5" fmla="*/ 433619 h 1952424"/>
                <a:gd name="connsiteX6" fmla="*/ 1031784 w 1449013"/>
                <a:gd name="connsiteY6" fmla="*/ 719582 h 1952424"/>
                <a:gd name="connsiteX7" fmla="*/ 1317742 w 1449013"/>
                <a:gd name="connsiteY7" fmla="*/ 1005545 h 1952424"/>
                <a:gd name="connsiteX8" fmla="*/ 1449013 w 1449013"/>
                <a:gd name="connsiteY8" fmla="*/ 972471 h 1952424"/>
                <a:gd name="connsiteX9" fmla="*/ 1449013 w 1449013"/>
                <a:gd name="connsiteY9" fmla="*/ 1444024 h 1952424"/>
                <a:gd name="connsiteX10" fmla="*/ 857954 w 1449013"/>
                <a:gd name="connsiteY10" fmla="*/ 1444024 h 1952424"/>
                <a:gd name="connsiteX11" fmla="*/ 857954 w 1449013"/>
                <a:gd name="connsiteY11" fmla="*/ 1542797 h 1952424"/>
                <a:gd name="connsiteX12" fmla="*/ 953273 w 1449013"/>
                <a:gd name="connsiteY12" fmla="*/ 1723653 h 1952424"/>
                <a:gd name="connsiteX13" fmla="*/ 724507 w 1449013"/>
                <a:gd name="connsiteY13" fmla="*/ 1952424 h 1952424"/>
                <a:gd name="connsiteX14" fmla="*/ 495741 w 1449013"/>
                <a:gd name="connsiteY14" fmla="*/ 1723653 h 1952424"/>
                <a:gd name="connsiteX15" fmla="*/ 591060 w 1449013"/>
                <a:gd name="connsiteY15" fmla="*/ 1542797 h 1952424"/>
                <a:gd name="connsiteX16" fmla="*/ 591060 w 1449013"/>
                <a:gd name="connsiteY16" fmla="*/ 1444024 h 1952424"/>
                <a:gd name="connsiteX17" fmla="*/ 0 w 1449013"/>
                <a:gd name="connsiteY17" fmla="*/ 1444024 h 1952424"/>
                <a:gd name="connsiteX0" fmla="*/ 0 w 1449013"/>
                <a:gd name="connsiteY0" fmla="*/ 1444024 h 1952424"/>
                <a:gd name="connsiteX1" fmla="*/ 0 w 1449013"/>
                <a:gd name="connsiteY1" fmla="*/ 0 h 1952424"/>
                <a:gd name="connsiteX2" fmla="*/ 1449013 w 1449013"/>
                <a:gd name="connsiteY2" fmla="*/ 0 h 1952424"/>
                <a:gd name="connsiteX3" fmla="*/ 1449013 w 1449013"/>
                <a:gd name="connsiteY3" fmla="*/ 466693 h 1952424"/>
                <a:gd name="connsiteX4" fmla="*/ 1317742 w 1449013"/>
                <a:gd name="connsiteY4" fmla="*/ 433619 h 1952424"/>
                <a:gd name="connsiteX5" fmla="*/ 1031784 w 1449013"/>
                <a:gd name="connsiteY5" fmla="*/ 719582 h 1952424"/>
                <a:gd name="connsiteX6" fmla="*/ 1317742 w 1449013"/>
                <a:gd name="connsiteY6" fmla="*/ 1005545 h 1952424"/>
                <a:gd name="connsiteX7" fmla="*/ 1449013 w 1449013"/>
                <a:gd name="connsiteY7" fmla="*/ 972471 h 1952424"/>
                <a:gd name="connsiteX8" fmla="*/ 1449013 w 1449013"/>
                <a:gd name="connsiteY8" fmla="*/ 1444024 h 1952424"/>
                <a:gd name="connsiteX9" fmla="*/ 857954 w 1449013"/>
                <a:gd name="connsiteY9" fmla="*/ 1444024 h 1952424"/>
                <a:gd name="connsiteX10" fmla="*/ 857954 w 1449013"/>
                <a:gd name="connsiteY10" fmla="*/ 1542797 h 1952424"/>
                <a:gd name="connsiteX11" fmla="*/ 953273 w 1449013"/>
                <a:gd name="connsiteY11" fmla="*/ 1723653 h 1952424"/>
                <a:gd name="connsiteX12" fmla="*/ 724507 w 1449013"/>
                <a:gd name="connsiteY12" fmla="*/ 1952424 h 1952424"/>
                <a:gd name="connsiteX13" fmla="*/ 495741 w 1449013"/>
                <a:gd name="connsiteY13" fmla="*/ 1723653 h 1952424"/>
                <a:gd name="connsiteX14" fmla="*/ 591060 w 1449013"/>
                <a:gd name="connsiteY14" fmla="*/ 1542797 h 1952424"/>
                <a:gd name="connsiteX15" fmla="*/ 591060 w 1449013"/>
                <a:gd name="connsiteY15" fmla="*/ 1444024 h 1952424"/>
                <a:gd name="connsiteX16" fmla="*/ 0 w 1449013"/>
                <a:gd name="connsiteY16" fmla="*/ 1444024 h 195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lnTo>
                    <a:pt x="0" y="1444024"/>
                  </a:lnTo>
                  <a:close/>
                </a:path>
              </a:pathLst>
            </a:custGeom>
            <a:solidFill>
              <a:schemeClr val="accent4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TextBox 9">
              <a:extLst>
                <a:ext uri="{FF2B5EF4-FFF2-40B4-BE49-F238E27FC236}">
                  <a16:creationId xmlns:a16="http://schemas.microsoft.com/office/drawing/2014/main" id="{7CE89E8C-1213-4133-BAD2-9FDE7A2541D5}"/>
                </a:ext>
              </a:extLst>
            </p:cNvPr>
            <p:cNvSpPr txBox="1"/>
            <p:nvPr/>
          </p:nvSpPr>
          <p:spPr>
            <a:xfrm>
              <a:off x="1331323" y="2807707"/>
              <a:ext cx="1345760" cy="302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cs typeface="Arial" pitchFamily="34" charset="0"/>
                </a:rPr>
                <a:t>키움 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API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Box 10">
              <a:extLst>
                <a:ext uri="{FF2B5EF4-FFF2-40B4-BE49-F238E27FC236}">
                  <a16:creationId xmlns:a16="http://schemas.microsoft.com/office/drawing/2014/main" id="{ABF5B33D-CDC9-4378-8981-075C8293C5FD}"/>
                </a:ext>
              </a:extLst>
            </p:cNvPr>
            <p:cNvSpPr txBox="1"/>
            <p:nvPr/>
          </p:nvSpPr>
          <p:spPr>
            <a:xfrm>
              <a:off x="2896441" y="3320012"/>
              <a:ext cx="1345760" cy="302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cs typeface="Arial" pitchFamily="34" charset="0"/>
                </a:rPr>
                <a:t>로그인</a:t>
              </a:r>
            </a:p>
          </p:txBody>
        </p:sp>
        <p:sp>
          <p:nvSpPr>
            <p:cNvPr id="46" name="TextBox 11">
              <a:extLst>
                <a:ext uri="{FF2B5EF4-FFF2-40B4-BE49-F238E27FC236}">
                  <a16:creationId xmlns:a16="http://schemas.microsoft.com/office/drawing/2014/main" id="{9BB75813-793B-4C1D-B8C4-2ABC3C03C89E}"/>
                </a:ext>
              </a:extLst>
            </p:cNvPr>
            <p:cNvSpPr txBox="1"/>
            <p:nvPr/>
          </p:nvSpPr>
          <p:spPr>
            <a:xfrm>
              <a:off x="4461559" y="2807707"/>
              <a:ext cx="1345760" cy="302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cs typeface="Arial" pitchFamily="34" charset="0"/>
                </a:rPr>
                <a:t>계좌 정보</a:t>
              </a:r>
            </a:p>
          </p:txBody>
        </p:sp>
        <p:sp>
          <p:nvSpPr>
            <p:cNvPr id="47" name="TextBox 13">
              <a:extLst>
                <a:ext uri="{FF2B5EF4-FFF2-40B4-BE49-F238E27FC236}">
                  <a16:creationId xmlns:a16="http://schemas.microsoft.com/office/drawing/2014/main" id="{7FA232C5-BD66-4A3F-9212-E68EAA1A5CFC}"/>
                </a:ext>
              </a:extLst>
            </p:cNvPr>
            <p:cNvSpPr txBox="1"/>
            <p:nvPr/>
          </p:nvSpPr>
          <p:spPr>
            <a:xfrm>
              <a:off x="6024812" y="3320012"/>
              <a:ext cx="1345760" cy="302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cs typeface="Arial" pitchFamily="34" charset="0"/>
                </a:rPr>
                <a:t>매도 매수</a:t>
              </a:r>
            </a:p>
          </p:txBody>
        </p:sp>
      </p:grpSp>
      <p:grpSp>
        <p:nvGrpSpPr>
          <p:cNvPr id="115" name="Group 191">
            <a:extLst>
              <a:ext uri="{FF2B5EF4-FFF2-40B4-BE49-F238E27FC236}">
                <a16:creationId xmlns:a16="http://schemas.microsoft.com/office/drawing/2014/main" id="{0D928D0C-7018-4A89-B84C-ACDCB499A492}"/>
              </a:ext>
            </a:extLst>
          </p:cNvPr>
          <p:cNvGrpSpPr/>
          <p:nvPr/>
        </p:nvGrpSpPr>
        <p:grpSpPr>
          <a:xfrm>
            <a:off x="6004231" y="4810658"/>
            <a:ext cx="1183775" cy="1193089"/>
            <a:chOff x="3734285" y="3060373"/>
            <a:chExt cx="1119554" cy="800846"/>
          </a:xfrm>
        </p:grpSpPr>
        <p:sp>
          <p:nvSpPr>
            <p:cNvPr id="116" name="Rectangle 192">
              <a:extLst>
                <a:ext uri="{FF2B5EF4-FFF2-40B4-BE49-F238E27FC236}">
                  <a16:creationId xmlns:a16="http://schemas.microsoft.com/office/drawing/2014/main" id="{B1620A3C-C92C-4625-B13A-6F98E4068897}"/>
                </a:ext>
              </a:extLst>
            </p:cNvPr>
            <p:cNvSpPr/>
            <p:nvPr/>
          </p:nvSpPr>
          <p:spPr>
            <a:xfrm>
              <a:off x="3734285" y="3585834"/>
              <a:ext cx="158262" cy="2753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7" name="Rectangle 193">
              <a:extLst>
                <a:ext uri="{FF2B5EF4-FFF2-40B4-BE49-F238E27FC236}">
                  <a16:creationId xmlns:a16="http://schemas.microsoft.com/office/drawing/2014/main" id="{38B06AB1-98FE-4090-8777-3F4F2BBDB82E}"/>
                </a:ext>
              </a:extLst>
            </p:cNvPr>
            <p:cNvSpPr/>
            <p:nvPr/>
          </p:nvSpPr>
          <p:spPr>
            <a:xfrm>
              <a:off x="3974608" y="3317251"/>
              <a:ext cx="158262" cy="543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18" name="Rectangle 194">
              <a:extLst>
                <a:ext uri="{FF2B5EF4-FFF2-40B4-BE49-F238E27FC236}">
                  <a16:creationId xmlns:a16="http://schemas.microsoft.com/office/drawing/2014/main" id="{DA7FA208-61FC-4EA5-830A-A86E53207F75}"/>
                </a:ext>
              </a:extLst>
            </p:cNvPr>
            <p:cNvSpPr/>
            <p:nvPr/>
          </p:nvSpPr>
          <p:spPr>
            <a:xfrm>
              <a:off x="4214931" y="3455681"/>
              <a:ext cx="158262" cy="4055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9" name="Rectangle 195">
              <a:extLst>
                <a:ext uri="{FF2B5EF4-FFF2-40B4-BE49-F238E27FC236}">
                  <a16:creationId xmlns:a16="http://schemas.microsoft.com/office/drawing/2014/main" id="{C8318626-21E0-4079-B95D-C619F7B0F02B}"/>
                </a:ext>
              </a:extLst>
            </p:cNvPr>
            <p:cNvSpPr/>
            <p:nvPr/>
          </p:nvSpPr>
          <p:spPr>
            <a:xfrm>
              <a:off x="4455254" y="3326642"/>
              <a:ext cx="158262" cy="5345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0" name="Rectangle 196">
              <a:extLst>
                <a:ext uri="{FF2B5EF4-FFF2-40B4-BE49-F238E27FC236}">
                  <a16:creationId xmlns:a16="http://schemas.microsoft.com/office/drawing/2014/main" id="{22540E97-01A6-4D37-82AC-AE234417546E}"/>
                </a:ext>
              </a:extLst>
            </p:cNvPr>
            <p:cNvSpPr/>
            <p:nvPr/>
          </p:nvSpPr>
          <p:spPr>
            <a:xfrm>
              <a:off x="4695577" y="3060373"/>
              <a:ext cx="158262" cy="8008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27" name="Group 19">
            <a:extLst>
              <a:ext uri="{FF2B5EF4-FFF2-40B4-BE49-F238E27FC236}">
                <a16:creationId xmlns:a16="http://schemas.microsoft.com/office/drawing/2014/main" id="{3EF92792-52D8-4D57-A801-345C6C05C404}"/>
              </a:ext>
            </a:extLst>
          </p:cNvPr>
          <p:cNvGrpSpPr/>
          <p:nvPr/>
        </p:nvGrpSpPr>
        <p:grpSpPr>
          <a:xfrm>
            <a:off x="7628251" y="4805489"/>
            <a:ext cx="1063603" cy="1228574"/>
            <a:chOff x="2736685" y="4481688"/>
            <a:chExt cx="1741367" cy="1792652"/>
          </a:xfrm>
        </p:grpSpPr>
        <p:sp>
          <p:nvSpPr>
            <p:cNvPr id="130" name="Freeform: Shape 20">
              <a:extLst>
                <a:ext uri="{FF2B5EF4-FFF2-40B4-BE49-F238E27FC236}">
                  <a16:creationId xmlns:a16="http://schemas.microsoft.com/office/drawing/2014/main" id="{18EB599A-B98A-4A0D-9B86-C98BB5555A7C}"/>
                </a:ext>
              </a:extLst>
            </p:cNvPr>
            <p:cNvSpPr/>
            <p:nvPr/>
          </p:nvSpPr>
          <p:spPr>
            <a:xfrm>
              <a:off x="3172072" y="4481688"/>
              <a:ext cx="883757" cy="1511276"/>
            </a:xfrm>
            <a:custGeom>
              <a:avLst/>
              <a:gdLst>
                <a:gd name="connsiteX0" fmla="*/ 216364 w 989594"/>
                <a:gd name="connsiteY0" fmla="*/ 1501182 h 1692265"/>
                <a:gd name="connsiteX1" fmla="*/ 128530 w 989594"/>
                <a:gd name="connsiteY1" fmla="*/ 1386412 h 1692265"/>
                <a:gd name="connsiteX2" fmla="*/ 36597 w 989594"/>
                <a:gd name="connsiteY2" fmla="*/ 1159215 h 1692265"/>
                <a:gd name="connsiteX3" fmla="*/ 35426 w 989594"/>
                <a:gd name="connsiteY3" fmla="*/ 1145162 h 1692265"/>
                <a:gd name="connsiteX4" fmla="*/ 13175 w 989594"/>
                <a:gd name="connsiteY4" fmla="*/ 938460 h 1692265"/>
                <a:gd name="connsiteX5" fmla="*/ 2635 w 989594"/>
                <a:gd name="connsiteY5" fmla="*/ 839500 h 1692265"/>
                <a:gd name="connsiteX6" fmla="*/ 6734 w 989594"/>
                <a:gd name="connsiteY6" fmla="*/ 783872 h 1692265"/>
                <a:gd name="connsiteX7" fmla="*/ 1464 w 989594"/>
                <a:gd name="connsiteY7" fmla="*/ 670274 h 1692265"/>
                <a:gd name="connsiteX8" fmla="*/ 3806 w 989594"/>
                <a:gd name="connsiteY8" fmla="*/ 643338 h 1692265"/>
                <a:gd name="connsiteX9" fmla="*/ 1464 w 989594"/>
                <a:gd name="connsiteY9" fmla="*/ 458301 h 1692265"/>
                <a:gd name="connsiteX10" fmla="*/ 43624 w 989594"/>
                <a:gd name="connsiteY10" fmla="*/ 223492 h 1692265"/>
                <a:gd name="connsiteX11" fmla="*/ 50065 w 989594"/>
                <a:gd name="connsiteY11" fmla="*/ 206511 h 1692265"/>
                <a:gd name="connsiteX12" fmla="*/ 65875 w 989594"/>
                <a:gd name="connsiteY12" fmla="*/ 169035 h 1692265"/>
                <a:gd name="connsiteX13" fmla="*/ 139656 w 989594"/>
                <a:gd name="connsiteY13" fmla="*/ 101110 h 1692265"/>
                <a:gd name="connsiteX14" fmla="*/ 165420 w 989594"/>
                <a:gd name="connsiteY14" fmla="*/ 85300 h 1692265"/>
                <a:gd name="connsiteX15" fmla="*/ 296000 w 989594"/>
                <a:gd name="connsiteY15" fmla="*/ 27915 h 1692265"/>
                <a:gd name="connsiteX16" fmla="*/ 481037 w 989594"/>
                <a:gd name="connsiteY16" fmla="*/ 2151 h 1692265"/>
                <a:gd name="connsiteX17" fmla="*/ 776158 w 989594"/>
                <a:gd name="connsiteY17" fmla="*/ 57193 h 1692265"/>
                <a:gd name="connsiteX18" fmla="*/ 900297 w 989594"/>
                <a:gd name="connsiteY18" fmla="*/ 173720 h 1692265"/>
                <a:gd name="connsiteX19" fmla="*/ 993401 w 989594"/>
                <a:gd name="connsiteY19" fmla="*/ 525641 h 1692265"/>
                <a:gd name="connsiteX20" fmla="*/ 988716 w 989594"/>
                <a:gd name="connsiteY20" fmla="*/ 647437 h 1692265"/>
                <a:gd name="connsiteX21" fmla="*/ 991059 w 989594"/>
                <a:gd name="connsiteY21" fmla="*/ 674958 h 1692265"/>
                <a:gd name="connsiteX22" fmla="*/ 981690 w 989594"/>
                <a:gd name="connsiteY22" fmla="*/ 874634 h 1692265"/>
                <a:gd name="connsiteX23" fmla="*/ 965880 w 989594"/>
                <a:gd name="connsiteY23" fmla="*/ 953099 h 1692265"/>
                <a:gd name="connsiteX24" fmla="*/ 955339 w 989594"/>
                <a:gd name="connsiteY24" fmla="*/ 1105344 h 1692265"/>
                <a:gd name="connsiteX25" fmla="*/ 911423 w 989594"/>
                <a:gd name="connsiteY25" fmla="*/ 1322001 h 1692265"/>
                <a:gd name="connsiteX26" fmla="*/ 832372 w 989594"/>
                <a:gd name="connsiteY26" fmla="*/ 1481273 h 1692265"/>
                <a:gd name="connsiteX27" fmla="*/ 810121 w 989594"/>
                <a:gd name="connsiteY27" fmla="*/ 1511136 h 1692265"/>
                <a:gd name="connsiteX28" fmla="*/ 777330 w 989594"/>
                <a:gd name="connsiteY28" fmla="*/ 1555639 h 1692265"/>
                <a:gd name="connsiteX29" fmla="*/ 644993 w 989594"/>
                <a:gd name="connsiteY29" fmla="*/ 1663382 h 1692265"/>
                <a:gd name="connsiteX30" fmla="*/ 517341 w 989594"/>
                <a:gd name="connsiteY30" fmla="*/ 1692660 h 1692265"/>
                <a:gd name="connsiteX31" fmla="*/ 304783 w 989594"/>
                <a:gd name="connsiteY31" fmla="*/ 1592529 h 1692265"/>
                <a:gd name="connsiteX32" fmla="*/ 231003 w 989594"/>
                <a:gd name="connsiteY32" fmla="*/ 1524019 h 1692265"/>
                <a:gd name="connsiteX33" fmla="*/ 216364 w 989594"/>
                <a:gd name="connsiteY33" fmla="*/ 1501182 h 169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89594" h="1692265">
                  <a:moveTo>
                    <a:pt x="216364" y="1501182"/>
                  </a:moveTo>
                  <a:cubicBezTo>
                    <a:pt x="186501" y="1463120"/>
                    <a:pt x="153709" y="1427987"/>
                    <a:pt x="128530" y="1386412"/>
                  </a:cubicBezTo>
                  <a:cubicBezTo>
                    <a:pt x="85784" y="1316731"/>
                    <a:pt x="59434" y="1272814"/>
                    <a:pt x="36597" y="1159215"/>
                  </a:cubicBezTo>
                  <a:cubicBezTo>
                    <a:pt x="36597" y="1154531"/>
                    <a:pt x="37183" y="1149261"/>
                    <a:pt x="35426" y="1145162"/>
                  </a:cubicBezTo>
                  <a:cubicBezTo>
                    <a:pt x="16103" y="1065526"/>
                    <a:pt x="23130" y="1008141"/>
                    <a:pt x="13175" y="938460"/>
                  </a:cubicBezTo>
                  <a:cubicBezTo>
                    <a:pt x="2635" y="906254"/>
                    <a:pt x="878" y="872877"/>
                    <a:pt x="2635" y="839500"/>
                  </a:cubicBezTo>
                  <a:cubicBezTo>
                    <a:pt x="3806" y="820762"/>
                    <a:pt x="3806" y="802024"/>
                    <a:pt x="6734" y="783872"/>
                  </a:cubicBezTo>
                  <a:cubicBezTo>
                    <a:pt x="12590" y="745225"/>
                    <a:pt x="7319" y="707749"/>
                    <a:pt x="1464" y="670274"/>
                  </a:cubicBezTo>
                  <a:cubicBezTo>
                    <a:pt x="293" y="661490"/>
                    <a:pt x="-2049" y="651536"/>
                    <a:pt x="3806" y="643338"/>
                  </a:cubicBezTo>
                  <a:cubicBezTo>
                    <a:pt x="-878" y="581854"/>
                    <a:pt x="-293" y="520371"/>
                    <a:pt x="1464" y="458301"/>
                  </a:cubicBezTo>
                  <a:cubicBezTo>
                    <a:pt x="4392" y="373981"/>
                    <a:pt x="10247" y="298444"/>
                    <a:pt x="43624" y="223492"/>
                  </a:cubicBezTo>
                  <a:cubicBezTo>
                    <a:pt x="45966" y="218222"/>
                    <a:pt x="51236" y="212952"/>
                    <a:pt x="50065" y="206511"/>
                  </a:cubicBezTo>
                  <a:cubicBezTo>
                    <a:pt x="49480" y="191286"/>
                    <a:pt x="57678" y="179575"/>
                    <a:pt x="65875" y="169035"/>
                  </a:cubicBezTo>
                  <a:cubicBezTo>
                    <a:pt x="81685" y="149712"/>
                    <a:pt x="116233" y="113993"/>
                    <a:pt x="139656" y="101110"/>
                  </a:cubicBezTo>
                  <a:cubicBezTo>
                    <a:pt x="147854" y="94669"/>
                    <a:pt x="156051" y="89399"/>
                    <a:pt x="165420" y="85300"/>
                  </a:cubicBezTo>
                  <a:cubicBezTo>
                    <a:pt x="209337" y="66562"/>
                    <a:pt x="253254" y="48410"/>
                    <a:pt x="296000" y="27915"/>
                  </a:cubicBezTo>
                  <a:cubicBezTo>
                    <a:pt x="355142" y="-191"/>
                    <a:pt x="416625" y="-3119"/>
                    <a:pt x="481037" y="2151"/>
                  </a:cubicBezTo>
                  <a:cubicBezTo>
                    <a:pt x="581753" y="10349"/>
                    <a:pt x="680712" y="22060"/>
                    <a:pt x="776158" y="57193"/>
                  </a:cubicBezTo>
                  <a:cubicBezTo>
                    <a:pt x="830615" y="77688"/>
                    <a:pt x="872776" y="122776"/>
                    <a:pt x="900297" y="173720"/>
                  </a:cubicBezTo>
                  <a:cubicBezTo>
                    <a:pt x="960024" y="283219"/>
                    <a:pt x="998671" y="398574"/>
                    <a:pt x="993401" y="525641"/>
                  </a:cubicBezTo>
                  <a:cubicBezTo>
                    <a:pt x="991644" y="566044"/>
                    <a:pt x="991059" y="606448"/>
                    <a:pt x="988716" y="647437"/>
                  </a:cubicBezTo>
                  <a:cubicBezTo>
                    <a:pt x="993401" y="656220"/>
                    <a:pt x="992815" y="665589"/>
                    <a:pt x="991059" y="674958"/>
                  </a:cubicBezTo>
                  <a:cubicBezTo>
                    <a:pt x="978762" y="741126"/>
                    <a:pt x="983446" y="807880"/>
                    <a:pt x="981690" y="874634"/>
                  </a:cubicBezTo>
                  <a:cubicBezTo>
                    <a:pt x="981104" y="901569"/>
                    <a:pt x="982275" y="929091"/>
                    <a:pt x="965880" y="953099"/>
                  </a:cubicBezTo>
                  <a:cubicBezTo>
                    <a:pt x="951241" y="1002871"/>
                    <a:pt x="955339" y="1053815"/>
                    <a:pt x="955339" y="1105344"/>
                  </a:cubicBezTo>
                  <a:cubicBezTo>
                    <a:pt x="954754" y="1179710"/>
                    <a:pt x="923719" y="1249977"/>
                    <a:pt x="911423" y="1322001"/>
                  </a:cubicBezTo>
                  <a:cubicBezTo>
                    <a:pt x="900882" y="1383484"/>
                    <a:pt x="867506" y="1432671"/>
                    <a:pt x="832372" y="1481273"/>
                  </a:cubicBezTo>
                  <a:cubicBezTo>
                    <a:pt x="825345" y="1491227"/>
                    <a:pt x="817148" y="1501182"/>
                    <a:pt x="810121" y="1511136"/>
                  </a:cubicBezTo>
                  <a:cubicBezTo>
                    <a:pt x="805436" y="1530460"/>
                    <a:pt x="790797" y="1543342"/>
                    <a:pt x="777330" y="1555639"/>
                  </a:cubicBezTo>
                  <a:cubicBezTo>
                    <a:pt x="734584" y="1593700"/>
                    <a:pt x="691838" y="1631176"/>
                    <a:pt x="644993" y="1663382"/>
                  </a:cubicBezTo>
                  <a:cubicBezTo>
                    <a:pt x="606346" y="1689732"/>
                    <a:pt x="561844" y="1693245"/>
                    <a:pt x="517341" y="1692660"/>
                  </a:cubicBezTo>
                  <a:cubicBezTo>
                    <a:pt x="431850" y="1691488"/>
                    <a:pt x="363339" y="1651670"/>
                    <a:pt x="304783" y="1592529"/>
                  </a:cubicBezTo>
                  <a:cubicBezTo>
                    <a:pt x="280776" y="1568521"/>
                    <a:pt x="253840" y="1548612"/>
                    <a:pt x="231003" y="1524019"/>
                  </a:cubicBezTo>
                  <a:cubicBezTo>
                    <a:pt x="224562" y="1517578"/>
                    <a:pt x="216364" y="1511722"/>
                    <a:pt x="216364" y="1501182"/>
                  </a:cubicBezTo>
                  <a:close/>
                </a:path>
              </a:pathLst>
            </a:custGeom>
            <a:solidFill>
              <a:srgbClr val="714B25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1" name="Freeform: Shape 21">
              <a:extLst>
                <a:ext uri="{FF2B5EF4-FFF2-40B4-BE49-F238E27FC236}">
                  <a16:creationId xmlns:a16="http://schemas.microsoft.com/office/drawing/2014/main" id="{4DB0811E-E92E-493E-8691-33E39416874E}"/>
                </a:ext>
              </a:extLst>
            </p:cNvPr>
            <p:cNvSpPr/>
            <p:nvPr/>
          </p:nvSpPr>
          <p:spPr>
            <a:xfrm>
              <a:off x="2736685" y="5855994"/>
              <a:ext cx="1741367" cy="418346"/>
            </a:xfrm>
            <a:custGeom>
              <a:avLst/>
              <a:gdLst>
                <a:gd name="connsiteX0" fmla="*/ 1948526 w 1949911"/>
                <a:gd name="connsiteY0" fmla="*/ 469970 h 468447"/>
                <a:gd name="connsiteX1" fmla="*/ 1143968 w 1949911"/>
                <a:gd name="connsiteY1" fmla="*/ 469970 h 468447"/>
                <a:gd name="connsiteX2" fmla="*/ 27307 w 1949911"/>
                <a:gd name="connsiteY2" fmla="*/ 469970 h 468447"/>
                <a:gd name="connsiteX3" fmla="*/ 2128 w 1949911"/>
                <a:gd name="connsiteY3" fmla="*/ 440107 h 468447"/>
                <a:gd name="connsiteX4" fmla="*/ 53071 w 1949911"/>
                <a:gd name="connsiteY4" fmla="*/ 275565 h 468447"/>
                <a:gd name="connsiteX5" fmla="*/ 278511 w 1949911"/>
                <a:gd name="connsiteY5" fmla="*/ 94041 h 468447"/>
                <a:gd name="connsiteX6" fmla="*/ 557238 w 1949911"/>
                <a:gd name="connsiteY6" fmla="*/ 6208 h 468447"/>
                <a:gd name="connsiteX7" fmla="*/ 581831 w 1949911"/>
                <a:gd name="connsiteY7" fmla="*/ 352 h 468447"/>
                <a:gd name="connsiteX8" fmla="*/ 596470 w 1949911"/>
                <a:gd name="connsiteY8" fmla="*/ 29044 h 468447"/>
                <a:gd name="connsiteX9" fmla="*/ 885151 w 1949911"/>
                <a:gd name="connsiteY9" fmla="*/ 335877 h 468447"/>
                <a:gd name="connsiteX10" fmla="*/ 1067259 w 1949911"/>
                <a:gd name="connsiteY10" fmla="*/ 331193 h 468447"/>
                <a:gd name="connsiteX11" fmla="*/ 1354769 w 1949911"/>
                <a:gd name="connsiteY11" fmla="*/ 36071 h 468447"/>
                <a:gd name="connsiteX12" fmla="*/ 1375849 w 1949911"/>
                <a:gd name="connsiteY12" fmla="*/ 938 h 468447"/>
                <a:gd name="connsiteX13" fmla="*/ 1677997 w 1949911"/>
                <a:gd name="connsiteY13" fmla="*/ 96384 h 468447"/>
                <a:gd name="connsiteX14" fmla="*/ 1947940 w 1949911"/>
                <a:gd name="connsiteY14" fmla="*/ 423126 h 468447"/>
                <a:gd name="connsiteX15" fmla="*/ 1948526 w 1949911"/>
                <a:gd name="connsiteY15" fmla="*/ 469970 h 46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49911" h="468447">
                  <a:moveTo>
                    <a:pt x="1948526" y="469970"/>
                  </a:moveTo>
                  <a:cubicBezTo>
                    <a:pt x="1680340" y="469970"/>
                    <a:pt x="1412154" y="469970"/>
                    <a:pt x="1143968" y="469970"/>
                  </a:cubicBezTo>
                  <a:cubicBezTo>
                    <a:pt x="771552" y="469970"/>
                    <a:pt x="399722" y="469970"/>
                    <a:pt x="27307" y="469970"/>
                  </a:cubicBezTo>
                  <a:cubicBezTo>
                    <a:pt x="-3142" y="469970"/>
                    <a:pt x="-1971" y="469970"/>
                    <a:pt x="2128" y="440107"/>
                  </a:cubicBezTo>
                  <a:cubicBezTo>
                    <a:pt x="10325" y="382722"/>
                    <a:pt x="24964" y="327094"/>
                    <a:pt x="53071" y="275565"/>
                  </a:cubicBezTo>
                  <a:cubicBezTo>
                    <a:pt x="103429" y="184803"/>
                    <a:pt x="178381" y="122734"/>
                    <a:pt x="278511" y="94041"/>
                  </a:cubicBezTo>
                  <a:cubicBezTo>
                    <a:pt x="372201" y="67691"/>
                    <a:pt x="464134" y="34900"/>
                    <a:pt x="557238" y="6208"/>
                  </a:cubicBezTo>
                  <a:cubicBezTo>
                    <a:pt x="565435" y="3865"/>
                    <a:pt x="573048" y="-1405"/>
                    <a:pt x="581831" y="352"/>
                  </a:cubicBezTo>
                  <a:cubicBezTo>
                    <a:pt x="591786" y="7379"/>
                    <a:pt x="592371" y="19090"/>
                    <a:pt x="596470" y="29044"/>
                  </a:cubicBezTo>
                  <a:cubicBezTo>
                    <a:pt x="650341" y="171335"/>
                    <a:pt x="744031" y="274394"/>
                    <a:pt x="885151" y="335877"/>
                  </a:cubicBezTo>
                  <a:cubicBezTo>
                    <a:pt x="948391" y="363399"/>
                    <a:pt x="1005776" y="359885"/>
                    <a:pt x="1067259" y="331193"/>
                  </a:cubicBezTo>
                  <a:cubicBezTo>
                    <a:pt x="1200181" y="267952"/>
                    <a:pt x="1296213" y="170750"/>
                    <a:pt x="1354769" y="36071"/>
                  </a:cubicBezTo>
                  <a:cubicBezTo>
                    <a:pt x="1360039" y="23774"/>
                    <a:pt x="1362381" y="8550"/>
                    <a:pt x="1375849" y="938"/>
                  </a:cubicBezTo>
                  <a:cubicBezTo>
                    <a:pt x="1477151" y="31972"/>
                    <a:pt x="1577281" y="64763"/>
                    <a:pt x="1677997" y="96384"/>
                  </a:cubicBezTo>
                  <a:cubicBezTo>
                    <a:pt x="1836684" y="146742"/>
                    <a:pt x="1922761" y="260926"/>
                    <a:pt x="1947940" y="423126"/>
                  </a:cubicBezTo>
                  <a:cubicBezTo>
                    <a:pt x="1950282" y="438350"/>
                    <a:pt x="1958480" y="454160"/>
                    <a:pt x="1948526" y="469970"/>
                  </a:cubicBezTo>
                  <a:close/>
                </a:path>
              </a:pathLst>
            </a:custGeom>
            <a:solidFill>
              <a:schemeClr val="accent2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2" name="Freeform: Shape 22">
              <a:extLst>
                <a:ext uri="{FF2B5EF4-FFF2-40B4-BE49-F238E27FC236}">
                  <a16:creationId xmlns:a16="http://schemas.microsoft.com/office/drawing/2014/main" id="{F9F91D63-5154-41CA-A17F-F281643F5171}"/>
                </a:ext>
              </a:extLst>
            </p:cNvPr>
            <p:cNvSpPr/>
            <p:nvPr/>
          </p:nvSpPr>
          <p:spPr>
            <a:xfrm>
              <a:off x="3101616" y="4708800"/>
              <a:ext cx="1016287" cy="1475493"/>
            </a:xfrm>
            <a:custGeom>
              <a:avLst/>
              <a:gdLst>
                <a:gd name="connsiteX0" fmla="*/ 252462 w 1016287"/>
                <a:gd name="connsiteY0" fmla="*/ 1114041 h 1475493"/>
                <a:gd name="connsiteX1" fmla="*/ 373260 w 1016287"/>
                <a:gd name="connsiteY1" fmla="*/ 1223335 h 1475493"/>
                <a:gd name="connsiteX2" fmla="*/ 608580 w 1016287"/>
                <a:gd name="connsiteY2" fmla="*/ 1265692 h 1475493"/>
                <a:gd name="connsiteX3" fmla="*/ 689111 w 1016287"/>
                <a:gd name="connsiteY3" fmla="*/ 1210261 h 1475493"/>
                <a:gd name="connsiteX4" fmla="*/ 782716 w 1016287"/>
                <a:gd name="connsiteY4" fmla="*/ 1121885 h 1475493"/>
                <a:gd name="connsiteX5" fmla="*/ 862726 w 1016287"/>
                <a:gd name="connsiteY5" fmla="*/ 1147509 h 1475493"/>
                <a:gd name="connsiteX6" fmla="*/ 687543 w 1016287"/>
                <a:gd name="connsiteY6" fmla="*/ 1389628 h 1475493"/>
                <a:gd name="connsiteX7" fmla="*/ 520727 w 1016287"/>
                <a:gd name="connsiteY7" fmla="*/ 1472774 h 1475493"/>
                <a:gd name="connsiteX8" fmla="*/ 491966 w 1016287"/>
                <a:gd name="connsiteY8" fmla="*/ 1473819 h 1475493"/>
                <a:gd name="connsiteX9" fmla="*/ 154673 w 1016287"/>
                <a:gd name="connsiteY9" fmla="*/ 1148555 h 1475493"/>
                <a:gd name="connsiteX10" fmla="*/ 252462 w 1016287"/>
                <a:gd name="connsiteY10" fmla="*/ 1114041 h 1475493"/>
                <a:gd name="connsiteX11" fmla="*/ 943780 w 1016287"/>
                <a:gd name="connsiteY11" fmla="*/ 350558 h 1475493"/>
                <a:gd name="connsiteX12" fmla="*/ 999211 w 1016287"/>
                <a:gd name="connsiteY12" fmla="*/ 378797 h 1475493"/>
                <a:gd name="connsiteX13" fmla="*/ 1002348 w 1016287"/>
                <a:gd name="connsiteY13" fmla="*/ 515806 h 1475493"/>
                <a:gd name="connsiteX14" fmla="*/ 945871 w 1016287"/>
                <a:gd name="connsiteY14" fmla="*/ 609934 h 1475493"/>
                <a:gd name="connsiteX15" fmla="*/ 923385 w 1016287"/>
                <a:gd name="connsiteY15" fmla="*/ 623531 h 1475493"/>
                <a:gd name="connsiteX16" fmla="*/ 930707 w 1016287"/>
                <a:gd name="connsiteY16" fmla="*/ 447301 h 1475493"/>
                <a:gd name="connsiteX17" fmla="*/ 943780 w 1016287"/>
                <a:gd name="connsiteY17" fmla="*/ 350558 h 1475493"/>
                <a:gd name="connsiteX18" fmla="*/ 63159 w 1016287"/>
                <a:gd name="connsiteY18" fmla="*/ 346899 h 1475493"/>
                <a:gd name="connsiteX19" fmla="*/ 70480 w 1016287"/>
                <a:gd name="connsiteY19" fmla="*/ 509008 h 1475493"/>
                <a:gd name="connsiteX20" fmla="*/ 71526 w 1016287"/>
                <a:gd name="connsiteY20" fmla="*/ 610980 h 1475493"/>
                <a:gd name="connsiteX21" fmla="*/ 408 w 1016287"/>
                <a:gd name="connsiteY21" fmla="*/ 428476 h 1475493"/>
                <a:gd name="connsiteX22" fmla="*/ 63159 w 1016287"/>
                <a:gd name="connsiteY22" fmla="*/ 346899 h 1475493"/>
                <a:gd name="connsiteX23" fmla="*/ 537330 w 1016287"/>
                <a:gd name="connsiteY23" fmla="*/ 781 h 1475493"/>
                <a:gd name="connsiteX24" fmla="*/ 739313 w 1016287"/>
                <a:gd name="connsiteY24" fmla="*/ 33138 h 1475493"/>
                <a:gd name="connsiteX25" fmla="*/ 745589 w 1016287"/>
                <a:gd name="connsiteY25" fmla="*/ 34707 h 1475493"/>
                <a:gd name="connsiteX26" fmla="*/ 861157 w 1016287"/>
                <a:gd name="connsiteY26" fmla="*/ 147660 h 1475493"/>
                <a:gd name="connsiteX27" fmla="*/ 898285 w 1016287"/>
                <a:gd name="connsiteY27" fmla="*/ 393962 h 1475493"/>
                <a:gd name="connsiteX28" fmla="*/ 848083 w 1016287"/>
                <a:gd name="connsiteY28" fmla="*/ 644970 h 1475493"/>
                <a:gd name="connsiteX29" fmla="*/ 811478 w 1016287"/>
                <a:gd name="connsiteY29" fmla="*/ 744850 h 1475493"/>
                <a:gd name="connsiteX30" fmla="*/ 787423 w 1016287"/>
                <a:gd name="connsiteY30" fmla="*/ 767859 h 1475493"/>
                <a:gd name="connsiteX31" fmla="*/ 758661 w 1016287"/>
                <a:gd name="connsiteY31" fmla="*/ 747987 h 1475493"/>
                <a:gd name="connsiteX32" fmla="*/ 553149 w 1016287"/>
                <a:gd name="connsiteY32" fmla="*/ 653859 h 1475493"/>
                <a:gd name="connsiteX33" fmla="*/ 505038 w 1016287"/>
                <a:gd name="connsiteY33" fmla="*/ 677914 h 1475493"/>
                <a:gd name="connsiteX34" fmla="*/ 566222 w 1016287"/>
                <a:gd name="connsiteY34" fmla="*/ 687327 h 1475493"/>
                <a:gd name="connsiteX35" fmla="*/ 636295 w 1016287"/>
                <a:gd name="connsiteY35" fmla="*/ 775180 h 1475493"/>
                <a:gd name="connsiteX36" fmla="*/ 605965 w 1016287"/>
                <a:gd name="connsiteY36" fmla="*/ 844207 h 1475493"/>
                <a:gd name="connsiteX37" fmla="*/ 403066 w 1016287"/>
                <a:gd name="connsiteY37" fmla="*/ 846822 h 1475493"/>
                <a:gd name="connsiteX38" fmla="*/ 421369 w 1016287"/>
                <a:gd name="connsiteY38" fmla="*/ 694648 h 1475493"/>
                <a:gd name="connsiteX39" fmla="*/ 500332 w 1016287"/>
                <a:gd name="connsiteY39" fmla="*/ 678437 h 1475493"/>
                <a:gd name="connsiteX40" fmla="*/ 278086 w 1016287"/>
                <a:gd name="connsiteY40" fmla="*/ 704061 h 1475493"/>
                <a:gd name="connsiteX41" fmla="*/ 245663 w 1016287"/>
                <a:gd name="connsiteY41" fmla="*/ 750079 h 1475493"/>
                <a:gd name="connsiteX42" fmla="*/ 220040 w 1016287"/>
                <a:gd name="connsiteY42" fmla="*/ 767859 h 1475493"/>
                <a:gd name="connsiteX43" fmla="*/ 195985 w 1016287"/>
                <a:gd name="connsiteY43" fmla="*/ 747987 h 1475493"/>
                <a:gd name="connsiteX44" fmla="*/ 106563 w 1016287"/>
                <a:gd name="connsiteY44" fmla="*/ 493841 h 1475493"/>
                <a:gd name="connsiteX45" fmla="*/ 104995 w 1016287"/>
                <a:gd name="connsiteY45" fmla="*/ 481291 h 1475493"/>
                <a:gd name="connsiteX46" fmla="*/ 121729 w 1016287"/>
                <a:gd name="connsiteY46" fmla="*/ 239173 h 1475493"/>
                <a:gd name="connsiteX47" fmla="*/ 168269 w 1016287"/>
                <a:gd name="connsiteY47" fmla="*/ 90138 h 1475493"/>
                <a:gd name="connsiteX48" fmla="*/ 197554 w 1016287"/>
                <a:gd name="connsiteY48" fmla="*/ 61376 h 1475493"/>
                <a:gd name="connsiteX49" fmla="*/ 332993 w 1016287"/>
                <a:gd name="connsiteY49" fmla="*/ 14312 h 1475493"/>
                <a:gd name="connsiteX50" fmla="*/ 537330 w 1016287"/>
                <a:gd name="connsiteY50" fmla="*/ 781 h 14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16287" h="1475493">
                  <a:moveTo>
                    <a:pt x="252462" y="1114041"/>
                  </a:moveTo>
                  <a:cubicBezTo>
                    <a:pt x="292728" y="1150647"/>
                    <a:pt x="331425" y="1188821"/>
                    <a:pt x="373260" y="1223335"/>
                  </a:cubicBezTo>
                  <a:cubicBezTo>
                    <a:pt x="443333" y="1280857"/>
                    <a:pt x="522818" y="1293408"/>
                    <a:pt x="608580" y="1265692"/>
                  </a:cubicBezTo>
                  <a:cubicBezTo>
                    <a:pt x="640478" y="1255234"/>
                    <a:pt x="663488" y="1230133"/>
                    <a:pt x="689111" y="1210261"/>
                  </a:cubicBezTo>
                  <a:cubicBezTo>
                    <a:pt x="723103" y="1183591"/>
                    <a:pt x="754478" y="1153785"/>
                    <a:pt x="782716" y="1121885"/>
                  </a:cubicBezTo>
                  <a:cubicBezTo>
                    <a:pt x="809386" y="1130252"/>
                    <a:pt x="836056" y="1139142"/>
                    <a:pt x="862726" y="1147509"/>
                  </a:cubicBezTo>
                  <a:cubicBezTo>
                    <a:pt x="827166" y="1244775"/>
                    <a:pt x="770689" y="1326876"/>
                    <a:pt x="687543" y="1389628"/>
                  </a:cubicBezTo>
                  <a:cubicBezTo>
                    <a:pt x="637341" y="1427801"/>
                    <a:pt x="581387" y="1454995"/>
                    <a:pt x="520727" y="1472774"/>
                  </a:cubicBezTo>
                  <a:cubicBezTo>
                    <a:pt x="510791" y="1475912"/>
                    <a:pt x="501379" y="1476434"/>
                    <a:pt x="491966" y="1473819"/>
                  </a:cubicBezTo>
                  <a:cubicBezTo>
                    <a:pt x="318352" y="1429371"/>
                    <a:pt x="206443" y="1319555"/>
                    <a:pt x="154673" y="1148555"/>
                  </a:cubicBezTo>
                  <a:cubicBezTo>
                    <a:pt x="185526" y="1131298"/>
                    <a:pt x="221086" y="1128160"/>
                    <a:pt x="252462" y="1114041"/>
                  </a:cubicBezTo>
                  <a:close/>
                  <a:moveTo>
                    <a:pt x="943780" y="350558"/>
                  </a:moveTo>
                  <a:cubicBezTo>
                    <a:pt x="964697" y="344283"/>
                    <a:pt x="985615" y="354742"/>
                    <a:pt x="999211" y="378797"/>
                  </a:cubicBezTo>
                  <a:cubicBezTo>
                    <a:pt x="1024312" y="424292"/>
                    <a:pt x="1018560" y="470311"/>
                    <a:pt x="1002348" y="515806"/>
                  </a:cubicBezTo>
                  <a:cubicBezTo>
                    <a:pt x="989798" y="550843"/>
                    <a:pt x="970972" y="582219"/>
                    <a:pt x="945871" y="609934"/>
                  </a:cubicBezTo>
                  <a:cubicBezTo>
                    <a:pt x="940119" y="616733"/>
                    <a:pt x="932798" y="621962"/>
                    <a:pt x="923385" y="623531"/>
                  </a:cubicBezTo>
                  <a:cubicBezTo>
                    <a:pt x="932275" y="565485"/>
                    <a:pt x="932275" y="506394"/>
                    <a:pt x="930707" y="447301"/>
                  </a:cubicBezTo>
                  <a:cubicBezTo>
                    <a:pt x="930183" y="414880"/>
                    <a:pt x="937504" y="382457"/>
                    <a:pt x="943780" y="350558"/>
                  </a:cubicBezTo>
                  <a:close/>
                  <a:moveTo>
                    <a:pt x="63159" y="346899"/>
                  </a:moveTo>
                  <a:cubicBezTo>
                    <a:pt x="76755" y="400238"/>
                    <a:pt x="75709" y="454623"/>
                    <a:pt x="70480" y="509008"/>
                  </a:cubicBezTo>
                  <a:cubicBezTo>
                    <a:pt x="66819" y="542998"/>
                    <a:pt x="73094" y="576989"/>
                    <a:pt x="71526" y="610980"/>
                  </a:cubicBezTo>
                  <a:cubicBezTo>
                    <a:pt x="24462" y="559210"/>
                    <a:pt x="-3776" y="500118"/>
                    <a:pt x="408" y="428476"/>
                  </a:cubicBezTo>
                  <a:cubicBezTo>
                    <a:pt x="2499" y="393440"/>
                    <a:pt x="26031" y="346375"/>
                    <a:pt x="63159" y="346899"/>
                  </a:cubicBezTo>
                  <a:close/>
                  <a:moveTo>
                    <a:pt x="537330" y="781"/>
                  </a:moveTo>
                  <a:cubicBezTo>
                    <a:pt x="605050" y="3592"/>
                    <a:pt x="672378" y="14051"/>
                    <a:pt x="739313" y="33138"/>
                  </a:cubicBezTo>
                  <a:cubicBezTo>
                    <a:pt x="741405" y="33661"/>
                    <a:pt x="743496" y="34184"/>
                    <a:pt x="745589" y="34707"/>
                  </a:cubicBezTo>
                  <a:cubicBezTo>
                    <a:pt x="804680" y="51441"/>
                    <a:pt x="842331" y="84908"/>
                    <a:pt x="861157" y="147660"/>
                  </a:cubicBezTo>
                  <a:cubicBezTo>
                    <a:pt x="885212" y="228715"/>
                    <a:pt x="888873" y="310815"/>
                    <a:pt x="898285" y="393962"/>
                  </a:cubicBezTo>
                  <a:cubicBezTo>
                    <a:pt x="908744" y="484952"/>
                    <a:pt x="874753" y="563392"/>
                    <a:pt x="848083" y="644970"/>
                  </a:cubicBezTo>
                  <a:cubicBezTo>
                    <a:pt x="837102" y="678437"/>
                    <a:pt x="824028" y="711382"/>
                    <a:pt x="811478" y="744850"/>
                  </a:cubicBezTo>
                  <a:cubicBezTo>
                    <a:pt x="807294" y="756354"/>
                    <a:pt x="801542" y="766290"/>
                    <a:pt x="787423" y="767859"/>
                  </a:cubicBezTo>
                  <a:cubicBezTo>
                    <a:pt x="771735" y="769428"/>
                    <a:pt x="765460" y="758969"/>
                    <a:pt x="758661" y="747987"/>
                  </a:cubicBezTo>
                  <a:cubicBezTo>
                    <a:pt x="710552" y="666410"/>
                    <a:pt x="633157" y="630850"/>
                    <a:pt x="553149" y="653859"/>
                  </a:cubicBezTo>
                  <a:cubicBezTo>
                    <a:pt x="536937" y="658565"/>
                    <a:pt x="521250" y="664318"/>
                    <a:pt x="505038" y="677914"/>
                  </a:cubicBezTo>
                  <a:cubicBezTo>
                    <a:pt x="528048" y="678960"/>
                    <a:pt x="547397" y="681575"/>
                    <a:pt x="566222" y="687327"/>
                  </a:cubicBezTo>
                  <a:cubicBezTo>
                    <a:pt x="609625" y="700924"/>
                    <a:pt x="629497" y="733345"/>
                    <a:pt x="636295" y="775180"/>
                  </a:cubicBezTo>
                  <a:cubicBezTo>
                    <a:pt x="641002" y="803941"/>
                    <a:pt x="628974" y="826950"/>
                    <a:pt x="605965" y="844207"/>
                  </a:cubicBezTo>
                  <a:cubicBezTo>
                    <a:pt x="551580" y="884995"/>
                    <a:pt x="459020" y="886564"/>
                    <a:pt x="403066" y="846822"/>
                  </a:cubicBezTo>
                  <a:cubicBezTo>
                    <a:pt x="350250" y="809170"/>
                    <a:pt x="360187" y="726025"/>
                    <a:pt x="421369" y="694648"/>
                  </a:cubicBezTo>
                  <a:cubicBezTo>
                    <a:pt x="444901" y="682621"/>
                    <a:pt x="470002" y="678437"/>
                    <a:pt x="500332" y="678437"/>
                  </a:cubicBezTo>
                  <a:cubicBezTo>
                    <a:pt x="432874" y="628759"/>
                    <a:pt x="335608" y="641309"/>
                    <a:pt x="278086" y="704061"/>
                  </a:cubicBezTo>
                  <a:cubicBezTo>
                    <a:pt x="265535" y="718180"/>
                    <a:pt x="254554" y="733345"/>
                    <a:pt x="245663" y="750079"/>
                  </a:cubicBezTo>
                  <a:cubicBezTo>
                    <a:pt x="240435" y="760537"/>
                    <a:pt x="233113" y="768382"/>
                    <a:pt x="220040" y="767859"/>
                  </a:cubicBezTo>
                  <a:cubicBezTo>
                    <a:pt x="206967" y="767336"/>
                    <a:pt x="200691" y="759492"/>
                    <a:pt x="195985" y="747987"/>
                  </a:cubicBezTo>
                  <a:cubicBezTo>
                    <a:pt x="161994" y="664841"/>
                    <a:pt x="132710" y="579603"/>
                    <a:pt x="106563" y="493841"/>
                  </a:cubicBezTo>
                  <a:cubicBezTo>
                    <a:pt x="105517" y="489658"/>
                    <a:pt x="104471" y="485474"/>
                    <a:pt x="104995" y="481291"/>
                  </a:cubicBezTo>
                  <a:cubicBezTo>
                    <a:pt x="110747" y="400236"/>
                    <a:pt x="107609" y="319182"/>
                    <a:pt x="121729" y="239173"/>
                  </a:cubicBezTo>
                  <a:cubicBezTo>
                    <a:pt x="130618" y="187926"/>
                    <a:pt x="148921" y="138770"/>
                    <a:pt x="168269" y="90138"/>
                  </a:cubicBezTo>
                  <a:cubicBezTo>
                    <a:pt x="173499" y="76018"/>
                    <a:pt x="186049" y="68697"/>
                    <a:pt x="197554" y="61376"/>
                  </a:cubicBezTo>
                  <a:cubicBezTo>
                    <a:pt x="238866" y="34707"/>
                    <a:pt x="285407" y="22156"/>
                    <a:pt x="332993" y="14312"/>
                  </a:cubicBezTo>
                  <a:cubicBezTo>
                    <a:pt x="401498" y="2808"/>
                    <a:pt x="469610" y="-2030"/>
                    <a:pt x="537330" y="781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29" name="TextBox 25">
            <a:extLst>
              <a:ext uri="{FF2B5EF4-FFF2-40B4-BE49-F238E27FC236}">
                <a16:creationId xmlns:a16="http://schemas.microsoft.com/office/drawing/2014/main" id="{4218DC60-0061-432B-A2F0-FEE27FF1D51F}"/>
              </a:ext>
            </a:extLst>
          </p:cNvPr>
          <p:cNvSpPr txBox="1"/>
          <p:nvPr/>
        </p:nvSpPr>
        <p:spPr>
          <a:xfrm>
            <a:off x="8648951" y="4768274"/>
            <a:ext cx="1089378" cy="58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BUY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33" name="Group 14">
            <a:extLst>
              <a:ext uri="{FF2B5EF4-FFF2-40B4-BE49-F238E27FC236}">
                <a16:creationId xmlns:a16="http://schemas.microsoft.com/office/drawing/2014/main" id="{84973463-92C6-4604-AAE7-B71C919D0C58}"/>
              </a:ext>
            </a:extLst>
          </p:cNvPr>
          <p:cNvGrpSpPr/>
          <p:nvPr/>
        </p:nvGrpSpPr>
        <p:grpSpPr>
          <a:xfrm>
            <a:off x="10383605" y="4805489"/>
            <a:ext cx="931802" cy="1193089"/>
            <a:chOff x="10255665" y="4623530"/>
            <a:chExt cx="1780099" cy="2031315"/>
          </a:xfrm>
        </p:grpSpPr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0496D2DB-1B30-40F5-9410-100C594D11EC}"/>
                </a:ext>
              </a:extLst>
            </p:cNvPr>
            <p:cNvSpPr/>
            <p:nvPr/>
          </p:nvSpPr>
          <p:spPr>
            <a:xfrm>
              <a:off x="10527907" y="5069090"/>
              <a:ext cx="1235529" cy="1469753"/>
            </a:xfrm>
            <a:custGeom>
              <a:avLst/>
              <a:gdLst>
                <a:gd name="connsiteX0" fmla="*/ 1210323 w 1235529"/>
                <a:gd name="connsiteY0" fmla="*/ 283472 h 1469752"/>
                <a:gd name="connsiteX1" fmla="*/ 1094383 w 1235529"/>
                <a:gd name="connsiteY1" fmla="*/ 460897 h 1469752"/>
                <a:gd name="connsiteX2" fmla="*/ 1096725 w 1235529"/>
                <a:gd name="connsiteY2" fmla="*/ 316849 h 1469752"/>
                <a:gd name="connsiteX3" fmla="*/ 914030 w 1235529"/>
                <a:gd name="connsiteY3" fmla="*/ 106048 h 1469752"/>
                <a:gd name="connsiteX4" fmla="*/ 446754 w 1235529"/>
                <a:gd name="connsiteY4" fmla="*/ 34610 h 1469752"/>
                <a:gd name="connsiteX5" fmla="*/ 353651 w 1235529"/>
                <a:gd name="connsiteY5" fmla="*/ 8260 h 1469752"/>
                <a:gd name="connsiteX6" fmla="*/ 326129 w 1235529"/>
                <a:gd name="connsiteY6" fmla="*/ 5917 h 1469752"/>
                <a:gd name="connsiteX7" fmla="*/ 196135 w 1235529"/>
                <a:gd name="connsiteY7" fmla="*/ 108390 h 1469752"/>
                <a:gd name="connsiteX8" fmla="*/ 120013 w 1235529"/>
                <a:gd name="connsiteY8" fmla="*/ 192711 h 1469752"/>
                <a:gd name="connsiteX9" fmla="*/ 94833 w 1235529"/>
                <a:gd name="connsiteY9" fmla="*/ 310408 h 1469752"/>
                <a:gd name="connsiteX10" fmla="*/ 111815 w 1235529"/>
                <a:gd name="connsiteY10" fmla="*/ 404097 h 1469752"/>
                <a:gd name="connsiteX11" fmla="*/ 19296 w 1235529"/>
                <a:gd name="connsiteY11" fmla="*/ 294012 h 1469752"/>
                <a:gd name="connsiteX12" fmla="*/ 3486 w 1235529"/>
                <a:gd name="connsiteY12" fmla="*/ 328560 h 1469752"/>
                <a:gd name="connsiteX13" fmla="*/ 118841 w 1235529"/>
                <a:gd name="connsiteY13" fmla="*/ 537605 h 1469752"/>
                <a:gd name="connsiteX14" fmla="*/ 157488 w 1235529"/>
                <a:gd name="connsiteY14" fmla="*/ 582693 h 1469752"/>
                <a:gd name="connsiteX15" fmla="*/ 169200 w 1235529"/>
                <a:gd name="connsiteY15" fmla="*/ 619583 h 1469752"/>
                <a:gd name="connsiteX16" fmla="*/ 277528 w 1235529"/>
                <a:gd name="connsiteY16" fmla="*/ 769486 h 1469752"/>
                <a:gd name="connsiteX17" fmla="*/ 438557 w 1235529"/>
                <a:gd name="connsiteY17" fmla="*/ 856149 h 1469752"/>
                <a:gd name="connsiteX18" fmla="*/ 433872 w 1235529"/>
                <a:gd name="connsiteY18" fmla="*/ 1021862 h 1469752"/>
                <a:gd name="connsiteX19" fmla="*/ 356579 w 1235529"/>
                <a:gd name="connsiteY19" fmla="*/ 1120822 h 1469752"/>
                <a:gd name="connsiteX20" fmla="*/ 110058 w 1235529"/>
                <a:gd name="connsiteY20" fmla="*/ 1192260 h 1469752"/>
                <a:gd name="connsiteX21" fmla="*/ 247664 w 1235529"/>
                <a:gd name="connsiteY21" fmla="*/ 1336307 h 1469752"/>
                <a:gd name="connsiteX22" fmla="*/ 757100 w 1235529"/>
                <a:gd name="connsiteY22" fmla="*/ 1454590 h 1469752"/>
                <a:gd name="connsiteX23" fmla="*/ 1135372 w 1235529"/>
                <a:gd name="connsiteY23" fmla="*/ 1193431 h 1469752"/>
                <a:gd name="connsiteX24" fmla="*/ 862501 w 1235529"/>
                <a:gd name="connsiteY24" fmla="*/ 1114966 h 1469752"/>
                <a:gd name="connsiteX25" fmla="*/ 807459 w 1235529"/>
                <a:gd name="connsiteY25" fmla="*/ 1052897 h 1469752"/>
                <a:gd name="connsiteX26" fmla="*/ 798089 w 1235529"/>
                <a:gd name="connsiteY26" fmla="*/ 856149 h 1469752"/>
                <a:gd name="connsiteX27" fmla="*/ 798089 w 1235529"/>
                <a:gd name="connsiteY27" fmla="*/ 856149 h 1469752"/>
                <a:gd name="connsiteX28" fmla="*/ 850790 w 1235529"/>
                <a:gd name="connsiteY28" fmla="*/ 833312 h 1469752"/>
                <a:gd name="connsiteX29" fmla="*/ 1077987 w 1235529"/>
                <a:gd name="connsiteY29" fmla="*/ 586792 h 1469752"/>
                <a:gd name="connsiteX30" fmla="*/ 1121318 w 1235529"/>
                <a:gd name="connsiteY30" fmla="*/ 534677 h 1469752"/>
                <a:gd name="connsiteX31" fmla="*/ 1232575 w 1235529"/>
                <a:gd name="connsiteY31" fmla="*/ 387116 h 1469752"/>
                <a:gd name="connsiteX32" fmla="*/ 1210323 w 1235529"/>
                <a:gd name="connsiteY32" fmla="*/ 283472 h 1469752"/>
                <a:gd name="connsiteX33" fmla="*/ 788721 w 1235529"/>
                <a:gd name="connsiteY33" fmla="*/ 886012 h 1469752"/>
                <a:gd name="connsiteX34" fmla="*/ 789306 w 1235529"/>
                <a:gd name="connsiteY34" fmla="*/ 887183 h 1469752"/>
                <a:gd name="connsiteX35" fmla="*/ 788135 w 1235529"/>
                <a:gd name="connsiteY35" fmla="*/ 888940 h 1469752"/>
                <a:gd name="connsiteX36" fmla="*/ 788721 w 1235529"/>
                <a:gd name="connsiteY36" fmla="*/ 886012 h 1469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35529" h="1469752">
                  <a:moveTo>
                    <a:pt x="1210323" y="283472"/>
                  </a:moveTo>
                  <a:cubicBezTo>
                    <a:pt x="1179874" y="348469"/>
                    <a:pt x="1142398" y="405854"/>
                    <a:pt x="1094383" y="460897"/>
                  </a:cubicBezTo>
                  <a:cubicBezTo>
                    <a:pt x="1100238" y="409953"/>
                    <a:pt x="1101409" y="363108"/>
                    <a:pt x="1096725" y="316849"/>
                  </a:cubicBezTo>
                  <a:cubicBezTo>
                    <a:pt x="1082672" y="176315"/>
                    <a:pt x="991324" y="152892"/>
                    <a:pt x="914030" y="106048"/>
                  </a:cubicBezTo>
                  <a:cubicBezTo>
                    <a:pt x="774082" y="8260"/>
                    <a:pt x="618323" y="3575"/>
                    <a:pt x="446754" y="34610"/>
                  </a:cubicBezTo>
                  <a:cubicBezTo>
                    <a:pt x="410450" y="41051"/>
                    <a:pt x="379415" y="33439"/>
                    <a:pt x="353651" y="8260"/>
                  </a:cubicBezTo>
                  <a:cubicBezTo>
                    <a:pt x="343696" y="-1695"/>
                    <a:pt x="337255" y="-2866"/>
                    <a:pt x="326129" y="5917"/>
                  </a:cubicBezTo>
                  <a:cubicBezTo>
                    <a:pt x="283384" y="40465"/>
                    <a:pt x="238881" y="73256"/>
                    <a:pt x="196135" y="108390"/>
                  </a:cubicBezTo>
                  <a:cubicBezTo>
                    <a:pt x="166857" y="132398"/>
                    <a:pt x="136994" y="157577"/>
                    <a:pt x="120013" y="192711"/>
                  </a:cubicBezTo>
                  <a:cubicBezTo>
                    <a:pt x="101860" y="215547"/>
                    <a:pt x="91320" y="278788"/>
                    <a:pt x="94833" y="310408"/>
                  </a:cubicBezTo>
                  <a:cubicBezTo>
                    <a:pt x="99518" y="343199"/>
                    <a:pt x="105374" y="370720"/>
                    <a:pt x="111815" y="404097"/>
                  </a:cubicBezTo>
                  <a:cubicBezTo>
                    <a:pt x="64384" y="377747"/>
                    <a:pt x="38620" y="339686"/>
                    <a:pt x="19296" y="294012"/>
                  </a:cubicBezTo>
                  <a:cubicBezTo>
                    <a:pt x="9342" y="305138"/>
                    <a:pt x="6414" y="316849"/>
                    <a:pt x="3486" y="328560"/>
                  </a:cubicBezTo>
                  <a:cubicBezTo>
                    <a:pt x="-17594" y="407611"/>
                    <a:pt x="61457" y="517696"/>
                    <a:pt x="118841" y="537605"/>
                  </a:cubicBezTo>
                  <a:cubicBezTo>
                    <a:pt x="144020" y="546388"/>
                    <a:pt x="152804" y="559856"/>
                    <a:pt x="157488" y="582693"/>
                  </a:cubicBezTo>
                  <a:cubicBezTo>
                    <a:pt x="159830" y="595575"/>
                    <a:pt x="165686" y="607286"/>
                    <a:pt x="169200" y="619583"/>
                  </a:cubicBezTo>
                  <a:cubicBezTo>
                    <a:pt x="187352" y="682238"/>
                    <a:pt x="224828" y="730839"/>
                    <a:pt x="277528" y="769486"/>
                  </a:cubicBezTo>
                  <a:cubicBezTo>
                    <a:pt x="327301" y="805791"/>
                    <a:pt x="382343" y="832727"/>
                    <a:pt x="438557" y="856149"/>
                  </a:cubicBezTo>
                  <a:cubicBezTo>
                    <a:pt x="442655" y="877229"/>
                    <a:pt x="435629" y="1004881"/>
                    <a:pt x="433872" y="1021862"/>
                  </a:cubicBezTo>
                  <a:cubicBezTo>
                    <a:pt x="427431" y="1072220"/>
                    <a:pt x="426846" y="1103255"/>
                    <a:pt x="356579" y="1120822"/>
                  </a:cubicBezTo>
                  <a:cubicBezTo>
                    <a:pt x="274014" y="1141902"/>
                    <a:pt x="192036" y="1168252"/>
                    <a:pt x="110058" y="1192260"/>
                  </a:cubicBezTo>
                  <a:cubicBezTo>
                    <a:pt x="151633" y="1244374"/>
                    <a:pt x="194378" y="1295318"/>
                    <a:pt x="247664" y="1336307"/>
                  </a:cubicBezTo>
                  <a:cubicBezTo>
                    <a:pt x="399324" y="1454590"/>
                    <a:pt x="568551" y="1499678"/>
                    <a:pt x="757100" y="1454590"/>
                  </a:cubicBezTo>
                  <a:cubicBezTo>
                    <a:pt x="915787" y="1416529"/>
                    <a:pt x="1038169" y="1322254"/>
                    <a:pt x="1135372" y="1193431"/>
                  </a:cubicBezTo>
                  <a:cubicBezTo>
                    <a:pt x="1044610" y="1167081"/>
                    <a:pt x="953849" y="1140145"/>
                    <a:pt x="862501" y="1114966"/>
                  </a:cubicBezTo>
                  <a:cubicBezTo>
                    <a:pt x="829710" y="1105597"/>
                    <a:pt x="812728" y="1085688"/>
                    <a:pt x="807459" y="1052897"/>
                  </a:cubicBezTo>
                  <a:cubicBezTo>
                    <a:pt x="801017" y="1015421"/>
                    <a:pt x="798089" y="883670"/>
                    <a:pt x="798089" y="856149"/>
                  </a:cubicBezTo>
                  <a:lnTo>
                    <a:pt x="798089" y="856149"/>
                  </a:lnTo>
                  <a:cubicBezTo>
                    <a:pt x="815656" y="848537"/>
                    <a:pt x="833223" y="841510"/>
                    <a:pt x="850790" y="833312"/>
                  </a:cubicBezTo>
                  <a:cubicBezTo>
                    <a:pt x="960290" y="782368"/>
                    <a:pt x="1051637" y="714444"/>
                    <a:pt x="1077987" y="586792"/>
                  </a:cubicBezTo>
                  <a:cubicBezTo>
                    <a:pt x="1083257" y="561027"/>
                    <a:pt x="1095554" y="547559"/>
                    <a:pt x="1121318" y="534677"/>
                  </a:cubicBezTo>
                  <a:cubicBezTo>
                    <a:pt x="1181631" y="505399"/>
                    <a:pt x="1215593" y="450942"/>
                    <a:pt x="1232575" y="387116"/>
                  </a:cubicBezTo>
                  <a:cubicBezTo>
                    <a:pt x="1240773" y="351397"/>
                    <a:pt x="1235502" y="316263"/>
                    <a:pt x="1210323" y="283472"/>
                  </a:cubicBezTo>
                  <a:close/>
                  <a:moveTo>
                    <a:pt x="788721" y="886012"/>
                  </a:moveTo>
                  <a:cubicBezTo>
                    <a:pt x="788721" y="886598"/>
                    <a:pt x="789306" y="886598"/>
                    <a:pt x="789306" y="887183"/>
                  </a:cubicBezTo>
                  <a:cubicBezTo>
                    <a:pt x="789306" y="887769"/>
                    <a:pt x="788721" y="888355"/>
                    <a:pt x="788135" y="888940"/>
                  </a:cubicBezTo>
                  <a:cubicBezTo>
                    <a:pt x="788135" y="887183"/>
                    <a:pt x="788135" y="886598"/>
                    <a:pt x="788721" y="886012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1D336D3D-E9FC-4A23-8208-D919457B5507}"/>
                </a:ext>
              </a:extLst>
            </p:cNvPr>
            <p:cNvSpPr/>
            <p:nvPr/>
          </p:nvSpPr>
          <p:spPr>
            <a:xfrm>
              <a:off x="10447882" y="4623530"/>
              <a:ext cx="1370208" cy="1674699"/>
            </a:xfrm>
            <a:custGeom>
              <a:avLst/>
              <a:gdLst>
                <a:gd name="connsiteX0" fmla="*/ 37838 w 1370207"/>
                <a:gd name="connsiteY0" fmla="*/ 1675881 h 1674698"/>
                <a:gd name="connsiteX1" fmla="*/ 13245 w 1370207"/>
                <a:gd name="connsiteY1" fmla="*/ 1452783 h 1674698"/>
                <a:gd name="connsiteX2" fmla="*/ 60675 w 1370207"/>
                <a:gd name="connsiteY2" fmla="*/ 1167616 h 1674698"/>
                <a:gd name="connsiteX3" fmla="*/ 36082 w 1370207"/>
                <a:gd name="connsiteY3" fmla="*/ 907042 h 1674698"/>
                <a:gd name="connsiteX4" fmla="*/ 20857 w 1370207"/>
                <a:gd name="connsiteY4" fmla="*/ 678674 h 1674698"/>
                <a:gd name="connsiteX5" fmla="*/ 75314 w 1370207"/>
                <a:gd name="connsiteY5" fmla="*/ 383553 h 1674698"/>
                <a:gd name="connsiteX6" fmla="*/ 378048 w 1370207"/>
                <a:gd name="connsiteY6" fmla="*/ 66765 h 1674698"/>
                <a:gd name="connsiteX7" fmla="*/ 1088331 w 1370207"/>
                <a:gd name="connsiteY7" fmla="*/ 116538 h 1674698"/>
                <a:gd name="connsiteX8" fmla="*/ 1327239 w 1370207"/>
                <a:gd name="connsiteY8" fmla="*/ 439181 h 1674698"/>
                <a:gd name="connsiteX9" fmla="*/ 1342463 w 1370207"/>
                <a:gd name="connsiteY9" fmla="*/ 516475 h 1674698"/>
                <a:gd name="connsiteX10" fmla="*/ 1358273 w 1370207"/>
                <a:gd name="connsiteY10" fmla="*/ 664621 h 1674698"/>
                <a:gd name="connsiteX11" fmla="*/ 1346562 w 1370207"/>
                <a:gd name="connsiteY11" fmla="*/ 891232 h 1674698"/>
                <a:gd name="connsiteX12" fmla="*/ 1324311 w 1370207"/>
                <a:gd name="connsiteY12" fmla="*/ 1147122 h 1674698"/>
                <a:gd name="connsiteX13" fmla="*/ 1357688 w 1370207"/>
                <a:gd name="connsiteY13" fmla="*/ 1415893 h 1674698"/>
                <a:gd name="connsiteX14" fmla="*/ 1364129 w 1370207"/>
                <a:gd name="connsiteY14" fmla="*/ 1602101 h 1674698"/>
                <a:gd name="connsiteX15" fmla="*/ 1333680 w 1370207"/>
                <a:gd name="connsiteY15" fmla="*/ 1653630 h 1674698"/>
                <a:gd name="connsiteX16" fmla="*/ 1271611 w 1370207"/>
                <a:gd name="connsiteY16" fmla="*/ 1650702 h 1674698"/>
                <a:gd name="connsiteX17" fmla="*/ 1215397 w 1370207"/>
                <a:gd name="connsiteY17" fmla="*/ 1646603 h 1674698"/>
                <a:gd name="connsiteX18" fmla="*/ 934329 w 1370207"/>
                <a:gd name="connsiteY18" fmla="*/ 1566967 h 1674698"/>
                <a:gd name="connsiteX19" fmla="*/ 881043 w 1370207"/>
                <a:gd name="connsiteY19" fmla="*/ 1503727 h 1674698"/>
                <a:gd name="connsiteX20" fmla="*/ 870503 w 1370207"/>
                <a:gd name="connsiteY20" fmla="*/ 1384859 h 1674698"/>
                <a:gd name="connsiteX21" fmla="*/ 872259 w 1370207"/>
                <a:gd name="connsiteY21" fmla="*/ 1309322 h 1674698"/>
                <a:gd name="connsiteX22" fmla="*/ 898024 w 1370207"/>
                <a:gd name="connsiteY22" fmla="*/ 1288242 h 1674698"/>
                <a:gd name="connsiteX23" fmla="*/ 1043828 w 1370207"/>
                <a:gd name="connsiteY23" fmla="*/ 1205092 h 1674698"/>
                <a:gd name="connsiteX24" fmla="*/ 1136347 w 1370207"/>
                <a:gd name="connsiteY24" fmla="*/ 1076269 h 1674698"/>
                <a:gd name="connsiteX25" fmla="*/ 1157427 w 1370207"/>
                <a:gd name="connsiteY25" fmla="*/ 1010686 h 1674698"/>
                <a:gd name="connsiteX26" fmla="*/ 1182606 w 1370207"/>
                <a:gd name="connsiteY26" fmla="*/ 983165 h 1674698"/>
                <a:gd name="connsiteX27" fmla="*/ 1307915 w 1370207"/>
                <a:gd name="connsiteY27" fmla="*/ 815695 h 1674698"/>
                <a:gd name="connsiteX28" fmla="*/ 1292106 w 1370207"/>
                <a:gd name="connsiteY28" fmla="*/ 746014 h 1674698"/>
                <a:gd name="connsiteX29" fmla="*/ 1264584 w 1370207"/>
                <a:gd name="connsiteY29" fmla="*/ 791687 h 1674698"/>
                <a:gd name="connsiteX30" fmla="*/ 1191975 w 1370207"/>
                <a:gd name="connsiteY30" fmla="*/ 895331 h 1674698"/>
                <a:gd name="connsiteX31" fmla="*/ 1173822 w 1370207"/>
                <a:gd name="connsiteY31" fmla="*/ 906457 h 1674698"/>
                <a:gd name="connsiteX32" fmla="*/ 1170894 w 1370207"/>
                <a:gd name="connsiteY32" fmla="*/ 887719 h 1674698"/>
                <a:gd name="connsiteX33" fmla="*/ 1166210 w 1370207"/>
                <a:gd name="connsiteY33" fmla="*/ 729618 h 1674698"/>
                <a:gd name="connsiteX34" fmla="*/ 947797 w 1370207"/>
                <a:gd name="connsiteY34" fmla="*/ 553950 h 1674698"/>
                <a:gd name="connsiteX35" fmla="*/ 635694 w 1370207"/>
                <a:gd name="connsiteY35" fmla="*/ 489539 h 1674698"/>
                <a:gd name="connsiteX36" fmla="*/ 524438 w 1370207"/>
                <a:gd name="connsiteY36" fmla="*/ 495395 h 1674698"/>
                <a:gd name="connsiteX37" fmla="*/ 434262 w 1370207"/>
                <a:gd name="connsiteY37" fmla="*/ 463774 h 1674698"/>
                <a:gd name="connsiteX38" fmla="*/ 403812 w 1370207"/>
                <a:gd name="connsiteY38" fmla="*/ 462018 h 1674698"/>
                <a:gd name="connsiteX39" fmla="*/ 238685 w 1370207"/>
                <a:gd name="connsiteY39" fmla="*/ 616020 h 1674698"/>
                <a:gd name="connsiteX40" fmla="*/ 201794 w 1370207"/>
                <a:gd name="connsiteY40" fmla="*/ 682188 h 1674698"/>
                <a:gd name="connsiteX41" fmla="*/ 180129 w 1370207"/>
                <a:gd name="connsiteY41" fmla="*/ 794615 h 1674698"/>
                <a:gd name="connsiteX42" fmla="*/ 194768 w 1370207"/>
                <a:gd name="connsiteY42" fmla="*/ 863126 h 1674698"/>
                <a:gd name="connsiteX43" fmla="*/ 96394 w 1370207"/>
                <a:gd name="connsiteY43" fmla="*/ 758311 h 1674698"/>
                <a:gd name="connsiteX44" fmla="*/ 92295 w 1370207"/>
                <a:gd name="connsiteY44" fmla="*/ 847315 h 1674698"/>
                <a:gd name="connsiteX45" fmla="*/ 181300 w 1370207"/>
                <a:gd name="connsiteY45" fmla="*/ 970283 h 1674698"/>
                <a:gd name="connsiteX46" fmla="*/ 195353 w 1370207"/>
                <a:gd name="connsiteY46" fmla="*/ 977895 h 1674698"/>
                <a:gd name="connsiteX47" fmla="*/ 243370 w 1370207"/>
                <a:gd name="connsiteY47" fmla="*/ 1033523 h 1674698"/>
                <a:gd name="connsiteX48" fmla="*/ 292556 w 1370207"/>
                <a:gd name="connsiteY48" fmla="*/ 1147122 h 1674698"/>
                <a:gd name="connsiteX49" fmla="*/ 436018 w 1370207"/>
                <a:gd name="connsiteY49" fmla="*/ 1260134 h 1674698"/>
                <a:gd name="connsiteX50" fmla="*/ 493988 w 1370207"/>
                <a:gd name="connsiteY50" fmla="*/ 1287656 h 1674698"/>
                <a:gd name="connsiteX51" fmla="*/ 521510 w 1370207"/>
                <a:gd name="connsiteY51" fmla="*/ 1310493 h 1674698"/>
                <a:gd name="connsiteX52" fmla="*/ 523266 w 1370207"/>
                <a:gd name="connsiteY52" fmla="*/ 1416479 h 1674698"/>
                <a:gd name="connsiteX53" fmla="*/ 515068 w 1370207"/>
                <a:gd name="connsiteY53" fmla="*/ 1499043 h 1674698"/>
                <a:gd name="connsiteX54" fmla="*/ 452999 w 1370207"/>
                <a:gd name="connsiteY54" fmla="*/ 1570481 h 1674698"/>
                <a:gd name="connsiteX55" fmla="*/ 189498 w 1370207"/>
                <a:gd name="connsiteY55" fmla="*/ 1646018 h 1674698"/>
                <a:gd name="connsiteX56" fmla="*/ 56576 w 1370207"/>
                <a:gd name="connsiteY56" fmla="*/ 1676467 h 1674698"/>
                <a:gd name="connsiteX57" fmla="*/ 37838 w 1370207"/>
                <a:gd name="connsiteY57" fmla="*/ 1675881 h 167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70207" h="1674698">
                  <a:moveTo>
                    <a:pt x="37838" y="1675881"/>
                  </a:moveTo>
                  <a:cubicBezTo>
                    <a:pt x="-10763" y="1605614"/>
                    <a:pt x="-4908" y="1529492"/>
                    <a:pt x="13245" y="1452783"/>
                  </a:cubicBezTo>
                  <a:cubicBezTo>
                    <a:pt x="35496" y="1359094"/>
                    <a:pt x="57747" y="1264819"/>
                    <a:pt x="60675" y="1167616"/>
                  </a:cubicBezTo>
                  <a:cubicBezTo>
                    <a:pt x="63017" y="1079782"/>
                    <a:pt x="49549" y="993120"/>
                    <a:pt x="36082" y="907042"/>
                  </a:cubicBezTo>
                  <a:cubicBezTo>
                    <a:pt x="24370" y="831506"/>
                    <a:pt x="6218" y="754797"/>
                    <a:pt x="20857" y="678674"/>
                  </a:cubicBezTo>
                  <a:cubicBezTo>
                    <a:pt x="40180" y="580301"/>
                    <a:pt x="39009" y="478413"/>
                    <a:pt x="75314" y="383553"/>
                  </a:cubicBezTo>
                  <a:cubicBezTo>
                    <a:pt x="131527" y="234821"/>
                    <a:pt x="231658" y="128249"/>
                    <a:pt x="378048" y="66765"/>
                  </a:cubicBezTo>
                  <a:cubicBezTo>
                    <a:pt x="622811" y="-35708"/>
                    <a:pt x="862305" y="-21069"/>
                    <a:pt x="1088331" y="116538"/>
                  </a:cubicBezTo>
                  <a:cubicBezTo>
                    <a:pt x="1208956" y="189733"/>
                    <a:pt x="1290349" y="299818"/>
                    <a:pt x="1327239" y="439181"/>
                  </a:cubicBezTo>
                  <a:cubicBezTo>
                    <a:pt x="1334265" y="464360"/>
                    <a:pt x="1341878" y="490710"/>
                    <a:pt x="1342463" y="516475"/>
                  </a:cubicBezTo>
                  <a:cubicBezTo>
                    <a:pt x="1343049" y="566247"/>
                    <a:pt x="1349490" y="615434"/>
                    <a:pt x="1358273" y="664621"/>
                  </a:cubicBezTo>
                  <a:cubicBezTo>
                    <a:pt x="1371741" y="740744"/>
                    <a:pt x="1358859" y="815695"/>
                    <a:pt x="1346562" y="891232"/>
                  </a:cubicBezTo>
                  <a:cubicBezTo>
                    <a:pt x="1332509" y="976138"/>
                    <a:pt x="1324897" y="1061044"/>
                    <a:pt x="1324311" y="1147122"/>
                  </a:cubicBezTo>
                  <a:cubicBezTo>
                    <a:pt x="1323726" y="1237883"/>
                    <a:pt x="1338950" y="1326888"/>
                    <a:pt x="1357688" y="1415893"/>
                  </a:cubicBezTo>
                  <a:cubicBezTo>
                    <a:pt x="1370571" y="1477377"/>
                    <a:pt x="1382282" y="1539446"/>
                    <a:pt x="1364129" y="1602101"/>
                  </a:cubicBezTo>
                  <a:cubicBezTo>
                    <a:pt x="1358859" y="1619668"/>
                    <a:pt x="1340121" y="1636649"/>
                    <a:pt x="1333680" y="1653630"/>
                  </a:cubicBezTo>
                  <a:cubicBezTo>
                    <a:pt x="1312600" y="1662414"/>
                    <a:pt x="1292106" y="1651874"/>
                    <a:pt x="1271611" y="1650702"/>
                  </a:cubicBezTo>
                  <a:cubicBezTo>
                    <a:pt x="1252873" y="1649531"/>
                    <a:pt x="1234135" y="1647189"/>
                    <a:pt x="1215397" y="1646603"/>
                  </a:cubicBezTo>
                  <a:cubicBezTo>
                    <a:pt x="1121122" y="1621424"/>
                    <a:pt x="1028019" y="1593903"/>
                    <a:pt x="934329" y="1566967"/>
                  </a:cubicBezTo>
                  <a:cubicBezTo>
                    <a:pt x="903294" y="1557599"/>
                    <a:pt x="886313" y="1534762"/>
                    <a:pt x="881043" y="1503727"/>
                  </a:cubicBezTo>
                  <a:cubicBezTo>
                    <a:pt x="874602" y="1464495"/>
                    <a:pt x="870503" y="1424677"/>
                    <a:pt x="870503" y="1384859"/>
                  </a:cubicBezTo>
                  <a:cubicBezTo>
                    <a:pt x="870503" y="1359679"/>
                    <a:pt x="868746" y="1334500"/>
                    <a:pt x="872259" y="1309322"/>
                  </a:cubicBezTo>
                  <a:cubicBezTo>
                    <a:pt x="876359" y="1297025"/>
                    <a:pt x="887484" y="1293511"/>
                    <a:pt x="898024" y="1288242"/>
                  </a:cubicBezTo>
                  <a:cubicBezTo>
                    <a:pt x="948968" y="1264819"/>
                    <a:pt x="999326" y="1240226"/>
                    <a:pt x="1043828" y="1205092"/>
                  </a:cubicBezTo>
                  <a:cubicBezTo>
                    <a:pt x="1087160" y="1171130"/>
                    <a:pt x="1119366" y="1129555"/>
                    <a:pt x="1136347" y="1076269"/>
                  </a:cubicBezTo>
                  <a:cubicBezTo>
                    <a:pt x="1143373" y="1054603"/>
                    <a:pt x="1151571" y="1032938"/>
                    <a:pt x="1157427" y="1010686"/>
                  </a:cubicBezTo>
                  <a:cubicBezTo>
                    <a:pt x="1160940" y="997219"/>
                    <a:pt x="1169138" y="989021"/>
                    <a:pt x="1182606" y="983165"/>
                  </a:cubicBezTo>
                  <a:cubicBezTo>
                    <a:pt x="1256387" y="951545"/>
                    <a:pt x="1292106" y="890647"/>
                    <a:pt x="1307915" y="815695"/>
                  </a:cubicBezTo>
                  <a:cubicBezTo>
                    <a:pt x="1312600" y="792273"/>
                    <a:pt x="1306744" y="768851"/>
                    <a:pt x="1292106" y="746014"/>
                  </a:cubicBezTo>
                  <a:cubicBezTo>
                    <a:pt x="1279223" y="760653"/>
                    <a:pt x="1273367" y="777634"/>
                    <a:pt x="1264584" y="791687"/>
                  </a:cubicBezTo>
                  <a:cubicBezTo>
                    <a:pt x="1241748" y="827407"/>
                    <a:pt x="1218911" y="863126"/>
                    <a:pt x="1191975" y="895331"/>
                  </a:cubicBezTo>
                  <a:cubicBezTo>
                    <a:pt x="1187290" y="901187"/>
                    <a:pt x="1182020" y="909970"/>
                    <a:pt x="1173822" y="906457"/>
                  </a:cubicBezTo>
                  <a:cubicBezTo>
                    <a:pt x="1166796" y="903529"/>
                    <a:pt x="1170309" y="894160"/>
                    <a:pt x="1170894" y="887719"/>
                  </a:cubicBezTo>
                  <a:cubicBezTo>
                    <a:pt x="1173237" y="835019"/>
                    <a:pt x="1175579" y="782318"/>
                    <a:pt x="1166210" y="729618"/>
                  </a:cubicBezTo>
                  <a:cubicBezTo>
                    <a:pt x="1152157" y="666963"/>
                    <a:pt x="987029" y="575616"/>
                    <a:pt x="947797" y="553950"/>
                  </a:cubicBezTo>
                  <a:cubicBezTo>
                    <a:pt x="827757" y="487782"/>
                    <a:pt x="772129" y="469630"/>
                    <a:pt x="635694" y="489539"/>
                  </a:cubicBezTo>
                  <a:cubicBezTo>
                    <a:pt x="621055" y="491881"/>
                    <a:pt x="552544" y="500079"/>
                    <a:pt x="524438" y="495395"/>
                  </a:cubicBezTo>
                  <a:cubicBezTo>
                    <a:pt x="492232" y="490124"/>
                    <a:pt x="460026" y="482512"/>
                    <a:pt x="434262" y="463774"/>
                  </a:cubicBezTo>
                  <a:cubicBezTo>
                    <a:pt x="424307" y="456162"/>
                    <a:pt x="415523" y="452649"/>
                    <a:pt x="403812" y="462018"/>
                  </a:cubicBezTo>
                  <a:cubicBezTo>
                    <a:pt x="348184" y="507691"/>
                    <a:pt x="289628" y="564490"/>
                    <a:pt x="238685" y="616020"/>
                  </a:cubicBezTo>
                  <a:cubicBezTo>
                    <a:pt x="225217" y="629488"/>
                    <a:pt x="204722" y="681017"/>
                    <a:pt x="201794" y="682188"/>
                  </a:cubicBezTo>
                  <a:cubicBezTo>
                    <a:pt x="172516" y="733717"/>
                    <a:pt x="176030" y="775292"/>
                    <a:pt x="180129" y="794615"/>
                  </a:cubicBezTo>
                  <a:cubicBezTo>
                    <a:pt x="183057" y="817452"/>
                    <a:pt x="194768" y="846145"/>
                    <a:pt x="194768" y="863126"/>
                  </a:cubicBezTo>
                  <a:cubicBezTo>
                    <a:pt x="194768" y="872495"/>
                    <a:pt x="122744" y="807497"/>
                    <a:pt x="96394" y="758311"/>
                  </a:cubicBezTo>
                  <a:cubicBezTo>
                    <a:pt x="79998" y="787589"/>
                    <a:pt x="82341" y="818037"/>
                    <a:pt x="92295" y="847315"/>
                  </a:cubicBezTo>
                  <a:cubicBezTo>
                    <a:pt x="108691" y="897088"/>
                    <a:pt x="139140" y="938077"/>
                    <a:pt x="181300" y="970283"/>
                  </a:cubicBezTo>
                  <a:cubicBezTo>
                    <a:pt x="185399" y="973796"/>
                    <a:pt x="190083" y="977310"/>
                    <a:pt x="195353" y="977895"/>
                  </a:cubicBezTo>
                  <a:cubicBezTo>
                    <a:pt x="228144" y="982580"/>
                    <a:pt x="236342" y="1006002"/>
                    <a:pt x="243370" y="1033523"/>
                  </a:cubicBezTo>
                  <a:cubicBezTo>
                    <a:pt x="253324" y="1073927"/>
                    <a:pt x="268548" y="1112574"/>
                    <a:pt x="292556" y="1147122"/>
                  </a:cubicBezTo>
                  <a:cubicBezTo>
                    <a:pt x="328861" y="1199237"/>
                    <a:pt x="382732" y="1229686"/>
                    <a:pt x="436018" y="1260134"/>
                  </a:cubicBezTo>
                  <a:cubicBezTo>
                    <a:pt x="454756" y="1270675"/>
                    <a:pt x="474079" y="1280044"/>
                    <a:pt x="493988" y="1287656"/>
                  </a:cubicBezTo>
                  <a:cubicBezTo>
                    <a:pt x="505114" y="1292340"/>
                    <a:pt x="517411" y="1297025"/>
                    <a:pt x="521510" y="1310493"/>
                  </a:cubicBezTo>
                  <a:cubicBezTo>
                    <a:pt x="524438" y="1345626"/>
                    <a:pt x="522095" y="1381345"/>
                    <a:pt x="523266" y="1416479"/>
                  </a:cubicBezTo>
                  <a:cubicBezTo>
                    <a:pt x="519753" y="1444000"/>
                    <a:pt x="519168" y="1471521"/>
                    <a:pt x="515068" y="1499043"/>
                  </a:cubicBezTo>
                  <a:cubicBezTo>
                    <a:pt x="509799" y="1536518"/>
                    <a:pt x="489304" y="1560526"/>
                    <a:pt x="452999" y="1570481"/>
                  </a:cubicBezTo>
                  <a:cubicBezTo>
                    <a:pt x="365165" y="1595074"/>
                    <a:pt x="277917" y="1622010"/>
                    <a:pt x="189498" y="1646018"/>
                  </a:cubicBezTo>
                  <a:cubicBezTo>
                    <a:pt x="143825" y="1650702"/>
                    <a:pt x="98736" y="1658315"/>
                    <a:pt x="56576" y="1676467"/>
                  </a:cubicBezTo>
                  <a:cubicBezTo>
                    <a:pt x="51306" y="1677052"/>
                    <a:pt x="44279" y="1679980"/>
                    <a:pt x="37838" y="1675881"/>
                  </a:cubicBezTo>
                  <a:close/>
                </a:path>
              </a:pathLst>
            </a:custGeom>
            <a:solidFill>
              <a:srgbClr val="996633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A0D4CCCB-A7EE-4437-9EEB-6166F15D4F1F}"/>
                </a:ext>
              </a:extLst>
            </p:cNvPr>
            <p:cNvSpPr/>
            <p:nvPr/>
          </p:nvSpPr>
          <p:spPr>
            <a:xfrm>
              <a:off x="10255665" y="6262521"/>
              <a:ext cx="1780099" cy="392324"/>
            </a:xfrm>
            <a:custGeom>
              <a:avLst/>
              <a:gdLst>
                <a:gd name="connsiteX0" fmla="*/ 1407028 w 1780099"/>
                <a:gd name="connsiteY0" fmla="*/ 1171 h 392324"/>
                <a:gd name="connsiteX1" fmla="*/ 1525897 w 1780099"/>
                <a:gd name="connsiteY1" fmla="*/ 13468 h 392324"/>
                <a:gd name="connsiteX2" fmla="*/ 1717375 w 1780099"/>
                <a:gd name="connsiteY2" fmla="*/ 140534 h 392324"/>
                <a:gd name="connsiteX3" fmla="*/ 1781201 w 1780099"/>
                <a:gd name="connsiteY3" fmla="*/ 381785 h 392324"/>
                <a:gd name="connsiteX4" fmla="*/ 1764219 w 1780099"/>
                <a:gd name="connsiteY4" fmla="*/ 397009 h 392324"/>
                <a:gd name="connsiteX5" fmla="*/ 1747824 w 1780099"/>
                <a:gd name="connsiteY5" fmla="*/ 397009 h 392324"/>
                <a:gd name="connsiteX6" fmla="*/ 26281 w 1780099"/>
                <a:gd name="connsiteY6" fmla="*/ 397009 h 392324"/>
                <a:gd name="connsiteX7" fmla="*/ 1687 w 1780099"/>
                <a:gd name="connsiteY7" fmla="*/ 367731 h 392324"/>
                <a:gd name="connsiteX8" fmla="*/ 229469 w 1780099"/>
                <a:gd name="connsiteY8" fmla="*/ 36890 h 392324"/>
                <a:gd name="connsiteX9" fmla="*/ 381715 w 1780099"/>
                <a:gd name="connsiteY9" fmla="*/ 0 h 392324"/>
                <a:gd name="connsiteX10" fmla="*/ 408065 w 1780099"/>
                <a:gd name="connsiteY10" fmla="*/ 22837 h 392324"/>
                <a:gd name="connsiteX11" fmla="*/ 723681 w 1780099"/>
                <a:gd name="connsiteY11" fmla="*/ 247106 h 392324"/>
                <a:gd name="connsiteX12" fmla="*/ 1176904 w 1780099"/>
                <a:gd name="connsiteY12" fmla="*/ 197333 h 392324"/>
                <a:gd name="connsiteX13" fmla="*/ 1384192 w 1780099"/>
                <a:gd name="connsiteY13" fmla="*/ 21080 h 392324"/>
                <a:gd name="connsiteX14" fmla="*/ 1407028 w 1780099"/>
                <a:gd name="connsiteY14" fmla="*/ 1171 h 39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0099" h="392324">
                  <a:moveTo>
                    <a:pt x="1407028" y="1171"/>
                  </a:moveTo>
                  <a:cubicBezTo>
                    <a:pt x="1447432" y="-585"/>
                    <a:pt x="1486665" y="5856"/>
                    <a:pt x="1525897" y="13468"/>
                  </a:cubicBezTo>
                  <a:cubicBezTo>
                    <a:pt x="1603191" y="35134"/>
                    <a:pt x="1669944" y="74366"/>
                    <a:pt x="1717375" y="140534"/>
                  </a:cubicBezTo>
                  <a:cubicBezTo>
                    <a:pt x="1769489" y="212558"/>
                    <a:pt x="1787642" y="293951"/>
                    <a:pt x="1781201" y="381785"/>
                  </a:cubicBezTo>
                  <a:cubicBezTo>
                    <a:pt x="1780615" y="394081"/>
                    <a:pt x="1775930" y="398180"/>
                    <a:pt x="1764219" y="397009"/>
                  </a:cubicBezTo>
                  <a:cubicBezTo>
                    <a:pt x="1758950" y="396423"/>
                    <a:pt x="1753680" y="397009"/>
                    <a:pt x="1747824" y="397009"/>
                  </a:cubicBezTo>
                  <a:cubicBezTo>
                    <a:pt x="1173976" y="397009"/>
                    <a:pt x="600128" y="397009"/>
                    <a:pt x="26281" y="397009"/>
                  </a:cubicBezTo>
                  <a:cubicBezTo>
                    <a:pt x="-2412" y="397009"/>
                    <a:pt x="-1826" y="397009"/>
                    <a:pt x="1687" y="367731"/>
                  </a:cubicBezTo>
                  <a:cubicBezTo>
                    <a:pt x="18083" y="216071"/>
                    <a:pt x="92448" y="105401"/>
                    <a:pt x="229469" y="36890"/>
                  </a:cubicBezTo>
                  <a:cubicBezTo>
                    <a:pt x="278071" y="15810"/>
                    <a:pt x="328429" y="1757"/>
                    <a:pt x="381715" y="0"/>
                  </a:cubicBezTo>
                  <a:cubicBezTo>
                    <a:pt x="396939" y="0"/>
                    <a:pt x="401038" y="13468"/>
                    <a:pt x="408065" y="22837"/>
                  </a:cubicBezTo>
                  <a:cubicBezTo>
                    <a:pt x="490628" y="129409"/>
                    <a:pt x="594858" y="207873"/>
                    <a:pt x="723681" y="247106"/>
                  </a:cubicBezTo>
                  <a:cubicBezTo>
                    <a:pt x="881197" y="295122"/>
                    <a:pt x="1032857" y="278141"/>
                    <a:pt x="1176904" y="197333"/>
                  </a:cubicBezTo>
                  <a:cubicBezTo>
                    <a:pt x="1257711" y="152245"/>
                    <a:pt x="1325050" y="91933"/>
                    <a:pt x="1384192" y="21080"/>
                  </a:cubicBezTo>
                  <a:cubicBezTo>
                    <a:pt x="1391219" y="12882"/>
                    <a:pt x="1396489" y="4099"/>
                    <a:pt x="1407028" y="1171"/>
                  </a:cubicBezTo>
                  <a:close/>
                </a:path>
              </a:pathLst>
            </a:custGeom>
            <a:solidFill>
              <a:schemeClr val="accent2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726253D1-62AA-4F69-8ACA-8CD12FB9460B}"/>
                </a:ext>
              </a:extLst>
            </p:cNvPr>
            <p:cNvSpPr/>
            <p:nvPr/>
          </p:nvSpPr>
          <p:spPr>
            <a:xfrm>
              <a:off x="10603708" y="5246212"/>
              <a:ext cx="1036439" cy="339624"/>
            </a:xfrm>
            <a:custGeom>
              <a:avLst/>
              <a:gdLst>
                <a:gd name="connsiteX0" fmla="*/ 1019752 w 1036439"/>
                <a:gd name="connsiteY0" fmla="*/ 20859 h 339624"/>
                <a:gd name="connsiteX1" fmla="*/ 899713 w 1036439"/>
                <a:gd name="connsiteY1" fmla="*/ 3292 h 339624"/>
                <a:gd name="connsiteX2" fmla="*/ 776160 w 1036439"/>
                <a:gd name="connsiteY2" fmla="*/ 364 h 339624"/>
                <a:gd name="connsiteX3" fmla="*/ 625671 w 1036439"/>
                <a:gd name="connsiteY3" fmla="*/ 26129 h 339624"/>
                <a:gd name="connsiteX4" fmla="*/ 571800 w 1036439"/>
                <a:gd name="connsiteY4" fmla="*/ 80586 h 339624"/>
                <a:gd name="connsiteX5" fmla="*/ 466985 w 1036439"/>
                <a:gd name="connsiteY5" fmla="*/ 80586 h 339624"/>
                <a:gd name="connsiteX6" fmla="*/ 413114 w 1036439"/>
                <a:gd name="connsiteY6" fmla="*/ 26129 h 339624"/>
                <a:gd name="connsiteX7" fmla="*/ 262624 w 1036439"/>
                <a:gd name="connsiteY7" fmla="*/ 364 h 339624"/>
                <a:gd name="connsiteX8" fmla="*/ 45382 w 1036439"/>
                <a:gd name="connsiteY8" fmla="*/ 16760 h 339624"/>
                <a:gd name="connsiteX9" fmla="*/ 18447 w 1036439"/>
                <a:gd name="connsiteY9" fmla="*/ 21444 h 339624"/>
                <a:gd name="connsiteX10" fmla="*/ 2051 w 1036439"/>
                <a:gd name="connsiteY10" fmla="*/ 47209 h 339624"/>
                <a:gd name="connsiteX11" fmla="*/ 23717 w 1036439"/>
                <a:gd name="connsiteY11" fmla="*/ 99909 h 339624"/>
                <a:gd name="connsiteX12" fmla="*/ 45968 w 1036439"/>
                <a:gd name="connsiteY12" fmla="*/ 172518 h 339624"/>
                <a:gd name="connsiteX13" fmla="*/ 150783 w 1036439"/>
                <a:gd name="connsiteY13" fmla="*/ 318322 h 339624"/>
                <a:gd name="connsiteX14" fmla="*/ 322352 w 1036439"/>
                <a:gd name="connsiteY14" fmla="*/ 336475 h 339624"/>
                <a:gd name="connsiteX15" fmla="*/ 477525 w 1036439"/>
                <a:gd name="connsiteY15" fmla="*/ 161393 h 339624"/>
                <a:gd name="connsiteX16" fmla="*/ 563602 w 1036439"/>
                <a:gd name="connsiteY16" fmla="*/ 156708 h 339624"/>
                <a:gd name="connsiteX17" fmla="*/ 708821 w 1036439"/>
                <a:gd name="connsiteY17" fmla="*/ 335304 h 339624"/>
                <a:gd name="connsiteX18" fmla="*/ 844085 w 1036439"/>
                <a:gd name="connsiteY18" fmla="*/ 333547 h 339624"/>
                <a:gd name="connsiteX19" fmla="*/ 996330 w 1036439"/>
                <a:gd name="connsiteY19" fmla="*/ 161978 h 339624"/>
                <a:gd name="connsiteX20" fmla="*/ 1013311 w 1036439"/>
                <a:gd name="connsiteY20" fmla="*/ 108692 h 339624"/>
                <a:gd name="connsiteX21" fmla="*/ 1038490 w 1036439"/>
                <a:gd name="connsiteY21" fmla="*/ 47209 h 339624"/>
                <a:gd name="connsiteX22" fmla="*/ 1019752 w 1036439"/>
                <a:gd name="connsiteY22" fmla="*/ 20859 h 339624"/>
                <a:gd name="connsiteX23" fmla="*/ 440049 w 1036439"/>
                <a:gd name="connsiteY23" fmla="*/ 166077 h 339624"/>
                <a:gd name="connsiteX24" fmla="*/ 294830 w 1036439"/>
                <a:gd name="connsiteY24" fmla="*/ 315395 h 339624"/>
                <a:gd name="connsiteX25" fmla="*/ 201141 w 1036439"/>
                <a:gd name="connsiteY25" fmla="*/ 311881 h 339624"/>
                <a:gd name="connsiteX26" fmla="*/ 91642 w 1036439"/>
                <a:gd name="connsiteY26" fmla="*/ 222291 h 339624"/>
                <a:gd name="connsiteX27" fmla="*/ 72318 w 1036439"/>
                <a:gd name="connsiteY27" fmla="*/ 112206 h 339624"/>
                <a:gd name="connsiteX28" fmla="*/ 154296 w 1036439"/>
                <a:gd name="connsiteY28" fmla="*/ 39596 h 339624"/>
                <a:gd name="connsiteX29" fmla="*/ 230419 w 1036439"/>
                <a:gd name="connsiteY29" fmla="*/ 39596 h 339624"/>
                <a:gd name="connsiteX30" fmla="*/ 351630 w 1036439"/>
                <a:gd name="connsiteY30" fmla="*/ 47794 h 339624"/>
                <a:gd name="connsiteX31" fmla="*/ 440049 w 1036439"/>
                <a:gd name="connsiteY31" fmla="*/ 166077 h 339624"/>
                <a:gd name="connsiteX32" fmla="*/ 949485 w 1036439"/>
                <a:gd name="connsiteY32" fmla="*/ 215264 h 339624"/>
                <a:gd name="connsiteX33" fmla="*/ 767377 w 1036439"/>
                <a:gd name="connsiteY33" fmla="*/ 317152 h 339624"/>
                <a:gd name="connsiteX34" fmla="*/ 656121 w 1036439"/>
                <a:gd name="connsiteY34" fmla="*/ 284360 h 339624"/>
                <a:gd name="connsiteX35" fmla="*/ 615717 w 1036439"/>
                <a:gd name="connsiteY35" fmla="*/ 87027 h 339624"/>
                <a:gd name="connsiteX36" fmla="*/ 650850 w 1036439"/>
                <a:gd name="connsiteY36" fmla="*/ 58920 h 339624"/>
                <a:gd name="connsiteX37" fmla="*/ 735756 w 1036439"/>
                <a:gd name="connsiteY37" fmla="*/ 40182 h 339624"/>
                <a:gd name="connsiteX38" fmla="*/ 883317 w 1036439"/>
                <a:gd name="connsiteY38" fmla="*/ 40182 h 339624"/>
                <a:gd name="connsiteX39" fmla="*/ 966467 w 1036439"/>
                <a:gd name="connsiteY39" fmla="*/ 128016 h 339624"/>
                <a:gd name="connsiteX40" fmla="*/ 949485 w 1036439"/>
                <a:gd name="connsiteY40" fmla="*/ 215264 h 3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6439" h="339624">
                  <a:moveTo>
                    <a:pt x="1019752" y="20859"/>
                  </a:moveTo>
                  <a:cubicBezTo>
                    <a:pt x="979349" y="15589"/>
                    <a:pt x="939531" y="9147"/>
                    <a:pt x="899713" y="3292"/>
                  </a:cubicBezTo>
                  <a:cubicBezTo>
                    <a:pt x="858724" y="2121"/>
                    <a:pt x="817149" y="-807"/>
                    <a:pt x="776160" y="364"/>
                  </a:cubicBezTo>
                  <a:cubicBezTo>
                    <a:pt x="724631" y="950"/>
                    <a:pt x="673687" y="5048"/>
                    <a:pt x="625671" y="26129"/>
                  </a:cubicBezTo>
                  <a:cubicBezTo>
                    <a:pt x="600492" y="37254"/>
                    <a:pt x="577070" y="50722"/>
                    <a:pt x="571800" y="80586"/>
                  </a:cubicBezTo>
                  <a:cubicBezTo>
                    <a:pt x="570043" y="89369"/>
                    <a:pt x="468742" y="88784"/>
                    <a:pt x="466985" y="80586"/>
                  </a:cubicBezTo>
                  <a:cubicBezTo>
                    <a:pt x="461129" y="50722"/>
                    <a:pt x="438292" y="37254"/>
                    <a:pt x="413114" y="26129"/>
                  </a:cubicBezTo>
                  <a:cubicBezTo>
                    <a:pt x="365097" y="5048"/>
                    <a:pt x="313569" y="1535"/>
                    <a:pt x="262624" y="364"/>
                  </a:cubicBezTo>
                  <a:cubicBezTo>
                    <a:pt x="189430" y="-1978"/>
                    <a:pt x="117406" y="7391"/>
                    <a:pt x="45382" y="16760"/>
                  </a:cubicBezTo>
                  <a:cubicBezTo>
                    <a:pt x="36599" y="18517"/>
                    <a:pt x="27230" y="20859"/>
                    <a:pt x="18447" y="21444"/>
                  </a:cubicBezTo>
                  <a:cubicBezTo>
                    <a:pt x="1465" y="23201"/>
                    <a:pt x="-3219" y="29642"/>
                    <a:pt x="2051" y="47209"/>
                  </a:cubicBezTo>
                  <a:cubicBezTo>
                    <a:pt x="9663" y="75901"/>
                    <a:pt x="15519" y="89954"/>
                    <a:pt x="23717" y="99909"/>
                  </a:cubicBezTo>
                  <a:cubicBezTo>
                    <a:pt x="43040" y="123917"/>
                    <a:pt x="43040" y="149096"/>
                    <a:pt x="45968" y="172518"/>
                  </a:cubicBezTo>
                  <a:cubicBezTo>
                    <a:pt x="54751" y="240443"/>
                    <a:pt x="87543" y="290216"/>
                    <a:pt x="150783" y="318322"/>
                  </a:cubicBezTo>
                  <a:cubicBezTo>
                    <a:pt x="205826" y="342331"/>
                    <a:pt x="263796" y="346430"/>
                    <a:pt x="322352" y="336475"/>
                  </a:cubicBezTo>
                  <a:cubicBezTo>
                    <a:pt x="417798" y="320079"/>
                    <a:pt x="471669" y="258596"/>
                    <a:pt x="477525" y="161393"/>
                  </a:cubicBezTo>
                  <a:cubicBezTo>
                    <a:pt x="479867" y="127430"/>
                    <a:pt x="563602" y="134457"/>
                    <a:pt x="563602" y="156708"/>
                  </a:cubicBezTo>
                  <a:cubicBezTo>
                    <a:pt x="564187" y="249812"/>
                    <a:pt x="620402" y="317152"/>
                    <a:pt x="708821" y="335304"/>
                  </a:cubicBezTo>
                  <a:cubicBezTo>
                    <a:pt x="753909" y="344673"/>
                    <a:pt x="798997" y="343502"/>
                    <a:pt x="844085" y="333547"/>
                  </a:cubicBezTo>
                  <a:cubicBezTo>
                    <a:pt x="937189" y="313053"/>
                    <a:pt x="984619" y="258010"/>
                    <a:pt x="996330" y="161978"/>
                  </a:cubicBezTo>
                  <a:cubicBezTo>
                    <a:pt x="998673" y="143826"/>
                    <a:pt x="997501" y="123331"/>
                    <a:pt x="1013311" y="108692"/>
                  </a:cubicBezTo>
                  <a:cubicBezTo>
                    <a:pt x="1033806" y="92882"/>
                    <a:pt x="1030293" y="67703"/>
                    <a:pt x="1038490" y="47209"/>
                  </a:cubicBezTo>
                  <a:cubicBezTo>
                    <a:pt x="1044346" y="27300"/>
                    <a:pt x="1035562" y="23201"/>
                    <a:pt x="1019752" y="20859"/>
                  </a:cubicBezTo>
                  <a:close/>
                  <a:moveTo>
                    <a:pt x="440049" y="166077"/>
                  </a:moveTo>
                  <a:cubicBezTo>
                    <a:pt x="435950" y="251569"/>
                    <a:pt x="379736" y="308954"/>
                    <a:pt x="294830" y="315395"/>
                  </a:cubicBezTo>
                  <a:cubicBezTo>
                    <a:pt x="263211" y="317737"/>
                    <a:pt x="232176" y="318322"/>
                    <a:pt x="201141" y="311881"/>
                  </a:cubicBezTo>
                  <a:cubicBezTo>
                    <a:pt x="149027" y="300756"/>
                    <a:pt x="112722" y="270892"/>
                    <a:pt x="91642" y="222291"/>
                  </a:cubicBezTo>
                  <a:cubicBezTo>
                    <a:pt x="76417" y="187157"/>
                    <a:pt x="69976" y="150267"/>
                    <a:pt x="72318" y="112206"/>
                  </a:cubicBezTo>
                  <a:cubicBezTo>
                    <a:pt x="74075" y="74145"/>
                    <a:pt x="110379" y="41939"/>
                    <a:pt x="154296" y="39596"/>
                  </a:cubicBezTo>
                  <a:cubicBezTo>
                    <a:pt x="179475" y="38425"/>
                    <a:pt x="204655" y="39596"/>
                    <a:pt x="230419" y="39596"/>
                  </a:cubicBezTo>
                  <a:cubicBezTo>
                    <a:pt x="270822" y="37840"/>
                    <a:pt x="311812" y="37840"/>
                    <a:pt x="351630" y="47794"/>
                  </a:cubicBezTo>
                  <a:cubicBezTo>
                    <a:pt x="416627" y="63604"/>
                    <a:pt x="443562" y="98738"/>
                    <a:pt x="440049" y="166077"/>
                  </a:cubicBezTo>
                  <a:close/>
                  <a:moveTo>
                    <a:pt x="949485" y="215264"/>
                  </a:moveTo>
                  <a:cubicBezTo>
                    <a:pt x="922550" y="284946"/>
                    <a:pt x="868678" y="317152"/>
                    <a:pt x="767377" y="317152"/>
                  </a:cubicBezTo>
                  <a:cubicBezTo>
                    <a:pt x="734586" y="317737"/>
                    <a:pt x="693010" y="310710"/>
                    <a:pt x="656121" y="284360"/>
                  </a:cubicBezTo>
                  <a:cubicBezTo>
                    <a:pt x="598735" y="243371"/>
                    <a:pt x="579412" y="148510"/>
                    <a:pt x="615717" y="87027"/>
                  </a:cubicBezTo>
                  <a:cubicBezTo>
                    <a:pt x="623915" y="72973"/>
                    <a:pt x="636211" y="64775"/>
                    <a:pt x="650850" y="58920"/>
                  </a:cubicBezTo>
                  <a:cubicBezTo>
                    <a:pt x="677786" y="47794"/>
                    <a:pt x="706478" y="41939"/>
                    <a:pt x="735756" y="40182"/>
                  </a:cubicBezTo>
                  <a:cubicBezTo>
                    <a:pt x="784943" y="36669"/>
                    <a:pt x="834131" y="37254"/>
                    <a:pt x="883317" y="40182"/>
                  </a:cubicBezTo>
                  <a:cubicBezTo>
                    <a:pt x="934261" y="43110"/>
                    <a:pt x="967052" y="77658"/>
                    <a:pt x="966467" y="128016"/>
                  </a:cubicBezTo>
                  <a:cubicBezTo>
                    <a:pt x="965881" y="158465"/>
                    <a:pt x="960026" y="187157"/>
                    <a:pt x="949485" y="215264"/>
                  </a:cubicBezTo>
                  <a:close/>
                </a:path>
              </a:pathLst>
            </a:custGeom>
            <a:solidFill>
              <a:schemeClr val="accent2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5" name="TextBox 26">
            <a:extLst>
              <a:ext uri="{FF2B5EF4-FFF2-40B4-BE49-F238E27FC236}">
                <a16:creationId xmlns:a16="http://schemas.microsoft.com/office/drawing/2014/main" id="{578A7675-9918-469A-A080-8F7BCAAB522D}"/>
              </a:ext>
            </a:extLst>
          </p:cNvPr>
          <p:cNvSpPr txBox="1"/>
          <p:nvPr/>
        </p:nvSpPr>
        <p:spPr>
          <a:xfrm>
            <a:off x="9217750" y="5558142"/>
            <a:ext cx="1089378" cy="58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SELL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076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408959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>
                <a:latin typeface="+mn-lt"/>
              </a:rPr>
              <a:t>매수</a:t>
            </a:r>
            <a:r>
              <a:rPr lang="en-US" altLang="ko-KR" b="1" dirty="0">
                <a:latin typeface="+mn-lt"/>
              </a:rPr>
              <a:t>, </a:t>
            </a:r>
            <a:r>
              <a:rPr lang="ko-KR" altLang="en-US" b="1" dirty="0">
                <a:latin typeface="+mn-lt"/>
              </a:rPr>
              <a:t>매도</a:t>
            </a:r>
            <a:endParaRPr lang="en-US" b="1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0A0181-21AD-4CDE-A1E4-CCEC4692A600}"/>
              </a:ext>
            </a:extLst>
          </p:cNvPr>
          <p:cNvSpPr/>
          <p:nvPr/>
        </p:nvSpPr>
        <p:spPr>
          <a:xfrm>
            <a:off x="7467523" y="2311791"/>
            <a:ext cx="2942926" cy="79200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EC1724-94F0-4238-BADD-D17EE3762B1C}"/>
              </a:ext>
            </a:extLst>
          </p:cNvPr>
          <p:cNvSpPr/>
          <p:nvPr/>
        </p:nvSpPr>
        <p:spPr>
          <a:xfrm>
            <a:off x="957594" y="4840326"/>
            <a:ext cx="2942926" cy="792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7" name="Bent-Up Arrow 129">
            <a:extLst>
              <a:ext uri="{FF2B5EF4-FFF2-40B4-BE49-F238E27FC236}">
                <a16:creationId xmlns:a16="http://schemas.microsoft.com/office/drawing/2014/main" id="{EE2CBB61-04A1-41CA-B4D6-62F8AA262437}"/>
              </a:ext>
            </a:extLst>
          </p:cNvPr>
          <p:cNvSpPr/>
          <p:nvPr/>
        </p:nvSpPr>
        <p:spPr>
          <a:xfrm rot="16200000" flipV="1">
            <a:off x="2452165" y="4134651"/>
            <a:ext cx="597208" cy="813414"/>
          </a:xfrm>
          <a:prstGeom prst="bentUpArrow">
            <a:avLst>
              <a:gd name="adj1" fmla="val 36792"/>
              <a:gd name="adj2" fmla="val 29908"/>
              <a:gd name="adj3" fmla="val 3972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2D4DB-96D4-4FB6-82D8-D71C2F53006D}"/>
              </a:ext>
            </a:extLst>
          </p:cNvPr>
          <p:cNvSpPr/>
          <p:nvPr/>
        </p:nvSpPr>
        <p:spPr>
          <a:xfrm>
            <a:off x="3127570" y="3997481"/>
            <a:ext cx="2942926" cy="7920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9" name="Bent-Up Arrow 130">
            <a:extLst>
              <a:ext uri="{FF2B5EF4-FFF2-40B4-BE49-F238E27FC236}">
                <a16:creationId xmlns:a16="http://schemas.microsoft.com/office/drawing/2014/main" id="{00C2867C-564F-4E0F-8BAF-A55653CD0B30}"/>
              </a:ext>
            </a:extLst>
          </p:cNvPr>
          <p:cNvSpPr/>
          <p:nvPr/>
        </p:nvSpPr>
        <p:spPr>
          <a:xfrm rot="16200000" flipV="1">
            <a:off x="4607188" y="3318038"/>
            <a:ext cx="597208" cy="813414"/>
          </a:xfrm>
          <a:prstGeom prst="bentUpArrow">
            <a:avLst>
              <a:gd name="adj1" fmla="val 36792"/>
              <a:gd name="adj2" fmla="val 29908"/>
              <a:gd name="adj3" fmla="val 397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2858A6-39C9-43F4-A38B-8E5C2AF7995C}"/>
              </a:ext>
            </a:extLst>
          </p:cNvPr>
          <p:cNvSpPr/>
          <p:nvPr/>
        </p:nvSpPr>
        <p:spPr>
          <a:xfrm>
            <a:off x="5297546" y="3154636"/>
            <a:ext cx="2942926" cy="792000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1" name="Bent-Up Arrow 131">
            <a:extLst>
              <a:ext uri="{FF2B5EF4-FFF2-40B4-BE49-F238E27FC236}">
                <a16:creationId xmlns:a16="http://schemas.microsoft.com/office/drawing/2014/main" id="{0B8310E3-9A8C-45A6-9F39-0543014E3EF4}"/>
              </a:ext>
            </a:extLst>
          </p:cNvPr>
          <p:cNvSpPr/>
          <p:nvPr/>
        </p:nvSpPr>
        <p:spPr>
          <a:xfrm rot="16200000" flipV="1">
            <a:off x="6762211" y="2501423"/>
            <a:ext cx="597209" cy="813415"/>
          </a:xfrm>
          <a:prstGeom prst="bentUpArrow">
            <a:avLst>
              <a:gd name="adj1" fmla="val 36792"/>
              <a:gd name="adj2" fmla="val 29908"/>
              <a:gd name="adj3" fmla="val 397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FD0D33-AFBB-4560-8F58-8922750352B4}"/>
              </a:ext>
            </a:extLst>
          </p:cNvPr>
          <p:cNvSpPr txBox="1"/>
          <p:nvPr/>
        </p:nvSpPr>
        <p:spPr>
          <a:xfrm>
            <a:off x="1062183" y="5097826"/>
            <a:ext cx="27294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True or False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F6AE56-4C67-4D6E-8DA1-8E2655560D5D}"/>
              </a:ext>
            </a:extLst>
          </p:cNvPr>
          <p:cNvSpPr txBox="1"/>
          <p:nvPr/>
        </p:nvSpPr>
        <p:spPr>
          <a:xfrm>
            <a:off x="3312151" y="4210200"/>
            <a:ext cx="261389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Total price = (quantity) x (price)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394859-F872-4E5C-BCD0-0EF3D7BA562C}"/>
              </a:ext>
            </a:extLst>
          </p:cNvPr>
          <p:cNvSpPr txBox="1"/>
          <p:nvPr/>
        </p:nvSpPr>
        <p:spPr>
          <a:xfrm>
            <a:off x="5437373" y="3232518"/>
            <a:ext cx="27106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Balance -= Total price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FA67A0-FDA2-48AF-84B4-B4282687700F}"/>
              </a:ext>
            </a:extLst>
          </p:cNvPr>
          <p:cNvSpPr txBox="1"/>
          <p:nvPr/>
        </p:nvSpPr>
        <p:spPr>
          <a:xfrm>
            <a:off x="8148070" y="2539707"/>
            <a:ext cx="195651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UpdateAccount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Rectangle 130">
            <a:extLst>
              <a:ext uri="{FF2B5EF4-FFF2-40B4-BE49-F238E27FC236}">
                <a16:creationId xmlns:a16="http://schemas.microsoft.com/office/drawing/2014/main" id="{D1AE95FE-A1FB-4772-932F-1E95AE57B828}"/>
              </a:ext>
            </a:extLst>
          </p:cNvPr>
          <p:cNvSpPr/>
          <p:nvPr/>
        </p:nvSpPr>
        <p:spPr>
          <a:xfrm>
            <a:off x="7684799" y="2564545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Graphic 46">
            <a:extLst>
              <a:ext uri="{FF2B5EF4-FFF2-40B4-BE49-F238E27FC236}">
                <a16:creationId xmlns:a16="http://schemas.microsoft.com/office/drawing/2014/main" id="{B5F13551-57AD-47A1-A7DD-F30ECAA4CC6D}"/>
              </a:ext>
            </a:extLst>
          </p:cNvPr>
          <p:cNvSpPr/>
          <p:nvPr/>
        </p:nvSpPr>
        <p:spPr>
          <a:xfrm rot="20395817">
            <a:off x="992934" y="1695232"/>
            <a:ext cx="2356748" cy="2710941"/>
          </a:xfrm>
          <a:custGeom>
            <a:avLst/>
            <a:gdLst>
              <a:gd name="connsiteX0" fmla="*/ 104368 w 5961980"/>
              <a:gd name="connsiteY0" fmla="*/ 2552216 h 6858000"/>
              <a:gd name="connsiteX1" fmla="*/ 255313 w 5961980"/>
              <a:gd name="connsiteY1" fmla="*/ 2883054 h 6858000"/>
              <a:gd name="connsiteX2" fmla="*/ 775694 w 5961980"/>
              <a:gd name="connsiteY2" fmla="*/ 4027203 h 6858000"/>
              <a:gd name="connsiteX3" fmla="*/ 956965 w 5961980"/>
              <a:gd name="connsiteY3" fmla="*/ 4084410 h 6858000"/>
              <a:gd name="connsiteX4" fmla="*/ 1439438 w 5961980"/>
              <a:gd name="connsiteY4" fmla="*/ 3781831 h 6858000"/>
              <a:gd name="connsiteX5" fmla="*/ 2087329 w 5961980"/>
              <a:gd name="connsiteY5" fmla="*/ 3384136 h 6858000"/>
              <a:gd name="connsiteX6" fmla="*/ 2136955 w 5961980"/>
              <a:gd name="connsiteY6" fmla="*/ 3218717 h 6858000"/>
              <a:gd name="connsiteX7" fmla="*/ 2034947 w 5961980"/>
              <a:gd name="connsiteY7" fmla="*/ 2971967 h 6858000"/>
              <a:gd name="connsiteX8" fmla="*/ 1844025 w 5961980"/>
              <a:gd name="connsiteY8" fmla="*/ 2617005 h 6858000"/>
              <a:gd name="connsiteX9" fmla="*/ 2038393 w 5961980"/>
              <a:gd name="connsiteY9" fmla="*/ 2572204 h 6858000"/>
              <a:gd name="connsiteX10" fmla="*/ 2122481 w 5961980"/>
              <a:gd name="connsiteY10" fmla="*/ 2191740 h 6858000"/>
              <a:gd name="connsiteX11" fmla="*/ 2136955 w 5961980"/>
              <a:gd name="connsiteY11" fmla="*/ 2158656 h 6858000"/>
              <a:gd name="connsiteX12" fmla="*/ 2451941 w 5961980"/>
              <a:gd name="connsiteY12" fmla="*/ 1705132 h 6858000"/>
              <a:gd name="connsiteX13" fmla="*/ 2638037 w 5961980"/>
              <a:gd name="connsiteY13" fmla="*/ 1526617 h 6858000"/>
              <a:gd name="connsiteX14" fmla="*/ 3055031 w 5961980"/>
              <a:gd name="connsiteY14" fmla="*/ 1408756 h 6858000"/>
              <a:gd name="connsiteX15" fmla="*/ 3072262 w 5961980"/>
              <a:gd name="connsiteY15" fmla="*/ 1435637 h 6858000"/>
              <a:gd name="connsiteX16" fmla="*/ 3000581 w 5961980"/>
              <a:gd name="connsiteY16" fmla="*/ 1607259 h 6858000"/>
              <a:gd name="connsiteX17" fmla="*/ 2736599 w 5961980"/>
              <a:gd name="connsiteY17" fmla="*/ 1895364 h 6858000"/>
              <a:gd name="connsiteX18" fmla="*/ 2685595 w 5961980"/>
              <a:gd name="connsiteY18" fmla="*/ 1956018 h 6858000"/>
              <a:gd name="connsiteX19" fmla="*/ 2171417 w 5961980"/>
              <a:gd name="connsiteY19" fmla="*/ 2837564 h 6858000"/>
              <a:gd name="connsiteX20" fmla="*/ 2163147 w 5961980"/>
              <a:gd name="connsiteY20" fmla="*/ 2894771 h 6858000"/>
              <a:gd name="connsiteX21" fmla="*/ 2234828 w 5961980"/>
              <a:gd name="connsiteY21" fmla="*/ 3050541 h 6858000"/>
              <a:gd name="connsiteX22" fmla="*/ 2400247 w 5961980"/>
              <a:gd name="connsiteY22" fmla="*/ 3365526 h 6858000"/>
              <a:gd name="connsiteX23" fmla="*/ 2658025 w 5961980"/>
              <a:gd name="connsiteY23" fmla="*/ 3505443 h 6858000"/>
              <a:gd name="connsiteX24" fmla="*/ 2691109 w 5961980"/>
              <a:gd name="connsiteY24" fmla="*/ 3768046 h 6858000"/>
              <a:gd name="connsiteX25" fmla="*/ 2600129 w 5961980"/>
              <a:gd name="connsiteY25" fmla="*/ 4579978 h 6858000"/>
              <a:gd name="connsiteX26" fmla="*/ 2482267 w 5961980"/>
              <a:gd name="connsiteY26" fmla="*/ 4634429 h 6858000"/>
              <a:gd name="connsiteX27" fmla="*/ 2179688 w 5961980"/>
              <a:gd name="connsiteY27" fmla="*/ 4865326 h 6858000"/>
              <a:gd name="connsiteX28" fmla="*/ 1788197 w 5961980"/>
              <a:gd name="connsiteY28" fmla="*/ 5180312 h 6858000"/>
              <a:gd name="connsiteX29" fmla="*/ 1668957 w 5961980"/>
              <a:gd name="connsiteY29" fmla="*/ 5269225 h 6858000"/>
              <a:gd name="connsiteX30" fmla="*/ 1225082 w 5961980"/>
              <a:gd name="connsiteY30" fmla="*/ 5487026 h 6858000"/>
              <a:gd name="connsiteX31" fmla="*/ 950073 w 5961980"/>
              <a:gd name="connsiteY31" fmla="*/ 5563533 h 6858000"/>
              <a:gd name="connsiteX32" fmla="*/ 735028 w 5961980"/>
              <a:gd name="connsiteY32" fmla="*/ 5601441 h 6858000"/>
              <a:gd name="connsiteX33" fmla="*/ 697120 w 5961980"/>
              <a:gd name="connsiteY33" fmla="*/ 5637971 h 6858000"/>
              <a:gd name="connsiteX34" fmla="*/ 722622 w 5961980"/>
              <a:gd name="connsiteY34" fmla="*/ 6007407 h 6858000"/>
              <a:gd name="connsiteX35" fmla="*/ 760530 w 5961980"/>
              <a:gd name="connsiteY35" fmla="*/ 6177651 h 6858000"/>
              <a:gd name="connsiteX36" fmla="*/ 1001077 w 5961980"/>
              <a:gd name="connsiteY36" fmla="*/ 6801419 h 6858000"/>
              <a:gd name="connsiteX37" fmla="*/ 1114114 w 5961980"/>
              <a:gd name="connsiteY37" fmla="*/ 6858626 h 6858000"/>
              <a:gd name="connsiteX38" fmla="*/ 1206473 w 5961980"/>
              <a:gd name="connsiteY38" fmla="*/ 6733183 h 6858000"/>
              <a:gd name="connsiteX39" fmla="*/ 1205094 w 5961980"/>
              <a:gd name="connsiteY39" fmla="*/ 6647028 h 6858000"/>
              <a:gd name="connsiteX40" fmla="*/ 1217501 w 5961980"/>
              <a:gd name="connsiteY40" fmla="*/ 6236237 h 6858000"/>
              <a:gd name="connsiteX41" fmla="*/ 1292628 w 5961980"/>
              <a:gd name="connsiteY41" fmla="*/ 6021192 h 6858000"/>
              <a:gd name="connsiteX42" fmla="*/ 1644144 w 5961980"/>
              <a:gd name="connsiteY42" fmla="*/ 6234169 h 6858000"/>
              <a:gd name="connsiteX43" fmla="*/ 1704798 w 5961980"/>
              <a:gd name="connsiteY43" fmla="*/ 6085981 h 6858000"/>
              <a:gd name="connsiteX44" fmla="*/ 1854364 w 5961980"/>
              <a:gd name="connsiteY44" fmla="*/ 5802701 h 6858000"/>
              <a:gd name="connsiteX45" fmla="*/ 2161768 w 5961980"/>
              <a:gd name="connsiteY45" fmla="*/ 5616605 h 6858000"/>
              <a:gd name="connsiteX46" fmla="*/ 2683527 w 5961980"/>
              <a:gd name="connsiteY46" fmla="*/ 5433265 h 6858000"/>
              <a:gd name="connsiteX47" fmla="*/ 3032286 w 5961980"/>
              <a:gd name="connsiteY47" fmla="*/ 5191340 h 6858000"/>
              <a:gd name="connsiteX48" fmla="*/ 3356921 w 5961980"/>
              <a:gd name="connsiteY48" fmla="*/ 4594452 h 6858000"/>
              <a:gd name="connsiteX49" fmla="*/ 3667082 w 5961980"/>
              <a:gd name="connsiteY49" fmla="*/ 4026514 h 6858000"/>
              <a:gd name="connsiteX50" fmla="*/ 3770469 w 5961980"/>
              <a:gd name="connsiteY50" fmla="*/ 4004458 h 6858000"/>
              <a:gd name="connsiteX51" fmla="*/ 4011016 w 5961980"/>
              <a:gd name="connsiteY51" fmla="*/ 4098195 h 6858000"/>
              <a:gd name="connsiteX52" fmla="*/ 4375627 w 5961980"/>
              <a:gd name="connsiteY52" fmla="*/ 4195379 h 6858000"/>
              <a:gd name="connsiteX53" fmla="*/ 4574819 w 5961980"/>
              <a:gd name="connsiteY53" fmla="*/ 4418006 h 6858000"/>
              <a:gd name="connsiteX54" fmla="*/ 4605146 w 5961980"/>
              <a:gd name="connsiteY54" fmla="*/ 4470388 h 6858000"/>
              <a:gd name="connsiteX55" fmla="*/ 4640298 w 5961980"/>
              <a:gd name="connsiteY55" fmla="*/ 4528974 h 6858000"/>
              <a:gd name="connsiteX56" fmla="*/ 4700951 w 5961980"/>
              <a:gd name="connsiteY56" fmla="*/ 4766075 h 6858000"/>
              <a:gd name="connsiteX57" fmla="*/ 4711290 w 5961980"/>
              <a:gd name="connsiteY57" fmla="*/ 4903235 h 6858000"/>
              <a:gd name="connsiteX58" fmla="*/ 4705087 w 5961980"/>
              <a:gd name="connsiteY58" fmla="*/ 4996972 h 6858000"/>
              <a:gd name="connsiteX59" fmla="*/ 4776079 w 5961980"/>
              <a:gd name="connsiteY59" fmla="*/ 5296105 h 6858000"/>
              <a:gd name="connsiteX60" fmla="*/ 4862924 w 5961980"/>
              <a:gd name="connsiteY60" fmla="*/ 5763414 h 6858000"/>
              <a:gd name="connsiteX61" fmla="*/ 4932538 w 5961980"/>
              <a:gd name="connsiteY61" fmla="*/ 5762036 h 6858000"/>
              <a:gd name="connsiteX62" fmla="*/ 4912550 w 5961980"/>
              <a:gd name="connsiteY62" fmla="*/ 6119065 h 6858000"/>
              <a:gd name="connsiteX63" fmla="*/ 4938052 w 5961980"/>
              <a:gd name="connsiteY63" fmla="*/ 6387182 h 6858000"/>
              <a:gd name="connsiteX64" fmla="*/ 5117256 w 5961980"/>
              <a:gd name="connsiteY64" fmla="*/ 6368572 h 6858000"/>
              <a:gd name="connsiteX65" fmla="*/ 5117256 w 5961980"/>
              <a:gd name="connsiteY65" fmla="*/ 6294134 h 6858000"/>
              <a:gd name="connsiteX66" fmla="*/ 5196519 w 5961980"/>
              <a:gd name="connsiteY66" fmla="*/ 6356166 h 6858000"/>
              <a:gd name="connsiteX67" fmla="*/ 5927120 w 5961980"/>
              <a:gd name="connsiteY67" fmla="*/ 6380290 h 6858000"/>
              <a:gd name="connsiteX68" fmla="*/ 5947798 w 5961980"/>
              <a:gd name="connsiteY68" fmla="*/ 6221763 h 6858000"/>
              <a:gd name="connsiteX69" fmla="*/ 5865088 w 5961980"/>
              <a:gd name="connsiteY69" fmla="*/ 6142500 h 6858000"/>
              <a:gd name="connsiteX70" fmla="*/ 5526668 w 5961980"/>
              <a:gd name="connsiteY70" fmla="*/ 6039802 h 6858000"/>
              <a:gd name="connsiteX71" fmla="*/ 5442580 w 5961980"/>
              <a:gd name="connsiteY71" fmla="*/ 5971566 h 6858000"/>
              <a:gd name="connsiteX72" fmla="*/ 5267512 w 5961980"/>
              <a:gd name="connsiteY72" fmla="*/ 5766171 h 6858000"/>
              <a:gd name="connsiteX73" fmla="*/ 5269579 w 5961980"/>
              <a:gd name="connsiteY73" fmla="*/ 5570425 h 6858000"/>
              <a:gd name="connsiteX74" fmla="*/ 5175842 w 5961980"/>
              <a:gd name="connsiteY74" fmla="*/ 4633050 h 6858000"/>
              <a:gd name="connsiteX75" fmla="*/ 5210993 w 5961980"/>
              <a:gd name="connsiteY75" fmla="*/ 4263614 h 6858000"/>
              <a:gd name="connsiteX76" fmla="*/ 5159989 w 5961980"/>
              <a:gd name="connsiteY76" fmla="*/ 4025135 h 6858000"/>
              <a:gd name="connsiteX77" fmla="*/ 4742995 w 5961980"/>
              <a:gd name="connsiteY77" fmla="*/ 3665348 h 6858000"/>
              <a:gd name="connsiteX78" fmla="*/ 4226061 w 5961980"/>
              <a:gd name="connsiteY78" fmla="*/ 3253179 h 6858000"/>
              <a:gd name="connsiteX79" fmla="*/ 4222615 w 5961980"/>
              <a:gd name="connsiteY79" fmla="*/ 3187701 h 6858000"/>
              <a:gd name="connsiteX80" fmla="*/ 4273619 w 5961980"/>
              <a:gd name="connsiteY80" fmla="*/ 3034688 h 6858000"/>
              <a:gd name="connsiteX81" fmla="*/ 4330826 w 5961980"/>
              <a:gd name="connsiteY81" fmla="*/ 2977481 h 6858000"/>
              <a:gd name="connsiteX82" fmla="*/ 4521747 w 5961980"/>
              <a:gd name="connsiteY82" fmla="*/ 2982305 h 6858000"/>
              <a:gd name="connsiteX83" fmla="*/ 5043507 w 5961980"/>
              <a:gd name="connsiteY83" fmla="*/ 3069840 h 6858000"/>
              <a:gd name="connsiteX84" fmla="*/ 5336436 w 5961980"/>
              <a:gd name="connsiteY84" fmla="*/ 2810683 h 6858000"/>
              <a:gd name="connsiteX85" fmla="*/ 5412942 w 5961980"/>
              <a:gd name="connsiteY85" fmla="*/ 2791384 h 6858000"/>
              <a:gd name="connsiteX86" fmla="*/ 5736199 w 5961980"/>
              <a:gd name="connsiteY86" fmla="*/ 2665941 h 6858000"/>
              <a:gd name="connsiteX87" fmla="*/ 5793406 w 5961980"/>
              <a:gd name="connsiteY87" fmla="*/ 2605288 h 6858000"/>
              <a:gd name="connsiteX88" fmla="*/ 5777554 w 5961980"/>
              <a:gd name="connsiteY88" fmla="*/ 2584610 h 6858000"/>
              <a:gd name="connsiteX89" fmla="*/ 5562509 w 5961980"/>
              <a:gd name="connsiteY89" fmla="*/ 2629411 h 6858000"/>
              <a:gd name="connsiteX90" fmla="*/ 5625920 w 5961980"/>
              <a:gd name="connsiteY90" fmla="*/ 2588057 h 6858000"/>
              <a:gd name="connsiteX91" fmla="*/ 5810638 w 5961980"/>
              <a:gd name="connsiteY91" fmla="*/ 2500522 h 6858000"/>
              <a:gd name="connsiteX92" fmla="*/ 5845789 w 5961980"/>
              <a:gd name="connsiteY92" fmla="*/ 2433665 h 6858000"/>
              <a:gd name="connsiteX93" fmla="*/ 5778932 w 5961980"/>
              <a:gd name="connsiteY93" fmla="*/ 2433665 h 6858000"/>
              <a:gd name="connsiteX94" fmla="*/ 5680370 w 5961980"/>
              <a:gd name="connsiteY94" fmla="*/ 2478466 h 6858000"/>
              <a:gd name="connsiteX95" fmla="*/ 5672099 w 5961980"/>
              <a:gd name="connsiteY95" fmla="*/ 2462614 h 6858000"/>
              <a:gd name="connsiteX96" fmla="*/ 5850614 w 5961980"/>
              <a:gd name="connsiteY96" fmla="*/ 2325454 h 6858000"/>
              <a:gd name="connsiteX97" fmla="*/ 5831315 w 5961980"/>
              <a:gd name="connsiteY97" fmla="*/ 2293748 h 6858000"/>
              <a:gd name="connsiteX98" fmla="*/ 5546656 w 5961980"/>
              <a:gd name="connsiteY98" fmla="*/ 2419191 h 6858000"/>
              <a:gd name="connsiteX99" fmla="*/ 5707251 w 5961980"/>
              <a:gd name="connsiteY99" fmla="*/ 2273071 h 6858000"/>
              <a:gd name="connsiteX100" fmla="*/ 5738956 w 5961980"/>
              <a:gd name="connsiteY100" fmla="*/ 2202768 h 6858000"/>
              <a:gd name="connsiteX101" fmla="*/ 5656247 w 5961980"/>
              <a:gd name="connsiteY101" fmla="*/ 2208971 h 6858000"/>
              <a:gd name="connsiteX102" fmla="*/ 5484624 w 5961980"/>
              <a:gd name="connsiteY102" fmla="*/ 2348888 h 6858000"/>
              <a:gd name="connsiteX103" fmla="*/ 5333679 w 5961980"/>
              <a:gd name="connsiteY103" fmla="*/ 2398514 h 6858000"/>
              <a:gd name="connsiteX104" fmla="*/ 5303353 w 5961980"/>
              <a:gd name="connsiteY104" fmla="*/ 2164859 h 6858000"/>
              <a:gd name="connsiteX105" fmla="*/ 5153786 w 5961980"/>
              <a:gd name="connsiteY105" fmla="*/ 2524646 h 6858000"/>
              <a:gd name="connsiteX106" fmla="*/ 5072455 w 5961980"/>
              <a:gd name="connsiteY106" fmla="*/ 2579096 h 6858000"/>
              <a:gd name="connsiteX107" fmla="*/ 4809852 w 5961980"/>
              <a:gd name="connsiteY107" fmla="*/ 2582543 h 6858000"/>
              <a:gd name="connsiteX108" fmla="*/ 4718872 w 5961980"/>
              <a:gd name="connsiteY108" fmla="*/ 2581164 h 6858000"/>
              <a:gd name="connsiteX109" fmla="*/ 4554831 w 5961980"/>
              <a:gd name="connsiteY109" fmla="*/ 2576339 h 6858000"/>
              <a:gd name="connsiteX110" fmla="*/ 4438349 w 5961980"/>
              <a:gd name="connsiteY110" fmla="*/ 2482602 h 6858000"/>
              <a:gd name="connsiteX111" fmla="*/ 4459026 w 5961980"/>
              <a:gd name="connsiteY111" fmla="*/ 2087664 h 6858000"/>
              <a:gd name="connsiteX112" fmla="*/ 4462472 w 5961980"/>
              <a:gd name="connsiteY112" fmla="*/ 1867794 h 6858000"/>
              <a:gd name="connsiteX113" fmla="*/ 4349436 w 5961980"/>
              <a:gd name="connsiteY113" fmla="*/ 1296409 h 6858000"/>
              <a:gd name="connsiteX114" fmla="*/ 4452823 w 5961980"/>
              <a:gd name="connsiteY114" fmla="*/ 1175791 h 6858000"/>
              <a:gd name="connsiteX115" fmla="*/ 4653393 w 5961980"/>
              <a:gd name="connsiteY115" fmla="*/ 1037252 h 6858000"/>
              <a:gd name="connsiteX116" fmla="*/ 4818813 w 5961980"/>
              <a:gd name="connsiteY116" fmla="*/ 900093 h 6858000"/>
              <a:gd name="connsiteX117" fmla="*/ 4823637 w 5961980"/>
              <a:gd name="connsiteY117" fmla="*/ 862184 h 6858000"/>
              <a:gd name="connsiteX118" fmla="*/ 4827083 w 5961980"/>
              <a:gd name="connsiteY118" fmla="*/ 553402 h 6858000"/>
              <a:gd name="connsiteX119" fmla="*/ 4842936 w 5961980"/>
              <a:gd name="connsiteY119" fmla="*/ 405214 h 6858000"/>
              <a:gd name="connsiteX120" fmla="*/ 4763673 w 5961980"/>
              <a:gd name="connsiteY120" fmla="*/ 143989 h 6858000"/>
              <a:gd name="connsiteX121" fmla="*/ 4494867 w 5961980"/>
              <a:gd name="connsiteY121" fmla="*/ 15100 h 6858000"/>
              <a:gd name="connsiteX122" fmla="*/ 4197112 w 5961980"/>
              <a:gd name="connsiteY122" fmla="*/ 73686 h 6858000"/>
              <a:gd name="connsiteX123" fmla="*/ 4009637 w 5961980"/>
              <a:gd name="connsiteY123" fmla="*/ 367994 h 6858000"/>
              <a:gd name="connsiteX124" fmla="*/ 3992406 w 5961980"/>
              <a:gd name="connsiteY124" fmla="*/ 724335 h 6858000"/>
              <a:gd name="connsiteX125" fmla="*/ 3947605 w 5961980"/>
              <a:gd name="connsiteY125" fmla="*/ 760865 h 6858000"/>
              <a:gd name="connsiteX126" fmla="*/ 3396897 w 5961980"/>
              <a:gd name="connsiteY126" fmla="*/ 705036 h 6858000"/>
              <a:gd name="connsiteX127" fmla="*/ 3078465 w 5961980"/>
              <a:gd name="connsiteY127" fmla="*/ 800841 h 6858000"/>
              <a:gd name="connsiteX128" fmla="*/ 2664918 w 5961980"/>
              <a:gd name="connsiteY128" fmla="*/ 810491 h 6858000"/>
              <a:gd name="connsiteX129" fmla="*/ 2494674 w 5961980"/>
              <a:gd name="connsiteY129" fmla="*/ 872523 h 6858000"/>
              <a:gd name="connsiteX130" fmla="*/ 2092154 w 5961980"/>
              <a:gd name="connsiteY130" fmla="*/ 1350170 h 6858000"/>
              <a:gd name="connsiteX131" fmla="*/ 1743395 w 5961980"/>
              <a:gd name="connsiteY131" fmla="*/ 1800248 h 6858000"/>
              <a:gd name="connsiteX132" fmla="*/ 1744774 w 5961980"/>
              <a:gd name="connsiteY132" fmla="*/ 1865726 h 6858000"/>
              <a:gd name="connsiteX133" fmla="*/ 1800603 w 5961980"/>
              <a:gd name="connsiteY133" fmla="*/ 1921555 h 6858000"/>
              <a:gd name="connsiteX134" fmla="*/ 1805428 w 5961980"/>
              <a:gd name="connsiteY134" fmla="*/ 2005644 h 6858000"/>
              <a:gd name="connsiteX135" fmla="*/ 1636562 w 5961980"/>
              <a:gd name="connsiteY135" fmla="*/ 2145561 h 6858000"/>
              <a:gd name="connsiteX136" fmla="*/ 1423585 w 5961980"/>
              <a:gd name="connsiteY136" fmla="*/ 1706511 h 6858000"/>
              <a:gd name="connsiteX137" fmla="*/ 1243692 w 5961980"/>
              <a:gd name="connsiteY137" fmla="*/ 1507318 h 6858000"/>
              <a:gd name="connsiteX138" fmla="*/ 1138926 w 5961980"/>
              <a:gd name="connsiteY138" fmla="*/ 1577622 h 6858000"/>
              <a:gd name="connsiteX139" fmla="*/ 18901 w 5961980"/>
              <a:gd name="connsiteY139" fmla="*/ 2269625 h 6858000"/>
              <a:gd name="connsiteX140" fmla="*/ 3049 w 5961980"/>
              <a:gd name="connsiteY140" fmla="*/ 2335103 h 6858000"/>
              <a:gd name="connsiteX141" fmla="*/ 104368 w 5961980"/>
              <a:gd name="connsiteY141" fmla="*/ 2552216 h 6858000"/>
              <a:gd name="connsiteX142" fmla="*/ 104368 w 5961980"/>
              <a:gd name="connsiteY142" fmla="*/ 2552216 h 6858000"/>
              <a:gd name="connsiteX143" fmla="*/ 1692391 w 5961980"/>
              <a:gd name="connsiteY143" fmla="*/ 2187605 h 6858000"/>
              <a:gd name="connsiteX144" fmla="*/ 1711690 w 5961980"/>
              <a:gd name="connsiteY144" fmla="*/ 2198633 h 6858000"/>
              <a:gd name="connsiteX145" fmla="*/ 1867460 w 5961980"/>
              <a:gd name="connsiteY145" fmla="*/ 2526714 h 6858000"/>
              <a:gd name="connsiteX146" fmla="*/ 1822659 w 5961980"/>
              <a:gd name="connsiteY146" fmla="*/ 2557041 h 6858000"/>
              <a:gd name="connsiteX147" fmla="*/ 1681363 w 5961980"/>
              <a:gd name="connsiteY147" fmla="*/ 2256529 h 6858000"/>
              <a:gd name="connsiteX148" fmla="*/ 1692391 w 5961980"/>
              <a:gd name="connsiteY148" fmla="*/ 2187605 h 6858000"/>
              <a:gd name="connsiteX149" fmla="*/ 1692391 w 5961980"/>
              <a:gd name="connsiteY149" fmla="*/ 21876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5961980" h="6858000">
                <a:moveTo>
                  <a:pt x="104368" y="2552216"/>
                </a:moveTo>
                <a:cubicBezTo>
                  <a:pt x="155372" y="2661806"/>
                  <a:pt x="204309" y="2773464"/>
                  <a:pt x="255313" y="2883054"/>
                </a:cubicBezTo>
                <a:cubicBezTo>
                  <a:pt x="429003" y="3264896"/>
                  <a:pt x="602004" y="3645360"/>
                  <a:pt x="775694" y="4027203"/>
                </a:cubicBezTo>
                <a:cubicBezTo>
                  <a:pt x="801196" y="4083032"/>
                  <a:pt x="903204" y="4119562"/>
                  <a:pt x="956965" y="4084410"/>
                </a:cubicBezTo>
                <a:cubicBezTo>
                  <a:pt x="1117560" y="3984469"/>
                  <a:pt x="1278154" y="3882461"/>
                  <a:pt x="1439438" y="3781831"/>
                </a:cubicBezTo>
                <a:cubicBezTo>
                  <a:pt x="1654483" y="3648117"/>
                  <a:pt x="1868838" y="3514404"/>
                  <a:pt x="2087329" y="3384136"/>
                </a:cubicBezTo>
                <a:cubicBezTo>
                  <a:pt x="2189338" y="3323482"/>
                  <a:pt x="2189338" y="3328307"/>
                  <a:pt x="2136955" y="3218717"/>
                </a:cubicBezTo>
                <a:cubicBezTo>
                  <a:pt x="2099046" y="3139454"/>
                  <a:pt x="2073544" y="3051919"/>
                  <a:pt x="2034947" y="2971967"/>
                </a:cubicBezTo>
                <a:cubicBezTo>
                  <a:pt x="1977739" y="2855484"/>
                  <a:pt x="1912261" y="2744515"/>
                  <a:pt x="1844025" y="2617005"/>
                </a:cubicBezTo>
                <a:cubicBezTo>
                  <a:pt x="1917085" y="2599774"/>
                  <a:pt x="1971536" y="2588057"/>
                  <a:pt x="2038393" y="2572204"/>
                </a:cubicBezTo>
                <a:cubicBezTo>
                  <a:pt x="2079748" y="2465371"/>
                  <a:pt x="2159011" y="2343374"/>
                  <a:pt x="2122481" y="2191740"/>
                </a:cubicBezTo>
                <a:cubicBezTo>
                  <a:pt x="2121102" y="2182090"/>
                  <a:pt x="2130752" y="2167616"/>
                  <a:pt x="2136955" y="2158656"/>
                </a:cubicBezTo>
                <a:cubicBezTo>
                  <a:pt x="2241721" y="2007711"/>
                  <a:pt x="2342351" y="1853320"/>
                  <a:pt x="2451941" y="1705132"/>
                </a:cubicBezTo>
                <a:cubicBezTo>
                  <a:pt x="2502945" y="1636897"/>
                  <a:pt x="2563599" y="1559012"/>
                  <a:pt x="2638037" y="1526617"/>
                </a:cubicBezTo>
                <a:cubicBezTo>
                  <a:pt x="2770372" y="1470788"/>
                  <a:pt x="2915114" y="1447354"/>
                  <a:pt x="3055031" y="1408756"/>
                </a:cubicBezTo>
                <a:cubicBezTo>
                  <a:pt x="3061234" y="1418406"/>
                  <a:pt x="3066059" y="1425987"/>
                  <a:pt x="3072262" y="1435637"/>
                </a:cubicBezTo>
                <a:cubicBezTo>
                  <a:pt x="3050206" y="1492844"/>
                  <a:pt x="3037111" y="1559701"/>
                  <a:pt x="3000581" y="1607259"/>
                </a:cubicBezTo>
                <a:cubicBezTo>
                  <a:pt x="2921317" y="1710646"/>
                  <a:pt x="2860664" y="1833332"/>
                  <a:pt x="2736599" y="1895364"/>
                </a:cubicBezTo>
                <a:cubicBezTo>
                  <a:pt x="2714544" y="1906392"/>
                  <a:pt x="2700069" y="1933273"/>
                  <a:pt x="2685595" y="1956018"/>
                </a:cubicBezTo>
                <a:cubicBezTo>
                  <a:pt x="2513973" y="2250326"/>
                  <a:pt x="2341661" y="2543256"/>
                  <a:pt x="2171417" y="2837564"/>
                </a:cubicBezTo>
                <a:cubicBezTo>
                  <a:pt x="2161768" y="2853416"/>
                  <a:pt x="2155565" y="2888568"/>
                  <a:pt x="2163147" y="2894771"/>
                </a:cubicBezTo>
                <a:cubicBezTo>
                  <a:pt x="2214151" y="2937504"/>
                  <a:pt x="2209326" y="3001604"/>
                  <a:pt x="2234828" y="3050541"/>
                </a:cubicBezTo>
                <a:cubicBezTo>
                  <a:pt x="2290657" y="3155306"/>
                  <a:pt x="2317538" y="3271789"/>
                  <a:pt x="2400247" y="3365526"/>
                </a:cubicBezTo>
                <a:cubicBezTo>
                  <a:pt x="2473307" y="3446857"/>
                  <a:pt x="2540164" y="3513714"/>
                  <a:pt x="2658025" y="3505443"/>
                </a:cubicBezTo>
                <a:cubicBezTo>
                  <a:pt x="2673878" y="3594356"/>
                  <a:pt x="2707651" y="3670862"/>
                  <a:pt x="2691109" y="3768046"/>
                </a:cubicBezTo>
                <a:cubicBezTo>
                  <a:pt x="2648376" y="4036852"/>
                  <a:pt x="2629077" y="4309105"/>
                  <a:pt x="2600129" y="4579978"/>
                </a:cubicBezTo>
                <a:cubicBezTo>
                  <a:pt x="2546367" y="4594452"/>
                  <a:pt x="2498120" y="4605481"/>
                  <a:pt x="2482267" y="4634429"/>
                </a:cubicBezTo>
                <a:cubicBezTo>
                  <a:pt x="2411964" y="4753669"/>
                  <a:pt x="2287900" y="4810876"/>
                  <a:pt x="2179688" y="4865326"/>
                </a:cubicBezTo>
                <a:cubicBezTo>
                  <a:pt x="2021851" y="4944589"/>
                  <a:pt x="1904679" y="5056247"/>
                  <a:pt x="1788197" y="5180312"/>
                </a:cubicBezTo>
                <a:cubicBezTo>
                  <a:pt x="1755113" y="5216842"/>
                  <a:pt x="1711690" y="5247169"/>
                  <a:pt x="1668957" y="5269225"/>
                </a:cubicBezTo>
                <a:cubicBezTo>
                  <a:pt x="1522837" y="5344352"/>
                  <a:pt x="1371202" y="5412588"/>
                  <a:pt x="1225082" y="5487026"/>
                </a:cubicBezTo>
                <a:cubicBezTo>
                  <a:pt x="1137548" y="5529760"/>
                  <a:pt x="1059663" y="5580764"/>
                  <a:pt x="950073" y="5563533"/>
                </a:cubicBezTo>
                <a:cubicBezTo>
                  <a:pt x="881838" y="5552505"/>
                  <a:pt x="806710" y="5585588"/>
                  <a:pt x="735028" y="5601441"/>
                </a:cubicBezTo>
                <a:cubicBezTo>
                  <a:pt x="720554" y="5604888"/>
                  <a:pt x="706080" y="5623497"/>
                  <a:pt x="697120" y="5637971"/>
                </a:cubicBezTo>
                <a:cubicBezTo>
                  <a:pt x="665414" y="5688975"/>
                  <a:pt x="669550" y="5990176"/>
                  <a:pt x="722622" y="6007407"/>
                </a:cubicBezTo>
                <a:cubicBezTo>
                  <a:pt x="856335" y="6050830"/>
                  <a:pt x="763976" y="6125269"/>
                  <a:pt x="760530" y="6177651"/>
                </a:cubicBezTo>
                <a:cubicBezTo>
                  <a:pt x="744678" y="6424401"/>
                  <a:pt x="843240" y="6624972"/>
                  <a:pt x="1001077" y="6801419"/>
                </a:cubicBezTo>
                <a:cubicBezTo>
                  <a:pt x="1027958" y="6831746"/>
                  <a:pt x="1093436" y="6869654"/>
                  <a:pt x="1114114" y="6858626"/>
                </a:cubicBezTo>
                <a:cubicBezTo>
                  <a:pt x="1155468" y="6834503"/>
                  <a:pt x="1184417" y="6780742"/>
                  <a:pt x="1206473" y="6733183"/>
                </a:cubicBezTo>
                <a:cubicBezTo>
                  <a:pt x="1217501" y="6711128"/>
                  <a:pt x="1211297" y="6675976"/>
                  <a:pt x="1205094" y="6647028"/>
                </a:cubicBezTo>
                <a:cubicBezTo>
                  <a:pt x="1174767" y="6508489"/>
                  <a:pt x="1167186" y="6372019"/>
                  <a:pt x="1217501" y="6236237"/>
                </a:cubicBezTo>
                <a:cubicBezTo>
                  <a:pt x="1244381" y="6163177"/>
                  <a:pt x="1269883" y="6088049"/>
                  <a:pt x="1292628" y="6021192"/>
                </a:cubicBezTo>
                <a:cubicBezTo>
                  <a:pt x="1404286" y="6088049"/>
                  <a:pt x="1517323" y="6158352"/>
                  <a:pt x="1644144" y="6234169"/>
                </a:cubicBezTo>
                <a:cubicBezTo>
                  <a:pt x="1669646" y="6170759"/>
                  <a:pt x="1685499" y="6127336"/>
                  <a:pt x="1704798" y="6085981"/>
                </a:cubicBezTo>
                <a:cubicBezTo>
                  <a:pt x="1752356" y="5988797"/>
                  <a:pt x="1782682" y="5875761"/>
                  <a:pt x="1854364" y="5802701"/>
                </a:cubicBezTo>
                <a:cubicBezTo>
                  <a:pt x="1937074" y="5719991"/>
                  <a:pt x="2051488" y="5662784"/>
                  <a:pt x="2161768" y="5616605"/>
                </a:cubicBezTo>
                <a:cubicBezTo>
                  <a:pt x="2332012" y="5544923"/>
                  <a:pt x="2510527" y="5493919"/>
                  <a:pt x="2683527" y="5433265"/>
                </a:cubicBezTo>
                <a:cubicBezTo>
                  <a:pt x="2823444" y="5385707"/>
                  <a:pt x="2957158" y="5329878"/>
                  <a:pt x="3032286" y="5191340"/>
                </a:cubicBezTo>
                <a:cubicBezTo>
                  <a:pt x="3141876" y="4992148"/>
                  <a:pt x="3250088" y="4793645"/>
                  <a:pt x="3356921" y="4594452"/>
                </a:cubicBezTo>
                <a:cubicBezTo>
                  <a:pt x="3458929" y="4403531"/>
                  <a:pt x="3528543" y="4198136"/>
                  <a:pt x="3667082" y="4026514"/>
                </a:cubicBezTo>
                <a:cubicBezTo>
                  <a:pt x="3703612" y="3980334"/>
                  <a:pt x="3725668" y="3983780"/>
                  <a:pt x="3770469" y="4004458"/>
                </a:cubicBezTo>
                <a:cubicBezTo>
                  <a:pt x="3848353" y="4039609"/>
                  <a:pt x="3929685" y="4074761"/>
                  <a:pt x="4011016" y="4098195"/>
                </a:cubicBezTo>
                <a:cubicBezTo>
                  <a:pt x="4131634" y="4134725"/>
                  <a:pt x="4259145" y="4149199"/>
                  <a:pt x="4375627" y="4195379"/>
                </a:cubicBezTo>
                <a:cubicBezTo>
                  <a:pt x="4469365" y="4233288"/>
                  <a:pt x="4590672" y="4270507"/>
                  <a:pt x="4574819" y="4418006"/>
                </a:cubicBezTo>
                <a:cubicBezTo>
                  <a:pt x="4573441" y="4433858"/>
                  <a:pt x="4594118" y="4453157"/>
                  <a:pt x="4605146" y="4470388"/>
                </a:cubicBezTo>
                <a:cubicBezTo>
                  <a:pt x="4616174" y="4489687"/>
                  <a:pt x="4634094" y="4508297"/>
                  <a:pt x="4640298" y="4528974"/>
                </a:cubicBezTo>
                <a:cubicBezTo>
                  <a:pt x="4662354" y="4606859"/>
                  <a:pt x="4676828" y="4688190"/>
                  <a:pt x="4700951" y="4766075"/>
                </a:cubicBezTo>
                <a:cubicBezTo>
                  <a:pt x="4716804" y="4817079"/>
                  <a:pt x="4749198" y="4858434"/>
                  <a:pt x="4711290" y="4903235"/>
                </a:cubicBezTo>
                <a:cubicBezTo>
                  <a:pt x="4694059" y="4922534"/>
                  <a:pt x="4696816" y="4968713"/>
                  <a:pt x="4705087" y="4996972"/>
                </a:cubicBezTo>
                <a:cubicBezTo>
                  <a:pt x="4734035" y="5096913"/>
                  <a:pt x="4745752" y="5196164"/>
                  <a:pt x="4776079" y="5296105"/>
                </a:cubicBezTo>
                <a:cubicBezTo>
                  <a:pt x="4801581" y="5383639"/>
                  <a:pt x="4836044" y="5677259"/>
                  <a:pt x="4862924" y="5763414"/>
                </a:cubicBezTo>
                <a:cubicBezTo>
                  <a:pt x="4877398" y="5808215"/>
                  <a:pt x="4922889" y="5717924"/>
                  <a:pt x="4932538" y="5762036"/>
                </a:cubicBezTo>
                <a:cubicBezTo>
                  <a:pt x="4964243" y="5906777"/>
                  <a:pt x="4958729" y="5970877"/>
                  <a:pt x="4912550" y="6119065"/>
                </a:cubicBezTo>
                <a:cubicBezTo>
                  <a:pt x="4896697" y="6171448"/>
                  <a:pt x="4936673" y="6327907"/>
                  <a:pt x="4938052" y="6387182"/>
                </a:cubicBezTo>
                <a:lnTo>
                  <a:pt x="5117256" y="6368572"/>
                </a:lnTo>
                <a:cubicBezTo>
                  <a:pt x="5117256" y="6368572"/>
                  <a:pt x="5117256" y="6335489"/>
                  <a:pt x="5117256" y="6294134"/>
                </a:cubicBezTo>
                <a:cubicBezTo>
                  <a:pt x="5158611" y="6283795"/>
                  <a:pt x="5117256" y="6299648"/>
                  <a:pt x="5196519" y="6356166"/>
                </a:cubicBezTo>
                <a:cubicBezTo>
                  <a:pt x="5317827" y="6368572"/>
                  <a:pt x="5459122" y="6432672"/>
                  <a:pt x="5927120" y="6380290"/>
                </a:cubicBezTo>
                <a:cubicBezTo>
                  <a:pt x="5975368" y="6366505"/>
                  <a:pt x="5967786" y="6283106"/>
                  <a:pt x="5947798" y="6221763"/>
                </a:cubicBezTo>
                <a:cubicBezTo>
                  <a:pt x="5938148" y="6191436"/>
                  <a:pt x="5898172" y="6139053"/>
                  <a:pt x="5865088" y="6142500"/>
                </a:cubicBezTo>
                <a:cubicBezTo>
                  <a:pt x="5710697" y="6153527"/>
                  <a:pt x="5641083" y="6149392"/>
                  <a:pt x="5526668" y="6039802"/>
                </a:cubicBezTo>
                <a:cubicBezTo>
                  <a:pt x="5499788" y="6014300"/>
                  <a:pt x="5474286" y="5981216"/>
                  <a:pt x="5442580" y="5971566"/>
                </a:cubicBezTo>
                <a:cubicBezTo>
                  <a:pt x="5334369" y="5942618"/>
                  <a:pt x="5297839" y="5853705"/>
                  <a:pt x="5267512" y="5766171"/>
                </a:cubicBezTo>
                <a:cubicBezTo>
                  <a:pt x="5237185" y="5678637"/>
                  <a:pt x="5288189" y="5662784"/>
                  <a:pt x="5269579" y="5570425"/>
                </a:cubicBezTo>
                <a:cubicBezTo>
                  <a:pt x="5210993" y="5285766"/>
                  <a:pt x="5162746" y="4919088"/>
                  <a:pt x="5175842" y="4633050"/>
                </a:cubicBezTo>
                <a:cubicBezTo>
                  <a:pt x="5182045" y="4510364"/>
                  <a:pt x="5208926" y="4387679"/>
                  <a:pt x="5210993" y="4263614"/>
                </a:cubicBezTo>
                <a:cubicBezTo>
                  <a:pt x="5210993" y="4182283"/>
                  <a:pt x="5204790" y="4083721"/>
                  <a:pt x="5159989" y="4025135"/>
                </a:cubicBezTo>
                <a:cubicBezTo>
                  <a:pt x="5048331" y="3876947"/>
                  <a:pt x="4896008" y="3770803"/>
                  <a:pt x="4742995" y="3665348"/>
                </a:cubicBezTo>
                <a:cubicBezTo>
                  <a:pt x="4561723" y="3539906"/>
                  <a:pt x="4396304" y="3393096"/>
                  <a:pt x="4226061" y="3253179"/>
                </a:cubicBezTo>
                <a:cubicBezTo>
                  <a:pt x="4215033" y="3243530"/>
                  <a:pt x="4217790" y="3208378"/>
                  <a:pt x="4222615" y="3187701"/>
                </a:cubicBezTo>
                <a:cubicBezTo>
                  <a:pt x="4237089" y="3136697"/>
                  <a:pt x="4263969" y="3087760"/>
                  <a:pt x="4273619" y="3034688"/>
                </a:cubicBezTo>
                <a:cubicBezTo>
                  <a:pt x="4279822" y="2996780"/>
                  <a:pt x="4290850" y="2977481"/>
                  <a:pt x="4330826" y="2977481"/>
                </a:cubicBezTo>
                <a:cubicBezTo>
                  <a:pt x="4394237" y="2978859"/>
                  <a:pt x="4458336" y="2972656"/>
                  <a:pt x="4521747" y="2982305"/>
                </a:cubicBezTo>
                <a:cubicBezTo>
                  <a:pt x="4696816" y="3007808"/>
                  <a:pt x="4871884" y="3039513"/>
                  <a:pt x="5043507" y="3069840"/>
                </a:cubicBezTo>
                <a:cubicBezTo>
                  <a:pt x="5091065" y="2925098"/>
                  <a:pt x="5142069" y="2787938"/>
                  <a:pt x="5336436" y="2810683"/>
                </a:cubicBezTo>
                <a:cubicBezTo>
                  <a:pt x="5360560" y="2814129"/>
                  <a:pt x="5387441" y="2801034"/>
                  <a:pt x="5412942" y="2791384"/>
                </a:cubicBezTo>
                <a:cubicBezTo>
                  <a:pt x="5521154" y="2750030"/>
                  <a:pt x="5629366" y="2710053"/>
                  <a:pt x="5736199" y="2665941"/>
                </a:cubicBezTo>
                <a:cubicBezTo>
                  <a:pt x="5760323" y="2656292"/>
                  <a:pt x="5774108" y="2625965"/>
                  <a:pt x="5793406" y="2605288"/>
                </a:cubicBezTo>
                <a:cubicBezTo>
                  <a:pt x="5788582" y="2599084"/>
                  <a:pt x="5782379" y="2590814"/>
                  <a:pt x="5777554" y="2584610"/>
                </a:cubicBezTo>
                <a:cubicBezTo>
                  <a:pt x="5714143" y="2599084"/>
                  <a:pt x="5648665" y="2611491"/>
                  <a:pt x="5562509" y="2629411"/>
                </a:cubicBezTo>
                <a:cubicBezTo>
                  <a:pt x="5595593" y="2607356"/>
                  <a:pt x="5608689" y="2596328"/>
                  <a:pt x="5625920" y="2588057"/>
                </a:cubicBezTo>
                <a:cubicBezTo>
                  <a:pt x="5687952" y="2557730"/>
                  <a:pt x="5751363" y="2533606"/>
                  <a:pt x="5810638" y="2500522"/>
                </a:cubicBezTo>
                <a:cubicBezTo>
                  <a:pt x="5829936" y="2489494"/>
                  <a:pt x="5834761" y="2455721"/>
                  <a:pt x="5845789" y="2433665"/>
                </a:cubicBezTo>
                <a:cubicBezTo>
                  <a:pt x="5823733" y="2433665"/>
                  <a:pt x="5799610" y="2427462"/>
                  <a:pt x="5778932" y="2433665"/>
                </a:cubicBezTo>
                <a:cubicBezTo>
                  <a:pt x="5745849" y="2444693"/>
                  <a:pt x="5713454" y="2463992"/>
                  <a:pt x="5680370" y="2478466"/>
                </a:cubicBezTo>
                <a:cubicBezTo>
                  <a:pt x="5676924" y="2473642"/>
                  <a:pt x="5675546" y="2468817"/>
                  <a:pt x="5672099" y="2462614"/>
                </a:cubicBezTo>
                <a:cubicBezTo>
                  <a:pt x="5730685" y="2416434"/>
                  <a:pt x="5789960" y="2371633"/>
                  <a:pt x="5850614" y="2325454"/>
                </a:cubicBezTo>
                <a:cubicBezTo>
                  <a:pt x="5844411" y="2314426"/>
                  <a:pt x="5838207" y="2303398"/>
                  <a:pt x="5831315" y="2293748"/>
                </a:cubicBezTo>
                <a:cubicBezTo>
                  <a:pt x="5716900" y="2284099"/>
                  <a:pt x="5646597" y="2387486"/>
                  <a:pt x="5546656" y="2419191"/>
                </a:cubicBezTo>
                <a:cubicBezTo>
                  <a:pt x="5597661" y="2366809"/>
                  <a:pt x="5654868" y="2322008"/>
                  <a:pt x="5707251" y="2273071"/>
                </a:cubicBezTo>
                <a:cubicBezTo>
                  <a:pt x="5724482" y="2257219"/>
                  <a:pt x="5727928" y="2226892"/>
                  <a:pt x="5738956" y="2202768"/>
                </a:cubicBezTo>
                <a:cubicBezTo>
                  <a:pt x="5710008" y="2204146"/>
                  <a:pt x="5675546" y="2194497"/>
                  <a:pt x="5656247" y="2208971"/>
                </a:cubicBezTo>
                <a:cubicBezTo>
                  <a:pt x="5595593" y="2250326"/>
                  <a:pt x="5541832" y="2302709"/>
                  <a:pt x="5484624" y="2348888"/>
                </a:cubicBezTo>
                <a:cubicBezTo>
                  <a:pt x="5441891" y="2384040"/>
                  <a:pt x="5400536" y="2430219"/>
                  <a:pt x="5333679" y="2398514"/>
                </a:cubicBezTo>
                <a:cubicBezTo>
                  <a:pt x="5373656" y="2248947"/>
                  <a:pt x="5364006" y="2194497"/>
                  <a:pt x="5303353" y="2164859"/>
                </a:cubicBezTo>
                <a:cubicBezTo>
                  <a:pt x="5253727" y="2284099"/>
                  <a:pt x="5207547" y="2406785"/>
                  <a:pt x="5153786" y="2524646"/>
                </a:cubicBezTo>
                <a:cubicBezTo>
                  <a:pt x="5142758" y="2550148"/>
                  <a:pt x="5101403" y="2575650"/>
                  <a:pt x="5072455" y="2579096"/>
                </a:cubicBezTo>
                <a:cubicBezTo>
                  <a:pt x="4984921" y="2585300"/>
                  <a:pt x="4897386" y="2582543"/>
                  <a:pt x="4809852" y="2582543"/>
                </a:cubicBezTo>
                <a:cubicBezTo>
                  <a:pt x="4779525" y="2582543"/>
                  <a:pt x="4749198" y="2582543"/>
                  <a:pt x="4718872" y="2581164"/>
                </a:cubicBezTo>
                <a:cubicBezTo>
                  <a:pt x="4665110" y="2579786"/>
                  <a:pt x="4609282" y="2570136"/>
                  <a:pt x="4554831" y="2576339"/>
                </a:cubicBezTo>
                <a:cubicBezTo>
                  <a:pt x="4499002" y="2584610"/>
                  <a:pt x="4435591" y="2536363"/>
                  <a:pt x="4438349" y="2482602"/>
                </a:cubicBezTo>
                <a:cubicBezTo>
                  <a:pt x="4446620" y="2350267"/>
                  <a:pt x="4452823" y="2218621"/>
                  <a:pt x="4459026" y="2087664"/>
                </a:cubicBezTo>
                <a:cubicBezTo>
                  <a:pt x="4462472" y="2014604"/>
                  <a:pt x="4474878" y="1939476"/>
                  <a:pt x="4462472" y="1867794"/>
                </a:cubicBezTo>
                <a:cubicBezTo>
                  <a:pt x="4430767" y="1676873"/>
                  <a:pt x="4387344" y="1487330"/>
                  <a:pt x="4349436" y="1296409"/>
                </a:cubicBezTo>
                <a:cubicBezTo>
                  <a:pt x="4330137" y="1197847"/>
                  <a:pt x="4357707" y="1172345"/>
                  <a:pt x="4452823" y="1175791"/>
                </a:cubicBezTo>
                <a:cubicBezTo>
                  <a:pt x="4572062" y="1179237"/>
                  <a:pt x="4602389" y="1146843"/>
                  <a:pt x="4653393" y="1037252"/>
                </a:cubicBezTo>
                <a:cubicBezTo>
                  <a:pt x="4683720" y="971774"/>
                  <a:pt x="4725075" y="902160"/>
                  <a:pt x="4818813" y="900093"/>
                </a:cubicBezTo>
                <a:cubicBezTo>
                  <a:pt x="4820191" y="887686"/>
                  <a:pt x="4827083" y="873212"/>
                  <a:pt x="4823637" y="862184"/>
                </a:cubicBezTo>
                <a:cubicBezTo>
                  <a:pt x="4794689" y="758797"/>
                  <a:pt x="4806406" y="656789"/>
                  <a:pt x="4827083" y="553402"/>
                </a:cubicBezTo>
                <a:cubicBezTo>
                  <a:pt x="4836733" y="503776"/>
                  <a:pt x="4827083" y="451393"/>
                  <a:pt x="4842936" y="405214"/>
                </a:cubicBezTo>
                <a:cubicBezTo>
                  <a:pt x="4878088" y="297002"/>
                  <a:pt x="4858789" y="203265"/>
                  <a:pt x="4763673" y="143989"/>
                </a:cubicBezTo>
                <a:cubicBezTo>
                  <a:pt x="4679585" y="91607"/>
                  <a:pt x="4588604" y="45427"/>
                  <a:pt x="4494867" y="15100"/>
                </a:cubicBezTo>
                <a:cubicBezTo>
                  <a:pt x="4390101" y="-20051"/>
                  <a:pt x="4291539" y="8897"/>
                  <a:pt x="4197112" y="73686"/>
                </a:cubicBezTo>
                <a:cubicBezTo>
                  <a:pt x="4092347" y="146746"/>
                  <a:pt x="4050992" y="259783"/>
                  <a:pt x="4009637" y="367994"/>
                </a:cubicBezTo>
                <a:cubicBezTo>
                  <a:pt x="3966904" y="479652"/>
                  <a:pt x="3946226" y="598892"/>
                  <a:pt x="3992406" y="724335"/>
                </a:cubicBezTo>
                <a:cubicBezTo>
                  <a:pt x="3981378" y="733984"/>
                  <a:pt x="3963458" y="748458"/>
                  <a:pt x="3947605" y="760865"/>
                </a:cubicBezTo>
                <a:cubicBezTo>
                  <a:pt x="3778740" y="609920"/>
                  <a:pt x="3525786" y="573390"/>
                  <a:pt x="3396897" y="705036"/>
                </a:cubicBezTo>
                <a:cubicBezTo>
                  <a:pt x="3301092" y="803598"/>
                  <a:pt x="3181852" y="776717"/>
                  <a:pt x="3078465" y="800841"/>
                </a:cubicBezTo>
                <a:cubicBezTo>
                  <a:pt x="2946130" y="831168"/>
                  <a:pt x="2801389" y="802220"/>
                  <a:pt x="2664918" y="810491"/>
                </a:cubicBezTo>
                <a:cubicBezTo>
                  <a:pt x="2606332" y="813937"/>
                  <a:pt x="2531204" y="831168"/>
                  <a:pt x="2494674" y="872523"/>
                </a:cubicBezTo>
                <a:cubicBezTo>
                  <a:pt x="2353379" y="1025535"/>
                  <a:pt x="2222422" y="1187508"/>
                  <a:pt x="2092154" y="1350170"/>
                </a:cubicBezTo>
                <a:cubicBezTo>
                  <a:pt x="1972914" y="1498358"/>
                  <a:pt x="1858500" y="1647925"/>
                  <a:pt x="1743395" y="1800248"/>
                </a:cubicBezTo>
                <a:cubicBezTo>
                  <a:pt x="1732368" y="1814722"/>
                  <a:pt x="1735124" y="1847806"/>
                  <a:pt x="1744774" y="1865726"/>
                </a:cubicBezTo>
                <a:cubicBezTo>
                  <a:pt x="1755802" y="1887782"/>
                  <a:pt x="1777858" y="1907081"/>
                  <a:pt x="1800603" y="1921555"/>
                </a:cubicBezTo>
                <a:cubicBezTo>
                  <a:pt x="1841958" y="1950504"/>
                  <a:pt x="1843336" y="1976006"/>
                  <a:pt x="1805428" y="2005644"/>
                </a:cubicBezTo>
                <a:cubicBezTo>
                  <a:pt x="1749599" y="2051823"/>
                  <a:pt x="1693770" y="2098003"/>
                  <a:pt x="1636562" y="2145561"/>
                </a:cubicBezTo>
                <a:cubicBezTo>
                  <a:pt x="1563502" y="1995994"/>
                  <a:pt x="1482171" y="1856077"/>
                  <a:pt x="1423585" y="1706511"/>
                </a:cubicBezTo>
                <a:cubicBezTo>
                  <a:pt x="1385677" y="1612773"/>
                  <a:pt x="1326401" y="1550741"/>
                  <a:pt x="1243692" y="1507318"/>
                </a:cubicBezTo>
                <a:cubicBezTo>
                  <a:pt x="1208540" y="1531442"/>
                  <a:pt x="1173389" y="1554876"/>
                  <a:pt x="1138926" y="1577622"/>
                </a:cubicBezTo>
                <a:cubicBezTo>
                  <a:pt x="760530" y="1805073"/>
                  <a:pt x="387648" y="2035970"/>
                  <a:pt x="18901" y="2269625"/>
                </a:cubicBezTo>
                <a:cubicBezTo>
                  <a:pt x="4427" y="2279274"/>
                  <a:pt x="-5222" y="2317183"/>
                  <a:pt x="3049" y="2335103"/>
                </a:cubicBezTo>
                <a:cubicBezTo>
                  <a:pt x="31308" y="2410231"/>
                  <a:pt x="71284" y="2480534"/>
                  <a:pt x="104368" y="2552216"/>
                </a:cubicBezTo>
                <a:lnTo>
                  <a:pt x="104368" y="2552216"/>
                </a:lnTo>
                <a:close/>
                <a:moveTo>
                  <a:pt x="1692391" y="2187605"/>
                </a:moveTo>
                <a:cubicBezTo>
                  <a:pt x="1698594" y="2191051"/>
                  <a:pt x="1704798" y="2193808"/>
                  <a:pt x="1711690" y="2198633"/>
                </a:cubicBezTo>
                <a:cubicBezTo>
                  <a:pt x="1762694" y="2305466"/>
                  <a:pt x="1813699" y="2411610"/>
                  <a:pt x="1867460" y="2526714"/>
                </a:cubicBezTo>
                <a:cubicBezTo>
                  <a:pt x="1868838" y="2525335"/>
                  <a:pt x="1851607" y="2537742"/>
                  <a:pt x="1822659" y="2557041"/>
                </a:cubicBezTo>
                <a:cubicBezTo>
                  <a:pt x="1773033" y="2453654"/>
                  <a:pt x="1725475" y="2356470"/>
                  <a:pt x="1681363" y="2256529"/>
                </a:cubicBezTo>
                <a:cubicBezTo>
                  <a:pt x="1673782" y="2238609"/>
                  <a:pt x="1687567" y="2210350"/>
                  <a:pt x="1692391" y="2187605"/>
                </a:cubicBezTo>
                <a:lnTo>
                  <a:pt x="1692391" y="2187605"/>
                </a:lnTo>
                <a:close/>
              </a:path>
            </a:pathLst>
          </a:custGeom>
          <a:solidFill>
            <a:schemeClr val="accent3"/>
          </a:solidFill>
          <a:ln w="68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9D437-A338-5183-93D8-BB3074B9F72A}"/>
              </a:ext>
            </a:extLst>
          </p:cNvPr>
          <p:cNvSpPr txBox="1"/>
          <p:nvPr/>
        </p:nvSpPr>
        <p:spPr>
          <a:xfrm>
            <a:off x="5452326" y="3543936"/>
            <a:ext cx="27106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Balance += Total price</a:t>
            </a:r>
          </a:p>
        </p:txBody>
      </p:sp>
    </p:spTree>
    <p:extLst>
      <p:ext uri="{BB962C8B-B14F-4D97-AF65-F5344CB8AC3E}">
        <p14:creationId xmlns:p14="http://schemas.microsoft.com/office/powerpoint/2010/main" val="39989770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610" y="419999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자동 매매</a:t>
            </a:r>
            <a:endParaRPr lang="en-US" b="1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57F4314A-8BF6-453D-88BA-94F21A03484B}"/>
              </a:ext>
            </a:extLst>
          </p:cNvPr>
          <p:cNvSpPr/>
          <p:nvPr/>
        </p:nvSpPr>
        <p:spPr>
          <a:xfrm>
            <a:off x="2971376" y="2552882"/>
            <a:ext cx="593089" cy="2123308"/>
          </a:xfrm>
          <a:custGeom>
            <a:avLst/>
            <a:gdLst>
              <a:gd name="connsiteX0" fmla="*/ 0 w 828136"/>
              <a:gd name="connsiteY0" fmla="*/ 422694 h 2018581"/>
              <a:gd name="connsiteX1" fmla="*/ 414068 w 828136"/>
              <a:gd name="connsiteY1" fmla="*/ 2018581 h 2018581"/>
              <a:gd name="connsiteX2" fmla="*/ 828136 w 828136"/>
              <a:gd name="connsiteY2" fmla="*/ 1570007 h 2018581"/>
              <a:gd name="connsiteX3" fmla="*/ 465826 w 828136"/>
              <a:gd name="connsiteY3" fmla="*/ 0 h 2018581"/>
              <a:gd name="connsiteX4" fmla="*/ 0 w 828136"/>
              <a:gd name="connsiteY4" fmla="*/ 422694 h 2018581"/>
              <a:gd name="connsiteX0" fmla="*/ 0 w 849567"/>
              <a:gd name="connsiteY0" fmla="*/ 422694 h 2018581"/>
              <a:gd name="connsiteX1" fmla="*/ 414068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22694 h 2018581"/>
              <a:gd name="connsiteX1" fmla="*/ 404543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6981 h 2032868"/>
              <a:gd name="connsiteX1" fmla="*/ 404543 w 849567"/>
              <a:gd name="connsiteY1" fmla="*/ 2032868 h 2032868"/>
              <a:gd name="connsiteX2" fmla="*/ 849567 w 849567"/>
              <a:gd name="connsiteY2" fmla="*/ 1581913 h 2032868"/>
              <a:gd name="connsiteX3" fmla="*/ 442013 w 849567"/>
              <a:gd name="connsiteY3" fmla="*/ 0 h 2032868"/>
              <a:gd name="connsiteX4" fmla="*/ 0 w 849567"/>
              <a:gd name="connsiteY4" fmla="*/ 436981 h 2032868"/>
              <a:gd name="connsiteX0" fmla="*/ 0 w 851948"/>
              <a:gd name="connsiteY0" fmla="*/ 453650 h 2032868"/>
              <a:gd name="connsiteX1" fmla="*/ 406924 w 851948"/>
              <a:gd name="connsiteY1" fmla="*/ 2032868 h 2032868"/>
              <a:gd name="connsiteX2" fmla="*/ 851948 w 851948"/>
              <a:gd name="connsiteY2" fmla="*/ 1581913 h 2032868"/>
              <a:gd name="connsiteX3" fmla="*/ 444394 w 851948"/>
              <a:gd name="connsiteY3" fmla="*/ 0 h 2032868"/>
              <a:gd name="connsiteX4" fmla="*/ 0 w 851948"/>
              <a:gd name="connsiteY4" fmla="*/ 453650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56710"/>
              <a:gd name="connsiteY0" fmla="*/ 448888 h 2032868"/>
              <a:gd name="connsiteX1" fmla="*/ 411686 w 856710"/>
              <a:gd name="connsiteY1" fmla="*/ 2032868 h 2032868"/>
              <a:gd name="connsiteX2" fmla="*/ 856710 w 856710"/>
              <a:gd name="connsiteY2" fmla="*/ 1581913 h 2032868"/>
              <a:gd name="connsiteX3" fmla="*/ 449156 w 856710"/>
              <a:gd name="connsiteY3" fmla="*/ 0 h 2032868"/>
              <a:gd name="connsiteX4" fmla="*/ 0 w 856710"/>
              <a:gd name="connsiteY4" fmla="*/ 448888 h 20328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590010"/>
              <a:gd name="connsiteY0" fmla="*/ 486988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486988 h 2070968"/>
              <a:gd name="connsiteX0" fmla="*/ 0 w 590010"/>
              <a:gd name="connsiteY0" fmla="*/ 515563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515563 h 2070968"/>
              <a:gd name="connsiteX0" fmla="*/ 0 w 593089"/>
              <a:gd name="connsiteY0" fmla="*/ 487854 h 2070968"/>
              <a:gd name="connsiteX1" fmla="*/ 148065 w 593089"/>
              <a:gd name="connsiteY1" fmla="*/ 2070968 h 2070968"/>
              <a:gd name="connsiteX2" fmla="*/ 593089 w 593089"/>
              <a:gd name="connsiteY2" fmla="*/ 1620013 h 2070968"/>
              <a:gd name="connsiteX3" fmla="*/ 499860 w 593089"/>
              <a:gd name="connsiteY3" fmla="*/ 0 h 2070968"/>
              <a:gd name="connsiteX4" fmla="*/ 0 w 593089"/>
              <a:gd name="connsiteY4" fmla="*/ 487854 h 2070968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4012 h 2123308"/>
              <a:gd name="connsiteX0" fmla="*/ 0 w 590010"/>
              <a:gd name="connsiteY0" fmla="*/ 503248 h 2123308"/>
              <a:gd name="connsiteX1" fmla="*/ 83410 w 590010"/>
              <a:gd name="connsiteY1" fmla="*/ 2123308 h 2123308"/>
              <a:gd name="connsiteX2" fmla="*/ 590010 w 590010"/>
              <a:gd name="connsiteY2" fmla="*/ 1626171 h 2123308"/>
              <a:gd name="connsiteX3" fmla="*/ 490623 w 590010"/>
              <a:gd name="connsiteY3" fmla="*/ 0 h 2123308"/>
              <a:gd name="connsiteX4" fmla="*/ 0 w 590010"/>
              <a:gd name="connsiteY4" fmla="*/ 503248 h 2123308"/>
              <a:gd name="connsiteX0" fmla="*/ 0 w 593089"/>
              <a:gd name="connsiteY0" fmla="*/ 497090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7090 h 21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89" h="2123308">
                <a:moveTo>
                  <a:pt x="0" y="497090"/>
                </a:moveTo>
                <a:lnTo>
                  <a:pt x="86489" y="2123308"/>
                </a:lnTo>
                <a:lnTo>
                  <a:pt x="593089" y="1626171"/>
                </a:lnTo>
                <a:cubicBezTo>
                  <a:pt x="571538" y="1060767"/>
                  <a:pt x="534303" y="813054"/>
                  <a:pt x="493702" y="0"/>
                </a:cubicBezTo>
                <a:cubicBezTo>
                  <a:pt x="339509" y="169088"/>
                  <a:pt x="149719" y="345079"/>
                  <a:pt x="0" y="49709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53E26F38-4E68-4449-89D2-DEB9D89944A6}"/>
              </a:ext>
            </a:extLst>
          </p:cNvPr>
          <p:cNvSpPr/>
          <p:nvPr/>
        </p:nvSpPr>
        <p:spPr>
          <a:xfrm>
            <a:off x="4502132" y="2551485"/>
            <a:ext cx="593089" cy="2123308"/>
          </a:xfrm>
          <a:custGeom>
            <a:avLst/>
            <a:gdLst>
              <a:gd name="connsiteX0" fmla="*/ 0 w 828136"/>
              <a:gd name="connsiteY0" fmla="*/ 422694 h 2018581"/>
              <a:gd name="connsiteX1" fmla="*/ 414068 w 828136"/>
              <a:gd name="connsiteY1" fmla="*/ 2018581 h 2018581"/>
              <a:gd name="connsiteX2" fmla="*/ 828136 w 828136"/>
              <a:gd name="connsiteY2" fmla="*/ 1570007 h 2018581"/>
              <a:gd name="connsiteX3" fmla="*/ 465826 w 828136"/>
              <a:gd name="connsiteY3" fmla="*/ 0 h 2018581"/>
              <a:gd name="connsiteX4" fmla="*/ 0 w 828136"/>
              <a:gd name="connsiteY4" fmla="*/ 422694 h 2018581"/>
              <a:gd name="connsiteX0" fmla="*/ 0 w 849567"/>
              <a:gd name="connsiteY0" fmla="*/ 422694 h 2018581"/>
              <a:gd name="connsiteX1" fmla="*/ 414068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22694 h 2018581"/>
              <a:gd name="connsiteX1" fmla="*/ 404543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6981 h 2032868"/>
              <a:gd name="connsiteX1" fmla="*/ 404543 w 849567"/>
              <a:gd name="connsiteY1" fmla="*/ 2032868 h 2032868"/>
              <a:gd name="connsiteX2" fmla="*/ 849567 w 849567"/>
              <a:gd name="connsiteY2" fmla="*/ 1581913 h 2032868"/>
              <a:gd name="connsiteX3" fmla="*/ 442013 w 849567"/>
              <a:gd name="connsiteY3" fmla="*/ 0 h 2032868"/>
              <a:gd name="connsiteX4" fmla="*/ 0 w 849567"/>
              <a:gd name="connsiteY4" fmla="*/ 436981 h 2032868"/>
              <a:gd name="connsiteX0" fmla="*/ 0 w 851948"/>
              <a:gd name="connsiteY0" fmla="*/ 453650 h 2032868"/>
              <a:gd name="connsiteX1" fmla="*/ 406924 w 851948"/>
              <a:gd name="connsiteY1" fmla="*/ 2032868 h 2032868"/>
              <a:gd name="connsiteX2" fmla="*/ 851948 w 851948"/>
              <a:gd name="connsiteY2" fmla="*/ 1581913 h 2032868"/>
              <a:gd name="connsiteX3" fmla="*/ 444394 w 851948"/>
              <a:gd name="connsiteY3" fmla="*/ 0 h 2032868"/>
              <a:gd name="connsiteX4" fmla="*/ 0 w 851948"/>
              <a:gd name="connsiteY4" fmla="*/ 453650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56710"/>
              <a:gd name="connsiteY0" fmla="*/ 448888 h 2032868"/>
              <a:gd name="connsiteX1" fmla="*/ 411686 w 856710"/>
              <a:gd name="connsiteY1" fmla="*/ 2032868 h 2032868"/>
              <a:gd name="connsiteX2" fmla="*/ 856710 w 856710"/>
              <a:gd name="connsiteY2" fmla="*/ 1581913 h 2032868"/>
              <a:gd name="connsiteX3" fmla="*/ 449156 w 856710"/>
              <a:gd name="connsiteY3" fmla="*/ 0 h 2032868"/>
              <a:gd name="connsiteX4" fmla="*/ 0 w 856710"/>
              <a:gd name="connsiteY4" fmla="*/ 448888 h 20328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590010"/>
              <a:gd name="connsiteY0" fmla="*/ 486988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486988 h 2070968"/>
              <a:gd name="connsiteX0" fmla="*/ 0 w 590010"/>
              <a:gd name="connsiteY0" fmla="*/ 515563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515563 h 2070968"/>
              <a:gd name="connsiteX0" fmla="*/ 0 w 593089"/>
              <a:gd name="connsiteY0" fmla="*/ 487854 h 2070968"/>
              <a:gd name="connsiteX1" fmla="*/ 148065 w 593089"/>
              <a:gd name="connsiteY1" fmla="*/ 2070968 h 2070968"/>
              <a:gd name="connsiteX2" fmla="*/ 593089 w 593089"/>
              <a:gd name="connsiteY2" fmla="*/ 1620013 h 2070968"/>
              <a:gd name="connsiteX3" fmla="*/ 499860 w 593089"/>
              <a:gd name="connsiteY3" fmla="*/ 0 h 2070968"/>
              <a:gd name="connsiteX4" fmla="*/ 0 w 593089"/>
              <a:gd name="connsiteY4" fmla="*/ 487854 h 2070968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4012 h 2123308"/>
              <a:gd name="connsiteX0" fmla="*/ 0 w 590010"/>
              <a:gd name="connsiteY0" fmla="*/ 503248 h 2123308"/>
              <a:gd name="connsiteX1" fmla="*/ 83410 w 590010"/>
              <a:gd name="connsiteY1" fmla="*/ 2123308 h 2123308"/>
              <a:gd name="connsiteX2" fmla="*/ 590010 w 590010"/>
              <a:gd name="connsiteY2" fmla="*/ 1626171 h 2123308"/>
              <a:gd name="connsiteX3" fmla="*/ 490623 w 590010"/>
              <a:gd name="connsiteY3" fmla="*/ 0 h 2123308"/>
              <a:gd name="connsiteX4" fmla="*/ 0 w 590010"/>
              <a:gd name="connsiteY4" fmla="*/ 503248 h 2123308"/>
              <a:gd name="connsiteX0" fmla="*/ 0 w 593089"/>
              <a:gd name="connsiteY0" fmla="*/ 497090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7090 h 21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89" h="2123308">
                <a:moveTo>
                  <a:pt x="0" y="497090"/>
                </a:moveTo>
                <a:lnTo>
                  <a:pt x="86489" y="2123308"/>
                </a:lnTo>
                <a:lnTo>
                  <a:pt x="593089" y="1626171"/>
                </a:lnTo>
                <a:cubicBezTo>
                  <a:pt x="571538" y="1060767"/>
                  <a:pt x="534303" y="813054"/>
                  <a:pt x="493702" y="0"/>
                </a:cubicBezTo>
                <a:cubicBezTo>
                  <a:pt x="339509" y="169088"/>
                  <a:pt x="149719" y="345079"/>
                  <a:pt x="0" y="49709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71F8858F-3D06-4964-8452-F61D45DF6B9A}"/>
              </a:ext>
            </a:extLst>
          </p:cNvPr>
          <p:cNvSpPr/>
          <p:nvPr/>
        </p:nvSpPr>
        <p:spPr>
          <a:xfrm>
            <a:off x="7392748" y="3359402"/>
            <a:ext cx="764934" cy="1313994"/>
          </a:xfrm>
          <a:custGeom>
            <a:avLst/>
            <a:gdLst>
              <a:gd name="connsiteX0" fmla="*/ 0 w 764934"/>
              <a:gd name="connsiteY0" fmla="*/ 0 h 1277049"/>
              <a:gd name="connsiteX1" fmla="*/ 564002 w 764934"/>
              <a:gd name="connsiteY1" fmla="*/ 0 h 1277049"/>
              <a:gd name="connsiteX2" fmla="*/ 764934 w 764934"/>
              <a:gd name="connsiteY2" fmla="*/ 779913 h 1277049"/>
              <a:gd name="connsiteX3" fmla="*/ 270649 w 764934"/>
              <a:gd name="connsiteY3" fmla="*/ 1277049 h 1277049"/>
              <a:gd name="connsiteX4" fmla="*/ 0 w 764934"/>
              <a:gd name="connsiteY4" fmla="*/ 0 h 1277049"/>
              <a:gd name="connsiteX0" fmla="*/ 0 w 764934"/>
              <a:gd name="connsiteY0" fmla="*/ 27709 h 1304758"/>
              <a:gd name="connsiteX1" fmla="*/ 640972 w 764934"/>
              <a:gd name="connsiteY1" fmla="*/ 0 h 1304758"/>
              <a:gd name="connsiteX2" fmla="*/ 764934 w 764934"/>
              <a:gd name="connsiteY2" fmla="*/ 807622 h 1304758"/>
              <a:gd name="connsiteX3" fmla="*/ 270649 w 764934"/>
              <a:gd name="connsiteY3" fmla="*/ 1304758 h 1304758"/>
              <a:gd name="connsiteX4" fmla="*/ 0 w 764934"/>
              <a:gd name="connsiteY4" fmla="*/ 27709 h 1304758"/>
              <a:gd name="connsiteX0" fmla="*/ 0 w 764934"/>
              <a:gd name="connsiteY0" fmla="*/ 36945 h 1313994"/>
              <a:gd name="connsiteX1" fmla="*/ 659445 w 764934"/>
              <a:gd name="connsiteY1" fmla="*/ 0 h 1313994"/>
              <a:gd name="connsiteX2" fmla="*/ 764934 w 764934"/>
              <a:gd name="connsiteY2" fmla="*/ 816858 h 1313994"/>
              <a:gd name="connsiteX3" fmla="*/ 270649 w 764934"/>
              <a:gd name="connsiteY3" fmla="*/ 1313994 h 1313994"/>
              <a:gd name="connsiteX4" fmla="*/ 0 w 764934"/>
              <a:gd name="connsiteY4" fmla="*/ 36945 h 13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934" h="1313994">
                <a:moveTo>
                  <a:pt x="0" y="36945"/>
                </a:moveTo>
                <a:lnTo>
                  <a:pt x="659445" y="0"/>
                </a:lnTo>
                <a:lnTo>
                  <a:pt x="764934" y="816858"/>
                </a:lnTo>
                <a:lnTo>
                  <a:pt x="270649" y="1313994"/>
                </a:lnTo>
                <a:cubicBezTo>
                  <a:pt x="164012" y="903705"/>
                  <a:pt x="106637" y="447234"/>
                  <a:pt x="0" y="36945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1D757D48-D5A2-442A-8BC1-B5AF3D00FAA2}"/>
              </a:ext>
            </a:extLst>
          </p:cNvPr>
          <p:cNvSpPr/>
          <p:nvPr/>
        </p:nvSpPr>
        <p:spPr>
          <a:xfrm>
            <a:off x="6032888" y="2550088"/>
            <a:ext cx="593089" cy="2123308"/>
          </a:xfrm>
          <a:custGeom>
            <a:avLst/>
            <a:gdLst>
              <a:gd name="connsiteX0" fmla="*/ 0 w 828136"/>
              <a:gd name="connsiteY0" fmla="*/ 422694 h 2018581"/>
              <a:gd name="connsiteX1" fmla="*/ 414068 w 828136"/>
              <a:gd name="connsiteY1" fmla="*/ 2018581 h 2018581"/>
              <a:gd name="connsiteX2" fmla="*/ 828136 w 828136"/>
              <a:gd name="connsiteY2" fmla="*/ 1570007 h 2018581"/>
              <a:gd name="connsiteX3" fmla="*/ 465826 w 828136"/>
              <a:gd name="connsiteY3" fmla="*/ 0 h 2018581"/>
              <a:gd name="connsiteX4" fmla="*/ 0 w 828136"/>
              <a:gd name="connsiteY4" fmla="*/ 422694 h 2018581"/>
              <a:gd name="connsiteX0" fmla="*/ 0 w 849567"/>
              <a:gd name="connsiteY0" fmla="*/ 422694 h 2018581"/>
              <a:gd name="connsiteX1" fmla="*/ 414068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22694 h 2018581"/>
              <a:gd name="connsiteX1" fmla="*/ 404543 w 849567"/>
              <a:gd name="connsiteY1" fmla="*/ 2018581 h 2018581"/>
              <a:gd name="connsiteX2" fmla="*/ 849567 w 849567"/>
              <a:gd name="connsiteY2" fmla="*/ 1567626 h 2018581"/>
              <a:gd name="connsiteX3" fmla="*/ 465826 w 849567"/>
              <a:gd name="connsiteY3" fmla="*/ 0 h 2018581"/>
              <a:gd name="connsiteX4" fmla="*/ 0 w 849567"/>
              <a:gd name="connsiteY4" fmla="*/ 422694 h 2018581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4600 h 2030487"/>
              <a:gd name="connsiteX1" fmla="*/ 404543 w 849567"/>
              <a:gd name="connsiteY1" fmla="*/ 2030487 h 2030487"/>
              <a:gd name="connsiteX2" fmla="*/ 849567 w 849567"/>
              <a:gd name="connsiteY2" fmla="*/ 1579532 h 2030487"/>
              <a:gd name="connsiteX3" fmla="*/ 449157 w 849567"/>
              <a:gd name="connsiteY3" fmla="*/ 0 h 2030487"/>
              <a:gd name="connsiteX4" fmla="*/ 0 w 849567"/>
              <a:gd name="connsiteY4" fmla="*/ 434600 h 2030487"/>
              <a:gd name="connsiteX0" fmla="*/ 0 w 849567"/>
              <a:gd name="connsiteY0" fmla="*/ 436981 h 2032868"/>
              <a:gd name="connsiteX1" fmla="*/ 404543 w 849567"/>
              <a:gd name="connsiteY1" fmla="*/ 2032868 h 2032868"/>
              <a:gd name="connsiteX2" fmla="*/ 849567 w 849567"/>
              <a:gd name="connsiteY2" fmla="*/ 1581913 h 2032868"/>
              <a:gd name="connsiteX3" fmla="*/ 442013 w 849567"/>
              <a:gd name="connsiteY3" fmla="*/ 0 h 2032868"/>
              <a:gd name="connsiteX4" fmla="*/ 0 w 849567"/>
              <a:gd name="connsiteY4" fmla="*/ 436981 h 2032868"/>
              <a:gd name="connsiteX0" fmla="*/ 0 w 851948"/>
              <a:gd name="connsiteY0" fmla="*/ 453650 h 2032868"/>
              <a:gd name="connsiteX1" fmla="*/ 406924 w 851948"/>
              <a:gd name="connsiteY1" fmla="*/ 2032868 h 2032868"/>
              <a:gd name="connsiteX2" fmla="*/ 851948 w 851948"/>
              <a:gd name="connsiteY2" fmla="*/ 1581913 h 2032868"/>
              <a:gd name="connsiteX3" fmla="*/ 444394 w 851948"/>
              <a:gd name="connsiteY3" fmla="*/ 0 h 2032868"/>
              <a:gd name="connsiteX4" fmla="*/ 0 w 851948"/>
              <a:gd name="connsiteY4" fmla="*/ 453650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44804"/>
              <a:gd name="connsiteY0" fmla="*/ 444125 h 2032868"/>
              <a:gd name="connsiteX1" fmla="*/ 399780 w 844804"/>
              <a:gd name="connsiteY1" fmla="*/ 2032868 h 2032868"/>
              <a:gd name="connsiteX2" fmla="*/ 844804 w 844804"/>
              <a:gd name="connsiteY2" fmla="*/ 1581913 h 2032868"/>
              <a:gd name="connsiteX3" fmla="*/ 437250 w 844804"/>
              <a:gd name="connsiteY3" fmla="*/ 0 h 2032868"/>
              <a:gd name="connsiteX4" fmla="*/ 0 w 844804"/>
              <a:gd name="connsiteY4" fmla="*/ 444125 h 2032868"/>
              <a:gd name="connsiteX0" fmla="*/ 0 w 856710"/>
              <a:gd name="connsiteY0" fmla="*/ 448888 h 2032868"/>
              <a:gd name="connsiteX1" fmla="*/ 411686 w 856710"/>
              <a:gd name="connsiteY1" fmla="*/ 2032868 h 2032868"/>
              <a:gd name="connsiteX2" fmla="*/ 856710 w 856710"/>
              <a:gd name="connsiteY2" fmla="*/ 1581913 h 2032868"/>
              <a:gd name="connsiteX3" fmla="*/ 449156 w 856710"/>
              <a:gd name="connsiteY3" fmla="*/ 0 h 2032868"/>
              <a:gd name="connsiteX4" fmla="*/ 0 w 856710"/>
              <a:gd name="connsiteY4" fmla="*/ 448888 h 20328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856710"/>
              <a:gd name="connsiteY0" fmla="*/ 486988 h 2070968"/>
              <a:gd name="connsiteX1" fmla="*/ 411686 w 856710"/>
              <a:gd name="connsiteY1" fmla="*/ 2070968 h 2070968"/>
              <a:gd name="connsiteX2" fmla="*/ 856710 w 856710"/>
              <a:gd name="connsiteY2" fmla="*/ 1620013 h 2070968"/>
              <a:gd name="connsiteX3" fmla="*/ 763481 w 856710"/>
              <a:gd name="connsiteY3" fmla="*/ 0 h 2070968"/>
              <a:gd name="connsiteX4" fmla="*/ 0 w 856710"/>
              <a:gd name="connsiteY4" fmla="*/ 486988 h 2070968"/>
              <a:gd name="connsiteX0" fmla="*/ 0 w 590010"/>
              <a:gd name="connsiteY0" fmla="*/ 486988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486988 h 2070968"/>
              <a:gd name="connsiteX0" fmla="*/ 0 w 590010"/>
              <a:gd name="connsiteY0" fmla="*/ 515563 h 2070968"/>
              <a:gd name="connsiteX1" fmla="*/ 144986 w 590010"/>
              <a:gd name="connsiteY1" fmla="*/ 2070968 h 2070968"/>
              <a:gd name="connsiteX2" fmla="*/ 590010 w 590010"/>
              <a:gd name="connsiteY2" fmla="*/ 1620013 h 2070968"/>
              <a:gd name="connsiteX3" fmla="*/ 496781 w 590010"/>
              <a:gd name="connsiteY3" fmla="*/ 0 h 2070968"/>
              <a:gd name="connsiteX4" fmla="*/ 0 w 590010"/>
              <a:gd name="connsiteY4" fmla="*/ 515563 h 2070968"/>
              <a:gd name="connsiteX0" fmla="*/ 0 w 593089"/>
              <a:gd name="connsiteY0" fmla="*/ 487854 h 2070968"/>
              <a:gd name="connsiteX1" fmla="*/ 148065 w 593089"/>
              <a:gd name="connsiteY1" fmla="*/ 2070968 h 2070968"/>
              <a:gd name="connsiteX2" fmla="*/ 593089 w 593089"/>
              <a:gd name="connsiteY2" fmla="*/ 1620013 h 2070968"/>
              <a:gd name="connsiteX3" fmla="*/ 499860 w 593089"/>
              <a:gd name="connsiteY3" fmla="*/ 0 h 2070968"/>
              <a:gd name="connsiteX4" fmla="*/ 0 w 593089"/>
              <a:gd name="connsiteY4" fmla="*/ 487854 h 2070968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077126"/>
              <a:gd name="connsiteX1" fmla="*/ 148065 w 593089"/>
              <a:gd name="connsiteY1" fmla="*/ 2077126 h 2077126"/>
              <a:gd name="connsiteX2" fmla="*/ 593089 w 593089"/>
              <a:gd name="connsiteY2" fmla="*/ 1626171 h 2077126"/>
              <a:gd name="connsiteX3" fmla="*/ 493702 w 593089"/>
              <a:gd name="connsiteY3" fmla="*/ 0 h 2077126"/>
              <a:gd name="connsiteX4" fmla="*/ 0 w 593089"/>
              <a:gd name="connsiteY4" fmla="*/ 494012 h 2077126"/>
              <a:gd name="connsiteX0" fmla="*/ 0 w 593089"/>
              <a:gd name="connsiteY0" fmla="*/ 494012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4012 h 2123308"/>
              <a:gd name="connsiteX0" fmla="*/ 0 w 590010"/>
              <a:gd name="connsiteY0" fmla="*/ 503248 h 2123308"/>
              <a:gd name="connsiteX1" fmla="*/ 83410 w 590010"/>
              <a:gd name="connsiteY1" fmla="*/ 2123308 h 2123308"/>
              <a:gd name="connsiteX2" fmla="*/ 590010 w 590010"/>
              <a:gd name="connsiteY2" fmla="*/ 1626171 h 2123308"/>
              <a:gd name="connsiteX3" fmla="*/ 490623 w 590010"/>
              <a:gd name="connsiteY3" fmla="*/ 0 h 2123308"/>
              <a:gd name="connsiteX4" fmla="*/ 0 w 590010"/>
              <a:gd name="connsiteY4" fmla="*/ 503248 h 2123308"/>
              <a:gd name="connsiteX0" fmla="*/ 0 w 593089"/>
              <a:gd name="connsiteY0" fmla="*/ 497090 h 2123308"/>
              <a:gd name="connsiteX1" fmla="*/ 86489 w 593089"/>
              <a:gd name="connsiteY1" fmla="*/ 2123308 h 2123308"/>
              <a:gd name="connsiteX2" fmla="*/ 593089 w 593089"/>
              <a:gd name="connsiteY2" fmla="*/ 1626171 h 2123308"/>
              <a:gd name="connsiteX3" fmla="*/ 493702 w 593089"/>
              <a:gd name="connsiteY3" fmla="*/ 0 h 2123308"/>
              <a:gd name="connsiteX4" fmla="*/ 0 w 593089"/>
              <a:gd name="connsiteY4" fmla="*/ 497090 h 21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089" h="2123308">
                <a:moveTo>
                  <a:pt x="0" y="497090"/>
                </a:moveTo>
                <a:lnTo>
                  <a:pt x="86489" y="2123308"/>
                </a:lnTo>
                <a:lnTo>
                  <a:pt x="593089" y="1626171"/>
                </a:lnTo>
                <a:cubicBezTo>
                  <a:pt x="571538" y="1060767"/>
                  <a:pt x="534303" y="813054"/>
                  <a:pt x="493702" y="0"/>
                </a:cubicBezTo>
                <a:cubicBezTo>
                  <a:pt x="339509" y="169088"/>
                  <a:pt x="149719" y="345079"/>
                  <a:pt x="0" y="49709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Right Arrow 8">
            <a:extLst>
              <a:ext uri="{FF2B5EF4-FFF2-40B4-BE49-F238E27FC236}">
                <a16:creationId xmlns:a16="http://schemas.microsoft.com/office/drawing/2014/main" id="{48BBF697-A0D3-4B15-8F61-F959A496FB50}"/>
              </a:ext>
            </a:extLst>
          </p:cNvPr>
          <p:cNvSpPr/>
          <p:nvPr/>
        </p:nvSpPr>
        <p:spPr>
          <a:xfrm>
            <a:off x="860456" y="2693801"/>
            <a:ext cx="8810625" cy="1647423"/>
          </a:xfrm>
          <a:prstGeom prst="rightArrow">
            <a:avLst>
              <a:gd name="adj1" fmla="val 50000"/>
              <a:gd name="adj2" fmla="val 62720"/>
            </a:avLst>
          </a:prstGeom>
          <a:solidFill>
            <a:schemeClr val="accent4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AD1C7C-896E-4BBA-AF22-7025C28AF464}"/>
              </a:ext>
            </a:extLst>
          </p:cNvPr>
          <p:cNvSpPr/>
          <p:nvPr/>
        </p:nvSpPr>
        <p:spPr>
          <a:xfrm rot="2700000">
            <a:off x="1376292" y="3286792"/>
            <a:ext cx="2244813" cy="647981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894D7-9251-445F-9FFF-B7C982D1349B}"/>
              </a:ext>
            </a:extLst>
          </p:cNvPr>
          <p:cNvSpPr/>
          <p:nvPr/>
        </p:nvSpPr>
        <p:spPr>
          <a:xfrm rot="2700000">
            <a:off x="2907048" y="3286792"/>
            <a:ext cx="2244813" cy="647981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0BA2F7-C79A-436E-97B2-F1508BCD1C45}"/>
              </a:ext>
            </a:extLst>
          </p:cNvPr>
          <p:cNvSpPr/>
          <p:nvPr/>
        </p:nvSpPr>
        <p:spPr>
          <a:xfrm rot="2700000">
            <a:off x="4437804" y="3286792"/>
            <a:ext cx="2244813" cy="647981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9E9182-6ACE-4256-8C6A-E2AB94F5919B}"/>
              </a:ext>
            </a:extLst>
          </p:cNvPr>
          <p:cNvSpPr/>
          <p:nvPr/>
        </p:nvSpPr>
        <p:spPr>
          <a:xfrm rot="2700000">
            <a:off x="5968560" y="3286792"/>
            <a:ext cx="2244813" cy="647981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9D59F-AAC2-487B-969F-9574FF0AD196}"/>
              </a:ext>
            </a:extLst>
          </p:cNvPr>
          <p:cNvSpPr txBox="1"/>
          <p:nvPr/>
        </p:nvSpPr>
        <p:spPr>
          <a:xfrm rot="2700000">
            <a:off x="1538299" y="3441504"/>
            <a:ext cx="193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매매 금액 입력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8F1C0-25E8-4100-BF38-2CC6E6BDA5FA}"/>
              </a:ext>
            </a:extLst>
          </p:cNvPr>
          <p:cNvSpPr txBox="1"/>
          <p:nvPr/>
        </p:nvSpPr>
        <p:spPr>
          <a:xfrm rot="2700000">
            <a:off x="2950888" y="3419655"/>
            <a:ext cx="219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현재금액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)&lt;(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매수금액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)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EED0E1-058E-490E-840B-D8727DB64890}"/>
              </a:ext>
            </a:extLst>
          </p:cNvPr>
          <p:cNvSpPr txBox="1"/>
          <p:nvPr/>
        </p:nvSpPr>
        <p:spPr>
          <a:xfrm rot="2700000">
            <a:off x="4452218" y="3432583"/>
            <a:ext cx="2213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매도금액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)&lt;(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현재금액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)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B0A4B-6E61-4F9B-88BC-4741649C7A07}"/>
              </a:ext>
            </a:extLst>
          </p:cNvPr>
          <p:cNvSpPr txBox="1"/>
          <p:nvPr/>
        </p:nvSpPr>
        <p:spPr>
          <a:xfrm rot="2700000">
            <a:off x="6111517" y="3441504"/>
            <a:ext cx="193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주문 및 체결</a:t>
            </a:r>
          </a:p>
        </p:txBody>
      </p:sp>
      <p:grpSp>
        <p:nvGrpSpPr>
          <p:cNvPr id="34" name="Group 80">
            <a:extLst>
              <a:ext uri="{FF2B5EF4-FFF2-40B4-BE49-F238E27FC236}">
                <a16:creationId xmlns:a16="http://schemas.microsoft.com/office/drawing/2014/main" id="{C1A0A7ED-13A6-559C-8117-DCA230164EF3}"/>
              </a:ext>
            </a:extLst>
          </p:cNvPr>
          <p:cNvGrpSpPr/>
          <p:nvPr/>
        </p:nvGrpSpPr>
        <p:grpSpPr>
          <a:xfrm>
            <a:off x="9990922" y="2494754"/>
            <a:ext cx="1450274" cy="2045515"/>
            <a:chOff x="605168" y="1966954"/>
            <a:chExt cx="3230663" cy="4670534"/>
          </a:xfrm>
        </p:grpSpPr>
        <p:grpSp>
          <p:nvGrpSpPr>
            <p:cNvPr id="35" name="Group 81">
              <a:extLst>
                <a:ext uri="{FF2B5EF4-FFF2-40B4-BE49-F238E27FC236}">
                  <a16:creationId xmlns:a16="http://schemas.microsoft.com/office/drawing/2014/main" id="{3C57157B-C4CD-6A73-4B28-A1F5BB787B41}"/>
                </a:ext>
              </a:extLst>
            </p:cNvPr>
            <p:cNvGrpSpPr/>
            <p:nvPr/>
          </p:nvGrpSpPr>
          <p:grpSpPr>
            <a:xfrm>
              <a:off x="605168" y="2390472"/>
              <a:ext cx="2470023" cy="2468880"/>
              <a:chOff x="605168" y="2390472"/>
              <a:chExt cx="2470023" cy="2468880"/>
            </a:xfrm>
          </p:grpSpPr>
          <p:sp>
            <p:nvSpPr>
              <p:cNvPr id="37" name="Rounded Rectangle 49">
                <a:extLst>
                  <a:ext uri="{FF2B5EF4-FFF2-40B4-BE49-F238E27FC236}">
                    <a16:creationId xmlns:a16="http://schemas.microsoft.com/office/drawing/2014/main" id="{D25BC9C8-0B9F-3B76-7C42-AD870F7534B3}"/>
                  </a:ext>
                </a:extLst>
              </p:cNvPr>
              <p:cNvSpPr/>
              <p:nvPr/>
            </p:nvSpPr>
            <p:spPr>
              <a:xfrm>
                <a:off x="605168" y="2390472"/>
                <a:ext cx="2470023" cy="2468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50800" dist="50800" dir="5400000" algn="ctr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grpSp>
            <p:nvGrpSpPr>
              <p:cNvPr id="38" name="Group 84">
                <a:extLst>
                  <a:ext uri="{FF2B5EF4-FFF2-40B4-BE49-F238E27FC236}">
                    <a16:creationId xmlns:a16="http://schemas.microsoft.com/office/drawing/2014/main" id="{1205D182-3281-D6A7-A695-7DA4BFA9D74F}"/>
                  </a:ext>
                </a:extLst>
              </p:cNvPr>
              <p:cNvGrpSpPr/>
              <p:nvPr/>
            </p:nvGrpSpPr>
            <p:grpSpPr>
              <a:xfrm>
                <a:off x="2156436" y="2516511"/>
                <a:ext cx="188449" cy="1471350"/>
                <a:chOff x="10641180" y="438150"/>
                <a:chExt cx="247650" cy="1828800"/>
              </a:xfrm>
              <a:solidFill>
                <a:schemeClr val="accent6"/>
              </a:solidFill>
            </p:grpSpPr>
            <p:sp>
              <p:nvSpPr>
                <p:cNvPr id="66" name="Rectangle: Rounded Corners 112">
                  <a:extLst>
                    <a:ext uri="{FF2B5EF4-FFF2-40B4-BE49-F238E27FC236}">
                      <a16:creationId xmlns:a16="http://schemas.microsoft.com/office/drawing/2014/main" id="{D8D4F883-A4DC-CD88-A0FA-F139491952AB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: Rounded Corners 113">
                  <a:extLst>
                    <a:ext uri="{FF2B5EF4-FFF2-40B4-BE49-F238E27FC236}">
                      <a16:creationId xmlns:a16="http://schemas.microsoft.com/office/drawing/2014/main" id="{CD4382FB-7335-B999-4E50-2839E2999094}"/>
                    </a:ext>
                  </a:extLst>
                </p:cNvPr>
                <p:cNvSpPr/>
                <p:nvPr/>
              </p:nvSpPr>
              <p:spPr>
                <a:xfrm>
                  <a:off x="10641180" y="1044532"/>
                  <a:ext cx="247650" cy="970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85">
                <a:extLst>
                  <a:ext uri="{FF2B5EF4-FFF2-40B4-BE49-F238E27FC236}">
                    <a16:creationId xmlns:a16="http://schemas.microsoft.com/office/drawing/2014/main" id="{D699FFE2-9BB4-E27D-18C1-15E4ED681E04}"/>
                  </a:ext>
                </a:extLst>
              </p:cNvPr>
              <p:cNvGrpSpPr/>
              <p:nvPr/>
            </p:nvGrpSpPr>
            <p:grpSpPr>
              <a:xfrm>
                <a:off x="2836648" y="2729428"/>
                <a:ext cx="188449" cy="868539"/>
                <a:chOff x="10641180" y="362514"/>
                <a:chExt cx="247650" cy="1989158"/>
              </a:xfrm>
            </p:grpSpPr>
            <p:sp>
              <p:nvSpPr>
                <p:cNvPr id="64" name="Rectangle: Rounded Corners 110">
                  <a:extLst>
                    <a:ext uri="{FF2B5EF4-FFF2-40B4-BE49-F238E27FC236}">
                      <a16:creationId xmlns:a16="http://schemas.microsoft.com/office/drawing/2014/main" id="{655E9395-4844-4991-9E00-DD5EF249547E}"/>
                    </a:ext>
                  </a:extLst>
                </p:cNvPr>
                <p:cNvSpPr/>
                <p:nvPr/>
              </p:nvSpPr>
              <p:spPr>
                <a:xfrm>
                  <a:off x="10751289" y="362514"/>
                  <a:ext cx="27432" cy="19891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: Rounded Corners 111">
                  <a:extLst>
                    <a:ext uri="{FF2B5EF4-FFF2-40B4-BE49-F238E27FC236}">
                      <a16:creationId xmlns:a16="http://schemas.microsoft.com/office/drawing/2014/main" id="{3BB2841C-F24E-18A0-43E9-BF04739D8E4F}"/>
                    </a:ext>
                  </a:extLst>
                </p:cNvPr>
                <p:cNvSpPr/>
                <p:nvPr/>
              </p:nvSpPr>
              <p:spPr>
                <a:xfrm>
                  <a:off x="10641180" y="494815"/>
                  <a:ext cx="247650" cy="1611559"/>
                </a:xfrm>
                <a:prstGeom prst="roundRect">
                  <a:avLst>
                    <a:gd name="adj" fmla="val 46154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86">
                <a:extLst>
                  <a:ext uri="{FF2B5EF4-FFF2-40B4-BE49-F238E27FC236}">
                    <a16:creationId xmlns:a16="http://schemas.microsoft.com/office/drawing/2014/main" id="{A72E3CE0-1FE1-B13D-6E24-57F2F3CCD239}"/>
                  </a:ext>
                </a:extLst>
              </p:cNvPr>
              <p:cNvGrpSpPr/>
              <p:nvPr/>
            </p:nvGrpSpPr>
            <p:grpSpPr>
              <a:xfrm>
                <a:off x="1264785" y="3442745"/>
                <a:ext cx="188449" cy="1391622"/>
                <a:chOff x="10630391" y="1182550"/>
                <a:chExt cx="247650" cy="1828800"/>
              </a:xfrm>
            </p:grpSpPr>
            <p:sp>
              <p:nvSpPr>
                <p:cNvPr id="62" name="Rectangle: Rounded Corners 108">
                  <a:extLst>
                    <a:ext uri="{FF2B5EF4-FFF2-40B4-BE49-F238E27FC236}">
                      <a16:creationId xmlns:a16="http://schemas.microsoft.com/office/drawing/2014/main" id="{31BF23AD-783B-FB45-944A-27E8C31D1276}"/>
                    </a:ext>
                  </a:extLst>
                </p:cNvPr>
                <p:cNvSpPr/>
                <p:nvPr/>
              </p:nvSpPr>
              <p:spPr>
                <a:xfrm>
                  <a:off x="10722133" y="11825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: Rounded Corners 109">
                  <a:extLst>
                    <a:ext uri="{FF2B5EF4-FFF2-40B4-BE49-F238E27FC236}">
                      <a16:creationId xmlns:a16="http://schemas.microsoft.com/office/drawing/2014/main" id="{F9E56275-FDFC-A726-02BE-6A6905B1EEFC}"/>
                    </a:ext>
                  </a:extLst>
                </p:cNvPr>
                <p:cNvSpPr/>
                <p:nvPr/>
              </p:nvSpPr>
              <p:spPr>
                <a:xfrm>
                  <a:off x="10630391" y="1455616"/>
                  <a:ext cx="247650" cy="72424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1" name="Group 87">
                <a:extLst>
                  <a:ext uri="{FF2B5EF4-FFF2-40B4-BE49-F238E27FC236}">
                    <a16:creationId xmlns:a16="http://schemas.microsoft.com/office/drawing/2014/main" id="{9959E14E-E875-20B5-A7A2-49FC37EBA3A3}"/>
                  </a:ext>
                </a:extLst>
              </p:cNvPr>
              <p:cNvGrpSpPr/>
              <p:nvPr/>
            </p:nvGrpSpPr>
            <p:grpSpPr>
              <a:xfrm>
                <a:off x="809042" y="3146914"/>
                <a:ext cx="188449" cy="1391622"/>
                <a:chOff x="10653055" y="438150"/>
                <a:chExt cx="247650" cy="1828800"/>
              </a:xfrm>
              <a:solidFill>
                <a:schemeClr val="accent6"/>
              </a:solidFill>
            </p:grpSpPr>
            <p:sp>
              <p:nvSpPr>
                <p:cNvPr id="60" name="Rectangle: Rounded Corners 106">
                  <a:extLst>
                    <a:ext uri="{FF2B5EF4-FFF2-40B4-BE49-F238E27FC236}">
                      <a16:creationId xmlns:a16="http://schemas.microsoft.com/office/drawing/2014/main" id="{F70B4CD0-A86E-E81E-F2BE-6B69B8011CBA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: Rounded Corners 107">
                  <a:extLst>
                    <a:ext uri="{FF2B5EF4-FFF2-40B4-BE49-F238E27FC236}">
                      <a16:creationId xmlns:a16="http://schemas.microsoft.com/office/drawing/2014/main" id="{4E2C0400-B667-3ED6-7E10-800EBD395E54}"/>
                    </a:ext>
                  </a:extLst>
                </p:cNvPr>
                <p:cNvSpPr/>
                <p:nvPr/>
              </p:nvSpPr>
              <p:spPr>
                <a:xfrm>
                  <a:off x="10653055" y="682991"/>
                  <a:ext cx="247650" cy="10566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88">
                <a:extLst>
                  <a:ext uri="{FF2B5EF4-FFF2-40B4-BE49-F238E27FC236}">
                    <a16:creationId xmlns:a16="http://schemas.microsoft.com/office/drawing/2014/main" id="{62BA37A5-B2A0-971A-6CEC-4F9E1A8564DB}"/>
                  </a:ext>
                </a:extLst>
              </p:cNvPr>
              <p:cNvGrpSpPr/>
              <p:nvPr/>
            </p:nvGrpSpPr>
            <p:grpSpPr>
              <a:xfrm>
                <a:off x="1032147" y="3597967"/>
                <a:ext cx="188449" cy="834973"/>
                <a:chOff x="10641180" y="500718"/>
                <a:chExt cx="247650" cy="1097280"/>
              </a:xfrm>
              <a:solidFill>
                <a:schemeClr val="accent6"/>
              </a:solidFill>
            </p:grpSpPr>
            <p:sp>
              <p:nvSpPr>
                <p:cNvPr id="58" name="Rectangle: Rounded Corners 104">
                  <a:extLst>
                    <a:ext uri="{FF2B5EF4-FFF2-40B4-BE49-F238E27FC236}">
                      <a16:creationId xmlns:a16="http://schemas.microsoft.com/office/drawing/2014/main" id="{F70A878A-3CD0-9DBF-CE1A-9B11AAB2B733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: Rounded Corners 105">
                  <a:extLst>
                    <a:ext uri="{FF2B5EF4-FFF2-40B4-BE49-F238E27FC236}">
                      <a16:creationId xmlns:a16="http://schemas.microsoft.com/office/drawing/2014/main" id="{858357FF-0EED-936F-6BAD-3C78FF5031B6}"/>
                    </a:ext>
                  </a:extLst>
                </p:cNvPr>
                <p:cNvSpPr/>
                <p:nvPr/>
              </p:nvSpPr>
              <p:spPr>
                <a:xfrm>
                  <a:off x="10641180" y="741341"/>
                  <a:ext cx="247650" cy="6160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89">
                <a:extLst>
                  <a:ext uri="{FF2B5EF4-FFF2-40B4-BE49-F238E27FC236}">
                    <a16:creationId xmlns:a16="http://schemas.microsoft.com/office/drawing/2014/main" id="{767D3691-4CAF-D521-5A73-4530B97CB679}"/>
                  </a:ext>
                </a:extLst>
              </p:cNvPr>
              <p:cNvGrpSpPr/>
              <p:nvPr/>
            </p:nvGrpSpPr>
            <p:grpSpPr>
              <a:xfrm>
                <a:off x="1481695" y="3354533"/>
                <a:ext cx="188449" cy="834973"/>
                <a:chOff x="10641180" y="500718"/>
                <a:chExt cx="247650" cy="1097280"/>
              </a:xfrm>
            </p:grpSpPr>
            <p:sp>
              <p:nvSpPr>
                <p:cNvPr id="56" name="Rectangle: Rounded Corners 102">
                  <a:extLst>
                    <a:ext uri="{FF2B5EF4-FFF2-40B4-BE49-F238E27FC236}">
                      <a16:creationId xmlns:a16="http://schemas.microsoft.com/office/drawing/2014/main" id="{AC594128-972E-DF01-ECEC-FAC3957F9771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: Rounded Corners 103">
                  <a:extLst>
                    <a:ext uri="{FF2B5EF4-FFF2-40B4-BE49-F238E27FC236}">
                      <a16:creationId xmlns:a16="http://schemas.microsoft.com/office/drawing/2014/main" id="{BBDA3E9B-8BEB-D4D2-B9C5-847B0EF1715A}"/>
                    </a:ext>
                  </a:extLst>
                </p:cNvPr>
                <p:cNvSpPr/>
                <p:nvPr/>
              </p:nvSpPr>
              <p:spPr>
                <a:xfrm>
                  <a:off x="10641180" y="579815"/>
                  <a:ext cx="247650" cy="744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90">
                <a:extLst>
                  <a:ext uri="{FF2B5EF4-FFF2-40B4-BE49-F238E27FC236}">
                    <a16:creationId xmlns:a16="http://schemas.microsoft.com/office/drawing/2014/main" id="{6B66DA44-FC31-66B5-7BED-B202CBE1F210}"/>
                  </a:ext>
                </a:extLst>
              </p:cNvPr>
              <p:cNvGrpSpPr/>
              <p:nvPr/>
            </p:nvGrpSpPr>
            <p:grpSpPr>
              <a:xfrm>
                <a:off x="1719147" y="2946096"/>
                <a:ext cx="188449" cy="834973"/>
                <a:chOff x="10641180" y="500718"/>
                <a:chExt cx="247650" cy="1097280"/>
              </a:xfrm>
            </p:grpSpPr>
            <p:sp>
              <p:nvSpPr>
                <p:cNvPr id="54" name="Rectangle: Rounded Corners 100">
                  <a:extLst>
                    <a:ext uri="{FF2B5EF4-FFF2-40B4-BE49-F238E27FC236}">
                      <a16:creationId xmlns:a16="http://schemas.microsoft.com/office/drawing/2014/main" id="{6E02CCD8-2A58-D1AB-E0F0-EEF6CA0E5C57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: Rounded Corners 101">
                  <a:extLst>
                    <a:ext uri="{FF2B5EF4-FFF2-40B4-BE49-F238E27FC236}">
                      <a16:creationId xmlns:a16="http://schemas.microsoft.com/office/drawing/2014/main" id="{29A6BE83-5FF0-5E94-5B7F-EEEC6FFD6751}"/>
                    </a:ext>
                  </a:extLst>
                </p:cNvPr>
                <p:cNvSpPr/>
                <p:nvPr/>
              </p:nvSpPr>
              <p:spPr>
                <a:xfrm>
                  <a:off x="10641180" y="579815"/>
                  <a:ext cx="247650" cy="7843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91">
                <a:extLst>
                  <a:ext uri="{FF2B5EF4-FFF2-40B4-BE49-F238E27FC236}">
                    <a16:creationId xmlns:a16="http://schemas.microsoft.com/office/drawing/2014/main" id="{0212A2CB-5870-092C-FCB1-B195BED9F4B9}"/>
                  </a:ext>
                </a:extLst>
              </p:cNvPr>
              <p:cNvGrpSpPr/>
              <p:nvPr/>
            </p:nvGrpSpPr>
            <p:grpSpPr>
              <a:xfrm>
                <a:off x="1943065" y="2729428"/>
                <a:ext cx="188449" cy="834973"/>
                <a:chOff x="10641180" y="500718"/>
                <a:chExt cx="247650" cy="1097280"/>
              </a:xfrm>
              <a:solidFill>
                <a:schemeClr val="accent6"/>
              </a:solidFill>
            </p:grpSpPr>
            <p:sp>
              <p:nvSpPr>
                <p:cNvPr id="52" name="Rectangle: Rounded Corners 98">
                  <a:extLst>
                    <a:ext uri="{FF2B5EF4-FFF2-40B4-BE49-F238E27FC236}">
                      <a16:creationId xmlns:a16="http://schemas.microsoft.com/office/drawing/2014/main" id="{CCBEA1F1-3210-641C-63F2-E13899A47A64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: Rounded Corners 99">
                  <a:extLst>
                    <a:ext uri="{FF2B5EF4-FFF2-40B4-BE49-F238E27FC236}">
                      <a16:creationId xmlns:a16="http://schemas.microsoft.com/office/drawing/2014/main" id="{40894210-71EA-9BEF-D9B3-57A5341BD9E1}"/>
                    </a:ext>
                  </a:extLst>
                </p:cNvPr>
                <p:cNvSpPr/>
                <p:nvPr/>
              </p:nvSpPr>
              <p:spPr>
                <a:xfrm>
                  <a:off x="10641180" y="741341"/>
                  <a:ext cx="247650" cy="6160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92">
                <a:extLst>
                  <a:ext uri="{FF2B5EF4-FFF2-40B4-BE49-F238E27FC236}">
                    <a16:creationId xmlns:a16="http://schemas.microsoft.com/office/drawing/2014/main" id="{0FA20B9E-5C22-EB3B-368C-DE5B7036422B}"/>
                  </a:ext>
                </a:extLst>
              </p:cNvPr>
              <p:cNvGrpSpPr/>
              <p:nvPr/>
            </p:nvGrpSpPr>
            <p:grpSpPr>
              <a:xfrm>
                <a:off x="2620565" y="2958143"/>
                <a:ext cx="188449" cy="834973"/>
                <a:chOff x="10641180" y="500718"/>
                <a:chExt cx="247650" cy="1097280"/>
              </a:xfrm>
            </p:grpSpPr>
            <p:sp>
              <p:nvSpPr>
                <p:cNvPr id="50" name="Rectangle: Rounded Corners 96">
                  <a:extLst>
                    <a:ext uri="{FF2B5EF4-FFF2-40B4-BE49-F238E27FC236}">
                      <a16:creationId xmlns:a16="http://schemas.microsoft.com/office/drawing/2014/main" id="{A1229403-786B-F3C8-654C-F231E081E9FD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: Rounded Corners 97">
                  <a:extLst>
                    <a:ext uri="{FF2B5EF4-FFF2-40B4-BE49-F238E27FC236}">
                      <a16:creationId xmlns:a16="http://schemas.microsoft.com/office/drawing/2014/main" id="{5CF01D61-AE87-5393-85A1-83CC4AB31F47}"/>
                    </a:ext>
                  </a:extLst>
                </p:cNvPr>
                <p:cNvSpPr/>
                <p:nvPr/>
              </p:nvSpPr>
              <p:spPr>
                <a:xfrm>
                  <a:off x="10641180" y="741341"/>
                  <a:ext cx="247650" cy="3962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93">
                <a:extLst>
                  <a:ext uri="{FF2B5EF4-FFF2-40B4-BE49-F238E27FC236}">
                    <a16:creationId xmlns:a16="http://schemas.microsoft.com/office/drawing/2014/main" id="{F9BAAE6E-18DB-32A7-0C3F-87CE50A5C21B}"/>
                  </a:ext>
                </a:extLst>
              </p:cNvPr>
              <p:cNvGrpSpPr/>
              <p:nvPr/>
            </p:nvGrpSpPr>
            <p:grpSpPr>
              <a:xfrm>
                <a:off x="2371844" y="3043129"/>
                <a:ext cx="188449" cy="1391622"/>
                <a:chOff x="10641180" y="438150"/>
                <a:chExt cx="247650" cy="1828800"/>
              </a:xfrm>
            </p:grpSpPr>
            <p:sp>
              <p:nvSpPr>
                <p:cNvPr id="48" name="Rectangle: Rounded Corners 94">
                  <a:extLst>
                    <a:ext uri="{FF2B5EF4-FFF2-40B4-BE49-F238E27FC236}">
                      <a16:creationId xmlns:a16="http://schemas.microsoft.com/office/drawing/2014/main" id="{42A4B6A4-8DD6-FBFE-E6A1-E4AA2284A92D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: Rounded Corners 95">
                  <a:extLst>
                    <a:ext uri="{FF2B5EF4-FFF2-40B4-BE49-F238E27FC236}">
                      <a16:creationId xmlns:a16="http://schemas.microsoft.com/office/drawing/2014/main" id="{E8DED49E-399E-5EF5-D550-5A42606CAD1C}"/>
                    </a:ext>
                  </a:extLst>
                </p:cNvPr>
                <p:cNvSpPr/>
                <p:nvPr/>
              </p:nvSpPr>
              <p:spPr>
                <a:xfrm>
                  <a:off x="10641180" y="1044533"/>
                  <a:ext cx="247650" cy="3633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6" name="Round Same Side Corner Rectangle 9">
              <a:extLst>
                <a:ext uri="{FF2B5EF4-FFF2-40B4-BE49-F238E27FC236}">
                  <a16:creationId xmlns:a16="http://schemas.microsoft.com/office/drawing/2014/main" id="{1E417A72-977A-DDBF-B91D-BFEB99AA0A76}"/>
                </a:ext>
              </a:extLst>
            </p:cNvPr>
            <p:cNvSpPr/>
            <p:nvPr/>
          </p:nvSpPr>
          <p:spPr>
            <a:xfrm rot="8594075">
              <a:off x="936260" y="1966954"/>
              <a:ext cx="2899571" cy="4670534"/>
            </a:xfrm>
            <a:custGeom>
              <a:avLst/>
              <a:gdLst/>
              <a:ahLst/>
              <a:cxnLst/>
              <a:rect l="l" t="t" r="r" b="b"/>
              <a:pathLst>
                <a:path w="2808349" h="4523596">
                  <a:moveTo>
                    <a:pt x="567373" y="3851649"/>
                  </a:moveTo>
                  <a:cubicBezTo>
                    <a:pt x="971771" y="4313801"/>
                    <a:pt x="1674249" y="4360621"/>
                    <a:pt x="2136401" y="3956223"/>
                  </a:cubicBezTo>
                  <a:cubicBezTo>
                    <a:pt x="2598554" y="3551825"/>
                    <a:pt x="2645373" y="2849347"/>
                    <a:pt x="2240976" y="2387195"/>
                  </a:cubicBezTo>
                  <a:cubicBezTo>
                    <a:pt x="1836578" y="1925042"/>
                    <a:pt x="1134100" y="1878223"/>
                    <a:pt x="671947" y="2282621"/>
                  </a:cubicBezTo>
                  <a:cubicBezTo>
                    <a:pt x="209795" y="2687018"/>
                    <a:pt x="162975" y="3389496"/>
                    <a:pt x="567373" y="3851649"/>
                  </a:cubicBezTo>
                  <a:close/>
                  <a:moveTo>
                    <a:pt x="347455" y="4044083"/>
                  </a:moveTo>
                  <a:cubicBezTo>
                    <a:pt x="-163221" y="3460474"/>
                    <a:pt x="-104097" y="2573380"/>
                    <a:pt x="479512" y="2062703"/>
                  </a:cubicBezTo>
                  <a:cubicBezTo>
                    <a:pt x="688143" y="1880145"/>
                    <a:pt x="935556" y="1770404"/>
                    <a:pt x="1190892" y="1732712"/>
                  </a:cubicBezTo>
                  <a:lnTo>
                    <a:pt x="1190892" y="228600"/>
                  </a:lnTo>
                  <a:cubicBezTo>
                    <a:pt x="1190892" y="102348"/>
                    <a:pt x="1293240" y="0"/>
                    <a:pt x="1419492" y="0"/>
                  </a:cubicBezTo>
                  <a:cubicBezTo>
                    <a:pt x="1545744" y="0"/>
                    <a:pt x="1648092" y="102348"/>
                    <a:pt x="1648092" y="228600"/>
                  </a:cubicBezTo>
                  <a:lnTo>
                    <a:pt x="1648092" y="1737288"/>
                  </a:lnTo>
                  <a:cubicBezTo>
                    <a:pt x="1952641" y="1790115"/>
                    <a:pt x="2241503" y="1944038"/>
                    <a:pt x="2460893" y="2194760"/>
                  </a:cubicBezTo>
                  <a:cubicBezTo>
                    <a:pt x="2971570" y="2778370"/>
                    <a:pt x="2912446" y="3665464"/>
                    <a:pt x="2328836" y="4176140"/>
                  </a:cubicBezTo>
                  <a:cubicBezTo>
                    <a:pt x="1745226" y="4686817"/>
                    <a:pt x="858132" y="4627693"/>
                    <a:pt x="347455" y="40440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1270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</p:spTree>
    <p:extLst>
      <p:ext uri="{BB962C8B-B14F-4D97-AF65-F5344CB8AC3E}">
        <p14:creationId xmlns:p14="http://schemas.microsoft.com/office/powerpoint/2010/main" val="39819760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6ADAEC-F174-4074-97B7-3A3DC761D3C6}"/>
              </a:ext>
            </a:extLst>
          </p:cNvPr>
          <p:cNvSpPr txBox="1"/>
          <p:nvPr/>
        </p:nvSpPr>
        <p:spPr>
          <a:xfrm>
            <a:off x="6292285" y="1048830"/>
            <a:ext cx="531768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3"/>
                </a:solidFill>
                <a:cs typeface="Arial" pitchFamily="34" charset="0"/>
              </a:rPr>
              <a:t>자동 매도 구현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F2BC8-EB75-471A-880A-AE2F12675DD3}"/>
              </a:ext>
            </a:extLst>
          </p:cNvPr>
          <p:cNvSpPr txBox="1"/>
          <p:nvPr/>
        </p:nvSpPr>
        <p:spPr>
          <a:xfrm>
            <a:off x="1633869" y="1046802"/>
            <a:ext cx="29186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3200" b="1" dirty="0">
                <a:solidFill>
                  <a:schemeClr val="accent3"/>
                </a:solidFill>
                <a:cs typeface="Arial" pitchFamily="34" charset="0"/>
              </a:rPr>
              <a:t>자동 매수 구현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2D2AC9-E52F-7CAB-892F-5AF45489B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07" y="2011044"/>
            <a:ext cx="5506218" cy="398200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DED08F2-46B6-3EEA-7681-EEF58BFBD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677" y="2011043"/>
            <a:ext cx="5210902" cy="375877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DB7D41-B272-909A-C00F-02E9A9305DC0}"/>
              </a:ext>
            </a:extLst>
          </p:cNvPr>
          <p:cNvSpPr/>
          <p:nvPr/>
        </p:nvSpPr>
        <p:spPr>
          <a:xfrm>
            <a:off x="6345677" y="2011043"/>
            <a:ext cx="5317685" cy="39820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AE4300-E6F0-8639-BBC1-9AC07D331630}"/>
              </a:ext>
            </a:extLst>
          </p:cNvPr>
          <p:cNvSpPr/>
          <p:nvPr/>
        </p:nvSpPr>
        <p:spPr>
          <a:xfrm>
            <a:off x="434373" y="2011043"/>
            <a:ext cx="5411951" cy="39820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aphic 14">
            <a:extLst>
              <a:ext uri="{FF2B5EF4-FFF2-40B4-BE49-F238E27FC236}">
                <a16:creationId xmlns:a16="http://schemas.microsoft.com/office/drawing/2014/main" id="{C8A26DB5-7C57-0B6E-C6F7-991B3304458C}"/>
              </a:ext>
            </a:extLst>
          </p:cNvPr>
          <p:cNvGrpSpPr/>
          <p:nvPr/>
        </p:nvGrpSpPr>
        <p:grpSpPr>
          <a:xfrm>
            <a:off x="8635140" y="4733911"/>
            <a:ext cx="3247458" cy="1956307"/>
            <a:chOff x="2444748" y="555045"/>
            <a:chExt cx="7282048" cy="5727454"/>
          </a:xfrm>
        </p:grpSpPr>
        <p:sp>
          <p:nvSpPr>
            <p:cNvPr id="22" name="Freeform: Shape 115">
              <a:extLst>
                <a:ext uri="{FF2B5EF4-FFF2-40B4-BE49-F238E27FC236}">
                  <a16:creationId xmlns:a16="http://schemas.microsoft.com/office/drawing/2014/main" id="{B834FF11-36AA-E220-DDC6-0688623CCFC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16">
              <a:extLst>
                <a:ext uri="{FF2B5EF4-FFF2-40B4-BE49-F238E27FC236}">
                  <a16:creationId xmlns:a16="http://schemas.microsoft.com/office/drawing/2014/main" id="{924F1AC0-F6BE-772D-19A2-E5B28D7710A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117">
              <a:extLst>
                <a:ext uri="{FF2B5EF4-FFF2-40B4-BE49-F238E27FC236}">
                  <a16:creationId xmlns:a16="http://schemas.microsoft.com/office/drawing/2014/main" id="{636C2F18-D580-8148-36A7-316A4BC6EEA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118">
              <a:extLst>
                <a:ext uri="{FF2B5EF4-FFF2-40B4-BE49-F238E27FC236}">
                  <a16:creationId xmlns:a16="http://schemas.microsoft.com/office/drawing/2014/main" id="{F658C199-7AA5-E8EE-F814-92CA6363A914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119">
              <a:extLst>
                <a:ext uri="{FF2B5EF4-FFF2-40B4-BE49-F238E27FC236}">
                  <a16:creationId xmlns:a16="http://schemas.microsoft.com/office/drawing/2014/main" id="{3A9AEEDD-A90D-D768-462B-4519D8A55EF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120">
              <a:extLst>
                <a:ext uri="{FF2B5EF4-FFF2-40B4-BE49-F238E27FC236}">
                  <a16:creationId xmlns:a16="http://schemas.microsoft.com/office/drawing/2014/main" id="{F3D24C8D-7882-AF81-AA09-83ED4DC0B17B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121">
              <a:extLst>
                <a:ext uri="{FF2B5EF4-FFF2-40B4-BE49-F238E27FC236}">
                  <a16:creationId xmlns:a16="http://schemas.microsoft.com/office/drawing/2014/main" id="{A50924B4-0218-205B-167F-F3A42F5F554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ko-KR" altLang="en-US" sz="2400" b="1" dirty="0"/>
                <a:t>원하는 만큼의 주를 </a:t>
              </a:r>
              <a:endParaRPr lang="en-US" altLang="ko-KR" sz="2400" b="1" dirty="0"/>
            </a:p>
            <a:p>
              <a:pPr algn="ctr"/>
              <a:r>
                <a:rPr lang="ko-KR" altLang="en-US" sz="2400" b="1" dirty="0"/>
                <a:t>매수</a:t>
              </a:r>
              <a:r>
                <a:rPr lang="en-US" altLang="ko-KR" sz="2400" b="1" dirty="0"/>
                <a:t>,</a:t>
              </a:r>
              <a:r>
                <a:rPr lang="ko-KR" altLang="en-US" sz="2400" b="1" dirty="0"/>
                <a:t> 매도</a:t>
              </a:r>
              <a:endParaRPr lang="en-US" sz="2400" b="1" dirty="0"/>
            </a:p>
          </p:txBody>
        </p:sp>
        <p:sp>
          <p:nvSpPr>
            <p:cNvPr id="29" name="Freeform: Shape 122">
              <a:extLst>
                <a:ext uri="{FF2B5EF4-FFF2-40B4-BE49-F238E27FC236}">
                  <a16:creationId xmlns:a16="http://schemas.microsoft.com/office/drawing/2014/main" id="{3B974810-E784-4605-B1E3-3E627713E3F6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3059F9D0-05F0-FF1D-3416-ADA39952BD82}"/>
              </a:ext>
            </a:extLst>
          </p:cNvPr>
          <p:cNvSpPr txBox="1">
            <a:spLocks/>
          </p:cNvSpPr>
          <p:nvPr/>
        </p:nvSpPr>
        <p:spPr>
          <a:xfrm>
            <a:off x="309401" y="215910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400" b="1" dirty="0"/>
              <a:t>자동 매매 알고리즘</a:t>
            </a:r>
            <a:endParaRPr lang="en-US" sz="4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FB59D7-C317-B243-DE58-56AFE3AA6AB9}"/>
              </a:ext>
            </a:extLst>
          </p:cNvPr>
          <p:cNvSpPr/>
          <p:nvPr/>
        </p:nvSpPr>
        <p:spPr>
          <a:xfrm>
            <a:off x="7774991" y="2010358"/>
            <a:ext cx="1591733" cy="46241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설명선: 선 3">
            <a:extLst>
              <a:ext uri="{FF2B5EF4-FFF2-40B4-BE49-F238E27FC236}">
                <a16:creationId xmlns:a16="http://schemas.microsoft.com/office/drawing/2014/main" id="{9908FD2C-3DA2-FCC6-5F1C-6F40A466C66D}"/>
              </a:ext>
            </a:extLst>
          </p:cNvPr>
          <p:cNvSpPr/>
          <p:nvPr/>
        </p:nvSpPr>
        <p:spPr>
          <a:xfrm>
            <a:off x="9934222" y="1643357"/>
            <a:ext cx="2121709" cy="1038578"/>
          </a:xfrm>
          <a:prstGeom prst="borderCallout1">
            <a:avLst>
              <a:gd name="adj1" fmla="val 29620"/>
              <a:gd name="adj2" fmla="val 1777"/>
              <a:gd name="adj3" fmla="val 61413"/>
              <a:gd name="adj4" fmla="val -26628"/>
            </a:avLst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특정  </a:t>
            </a:r>
            <a:r>
              <a:rPr lang="ko-KR" altLang="en-US" dirty="0" err="1">
                <a:solidFill>
                  <a:schemeClr val="tx1"/>
                </a:solidFill>
              </a:rPr>
              <a:t>익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손절률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도달 시 자동 매도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2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F175A46-C713-8931-C9F9-A2E1DB9E6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490452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i="0" dirty="0">
                <a:solidFill>
                  <a:schemeClr val="tx1"/>
                </a:solidFill>
                <a:effectLst/>
                <a:latin typeface="Söhne"/>
              </a:rPr>
              <a:t>검색 창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  <p:grpSp>
        <p:nvGrpSpPr>
          <p:cNvPr id="48" name="Google Shape;867;p33">
            <a:extLst>
              <a:ext uri="{FF2B5EF4-FFF2-40B4-BE49-F238E27FC236}">
                <a16:creationId xmlns:a16="http://schemas.microsoft.com/office/drawing/2014/main" id="{83E57E7A-EC70-0ED5-9F80-0FC691ACA7F3}"/>
              </a:ext>
            </a:extLst>
          </p:cNvPr>
          <p:cNvGrpSpPr/>
          <p:nvPr/>
        </p:nvGrpSpPr>
        <p:grpSpPr>
          <a:xfrm>
            <a:off x="1273027" y="1437888"/>
            <a:ext cx="3631482" cy="1262527"/>
            <a:chOff x="4860575" y="633850"/>
            <a:chExt cx="3351925" cy="938825"/>
          </a:xfrm>
        </p:grpSpPr>
        <p:sp>
          <p:nvSpPr>
            <p:cNvPr id="49" name="Google Shape;868;p33">
              <a:extLst>
                <a:ext uri="{FF2B5EF4-FFF2-40B4-BE49-F238E27FC236}">
                  <a16:creationId xmlns:a16="http://schemas.microsoft.com/office/drawing/2014/main" id="{4812023B-1DA6-16AE-A171-6C7DFFCC7AE4}"/>
                </a:ext>
              </a:extLst>
            </p:cNvPr>
            <p:cNvSpPr/>
            <p:nvPr/>
          </p:nvSpPr>
          <p:spPr>
            <a:xfrm>
              <a:off x="5329975" y="699925"/>
              <a:ext cx="2882525" cy="806675"/>
            </a:xfrm>
            <a:custGeom>
              <a:avLst/>
              <a:gdLst/>
              <a:ahLst/>
              <a:cxnLst/>
              <a:rect l="l" t="t" r="r" b="b"/>
              <a:pathLst>
                <a:path w="115301" h="32267" extrusionOk="0">
                  <a:moveTo>
                    <a:pt x="32278" y="1"/>
                  </a:moveTo>
                  <a:cubicBezTo>
                    <a:pt x="23361" y="1"/>
                    <a:pt x="16133" y="7216"/>
                    <a:pt x="16133" y="16133"/>
                  </a:cubicBezTo>
                  <a:cubicBezTo>
                    <a:pt x="16133" y="25039"/>
                    <a:pt x="8918" y="32266"/>
                    <a:pt x="1" y="32266"/>
                  </a:cubicBezTo>
                  <a:lnTo>
                    <a:pt x="99108" y="32266"/>
                  </a:lnTo>
                  <a:cubicBezTo>
                    <a:pt x="103561" y="32266"/>
                    <a:pt x="107609" y="30469"/>
                    <a:pt x="110526" y="27540"/>
                  </a:cubicBezTo>
                  <a:cubicBezTo>
                    <a:pt x="113491" y="24575"/>
                    <a:pt x="115301" y="20467"/>
                    <a:pt x="115253" y="15931"/>
                  </a:cubicBezTo>
                  <a:cubicBezTo>
                    <a:pt x="115134" y="7025"/>
                    <a:pt x="107597" y="1"/>
                    <a:pt x="98691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731500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1600" b="1" dirty="0">
                  <a:latin typeface="Roboto"/>
                  <a:ea typeface="Roboto"/>
                  <a:cs typeface="Roboto"/>
                  <a:sym typeface="Roboto"/>
                </a:rPr>
                <a:t>실시간 </a:t>
              </a:r>
              <a:r>
                <a:rPr lang="en-US" altLang="ko-KR" sz="1600" b="1" dirty="0">
                  <a:latin typeface="Roboto"/>
                  <a:ea typeface="Roboto"/>
                  <a:cs typeface="Roboto"/>
                  <a:sym typeface="Roboto"/>
                </a:rPr>
                <a:t>Open API </a:t>
              </a:r>
              <a:r>
                <a:rPr lang="ko-KR" altLang="en-US" sz="1600" b="1" dirty="0">
                  <a:latin typeface="Roboto"/>
                  <a:ea typeface="Roboto"/>
                  <a:cs typeface="Roboto"/>
                  <a:sym typeface="Roboto"/>
                </a:rPr>
                <a:t> 받아 오기</a:t>
              </a:r>
              <a:endParaRPr sz="16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" name="Google Shape;869;p33">
              <a:extLst>
                <a:ext uri="{FF2B5EF4-FFF2-40B4-BE49-F238E27FC236}">
                  <a16:creationId xmlns:a16="http://schemas.microsoft.com/office/drawing/2014/main" id="{809ACD1D-5663-B62D-D3CF-B48C9C821219}"/>
                </a:ext>
              </a:extLst>
            </p:cNvPr>
            <p:cNvSpPr/>
            <p:nvPr/>
          </p:nvSpPr>
          <p:spPr>
            <a:xfrm>
              <a:off x="4860575" y="633850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8777" y="0"/>
                  </a:moveTo>
                  <a:cubicBezTo>
                    <a:pt x="8406" y="0"/>
                    <a:pt x="0" y="8406"/>
                    <a:pt x="0" y="18776"/>
                  </a:cubicBezTo>
                  <a:lnTo>
                    <a:pt x="18777" y="18776"/>
                  </a:lnTo>
                  <a:lnTo>
                    <a:pt x="1877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70;p33">
              <a:extLst>
                <a:ext uri="{FF2B5EF4-FFF2-40B4-BE49-F238E27FC236}">
                  <a16:creationId xmlns:a16="http://schemas.microsoft.com/office/drawing/2014/main" id="{825458C7-02E5-2520-18E7-84FDE5510270}"/>
                </a:ext>
              </a:extLst>
            </p:cNvPr>
            <p:cNvSpPr/>
            <p:nvPr/>
          </p:nvSpPr>
          <p:spPr>
            <a:xfrm>
              <a:off x="5329975" y="1103250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" y="0"/>
                  </a:moveTo>
                  <a:lnTo>
                    <a:pt x="1" y="18777"/>
                  </a:lnTo>
                  <a:cubicBezTo>
                    <a:pt x="10371" y="18777"/>
                    <a:pt x="18777" y="10371"/>
                    <a:pt x="1877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71;p33">
              <a:extLst>
                <a:ext uri="{FF2B5EF4-FFF2-40B4-BE49-F238E27FC236}">
                  <a16:creationId xmlns:a16="http://schemas.microsoft.com/office/drawing/2014/main" id="{37E9BE3A-7EF7-718F-2B83-4B8AC9DFE8E2}"/>
                </a:ext>
              </a:extLst>
            </p:cNvPr>
            <p:cNvSpPr/>
            <p:nvPr/>
          </p:nvSpPr>
          <p:spPr>
            <a:xfrm>
              <a:off x="4926650" y="699925"/>
              <a:ext cx="806675" cy="806675"/>
            </a:xfrm>
            <a:custGeom>
              <a:avLst/>
              <a:gdLst/>
              <a:ahLst/>
              <a:cxnLst/>
              <a:rect l="l" t="t" r="r" b="b"/>
              <a:pathLst>
                <a:path w="32267" h="32267" extrusionOk="0">
                  <a:moveTo>
                    <a:pt x="16134" y="1"/>
                  </a:moveTo>
                  <a:cubicBezTo>
                    <a:pt x="7216" y="1"/>
                    <a:pt x="1" y="7216"/>
                    <a:pt x="1" y="16133"/>
                  </a:cubicBezTo>
                  <a:cubicBezTo>
                    <a:pt x="1" y="25039"/>
                    <a:pt x="7216" y="32266"/>
                    <a:pt x="16134" y="32266"/>
                  </a:cubicBezTo>
                  <a:cubicBezTo>
                    <a:pt x="25051" y="32266"/>
                    <a:pt x="32266" y="25039"/>
                    <a:pt x="32266" y="16133"/>
                  </a:cubicBezTo>
                  <a:cubicBezTo>
                    <a:pt x="32266" y="7216"/>
                    <a:pt x="25051" y="1"/>
                    <a:pt x="16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72;p33">
              <a:extLst>
                <a:ext uri="{FF2B5EF4-FFF2-40B4-BE49-F238E27FC236}">
                  <a16:creationId xmlns:a16="http://schemas.microsoft.com/office/drawing/2014/main" id="{2504DA3A-EBC5-D0FB-AD84-AEE1C6E344F7}"/>
                </a:ext>
              </a:extLst>
            </p:cNvPr>
            <p:cNvSpPr/>
            <p:nvPr/>
          </p:nvSpPr>
          <p:spPr>
            <a:xfrm>
              <a:off x="5034700" y="807975"/>
              <a:ext cx="590575" cy="590575"/>
            </a:xfrm>
            <a:custGeom>
              <a:avLst/>
              <a:gdLst/>
              <a:ahLst/>
              <a:cxnLst/>
              <a:rect l="l" t="t" r="r" b="b"/>
              <a:pathLst>
                <a:path w="23623" h="23623" extrusionOk="0">
                  <a:moveTo>
                    <a:pt x="11812" y="0"/>
                  </a:moveTo>
                  <a:cubicBezTo>
                    <a:pt x="5287" y="0"/>
                    <a:pt x="1" y="5287"/>
                    <a:pt x="1" y="11811"/>
                  </a:cubicBezTo>
                  <a:cubicBezTo>
                    <a:pt x="1" y="18336"/>
                    <a:pt x="5287" y="23622"/>
                    <a:pt x="11812" y="23622"/>
                  </a:cubicBezTo>
                  <a:cubicBezTo>
                    <a:pt x="18336" y="23622"/>
                    <a:pt x="23623" y="18336"/>
                    <a:pt x="23623" y="11811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" name="Google Shape;873;p33">
            <a:extLst>
              <a:ext uri="{FF2B5EF4-FFF2-40B4-BE49-F238E27FC236}">
                <a16:creationId xmlns:a16="http://schemas.microsoft.com/office/drawing/2014/main" id="{E31AF2F8-0D33-A132-7103-A7E4FB96ED6C}"/>
              </a:ext>
            </a:extLst>
          </p:cNvPr>
          <p:cNvGrpSpPr/>
          <p:nvPr/>
        </p:nvGrpSpPr>
        <p:grpSpPr>
          <a:xfrm>
            <a:off x="1268984" y="2704127"/>
            <a:ext cx="3631481" cy="1262123"/>
            <a:chOff x="4859376" y="1605400"/>
            <a:chExt cx="3351924" cy="938525"/>
          </a:xfrm>
        </p:grpSpPr>
        <p:sp>
          <p:nvSpPr>
            <p:cNvPr id="55" name="Google Shape;874;p33">
              <a:extLst>
                <a:ext uri="{FF2B5EF4-FFF2-40B4-BE49-F238E27FC236}">
                  <a16:creationId xmlns:a16="http://schemas.microsoft.com/office/drawing/2014/main" id="{5F49432C-02DE-FE82-25E7-C78EAB0530D7}"/>
                </a:ext>
              </a:extLst>
            </p:cNvPr>
            <p:cNvSpPr/>
            <p:nvPr/>
          </p:nvSpPr>
          <p:spPr>
            <a:xfrm>
              <a:off x="4859376" y="1671176"/>
              <a:ext cx="2882525" cy="806975"/>
            </a:xfrm>
            <a:custGeom>
              <a:avLst/>
              <a:gdLst/>
              <a:ahLst/>
              <a:cxnLst/>
              <a:rect l="l" t="t" r="r" b="b"/>
              <a:pathLst>
                <a:path w="115301" h="32279" extrusionOk="0">
                  <a:moveTo>
                    <a:pt x="16610" y="1"/>
                  </a:moveTo>
                  <a:cubicBezTo>
                    <a:pt x="7704" y="1"/>
                    <a:pt x="167" y="7037"/>
                    <a:pt x="60" y="15931"/>
                  </a:cubicBezTo>
                  <a:cubicBezTo>
                    <a:pt x="1" y="20467"/>
                    <a:pt x="1810" y="24587"/>
                    <a:pt x="4775" y="27552"/>
                  </a:cubicBezTo>
                  <a:cubicBezTo>
                    <a:pt x="7692" y="30469"/>
                    <a:pt x="11740" y="32278"/>
                    <a:pt x="16193" y="32278"/>
                  </a:cubicBezTo>
                  <a:lnTo>
                    <a:pt x="115301" y="32278"/>
                  </a:lnTo>
                  <a:cubicBezTo>
                    <a:pt x="106395" y="32278"/>
                    <a:pt x="99168" y="25051"/>
                    <a:pt x="99168" y="16145"/>
                  </a:cubicBezTo>
                  <a:cubicBezTo>
                    <a:pt x="99168" y="7228"/>
                    <a:pt x="91941" y="1"/>
                    <a:pt x="83023" y="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274300" tIns="91425" rIns="7315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요청</a:t>
              </a:r>
              <a:endParaRPr lang="en-US" altLang="ko-KR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" name="Google Shape;875;p33">
              <a:extLst>
                <a:ext uri="{FF2B5EF4-FFF2-40B4-BE49-F238E27FC236}">
                  <a16:creationId xmlns:a16="http://schemas.microsoft.com/office/drawing/2014/main" id="{83D1C913-B41C-2D73-7516-2BE08D4F394F}"/>
                </a:ext>
              </a:extLst>
            </p:cNvPr>
            <p:cNvSpPr/>
            <p:nvPr/>
          </p:nvSpPr>
          <p:spPr>
            <a:xfrm>
              <a:off x="7741875" y="1605400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" y="0"/>
                  </a:moveTo>
                  <a:lnTo>
                    <a:pt x="1" y="18776"/>
                  </a:lnTo>
                  <a:lnTo>
                    <a:pt x="18777" y="18776"/>
                  </a:lnTo>
                  <a:cubicBezTo>
                    <a:pt x="18777" y="8406"/>
                    <a:pt x="10371" y="0"/>
                    <a:pt x="1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876;p33">
              <a:extLst>
                <a:ext uri="{FF2B5EF4-FFF2-40B4-BE49-F238E27FC236}">
                  <a16:creationId xmlns:a16="http://schemas.microsoft.com/office/drawing/2014/main" id="{E30BC23F-D618-2586-E048-58F321198688}"/>
                </a:ext>
              </a:extLst>
            </p:cNvPr>
            <p:cNvSpPr/>
            <p:nvPr/>
          </p:nvSpPr>
          <p:spPr>
            <a:xfrm>
              <a:off x="7272475" y="2074800"/>
              <a:ext cx="469425" cy="469125"/>
            </a:xfrm>
            <a:custGeom>
              <a:avLst/>
              <a:gdLst/>
              <a:ahLst/>
              <a:cxnLst/>
              <a:rect l="l" t="t" r="r" b="b"/>
              <a:pathLst>
                <a:path w="18777" h="18765" extrusionOk="0">
                  <a:moveTo>
                    <a:pt x="1" y="0"/>
                  </a:moveTo>
                  <a:cubicBezTo>
                    <a:pt x="1" y="10359"/>
                    <a:pt x="8407" y="18765"/>
                    <a:pt x="18777" y="18765"/>
                  </a:cubicBezTo>
                  <a:lnTo>
                    <a:pt x="1877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877;p33">
              <a:extLst>
                <a:ext uri="{FF2B5EF4-FFF2-40B4-BE49-F238E27FC236}">
                  <a16:creationId xmlns:a16="http://schemas.microsoft.com/office/drawing/2014/main" id="{7675EAD7-12F9-1D0B-948C-C981D95E067C}"/>
                </a:ext>
              </a:extLst>
            </p:cNvPr>
            <p:cNvSpPr/>
            <p:nvPr/>
          </p:nvSpPr>
          <p:spPr>
            <a:xfrm>
              <a:off x="7338550" y="1671175"/>
              <a:ext cx="806675" cy="806975"/>
            </a:xfrm>
            <a:custGeom>
              <a:avLst/>
              <a:gdLst/>
              <a:ahLst/>
              <a:cxnLst/>
              <a:rect l="l" t="t" r="r" b="b"/>
              <a:pathLst>
                <a:path w="32267" h="32279" extrusionOk="0">
                  <a:moveTo>
                    <a:pt x="16134" y="1"/>
                  </a:moveTo>
                  <a:cubicBezTo>
                    <a:pt x="7228" y="1"/>
                    <a:pt x="1" y="7228"/>
                    <a:pt x="1" y="16145"/>
                  </a:cubicBezTo>
                  <a:cubicBezTo>
                    <a:pt x="1" y="25051"/>
                    <a:pt x="7228" y="32278"/>
                    <a:pt x="16134" y="32278"/>
                  </a:cubicBezTo>
                  <a:cubicBezTo>
                    <a:pt x="25052" y="32278"/>
                    <a:pt x="32267" y="25051"/>
                    <a:pt x="32267" y="16145"/>
                  </a:cubicBezTo>
                  <a:cubicBezTo>
                    <a:pt x="32267" y="7228"/>
                    <a:pt x="25052" y="1"/>
                    <a:pt x="16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78;p33">
              <a:extLst>
                <a:ext uri="{FF2B5EF4-FFF2-40B4-BE49-F238E27FC236}">
                  <a16:creationId xmlns:a16="http://schemas.microsoft.com/office/drawing/2014/main" id="{0281D859-FAAE-B78B-ED8E-1C757DC465C3}"/>
                </a:ext>
              </a:extLst>
            </p:cNvPr>
            <p:cNvSpPr/>
            <p:nvPr/>
          </p:nvSpPr>
          <p:spPr>
            <a:xfrm>
              <a:off x="7446600" y="1779525"/>
              <a:ext cx="590575" cy="590275"/>
            </a:xfrm>
            <a:custGeom>
              <a:avLst/>
              <a:gdLst/>
              <a:ahLst/>
              <a:cxnLst/>
              <a:rect l="l" t="t" r="r" b="b"/>
              <a:pathLst>
                <a:path w="23623" h="23611" extrusionOk="0">
                  <a:moveTo>
                    <a:pt x="11812" y="0"/>
                  </a:moveTo>
                  <a:cubicBezTo>
                    <a:pt x="5287" y="0"/>
                    <a:pt x="1" y="5287"/>
                    <a:pt x="1" y="11811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811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879;p33">
            <a:extLst>
              <a:ext uri="{FF2B5EF4-FFF2-40B4-BE49-F238E27FC236}">
                <a16:creationId xmlns:a16="http://schemas.microsoft.com/office/drawing/2014/main" id="{7B459CE2-D001-5D8A-ED6E-16B9640A6E76}"/>
              </a:ext>
            </a:extLst>
          </p:cNvPr>
          <p:cNvGrpSpPr/>
          <p:nvPr/>
        </p:nvGrpSpPr>
        <p:grpSpPr>
          <a:xfrm>
            <a:off x="1268983" y="3953339"/>
            <a:ext cx="3631482" cy="1262123"/>
            <a:chOff x="4860575" y="2599575"/>
            <a:chExt cx="3351925" cy="938525"/>
          </a:xfrm>
        </p:grpSpPr>
        <p:sp>
          <p:nvSpPr>
            <p:cNvPr id="61" name="Google Shape;880;p33">
              <a:extLst>
                <a:ext uri="{FF2B5EF4-FFF2-40B4-BE49-F238E27FC236}">
                  <a16:creationId xmlns:a16="http://schemas.microsoft.com/office/drawing/2014/main" id="{26E0BE7B-F7BE-F5E6-D8E9-7E4F4653AB47}"/>
                </a:ext>
              </a:extLst>
            </p:cNvPr>
            <p:cNvSpPr/>
            <p:nvPr/>
          </p:nvSpPr>
          <p:spPr>
            <a:xfrm>
              <a:off x="5329975" y="2665350"/>
              <a:ext cx="2882525" cy="806975"/>
            </a:xfrm>
            <a:custGeom>
              <a:avLst/>
              <a:gdLst/>
              <a:ahLst/>
              <a:cxnLst/>
              <a:rect l="l" t="t" r="r" b="b"/>
              <a:pathLst>
                <a:path w="115301" h="32279" extrusionOk="0">
                  <a:moveTo>
                    <a:pt x="32278" y="0"/>
                  </a:moveTo>
                  <a:cubicBezTo>
                    <a:pt x="23361" y="0"/>
                    <a:pt x="16133" y="7227"/>
                    <a:pt x="16133" y="16145"/>
                  </a:cubicBezTo>
                  <a:cubicBezTo>
                    <a:pt x="16133" y="25051"/>
                    <a:pt x="8918" y="32278"/>
                    <a:pt x="1" y="32278"/>
                  </a:cubicBezTo>
                  <a:lnTo>
                    <a:pt x="99108" y="32278"/>
                  </a:lnTo>
                  <a:cubicBezTo>
                    <a:pt x="103561" y="32278"/>
                    <a:pt x="107609" y="30468"/>
                    <a:pt x="110526" y="27551"/>
                  </a:cubicBezTo>
                  <a:cubicBezTo>
                    <a:pt x="113491" y="24587"/>
                    <a:pt x="115301" y="20467"/>
                    <a:pt x="115253" y="15931"/>
                  </a:cubicBezTo>
                  <a:cubicBezTo>
                    <a:pt x="115134" y="7037"/>
                    <a:pt x="107597" y="0"/>
                    <a:pt x="9869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731500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b="1" dirty="0">
                  <a:latin typeface="Cooper Black" panose="0208090404030B020404" pitchFamily="18" charset="0"/>
                  <a:ea typeface="Roboto"/>
                  <a:cs typeface="Roboto"/>
                  <a:sym typeface="Roboto"/>
                </a:rPr>
                <a:t>검색</a:t>
              </a:r>
              <a:endParaRPr b="1" dirty="0">
                <a:latin typeface="Cooper Black" panose="0208090404030B020404" pitchFamily="18" charset="0"/>
              </a:endParaRPr>
            </a:p>
          </p:txBody>
        </p:sp>
        <p:sp>
          <p:nvSpPr>
            <p:cNvPr id="62" name="Google Shape;881;p33">
              <a:extLst>
                <a:ext uri="{FF2B5EF4-FFF2-40B4-BE49-F238E27FC236}">
                  <a16:creationId xmlns:a16="http://schemas.microsoft.com/office/drawing/2014/main" id="{F0BEA4D5-ED4D-7BEA-7ECC-35A2C9BE963F}"/>
                </a:ext>
              </a:extLst>
            </p:cNvPr>
            <p:cNvSpPr/>
            <p:nvPr/>
          </p:nvSpPr>
          <p:spPr>
            <a:xfrm>
              <a:off x="4860575" y="2599575"/>
              <a:ext cx="469425" cy="469125"/>
            </a:xfrm>
            <a:custGeom>
              <a:avLst/>
              <a:gdLst/>
              <a:ahLst/>
              <a:cxnLst/>
              <a:rect l="l" t="t" r="r" b="b"/>
              <a:pathLst>
                <a:path w="18777" h="18765" extrusionOk="0">
                  <a:moveTo>
                    <a:pt x="18777" y="0"/>
                  </a:moveTo>
                  <a:cubicBezTo>
                    <a:pt x="8406" y="0"/>
                    <a:pt x="0" y="8406"/>
                    <a:pt x="0" y="18764"/>
                  </a:cubicBezTo>
                  <a:lnTo>
                    <a:pt x="18777" y="18764"/>
                  </a:lnTo>
                  <a:lnTo>
                    <a:pt x="1877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82;p33">
              <a:extLst>
                <a:ext uri="{FF2B5EF4-FFF2-40B4-BE49-F238E27FC236}">
                  <a16:creationId xmlns:a16="http://schemas.microsoft.com/office/drawing/2014/main" id="{6B666782-60F4-5231-8A3D-C16B31B1284F}"/>
                </a:ext>
              </a:extLst>
            </p:cNvPr>
            <p:cNvSpPr/>
            <p:nvPr/>
          </p:nvSpPr>
          <p:spPr>
            <a:xfrm>
              <a:off x="5329975" y="3068675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" y="0"/>
                  </a:moveTo>
                  <a:lnTo>
                    <a:pt x="1" y="18776"/>
                  </a:lnTo>
                  <a:cubicBezTo>
                    <a:pt x="10371" y="18776"/>
                    <a:pt x="18777" y="10371"/>
                    <a:pt x="1877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83;p33">
              <a:extLst>
                <a:ext uri="{FF2B5EF4-FFF2-40B4-BE49-F238E27FC236}">
                  <a16:creationId xmlns:a16="http://schemas.microsoft.com/office/drawing/2014/main" id="{9EA9CBFF-7EDA-552A-EDF8-1116A93CFFB4}"/>
                </a:ext>
              </a:extLst>
            </p:cNvPr>
            <p:cNvSpPr/>
            <p:nvPr/>
          </p:nvSpPr>
          <p:spPr>
            <a:xfrm>
              <a:off x="4926650" y="2665350"/>
              <a:ext cx="806675" cy="806975"/>
            </a:xfrm>
            <a:custGeom>
              <a:avLst/>
              <a:gdLst/>
              <a:ahLst/>
              <a:cxnLst/>
              <a:rect l="l" t="t" r="r" b="b"/>
              <a:pathLst>
                <a:path w="32267" h="32279" extrusionOk="0">
                  <a:moveTo>
                    <a:pt x="16134" y="0"/>
                  </a:moveTo>
                  <a:cubicBezTo>
                    <a:pt x="7216" y="0"/>
                    <a:pt x="1" y="7227"/>
                    <a:pt x="1" y="16133"/>
                  </a:cubicBezTo>
                  <a:cubicBezTo>
                    <a:pt x="1" y="25051"/>
                    <a:pt x="7216" y="32278"/>
                    <a:pt x="16134" y="32278"/>
                  </a:cubicBezTo>
                  <a:cubicBezTo>
                    <a:pt x="25051" y="32278"/>
                    <a:pt x="32266" y="25051"/>
                    <a:pt x="32266" y="16133"/>
                  </a:cubicBezTo>
                  <a:cubicBezTo>
                    <a:pt x="32266" y="7227"/>
                    <a:pt x="25051" y="0"/>
                    <a:pt x="16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84;p33">
              <a:extLst>
                <a:ext uri="{FF2B5EF4-FFF2-40B4-BE49-F238E27FC236}">
                  <a16:creationId xmlns:a16="http://schemas.microsoft.com/office/drawing/2014/main" id="{32B517EE-9AA9-8F75-E577-15F178FD4F92}"/>
                </a:ext>
              </a:extLst>
            </p:cNvPr>
            <p:cNvSpPr/>
            <p:nvPr/>
          </p:nvSpPr>
          <p:spPr>
            <a:xfrm>
              <a:off x="5034700" y="2773700"/>
              <a:ext cx="590575" cy="590275"/>
            </a:xfrm>
            <a:custGeom>
              <a:avLst/>
              <a:gdLst/>
              <a:ahLst/>
              <a:cxnLst/>
              <a:rect l="l" t="t" r="r" b="b"/>
              <a:pathLst>
                <a:path w="23623" h="23611" extrusionOk="0">
                  <a:moveTo>
                    <a:pt x="11812" y="0"/>
                  </a:moveTo>
                  <a:cubicBezTo>
                    <a:pt x="5287" y="0"/>
                    <a:pt x="1" y="5287"/>
                    <a:pt x="1" y="11799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799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885;p33">
            <a:extLst>
              <a:ext uri="{FF2B5EF4-FFF2-40B4-BE49-F238E27FC236}">
                <a16:creationId xmlns:a16="http://schemas.microsoft.com/office/drawing/2014/main" id="{CBCAD9F8-1506-3540-229B-63C9D903FB7E}"/>
              </a:ext>
            </a:extLst>
          </p:cNvPr>
          <p:cNvGrpSpPr/>
          <p:nvPr/>
        </p:nvGrpSpPr>
        <p:grpSpPr>
          <a:xfrm>
            <a:off x="1268983" y="5215463"/>
            <a:ext cx="3631482" cy="1262157"/>
            <a:chOff x="4859375" y="3571100"/>
            <a:chExt cx="3351925" cy="938550"/>
          </a:xfrm>
        </p:grpSpPr>
        <p:sp>
          <p:nvSpPr>
            <p:cNvPr id="67" name="Google Shape;886;p33">
              <a:extLst>
                <a:ext uri="{FF2B5EF4-FFF2-40B4-BE49-F238E27FC236}">
                  <a16:creationId xmlns:a16="http://schemas.microsoft.com/office/drawing/2014/main" id="{D4A7252C-E0A4-DEFE-DA77-E545A8F25EA7}"/>
                </a:ext>
              </a:extLst>
            </p:cNvPr>
            <p:cNvSpPr/>
            <p:nvPr/>
          </p:nvSpPr>
          <p:spPr>
            <a:xfrm>
              <a:off x="4859375" y="3636900"/>
              <a:ext cx="2882525" cy="806975"/>
            </a:xfrm>
            <a:custGeom>
              <a:avLst/>
              <a:gdLst/>
              <a:ahLst/>
              <a:cxnLst/>
              <a:rect l="l" t="t" r="r" b="b"/>
              <a:pathLst>
                <a:path w="115301" h="32279" extrusionOk="0">
                  <a:moveTo>
                    <a:pt x="16610" y="0"/>
                  </a:moveTo>
                  <a:cubicBezTo>
                    <a:pt x="7704" y="0"/>
                    <a:pt x="167" y="7025"/>
                    <a:pt x="60" y="15931"/>
                  </a:cubicBezTo>
                  <a:cubicBezTo>
                    <a:pt x="1" y="20467"/>
                    <a:pt x="1810" y="24587"/>
                    <a:pt x="4775" y="27539"/>
                  </a:cubicBezTo>
                  <a:cubicBezTo>
                    <a:pt x="7692" y="30468"/>
                    <a:pt x="11740" y="32278"/>
                    <a:pt x="16193" y="32278"/>
                  </a:cubicBezTo>
                  <a:lnTo>
                    <a:pt x="115301" y="32278"/>
                  </a:lnTo>
                  <a:cubicBezTo>
                    <a:pt x="106395" y="32278"/>
                    <a:pt x="99168" y="25051"/>
                    <a:pt x="99168" y="16133"/>
                  </a:cubicBezTo>
                  <a:cubicBezTo>
                    <a:pt x="99168" y="7227"/>
                    <a:pt x="91941" y="0"/>
                    <a:pt x="83023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274300" tIns="91425" rIns="7315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b="1" dirty="0">
                  <a:latin typeface="Roboto"/>
                  <a:ea typeface="Roboto"/>
                  <a:cs typeface="Roboto"/>
                  <a:sym typeface="Roboto"/>
                </a:rPr>
                <a:t>결과 분석</a:t>
              </a:r>
              <a:endParaRPr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887;p33">
              <a:extLst>
                <a:ext uri="{FF2B5EF4-FFF2-40B4-BE49-F238E27FC236}">
                  <a16:creationId xmlns:a16="http://schemas.microsoft.com/office/drawing/2014/main" id="{314373FC-87C4-F7D0-18AF-CC9CCC7F788C}"/>
                </a:ext>
              </a:extLst>
            </p:cNvPr>
            <p:cNvSpPr/>
            <p:nvPr/>
          </p:nvSpPr>
          <p:spPr>
            <a:xfrm>
              <a:off x="7741875" y="3571100"/>
              <a:ext cx="469425" cy="469150"/>
            </a:xfrm>
            <a:custGeom>
              <a:avLst/>
              <a:gdLst/>
              <a:ahLst/>
              <a:cxnLst/>
              <a:rect l="l" t="t" r="r" b="b"/>
              <a:pathLst>
                <a:path w="18777" h="18766" extrusionOk="0">
                  <a:moveTo>
                    <a:pt x="1" y="1"/>
                  </a:moveTo>
                  <a:lnTo>
                    <a:pt x="1" y="18765"/>
                  </a:lnTo>
                  <a:lnTo>
                    <a:pt x="18777" y="18765"/>
                  </a:lnTo>
                  <a:cubicBezTo>
                    <a:pt x="18777" y="8395"/>
                    <a:pt x="10371" y="1"/>
                    <a:pt x="1" y="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888;p33">
              <a:extLst>
                <a:ext uri="{FF2B5EF4-FFF2-40B4-BE49-F238E27FC236}">
                  <a16:creationId xmlns:a16="http://schemas.microsoft.com/office/drawing/2014/main" id="{89031E36-D155-4F43-0E5A-8384A6B39787}"/>
                </a:ext>
              </a:extLst>
            </p:cNvPr>
            <p:cNvSpPr/>
            <p:nvPr/>
          </p:nvSpPr>
          <p:spPr>
            <a:xfrm>
              <a:off x="7272475" y="4040225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" y="0"/>
                  </a:moveTo>
                  <a:cubicBezTo>
                    <a:pt x="1" y="10371"/>
                    <a:pt x="8407" y="18776"/>
                    <a:pt x="18777" y="18776"/>
                  </a:cubicBezTo>
                  <a:lnTo>
                    <a:pt x="1877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889;p33">
              <a:extLst>
                <a:ext uri="{FF2B5EF4-FFF2-40B4-BE49-F238E27FC236}">
                  <a16:creationId xmlns:a16="http://schemas.microsoft.com/office/drawing/2014/main" id="{F9509C0E-14D5-9DC5-7B56-25E402837DF8}"/>
                </a:ext>
              </a:extLst>
            </p:cNvPr>
            <p:cNvSpPr/>
            <p:nvPr/>
          </p:nvSpPr>
          <p:spPr>
            <a:xfrm>
              <a:off x="7338550" y="3636900"/>
              <a:ext cx="806675" cy="806975"/>
            </a:xfrm>
            <a:custGeom>
              <a:avLst/>
              <a:gdLst/>
              <a:ahLst/>
              <a:cxnLst/>
              <a:rect l="l" t="t" r="r" b="b"/>
              <a:pathLst>
                <a:path w="32267" h="32279" extrusionOk="0">
                  <a:moveTo>
                    <a:pt x="16134" y="0"/>
                  </a:moveTo>
                  <a:cubicBezTo>
                    <a:pt x="7228" y="0"/>
                    <a:pt x="1" y="7227"/>
                    <a:pt x="1" y="16133"/>
                  </a:cubicBezTo>
                  <a:cubicBezTo>
                    <a:pt x="1" y="25051"/>
                    <a:pt x="7228" y="32278"/>
                    <a:pt x="16134" y="32278"/>
                  </a:cubicBezTo>
                  <a:cubicBezTo>
                    <a:pt x="25052" y="32278"/>
                    <a:pt x="32267" y="25051"/>
                    <a:pt x="32267" y="16133"/>
                  </a:cubicBezTo>
                  <a:cubicBezTo>
                    <a:pt x="32267" y="7227"/>
                    <a:pt x="25052" y="0"/>
                    <a:pt x="16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90;p33">
              <a:extLst>
                <a:ext uri="{FF2B5EF4-FFF2-40B4-BE49-F238E27FC236}">
                  <a16:creationId xmlns:a16="http://schemas.microsoft.com/office/drawing/2014/main" id="{4E69B293-06AE-EFB6-F7C0-E1C8CFAA4190}"/>
                </a:ext>
              </a:extLst>
            </p:cNvPr>
            <p:cNvSpPr/>
            <p:nvPr/>
          </p:nvSpPr>
          <p:spPr>
            <a:xfrm>
              <a:off x="7446600" y="3745250"/>
              <a:ext cx="590575" cy="590275"/>
            </a:xfrm>
            <a:custGeom>
              <a:avLst/>
              <a:gdLst/>
              <a:ahLst/>
              <a:cxnLst/>
              <a:rect l="l" t="t" r="r" b="b"/>
              <a:pathLst>
                <a:path w="23623" h="23611" extrusionOk="0">
                  <a:moveTo>
                    <a:pt x="11812" y="0"/>
                  </a:moveTo>
                  <a:cubicBezTo>
                    <a:pt x="5287" y="0"/>
                    <a:pt x="1" y="5286"/>
                    <a:pt x="1" y="11799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799"/>
                  </a:cubicBezTo>
                  <a:cubicBezTo>
                    <a:pt x="23623" y="5286"/>
                    <a:pt x="18336" y="0"/>
                    <a:pt x="11812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80" name="그림 79">
            <a:extLst>
              <a:ext uri="{FF2B5EF4-FFF2-40B4-BE49-F238E27FC236}">
                <a16:creationId xmlns:a16="http://schemas.microsoft.com/office/drawing/2014/main" id="{D3C97BF8-A196-D352-C72C-483D8CFDD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81454" y="2106898"/>
            <a:ext cx="4323757" cy="4323757"/>
          </a:xfrm>
          <a:prstGeom prst="rect">
            <a:avLst/>
          </a:prstGeom>
        </p:spPr>
      </p:pic>
      <p:pic>
        <p:nvPicPr>
          <p:cNvPr id="73" name="그림 7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93F3142-7519-2591-A4DE-24369AD74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291767" y="4787573"/>
            <a:ext cx="1749070" cy="47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0884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응소실템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5D62"/>
      </a:accent1>
      <a:accent2>
        <a:srgbClr val="4A7886"/>
      </a:accent2>
      <a:accent3>
        <a:srgbClr val="88BABE"/>
      </a:accent3>
      <a:accent4>
        <a:srgbClr val="9CCCD2"/>
      </a:accent4>
      <a:accent5>
        <a:srgbClr val="70AD47"/>
      </a:accent5>
      <a:accent6>
        <a:srgbClr val="EA0000"/>
      </a:accent6>
      <a:hlink>
        <a:srgbClr val="FFFFFF"/>
      </a:hlink>
      <a:folHlink>
        <a:srgbClr val="FFFFF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1122</Words>
  <Application>Microsoft Office PowerPoint</Application>
  <PresentationFormat>와이드스크린</PresentationFormat>
  <Paragraphs>146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Apple SD Gothic Neo</vt:lpstr>
      <vt:lpstr>FC Sans</vt:lpstr>
      <vt:lpstr>Fira Sans Extra Condensed Medium</vt:lpstr>
      <vt:lpstr>Helvetica Neue</vt:lpstr>
      <vt:lpstr>Söhne</vt:lpstr>
      <vt:lpstr>맑은 고딕</vt:lpstr>
      <vt:lpstr>Arial</vt:lpstr>
      <vt:lpstr>Cooper Black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최지훈</dc:creator>
  <cp:lastModifiedBy>최지훈</cp:lastModifiedBy>
  <cp:revision>23</cp:revision>
  <dcterms:created xsi:type="dcterms:W3CDTF">2023-04-09T06:32:50Z</dcterms:created>
  <dcterms:modified xsi:type="dcterms:W3CDTF">2023-04-10T13:45:28Z</dcterms:modified>
</cp:coreProperties>
</file>