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9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3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4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5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6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1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838200"/>
            <a:ext cx="162433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739900"/>
            <a:ext cx="9169400" cy="4648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1270000"/>
            <a:ext cx="2552700" cy="889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100" y="7721600"/>
            <a:ext cx="13055600" cy="14986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9385300"/>
            <a:ext cx="162433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384300"/>
            <a:ext cx="4483100" cy="1790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563100"/>
            <a:ext cx="2565400" cy="1016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952500"/>
            <a:ext cx="16243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140200"/>
            <a:ext cx="15532100" cy="2159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304800"/>
            <a:ext cx="20574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460500"/>
            <a:ext cx="3225800" cy="2641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563100"/>
            <a:ext cx="2565400" cy="1016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952500"/>
            <a:ext cx="16243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2844800"/>
            <a:ext cx="9563100" cy="6692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304800"/>
            <a:ext cx="20574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460500"/>
            <a:ext cx="3225800" cy="2641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563100"/>
            <a:ext cx="2565400" cy="1016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952500"/>
            <a:ext cx="16243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900" y="3175000"/>
            <a:ext cx="13716000" cy="5486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304800"/>
            <a:ext cx="20574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460500"/>
            <a:ext cx="3225800" cy="2641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563100"/>
            <a:ext cx="2565400" cy="1016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952500"/>
            <a:ext cx="16243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0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76700"/>
            <a:ext cx="8801100" cy="39751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2300" y="3987800"/>
            <a:ext cx="8775700" cy="4064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" y="304800"/>
            <a:ext cx="20574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384300"/>
            <a:ext cx="4470400" cy="1790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563100"/>
            <a:ext cx="2565400" cy="1016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952500"/>
            <a:ext cx="16243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3987800"/>
            <a:ext cx="14846300" cy="3327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304800"/>
            <a:ext cx="20447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460500"/>
            <a:ext cx="3225800" cy="2641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563100"/>
            <a:ext cx="2565400" cy="1016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952500"/>
            <a:ext cx="16243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000" y="3327400"/>
            <a:ext cx="11176000" cy="5130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304800"/>
            <a:ext cx="20447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460500"/>
            <a:ext cx="3225800" cy="2641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563100"/>
            <a:ext cx="2565400" cy="1016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952500"/>
            <a:ext cx="16243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500" y="3975100"/>
            <a:ext cx="14338300" cy="311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304800"/>
            <a:ext cx="20447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460500"/>
            <a:ext cx="3225800" cy="2641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563100"/>
            <a:ext cx="2565400" cy="1016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952500"/>
            <a:ext cx="16243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0" y="3975100"/>
            <a:ext cx="14097000" cy="311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304800"/>
            <a:ext cx="20447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460500"/>
            <a:ext cx="3225800" cy="2641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563100"/>
            <a:ext cx="2565400" cy="1016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952500"/>
            <a:ext cx="16243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3975100"/>
            <a:ext cx="13411200" cy="311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304800"/>
            <a:ext cx="20447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460500"/>
            <a:ext cx="3225800" cy="2641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563100"/>
            <a:ext cx="2565400" cy="1016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952500"/>
            <a:ext cx="16243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700" y="3479800"/>
            <a:ext cx="13690600" cy="4876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304800"/>
            <a:ext cx="20447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952500"/>
            <a:ext cx="16243300" cy="254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9385300"/>
            <a:ext cx="162433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1346200"/>
            <a:ext cx="4457700" cy="1765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304800"/>
            <a:ext cx="2032000" cy="10160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10800000">
            <a:off x="1016000" y="3060700"/>
            <a:ext cx="47498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100" y="3149600"/>
            <a:ext cx="749300" cy="965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800" y="3873500"/>
            <a:ext cx="1739900" cy="1422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500" y="9563100"/>
            <a:ext cx="2565400" cy="10160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0800000">
            <a:off x="12522200" y="3060700"/>
            <a:ext cx="47498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3300" y="3149600"/>
            <a:ext cx="825500" cy="977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3300" y="3873500"/>
            <a:ext cx="1041400" cy="14224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0800000">
            <a:off x="6769100" y="3060700"/>
            <a:ext cx="4749800" cy="127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80200" y="3149600"/>
            <a:ext cx="812800" cy="9779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0200" y="3873500"/>
            <a:ext cx="3517900" cy="1422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384300"/>
            <a:ext cx="4470400" cy="1790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563100"/>
            <a:ext cx="2565400" cy="1016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952500"/>
            <a:ext cx="16243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300" y="4521200"/>
            <a:ext cx="14757400" cy="1917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304800"/>
            <a:ext cx="20574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460500"/>
            <a:ext cx="3225800" cy="2641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563100"/>
            <a:ext cx="2565400" cy="1016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952500"/>
            <a:ext cx="16243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900" y="2781300"/>
            <a:ext cx="13538200" cy="6299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304800"/>
            <a:ext cx="20574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460500"/>
            <a:ext cx="3225800" cy="2641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563100"/>
            <a:ext cx="2565400" cy="1016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952500"/>
            <a:ext cx="16243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700" y="3683000"/>
            <a:ext cx="13677900" cy="16764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700" y="6464300"/>
            <a:ext cx="13677900" cy="1676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" y="304800"/>
            <a:ext cx="2057400" cy="101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9385300"/>
            <a:ext cx="162433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295400"/>
            <a:ext cx="1968500" cy="1879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9563100"/>
            <a:ext cx="2565400" cy="10160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952500"/>
            <a:ext cx="162433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304800"/>
            <a:ext cx="1181100" cy="1016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4800" y="3022600"/>
            <a:ext cx="10579100" cy="129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2100" y="5105400"/>
            <a:ext cx="12115800" cy="129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2100" y="7200900"/>
            <a:ext cx="157607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384300"/>
            <a:ext cx="5194300" cy="1790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563100"/>
            <a:ext cx="2565400" cy="1016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952500"/>
            <a:ext cx="16243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900" y="3975100"/>
            <a:ext cx="15316200" cy="3073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304800"/>
            <a:ext cx="23114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460500"/>
            <a:ext cx="3225800" cy="2641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563100"/>
            <a:ext cx="2565400" cy="1016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952500"/>
            <a:ext cx="16243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100" y="2921000"/>
            <a:ext cx="10083800" cy="6134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304800"/>
            <a:ext cx="23114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460500"/>
            <a:ext cx="3225800" cy="2641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563100"/>
            <a:ext cx="2565400" cy="1016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952500"/>
            <a:ext cx="16243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2794000"/>
            <a:ext cx="9969500" cy="61214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9500" y="2628900"/>
            <a:ext cx="3962400" cy="657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" y="304800"/>
            <a:ext cx="23114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384300"/>
            <a:ext cx="4470400" cy="1790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563100"/>
            <a:ext cx="2565400" cy="1016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952500"/>
            <a:ext cx="16243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3619500"/>
            <a:ext cx="15875000" cy="3797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304800"/>
            <a:ext cx="20574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460500"/>
            <a:ext cx="3225800" cy="2641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563100"/>
            <a:ext cx="2565400" cy="1016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952500"/>
            <a:ext cx="16243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700" y="2578100"/>
            <a:ext cx="7594600" cy="6692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304800"/>
            <a:ext cx="20574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460500"/>
            <a:ext cx="3225800" cy="2641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563100"/>
            <a:ext cx="2565400" cy="1016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952500"/>
            <a:ext cx="16243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200" y="3543300"/>
            <a:ext cx="12547600" cy="4673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304800"/>
            <a:ext cx="20574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460500"/>
            <a:ext cx="3225800" cy="2641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563100"/>
            <a:ext cx="2565400" cy="1016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952500"/>
            <a:ext cx="16243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200" y="2578100"/>
            <a:ext cx="7975600" cy="6692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304800"/>
            <a:ext cx="2057400" cy="10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사용자 지정</PresentationFormat>
  <Paragraphs>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조재현</cp:lastModifiedBy>
  <cp:revision>5</cp:revision>
  <dcterms:created xsi:type="dcterms:W3CDTF">2006-08-16T00:00:00Z</dcterms:created>
  <dcterms:modified xsi:type="dcterms:W3CDTF">2025-06-03T12:25:41Z</dcterms:modified>
</cp:coreProperties>
</file>