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1"/>
  </p:notesMasterIdLst>
  <p:sldIdLst>
    <p:sldId id="256" r:id="rId3"/>
    <p:sldId id="262" r:id="rId4"/>
    <p:sldId id="258" r:id="rId5"/>
    <p:sldId id="274" r:id="rId6"/>
    <p:sldId id="268" r:id="rId7"/>
    <p:sldId id="270" r:id="rId8"/>
    <p:sldId id="275" r:id="rId9"/>
    <p:sldId id="1688" r:id="rId10"/>
    <p:sldId id="1692" r:id="rId11"/>
    <p:sldId id="1693" r:id="rId12"/>
    <p:sldId id="1694" r:id="rId13"/>
    <p:sldId id="1697" r:id="rId14"/>
    <p:sldId id="1701" r:id="rId15"/>
    <p:sldId id="1689" r:id="rId16"/>
    <p:sldId id="1695" r:id="rId17"/>
    <p:sldId id="1702" r:id="rId18"/>
    <p:sldId id="1698" r:id="rId19"/>
    <p:sldId id="1699" r:id="rId20"/>
    <p:sldId id="1703" r:id="rId21"/>
    <p:sldId id="1690" r:id="rId22"/>
    <p:sldId id="1714" r:id="rId23"/>
    <p:sldId id="1705" r:id="rId24"/>
    <p:sldId id="1707" r:id="rId25"/>
    <p:sldId id="279" r:id="rId26"/>
    <p:sldId id="1719" r:id="rId27"/>
    <p:sldId id="1691" r:id="rId28"/>
    <p:sldId id="276" r:id="rId29"/>
    <p:sldId id="1709" r:id="rId30"/>
    <p:sldId id="1723" r:id="rId31"/>
    <p:sldId id="1721" r:id="rId32"/>
    <p:sldId id="1720" r:id="rId33"/>
    <p:sldId id="261" r:id="rId34"/>
    <p:sldId id="1725" r:id="rId35"/>
    <p:sldId id="257" r:id="rId36"/>
    <p:sldId id="1726" r:id="rId37"/>
    <p:sldId id="259" r:id="rId38"/>
    <p:sldId id="303" r:id="rId39"/>
    <p:sldId id="1724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79"/>
    <a:srgbClr val="99D2EF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E04B704-2E95-4EE6-9BB7-6F3EB7C27D76}"/>
              </a:ext>
            </a:extLst>
          </p:cNvPr>
          <p:cNvSpPr/>
          <p:nvPr userDrawn="1"/>
        </p:nvSpPr>
        <p:spPr>
          <a:xfrm flipV="1">
            <a:off x="3581209" y="1130300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48934C7-EEDE-4D11-8C35-656DD836C1AC}"/>
              </a:ext>
            </a:extLst>
          </p:cNvPr>
          <p:cNvSpPr/>
          <p:nvPr userDrawn="1"/>
        </p:nvSpPr>
        <p:spPr>
          <a:xfrm flipV="1">
            <a:off x="4124417" y="1130300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707" b="-477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660C1373-4138-42BA-A04B-AF1914312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39" y="2801761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259B387-480D-4A7B-B2C0-88405999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39" y="1543830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4C1EE18E-6DC4-4C6F-BBB6-A39B1BE9D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8939" y="4320200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BEF04954-ECB1-4E09-9E8B-60940B4DCF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939" y="461647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9FE53C2-A681-48C7-96C2-1BEE73AAA29D}"/>
              </a:ext>
            </a:extLst>
          </p:cNvPr>
          <p:cNvSpPr/>
          <p:nvPr userDrawn="1"/>
        </p:nvSpPr>
        <p:spPr>
          <a:xfrm rot="10800000" flipV="1">
            <a:off x="770483" y="1667656"/>
            <a:ext cx="4231212" cy="3249140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893" b="-475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65F74B8-74D1-4F70-8F98-E95B6769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98" y="2533650"/>
            <a:ext cx="485039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6BBF7D9-1CA5-467E-BAE8-80E746FF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1214" y="3429000"/>
            <a:ext cx="485039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5AE32854-D129-4603-A4F0-C0938055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E542010D-65BF-423C-95C4-91998A9A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5A58D28D-DCEC-4CFB-B137-A460C76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9848E99C-DB65-45D6-8584-D7B49A561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D0C92B87-0493-49CD-B174-87414A62C4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7E999313-4B4D-49BB-87CD-9F21E9D9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4935E420-AB8E-463E-9A86-76C9369D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1769425B-8083-4FD8-93C4-087541F8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582846F-B509-4575-A360-417388C2EBC5}"/>
              </a:ext>
            </a:extLst>
          </p:cNvPr>
          <p:cNvSpPr/>
          <p:nvPr userDrawn="1"/>
        </p:nvSpPr>
        <p:spPr>
          <a:xfrm rot="5400000" flipV="1">
            <a:off x="398544" y="954274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FCAFBC5-623A-4011-82BD-B9A61241061F}"/>
              </a:ext>
            </a:extLst>
          </p:cNvPr>
          <p:cNvSpPr/>
          <p:nvPr userDrawn="1"/>
        </p:nvSpPr>
        <p:spPr>
          <a:xfrm rot="5400000" flipV="1">
            <a:off x="-78076" y="954273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707" b="-477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96813A2-1D5F-498A-A292-B55E9A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3683" y="2049463"/>
            <a:ext cx="508839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02E4C2AC-C212-4733-979C-02109AA335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683" y="4355699"/>
            <a:ext cx="50883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3B66BDD1-5AA9-43A3-86C3-C1BDC61FA1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684" y="4059428"/>
            <a:ext cx="508839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1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0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1A59B29-7E58-469C-9E07-49FD4D7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DAEAFDE-2AFC-41E6-9FD7-D3EB71F4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70D28D-3A6A-495A-8B02-68E2960294F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62053ED0-A2EA-45D5-AF7C-56B6C7DD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A9198131-906E-40AA-8FAC-4FAA6DFAC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595FCBC-DC3C-43D6-9CFC-B7FC0F4C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5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820C6AE-7646-40FB-ADFF-DBA19611CFD0}"/>
              </a:ext>
            </a:extLst>
          </p:cNvPr>
          <p:cNvGrpSpPr/>
          <p:nvPr/>
        </p:nvGrpSpPr>
        <p:grpSpPr>
          <a:xfrm>
            <a:off x="9509759" y="5312664"/>
            <a:ext cx="2010729" cy="774260"/>
            <a:chOff x="2383834" y="4961879"/>
            <a:chExt cx="2518367" cy="9697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07DCFAE-F9F4-48E9-ABA8-9618C5C00CE5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2014935-893A-4893-8C89-F4C44F97C890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2563657-9EB0-4047-8DCF-E628AC2D058C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accent2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E3A2865-F8E7-43E6-B881-94AB70BB9E97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accent2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B87372B-7A8E-4CEC-8393-C0914F7A7FBB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96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57968F1-740D-4712-9B99-6460A5C1C92F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210DF91-180D-4292-8179-06CC1CF20719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F837-50F0-42FA-A70A-54629B9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C0300-79BC-42B8-9C70-C9AAFAB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F6A1A-A356-4D4D-9910-4D3002A7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12331fd9-2cd9-46b1-a5d1-0f2b7077720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CDE6F0-A207-4CD5-8F45-4D0CCF12F5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23950"/>
            <a:ext cx="10845800" cy="5029200"/>
            <a:chOff x="673100" y="1123950"/>
            <a:chExt cx="10845800" cy="5029200"/>
          </a:xfrm>
        </p:grpSpPr>
        <p:sp>
          <p:nvSpPr>
            <p:cNvPr id="6" name="îṧ1iḑe">
              <a:extLst>
                <a:ext uri="{FF2B5EF4-FFF2-40B4-BE49-F238E27FC236}">
                  <a16:creationId xmlns:a16="http://schemas.microsoft.com/office/drawing/2014/main" id="{B75B593D-5118-49BC-A389-D34D32D1AC16}"/>
                </a:ext>
              </a:extLst>
            </p:cNvPr>
            <p:cNvSpPr/>
            <p:nvPr/>
          </p:nvSpPr>
          <p:spPr>
            <a:xfrm>
              <a:off x="5471735" y="1123950"/>
              <a:ext cx="1209665" cy="5029200"/>
            </a:xfrm>
            <a:prstGeom prst="chevron">
              <a:avLst>
                <a:gd name="adj" fmla="val 786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îŝļîḓê">
              <a:extLst>
                <a:ext uri="{FF2B5EF4-FFF2-40B4-BE49-F238E27FC236}">
                  <a16:creationId xmlns:a16="http://schemas.microsoft.com/office/drawing/2014/main" id="{5D129375-D883-40FF-981D-95730D336E12}"/>
                </a:ext>
              </a:extLst>
            </p:cNvPr>
            <p:cNvGrpSpPr/>
            <p:nvPr/>
          </p:nvGrpSpPr>
          <p:grpSpPr>
            <a:xfrm>
              <a:off x="673100" y="1269000"/>
              <a:ext cx="5144668" cy="1209666"/>
              <a:chOff x="673100" y="1269000"/>
              <a:chExt cx="5144668" cy="1209666"/>
            </a:xfrm>
          </p:grpSpPr>
          <p:grpSp>
            <p:nvGrpSpPr>
              <p:cNvPr id="27" name="iṡlïḋe">
                <a:extLst>
                  <a:ext uri="{FF2B5EF4-FFF2-40B4-BE49-F238E27FC236}">
                    <a16:creationId xmlns:a16="http://schemas.microsoft.com/office/drawing/2014/main" id="{7FE49435-30E4-45DF-8E48-59E4D437925B}"/>
                  </a:ext>
                </a:extLst>
              </p:cNvPr>
              <p:cNvGrpSpPr/>
              <p:nvPr/>
            </p:nvGrpSpPr>
            <p:grpSpPr>
              <a:xfrm>
                <a:off x="673100" y="1269000"/>
                <a:ext cx="1209666" cy="1209666"/>
                <a:chOff x="769412" y="1571625"/>
                <a:chExt cx="1209666" cy="1209666"/>
              </a:xfrm>
            </p:grpSpPr>
            <p:sp>
              <p:nvSpPr>
                <p:cNvPr id="31" name="íŝ1ïḋé">
                  <a:extLst>
                    <a:ext uri="{FF2B5EF4-FFF2-40B4-BE49-F238E27FC236}">
                      <a16:creationId xmlns:a16="http://schemas.microsoft.com/office/drawing/2014/main" id="{69653AE2-418B-4708-9DBC-A84ECB6CB519}"/>
                    </a:ext>
                  </a:extLst>
                </p:cNvPr>
                <p:cNvSpPr/>
                <p:nvPr/>
              </p:nvSpPr>
              <p:spPr>
                <a:xfrm>
                  <a:off x="769412" y="1571625"/>
                  <a:ext cx="1209666" cy="1209666"/>
                </a:xfrm>
                <a:prstGeom prst="diamon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ísļïdé">
                  <a:extLst>
                    <a:ext uri="{FF2B5EF4-FFF2-40B4-BE49-F238E27FC236}">
                      <a16:creationId xmlns:a16="http://schemas.microsoft.com/office/drawing/2014/main" id="{FF046544-5666-410B-B63B-9CB9B7C43F50}"/>
                    </a:ext>
                  </a:extLst>
                </p:cNvPr>
                <p:cNvSpPr/>
                <p:nvPr/>
              </p:nvSpPr>
              <p:spPr bwMode="auto">
                <a:xfrm>
                  <a:off x="1186238" y="1995399"/>
                  <a:ext cx="376014" cy="362118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îṡļiďê">
                <a:extLst>
                  <a:ext uri="{FF2B5EF4-FFF2-40B4-BE49-F238E27FC236}">
                    <a16:creationId xmlns:a16="http://schemas.microsoft.com/office/drawing/2014/main" id="{B1AD1A3B-9C33-4766-B87E-315947D8CA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969868" y="1365118"/>
                <a:ext cx="3847900" cy="1017430"/>
                <a:chOff x="673100" y="1130300"/>
                <a:chExt cx="3847900" cy="1017430"/>
              </a:xfrm>
            </p:grpSpPr>
            <p:sp>
              <p:nvSpPr>
                <p:cNvPr id="29" name="îśļiḑê">
                  <a:extLst>
                    <a:ext uri="{FF2B5EF4-FFF2-40B4-BE49-F238E27FC236}">
                      <a16:creationId xmlns:a16="http://schemas.microsoft.com/office/drawing/2014/main" id="{C40916FE-7D97-440B-84EB-76A75B5C36EF}"/>
                    </a:ext>
                  </a:extLst>
                </p:cNvPr>
                <p:cNvSpPr txBox="1"/>
                <p:nvPr/>
              </p:nvSpPr>
              <p:spPr>
                <a:xfrm>
                  <a:off x="673100" y="1130300"/>
                  <a:ext cx="38479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ctr" anchorCtr="0">
                  <a:normAutofit lnSpcReduction="10000"/>
                </a:bodyPr>
                <a:lstStyle/>
                <a:p>
                  <a:pPr>
                    <a:buSzPct val="25000"/>
                  </a:pPr>
                  <a:r>
                    <a:rPr lang="de-DE" sz="2000" b="1" dirty="0"/>
                    <a:t>Text here</a:t>
                  </a:r>
                </a:p>
              </p:txBody>
            </p:sp>
            <p:sp>
              <p:nvSpPr>
                <p:cNvPr id="30" name="îṡ1íḍè">
                  <a:extLst>
                    <a:ext uri="{FF2B5EF4-FFF2-40B4-BE49-F238E27FC236}">
                      <a16:creationId xmlns:a16="http://schemas.microsoft.com/office/drawing/2014/main" id="{BAA22A9C-95D2-4D01-9403-25B5FA820764}"/>
                    </a:ext>
                  </a:extLst>
                </p:cNvPr>
                <p:cNvSpPr txBox="1"/>
                <p:nvPr/>
              </p:nvSpPr>
              <p:spPr>
                <a:xfrm>
                  <a:off x="673100" y="1522812"/>
                  <a:ext cx="38479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sz="1200" dirty="0"/>
                    <a:t>Copy paste fonts. Choose the only option to retain text..…</a:t>
                  </a:r>
                  <a:r>
                    <a:rPr lang="de-DE" sz="1200" dirty="0"/>
                    <a:t>.</a:t>
                  </a:r>
                </a:p>
              </p:txBody>
            </p:sp>
          </p:grpSp>
        </p:grpSp>
        <p:grpSp>
          <p:nvGrpSpPr>
            <p:cNvPr id="8" name="îśľïḋé">
              <a:extLst>
                <a:ext uri="{FF2B5EF4-FFF2-40B4-BE49-F238E27FC236}">
                  <a16:creationId xmlns:a16="http://schemas.microsoft.com/office/drawing/2014/main" id="{31C5A163-6719-442F-BF2B-E8A56637BDC9}"/>
                </a:ext>
              </a:extLst>
            </p:cNvPr>
            <p:cNvGrpSpPr/>
            <p:nvPr/>
          </p:nvGrpSpPr>
          <p:grpSpPr>
            <a:xfrm>
              <a:off x="673100" y="3103067"/>
              <a:ext cx="5144668" cy="1209666"/>
              <a:chOff x="673100" y="1269000"/>
              <a:chExt cx="5144668" cy="1209666"/>
            </a:xfrm>
          </p:grpSpPr>
          <p:grpSp>
            <p:nvGrpSpPr>
              <p:cNvPr id="21" name="ïş1íḋê">
                <a:extLst>
                  <a:ext uri="{FF2B5EF4-FFF2-40B4-BE49-F238E27FC236}">
                    <a16:creationId xmlns:a16="http://schemas.microsoft.com/office/drawing/2014/main" id="{1FCA8220-1F75-4E4E-8E51-CCA0488371E4}"/>
                  </a:ext>
                </a:extLst>
              </p:cNvPr>
              <p:cNvGrpSpPr/>
              <p:nvPr/>
            </p:nvGrpSpPr>
            <p:grpSpPr>
              <a:xfrm>
                <a:off x="673100" y="1269000"/>
                <a:ext cx="1209666" cy="1209666"/>
                <a:chOff x="769412" y="1571625"/>
                <a:chExt cx="1209666" cy="1209666"/>
              </a:xfrm>
            </p:grpSpPr>
            <p:sp>
              <p:nvSpPr>
                <p:cNvPr id="25" name="ï$1iḋe">
                  <a:extLst>
                    <a:ext uri="{FF2B5EF4-FFF2-40B4-BE49-F238E27FC236}">
                      <a16:creationId xmlns:a16="http://schemas.microsoft.com/office/drawing/2014/main" id="{1F53D6A2-1FB7-456C-9155-D62CED03356D}"/>
                    </a:ext>
                  </a:extLst>
                </p:cNvPr>
                <p:cNvSpPr/>
                <p:nvPr/>
              </p:nvSpPr>
              <p:spPr>
                <a:xfrm>
                  <a:off x="769412" y="1571625"/>
                  <a:ext cx="1209666" cy="1209666"/>
                </a:xfrm>
                <a:prstGeom prst="diamon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śļïḍe">
                  <a:extLst>
                    <a:ext uri="{FF2B5EF4-FFF2-40B4-BE49-F238E27FC236}">
                      <a16:creationId xmlns:a16="http://schemas.microsoft.com/office/drawing/2014/main" id="{4F923410-62B3-4F95-9D48-1A1ED2623E2D}"/>
                    </a:ext>
                  </a:extLst>
                </p:cNvPr>
                <p:cNvSpPr/>
                <p:nvPr/>
              </p:nvSpPr>
              <p:spPr bwMode="auto">
                <a:xfrm>
                  <a:off x="1186238" y="1995399"/>
                  <a:ext cx="376014" cy="362118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ïṧḻîďé">
                <a:extLst>
                  <a:ext uri="{FF2B5EF4-FFF2-40B4-BE49-F238E27FC236}">
                    <a16:creationId xmlns:a16="http://schemas.microsoft.com/office/drawing/2014/main" id="{2CE00903-9B4D-4B9B-A374-A1F795D4B01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969868" y="1365118"/>
                <a:ext cx="3847900" cy="1017430"/>
                <a:chOff x="673100" y="1130300"/>
                <a:chExt cx="3847900" cy="1017430"/>
              </a:xfrm>
            </p:grpSpPr>
            <p:sp>
              <p:nvSpPr>
                <p:cNvPr id="23" name="iṡ1îďé">
                  <a:extLst>
                    <a:ext uri="{FF2B5EF4-FFF2-40B4-BE49-F238E27FC236}">
                      <a16:creationId xmlns:a16="http://schemas.microsoft.com/office/drawing/2014/main" id="{9C10B3F0-C64C-437E-B632-46902C1ED506}"/>
                    </a:ext>
                  </a:extLst>
                </p:cNvPr>
                <p:cNvSpPr txBox="1"/>
                <p:nvPr/>
              </p:nvSpPr>
              <p:spPr>
                <a:xfrm>
                  <a:off x="673100" y="1130300"/>
                  <a:ext cx="38479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ctr" anchorCtr="0">
                  <a:normAutofit lnSpcReduction="10000"/>
                </a:bodyPr>
                <a:lstStyle/>
                <a:p>
                  <a:pPr>
                    <a:buSzPct val="25000"/>
                  </a:pPr>
                  <a:r>
                    <a:rPr lang="de-DE" sz="2000" b="1" dirty="0"/>
                    <a:t>Text here</a:t>
                  </a:r>
                </a:p>
              </p:txBody>
            </p:sp>
            <p:sp>
              <p:nvSpPr>
                <p:cNvPr id="24" name="iṡľïḓê">
                  <a:extLst>
                    <a:ext uri="{FF2B5EF4-FFF2-40B4-BE49-F238E27FC236}">
                      <a16:creationId xmlns:a16="http://schemas.microsoft.com/office/drawing/2014/main" id="{75565152-F634-45C6-B1BB-8040E04891A8}"/>
                    </a:ext>
                  </a:extLst>
                </p:cNvPr>
                <p:cNvSpPr txBox="1"/>
                <p:nvPr/>
              </p:nvSpPr>
              <p:spPr>
                <a:xfrm>
                  <a:off x="673100" y="1522812"/>
                  <a:ext cx="38479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altLang="zh-CN" sz="1200" dirty="0"/>
                    <a:t>Copy paste fonts. Choose the only option to retain text..…</a:t>
                  </a:r>
                  <a:r>
                    <a:rPr lang="de-DE" altLang="zh-CN" sz="1200" dirty="0"/>
                    <a:t>.</a:t>
                  </a:r>
                </a:p>
              </p:txBody>
            </p:sp>
          </p:grpSp>
        </p:grpSp>
        <p:grpSp>
          <p:nvGrpSpPr>
            <p:cNvPr id="9" name="í$lïdè">
              <a:extLst>
                <a:ext uri="{FF2B5EF4-FFF2-40B4-BE49-F238E27FC236}">
                  <a16:creationId xmlns:a16="http://schemas.microsoft.com/office/drawing/2014/main" id="{C0CE5E03-14E7-4ED7-A9AC-2548ADBD69C0}"/>
                </a:ext>
              </a:extLst>
            </p:cNvPr>
            <p:cNvGrpSpPr/>
            <p:nvPr/>
          </p:nvGrpSpPr>
          <p:grpSpPr>
            <a:xfrm>
              <a:off x="673100" y="4937134"/>
              <a:ext cx="5144668" cy="1209666"/>
              <a:chOff x="673100" y="1269000"/>
              <a:chExt cx="5144668" cy="1209666"/>
            </a:xfrm>
          </p:grpSpPr>
          <p:grpSp>
            <p:nvGrpSpPr>
              <p:cNvPr id="15" name="îSḻîḑè">
                <a:extLst>
                  <a:ext uri="{FF2B5EF4-FFF2-40B4-BE49-F238E27FC236}">
                    <a16:creationId xmlns:a16="http://schemas.microsoft.com/office/drawing/2014/main" id="{3E012BC7-B295-4785-8762-5A8A48FAE371}"/>
                  </a:ext>
                </a:extLst>
              </p:cNvPr>
              <p:cNvGrpSpPr/>
              <p:nvPr/>
            </p:nvGrpSpPr>
            <p:grpSpPr>
              <a:xfrm>
                <a:off x="673100" y="1269000"/>
                <a:ext cx="1209666" cy="1209666"/>
                <a:chOff x="769412" y="1571625"/>
                <a:chExt cx="1209666" cy="1209666"/>
              </a:xfrm>
            </p:grpSpPr>
            <p:sp>
              <p:nvSpPr>
                <p:cNvPr id="19" name="îṩliḋe">
                  <a:extLst>
                    <a:ext uri="{FF2B5EF4-FFF2-40B4-BE49-F238E27FC236}">
                      <a16:creationId xmlns:a16="http://schemas.microsoft.com/office/drawing/2014/main" id="{753DE9DB-C90D-4B85-BE5A-54036A1DDE0B}"/>
                    </a:ext>
                  </a:extLst>
                </p:cNvPr>
                <p:cNvSpPr/>
                <p:nvPr/>
              </p:nvSpPr>
              <p:spPr>
                <a:xfrm>
                  <a:off x="769412" y="1571625"/>
                  <a:ext cx="1209666" cy="1209666"/>
                </a:xfrm>
                <a:prstGeom prst="diamon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şlïďe">
                  <a:extLst>
                    <a:ext uri="{FF2B5EF4-FFF2-40B4-BE49-F238E27FC236}">
                      <a16:creationId xmlns:a16="http://schemas.microsoft.com/office/drawing/2014/main" id="{7D94317D-F45F-4092-8B7F-406236BD93FB}"/>
                    </a:ext>
                  </a:extLst>
                </p:cNvPr>
                <p:cNvSpPr/>
                <p:nvPr/>
              </p:nvSpPr>
              <p:spPr bwMode="auto">
                <a:xfrm>
                  <a:off x="1186238" y="1995399"/>
                  <a:ext cx="376014" cy="362118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ïšlíḑê">
                <a:extLst>
                  <a:ext uri="{FF2B5EF4-FFF2-40B4-BE49-F238E27FC236}">
                    <a16:creationId xmlns:a16="http://schemas.microsoft.com/office/drawing/2014/main" id="{655282A0-AF48-4D4F-9160-983C38147AD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969868" y="1365118"/>
                <a:ext cx="3847900" cy="1017430"/>
                <a:chOff x="673100" y="1130300"/>
                <a:chExt cx="3847900" cy="1017430"/>
              </a:xfrm>
            </p:grpSpPr>
            <p:sp>
              <p:nvSpPr>
                <p:cNvPr id="17" name="îSḷíḓê">
                  <a:extLst>
                    <a:ext uri="{FF2B5EF4-FFF2-40B4-BE49-F238E27FC236}">
                      <a16:creationId xmlns:a16="http://schemas.microsoft.com/office/drawing/2014/main" id="{AE1E40AD-15D9-473C-8574-184193945B3C}"/>
                    </a:ext>
                  </a:extLst>
                </p:cNvPr>
                <p:cNvSpPr txBox="1"/>
                <p:nvPr/>
              </p:nvSpPr>
              <p:spPr>
                <a:xfrm>
                  <a:off x="673100" y="1130300"/>
                  <a:ext cx="38479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ctr" anchorCtr="0">
                  <a:normAutofit lnSpcReduction="10000"/>
                </a:bodyPr>
                <a:lstStyle/>
                <a:p>
                  <a:pPr>
                    <a:buSzPct val="25000"/>
                  </a:pPr>
                  <a:r>
                    <a:rPr lang="de-DE" sz="2000" b="1" dirty="0"/>
                    <a:t>Text here</a:t>
                  </a:r>
                </a:p>
              </p:txBody>
            </p:sp>
            <p:sp>
              <p:nvSpPr>
                <p:cNvPr id="18" name="išḻíḋe">
                  <a:extLst>
                    <a:ext uri="{FF2B5EF4-FFF2-40B4-BE49-F238E27FC236}">
                      <a16:creationId xmlns:a16="http://schemas.microsoft.com/office/drawing/2014/main" id="{368B1733-D0C9-44D1-9C3D-C68929E5847F}"/>
                    </a:ext>
                  </a:extLst>
                </p:cNvPr>
                <p:cNvSpPr txBox="1"/>
                <p:nvPr/>
              </p:nvSpPr>
              <p:spPr>
                <a:xfrm>
                  <a:off x="673100" y="1522812"/>
                  <a:ext cx="38479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altLang="zh-CN" sz="1200" dirty="0"/>
                    <a:t>Copy paste fonts. Choose the only option to retain text..…</a:t>
                  </a:r>
                  <a:r>
                    <a:rPr lang="de-DE" altLang="zh-CN" sz="1200" dirty="0"/>
                    <a:t>.</a:t>
                  </a:r>
                </a:p>
              </p:txBody>
            </p:sp>
          </p:grpSp>
        </p:grpSp>
        <p:grpSp>
          <p:nvGrpSpPr>
            <p:cNvPr id="10" name="íŝľïďê">
              <a:extLst>
                <a:ext uri="{FF2B5EF4-FFF2-40B4-BE49-F238E27FC236}">
                  <a16:creationId xmlns:a16="http://schemas.microsoft.com/office/drawing/2014/main" id="{E8E1B9D7-15C4-47A7-ADD9-D8B1782F07A9}"/>
                </a:ext>
              </a:extLst>
            </p:cNvPr>
            <p:cNvGrpSpPr/>
            <p:nvPr/>
          </p:nvGrpSpPr>
          <p:grpSpPr>
            <a:xfrm>
              <a:off x="6771000" y="2908608"/>
              <a:ext cx="1459884" cy="1459884"/>
              <a:chOff x="769412" y="1571625"/>
              <a:chExt cx="1209666" cy="1209666"/>
            </a:xfrm>
          </p:grpSpPr>
          <p:sp>
            <p:nvSpPr>
              <p:cNvPr id="13" name="ïSľîḍe">
                <a:extLst>
                  <a:ext uri="{FF2B5EF4-FFF2-40B4-BE49-F238E27FC236}">
                    <a16:creationId xmlns:a16="http://schemas.microsoft.com/office/drawing/2014/main" id="{673CF976-2B8E-477C-8E93-3C285171A606}"/>
                  </a:ext>
                </a:extLst>
              </p:cNvPr>
              <p:cNvSpPr/>
              <p:nvPr/>
            </p:nvSpPr>
            <p:spPr>
              <a:xfrm>
                <a:off x="769412" y="1571625"/>
                <a:ext cx="1209666" cy="1209666"/>
              </a:xfrm>
              <a:prstGeom prst="diamond">
                <a:avLst/>
              </a:prstGeom>
              <a:solidFill>
                <a:schemeClr val="accent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ïşļiḑê">
                <a:extLst>
                  <a:ext uri="{FF2B5EF4-FFF2-40B4-BE49-F238E27FC236}">
                    <a16:creationId xmlns:a16="http://schemas.microsoft.com/office/drawing/2014/main" id="{8D1CAEB9-4F53-4C8C-B592-46B517C76AF4}"/>
                  </a:ext>
                </a:extLst>
              </p:cNvPr>
              <p:cNvSpPr/>
              <p:nvPr/>
            </p:nvSpPr>
            <p:spPr bwMode="auto">
              <a:xfrm>
                <a:off x="1186238" y="1995399"/>
                <a:ext cx="376014" cy="362118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isḻíḓè">
              <a:extLst>
                <a:ext uri="{FF2B5EF4-FFF2-40B4-BE49-F238E27FC236}">
                  <a16:creationId xmlns:a16="http://schemas.microsoft.com/office/drawing/2014/main" id="{F2253C46-A2EF-4ECA-ACEB-4DF9D44BA54D}"/>
                </a:ext>
              </a:extLst>
            </p:cNvPr>
            <p:cNvSpPr txBox="1"/>
            <p:nvPr/>
          </p:nvSpPr>
          <p:spPr>
            <a:xfrm>
              <a:off x="8298182" y="319918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2" name="i$ľidê">
              <a:extLst>
                <a:ext uri="{FF2B5EF4-FFF2-40B4-BE49-F238E27FC236}">
                  <a16:creationId xmlns:a16="http://schemas.microsoft.com/office/drawing/2014/main" id="{62064DC0-A874-48B3-9A5F-B0ABAADFCBFD}"/>
                </a:ext>
              </a:extLst>
            </p:cNvPr>
            <p:cNvSpPr txBox="1"/>
            <p:nvPr/>
          </p:nvSpPr>
          <p:spPr>
            <a:xfrm>
              <a:off x="8298182" y="359169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83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9711-55AA-45BC-864F-CE17172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9C0728-CFD8-47D2-A2C3-1C41162D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F2D8-DA21-4D94-AD0F-C82E86AB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6376b766-22e7-4acb-8b19-0b0f67bdb9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A9F7996-188E-4E01-B8C0-C66B995893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53304"/>
            <a:ext cx="10858090" cy="4759223"/>
            <a:chOff x="669925" y="1353304"/>
            <a:chExt cx="10858090" cy="4759223"/>
          </a:xfrm>
        </p:grpSpPr>
        <p:sp>
          <p:nvSpPr>
            <p:cNvPr id="6" name="ïsḻîḓé">
              <a:extLst>
                <a:ext uri="{FF2B5EF4-FFF2-40B4-BE49-F238E27FC236}">
                  <a16:creationId xmlns:a16="http://schemas.microsoft.com/office/drawing/2014/main" id="{33DB737F-A7AE-4EDA-9960-804C1AE1FF74}"/>
                </a:ext>
              </a:extLst>
            </p:cNvPr>
            <p:cNvSpPr/>
            <p:nvPr/>
          </p:nvSpPr>
          <p:spPr>
            <a:xfrm>
              <a:off x="669927" y="1853999"/>
              <a:ext cx="5095805" cy="1801851"/>
            </a:xfrm>
            <a:prstGeom prst="rect">
              <a:avLst/>
            </a:prstGeom>
            <a:blipFill>
              <a:blip r:embed="rId3"/>
              <a:stretch>
                <a:fillRect t="-44582" b="-43958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zh-CN" altLang="en-US" sz="1800"/>
            </a:p>
          </p:txBody>
        </p:sp>
        <p:sp>
          <p:nvSpPr>
            <p:cNvPr id="7" name="iṧḻîdé">
              <a:extLst>
                <a:ext uri="{FF2B5EF4-FFF2-40B4-BE49-F238E27FC236}">
                  <a16:creationId xmlns:a16="http://schemas.microsoft.com/office/drawing/2014/main" id="{FE389693-1BF1-4F61-9FB2-63A164D818B5}"/>
                </a:ext>
              </a:extLst>
            </p:cNvPr>
            <p:cNvSpPr/>
            <p:nvPr/>
          </p:nvSpPr>
          <p:spPr>
            <a:xfrm>
              <a:off x="6432210" y="1853999"/>
              <a:ext cx="5095805" cy="1801851"/>
            </a:xfrm>
            <a:prstGeom prst="rect">
              <a:avLst/>
            </a:prstGeom>
            <a:blipFill>
              <a:blip r:embed="rId4"/>
              <a:stretch>
                <a:fillRect t="-44582" b="-43958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/>
              <a:endParaRPr lang="zh-CN" altLang="en-US" sz="1800"/>
            </a:p>
          </p:txBody>
        </p:sp>
        <p:sp>
          <p:nvSpPr>
            <p:cNvPr id="8" name="i$ľiḑè">
              <a:extLst>
                <a:ext uri="{FF2B5EF4-FFF2-40B4-BE49-F238E27FC236}">
                  <a16:creationId xmlns:a16="http://schemas.microsoft.com/office/drawing/2014/main" id="{0DF99C9A-7023-4177-8942-F00A2921FC15}"/>
                </a:ext>
              </a:extLst>
            </p:cNvPr>
            <p:cNvSpPr txBox="1"/>
            <p:nvPr/>
          </p:nvSpPr>
          <p:spPr bwMode="auto">
            <a:xfrm>
              <a:off x="669925" y="3313509"/>
              <a:ext cx="5087038" cy="348836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/>
                <a:t>Text Here</a:t>
              </a:r>
            </a:p>
          </p:txBody>
        </p:sp>
        <p:sp>
          <p:nvSpPr>
            <p:cNvPr id="9" name="îṩḻiďè">
              <a:extLst>
                <a:ext uri="{FF2B5EF4-FFF2-40B4-BE49-F238E27FC236}">
                  <a16:creationId xmlns:a16="http://schemas.microsoft.com/office/drawing/2014/main" id="{0F6EE9D2-09B3-4E23-B079-AF3D05476D77}"/>
                </a:ext>
              </a:extLst>
            </p:cNvPr>
            <p:cNvSpPr txBox="1"/>
            <p:nvPr/>
          </p:nvSpPr>
          <p:spPr bwMode="auto">
            <a:xfrm>
              <a:off x="6432210" y="3307015"/>
              <a:ext cx="5087038" cy="348836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/>
                <a:t>Text Here</a:t>
              </a:r>
            </a:p>
          </p:txBody>
        </p:sp>
        <p:sp>
          <p:nvSpPr>
            <p:cNvPr id="10" name="îṡlíḍè">
              <a:extLst>
                <a:ext uri="{FF2B5EF4-FFF2-40B4-BE49-F238E27FC236}">
                  <a16:creationId xmlns:a16="http://schemas.microsoft.com/office/drawing/2014/main" id="{E7FFCF87-6C9E-4B34-A595-E557CF6E4987}"/>
                </a:ext>
              </a:extLst>
            </p:cNvPr>
            <p:cNvSpPr/>
            <p:nvPr/>
          </p:nvSpPr>
          <p:spPr bwMode="auto">
            <a:xfrm>
              <a:off x="669927" y="5373217"/>
              <a:ext cx="10850560" cy="739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 sz="1600" b="1"/>
                <a:t>Supporting text here</a:t>
              </a:r>
              <a:endParaRPr lang="en-US" altLang="zh-CN" sz="1600" b="1" dirty="0"/>
            </a:p>
          </p:txBody>
        </p:sp>
        <p:grpSp>
          <p:nvGrpSpPr>
            <p:cNvPr id="11" name="îşľîḍe">
              <a:extLst>
                <a:ext uri="{FF2B5EF4-FFF2-40B4-BE49-F238E27FC236}">
                  <a16:creationId xmlns:a16="http://schemas.microsoft.com/office/drawing/2014/main" id="{6F3877CA-753B-46F5-9276-DF281ADC327B}"/>
                </a:ext>
              </a:extLst>
            </p:cNvPr>
            <p:cNvGrpSpPr/>
            <p:nvPr/>
          </p:nvGrpSpPr>
          <p:grpSpPr>
            <a:xfrm>
              <a:off x="2763788" y="1353304"/>
              <a:ext cx="899312" cy="900726"/>
              <a:chOff x="2808193" y="1541018"/>
              <a:chExt cx="899312" cy="900726"/>
            </a:xfrm>
          </p:grpSpPr>
          <p:sp>
            <p:nvSpPr>
              <p:cNvPr id="17" name="ïṣ1iďê">
                <a:extLst>
                  <a:ext uri="{FF2B5EF4-FFF2-40B4-BE49-F238E27FC236}">
                    <a16:creationId xmlns:a16="http://schemas.microsoft.com/office/drawing/2014/main" id="{1A63A559-8942-4D98-B2B1-943489C2BE61}"/>
                  </a:ext>
                </a:extLst>
              </p:cNvPr>
              <p:cNvSpPr/>
              <p:nvPr/>
            </p:nvSpPr>
            <p:spPr bwMode="auto">
              <a:xfrm>
                <a:off x="2808193" y="1541018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ïśļïdé">
                <a:extLst>
                  <a:ext uri="{FF2B5EF4-FFF2-40B4-BE49-F238E27FC236}">
                    <a16:creationId xmlns:a16="http://schemas.microsoft.com/office/drawing/2014/main" id="{21EFA00C-CF59-46A8-9CCA-DAA3A14B8106}"/>
                  </a:ext>
                </a:extLst>
              </p:cNvPr>
              <p:cNvSpPr/>
              <p:nvPr/>
            </p:nvSpPr>
            <p:spPr>
              <a:xfrm>
                <a:off x="2991000" y="1717565"/>
                <a:ext cx="533699" cy="54763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îŝlíḓè">
              <a:extLst>
                <a:ext uri="{FF2B5EF4-FFF2-40B4-BE49-F238E27FC236}">
                  <a16:creationId xmlns:a16="http://schemas.microsoft.com/office/drawing/2014/main" id="{A22DE72E-C93C-4EBD-BBC5-62974E60C6A0}"/>
                </a:ext>
              </a:extLst>
            </p:cNvPr>
            <p:cNvGrpSpPr/>
            <p:nvPr/>
          </p:nvGrpSpPr>
          <p:grpSpPr>
            <a:xfrm>
              <a:off x="8525315" y="1353304"/>
              <a:ext cx="899312" cy="900726"/>
              <a:chOff x="2808193" y="1541018"/>
              <a:chExt cx="899312" cy="900726"/>
            </a:xfrm>
          </p:grpSpPr>
          <p:sp>
            <p:nvSpPr>
              <p:cNvPr id="15" name="íṩḻïďê">
                <a:extLst>
                  <a:ext uri="{FF2B5EF4-FFF2-40B4-BE49-F238E27FC236}">
                    <a16:creationId xmlns:a16="http://schemas.microsoft.com/office/drawing/2014/main" id="{D42A28E8-71D8-4782-8426-0C86C94E111D}"/>
                  </a:ext>
                </a:extLst>
              </p:cNvPr>
              <p:cNvSpPr/>
              <p:nvPr/>
            </p:nvSpPr>
            <p:spPr bwMode="auto">
              <a:xfrm>
                <a:off x="2808193" y="1541018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í$ľîḓé">
                <a:extLst>
                  <a:ext uri="{FF2B5EF4-FFF2-40B4-BE49-F238E27FC236}">
                    <a16:creationId xmlns:a16="http://schemas.microsoft.com/office/drawing/2014/main" id="{BCB9C61C-2455-4557-8A2D-032516609A3A}"/>
                  </a:ext>
                </a:extLst>
              </p:cNvPr>
              <p:cNvSpPr/>
              <p:nvPr/>
            </p:nvSpPr>
            <p:spPr>
              <a:xfrm>
                <a:off x="2991000" y="1717565"/>
                <a:ext cx="533699" cy="54763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" name="ïš1îdè">
              <a:extLst>
                <a:ext uri="{FF2B5EF4-FFF2-40B4-BE49-F238E27FC236}">
                  <a16:creationId xmlns:a16="http://schemas.microsoft.com/office/drawing/2014/main" id="{178820E1-AC77-41AE-81C0-0BBDFB5BBA85}"/>
                </a:ext>
              </a:extLst>
            </p:cNvPr>
            <p:cNvSpPr/>
            <p:nvPr/>
          </p:nvSpPr>
          <p:spPr bwMode="auto">
            <a:xfrm>
              <a:off x="670299" y="3794854"/>
              <a:ext cx="5086664" cy="131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íṧľíḑè">
              <a:extLst>
                <a:ext uri="{FF2B5EF4-FFF2-40B4-BE49-F238E27FC236}">
                  <a16:creationId xmlns:a16="http://schemas.microsoft.com/office/drawing/2014/main" id="{F3E0F4E8-8845-4366-B7D9-B2217EE640EA}"/>
                </a:ext>
              </a:extLst>
            </p:cNvPr>
            <p:cNvSpPr/>
            <p:nvPr/>
          </p:nvSpPr>
          <p:spPr bwMode="auto">
            <a:xfrm>
              <a:off x="6431639" y="3794854"/>
              <a:ext cx="5086664" cy="131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12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CAC3A-DCE5-4BFE-AF94-A39C2650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26810-FFF4-4904-AF8B-EC62CC4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A359A-E862-4007-A60A-F92A7092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5fd53a06-bc9c-4e44-8af6-400417d81c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8B6743-B42C-4F8E-ABAC-D2D7C33F9D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6801"/>
            <a:ext cx="10860050" cy="5016824"/>
            <a:chOff x="669925" y="1126801"/>
            <a:chExt cx="10860050" cy="5016824"/>
          </a:xfrm>
        </p:grpSpPr>
        <p:sp>
          <p:nvSpPr>
            <p:cNvPr id="6" name="ïśḻíďe">
              <a:extLst>
                <a:ext uri="{FF2B5EF4-FFF2-40B4-BE49-F238E27FC236}">
                  <a16:creationId xmlns:a16="http://schemas.microsoft.com/office/drawing/2014/main" id="{55078433-E311-4E92-9075-8F3E0129B411}"/>
                </a:ext>
              </a:extLst>
            </p:cNvPr>
            <p:cNvSpPr/>
            <p:nvPr/>
          </p:nvSpPr>
          <p:spPr bwMode="auto">
            <a:xfrm>
              <a:off x="669925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ï$lïdê">
              <a:extLst>
                <a:ext uri="{FF2B5EF4-FFF2-40B4-BE49-F238E27FC236}">
                  <a16:creationId xmlns:a16="http://schemas.microsoft.com/office/drawing/2014/main" id="{4459E1B8-DF72-40F6-9135-D1E632E164D4}"/>
                </a:ext>
              </a:extLst>
            </p:cNvPr>
            <p:cNvSpPr/>
            <p:nvPr/>
          </p:nvSpPr>
          <p:spPr>
            <a:xfrm>
              <a:off x="9481401" y="3418533"/>
              <a:ext cx="2033387" cy="4577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>
              <a:normAutofit/>
            </a:bodyPr>
            <a:lstStyle/>
            <a:p>
              <a:pPr algn="ctr"/>
              <a:r>
                <a:rPr lang="en-US" altLang="zh-CN" sz="2000" b="1" dirty="0"/>
                <a:t>20%</a:t>
              </a:r>
              <a:endParaRPr lang="zh-CN" altLang="en-US" sz="2000" b="1" dirty="0"/>
            </a:p>
          </p:txBody>
        </p:sp>
        <p:sp>
          <p:nvSpPr>
            <p:cNvPr id="8" name="iṥ1ídê">
              <a:extLst>
                <a:ext uri="{FF2B5EF4-FFF2-40B4-BE49-F238E27FC236}">
                  <a16:creationId xmlns:a16="http://schemas.microsoft.com/office/drawing/2014/main" id="{D4A4CD80-5CAC-4AD9-84C5-71B1F65F83EB}"/>
                </a:ext>
              </a:extLst>
            </p:cNvPr>
            <p:cNvSpPr/>
            <p:nvPr/>
          </p:nvSpPr>
          <p:spPr>
            <a:xfrm>
              <a:off x="669926" y="3418533"/>
              <a:ext cx="8554759" cy="4577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80%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isļiḑè">
              <a:extLst>
                <a:ext uri="{FF2B5EF4-FFF2-40B4-BE49-F238E27FC236}">
                  <a16:creationId xmlns:a16="http://schemas.microsoft.com/office/drawing/2014/main" id="{578D9E04-57C6-4B8A-8F7F-7C4C6A156493}"/>
                </a:ext>
              </a:extLst>
            </p:cNvPr>
            <p:cNvSpPr/>
            <p:nvPr/>
          </p:nvSpPr>
          <p:spPr bwMode="auto">
            <a:xfrm>
              <a:off x="1399818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í$ḷiḓè">
              <a:extLst>
                <a:ext uri="{FF2B5EF4-FFF2-40B4-BE49-F238E27FC236}">
                  <a16:creationId xmlns:a16="http://schemas.microsoft.com/office/drawing/2014/main" id="{1163838D-EDC2-48F1-ABD8-EE537485B8AD}"/>
                </a:ext>
              </a:extLst>
            </p:cNvPr>
            <p:cNvSpPr/>
            <p:nvPr/>
          </p:nvSpPr>
          <p:spPr bwMode="auto">
            <a:xfrm>
              <a:off x="2129711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iŝḷîdè">
              <a:extLst>
                <a:ext uri="{FF2B5EF4-FFF2-40B4-BE49-F238E27FC236}">
                  <a16:creationId xmlns:a16="http://schemas.microsoft.com/office/drawing/2014/main" id="{2D357C6C-73A7-400E-B0EC-CBA410CBB72F}"/>
                </a:ext>
              </a:extLst>
            </p:cNvPr>
            <p:cNvSpPr/>
            <p:nvPr/>
          </p:nvSpPr>
          <p:spPr bwMode="auto">
            <a:xfrm>
              <a:off x="2859604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ïṡliḓe">
              <a:extLst>
                <a:ext uri="{FF2B5EF4-FFF2-40B4-BE49-F238E27FC236}">
                  <a16:creationId xmlns:a16="http://schemas.microsoft.com/office/drawing/2014/main" id="{4D3E08C1-7E20-44F9-8B75-1A753593B43A}"/>
                </a:ext>
              </a:extLst>
            </p:cNvPr>
            <p:cNvSpPr/>
            <p:nvPr/>
          </p:nvSpPr>
          <p:spPr bwMode="auto">
            <a:xfrm>
              <a:off x="3589497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ïśľïďé">
              <a:extLst>
                <a:ext uri="{FF2B5EF4-FFF2-40B4-BE49-F238E27FC236}">
                  <a16:creationId xmlns:a16="http://schemas.microsoft.com/office/drawing/2014/main" id="{37F07423-6962-4B19-8D7C-AEAA378554D3}"/>
                </a:ext>
              </a:extLst>
            </p:cNvPr>
            <p:cNvSpPr/>
            <p:nvPr/>
          </p:nvSpPr>
          <p:spPr bwMode="auto">
            <a:xfrm>
              <a:off x="4319390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íṧḻïḑe">
              <a:extLst>
                <a:ext uri="{FF2B5EF4-FFF2-40B4-BE49-F238E27FC236}">
                  <a16:creationId xmlns:a16="http://schemas.microsoft.com/office/drawing/2014/main" id="{16634A68-B3EC-4573-8586-F982DCE63C69}"/>
                </a:ext>
              </a:extLst>
            </p:cNvPr>
            <p:cNvSpPr/>
            <p:nvPr/>
          </p:nvSpPr>
          <p:spPr bwMode="auto">
            <a:xfrm>
              <a:off x="5049283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íṧḷîdé">
              <a:extLst>
                <a:ext uri="{FF2B5EF4-FFF2-40B4-BE49-F238E27FC236}">
                  <a16:creationId xmlns:a16="http://schemas.microsoft.com/office/drawing/2014/main" id="{FE92268C-7DB6-4A84-AA26-691D35CB3526}"/>
                </a:ext>
              </a:extLst>
            </p:cNvPr>
            <p:cNvSpPr/>
            <p:nvPr/>
          </p:nvSpPr>
          <p:spPr bwMode="auto">
            <a:xfrm>
              <a:off x="5779176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íṧľïḓè">
              <a:extLst>
                <a:ext uri="{FF2B5EF4-FFF2-40B4-BE49-F238E27FC236}">
                  <a16:creationId xmlns:a16="http://schemas.microsoft.com/office/drawing/2014/main" id="{9A789C57-8804-4EBF-BCBD-C07341D7A149}"/>
                </a:ext>
              </a:extLst>
            </p:cNvPr>
            <p:cNvSpPr/>
            <p:nvPr/>
          </p:nvSpPr>
          <p:spPr bwMode="auto">
            <a:xfrm>
              <a:off x="6509069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íṥľîḋê">
              <a:extLst>
                <a:ext uri="{FF2B5EF4-FFF2-40B4-BE49-F238E27FC236}">
                  <a16:creationId xmlns:a16="http://schemas.microsoft.com/office/drawing/2014/main" id="{9C1C8BD1-F59C-4B03-8BB8-E1D8DB578D96}"/>
                </a:ext>
              </a:extLst>
            </p:cNvPr>
            <p:cNvSpPr/>
            <p:nvPr/>
          </p:nvSpPr>
          <p:spPr bwMode="auto">
            <a:xfrm>
              <a:off x="7238962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îşľíḋè">
              <a:extLst>
                <a:ext uri="{FF2B5EF4-FFF2-40B4-BE49-F238E27FC236}">
                  <a16:creationId xmlns:a16="http://schemas.microsoft.com/office/drawing/2014/main" id="{175A7CE4-8F8B-4179-84C6-4DE975869EE4}"/>
                </a:ext>
              </a:extLst>
            </p:cNvPr>
            <p:cNvSpPr/>
            <p:nvPr/>
          </p:nvSpPr>
          <p:spPr bwMode="auto">
            <a:xfrm>
              <a:off x="7968855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ïṡliḑê">
              <a:extLst>
                <a:ext uri="{FF2B5EF4-FFF2-40B4-BE49-F238E27FC236}">
                  <a16:creationId xmlns:a16="http://schemas.microsoft.com/office/drawing/2014/main" id="{EE8258C2-72BB-493B-B383-664EC02359CA}"/>
                </a:ext>
              </a:extLst>
            </p:cNvPr>
            <p:cNvSpPr/>
            <p:nvPr/>
          </p:nvSpPr>
          <p:spPr bwMode="auto">
            <a:xfrm>
              <a:off x="8698748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îṡlíḋe">
              <a:extLst>
                <a:ext uri="{FF2B5EF4-FFF2-40B4-BE49-F238E27FC236}">
                  <a16:creationId xmlns:a16="http://schemas.microsoft.com/office/drawing/2014/main" id="{6497EDDA-D88A-4FAD-A36D-0304D83E46CA}"/>
                </a:ext>
              </a:extLst>
            </p:cNvPr>
            <p:cNvSpPr/>
            <p:nvPr/>
          </p:nvSpPr>
          <p:spPr bwMode="auto">
            <a:xfrm>
              <a:off x="9428641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îśľíḓê">
              <a:extLst>
                <a:ext uri="{FF2B5EF4-FFF2-40B4-BE49-F238E27FC236}">
                  <a16:creationId xmlns:a16="http://schemas.microsoft.com/office/drawing/2014/main" id="{351984A4-2BF5-4A49-AD87-7A55F41479CC}"/>
                </a:ext>
              </a:extLst>
            </p:cNvPr>
            <p:cNvSpPr/>
            <p:nvPr/>
          </p:nvSpPr>
          <p:spPr bwMode="auto">
            <a:xfrm>
              <a:off x="10158534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îšļiḓè">
              <a:extLst>
                <a:ext uri="{FF2B5EF4-FFF2-40B4-BE49-F238E27FC236}">
                  <a16:creationId xmlns:a16="http://schemas.microsoft.com/office/drawing/2014/main" id="{F9E48D9C-336B-4EB8-9C99-50060061C7CD}"/>
                </a:ext>
              </a:extLst>
            </p:cNvPr>
            <p:cNvSpPr/>
            <p:nvPr/>
          </p:nvSpPr>
          <p:spPr bwMode="auto">
            <a:xfrm>
              <a:off x="10888428" y="1126801"/>
              <a:ext cx="626360" cy="2083325"/>
            </a:xfrm>
            <a:custGeom>
              <a:avLst/>
              <a:gdLst/>
              <a:ahLst/>
              <a:cxnLst/>
              <a:rect l="l" t="t" r="r" b="b"/>
              <a:pathLst>
                <a:path w="689792" h="2294305">
                  <a:moveTo>
                    <a:pt x="437721" y="335982"/>
                  </a:moveTo>
                  <a:cubicBezTo>
                    <a:pt x="437721" y="335982"/>
                    <a:pt x="479409" y="342902"/>
                    <a:pt x="486357" y="349822"/>
                  </a:cubicBezTo>
                  <a:cubicBezTo>
                    <a:pt x="500253" y="349822"/>
                    <a:pt x="534992" y="356742"/>
                    <a:pt x="555836" y="377501"/>
                  </a:cubicBezTo>
                  <a:cubicBezTo>
                    <a:pt x="576672" y="391335"/>
                    <a:pt x="611391" y="384427"/>
                    <a:pt x="611420" y="384421"/>
                  </a:cubicBezTo>
                  <a:cubicBezTo>
                    <a:pt x="611420" y="384421"/>
                    <a:pt x="667003" y="405181"/>
                    <a:pt x="673951" y="412101"/>
                  </a:cubicBezTo>
                  <a:cubicBezTo>
                    <a:pt x="673951" y="419021"/>
                    <a:pt x="673951" y="474380"/>
                    <a:pt x="680899" y="515899"/>
                  </a:cubicBezTo>
                  <a:cubicBezTo>
                    <a:pt x="680899" y="515899"/>
                    <a:pt x="673951" y="654296"/>
                    <a:pt x="673951" y="744254"/>
                  </a:cubicBezTo>
                  <a:cubicBezTo>
                    <a:pt x="673951" y="819087"/>
                    <a:pt x="678759" y="802939"/>
                    <a:pt x="680899" y="799613"/>
                  </a:cubicBezTo>
                  <a:cubicBezTo>
                    <a:pt x="680899" y="813453"/>
                    <a:pt x="694795" y="931091"/>
                    <a:pt x="687847" y="944931"/>
                  </a:cubicBezTo>
                  <a:cubicBezTo>
                    <a:pt x="680899" y="965690"/>
                    <a:pt x="625316" y="1145607"/>
                    <a:pt x="618368" y="1159447"/>
                  </a:cubicBezTo>
                  <a:cubicBezTo>
                    <a:pt x="618368" y="1166365"/>
                    <a:pt x="618368" y="1214787"/>
                    <a:pt x="618368" y="1214806"/>
                  </a:cubicBezTo>
                  <a:cubicBezTo>
                    <a:pt x="597539" y="1235550"/>
                    <a:pt x="590586" y="1249384"/>
                    <a:pt x="590576" y="1249405"/>
                  </a:cubicBezTo>
                  <a:cubicBezTo>
                    <a:pt x="590576" y="1311684"/>
                    <a:pt x="583628" y="1408562"/>
                    <a:pt x="583628" y="1450081"/>
                  </a:cubicBezTo>
                  <a:cubicBezTo>
                    <a:pt x="590576" y="1505440"/>
                    <a:pt x="576680" y="1623078"/>
                    <a:pt x="583628" y="1685357"/>
                  </a:cubicBezTo>
                  <a:cubicBezTo>
                    <a:pt x="590576" y="1740716"/>
                    <a:pt x="590576" y="1982911"/>
                    <a:pt x="583628" y="2059030"/>
                  </a:cubicBezTo>
                  <a:cubicBezTo>
                    <a:pt x="583628" y="2121309"/>
                    <a:pt x="583628" y="2117416"/>
                    <a:pt x="583628" y="2121308"/>
                  </a:cubicBezTo>
                  <a:cubicBezTo>
                    <a:pt x="576687" y="2142048"/>
                    <a:pt x="583614" y="2148975"/>
                    <a:pt x="583628" y="2148988"/>
                  </a:cubicBezTo>
                  <a:cubicBezTo>
                    <a:pt x="583628" y="2148988"/>
                    <a:pt x="583628" y="2162828"/>
                    <a:pt x="583628" y="2183587"/>
                  </a:cubicBezTo>
                  <a:cubicBezTo>
                    <a:pt x="583628" y="2204334"/>
                    <a:pt x="569750" y="2204347"/>
                    <a:pt x="569732" y="2204347"/>
                  </a:cubicBezTo>
                  <a:cubicBezTo>
                    <a:pt x="569732" y="2204347"/>
                    <a:pt x="569732" y="2204347"/>
                    <a:pt x="590576" y="2266626"/>
                  </a:cubicBezTo>
                  <a:cubicBezTo>
                    <a:pt x="590576" y="2266626"/>
                    <a:pt x="590576" y="2266626"/>
                    <a:pt x="591444" y="2266626"/>
                  </a:cubicBezTo>
                  <a:lnTo>
                    <a:pt x="597524" y="2266626"/>
                  </a:lnTo>
                  <a:cubicBezTo>
                    <a:pt x="597524" y="2266626"/>
                    <a:pt x="597524" y="2266626"/>
                    <a:pt x="597524" y="2287385"/>
                  </a:cubicBezTo>
                  <a:cubicBezTo>
                    <a:pt x="576680" y="2294305"/>
                    <a:pt x="562784" y="2294305"/>
                    <a:pt x="521096" y="2294305"/>
                  </a:cubicBezTo>
                  <a:cubicBezTo>
                    <a:pt x="486373" y="2294305"/>
                    <a:pt x="458591" y="2287392"/>
                    <a:pt x="458565" y="2287385"/>
                  </a:cubicBezTo>
                  <a:cubicBezTo>
                    <a:pt x="458565" y="2287385"/>
                    <a:pt x="458565" y="2287385"/>
                    <a:pt x="458565" y="2266626"/>
                  </a:cubicBezTo>
                  <a:cubicBezTo>
                    <a:pt x="458565" y="2266626"/>
                    <a:pt x="458565" y="2266626"/>
                    <a:pt x="458565" y="2265761"/>
                  </a:cubicBezTo>
                  <a:lnTo>
                    <a:pt x="458565" y="2259706"/>
                  </a:lnTo>
                  <a:cubicBezTo>
                    <a:pt x="458565" y="2259706"/>
                    <a:pt x="458565" y="2259706"/>
                    <a:pt x="465513" y="2232026"/>
                  </a:cubicBezTo>
                  <a:cubicBezTo>
                    <a:pt x="465513" y="2232026"/>
                    <a:pt x="465513" y="2232026"/>
                    <a:pt x="465513" y="2231161"/>
                  </a:cubicBezTo>
                  <a:lnTo>
                    <a:pt x="465513" y="2225106"/>
                  </a:lnTo>
                  <a:cubicBezTo>
                    <a:pt x="465513" y="2225106"/>
                    <a:pt x="465513" y="2225106"/>
                    <a:pt x="464644" y="2224241"/>
                  </a:cubicBezTo>
                  <a:lnTo>
                    <a:pt x="458565" y="2218187"/>
                  </a:lnTo>
                  <a:cubicBezTo>
                    <a:pt x="458565" y="2218187"/>
                    <a:pt x="458565" y="2218187"/>
                    <a:pt x="457696" y="2218187"/>
                  </a:cubicBezTo>
                  <a:lnTo>
                    <a:pt x="451617" y="2218187"/>
                  </a:lnTo>
                  <a:cubicBezTo>
                    <a:pt x="444669" y="2211267"/>
                    <a:pt x="465513" y="2197427"/>
                    <a:pt x="451617" y="2190507"/>
                  </a:cubicBezTo>
                  <a:cubicBezTo>
                    <a:pt x="437721" y="2190507"/>
                    <a:pt x="430773" y="2155908"/>
                    <a:pt x="430773" y="2135148"/>
                  </a:cubicBezTo>
                  <a:cubicBezTo>
                    <a:pt x="430773" y="2107469"/>
                    <a:pt x="409929" y="1941392"/>
                    <a:pt x="402981" y="1872193"/>
                  </a:cubicBezTo>
                  <a:cubicBezTo>
                    <a:pt x="389085" y="1796075"/>
                    <a:pt x="396033" y="1650757"/>
                    <a:pt x="389085" y="1588479"/>
                  </a:cubicBezTo>
                  <a:cubicBezTo>
                    <a:pt x="382139" y="1533131"/>
                    <a:pt x="361302" y="1429364"/>
                    <a:pt x="361294" y="1429322"/>
                  </a:cubicBezTo>
                  <a:cubicBezTo>
                    <a:pt x="361294" y="1429322"/>
                    <a:pt x="340450" y="1574639"/>
                    <a:pt x="340450" y="1602318"/>
                  </a:cubicBezTo>
                  <a:cubicBezTo>
                    <a:pt x="340450" y="1629998"/>
                    <a:pt x="291814" y="1886033"/>
                    <a:pt x="291814" y="1920632"/>
                  </a:cubicBezTo>
                  <a:cubicBezTo>
                    <a:pt x="291814" y="1955232"/>
                    <a:pt x="319606" y="2135148"/>
                    <a:pt x="319606" y="2162828"/>
                  </a:cubicBezTo>
                  <a:cubicBezTo>
                    <a:pt x="319606" y="2183587"/>
                    <a:pt x="326554" y="2225106"/>
                    <a:pt x="326554" y="2232026"/>
                  </a:cubicBezTo>
                  <a:cubicBezTo>
                    <a:pt x="326554" y="2238937"/>
                    <a:pt x="333483" y="2245848"/>
                    <a:pt x="333502" y="2245866"/>
                  </a:cubicBezTo>
                  <a:cubicBezTo>
                    <a:pt x="333502" y="2245866"/>
                    <a:pt x="333502" y="2245866"/>
                    <a:pt x="333502" y="2266626"/>
                  </a:cubicBezTo>
                  <a:cubicBezTo>
                    <a:pt x="333502" y="2266626"/>
                    <a:pt x="333502" y="2266626"/>
                    <a:pt x="243178" y="2280465"/>
                  </a:cubicBezTo>
                  <a:cubicBezTo>
                    <a:pt x="243178" y="2280465"/>
                    <a:pt x="243178" y="2280465"/>
                    <a:pt x="243178" y="2259706"/>
                  </a:cubicBezTo>
                  <a:cubicBezTo>
                    <a:pt x="243178" y="2259706"/>
                    <a:pt x="180647" y="2280465"/>
                    <a:pt x="111167" y="2287385"/>
                  </a:cubicBezTo>
                  <a:cubicBezTo>
                    <a:pt x="41707" y="2287385"/>
                    <a:pt x="23" y="2273554"/>
                    <a:pt x="0" y="2273546"/>
                  </a:cubicBezTo>
                  <a:cubicBezTo>
                    <a:pt x="0" y="2273546"/>
                    <a:pt x="0" y="2273546"/>
                    <a:pt x="0" y="2272681"/>
                  </a:cubicBezTo>
                  <a:lnTo>
                    <a:pt x="0" y="2266626"/>
                  </a:lnTo>
                  <a:cubicBezTo>
                    <a:pt x="0" y="2266626"/>
                    <a:pt x="0" y="2266626"/>
                    <a:pt x="868" y="2266626"/>
                  </a:cubicBezTo>
                  <a:lnTo>
                    <a:pt x="6948" y="2266626"/>
                  </a:lnTo>
                  <a:cubicBezTo>
                    <a:pt x="6948" y="2266626"/>
                    <a:pt x="6948" y="2245866"/>
                    <a:pt x="13896" y="2245866"/>
                  </a:cubicBezTo>
                  <a:cubicBezTo>
                    <a:pt x="20844" y="2238946"/>
                    <a:pt x="69479" y="2245866"/>
                    <a:pt x="90323" y="2238946"/>
                  </a:cubicBezTo>
                  <a:cubicBezTo>
                    <a:pt x="111159" y="2232029"/>
                    <a:pt x="145879" y="2211283"/>
                    <a:pt x="145907" y="2211267"/>
                  </a:cubicBezTo>
                  <a:cubicBezTo>
                    <a:pt x="145907" y="2211267"/>
                    <a:pt x="145907" y="2211267"/>
                    <a:pt x="145038" y="2210402"/>
                  </a:cubicBezTo>
                  <a:lnTo>
                    <a:pt x="138959" y="2204347"/>
                  </a:lnTo>
                  <a:cubicBezTo>
                    <a:pt x="138959" y="2204347"/>
                    <a:pt x="145907" y="2197427"/>
                    <a:pt x="152855" y="2197427"/>
                  </a:cubicBezTo>
                  <a:cubicBezTo>
                    <a:pt x="152855" y="2190507"/>
                    <a:pt x="152855" y="2169748"/>
                    <a:pt x="145907" y="2162828"/>
                  </a:cubicBezTo>
                  <a:cubicBezTo>
                    <a:pt x="132011" y="2148988"/>
                    <a:pt x="166751" y="2128228"/>
                    <a:pt x="152855" y="2114389"/>
                  </a:cubicBezTo>
                  <a:cubicBezTo>
                    <a:pt x="145907" y="2107469"/>
                    <a:pt x="138959" y="2079789"/>
                    <a:pt x="138959" y="2045190"/>
                  </a:cubicBezTo>
                  <a:cubicBezTo>
                    <a:pt x="138959" y="2003671"/>
                    <a:pt x="145907" y="1713036"/>
                    <a:pt x="138959" y="1664597"/>
                  </a:cubicBezTo>
                  <a:cubicBezTo>
                    <a:pt x="132011" y="1616158"/>
                    <a:pt x="132011" y="1498520"/>
                    <a:pt x="125063" y="1429322"/>
                  </a:cubicBezTo>
                  <a:cubicBezTo>
                    <a:pt x="118116" y="1360132"/>
                    <a:pt x="111169" y="1201007"/>
                    <a:pt x="111167" y="1200966"/>
                  </a:cubicBezTo>
                  <a:cubicBezTo>
                    <a:pt x="111167" y="1200966"/>
                    <a:pt x="111167" y="1200966"/>
                    <a:pt x="90323" y="1194046"/>
                  </a:cubicBezTo>
                  <a:cubicBezTo>
                    <a:pt x="90323" y="1194046"/>
                    <a:pt x="76427" y="1194046"/>
                    <a:pt x="76427" y="1180206"/>
                  </a:cubicBezTo>
                  <a:cubicBezTo>
                    <a:pt x="69479" y="1166366"/>
                    <a:pt x="62531" y="1069488"/>
                    <a:pt x="69479" y="1034889"/>
                  </a:cubicBezTo>
                  <a:cubicBezTo>
                    <a:pt x="76427" y="1000290"/>
                    <a:pt x="55584" y="854972"/>
                    <a:pt x="62531" y="778854"/>
                  </a:cubicBezTo>
                  <a:cubicBezTo>
                    <a:pt x="76427" y="695815"/>
                    <a:pt x="41688" y="522819"/>
                    <a:pt x="41688" y="502059"/>
                  </a:cubicBezTo>
                  <a:cubicBezTo>
                    <a:pt x="48636" y="481299"/>
                    <a:pt x="55584" y="474380"/>
                    <a:pt x="55584" y="453620"/>
                  </a:cubicBezTo>
                  <a:cubicBezTo>
                    <a:pt x="62531" y="432860"/>
                    <a:pt x="55584" y="405181"/>
                    <a:pt x="76427" y="391341"/>
                  </a:cubicBezTo>
                  <a:cubicBezTo>
                    <a:pt x="83371" y="391341"/>
                    <a:pt x="97253" y="391341"/>
                    <a:pt x="97271" y="391341"/>
                  </a:cubicBezTo>
                  <a:cubicBezTo>
                    <a:pt x="97271" y="391341"/>
                    <a:pt x="97271" y="391341"/>
                    <a:pt x="159803" y="370581"/>
                  </a:cubicBezTo>
                  <a:cubicBezTo>
                    <a:pt x="159803" y="370581"/>
                    <a:pt x="173699" y="363662"/>
                    <a:pt x="180647" y="363662"/>
                  </a:cubicBezTo>
                  <a:cubicBezTo>
                    <a:pt x="194543" y="356742"/>
                    <a:pt x="229282" y="342902"/>
                    <a:pt x="236230" y="342902"/>
                  </a:cubicBezTo>
                  <a:cubicBezTo>
                    <a:pt x="250121" y="335985"/>
                    <a:pt x="257069" y="356726"/>
                    <a:pt x="257074" y="356742"/>
                  </a:cubicBezTo>
                  <a:cubicBezTo>
                    <a:pt x="257074" y="356742"/>
                    <a:pt x="243178" y="356742"/>
                    <a:pt x="236230" y="356742"/>
                  </a:cubicBezTo>
                  <a:cubicBezTo>
                    <a:pt x="236230" y="363662"/>
                    <a:pt x="264022" y="412101"/>
                    <a:pt x="277918" y="460540"/>
                  </a:cubicBezTo>
                  <a:cubicBezTo>
                    <a:pt x="291810" y="508963"/>
                    <a:pt x="312644" y="557386"/>
                    <a:pt x="312658" y="557418"/>
                  </a:cubicBezTo>
                  <a:cubicBezTo>
                    <a:pt x="312658" y="557418"/>
                    <a:pt x="333502" y="502059"/>
                    <a:pt x="333502" y="495139"/>
                  </a:cubicBezTo>
                  <a:cubicBezTo>
                    <a:pt x="340444" y="495139"/>
                    <a:pt x="347386" y="488231"/>
                    <a:pt x="347398" y="488219"/>
                  </a:cubicBezTo>
                  <a:cubicBezTo>
                    <a:pt x="347398" y="488219"/>
                    <a:pt x="347398" y="488219"/>
                    <a:pt x="345661" y="488219"/>
                  </a:cubicBezTo>
                  <a:lnTo>
                    <a:pt x="333502" y="488219"/>
                  </a:lnTo>
                  <a:cubicBezTo>
                    <a:pt x="333502" y="488219"/>
                    <a:pt x="319606" y="474380"/>
                    <a:pt x="326554" y="467460"/>
                  </a:cubicBezTo>
                  <a:cubicBezTo>
                    <a:pt x="326554" y="460540"/>
                    <a:pt x="347398" y="425940"/>
                    <a:pt x="354346" y="425940"/>
                  </a:cubicBezTo>
                  <a:cubicBezTo>
                    <a:pt x="361290" y="419024"/>
                    <a:pt x="375176" y="460499"/>
                    <a:pt x="375189" y="460540"/>
                  </a:cubicBezTo>
                  <a:cubicBezTo>
                    <a:pt x="375189" y="467455"/>
                    <a:pt x="368250" y="481282"/>
                    <a:pt x="368242" y="481299"/>
                  </a:cubicBezTo>
                  <a:cubicBezTo>
                    <a:pt x="368242" y="481299"/>
                    <a:pt x="368242" y="508979"/>
                    <a:pt x="375189" y="529738"/>
                  </a:cubicBezTo>
                  <a:cubicBezTo>
                    <a:pt x="375189" y="550489"/>
                    <a:pt x="375189" y="564326"/>
                    <a:pt x="375189" y="564338"/>
                  </a:cubicBezTo>
                  <a:cubicBezTo>
                    <a:pt x="375189" y="564338"/>
                    <a:pt x="409929" y="522819"/>
                    <a:pt x="416877" y="508979"/>
                  </a:cubicBezTo>
                  <a:cubicBezTo>
                    <a:pt x="423825" y="495139"/>
                    <a:pt x="458565" y="419021"/>
                    <a:pt x="458565" y="384421"/>
                  </a:cubicBezTo>
                  <a:cubicBezTo>
                    <a:pt x="465509" y="342926"/>
                    <a:pt x="437754" y="335990"/>
                    <a:pt x="437721" y="335982"/>
                  </a:cubicBezTo>
                  <a:close/>
                  <a:moveTo>
                    <a:pt x="337948" y="198"/>
                  </a:moveTo>
                  <a:cubicBezTo>
                    <a:pt x="363221" y="1594"/>
                    <a:pt x="382444" y="10005"/>
                    <a:pt x="391237" y="14708"/>
                  </a:cubicBezTo>
                  <a:cubicBezTo>
                    <a:pt x="393386" y="15193"/>
                    <a:pt x="395440" y="15806"/>
                    <a:pt x="397115" y="17369"/>
                  </a:cubicBezTo>
                  <a:cubicBezTo>
                    <a:pt x="399547" y="15061"/>
                    <a:pt x="412661" y="4582"/>
                    <a:pt x="431367" y="10780"/>
                  </a:cubicBezTo>
                  <a:cubicBezTo>
                    <a:pt x="445272" y="24600"/>
                    <a:pt x="466128" y="52241"/>
                    <a:pt x="466128" y="79882"/>
                  </a:cubicBezTo>
                  <a:cubicBezTo>
                    <a:pt x="459176" y="107523"/>
                    <a:pt x="466128" y="121344"/>
                    <a:pt x="466128" y="121344"/>
                  </a:cubicBezTo>
                  <a:lnTo>
                    <a:pt x="460045" y="115297"/>
                  </a:lnTo>
                  <a:cubicBezTo>
                    <a:pt x="459172" y="114449"/>
                    <a:pt x="457585" y="120759"/>
                    <a:pt x="455937" y="128101"/>
                  </a:cubicBezTo>
                  <a:cubicBezTo>
                    <a:pt x="460991" y="129268"/>
                    <a:pt x="465039" y="139860"/>
                    <a:pt x="465039" y="150452"/>
                  </a:cubicBezTo>
                  <a:cubicBezTo>
                    <a:pt x="465039" y="164332"/>
                    <a:pt x="465039" y="185152"/>
                    <a:pt x="465039" y="192093"/>
                  </a:cubicBezTo>
                  <a:cubicBezTo>
                    <a:pt x="458087" y="199033"/>
                    <a:pt x="451135" y="205973"/>
                    <a:pt x="451135" y="205973"/>
                  </a:cubicBezTo>
                  <a:lnTo>
                    <a:pt x="447659" y="198165"/>
                  </a:lnTo>
                  <a:cubicBezTo>
                    <a:pt x="445921" y="197298"/>
                    <a:pt x="444183" y="199033"/>
                    <a:pt x="444183" y="205973"/>
                  </a:cubicBezTo>
                  <a:cubicBezTo>
                    <a:pt x="444183" y="212913"/>
                    <a:pt x="437230" y="233734"/>
                    <a:pt x="437230" y="247614"/>
                  </a:cubicBezTo>
                  <a:cubicBezTo>
                    <a:pt x="430278" y="261494"/>
                    <a:pt x="423326" y="275375"/>
                    <a:pt x="423326" y="275375"/>
                  </a:cubicBezTo>
                  <a:cubicBezTo>
                    <a:pt x="423306" y="275395"/>
                    <a:pt x="416374" y="282345"/>
                    <a:pt x="416374" y="303135"/>
                  </a:cubicBezTo>
                  <a:cubicBezTo>
                    <a:pt x="416374" y="323956"/>
                    <a:pt x="360757" y="344776"/>
                    <a:pt x="360757" y="344776"/>
                  </a:cubicBezTo>
                  <a:cubicBezTo>
                    <a:pt x="360720" y="344769"/>
                    <a:pt x="291235" y="330890"/>
                    <a:pt x="291235" y="310075"/>
                  </a:cubicBezTo>
                  <a:cubicBezTo>
                    <a:pt x="291235" y="282315"/>
                    <a:pt x="284283" y="289255"/>
                    <a:pt x="284283" y="289255"/>
                  </a:cubicBezTo>
                  <a:cubicBezTo>
                    <a:pt x="284274" y="289236"/>
                    <a:pt x="277326" y="275361"/>
                    <a:pt x="270379" y="254554"/>
                  </a:cubicBezTo>
                  <a:cubicBezTo>
                    <a:pt x="263427" y="233734"/>
                    <a:pt x="256475" y="212913"/>
                    <a:pt x="256475" y="212913"/>
                  </a:cubicBezTo>
                  <a:cubicBezTo>
                    <a:pt x="256461" y="212940"/>
                    <a:pt x="249523" y="226787"/>
                    <a:pt x="249523" y="219853"/>
                  </a:cubicBezTo>
                  <a:cubicBezTo>
                    <a:pt x="242570" y="205973"/>
                    <a:pt x="242570" y="185152"/>
                    <a:pt x="235618" y="171272"/>
                  </a:cubicBezTo>
                  <a:cubicBezTo>
                    <a:pt x="228666" y="157392"/>
                    <a:pt x="235618" y="143511"/>
                    <a:pt x="242570" y="143511"/>
                  </a:cubicBezTo>
                  <a:lnTo>
                    <a:pt x="244451" y="142712"/>
                  </a:lnTo>
                  <a:cubicBezTo>
                    <a:pt x="244244" y="142093"/>
                    <a:pt x="243955" y="142075"/>
                    <a:pt x="243660" y="142075"/>
                  </a:cubicBezTo>
                  <a:lnTo>
                    <a:pt x="231493" y="139483"/>
                  </a:lnTo>
                  <a:cubicBezTo>
                    <a:pt x="229755" y="142050"/>
                    <a:pt x="229761" y="128254"/>
                    <a:pt x="236707" y="128254"/>
                  </a:cubicBezTo>
                  <a:cubicBezTo>
                    <a:pt x="243660" y="128254"/>
                    <a:pt x="243660" y="114434"/>
                    <a:pt x="243660" y="114434"/>
                  </a:cubicBezTo>
                  <a:cubicBezTo>
                    <a:pt x="243647" y="114447"/>
                    <a:pt x="236701" y="121344"/>
                    <a:pt x="229755" y="121344"/>
                  </a:cubicBezTo>
                  <a:cubicBezTo>
                    <a:pt x="229738" y="121344"/>
                    <a:pt x="222803" y="121344"/>
                    <a:pt x="222803" y="121344"/>
                  </a:cubicBezTo>
                  <a:cubicBezTo>
                    <a:pt x="222818" y="121336"/>
                    <a:pt x="236707" y="114422"/>
                    <a:pt x="236707" y="93703"/>
                  </a:cubicBezTo>
                  <a:cubicBezTo>
                    <a:pt x="236707" y="72972"/>
                    <a:pt x="243660" y="24600"/>
                    <a:pt x="299277" y="3869"/>
                  </a:cubicBezTo>
                  <a:cubicBezTo>
                    <a:pt x="313181" y="414"/>
                    <a:pt x="326216" y="-450"/>
                    <a:pt x="337948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" name="íṩlîḑe">
              <a:extLst>
                <a:ext uri="{FF2B5EF4-FFF2-40B4-BE49-F238E27FC236}">
                  <a16:creationId xmlns:a16="http://schemas.microsoft.com/office/drawing/2014/main" id="{A5AE33AC-0E43-45C6-AF36-9DBFE9ABA304}"/>
                </a:ext>
              </a:extLst>
            </p:cNvPr>
            <p:cNvGrpSpPr/>
            <p:nvPr/>
          </p:nvGrpSpPr>
          <p:grpSpPr>
            <a:xfrm>
              <a:off x="687278" y="4148301"/>
              <a:ext cx="4377087" cy="1899399"/>
              <a:chOff x="687278" y="2398652"/>
              <a:chExt cx="3524773" cy="1899399"/>
            </a:xfrm>
          </p:grpSpPr>
          <p:sp>
            <p:nvSpPr>
              <p:cNvPr id="32" name="íŝľidé">
                <a:extLst>
                  <a:ext uri="{FF2B5EF4-FFF2-40B4-BE49-F238E27FC236}">
                    <a16:creationId xmlns:a16="http://schemas.microsoft.com/office/drawing/2014/main" id="{7B6633CA-89BD-4306-BDF4-11F46145E769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3" name="ïSļíďé">
                <a:extLst>
                  <a:ext uri="{FF2B5EF4-FFF2-40B4-BE49-F238E27FC236}">
                    <a16:creationId xmlns:a16="http://schemas.microsoft.com/office/drawing/2014/main" id="{360A1161-1B67-43F5-8D78-F8ACB82FC18B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C5453B-CB3A-40F0-97B0-9781FBB30DEE}"/>
                </a:ext>
              </a:extLst>
            </p:cNvPr>
            <p:cNvCxnSpPr/>
            <p:nvPr/>
          </p:nvCxnSpPr>
          <p:spPr>
            <a:xfrm>
              <a:off x="4955163" y="4014000"/>
              <a:ext cx="0" cy="2129625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î$ľîdè">
              <a:extLst>
                <a:ext uri="{FF2B5EF4-FFF2-40B4-BE49-F238E27FC236}">
                  <a16:creationId xmlns:a16="http://schemas.microsoft.com/office/drawing/2014/main" id="{A7272E82-CB06-4139-9AC9-963761A0F311}"/>
                </a:ext>
              </a:extLst>
            </p:cNvPr>
            <p:cNvGrpSpPr/>
            <p:nvPr/>
          </p:nvGrpSpPr>
          <p:grpSpPr>
            <a:xfrm>
              <a:off x="5362463" y="4691759"/>
              <a:ext cx="2640372" cy="1444441"/>
              <a:chOff x="751665" y="4691759"/>
              <a:chExt cx="2640372" cy="1444441"/>
            </a:xfrm>
          </p:grpSpPr>
          <p:sp>
            <p:nvSpPr>
              <p:cNvPr id="30" name="íṡ1îḋè">
                <a:extLst>
                  <a:ext uri="{FF2B5EF4-FFF2-40B4-BE49-F238E27FC236}">
                    <a16:creationId xmlns:a16="http://schemas.microsoft.com/office/drawing/2014/main" id="{D62DB088-9CBC-4E56-84BF-182960C297F9}"/>
                  </a:ext>
                </a:extLst>
              </p:cNvPr>
              <p:cNvSpPr txBox="1"/>
              <p:nvPr/>
            </p:nvSpPr>
            <p:spPr>
              <a:xfrm>
                <a:off x="751665" y="5085148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1" name="išliďe">
                <a:extLst>
                  <a:ext uri="{FF2B5EF4-FFF2-40B4-BE49-F238E27FC236}">
                    <a16:creationId xmlns:a16="http://schemas.microsoft.com/office/drawing/2014/main" id="{2C658CD8-ECC6-4CDD-B827-55937D038EA6}"/>
                  </a:ext>
                </a:extLst>
              </p:cNvPr>
              <p:cNvSpPr txBox="1"/>
              <p:nvPr/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6" name="ïsļidê">
              <a:extLst>
                <a:ext uri="{FF2B5EF4-FFF2-40B4-BE49-F238E27FC236}">
                  <a16:creationId xmlns:a16="http://schemas.microsoft.com/office/drawing/2014/main" id="{F434EF11-0661-4249-9087-E384C409FD65}"/>
                </a:ext>
              </a:extLst>
            </p:cNvPr>
            <p:cNvGrpSpPr/>
            <p:nvPr/>
          </p:nvGrpSpPr>
          <p:grpSpPr>
            <a:xfrm>
              <a:off x="8889603" y="4691759"/>
              <a:ext cx="2640372" cy="1444441"/>
              <a:chOff x="751665" y="4691759"/>
              <a:chExt cx="2640372" cy="1444441"/>
            </a:xfrm>
          </p:grpSpPr>
          <p:sp>
            <p:nvSpPr>
              <p:cNvPr id="28" name="í$líḓè">
                <a:extLst>
                  <a:ext uri="{FF2B5EF4-FFF2-40B4-BE49-F238E27FC236}">
                    <a16:creationId xmlns:a16="http://schemas.microsoft.com/office/drawing/2014/main" id="{8AC4164A-53F4-4B15-A761-933C149827B6}"/>
                  </a:ext>
                </a:extLst>
              </p:cNvPr>
              <p:cNvSpPr txBox="1"/>
              <p:nvPr/>
            </p:nvSpPr>
            <p:spPr>
              <a:xfrm>
                <a:off x="751665" y="5085148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9" name="ïṣḷïḓê">
                <a:extLst>
                  <a:ext uri="{FF2B5EF4-FFF2-40B4-BE49-F238E27FC236}">
                    <a16:creationId xmlns:a16="http://schemas.microsoft.com/office/drawing/2014/main" id="{33576B7B-56E5-4573-B0AF-DD5A0903C8AD}"/>
                  </a:ext>
                </a:extLst>
              </p:cNvPr>
              <p:cNvSpPr txBox="1"/>
              <p:nvPr/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A0D816-F55B-4852-A5AC-D81636E233D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000" y="4691759"/>
              <a:ext cx="0" cy="14518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5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7A59B-E51A-46F8-82CB-A0C71916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D4F73-C14D-4A09-B77D-8BD33603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4922E-9C92-487E-8D76-067F173A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99212054-efdc-4e35-812d-7ad214c054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204488-4648-4303-8A29-3503BFF62E9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73257"/>
            <a:ext cx="10847389" cy="5684743"/>
            <a:chOff x="673099" y="1173257"/>
            <a:chExt cx="10847389" cy="5684743"/>
          </a:xfrm>
        </p:grpSpPr>
        <p:grpSp>
          <p:nvGrpSpPr>
            <p:cNvPr id="6" name="í$ḻïdê">
              <a:extLst>
                <a:ext uri="{FF2B5EF4-FFF2-40B4-BE49-F238E27FC236}">
                  <a16:creationId xmlns:a16="http://schemas.microsoft.com/office/drawing/2014/main" id="{9087B7CE-942F-41BF-BABC-ADFEFA760520}"/>
                </a:ext>
              </a:extLst>
            </p:cNvPr>
            <p:cNvGrpSpPr/>
            <p:nvPr/>
          </p:nvGrpSpPr>
          <p:grpSpPr>
            <a:xfrm>
              <a:off x="4186071" y="1714500"/>
              <a:ext cx="3819858" cy="5143500"/>
              <a:chOff x="4186071" y="1714500"/>
              <a:chExt cx="3819858" cy="5143500"/>
            </a:xfrm>
          </p:grpSpPr>
          <p:grpSp>
            <p:nvGrpSpPr>
              <p:cNvPr id="22" name="íśḻïḋè">
                <a:extLst>
                  <a:ext uri="{FF2B5EF4-FFF2-40B4-BE49-F238E27FC236}">
                    <a16:creationId xmlns:a16="http://schemas.microsoft.com/office/drawing/2014/main" id="{15769D2C-81EE-4AED-8338-5479D1C2BFC4}"/>
                  </a:ext>
                </a:extLst>
              </p:cNvPr>
              <p:cNvGrpSpPr/>
              <p:nvPr/>
            </p:nvGrpSpPr>
            <p:grpSpPr>
              <a:xfrm>
                <a:off x="4186071" y="1714500"/>
                <a:ext cx="3819858" cy="5143500"/>
                <a:chOff x="4656000" y="2298045"/>
                <a:chExt cx="2880000" cy="387796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iş1îḋé">
                  <a:extLst>
                    <a:ext uri="{FF2B5EF4-FFF2-40B4-BE49-F238E27FC236}">
                      <a16:creationId xmlns:a16="http://schemas.microsoft.com/office/drawing/2014/main" id="{1E9030CC-3B22-4798-998A-202876AA7AFE}"/>
                    </a:ext>
                  </a:extLst>
                </p:cNvPr>
                <p:cNvSpPr/>
                <p:nvPr/>
              </p:nvSpPr>
              <p:spPr>
                <a:xfrm>
                  <a:off x="4656000" y="2298045"/>
                  <a:ext cx="2880000" cy="2880000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ï$ļíḓè">
                  <a:extLst>
                    <a:ext uri="{FF2B5EF4-FFF2-40B4-BE49-F238E27FC236}">
                      <a16:creationId xmlns:a16="http://schemas.microsoft.com/office/drawing/2014/main" id="{52B67BC1-ADAC-41F0-8DC5-CA6B24A3EE87}"/>
                    </a:ext>
                  </a:extLst>
                </p:cNvPr>
                <p:cNvSpPr/>
                <p:nvPr/>
              </p:nvSpPr>
              <p:spPr>
                <a:xfrm>
                  <a:off x="5775960" y="5548877"/>
                  <a:ext cx="640080" cy="6271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íśļídé">
                  <a:extLst>
                    <a:ext uri="{FF2B5EF4-FFF2-40B4-BE49-F238E27FC236}">
                      <a16:creationId xmlns:a16="http://schemas.microsoft.com/office/drawing/2014/main" id="{E6EE8447-E4BC-4721-9D4A-5C60DB685AC2}"/>
                    </a:ext>
                  </a:extLst>
                </p:cNvPr>
                <p:cNvSpPr/>
                <p:nvPr/>
              </p:nvSpPr>
              <p:spPr>
                <a:xfrm>
                  <a:off x="5934000" y="5178045"/>
                  <a:ext cx="324000" cy="4425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iŝ1idé">
                <a:extLst>
                  <a:ext uri="{FF2B5EF4-FFF2-40B4-BE49-F238E27FC236}">
                    <a16:creationId xmlns:a16="http://schemas.microsoft.com/office/drawing/2014/main" id="{AD2A3B75-97A9-410B-B651-0CEF22A04E51}"/>
                  </a:ext>
                </a:extLst>
              </p:cNvPr>
              <p:cNvSpPr/>
              <p:nvPr/>
            </p:nvSpPr>
            <p:spPr bwMode="auto">
              <a:xfrm flipH="1">
                <a:off x="6097670" y="2030810"/>
                <a:ext cx="1802498" cy="1901438"/>
              </a:xfrm>
              <a:custGeom>
                <a:avLst/>
                <a:gdLst>
                  <a:gd name="T0" fmla="*/ 1063 w 1063"/>
                  <a:gd name="T1" fmla="*/ 360 h 1121"/>
                  <a:gd name="T2" fmla="*/ 568 w 1063"/>
                  <a:gd name="T3" fmla="*/ 0 h 1121"/>
                  <a:gd name="T4" fmla="*/ 0 w 1063"/>
                  <a:gd name="T5" fmla="*/ 941 h 1121"/>
                  <a:gd name="T6" fmla="*/ 15 w 1063"/>
                  <a:gd name="T7" fmla="*/ 1121 h 1121"/>
                  <a:gd name="T8" fmla="*/ 510 w 1063"/>
                  <a:gd name="T9" fmla="*/ 761 h 1121"/>
                  <a:gd name="T10" fmla="*/ 1063 w 1063"/>
                  <a:gd name="T11" fmla="*/ 36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3" h="1121">
                    <a:moveTo>
                      <a:pt x="1063" y="360"/>
                    </a:moveTo>
                    <a:cubicBezTo>
                      <a:pt x="568" y="0"/>
                      <a:pt x="568" y="0"/>
                      <a:pt x="568" y="0"/>
                    </a:cubicBezTo>
                    <a:cubicBezTo>
                      <a:pt x="230" y="178"/>
                      <a:pt x="0" y="533"/>
                      <a:pt x="0" y="941"/>
                    </a:cubicBezTo>
                    <a:cubicBezTo>
                      <a:pt x="0" y="1002"/>
                      <a:pt x="5" y="1062"/>
                      <a:pt x="15" y="1121"/>
                    </a:cubicBezTo>
                    <a:cubicBezTo>
                      <a:pt x="510" y="761"/>
                      <a:pt x="510" y="761"/>
                      <a:pt x="510" y="761"/>
                    </a:cubicBezTo>
                    <a:cubicBezTo>
                      <a:pt x="1063" y="360"/>
                      <a:pt x="1063" y="360"/>
                      <a:pt x="1063" y="36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sľîḑe">
                <a:extLst>
                  <a:ext uri="{FF2B5EF4-FFF2-40B4-BE49-F238E27FC236}">
                    <a16:creationId xmlns:a16="http://schemas.microsoft.com/office/drawing/2014/main" id="{76A893B7-81BA-437E-AB85-03ADB676F2DD}"/>
                  </a:ext>
                </a:extLst>
              </p:cNvPr>
              <p:cNvSpPr/>
              <p:nvPr/>
            </p:nvSpPr>
            <p:spPr bwMode="auto">
              <a:xfrm flipH="1">
                <a:off x="4840796" y="1824319"/>
                <a:ext cx="2096462" cy="1497060"/>
              </a:xfrm>
              <a:custGeom>
                <a:avLst/>
                <a:gdLst>
                  <a:gd name="T0" fmla="*/ 1048 w 1236"/>
                  <a:gd name="T1" fmla="*/ 883 h 883"/>
                  <a:gd name="T2" fmla="*/ 1236 w 1236"/>
                  <a:gd name="T3" fmla="*/ 302 h 883"/>
                  <a:gd name="T4" fmla="*/ 495 w 1236"/>
                  <a:gd name="T5" fmla="*/ 0 h 883"/>
                  <a:gd name="T6" fmla="*/ 0 w 1236"/>
                  <a:gd name="T7" fmla="*/ 122 h 883"/>
                  <a:gd name="T8" fmla="*/ 495 w 1236"/>
                  <a:gd name="T9" fmla="*/ 482 h 883"/>
                  <a:gd name="T10" fmla="*/ 1048 w 1236"/>
                  <a:gd name="T11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6" h="883">
                    <a:moveTo>
                      <a:pt x="1048" y="883"/>
                    </a:moveTo>
                    <a:cubicBezTo>
                      <a:pt x="1236" y="302"/>
                      <a:pt x="1236" y="302"/>
                      <a:pt x="1236" y="302"/>
                    </a:cubicBezTo>
                    <a:cubicBezTo>
                      <a:pt x="1045" y="115"/>
                      <a:pt x="783" y="0"/>
                      <a:pt x="495" y="0"/>
                    </a:cubicBezTo>
                    <a:cubicBezTo>
                      <a:pt x="316" y="0"/>
                      <a:pt x="148" y="45"/>
                      <a:pt x="0" y="122"/>
                    </a:cubicBezTo>
                    <a:cubicBezTo>
                      <a:pt x="495" y="482"/>
                      <a:pt x="495" y="482"/>
                      <a:pt x="495" y="482"/>
                    </a:cubicBezTo>
                    <a:cubicBezTo>
                      <a:pt x="1048" y="883"/>
                      <a:pt x="1048" y="883"/>
                      <a:pt x="1048" y="88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íṩḷíḓê">
                <a:extLst>
                  <a:ext uri="{FF2B5EF4-FFF2-40B4-BE49-F238E27FC236}">
                    <a16:creationId xmlns:a16="http://schemas.microsoft.com/office/drawing/2014/main" id="{8A2AF8DB-D161-4D71-BC94-FFA636436FD8}"/>
                  </a:ext>
                </a:extLst>
              </p:cNvPr>
              <p:cNvSpPr/>
              <p:nvPr/>
            </p:nvSpPr>
            <p:spPr bwMode="auto">
              <a:xfrm flipH="1">
                <a:off x="4296606" y="2336245"/>
                <a:ext cx="1222457" cy="2087854"/>
              </a:xfrm>
              <a:custGeom>
                <a:avLst/>
                <a:gdLst>
                  <a:gd name="T0" fmla="*/ 400 w 721"/>
                  <a:gd name="T1" fmla="*/ 0 h 1231"/>
                  <a:gd name="T2" fmla="*/ 212 w 721"/>
                  <a:gd name="T3" fmla="*/ 581 h 1231"/>
                  <a:gd name="T4" fmla="*/ 0 w 721"/>
                  <a:gd name="T5" fmla="*/ 1231 h 1231"/>
                  <a:gd name="T6" fmla="*/ 612 w 721"/>
                  <a:gd name="T7" fmla="*/ 1231 h 1231"/>
                  <a:gd name="T8" fmla="*/ 721 w 721"/>
                  <a:gd name="T9" fmla="*/ 761 h 1231"/>
                  <a:gd name="T10" fmla="*/ 400 w 721"/>
                  <a:gd name="T1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231">
                    <a:moveTo>
                      <a:pt x="400" y="0"/>
                    </a:moveTo>
                    <a:cubicBezTo>
                      <a:pt x="212" y="581"/>
                      <a:pt x="212" y="581"/>
                      <a:pt x="212" y="581"/>
                    </a:cubicBezTo>
                    <a:cubicBezTo>
                      <a:pt x="0" y="1231"/>
                      <a:pt x="0" y="1231"/>
                      <a:pt x="0" y="1231"/>
                    </a:cubicBezTo>
                    <a:cubicBezTo>
                      <a:pt x="612" y="1231"/>
                      <a:pt x="612" y="1231"/>
                      <a:pt x="612" y="1231"/>
                    </a:cubicBezTo>
                    <a:cubicBezTo>
                      <a:pt x="682" y="1090"/>
                      <a:pt x="721" y="930"/>
                      <a:pt x="721" y="761"/>
                    </a:cubicBezTo>
                    <a:cubicBezTo>
                      <a:pt x="721" y="463"/>
                      <a:pt x="598" y="193"/>
                      <a:pt x="40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ïşḷiďé">
                <a:extLst>
                  <a:ext uri="{FF2B5EF4-FFF2-40B4-BE49-F238E27FC236}">
                    <a16:creationId xmlns:a16="http://schemas.microsoft.com/office/drawing/2014/main" id="{9AD6AACB-7F08-44C5-9214-5A600FDC6881}"/>
                  </a:ext>
                </a:extLst>
              </p:cNvPr>
              <p:cNvSpPr/>
              <p:nvPr/>
            </p:nvSpPr>
            <p:spPr bwMode="auto">
              <a:xfrm flipH="1">
                <a:off x="6357217" y="3321379"/>
                <a:ext cx="1517855" cy="2089288"/>
              </a:xfrm>
              <a:custGeom>
                <a:avLst/>
                <a:gdLst>
                  <a:gd name="T0" fmla="*/ 706 w 895"/>
                  <a:gd name="T1" fmla="*/ 650 h 1232"/>
                  <a:gd name="T2" fmla="*/ 495 w 895"/>
                  <a:gd name="T3" fmla="*/ 0 h 1232"/>
                  <a:gd name="T4" fmla="*/ 0 w 895"/>
                  <a:gd name="T5" fmla="*/ 360 h 1232"/>
                  <a:gd name="T6" fmla="*/ 895 w 895"/>
                  <a:gd name="T7" fmla="*/ 1232 h 1232"/>
                  <a:gd name="T8" fmla="*/ 706 w 895"/>
                  <a:gd name="T9" fmla="*/ 650 h 1232"/>
                  <a:gd name="T10" fmla="*/ 706 w 895"/>
                  <a:gd name="T11" fmla="*/ 650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5" h="1232">
                    <a:moveTo>
                      <a:pt x="706" y="65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77" y="812"/>
                      <a:pt x="439" y="1166"/>
                      <a:pt x="895" y="1232"/>
                    </a:cubicBezTo>
                    <a:cubicBezTo>
                      <a:pt x="706" y="650"/>
                      <a:pt x="706" y="650"/>
                      <a:pt x="706" y="650"/>
                    </a:cubicBezTo>
                    <a:cubicBezTo>
                      <a:pt x="706" y="650"/>
                      <a:pt x="706" y="650"/>
                      <a:pt x="706" y="6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ïṩľîdé">
                <a:extLst>
                  <a:ext uri="{FF2B5EF4-FFF2-40B4-BE49-F238E27FC236}">
                    <a16:creationId xmlns:a16="http://schemas.microsoft.com/office/drawing/2014/main" id="{7DAC993F-4FC5-4A4A-9601-90A9A1EAFFAE}"/>
                  </a:ext>
                </a:extLst>
              </p:cNvPr>
              <p:cNvSpPr/>
              <p:nvPr/>
            </p:nvSpPr>
            <p:spPr bwMode="auto">
              <a:xfrm flipH="1">
                <a:off x="4481589" y="4424098"/>
                <a:ext cx="2196121" cy="1005210"/>
              </a:xfrm>
              <a:custGeom>
                <a:avLst/>
                <a:gdLst>
                  <a:gd name="T0" fmla="*/ 0 w 1295"/>
                  <a:gd name="T1" fmla="*/ 0 h 593"/>
                  <a:gd name="T2" fmla="*/ 0 w 1295"/>
                  <a:gd name="T3" fmla="*/ 0 h 593"/>
                  <a:gd name="T4" fmla="*/ 189 w 1295"/>
                  <a:gd name="T5" fmla="*/ 582 h 593"/>
                  <a:gd name="T6" fmla="*/ 342 w 1295"/>
                  <a:gd name="T7" fmla="*/ 593 h 593"/>
                  <a:gd name="T8" fmla="*/ 1295 w 1295"/>
                  <a:gd name="T9" fmla="*/ 0 h 593"/>
                  <a:gd name="T10" fmla="*/ 683 w 1295"/>
                  <a:gd name="T11" fmla="*/ 0 h 593"/>
                  <a:gd name="T12" fmla="*/ 0 w 1295"/>
                  <a:gd name="T13" fmla="*/ 0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5" h="59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9" y="582"/>
                      <a:pt x="189" y="582"/>
                      <a:pt x="189" y="582"/>
                    </a:cubicBezTo>
                    <a:cubicBezTo>
                      <a:pt x="239" y="589"/>
                      <a:pt x="290" y="593"/>
                      <a:pt x="342" y="593"/>
                    </a:cubicBezTo>
                    <a:cubicBezTo>
                      <a:pt x="760" y="593"/>
                      <a:pt x="1121" y="351"/>
                      <a:pt x="1295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ï$1iḑè">
                <a:extLst>
                  <a:ext uri="{FF2B5EF4-FFF2-40B4-BE49-F238E27FC236}">
                    <a16:creationId xmlns:a16="http://schemas.microsoft.com/office/drawing/2014/main" id="{26FF9FB1-01ED-4787-90DA-EB95A2D469F0}"/>
                  </a:ext>
                </a:extLst>
              </p:cNvPr>
              <p:cNvSpPr/>
              <p:nvPr/>
            </p:nvSpPr>
            <p:spPr bwMode="auto">
              <a:xfrm>
                <a:off x="5165399" y="2134068"/>
                <a:ext cx="604909" cy="611725"/>
              </a:xfrm>
              <a:custGeom>
                <a:avLst/>
                <a:gdLst>
                  <a:gd name="T0" fmla="*/ 102 w 150"/>
                  <a:gd name="T1" fmla="*/ 22 h 151"/>
                  <a:gd name="T2" fmla="*/ 22 w 150"/>
                  <a:gd name="T3" fmla="*/ 22 h 151"/>
                  <a:gd name="T4" fmla="*/ 22 w 150"/>
                  <a:gd name="T5" fmla="*/ 101 h 151"/>
                  <a:gd name="T6" fmla="*/ 93 w 150"/>
                  <a:gd name="T7" fmla="*/ 108 h 151"/>
                  <a:gd name="T8" fmla="*/ 97 w 150"/>
                  <a:gd name="T9" fmla="*/ 114 h 151"/>
                  <a:gd name="T10" fmla="*/ 128 w 150"/>
                  <a:gd name="T11" fmla="*/ 146 h 151"/>
                  <a:gd name="T12" fmla="*/ 145 w 150"/>
                  <a:gd name="T13" fmla="*/ 146 h 151"/>
                  <a:gd name="T14" fmla="*/ 145 w 150"/>
                  <a:gd name="T15" fmla="*/ 129 h 151"/>
                  <a:gd name="T16" fmla="*/ 114 w 150"/>
                  <a:gd name="T17" fmla="*/ 97 h 151"/>
                  <a:gd name="T18" fmla="*/ 108 w 150"/>
                  <a:gd name="T19" fmla="*/ 94 h 151"/>
                  <a:gd name="T20" fmla="*/ 102 w 150"/>
                  <a:gd name="T21" fmla="*/ 22 h 151"/>
                  <a:gd name="T22" fmla="*/ 91 w 150"/>
                  <a:gd name="T23" fmla="*/ 92 h 151"/>
                  <a:gd name="T24" fmla="*/ 32 w 150"/>
                  <a:gd name="T25" fmla="*/ 91 h 151"/>
                  <a:gd name="T26" fmla="*/ 32 w 150"/>
                  <a:gd name="T27" fmla="*/ 32 h 151"/>
                  <a:gd name="T28" fmla="*/ 91 w 150"/>
                  <a:gd name="T29" fmla="*/ 32 h 151"/>
                  <a:gd name="T30" fmla="*/ 91 w 150"/>
                  <a:gd name="T31" fmla="*/ 9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" h="151">
                    <a:moveTo>
                      <a:pt x="102" y="22"/>
                    </a:moveTo>
                    <a:cubicBezTo>
                      <a:pt x="80" y="0"/>
                      <a:pt x="44" y="0"/>
                      <a:pt x="22" y="22"/>
                    </a:cubicBezTo>
                    <a:cubicBezTo>
                      <a:pt x="0" y="44"/>
                      <a:pt x="0" y="79"/>
                      <a:pt x="22" y="101"/>
                    </a:cubicBezTo>
                    <a:cubicBezTo>
                      <a:pt x="41" y="121"/>
                      <a:pt x="71" y="123"/>
                      <a:pt x="93" y="108"/>
                    </a:cubicBezTo>
                    <a:cubicBezTo>
                      <a:pt x="94" y="110"/>
                      <a:pt x="95" y="112"/>
                      <a:pt x="97" y="114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33" y="151"/>
                      <a:pt x="141" y="151"/>
                      <a:pt x="145" y="146"/>
                    </a:cubicBezTo>
                    <a:cubicBezTo>
                      <a:pt x="150" y="142"/>
                      <a:pt x="150" y="134"/>
                      <a:pt x="145" y="129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2" y="96"/>
                      <a:pt x="110" y="94"/>
                      <a:pt x="108" y="94"/>
                    </a:cubicBezTo>
                    <a:cubicBezTo>
                      <a:pt x="123" y="72"/>
                      <a:pt x="121" y="42"/>
                      <a:pt x="102" y="22"/>
                    </a:cubicBezTo>
                    <a:close/>
                    <a:moveTo>
                      <a:pt x="91" y="92"/>
                    </a:moveTo>
                    <a:cubicBezTo>
                      <a:pt x="75" y="108"/>
                      <a:pt x="48" y="108"/>
                      <a:pt x="32" y="91"/>
                    </a:cubicBezTo>
                    <a:cubicBezTo>
                      <a:pt x="15" y="75"/>
                      <a:pt x="16" y="48"/>
                      <a:pt x="32" y="32"/>
                    </a:cubicBezTo>
                    <a:cubicBezTo>
                      <a:pt x="48" y="16"/>
                      <a:pt x="75" y="16"/>
                      <a:pt x="91" y="32"/>
                    </a:cubicBezTo>
                    <a:cubicBezTo>
                      <a:pt x="108" y="49"/>
                      <a:pt x="108" y="75"/>
                      <a:pt x="91" y="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iṡḷïḑè">
                <a:extLst>
                  <a:ext uri="{FF2B5EF4-FFF2-40B4-BE49-F238E27FC236}">
                    <a16:creationId xmlns:a16="http://schemas.microsoft.com/office/drawing/2014/main" id="{638D8DF4-C650-4631-BA7A-87FECEF9AD8F}"/>
                  </a:ext>
                </a:extLst>
              </p:cNvPr>
              <p:cNvGrpSpPr/>
              <p:nvPr/>
            </p:nvGrpSpPr>
            <p:grpSpPr>
              <a:xfrm>
                <a:off x="7007808" y="3932250"/>
                <a:ext cx="613430" cy="620245"/>
                <a:chOff x="9349366" y="2935970"/>
                <a:chExt cx="857717" cy="867247"/>
              </a:xfrm>
              <a:solidFill>
                <a:schemeClr val="bg1"/>
              </a:solidFill>
            </p:grpSpPr>
            <p:sp>
              <p:nvSpPr>
                <p:cNvPr id="34" name="isḻíďe">
                  <a:extLst>
                    <a:ext uri="{FF2B5EF4-FFF2-40B4-BE49-F238E27FC236}">
                      <a16:creationId xmlns:a16="http://schemas.microsoft.com/office/drawing/2014/main" id="{C7C34FE0-8461-45EB-A8C2-77DAE0E2940C}"/>
                    </a:ext>
                  </a:extLst>
                </p:cNvPr>
                <p:cNvSpPr/>
                <p:nvPr/>
              </p:nvSpPr>
              <p:spPr bwMode="auto">
                <a:xfrm>
                  <a:off x="9349366" y="2935970"/>
                  <a:ext cx="857717" cy="867247"/>
                </a:xfrm>
                <a:custGeom>
                  <a:avLst/>
                  <a:gdLst>
                    <a:gd name="T0" fmla="*/ 76 w 152"/>
                    <a:gd name="T1" fmla="*/ 0 h 153"/>
                    <a:gd name="T2" fmla="*/ 0 w 152"/>
                    <a:gd name="T3" fmla="*/ 77 h 153"/>
                    <a:gd name="T4" fmla="*/ 76 w 152"/>
                    <a:gd name="T5" fmla="*/ 153 h 153"/>
                    <a:gd name="T6" fmla="*/ 152 w 152"/>
                    <a:gd name="T7" fmla="*/ 77 h 153"/>
                    <a:gd name="T8" fmla="*/ 76 w 152"/>
                    <a:gd name="T9" fmla="*/ 0 h 153"/>
                    <a:gd name="T10" fmla="*/ 76 w 152"/>
                    <a:gd name="T11" fmla="*/ 137 h 153"/>
                    <a:gd name="T12" fmla="*/ 16 w 152"/>
                    <a:gd name="T13" fmla="*/ 77 h 153"/>
                    <a:gd name="T14" fmla="*/ 76 w 152"/>
                    <a:gd name="T15" fmla="*/ 16 h 153"/>
                    <a:gd name="T16" fmla="*/ 136 w 152"/>
                    <a:gd name="T17" fmla="*/ 77 h 153"/>
                    <a:gd name="T18" fmla="*/ 76 w 152"/>
                    <a:gd name="T19" fmla="*/ 137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3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19"/>
                        <a:pt x="34" y="153"/>
                        <a:pt x="76" y="153"/>
                      </a:cubicBezTo>
                      <a:cubicBezTo>
                        <a:pt x="118" y="153"/>
                        <a:pt x="152" y="119"/>
                        <a:pt x="152" y="77"/>
                      </a:cubicBezTo>
                      <a:cubicBezTo>
                        <a:pt x="152" y="34"/>
                        <a:pt x="118" y="0"/>
                        <a:pt x="76" y="0"/>
                      </a:cubicBezTo>
                      <a:close/>
                      <a:moveTo>
                        <a:pt x="76" y="137"/>
                      </a:moveTo>
                      <a:cubicBezTo>
                        <a:pt x="43" y="137"/>
                        <a:pt x="16" y="110"/>
                        <a:pt x="16" y="77"/>
                      </a:cubicBezTo>
                      <a:cubicBezTo>
                        <a:pt x="16" y="43"/>
                        <a:pt x="43" y="16"/>
                        <a:pt x="76" y="16"/>
                      </a:cubicBezTo>
                      <a:cubicBezTo>
                        <a:pt x="109" y="16"/>
                        <a:pt x="136" y="43"/>
                        <a:pt x="136" y="77"/>
                      </a:cubicBezTo>
                      <a:cubicBezTo>
                        <a:pt x="136" y="110"/>
                        <a:pt x="109" y="137"/>
                        <a:pt x="76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iṡļíďè">
                  <a:extLst>
                    <a:ext uri="{FF2B5EF4-FFF2-40B4-BE49-F238E27FC236}">
                      <a16:creationId xmlns:a16="http://schemas.microsoft.com/office/drawing/2014/main" id="{E6216DCC-BD24-4450-B9F2-AF7267BF90BF}"/>
                    </a:ext>
                  </a:extLst>
                </p:cNvPr>
                <p:cNvSpPr/>
                <p:nvPr/>
              </p:nvSpPr>
              <p:spPr bwMode="auto">
                <a:xfrm>
                  <a:off x="9704366" y="3326707"/>
                  <a:ext cx="140570" cy="312114"/>
                </a:xfrm>
                <a:custGeom>
                  <a:avLst/>
                  <a:gdLst>
                    <a:gd name="T0" fmla="*/ 21 w 25"/>
                    <a:gd name="T1" fmla="*/ 0 h 55"/>
                    <a:gd name="T2" fmla="*/ 5 w 25"/>
                    <a:gd name="T3" fmla="*/ 0 h 55"/>
                    <a:gd name="T4" fmla="*/ 0 w 25"/>
                    <a:gd name="T5" fmla="*/ 5 h 55"/>
                    <a:gd name="T6" fmla="*/ 0 w 25"/>
                    <a:gd name="T7" fmla="*/ 51 h 55"/>
                    <a:gd name="T8" fmla="*/ 5 w 25"/>
                    <a:gd name="T9" fmla="*/ 55 h 55"/>
                    <a:gd name="T10" fmla="*/ 21 w 25"/>
                    <a:gd name="T11" fmla="*/ 55 h 55"/>
                    <a:gd name="T12" fmla="*/ 25 w 25"/>
                    <a:gd name="T13" fmla="*/ 51 h 55"/>
                    <a:gd name="T14" fmla="*/ 25 w 25"/>
                    <a:gd name="T15" fmla="*/ 5 h 55"/>
                    <a:gd name="T16" fmla="*/ 21 w 25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55">
                      <a:moveTo>
                        <a:pt x="2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3"/>
                        <a:pt x="2" y="55"/>
                        <a:pt x="5" y="55"/>
                      </a:cubicBezTo>
                      <a:cubicBezTo>
                        <a:pt x="21" y="55"/>
                        <a:pt x="21" y="55"/>
                        <a:pt x="21" y="55"/>
                      </a:cubicBezTo>
                      <a:cubicBezTo>
                        <a:pt x="23" y="55"/>
                        <a:pt x="25" y="53"/>
                        <a:pt x="25" y="5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2"/>
                        <a:pt x="23" y="0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47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îSļïḍe">
                  <a:extLst>
                    <a:ext uri="{FF2B5EF4-FFF2-40B4-BE49-F238E27FC236}">
                      <a16:creationId xmlns:a16="http://schemas.microsoft.com/office/drawing/2014/main" id="{5B1A3683-55EF-490B-BAD8-2D0FA487AA92}"/>
                    </a:ext>
                  </a:extLst>
                </p:cNvPr>
                <p:cNvSpPr/>
                <p:nvPr/>
              </p:nvSpPr>
              <p:spPr bwMode="auto">
                <a:xfrm>
                  <a:off x="9699601" y="3100365"/>
                  <a:ext cx="157248" cy="152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ïsḷîḋé">
                <a:extLst>
                  <a:ext uri="{FF2B5EF4-FFF2-40B4-BE49-F238E27FC236}">
                    <a16:creationId xmlns:a16="http://schemas.microsoft.com/office/drawing/2014/main" id="{AE96376E-4ABB-4EF1-BBEC-177FB3A27B04}"/>
                  </a:ext>
                </a:extLst>
              </p:cNvPr>
              <p:cNvSpPr/>
              <p:nvPr/>
            </p:nvSpPr>
            <p:spPr bwMode="auto">
              <a:xfrm>
                <a:off x="4481589" y="3499441"/>
                <a:ext cx="746338" cy="742930"/>
              </a:xfrm>
              <a:custGeom>
                <a:avLst/>
                <a:gdLst>
                  <a:gd name="connsiteX0" fmla="*/ 291143 w 738457"/>
                  <a:gd name="connsiteY0" fmla="*/ 534154 h 735085"/>
                  <a:gd name="connsiteX1" fmla="*/ 239201 w 738457"/>
                  <a:gd name="connsiteY1" fmla="*/ 586396 h 735085"/>
                  <a:gd name="connsiteX2" fmla="*/ 287147 w 738457"/>
                  <a:gd name="connsiteY2" fmla="*/ 638638 h 735085"/>
                  <a:gd name="connsiteX3" fmla="*/ 343084 w 738457"/>
                  <a:gd name="connsiteY3" fmla="*/ 586396 h 735085"/>
                  <a:gd name="connsiteX4" fmla="*/ 291143 w 738457"/>
                  <a:gd name="connsiteY4" fmla="*/ 534154 h 735085"/>
                  <a:gd name="connsiteX5" fmla="*/ 283151 w 738457"/>
                  <a:gd name="connsiteY5" fmla="*/ 441725 h 735085"/>
                  <a:gd name="connsiteX6" fmla="*/ 303129 w 738457"/>
                  <a:gd name="connsiteY6" fmla="*/ 441725 h 735085"/>
                  <a:gd name="connsiteX7" fmla="*/ 319111 w 738457"/>
                  <a:gd name="connsiteY7" fmla="*/ 457800 h 735085"/>
                  <a:gd name="connsiteX8" fmla="*/ 323107 w 738457"/>
                  <a:gd name="connsiteY8" fmla="*/ 473874 h 735085"/>
                  <a:gd name="connsiteX9" fmla="*/ 351075 w 738457"/>
                  <a:gd name="connsiteY9" fmla="*/ 485930 h 735085"/>
                  <a:gd name="connsiteX10" fmla="*/ 359066 w 738457"/>
                  <a:gd name="connsiteY10" fmla="*/ 477893 h 735085"/>
                  <a:gd name="connsiteX11" fmla="*/ 387035 w 738457"/>
                  <a:gd name="connsiteY11" fmla="*/ 477893 h 735085"/>
                  <a:gd name="connsiteX12" fmla="*/ 399022 w 738457"/>
                  <a:gd name="connsiteY12" fmla="*/ 493967 h 735085"/>
                  <a:gd name="connsiteX13" fmla="*/ 403017 w 738457"/>
                  <a:gd name="connsiteY13" fmla="*/ 518079 h 735085"/>
                  <a:gd name="connsiteX14" fmla="*/ 395026 w 738457"/>
                  <a:gd name="connsiteY14" fmla="*/ 530135 h 735085"/>
                  <a:gd name="connsiteX15" fmla="*/ 403017 w 738457"/>
                  <a:gd name="connsiteY15" fmla="*/ 558265 h 735085"/>
                  <a:gd name="connsiteX16" fmla="*/ 418999 w 738457"/>
                  <a:gd name="connsiteY16" fmla="*/ 558265 h 735085"/>
                  <a:gd name="connsiteX17" fmla="*/ 434981 w 738457"/>
                  <a:gd name="connsiteY17" fmla="*/ 578359 h 735085"/>
                  <a:gd name="connsiteX18" fmla="*/ 434981 w 738457"/>
                  <a:gd name="connsiteY18" fmla="*/ 598452 h 735085"/>
                  <a:gd name="connsiteX19" fmla="*/ 415004 w 738457"/>
                  <a:gd name="connsiteY19" fmla="*/ 618545 h 735085"/>
                  <a:gd name="connsiteX20" fmla="*/ 403017 w 738457"/>
                  <a:gd name="connsiteY20" fmla="*/ 618545 h 735085"/>
                  <a:gd name="connsiteX21" fmla="*/ 391031 w 738457"/>
                  <a:gd name="connsiteY21" fmla="*/ 646675 h 735085"/>
                  <a:gd name="connsiteX22" fmla="*/ 399022 w 738457"/>
                  <a:gd name="connsiteY22" fmla="*/ 658731 h 735085"/>
                  <a:gd name="connsiteX23" fmla="*/ 399022 w 738457"/>
                  <a:gd name="connsiteY23" fmla="*/ 686862 h 735085"/>
                  <a:gd name="connsiteX24" fmla="*/ 383039 w 738457"/>
                  <a:gd name="connsiteY24" fmla="*/ 698918 h 735085"/>
                  <a:gd name="connsiteX25" fmla="*/ 359066 w 738457"/>
                  <a:gd name="connsiteY25" fmla="*/ 702936 h 735085"/>
                  <a:gd name="connsiteX26" fmla="*/ 347080 w 738457"/>
                  <a:gd name="connsiteY26" fmla="*/ 690880 h 735085"/>
                  <a:gd name="connsiteX27" fmla="*/ 319111 w 738457"/>
                  <a:gd name="connsiteY27" fmla="*/ 702936 h 735085"/>
                  <a:gd name="connsiteX28" fmla="*/ 315116 w 738457"/>
                  <a:gd name="connsiteY28" fmla="*/ 719011 h 735085"/>
                  <a:gd name="connsiteX29" fmla="*/ 295138 w 738457"/>
                  <a:gd name="connsiteY29" fmla="*/ 735085 h 735085"/>
                  <a:gd name="connsiteX30" fmla="*/ 275160 w 738457"/>
                  <a:gd name="connsiteY30" fmla="*/ 735085 h 735085"/>
                  <a:gd name="connsiteX31" fmla="*/ 255183 w 738457"/>
                  <a:gd name="connsiteY31" fmla="*/ 719011 h 735085"/>
                  <a:gd name="connsiteX32" fmla="*/ 255183 w 738457"/>
                  <a:gd name="connsiteY32" fmla="*/ 702936 h 735085"/>
                  <a:gd name="connsiteX33" fmla="*/ 227214 w 738457"/>
                  <a:gd name="connsiteY33" fmla="*/ 690880 h 735085"/>
                  <a:gd name="connsiteX34" fmla="*/ 215228 w 738457"/>
                  <a:gd name="connsiteY34" fmla="*/ 698918 h 735085"/>
                  <a:gd name="connsiteX35" fmla="*/ 191254 w 738457"/>
                  <a:gd name="connsiteY35" fmla="*/ 698918 h 735085"/>
                  <a:gd name="connsiteX36" fmla="*/ 175272 w 738457"/>
                  <a:gd name="connsiteY36" fmla="*/ 682843 h 735085"/>
                  <a:gd name="connsiteX37" fmla="*/ 175272 w 738457"/>
                  <a:gd name="connsiteY37" fmla="*/ 654713 h 735085"/>
                  <a:gd name="connsiteX38" fmla="*/ 183263 w 738457"/>
                  <a:gd name="connsiteY38" fmla="*/ 646675 h 735085"/>
                  <a:gd name="connsiteX39" fmla="*/ 175272 w 738457"/>
                  <a:gd name="connsiteY39" fmla="*/ 618545 h 735085"/>
                  <a:gd name="connsiteX40" fmla="*/ 159290 w 738457"/>
                  <a:gd name="connsiteY40" fmla="*/ 618545 h 735085"/>
                  <a:gd name="connsiteX41" fmla="*/ 143308 w 738457"/>
                  <a:gd name="connsiteY41" fmla="*/ 598452 h 735085"/>
                  <a:gd name="connsiteX42" fmla="*/ 143308 w 738457"/>
                  <a:gd name="connsiteY42" fmla="*/ 578359 h 735085"/>
                  <a:gd name="connsiteX43" fmla="*/ 159290 w 738457"/>
                  <a:gd name="connsiteY43" fmla="*/ 558265 h 735085"/>
                  <a:gd name="connsiteX44" fmla="*/ 175272 w 738457"/>
                  <a:gd name="connsiteY44" fmla="*/ 554247 h 735085"/>
                  <a:gd name="connsiteX45" fmla="*/ 187259 w 738457"/>
                  <a:gd name="connsiteY45" fmla="*/ 526116 h 735085"/>
                  <a:gd name="connsiteX46" fmla="*/ 179268 w 738457"/>
                  <a:gd name="connsiteY46" fmla="*/ 518079 h 735085"/>
                  <a:gd name="connsiteX47" fmla="*/ 179268 w 738457"/>
                  <a:gd name="connsiteY47" fmla="*/ 489949 h 735085"/>
                  <a:gd name="connsiteX48" fmla="*/ 195250 w 738457"/>
                  <a:gd name="connsiteY48" fmla="*/ 477893 h 735085"/>
                  <a:gd name="connsiteX49" fmla="*/ 219223 w 738457"/>
                  <a:gd name="connsiteY49" fmla="*/ 473874 h 735085"/>
                  <a:gd name="connsiteX50" fmla="*/ 231210 w 738457"/>
                  <a:gd name="connsiteY50" fmla="*/ 481911 h 735085"/>
                  <a:gd name="connsiteX51" fmla="*/ 259178 w 738457"/>
                  <a:gd name="connsiteY51" fmla="*/ 469856 h 735085"/>
                  <a:gd name="connsiteX52" fmla="*/ 263174 w 738457"/>
                  <a:gd name="connsiteY52" fmla="*/ 457800 h 735085"/>
                  <a:gd name="connsiteX53" fmla="*/ 283151 w 738457"/>
                  <a:gd name="connsiteY53" fmla="*/ 441725 h 735085"/>
                  <a:gd name="connsiteX54" fmla="*/ 550369 w 738457"/>
                  <a:gd name="connsiteY54" fmla="*/ 341975 h 735085"/>
                  <a:gd name="connsiteX55" fmla="*/ 494343 w 738457"/>
                  <a:gd name="connsiteY55" fmla="*/ 410007 h 735085"/>
                  <a:gd name="connsiteX56" fmla="*/ 562375 w 738457"/>
                  <a:gd name="connsiteY56" fmla="*/ 470036 h 735085"/>
                  <a:gd name="connsiteX57" fmla="*/ 622403 w 738457"/>
                  <a:gd name="connsiteY57" fmla="*/ 402004 h 735085"/>
                  <a:gd name="connsiteX58" fmla="*/ 550369 w 738457"/>
                  <a:gd name="connsiteY58" fmla="*/ 341975 h 735085"/>
                  <a:gd name="connsiteX59" fmla="*/ 558373 w 738457"/>
                  <a:gd name="connsiteY59" fmla="*/ 225921 h 735085"/>
                  <a:gd name="connsiteX60" fmla="*/ 578382 w 738457"/>
                  <a:gd name="connsiteY60" fmla="*/ 241928 h 735085"/>
                  <a:gd name="connsiteX61" fmla="*/ 582384 w 738457"/>
                  <a:gd name="connsiteY61" fmla="*/ 261938 h 735085"/>
                  <a:gd name="connsiteX62" fmla="*/ 622403 w 738457"/>
                  <a:gd name="connsiteY62" fmla="*/ 273943 h 735085"/>
                  <a:gd name="connsiteX63" fmla="*/ 634408 w 738457"/>
                  <a:gd name="connsiteY63" fmla="*/ 261938 h 735085"/>
                  <a:gd name="connsiteX64" fmla="*/ 662422 w 738457"/>
                  <a:gd name="connsiteY64" fmla="*/ 257936 h 735085"/>
                  <a:gd name="connsiteX65" fmla="*/ 686433 w 738457"/>
                  <a:gd name="connsiteY65" fmla="*/ 281947 h 735085"/>
                  <a:gd name="connsiteX66" fmla="*/ 690435 w 738457"/>
                  <a:gd name="connsiteY66" fmla="*/ 305958 h 735085"/>
                  <a:gd name="connsiteX67" fmla="*/ 678429 w 738457"/>
                  <a:gd name="connsiteY67" fmla="*/ 321966 h 735085"/>
                  <a:gd name="connsiteX68" fmla="*/ 694437 w 738457"/>
                  <a:gd name="connsiteY68" fmla="*/ 357983 h 735085"/>
                  <a:gd name="connsiteX69" fmla="*/ 714446 w 738457"/>
                  <a:gd name="connsiteY69" fmla="*/ 357983 h 735085"/>
                  <a:gd name="connsiteX70" fmla="*/ 734455 w 738457"/>
                  <a:gd name="connsiteY70" fmla="*/ 373990 h 735085"/>
                  <a:gd name="connsiteX71" fmla="*/ 738457 w 738457"/>
                  <a:gd name="connsiteY71" fmla="*/ 406005 h 735085"/>
                  <a:gd name="connsiteX72" fmla="*/ 722450 w 738457"/>
                  <a:gd name="connsiteY72" fmla="*/ 430017 h 735085"/>
                  <a:gd name="connsiteX73" fmla="*/ 702440 w 738457"/>
                  <a:gd name="connsiteY73" fmla="*/ 434019 h 735085"/>
                  <a:gd name="connsiteX74" fmla="*/ 690435 w 738457"/>
                  <a:gd name="connsiteY74" fmla="*/ 470036 h 735085"/>
                  <a:gd name="connsiteX75" fmla="*/ 702440 w 738457"/>
                  <a:gd name="connsiteY75" fmla="*/ 482041 h 735085"/>
                  <a:gd name="connsiteX76" fmla="*/ 706442 w 738457"/>
                  <a:gd name="connsiteY76" fmla="*/ 510055 h 735085"/>
                  <a:gd name="connsiteX77" fmla="*/ 682431 w 738457"/>
                  <a:gd name="connsiteY77" fmla="*/ 534066 h 735085"/>
                  <a:gd name="connsiteX78" fmla="*/ 658420 w 738457"/>
                  <a:gd name="connsiteY78" fmla="*/ 538068 h 735085"/>
                  <a:gd name="connsiteX79" fmla="*/ 638410 w 738457"/>
                  <a:gd name="connsiteY79" fmla="*/ 526062 h 735085"/>
                  <a:gd name="connsiteX80" fmla="*/ 606395 w 738457"/>
                  <a:gd name="connsiteY80" fmla="*/ 542070 h 735085"/>
                  <a:gd name="connsiteX81" fmla="*/ 606395 w 738457"/>
                  <a:gd name="connsiteY81" fmla="*/ 566081 h 735085"/>
                  <a:gd name="connsiteX82" fmla="*/ 586386 w 738457"/>
                  <a:gd name="connsiteY82" fmla="*/ 586090 h 735085"/>
                  <a:gd name="connsiteX83" fmla="*/ 554371 w 738457"/>
                  <a:gd name="connsiteY83" fmla="*/ 586090 h 735085"/>
                  <a:gd name="connsiteX84" fmla="*/ 534361 w 738457"/>
                  <a:gd name="connsiteY84" fmla="*/ 570083 h 735085"/>
                  <a:gd name="connsiteX85" fmla="*/ 530360 w 738457"/>
                  <a:gd name="connsiteY85" fmla="*/ 550073 h 735085"/>
                  <a:gd name="connsiteX86" fmla="*/ 494343 w 738457"/>
                  <a:gd name="connsiteY86" fmla="*/ 538068 h 735085"/>
                  <a:gd name="connsiteX87" fmla="*/ 478335 w 738457"/>
                  <a:gd name="connsiteY87" fmla="*/ 554075 h 735085"/>
                  <a:gd name="connsiteX88" fmla="*/ 454324 w 738457"/>
                  <a:gd name="connsiteY88" fmla="*/ 554075 h 735085"/>
                  <a:gd name="connsiteX89" fmla="*/ 426311 w 738457"/>
                  <a:gd name="connsiteY89" fmla="*/ 534066 h 735085"/>
                  <a:gd name="connsiteX90" fmla="*/ 422309 w 738457"/>
                  <a:gd name="connsiteY90" fmla="*/ 506053 h 735085"/>
                  <a:gd name="connsiteX91" fmla="*/ 438316 w 738457"/>
                  <a:gd name="connsiteY91" fmla="*/ 490045 h 735085"/>
                  <a:gd name="connsiteX92" fmla="*/ 422309 w 738457"/>
                  <a:gd name="connsiteY92" fmla="*/ 458030 h 735085"/>
                  <a:gd name="connsiteX93" fmla="*/ 398298 w 738457"/>
                  <a:gd name="connsiteY93" fmla="*/ 458030 h 735085"/>
                  <a:gd name="connsiteX94" fmla="*/ 378288 w 738457"/>
                  <a:gd name="connsiteY94" fmla="*/ 438020 h 735085"/>
                  <a:gd name="connsiteX95" fmla="*/ 374286 w 738457"/>
                  <a:gd name="connsiteY95" fmla="*/ 406005 h 735085"/>
                  <a:gd name="connsiteX96" fmla="*/ 390294 w 738457"/>
                  <a:gd name="connsiteY96" fmla="*/ 385996 h 735085"/>
                  <a:gd name="connsiteX97" fmla="*/ 414305 w 738457"/>
                  <a:gd name="connsiteY97" fmla="*/ 381994 h 735085"/>
                  <a:gd name="connsiteX98" fmla="*/ 422309 w 738457"/>
                  <a:gd name="connsiteY98" fmla="*/ 345977 h 735085"/>
                  <a:gd name="connsiteX99" fmla="*/ 410303 w 738457"/>
                  <a:gd name="connsiteY99" fmla="*/ 329970 h 735085"/>
                  <a:gd name="connsiteX100" fmla="*/ 410303 w 738457"/>
                  <a:gd name="connsiteY100" fmla="*/ 305958 h 735085"/>
                  <a:gd name="connsiteX101" fmla="*/ 430313 w 738457"/>
                  <a:gd name="connsiteY101" fmla="*/ 277945 h 735085"/>
                  <a:gd name="connsiteX102" fmla="*/ 454324 w 738457"/>
                  <a:gd name="connsiteY102" fmla="*/ 273943 h 735085"/>
                  <a:gd name="connsiteX103" fmla="*/ 470331 w 738457"/>
                  <a:gd name="connsiteY103" fmla="*/ 285949 h 735085"/>
                  <a:gd name="connsiteX104" fmla="*/ 506348 w 738457"/>
                  <a:gd name="connsiteY104" fmla="*/ 265940 h 735085"/>
                  <a:gd name="connsiteX105" fmla="*/ 506348 w 738457"/>
                  <a:gd name="connsiteY105" fmla="*/ 249932 h 735085"/>
                  <a:gd name="connsiteX106" fmla="*/ 526358 w 738457"/>
                  <a:gd name="connsiteY106" fmla="*/ 229923 h 735085"/>
                  <a:gd name="connsiteX107" fmla="*/ 558373 w 738457"/>
                  <a:gd name="connsiteY107" fmla="*/ 225921 h 735085"/>
                  <a:gd name="connsiteX108" fmla="*/ 219487 w 738457"/>
                  <a:gd name="connsiteY108" fmla="*/ 140549 h 735085"/>
                  <a:gd name="connsiteX109" fmla="*/ 139673 w 738457"/>
                  <a:gd name="connsiteY109" fmla="*/ 216847 h 735085"/>
                  <a:gd name="connsiteX110" fmla="*/ 219487 w 738457"/>
                  <a:gd name="connsiteY110" fmla="*/ 297160 h 735085"/>
                  <a:gd name="connsiteX111" fmla="*/ 295309 w 738457"/>
                  <a:gd name="connsiteY111" fmla="*/ 216847 h 735085"/>
                  <a:gd name="connsiteX112" fmla="*/ 219487 w 738457"/>
                  <a:gd name="connsiteY112" fmla="*/ 140549 h 735085"/>
                  <a:gd name="connsiteX113" fmla="*/ 195543 w 738457"/>
                  <a:gd name="connsiteY113" fmla="*/ 0 h 735085"/>
                  <a:gd name="connsiteX114" fmla="*/ 243431 w 738457"/>
                  <a:gd name="connsiteY114" fmla="*/ 0 h 735085"/>
                  <a:gd name="connsiteX115" fmla="*/ 263384 w 738457"/>
                  <a:gd name="connsiteY115" fmla="*/ 16063 h 735085"/>
                  <a:gd name="connsiteX116" fmla="*/ 263384 w 738457"/>
                  <a:gd name="connsiteY116" fmla="*/ 44172 h 735085"/>
                  <a:gd name="connsiteX117" fmla="*/ 307281 w 738457"/>
                  <a:gd name="connsiteY117" fmla="*/ 64251 h 735085"/>
                  <a:gd name="connsiteX118" fmla="*/ 331225 w 738457"/>
                  <a:gd name="connsiteY118" fmla="*/ 48188 h 735085"/>
                  <a:gd name="connsiteX119" fmla="*/ 355169 w 738457"/>
                  <a:gd name="connsiteY119" fmla="*/ 48188 h 735085"/>
                  <a:gd name="connsiteX120" fmla="*/ 391085 w 738457"/>
                  <a:gd name="connsiteY120" fmla="*/ 80314 h 735085"/>
                  <a:gd name="connsiteX121" fmla="*/ 391085 w 738457"/>
                  <a:gd name="connsiteY121" fmla="*/ 108423 h 735085"/>
                  <a:gd name="connsiteX122" fmla="*/ 375122 w 738457"/>
                  <a:gd name="connsiteY122" fmla="*/ 128502 h 735085"/>
                  <a:gd name="connsiteX123" fmla="*/ 391085 w 738457"/>
                  <a:gd name="connsiteY123" fmla="*/ 172674 h 735085"/>
                  <a:gd name="connsiteX124" fmla="*/ 419020 w 738457"/>
                  <a:gd name="connsiteY124" fmla="*/ 176690 h 735085"/>
                  <a:gd name="connsiteX125" fmla="*/ 434982 w 738457"/>
                  <a:gd name="connsiteY125" fmla="*/ 196768 h 735085"/>
                  <a:gd name="connsiteX126" fmla="*/ 434982 w 738457"/>
                  <a:gd name="connsiteY126" fmla="*/ 240941 h 735085"/>
                  <a:gd name="connsiteX127" fmla="*/ 419020 w 738457"/>
                  <a:gd name="connsiteY127" fmla="*/ 261019 h 735085"/>
                  <a:gd name="connsiteX128" fmla="*/ 391085 w 738457"/>
                  <a:gd name="connsiteY128" fmla="*/ 265035 h 735085"/>
                  <a:gd name="connsiteX129" fmla="*/ 371132 w 738457"/>
                  <a:gd name="connsiteY129" fmla="*/ 309207 h 735085"/>
                  <a:gd name="connsiteX130" fmla="*/ 391085 w 738457"/>
                  <a:gd name="connsiteY130" fmla="*/ 333301 h 735085"/>
                  <a:gd name="connsiteX131" fmla="*/ 391085 w 738457"/>
                  <a:gd name="connsiteY131" fmla="*/ 357396 h 735085"/>
                  <a:gd name="connsiteX132" fmla="*/ 355169 w 738457"/>
                  <a:gd name="connsiteY132" fmla="*/ 393537 h 735085"/>
                  <a:gd name="connsiteX133" fmla="*/ 331225 w 738457"/>
                  <a:gd name="connsiteY133" fmla="*/ 393537 h 735085"/>
                  <a:gd name="connsiteX134" fmla="*/ 307281 w 738457"/>
                  <a:gd name="connsiteY134" fmla="*/ 373458 h 735085"/>
                  <a:gd name="connsiteX135" fmla="*/ 263384 w 738457"/>
                  <a:gd name="connsiteY135" fmla="*/ 393537 h 735085"/>
                  <a:gd name="connsiteX136" fmla="*/ 259393 w 738457"/>
                  <a:gd name="connsiteY136" fmla="*/ 421646 h 735085"/>
                  <a:gd name="connsiteX137" fmla="*/ 239440 w 738457"/>
                  <a:gd name="connsiteY137" fmla="*/ 441725 h 735085"/>
                  <a:gd name="connsiteX138" fmla="*/ 191552 w 738457"/>
                  <a:gd name="connsiteY138" fmla="*/ 441725 h 735085"/>
                  <a:gd name="connsiteX139" fmla="*/ 171599 w 738457"/>
                  <a:gd name="connsiteY139" fmla="*/ 421646 h 735085"/>
                  <a:gd name="connsiteX140" fmla="*/ 167608 w 738457"/>
                  <a:gd name="connsiteY140" fmla="*/ 389521 h 735085"/>
                  <a:gd name="connsiteX141" fmla="*/ 127701 w 738457"/>
                  <a:gd name="connsiteY141" fmla="*/ 373458 h 735085"/>
                  <a:gd name="connsiteX142" fmla="*/ 103757 w 738457"/>
                  <a:gd name="connsiteY142" fmla="*/ 393537 h 735085"/>
                  <a:gd name="connsiteX143" fmla="*/ 79813 w 738457"/>
                  <a:gd name="connsiteY143" fmla="*/ 393537 h 735085"/>
                  <a:gd name="connsiteX144" fmla="*/ 43897 w 738457"/>
                  <a:gd name="connsiteY144" fmla="*/ 357396 h 735085"/>
                  <a:gd name="connsiteX145" fmla="*/ 43897 w 738457"/>
                  <a:gd name="connsiteY145" fmla="*/ 329286 h 735085"/>
                  <a:gd name="connsiteX146" fmla="*/ 63850 w 738457"/>
                  <a:gd name="connsiteY146" fmla="*/ 305192 h 735085"/>
                  <a:gd name="connsiteX147" fmla="*/ 47888 w 738457"/>
                  <a:gd name="connsiteY147" fmla="*/ 269051 h 735085"/>
                  <a:gd name="connsiteX148" fmla="*/ 15962 w 738457"/>
                  <a:gd name="connsiteY148" fmla="*/ 265035 h 735085"/>
                  <a:gd name="connsiteX149" fmla="*/ 0 w 738457"/>
                  <a:gd name="connsiteY149" fmla="*/ 244956 h 735085"/>
                  <a:gd name="connsiteX150" fmla="*/ 0 w 738457"/>
                  <a:gd name="connsiteY150" fmla="*/ 196768 h 735085"/>
                  <a:gd name="connsiteX151" fmla="*/ 15962 w 738457"/>
                  <a:gd name="connsiteY151" fmla="*/ 176690 h 735085"/>
                  <a:gd name="connsiteX152" fmla="*/ 43897 w 738457"/>
                  <a:gd name="connsiteY152" fmla="*/ 172674 h 735085"/>
                  <a:gd name="connsiteX153" fmla="*/ 63850 w 738457"/>
                  <a:gd name="connsiteY153" fmla="*/ 132517 h 735085"/>
                  <a:gd name="connsiteX154" fmla="*/ 43897 w 738457"/>
                  <a:gd name="connsiteY154" fmla="*/ 108423 h 735085"/>
                  <a:gd name="connsiteX155" fmla="*/ 43897 w 738457"/>
                  <a:gd name="connsiteY155" fmla="*/ 80314 h 735085"/>
                  <a:gd name="connsiteX156" fmla="*/ 79813 w 738457"/>
                  <a:gd name="connsiteY156" fmla="*/ 48188 h 735085"/>
                  <a:gd name="connsiteX157" fmla="*/ 103757 w 738457"/>
                  <a:gd name="connsiteY157" fmla="*/ 48188 h 735085"/>
                  <a:gd name="connsiteX158" fmla="*/ 127701 w 738457"/>
                  <a:gd name="connsiteY158" fmla="*/ 64251 h 735085"/>
                  <a:gd name="connsiteX159" fmla="*/ 171599 w 738457"/>
                  <a:gd name="connsiteY159" fmla="*/ 44172 h 735085"/>
                  <a:gd name="connsiteX160" fmla="*/ 175589 w 738457"/>
                  <a:gd name="connsiteY160" fmla="*/ 16063 h 735085"/>
                  <a:gd name="connsiteX161" fmla="*/ 195543 w 738457"/>
                  <a:gd name="connsiteY161" fmla="*/ 0 h 7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738457" h="735085">
                    <a:moveTo>
                      <a:pt x="291143" y="534154"/>
                    </a:moveTo>
                    <a:cubicBezTo>
                      <a:pt x="263174" y="534154"/>
                      <a:pt x="239201" y="558265"/>
                      <a:pt x="239201" y="586396"/>
                    </a:cubicBezTo>
                    <a:cubicBezTo>
                      <a:pt x="235205" y="614526"/>
                      <a:pt x="259178" y="638638"/>
                      <a:pt x="287147" y="638638"/>
                    </a:cubicBezTo>
                    <a:cubicBezTo>
                      <a:pt x="319111" y="638638"/>
                      <a:pt x="343084" y="618545"/>
                      <a:pt x="343084" y="586396"/>
                    </a:cubicBezTo>
                    <a:cubicBezTo>
                      <a:pt x="343084" y="558265"/>
                      <a:pt x="319111" y="534154"/>
                      <a:pt x="291143" y="534154"/>
                    </a:cubicBezTo>
                    <a:close/>
                    <a:moveTo>
                      <a:pt x="283151" y="441725"/>
                    </a:moveTo>
                    <a:cubicBezTo>
                      <a:pt x="283151" y="441725"/>
                      <a:pt x="283151" y="441725"/>
                      <a:pt x="303129" y="441725"/>
                    </a:cubicBezTo>
                    <a:cubicBezTo>
                      <a:pt x="311120" y="441725"/>
                      <a:pt x="319111" y="449762"/>
                      <a:pt x="319111" y="457800"/>
                    </a:cubicBezTo>
                    <a:cubicBezTo>
                      <a:pt x="319111" y="457800"/>
                      <a:pt x="319111" y="457800"/>
                      <a:pt x="323107" y="473874"/>
                    </a:cubicBezTo>
                    <a:cubicBezTo>
                      <a:pt x="331098" y="473874"/>
                      <a:pt x="343084" y="477893"/>
                      <a:pt x="351075" y="485930"/>
                    </a:cubicBezTo>
                    <a:cubicBezTo>
                      <a:pt x="351075" y="485930"/>
                      <a:pt x="351075" y="485930"/>
                      <a:pt x="359066" y="477893"/>
                    </a:cubicBezTo>
                    <a:cubicBezTo>
                      <a:pt x="367057" y="469856"/>
                      <a:pt x="379044" y="469856"/>
                      <a:pt x="387035" y="477893"/>
                    </a:cubicBezTo>
                    <a:cubicBezTo>
                      <a:pt x="387035" y="477893"/>
                      <a:pt x="387035" y="477893"/>
                      <a:pt x="399022" y="493967"/>
                    </a:cubicBezTo>
                    <a:cubicBezTo>
                      <a:pt x="407013" y="502005"/>
                      <a:pt x="407013" y="510042"/>
                      <a:pt x="403017" y="518079"/>
                    </a:cubicBezTo>
                    <a:cubicBezTo>
                      <a:pt x="403017" y="518079"/>
                      <a:pt x="403017" y="518079"/>
                      <a:pt x="395026" y="530135"/>
                    </a:cubicBezTo>
                    <a:cubicBezTo>
                      <a:pt x="399022" y="538172"/>
                      <a:pt x="403017" y="546210"/>
                      <a:pt x="403017" y="558265"/>
                    </a:cubicBezTo>
                    <a:cubicBezTo>
                      <a:pt x="403017" y="558265"/>
                      <a:pt x="403017" y="558265"/>
                      <a:pt x="418999" y="558265"/>
                    </a:cubicBezTo>
                    <a:cubicBezTo>
                      <a:pt x="426990" y="562284"/>
                      <a:pt x="434981" y="570321"/>
                      <a:pt x="434981" y="578359"/>
                    </a:cubicBezTo>
                    <a:cubicBezTo>
                      <a:pt x="434981" y="578359"/>
                      <a:pt x="434981" y="578359"/>
                      <a:pt x="434981" y="598452"/>
                    </a:cubicBezTo>
                    <a:cubicBezTo>
                      <a:pt x="434981" y="610508"/>
                      <a:pt x="426990" y="618545"/>
                      <a:pt x="415004" y="618545"/>
                    </a:cubicBezTo>
                    <a:cubicBezTo>
                      <a:pt x="415004" y="618545"/>
                      <a:pt x="415004" y="618545"/>
                      <a:pt x="403017" y="618545"/>
                    </a:cubicBezTo>
                    <a:cubicBezTo>
                      <a:pt x="403017" y="630601"/>
                      <a:pt x="399022" y="638638"/>
                      <a:pt x="391031" y="646675"/>
                    </a:cubicBezTo>
                    <a:cubicBezTo>
                      <a:pt x="391031" y="646675"/>
                      <a:pt x="391031" y="646675"/>
                      <a:pt x="399022" y="658731"/>
                    </a:cubicBezTo>
                    <a:cubicBezTo>
                      <a:pt x="407013" y="666769"/>
                      <a:pt x="407013" y="678824"/>
                      <a:pt x="399022" y="686862"/>
                    </a:cubicBezTo>
                    <a:cubicBezTo>
                      <a:pt x="399022" y="686862"/>
                      <a:pt x="399022" y="686862"/>
                      <a:pt x="383039" y="698918"/>
                    </a:cubicBezTo>
                    <a:cubicBezTo>
                      <a:pt x="375048" y="706955"/>
                      <a:pt x="367057" y="706955"/>
                      <a:pt x="359066" y="702936"/>
                    </a:cubicBezTo>
                    <a:cubicBezTo>
                      <a:pt x="359066" y="702936"/>
                      <a:pt x="359066" y="702936"/>
                      <a:pt x="347080" y="690880"/>
                    </a:cubicBezTo>
                    <a:cubicBezTo>
                      <a:pt x="339089" y="698918"/>
                      <a:pt x="327102" y="698918"/>
                      <a:pt x="319111" y="702936"/>
                    </a:cubicBezTo>
                    <a:cubicBezTo>
                      <a:pt x="319111" y="702936"/>
                      <a:pt x="319111" y="702936"/>
                      <a:pt x="315116" y="719011"/>
                    </a:cubicBezTo>
                    <a:cubicBezTo>
                      <a:pt x="315116" y="727048"/>
                      <a:pt x="307125" y="735085"/>
                      <a:pt x="295138" y="735085"/>
                    </a:cubicBezTo>
                    <a:cubicBezTo>
                      <a:pt x="295138" y="735085"/>
                      <a:pt x="295138" y="735085"/>
                      <a:pt x="275160" y="735085"/>
                    </a:cubicBezTo>
                    <a:cubicBezTo>
                      <a:pt x="267169" y="735085"/>
                      <a:pt x="259178" y="727048"/>
                      <a:pt x="255183" y="719011"/>
                    </a:cubicBezTo>
                    <a:cubicBezTo>
                      <a:pt x="255183" y="719011"/>
                      <a:pt x="255183" y="719011"/>
                      <a:pt x="255183" y="702936"/>
                    </a:cubicBezTo>
                    <a:cubicBezTo>
                      <a:pt x="247192" y="698918"/>
                      <a:pt x="239201" y="694899"/>
                      <a:pt x="227214" y="690880"/>
                    </a:cubicBezTo>
                    <a:cubicBezTo>
                      <a:pt x="227214" y="690880"/>
                      <a:pt x="227214" y="690880"/>
                      <a:pt x="215228" y="698918"/>
                    </a:cubicBezTo>
                    <a:cubicBezTo>
                      <a:pt x="207237" y="706955"/>
                      <a:pt x="199246" y="702936"/>
                      <a:pt x="191254" y="698918"/>
                    </a:cubicBezTo>
                    <a:cubicBezTo>
                      <a:pt x="191254" y="698918"/>
                      <a:pt x="191254" y="698918"/>
                      <a:pt x="175272" y="682843"/>
                    </a:cubicBezTo>
                    <a:cubicBezTo>
                      <a:pt x="171277" y="674806"/>
                      <a:pt x="171277" y="662750"/>
                      <a:pt x="175272" y="654713"/>
                    </a:cubicBezTo>
                    <a:cubicBezTo>
                      <a:pt x="175272" y="654713"/>
                      <a:pt x="175272" y="654713"/>
                      <a:pt x="183263" y="646675"/>
                    </a:cubicBezTo>
                    <a:cubicBezTo>
                      <a:pt x="179268" y="638638"/>
                      <a:pt x="175272" y="626582"/>
                      <a:pt x="175272" y="618545"/>
                    </a:cubicBezTo>
                    <a:cubicBezTo>
                      <a:pt x="175272" y="618545"/>
                      <a:pt x="175272" y="618545"/>
                      <a:pt x="159290" y="618545"/>
                    </a:cubicBezTo>
                    <a:cubicBezTo>
                      <a:pt x="151299" y="614526"/>
                      <a:pt x="143308" y="606489"/>
                      <a:pt x="143308" y="598452"/>
                    </a:cubicBezTo>
                    <a:cubicBezTo>
                      <a:pt x="143308" y="598452"/>
                      <a:pt x="143308" y="598452"/>
                      <a:pt x="143308" y="578359"/>
                    </a:cubicBezTo>
                    <a:cubicBezTo>
                      <a:pt x="143308" y="566303"/>
                      <a:pt x="151299" y="558265"/>
                      <a:pt x="159290" y="558265"/>
                    </a:cubicBezTo>
                    <a:lnTo>
                      <a:pt x="175272" y="554247"/>
                    </a:lnTo>
                    <a:cubicBezTo>
                      <a:pt x="175272" y="546210"/>
                      <a:pt x="179268" y="538172"/>
                      <a:pt x="187259" y="526116"/>
                    </a:cubicBezTo>
                    <a:cubicBezTo>
                      <a:pt x="187259" y="526116"/>
                      <a:pt x="187259" y="526116"/>
                      <a:pt x="179268" y="518079"/>
                    </a:cubicBezTo>
                    <a:cubicBezTo>
                      <a:pt x="171277" y="510042"/>
                      <a:pt x="171277" y="497986"/>
                      <a:pt x="179268" y="489949"/>
                    </a:cubicBezTo>
                    <a:cubicBezTo>
                      <a:pt x="179268" y="489949"/>
                      <a:pt x="179268" y="489949"/>
                      <a:pt x="195250" y="477893"/>
                    </a:cubicBezTo>
                    <a:cubicBezTo>
                      <a:pt x="199246" y="469856"/>
                      <a:pt x="211232" y="469856"/>
                      <a:pt x="219223" y="473874"/>
                    </a:cubicBezTo>
                    <a:cubicBezTo>
                      <a:pt x="219223" y="473874"/>
                      <a:pt x="219223" y="473874"/>
                      <a:pt x="231210" y="481911"/>
                    </a:cubicBezTo>
                    <a:cubicBezTo>
                      <a:pt x="239201" y="477893"/>
                      <a:pt x="251187" y="473874"/>
                      <a:pt x="259178" y="469856"/>
                    </a:cubicBezTo>
                    <a:cubicBezTo>
                      <a:pt x="259178" y="469856"/>
                      <a:pt x="259178" y="469856"/>
                      <a:pt x="263174" y="457800"/>
                    </a:cubicBezTo>
                    <a:cubicBezTo>
                      <a:pt x="263174" y="449762"/>
                      <a:pt x="271165" y="441725"/>
                      <a:pt x="283151" y="441725"/>
                    </a:cubicBezTo>
                    <a:close/>
                    <a:moveTo>
                      <a:pt x="550369" y="341975"/>
                    </a:moveTo>
                    <a:cubicBezTo>
                      <a:pt x="518354" y="345977"/>
                      <a:pt x="490341" y="373990"/>
                      <a:pt x="494343" y="410007"/>
                    </a:cubicBezTo>
                    <a:cubicBezTo>
                      <a:pt x="494343" y="446024"/>
                      <a:pt x="526358" y="474038"/>
                      <a:pt x="562375" y="470036"/>
                    </a:cubicBezTo>
                    <a:cubicBezTo>
                      <a:pt x="598391" y="466034"/>
                      <a:pt x="622403" y="434019"/>
                      <a:pt x="622403" y="402004"/>
                    </a:cubicBezTo>
                    <a:cubicBezTo>
                      <a:pt x="618401" y="365987"/>
                      <a:pt x="586386" y="337973"/>
                      <a:pt x="550369" y="341975"/>
                    </a:cubicBezTo>
                    <a:close/>
                    <a:moveTo>
                      <a:pt x="558373" y="225921"/>
                    </a:moveTo>
                    <a:cubicBezTo>
                      <a:pt x="570378" y="225921"/>
                      <a:pt x="578382" y="233925"/>
                      <a:pt x="578382" y="241928"/>
                    </a:cubicBezTo>
                    <a:cubicBezTo>
                      <a:pt x="578382" y="241928"/>
                      <a:pt x="578382" y="241928"/>
                      <a:pt x="582384" y="261938"/>
                    </a:cubicBezTo>
                    <a:cubicBezTo>
                      <a:pt x="598391" y="261938"/>
                      <a:pt x="610397" y="265940"/>
                      <a:pt x="622403" y="273943"/>
                    </a:cubicBezTo>
                    <a:cubicBezTo>
                      <a:pt x="622403" y="273943"/>
                      <a:pt x="622403" y="273943"/>
                      <a:pt x="634408" y="261938"/>
                    </a:cubicBezTo>
                    <a:cubicBezTo>
                      <a:pt x="642412" y="253934"/>
                      <a:pt x="654418" y="253934"/>
                      <a:pt x="662422" y="257936"/>
                    </a:cubicBezTo>
                    <a:cubicBezTo>
                      <a:pt x="662422" y="257936"/>
                      <a:pt x="662422" y="257936"/>
                      <a:pt x="686433" y="281947"/>
                    </a:cubicBezTo>
                    <a:cubicBezTo>
                      <a:pt x="694437" y="285949"/>
                      <a:pt x="694437" y="297955"/>
                      <a:pt x="690435" y="305958"/>
                    </a:cubicBezTo>
                    <a:cubicBezTo>
                      <a:pt x="690435" y="305958"/>
                      <a:pt x="690435" y="305958"/>
                      <a:pt x="678429" y="321966"/>
                    </a:cubicBezTo>
                    <a:cubicBezTo>
                      <a:pt x="686433" y="333972"/>
                      <a:pt x="690435" y="345977"/>
                      <a:pt x="694437" y="357983"/>
                    </a:cubicBezTo>
                    <a:cubicBezTo>
                      <a:pt x="694437" y="357983"/>
                      <a:pt x="694437" y="357983"/>
                      <a:pt x="714446" y="357983"/>
                    </a:cubicBezTo>
                    <a:cubicBezTo>
                      <a:pt x="726452" y="357983"/>
                      <a:pt x="734455" y="365987"/>
                      <a:pt x="734455" y="373990"/>
                    </a:cubicBezTo>
                    <a:cubicBezTo>
                      <a:pt x="734455" y="373990"/>
                      <a:pt x="734455" y="373990"/>
                      <a:pt x="738457" y="406005"/>
                    </a:cubicBezTo>
                    <a:cubicBezTo>
                      <a:pt x="738457" y="418011"/>
                      <a:pt x="730453" y="426015"/>
                      <a:pt x="722450" y="430017"/>
                    </a:cubicBezTo>
                    <a:cubicBezTo>
                      <a:pt x="722450" y="430017"/>
                      <a:pt x="722450" y="430017"/>
                      <a:pt x="702440" y="434019"/>
                    </a:cubicBezTo>
                    <a:cubicBezTo>
                      <a:pt x="698438" y="446024"/>
                      <a:pt x="694437" y="458030"/>
                      <a:pt x="690435" y="470036"/>
                    </a:cubicBezTo>
                    <a:cubicBezTo>
                      <a:pt x="690435" y="470036"/>
                      <a:pt x="690435" y="470036"/>
                      <a:pt x="702440" y="482041"/>
                    </a:cubicBezTo>
                    <a:cubicBezTo>
                      <a:pt x="710444" y="490045"/>
                      <a:pt x="710444" y="502051"/>
                      <a:pt x="706442" y="510055"/>
                    </a:cubicBezTo>
                    <a:cubicBezTo>
                      <a:pt x="706442" y="510055"/>
                      <a:pt x="706442" y="510055"/>
                      <a:pt x="682431" y="534066"/>
                    </a:cubicBezTo>
                    <a:cubicBezTo>
                      <a:pt x="678429" y="542070"/>
                      <a:pt x="666423" y="546071"/>
                      <a:pt x="658420" y="538068"/>
                    </a:cubicBezTo>
                    <a:cubicBezTo>
                      <a:pt x="658420" y="538068"/>
                      <a:pt x="658420" y="538068"/>
                      <a:pt x="638410" y="526062"/>
                    </a:cubicBezTo>
                    <a:cubicBezTo>
                      <a:pt x="630407" y="534066"/>
                      <a:pt x="618401" y="538068"/>
                      <a:pt x="606395" y="542070"/>
                    </a:cubicBezTo>
                    <a:cubicBezTo>
                      <a:pt x="606395" y="542070"/>
                      <a:pt x="606395" y="542070"/>
                      <a:pt x="606395" y="566081"/>
                    </a:cubicBezTo>
                    <a:cubicBezTo>
                      <a:pt x="606395" y="574085"/>
                      <a:pt x="598391" y="582088"/>
                      <a:pt x="586386" y="586090"/>
                    </a:cubicBezTo>
                    <a:cubicBezTo>
                      <a:pt x="586386" y="586090"/>
                      <a:pt x="586386" y="586090"/>
                      <a:pt x="554371" y="586090"/>
                    </a:cubicBezTo>
                    <a:cubicBezTo>
                      <a:pt x="546367" y="590092"/>
                      <a:pt x="534361" y="582088"/>
                      <a:pt x="534361" y="570083"/>
                    </a:cubicBezTo>
                    <a:cubicBezTo>
                      <a:pt x="534361" y="570083"/>
                      <a:pt x="534361" y="570083"/>
                      <a:pt x="530360" y="550073"/>
                    </a:cubicBezTo>
                    <a:cubicBezTo>
                      <a:pt x="518354" y="546071"/>
                      <a:pt x="506348" y="542070"/>
                      <a:pt x="494343" y="538068"/>
                    </a:cubicBezTo>
                    <a:cubicBezTo>
                      <a:pt x="494343" y="538068"/>
                      <a:pt x="494343" y="538068"/>
                      <a:pt x="478335" y="554075"/>
                    </a:cubicBezTo>
                    <a:cubicBezTo>
                      <a:pt x="470331" y="562079"/>
                      <a:pt x="458326" y="562079"/>
                      <a:pt x="454324" y="554075"/>
                    </a:cubicBezTo>
                    <a:cubicBezTo>
                      <a:pt x="454324" y="554075"/>
                      <a:pt x="454324" y="554075"/>
                      <a:pt x="426311" y="534066"/>
                    </a:cubicBezTo>
                    <a:cubicBezTo>
                      <a:pt x="418307" y="526062"/>
                      <a:pt x="418307" y="514056"/>
                      <a:pt x="422309" y="506053"/>
                    </a:cubicBezTo>
                    <a:cubicBezTo>
                      <a:pt x="422309" y="506053"/>
                      <a:pt x="422309" y="506053"/>
                      <a:pt x="438316" y="490045"/>
                    </a:cubicBezTo>
                    <a:cubicBezTo>
                      <a:pt x="430313" y="478040"/>
                      <a:pt x="426311" y="470036"/>
                      <a:pt x="422309" y="458030"/>
                    </a:cubicBezTo>
                    <a:cubicBezTo>
                      <a:pt x="422309" y="458030"/>
                      <a:pt x="422309" y="458030"/>
                      <a:pt x="398298" y="458030"/>
                    </a:cubicBezTo>
                    <a:cubicBezTo>
                      <a:pt x="386292" y="458030"/>
                      <a:pt x="378288" y="450026"/>
                      <a:pt x="378288" y="438020"/>
                    </a:cubicBezTo>
                    <a:cubicBezTo>
                      <a:pt x="378288" y="438020"/>
                      <a:pt x="378288" y="438020"/>
                      <a:pt x="374286" y="406005"/>
                    </a:cubicBezTo>
                    <a:cubicBezTo>
                      <a:pt x="374286" y="398002"/>
                      <a:pt x="382290" y="385996"/>
                      <a:pt x="390294" y="385996"/>
                    </a:cubicBezTo>
                    <a:cubicBezTo>
                      <a:pt x="390294" y="385996"/>
                      <a:pt x="390294" y="385996"/>
                      <a:pt x="414305" y="381994"/>
                    </a:cubicBezTo>
                    <a:cubicBezTo>
                      <a:pt x="414305" y="369989"/>
                      <a:pt x="418307" y="357983"/>
                      <a:pt x="422309" y="345977"/>
                    </a:cubicBezTo>
                    <a:cubicBezTo>
                      <a:pt x="422309" y="345977"/>
                      <a:pt x="422309" y="345977"/>
                      <a:pt x="410303" y="329970"/>
                    </a:cubicBezTo>
                    <a:cubicBezTo>
                      <a:pt x="402299" y="321966"/>
                      <a:pt x="402299" y="309960"/>
                      <a:pt x="410303" y="305958"/>
                    </a:cubicBezTo>
                    <a:cubicBezTo>
                      <a:pt x="410303" y="305958"/>
                      <a:pt x="410303" y="305958"/>
                      <a:pt x="430313" y="277945"/>
                    </a:cubicBezTo>
                    <a:cubicBezTo>
                      <a:pt x="434314" y="269942"/>
                      <a:pt x="446320" y="269942"/>
                      <a:pt x="454324" y="273943"/>
                    </a:cubicBezTo>
                    <a:cubicBezTo>
                      <a:pt x="454324" y="273943"/>
                      <a:pt x="454324" y="273943"/>
                      <a:pt x="470331" y="285949"/>
                    </a:cubicBezTo>
                    <a:cubicBezTo>
                      <a:pt x="482337" y="277945"/>
                      <a:pt x="494343" y="273943"/>
                      <a:pt x="506348" y="265940"/>
                    </a:cubicBezTo>
                    <a:cubicBezTo>
                      <a:pt x="506348" y="265940"/>
                      <a:pt x="506348" y="265940"/>
                      <a:pt x="506348" y="249932"/>
                    </a:cubicBezTo>
                    <a:cubicBezTo>
                      <a:pt x="506348" y="237927"/>
                      <a:pt x="514352" y="229923"/>
                      <a:pt x="526358" y="229923"/>
                    </a:cubicBezTo>
                    <a:cubicBezTo>
                      <a:pt x="526358" y="229923"/>
                      <a:pt x="526358" y="229923"/>
                      <a:pt x="558373" y="225921"/>
                    </a:cubicBezTo>
                    <a:close/>
                    <a:moveTo>
                      <a:pt x="219487" y="140549"/>
                    </a:moveTo>
                    <a:cubicBezTo>
                      <a:pt x="175589" y="140549"/>
                      <a:pt x="139673" y="176690"/>
                      <a:pt x="139673" y="216847"/>
                    </a:cubicBezTo>
                    <a:cubicBezTo>
                      <a:pt x="139673" y="261019"/>
                      <a:pt x="175589" y="297160"/>
                      <a:pt x="219487" y="297160"/>
                    </a:cubicBezTo>
                    <a:cubicBezTo>
                      <a:pt x="263384" y="297160"/>
                      <a:pt x="295309" y="261019"/>
                      <a:pt x="295309" y="216847"/>
                    </a:cubicBezTo>
                    <a:cubicBezTo>
                      <a:pt x="295309" y="176690"/>
                      <a:pt x="263384" y="140549"/>
                      <a:pt x="219487" y="140549"/>
                    </a:cubicBezTo>
                    <a:close/>
                    <a:moveTo>
                      <a:pt x="195543" y="0"/>
                    </a:moveTo>
                    <a:cubicBezTo>
                      <a:pt x="195543" y="0"/>
                      <a:pt x="195543" y="0"/>
                      <a:pt x="243431" y="0"/>
                    </a:cubicBezTo>
                    <a:cubicBezTo>
                      <a:pt x="251412" y="0"/>
                      <a:pt x="259393" y="8031"/>
                      <a:pt x="263384" y="16063"/>
                    </a:cubicBezTo>
                    <a:cubicBezTo>
                      <a:pt x="263384" y="16063"/>
                      <a:pt x="263384" y="16063"/>
                      <a:pt x="263384" y="44172"/>
                    </a:cubicBezTo>
                    <a:cubicBezTo>
                      <a:pt x="279346" y="48188"/>
                      <a:pt x="295309" y="56219"/>
                      <a:pt x="307281" y="64251"/>
                    </a:cubicBezTo>
                    <a:cubicBezTo>
                      <a:pt x="307281" y="64251"/>
                      <a:pt x="307281" y="64251"/>
                      <a:pt x="331225" y="48188"/>
                    </a:cubicBezTo>
                    <a:cubicBezTo>
                      <a:pt x="339206" y="40157"/>
                      <a:pt x="347188" y="40157"/>
                      <a:pt x="355169" y="48188"/>
                    </a:cubicBezTo>
                    <a:cubicBezTo>
                      <a:pt x="355169" y="48188"/>
                      <a:pt x="355169" y="48188"/>
                      <a:pt x="391085" y="80314"/>
                    </a:cubicBezTo>
                    <a:cubicBezTo>
                      <a:pt x="395076" y="88345"/>
                      <a:pt x="399066" y="100392"/>
                      <a:pt x="391085" y="108423"/>
                    </a:cubicBezTo>
                    <a:cubicBezTo>
                      <a:pt x="391085" y="108423"/>
                      <a:pt x="391085" y="108423"/>
                      <a:pt x="375122" y="128502"/>
                    </a:cubicBezTo>
                    <a:cubicBezTo>
                      <a:pt x="379113" y="144564"/>
                      <a:pt x="387094" y="156611"/>
                      <a:pt x="391085" y="172674"/>
                    </a:cubicBezTo>
                    <a:cubicBezTo>
                      <a:pt x="391085" y="172674"/>
                      <a:pt x="391085" y="172674"/>
                      <a:pt x="419020" y="176690"/>
                    </a:cubicBezTo>
                    <a:cubicBezTo>
                      <a:pt x="427001" y="176690"/>
                      <a:pt x="434982" y="184721"/>
                      <a:pt x="434982" y="196768"/>
                    </a:cubicBezTo>
                    <a:cubicBezTo>
                      <a:pt x="434982" y="196768"/>
                      <a:pt x="434982" y="196768"/>
                      <a:pt x="434982" y="240941"/>
                    </a:cubicBezTo>
                    <a:cubicBezTo>
                      <a:pt x="434982" y="252988"/>
                      <a:pt x="427001" y="261019"/>
                      <a:pt x="419020" y="261019"/>
                    </a:cubicBezTo>
                    <a:cubicBezTo>
                      <a:pt x="419020" y="261019"/>
                      <a:pt x="419020" y="261019"/>
                      <a:pt x="391085" y="265035"/>
                    </a:cubicBezTo>
                    <a:cubicBezTo>
                      <a:pt x="387094" y="281098"/>
                      <a:pt x="379113" y="293145"/>
                      <a:pt x="371132" y="309207"/>
                    </a:cubicBezTo>
                    <a:cubicBezTo>
                      <a:pt x="371132" y="309207"/>
                      <a:pt x="371132" y="309207"/>
                      <a:pt x="391085" y="333301"/>
                    </a:cubicBezTo>
                    <a:cubicBezTo>
                      <a:pt x="399066" y="341333"/>
                      <a:pt x="395076" y="349364"/>
                      <a:pt x="391085" y="357396"/>
                    </a:cubicBezTo>
                    <a:cubicBezTo>
                      <a:pt x="391085" y="357396"/>
                      <a:pt x="391085" y="357396"/>
                      <a:pt x="355169" y="393537"/>
                    </a:cubicBezTo>
                    <a:cubicBezTo>
                      <a:pt x="347188" y="397552"/>
                      <a:pt x="339206" y="401568"/>
                      <a:pt x="331225" y="393537"/>
                    </a:cubicBezTo>
                    <a:cubicBezTo>
                      <a:pt x="331225" y="393537"/>
                      <a:pt x="331225" y="393537"/>
                      <a:pt x="307281" y="373458"/>
                    </a:cubicBezTo>
                    <a:cubicBezTo>
                      <a:pt x="291318" y="381490"/>
                      <a:pt x="279346" y="389521"/>
                      <a:pt x="263384" y="393537"/>
                    </a:cubicBezTo>
                    <a:cubicBezTo>
                      <a:pt x="263384" y="393537"/>
                      <a:pt x="263384" y="393537"/>
                      <a:pt x="259393" y="421646"/>
                    </a:cubicBezTo>
                    <a:cubicBezTo>
                      <a:pt x="259393" y="433693"/>
                      <a:pt x="251412" y="441725"/>
                      <a:pt x="239440" y="441725"/>
                    </a:cubicBezTo>
                    <a:cubicBezTo>
                      <a:pt x="239440" y="441725"/>
                      <a:pt x="239440" y="441725"/>
                      <a:pt x="191552" y="441725"/>
                    </a:cubicBezTo>
                    <a:cubicBezTo>
                      <a:pt x="183571" y="441725"/>
                      <a:pt x="175589" y="433693"/>
                      <a:pt x="171599" y="421646"/>
                    </a:cubicBezTo>
                    <a:cubicBezTo>
                      <a:pt x="171599" y="421646"/>
                      <a:pt x="171599" y="421646"/>
                      <a:pt x="167608" y="389521"/>
                    </a:cubicBezTo>
                    <a:cubicBezTo>
                      <a:pt x="155636" y="385505"/>
                      <a:pt x="143664" y="381490"/>
                      <a:pt x="127701" y="373458"/>
                    </a:cubicBezTo>
                    <a:cubicBezTo>
                      <a:pt x="127701" y="373458"/>
                      <a:pt x="127701" y="373458"/>
                      <a:pt x="103757" y="393537"/>
                    </a:cubicBezTo>
                    <a:cubicBezTo>
                      <a:pt x="95776" y="397552"/>
                      <a:pt x="87794" y="397552"/>
                      <a:pt x="79813" y="393537"/>
                    </a:cubicBezTo>
                    <a:cubicBezTo>
                      <a:pt x="79813" y="393537"/>
                      <a:pt x="79813" y="393537"/>
                      <a:pt x="43897" y="357396"/>
                    </a:cubicBezTo>
                    <a:cubicBezTo>
                      <a:pt x="39906" y="349364"/>
                      <a:pt x="35916" y="337317"/>
                      <a:pt x="43897" y="329286"/>
                    </a:cubicBezTo>
                    <a:cubicBezTo>
                      <a:pt x="43897" y="329286"/>
                      <a:pt x="43897" y="329286"/>
                      <a:pt x="63850" y="305192"/>
                    </a:cubicBezTo>
                    <a:cubicBezTo>
                      <a:pt x="55869" y="293145"/>
                      <a:pt x="51878" y="281098"/>
                      <a:pt x="47888" y="269051"/>
                    </a:cubicBezTo>
                    <a:lnTo>
                      <a:pt x="15962" y="265035"/>
                    </a:lnTo>
                    <a:cubicBezTo>
                      <a:pt x="7981" y="265035"/>
                      <a:pt x="0" y="252988"/>
                      <a:pt x="0" y="244956"/>
                    </a:cubicBezTo>
                    <a:cubicBezTo>
                      <a:pt x="0" y="244956"/>
                      <a:pt x="0" y="244956"/>
                      <a:pt x="0" y="196768"/>
                    </a:cubicBezTo>
                    <a:cubicBezTo>
                      <a:pt x="0" y="188737"/>
                      <a:pt x="7981" y="176690"/>
                      <a:pt x="15962" y="176690"/>
                    </a:cubicBezTo>
                    <a:cubicBezTo>
                      <a:pt x="15962" y="176690"/>
                      <a:pt x="15962" y="176690"/>
                      <a:pt x="43897" y="172674"/>
                    </a:cubicBezTo>
                    <a:cubicBezTo>
                      <a:pt x="47888" y="160627"/>
                      <a:pt x="55869" y="144564"/>
                      <a:pt x="63850" y="132517"/>
                    </a:cubicBezTo>
                    <a:cubicBezTo>
                      <a:pt x="63850" y="132517"/>
                      <a:pt x="63850" y="132517"/>
                      <a:pt x="43897" y="108423"/>
                    </a:cubicBezTo>
                    <a:cubicBezTo>
                      <a:pt x="35916" y="100392"/>
                      <a:pt x="39906" y="88345"/>
                      <a:pt x="43897" y="80314"/>
                    </a:cubicBezTo>
                    <a:cubicBezTo>
                      <a:pt x="43897" y="80314"/>
                      <a:pt x="43897" y="80314"/>
                      <a:pt x="79813" y="48188"/>
                    </a:cubicBezTo>
                    <a:cubicBezTo>
                      <a:pt x="87794" y="40157"/>
                      <a:pt x="95776" y="40157"/>
                      <a:pt x="103757" y="48188"/>
                    </a:cubicBezTo>
                    <a:cubicBezTo>
                      <a:pt x="103757" y="48188"/>
                      <a:pt x="103757" y="48188"/>
                      <a:pt x="127701" y="64251"/>
                    </a:cubicBezTo>
                    <a:cubicBezTo>
                      <a:pt x="139673" y="56219"/>
                      <a:pt x="155636" y="48188"/>
                      <a:pt x="171599" y="44172"/>
                    </a:cubicBezTo>
                    <a:cubicBezTo>
                      <a:pt x="171599" y="44172"/>
                      <a:pt x="171599" y="44172"/>
                      <a:pt x="175589" y="16063"/>
                    </a:cubicBezTo>
                    <a:cubicBezTo>
                      <a:pt x="175589" y="8031"/>
                      <a:pt x="183571" y="0"/>
                      <a:pt x="19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işḻïḓè">
                <a:extLst>
                  <a:ext uri="{FF2B5EF4-FFF2-40B4-BE49-F238E27FC236}">
                    <a16:creationId xmlns:a16="http://schemas.microsoft.com/office/drawing/2014/main" id="{21FD6CF7-9FF4-459D-BCEE-AB793581B19D}"/>
                  </a:ext>
                </a:extLst>
              </p:cNvPr>
              <p:cNvSpPr/>
              <p:nvPr/>
            </p:nvSpPr>
            <p:spPr bwMode="auto">
              <a:xfrm>
                <a:off x="6751645" y="2336245"/>
                <a:ext cx="451552" cy="661141"/>
              </a:xfrm>
              <a:custGeom>
                <a:avLst/>
                <a:gdLst>
                  <a:gd name="T0" fmla="*/ 109 w 112"/>
                  <a:gd name="T1" fmla="*/ 41 h 163"/>
                  <a:gd name="T2" fmla="*/ 107 w 112"/>
                  <a:gd name="T3" fmla="*/ 34 h 163"/>
                  <a:gd name="T4" fmla="*/ 55 w 112"/>
                  <a:gd name="T5" fmla="*/ 0 h 163"/>
                  <a:gd name="T6" fmla="*/ 0 w 112"/>
                  <a:gd name="T7" fmla="*/ 51 h 163"/>
                  <a:gd name="T8" fmla="*/ 0 w 112"/>
                  <a:gd name="T9" fmla="*/ 57 h 163"/>
                  <a:gd name="T10" fmla="*/ 0 w 112"/>
                  <a:gd name="T11" fmla="*/ 62 h 163"/>
                  <a:gd name="T12" fmla="*/ 24 w 112"/>
                  <a:gd name="T13" fmla="*/ 111 h 163"/>
                  <a:gd name="T14" fmla="*/ 56 w 112"/>
                  <a:gd name="T15" fmla="*/ 163 h 163"/>
                  <a:gd name="T16" fmla="*/ 75 w 112"/>
                  <a:gd name="T17" fmla="*/ 130 h 163"/>
                  <a:gd name="T18" fmla="*/ 81 w 112"/>
                  <a:gd name="T19" fmla="*/ 120 h 163"/>
                  <a:gd name="T20" fmla="*/ 85 w 112"/>
                  <a:gd name="T21" fmla="*/ 114 h 163"/>
                  <a:gd name="T22" fmla="*/ 112 w 112"/>
                  <a:gd name="T23" fmla="*/ 58 h 163"/>
                  <a:gd name="T24" fmla="*/ 112 w 112"/>
                  <a:gd name="T25" fmla="*/ 50 h 163"/>
                  <a:gd name="T26" fmla="*/ 109 w 112"/>
                  <a:gd name="T27" fmla="*/ 41 h 163"/>
                  <a:gd name="T28" fmla="*/ 56 w 112"/>
                  <a:gd name="T29" fmla="*/ 75 h 163"/>
                  <a:gd name="T30" fmla="*/ 36 w 112"/>
                  <a:gd name="T31" fmla="*/ 62 h 163"/>
                  <a:gd name="T32" fmla="*/ 36 w 112"/>
                  <a:gd name="T33" fmla="*/ 57 h 163"/>
                  <a:gd name="T34" fmla="*/ 36 w 112"/>
                  <a:gd name="T35" fmla="*/ 52 h 163"/>
                  <a:gd name="T36" fmla="*/ 56 w 112"/>
                  <a:gd name="T37" fmla="*/ 34 h 163"/>
                  <a:gd name="T38" fmla="*/ 77 w 112"/>
                  <a:gd name="T39" fmla="*/ 55 h 163"/>
                  <a:gd name="T40" fmla="*/ 56 w 112"/>
                  <a:gd name="T41" fmla="*/ 7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63">
                    <a:moveTo>
                      <a:pt x="109" y="41"/>
                    </a:moveTo>
                    <a:cubicBezTo>
                      <a:pt x="109" y="38"/>
                      <a:pt x="108" y="36"/>
                      <a:pt x="107" y="34"/>
                    </a:cubicBezTo>
                    <a:cubicBezTo>
                      <a:pt x="96" y="9"/>
                      <a:pt x="74" y="0"/>
                      <a:pt x="55" y="0"/>
                    </a:cubicBezTo>
                    <a:cubicBezTo>
                      <a:pt x="30" y="0"/>
                      <a:pt x="3" y="16"/>
                      <a:pt x="0" y="5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2" y="78"/>
                      <a:pt x="15" y="95"/>
                      <a:pt x="24" y="111"/>
                    </a:cubicBezTo>
                    <a:cubicBezTo>
                      <a:pt x="35" y="129"/>
                      <a:pt x="45" y="146"/>
                      <a:pt x="56" y="163"/>
                    </a:cubicBezTo>
                    <a:cubicBezTo>
                      <a:pt x="62" y="152"/>
                      <a:pt x="69" y="141"/>
                      <a:pt x="75" y="130"/>
                    </a:cubicBezTo>
                    <a:cubicBezTo>
                      <a:pt x="77" y="127"/>
                      <a:pt x="79" y="123"/>
                      <a:pt x="81" y="120"/>
                    </a:cubicBezTo>
                    <a:cubicBezTo>
                      <a:pt x="82" y="118"/>
                      <a:pt x="84" y="116"/>
                      <a:pt x="85" y="114"/>
                    </a:cubicBezTo>
                    <a:cubicBezTo>
                      <a:pt x="96" y="96"/>
                      <a:pt x="112" y="76"/>
                      <a:pt x="112" y="58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8"/>
                      <a:pt x="110" y="41"/>
                      <a:pt x="109" y="41"/>
                    </a:cubicBezTo>
                    <a:close/>
                    <a:moveTo>
                      <a:pt x="56" y="75"/>
                    </a:moveTo>
                    <a:cubicBezTo>
                      <a:pt x="48" y="75"/>
                      <a:pt x="40" y="72"/>
                      <a:pt x="36" y="62"/>
                    </a:cubicBezTo>
                    <a:cubicBezTo>
                      <a:pt x="36" y="60"/>
                      <a:pt x="36" y="57"/>
                      <a:pt x="36" y="57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40"/>
                      <a:pt x="47" y="34"/>
                      <a:pt x="56" y="34"/>
                    </a:cubicBezTo>
                    <a:cubicBezTo>
                      <a:pt x="68" y="34"/>
                      <a:pt x="77" y="43"/>
                      <a:pt x="77" y="55"/>
                    </a:cubicBezTo>
                    <a:cubicBezTo>
                      <a:pt x="77" y="66"/>
                      <a:pt x="67" y="75"/>
                      <a:pt x="5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iśḷíḍé">
                <a:extLst>
                  <a:ext uri="{FF2B5EF4-FFF2-40B4-BE49-F238E27FC236}">
                    <a16:creationId xmlns:a16="http://schemas.microsoft.com/office/drawing/2014/main" id="{FBD06C03-45E8-41B8-BB05-FA606A1C3B37}"/>
                  </a:ext>
                </a:extLst>
              </p:cNvPr>
              <p:cNvSpPr/>
              <p:nvPr/>
            </p:nvSpPr>
            <p:spPr bwMode="auto">
              <a:xfrm>
                <a:off x="5519062" y="4599684"/>
                <a:ext cx="557199" cy="564015"/>
              </a:xfrm>
              <a:custGeom>
                <a:avLst/>
                <a:gdLst>
                  <a:gd name="connsiteX0" fmla="*/ 184459 w 551315"/>
                  <a:gd name="connsiteY0" fmla="*/ 375973 h 558059"/>
                  <a:gd name="connsiteX1" fmla="*/ 366857 w 551315"/>
                  <a:gd name="connsiteY1" fmla="*/ 375973 h 558059"/>
                  <a:gd name="connsiteX2" fmla="*/ 382717 w 551315"/>
                  <a:gd name="connsiteY2" fmla="*/ 392459 h 558059"/>
                  <a:gd name="connsiteX3" fmla="*/ 366857 w 551315"/>
                  <a:gd name="connsiteY3" fmla="*/ 413065 h 558059"/>
                  <a:gd name="connsiteX4" fmla="*/ 184459 w 551315"/>
                  <a:gd name="connsiteY4" fmla="*/ 413065 h 558059"/>
                  <a:gd name="connsiteX5" fmla="*/ 168598 w 551315"/>
                  <a:gd name="connsiteY5" fmla="*/ 392459 h 558059"/>
                  <a:gd name="connsiteX6" fmla="*/ 184459 w 551315"/>
                  <a:gd name="connsiteY6" fmla="*/ 375973 h 558059"/>
                  <a:gd name="connsiteX7" fmla="*/ 147524 w 551315"/>
                  <a:gd name="connsiteY7" fmla="*/ 300104 h 558059"/>
                  <a:gd name="connsiteX8" fmla="*/ 403792 w 551315"/>
                  <a:gd name="connsiteY8" fmla="*/ 300104 h 558059"/>
                  <a:gd name="connsiteX9" fmla="*/ 419809 w 551315"/>
                  <a:gd name="connsiteY9" fmla="*/ 320336 h 558059"/>
                  <a:gd name="connsiteX10" fmla="*/ 403792 w 551315"/>
                  <a:gd name="connsiteY10" fmla="*/ 340567 h 558059"/>
                  <a:gd name="connsiteX11" fmla="*/ 147524 w 551315"/>
                  <a:gd name="connsiteY11" fmla="*/ 340567 h 558059"/>
                  <a:gd name="connsiteX12" fmla="*/ 131507 w 551315"/>
                  <a:gd name="connsiteY12" fmla="*/ 320336 h 558059"/>
                  <a:gd name="connsiteX13" fmla="*/ 147524 w 551315"/>
                  <a:gd name="connsiteY13" fmla="*/ 300104 h 558059"/>
                  <a:gd name="connsiteX14" fmla="*/ 115856 w 551315"/>
                  <a:gd name="connsiteY14" fmla="*/ 256948 h 558059"/>
                  <a:gd name="connsiteX15" fmla="*/ 83896 w 551315"/>
                  <a:gd name="connsiteY15" fmla="*/ 285052 h 558059"/>
                  <a:gd name="connsiteX16" fmla="*/ 83896 w 551315"/>
                  <a:gd name="connsiteY16" fmla="*/ 441630 h 558059"/>
                  <a:gd name="connsiteX17" fmla="*/ 115856 w 551315"/>
                  <a:gd name="connsiteY17" fmla="*/ 469733 h 558059"/>
                  <a:gd name="connsiteX18" fmla="*/ 435459 w 551315"/>
                  <a:gd name="connsiteY18" fmla="*/ 469733 h 558059"/>
                  <a:gd name="connsiteX19" fmla="*/ 467419 w 551315"/>
                  <a:gd name="connsiteY19" fmla="*/ 441630 h 558059"/>
                  <a:gd name="connsiteX20" fmla="*/ 467419 w 551315"/>
                  <a:gd name="connsiteY20" fmla="*/ 285052 h 558059"/>
                  <a:gd name="connsiteX21" fmla="*/ 435459 w 551315"/>
                  <a:gd name="connsiteY21" fmla="*/ 256948 h 558059"/>
                  <a:gd name="connsiteX22" fmla="*/ 115856 w 551315"/>
                  <a:gd name="connsiteY22" fmla="*/ 256948 h 558059"/>
                  <a:gd name="connsiteX23" fmla="*/ 160168 w 551315"/>
                  <a:gd name="connsiteY23" fmla="*/ 0 h 558059"/>
                  <a:gd name="connsiteX24" fmla="*/ 391147 w 551315"/>
                  <a:gd name="connsiteY24" fmla="*/ 0 h 558059"/>
                  <a:gd name="connsiteX25" fmla="*/ 391147 w 551315"/>
                  <a:gd name="connsiteY25" fmla="*/ 92470 h 558059"/>
                  <a:gd name="connsiteX26" fmla="*/ 379200 w 551315"/>
                  <a:gd name="connsiteY26" fmla="*/ 104531 h 558059"/>
                  <a:gd name="connsiteX27" fmla="*/ 172115 w 551315"/>
                  <a:gd name="connsiteY27" fmla="*/ 104531 h 558059"/>
                  <a:gd name="connsiteX28" fmla="*/ 160168 w 551315"/>
                  <a:gd name="connsiteY28" fmla="*/ 92470 h 558059"/>
                  <a:gd name="connsiteX29" fmla="*/ 160168 w 551315"/>
                  <a:gd name="connsiteY29" fmla="*/ 0 h 558059"/>
                  <a:gd name="connsiteX30" fmla="*/ 51935 w 551315"/>
                  <a:gd name="connsiteY30" fmla="*/ 0 h 558059"/>
                  <a:gd name="connsiteX31" fmla="*/ 123846 w 551315"/>
                  <a:gd name="connsiteY31" fmla="*/ 0 h 558059"/>
                  <a:gd name="connsiteX32" fmla="*/ 123846 w 551315"/>
                  <a:gd name="connsiteY32" fmla="*/ 92341 h 558059"/>
                  <a:gd name="connsiteX33" fmla="*/ 171787 w 551315"/>
                  <a:gd name="connsiteY33" fmla="*/ 140519 h 558059"/>
                  <a:gd name="connsiteX34" fmla="*/ 379529 w 551315"/>
                  <a:gd name="connsiteY34" fmla="*/ 140519 h 558059"/>
                  <a:gd name="connsiteX35" fmla="*/ 427469 w 551315"/>
                  <a:gd name="connsiteY35" fmla="*/ 92341 h 558059"/>
                  <a:gd name="connsiteX36" fmla="*/ 427469 w 551315"/>
                  <a:gd name="connsiteY36" fmla="*/ 24089 h 558059"/>
                  <a:gd name="connsiteX37" fmla="*/ 543325 w 551315"/>
                  <a:gd name="connsiteY37" fmla="*/ 140519 h 558059"/>
                  <a:gd name="connsiteX38" fmla="*/ 551315 w 551315"/>
                  <a:gd name="connsiteY38" fmla="*/ 160593 h 558059"/>
                  <a:gd name="connsiteX39" fmla="*/ 551315 w 551315"/>
                  <a:gd name="connsiteY39" fmla="*/ 505867 h 558059"/>
                  <a:gd name="connsiteX40" fmla="*/ 499380 w 551315"/>
                  <a:gd name="connsiteY40" fmla="*/ 558059 h 558059"/>
                  <a:gd name="connsiteX41" fmla="*/ 51935 w 551315"/>
                  <a:gd name="connsiteY41" fmla="*/ 558059 h 558059"/>
                  <a:gd name="connsiteX42" fmla="*/ 0 w 551315"/>
                  <a:gd name="connsiteY42" fmla="*/ 505867 h 558059"/>
                  <a:gd name="connsiteX43" fmla="*/ 0 w 551315"/>
                  <a:gd name="connsiteY43" fmla="*/ 52193 h 558059"/>
                  <a:gd name="connsiteX44" fmla="*/ 51935 w 551315"/>
                  <a:gd name="connsiteY44" fmla="*/ 0 h 55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51315" h="558059">
                    <a:moveTo>
                      <a:pt x="184459" y="375973"/>
                    </a:moveTo>
                    <a:cubicBezTo>
                      <a:pt x="184459" y="375973"/>
                      <a:pt x="184459" y="375973"/>
                      <a:pt x="366857" y="375973"/>
                    </a:cubicBezTo>
                    <a:cubicBezTo>
                      <a:pt x="374787" y="375973"/>
                      <a:pt x="382717" y="384216"/>
                      <a:pt x="382717" y="392459"/>
                    </a:cubicBezTo>
                    <a:cubicBezTo>
                      <a:pt x="382717" y="404823"/>
                      <a:pt x="374787" y="413065"/>
                      <a:pt x="366857" y="413065"/>
                    </a:cubicBezTo>
                    <a:cubicBezTo>
                      <a:pt x="366857" y="413065"/>
                      <a:pt x="366857" y="413065"/>
                      <a:pt x="184459" y="413065"/>
                    </a:cubicBezTo>
                    <a:cubicBezTo>
                      <a:pt x="176529" y="413065"/>
                      <a:pt x="168598" y="404823"/>
                      <a:pt x="168598" y="392459"/>
                    </a:cubicBezTo>
                    <a:cubicBezTo>
                      <a:pt x="168598" y="384216"/>
                      <a:pt x="176529" y="375973"/>
                      <a:pt x="184459" y="375973"/>
                    </a:cubicBezTo>
                    <a:close/>
                    <a:moveTo>
                      <a:pt x="147524" y="300104"/>
                    </a:moveTo>
                    <a:cubicBezTo>
                      <a:pt x="147524" y="300104"/>
                      <a:pt x="147524" y="300104"/>
                      <a:pt x="403792" y="300104"/>
                    </a:cubicBezTo>
                    <a:cubicBezTo>
                      <a:pt x="411801" y="300104"/>
                      <a:pt x="419809" y="308197"/>
                      <a:pt x="419809" y="320336"/>
                    </a:cubicBezTo>
                    <a:cubicBezTo>
                      <a:pt x="419809" y="332475"/>
                      <a:pt x="411801" y="340567"/>
                      <a:pt x="403792" y="340567"/>
                    </a:cubicBezTo>
                    <a:cubicBezTo>
                      <a:pt x="403792" y="340567"/>
                      <a:pt x="403792" y="340567"/>
                      <a:pt x="147524" y="340567"/>
                    </a:cubicBezTo>
                    <a:cubicBezTo>
                      <a:pt x="139515" y="340567"/>
                      <a:pt x="131507" y="332475"/>
                      <a:pt x="131507" y="320336"/>
                    </a:cubicBezTo>
                    <a:cubicBezTo>
                      <a:pt x="131507" y="308197"/>
                      <a:pt x="139515" y="300104"/>
                      <a:pt x="147524" y="300104"/>
                    </a:cubicBezTo>
                    <a:close/>
                    <a:moveTo>
                      <a:pt x="115856" y="256948"/>
                    </a:moveTo>
                    <a:cubicBezTo>
                      <a:pt x="99876" y="256948"/>
                      <a:pt x="83896" y="268993"/>
                      <a:pt x="83896" y="285052"/>
                    </a:cubicBezTo>
                    <a:cubicBezTo>
                      <a:pt x="83896" y="285052"/>
                      <a:pt x="83896" y="285052"/>
                      <a:pt x="83896" y="441630"/>
                    </a:cubicBezTo>
                    <a:cubicBezTo>
                      <a:pt x="83896" y="457689"/>
                      <a:pt x="99876" y="469733"/>
                      <a:pt x="115856" y="469733"/>
                    </a:cubicBezTo>
                    <a:cubicBezTo>
                      <a:pt x="115856" y="469733"/>
                      <a:pt x="115856" y="469733"/>
                      <a:pt x="435459" y="469733"/>
                    </a:cubicBezTo>
                    <a:cubicBezTo>
                      <a:pt x="451439" y="469733"/>
                      <a:pt x="467419" y="457689"/>
                      <a:pt x="467419" y="441630"/>
                    </a:cubicBezTo>
                    <a:lnTo>
                      <a:pt x="467419" y="285052"/>
                    </a:lnTo>
                    <a:cubicBezTo>
                      <a:pt x="467419" y="268993"/>
                      <a:pt x="451439" y="256948"/>
                      <a:pt x="435459" y="256948"/>
                    </a:cubicBezTo>
                    <a:cubicBezTo>
                      <a:pt x="435459" y="256948"/>
                      <a:pt x="435459" y="256948"/>
                      <a:pt x="115856" y="256948"/>
                    </a:cubicBezTo>
                    <a:close/>
                    <a:moveTo>
                      <a:pt x="160168" y="0"/>
                    </a:moveTo>
                    <a:cubicBezTo>
                      <a:pt x="160168" y="0"/>
                      <a:pt x="160168" y="0"/>
                      <a:pt x="391147" y="0"/>
                    </a:cubicBezTo>
                    <a:cubicBezTo>
                      <a:pt x="391147" y="0"/>
                      <a:pt x="391147" y="0"/>
                      <a:pt x="391147" y="92470"/>
                    </a:cubicBezTo>
                    <a:cubicBezTo>
                      <a:pt x="391147" y="100511"/>
                      <a:pt x="383182" y="104531"/>
                      <a:pt x="379200" y="104531"/>
                    </a:cubicBezTo>
                    <a:cubicBezTo>
                      <a:pt x="379200" y="104531"/>
                      <a:pt x="379200" y="104531"/>
                      <a:pt x="172115" y="104531"/>
                    </a:cubicBezTo>
                    <a:cubicBezTo>
                      <a:pt x="168133" y="104531"/>
                      <a:pt x="160168" y="100511"/>
                      <a:pt x="160168" y="92470"/>
                    </a:cubicBezTo>
                    <a:cubicBezTo>
                      <a:pt x="160168" y="92470"/>
                      <a:pt x="160168" y="92470"/>
                      <a:pt x="160168" y="0"/>
                    </a:cubicBezTo>
                    <a:close/>
                    <a:moveTo>
                      <a:pt x="51935" y="0"/>
                    </a:moveTo>
                    <a:cubicBezTo>
                      <a:pt x="51935" y="0"/>
                      <a:pt x="51935" y="0"/>
                      <a:pt x="123846" y="0"/>
                    </a:cubicBezTo>
                    <a:cubicBezTo>
                      <a:pt x="123846" y="0"/>
                      <a:pt x="123846" y="0"/>
                      <a:pt x="123846" y="92341"/>
                    </a:cubicBezTo>
                    <a:cubicBezTo>
                      <a:pt x="123846" y="120445"/>
                      <a:pt x="147816" y="140519"/>
                      <a:pt x="171787" y="140519"/>
                    </a:cubicBezTo>
                    <a:cubicBezTo>
                      <a:pt x="171787" y="140519"/>
                      <a:pt x="171787" y="140519"/>
                      <a:pt x="379529" y="140519"/>
                    </a:cubicBezTo>
                    <a:cubicBezTo>
                      <a:pt x="403499" y="140519"/>
                      <a:pt x="427469" y="120445"/>
                      <a:pt x="427469" y="92341"/>
                    </a:cubicBezTo>
                    <a:cubicBezTo>
                      <a:pt x="427469" y="92341"/>
                      <a:pt x="427469" y="92341"/>
                      <a:pt x="427469" y="24089"/>
                    </a:cubicBezTo>
                    <a:cubicBezTo>
                      <a:pt x="427469" y="24089"/>
                      <a:pt x="427469" y="24089"/>
                      <a:pt x="543325" y="140519"/>
                    </a:cubicBezTo>
                    <a:cubicBezTo>
                      <a:pt x="547320" y="148548"/>
                      <a:pt x="551315" y="152563"/>
                      <a:pt x="551315" y="160593"/>
                    </a:cubicBezTo>
                    <a:cubicBezTo>
                      <a:pt x="551315" y="160593"/>
                      <a:pt x="551315" y="160593"/>
                      <a:pt x="551315" y="505867"/>
                    </a:cubicBezTo>
                    <a:cubicBezTo>
                      <a:pt x="551315" y="533970"/>
                      <a:pt x="527345" y="558059"/>
                      <a:pt x="499380" y="558059"/>
                    </a:cubicBezTo>
                    <a:cubicBezTo>
                      <a:pt x="499380" y="558059"/>
                      <a:pt x="499380" y="558059"/>
                      <a:pt x="51935" y="558059"/>
                    </a:cubicBezTo>
                    <a:cubicBezTo>
                      <a:pt x="23970" y="558059"/>
                      <a:pt x="0" y="533970"/>
                      <a:pt x="0" y="505867"/>
                    </a:cubicBezTo>
                    <a:cubicBezTo>
                      <a:pt x="0" y="505867"/>
                      <a:pt x="0" y="505867"/>
                      <a:pt x="0" y="52193"/>
                    </a:cubicBezTo>
                    <a:cubicBezTo>
                      <a:pt x="0" y="24089"/>
                      <a:pt x="23970" y="0"/>
                      <a:pt x="519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ïṩ1îďè">
                <a:extLst>
                  <a:ext uri="{FF2B5EF4-FFF2-40B4-BE49-F238E27FC236}">
                    <a16:creationId xmlns:a16="http://schemas.microsoft.com/office/drawing/2014/main" id="{55EB8A5A-9DEC-4A6D-8385-4B1347E23963}"/>
                  </a:ext>
                </a:extLst>
              </p:cNvPr>
              <p:cNvSpPr txBox="1"/>
              <p:nvPr/>
            </p:nvSpPr>
            <p:spPr>
              <a:xfrm>
                <a:off x="5170589" y="3375501"/>
                <a:ext cx="1855595" cy="502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</a:rPr>
                  <a:t>Text</a:t>
                </a:r>
              </a:p>
            </p:txBody>
          </p:sp>
        </p:grpSp>
        <p:grpSp>
          <p:nvGrpSpPr>
            <p:cNvPr id="7" name="î$ľïdé">
              <a:extLst>
                <a:ext uri="{FF2B5EF4-FFF2-40B4-BE49-F238E27FC236}">
                  <a16:creationId xmlns:a16="http://schemas.microsoft.com/office/drawing/2014/main" id="{03C7A1EC-1D07-4FE0-A27D-A09FB6CCE701}"/>
                </a:ext>
              </a:extLst>
            </p:cNvPr>
            <p:cNvGrpSpPr/>
            <p:nvPr/>
          </p:nvGrpSpPr>
          <p:grpSpPr>
            <a:xfrm>
              <a:off x="673099" y="1173257"/>
              <a:ext cx="4061935" cy="1273601"/>
              <a:chOff x="673099" y="1173257"/>
              <a:chExt cx="4061935" cy="1273601"/>
            </a:xfrm>
          </p:grpSpPr>
          <p:sp>
            <p:nvSpPr>
              <p:cNvPr id="20" name="iśľide">
                <a:extLst>
                  <a:ext uri="{FF2B5EF4-FFF2-40B4-BE49-F238E27FC236}">
                    <a16:creationId xmlns:a16="http://schemas.microsoft.com/office/drawing/2014/main" id="{9C0466B4-9143-4064-A450-039B539817B8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1" name="išḷidé">
                <a:extLst>
                  <a:ext uri="{FF2B5EF4-FFF2-40B4-BE49-F238E27FC236}">
                    <a16:creationId xmlns:a16="http://schemas.microsoft.com/office/drawing/2014/main" id="{B9223B59-7CFD-431C-AB90-017B16E3DEB8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8" name="ïSḻïḑê">
              <a:extLst>
                <a:ext uri="{FF2B5EF4-FFF2-40B4-BE49-F238E27FC236}">
                  <a16:creationId xmlns:a16="http://schemas.microsoft.com/office/drawing/2014/main" id="{CFC3F10D-0641-48E5-8657-268EED6C9CD6}"/>
                </a:ext>
              </a:extLst>
            </p:cNvPr>
            <p:cNvGrpSpPr/>
            <p:nvPr/>
          </p:nvGrpSpPr>
          <p:grpSpPr>
            <a:xfrm>
              <a:off x="673100" y="3016878"/>
              <a:ext cx="3253968" cy="1273601"/>
              <a:chOff x="673100" y="3117482"/>
              <a:chExt cx="3253968" cy="1273601"/>
            </a:xfrm>
          </p:grpSpPr>
          <p:sp>
            <p:nvSpPr>
              <p:cNvPr id="18" name="îṩḻíḍe">
                <a:extLst>
                  <a:ext uri="{FF2B5EF4-FFF2-40B4-BE49-F238E27FC236}">
                    <a16:creationId xmlns:a16="http://schemas.microsoft.com/office/drawing/2014/main" id="{CDDBDB21-F114-4072-AE70-503A36292B3F}"/>
                  </a:ext>
                </a:extLst>
              </p:cNvPr>
              <p:cNvSpPr txBox="1"/>
              <p:nvPr/>
            </p:nvSpPr>
            <p:spPr bwMode="auto">
              <a:xfrm>
                <a:off x="673100" y="3117482"/>
                <a:ext cx="32539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9" name="iṡḷiḍé">
                <a:extLst>
                  <a:ext uri="{FF2B5EF4-FFF2-40B4-BE49-F238E27FC236}">
                    <a16:creationId xmlns:a16="http://schemas.microsoft.com/office/drawing/2014/main" id="{7645054B-067B-4664-A341-436647867534}"/>
                  </a:ext>
                </a:extLst>
              </p:cNvPr>
              <p:cNvSpPr/>
              <p:nvPr/>
            </p:nvSpPr>
            <p:spPr bwMode="auto">
              <a:xfrm>
                <a:off x="673100" y="3559288"/>
                <a:ext cx="3253968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9" name="iśliḋé">
              <a:extLst>
                <a:ext uri="{FF2B5EF4-FFF2-40B4-BE49-F238E27FC236}">
                  <a16:creationId xmlns:a16="http://schemas.microsoft.com/office/drawing/2014/main" id="{35979197-E236-4B72-AE50-7F044F7C146E}"/>
                </a:ext>
              </a:extLst>
            </p:cNvPr>
            <p:cNvGrpSpPr/>
            <p:nvPr/>
          </p:nvGrpSpPr>
          <p:grpSpPr>
            <a:xfrm>
              <a:off x="673099" y="4860499"/>
              <a:ext cx="4061935" cy="1273601"/>
              <a:chOff x="673099" y="4860499"/>
              <a:chExt cx="4061935" cy="1273601"/>
            </a:xfrm>
          </p:grpSpPr>
          <p:sp>
            <p:nvSpPr>
              <p:cNvPr id="16" name="í$ļïdê">
                <a:extLst>
                  <a:ext uri="{FF2B5EF4-FFF2-40B4-BE49-F238E27FC236}">
                    <a16:creationId xmlns:a16="http://schemas.microsoft.com/office/drawing/2014/main" id="{BB628FFF-D0B9-4570-A39A-5B288BFF0507}"/>
                  </a:ext>
                </a:extLst>
              </p:cNvPr>
              <p:cNvSpPr txBox="1"/>
              <p:nvPr/>
            </p:nvSpPr>
            <p:spPr bwMode="auto">
              <a:xfrm>
                <a:off x="673099" y="4860499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iślíḑê">
                <a:extLst>
                  <a:ext uri="{FF2B5EF4-FFF2-40B4-BE49-F238E27FC236}">
                    <a16:creationId xmlns:a16="http://schemas.microsoft.com/office/drawing/2014/main" id="{32167A94-B59A-48A6-A323-909B8C2DE972}"/>
                  </a:ext>
                </a:extLst>
              </p:cNvPr>
              <p:cNvSpPr/>
              <p:nvPr/>
            </p:nvSpPr>
            <p:spPr bwMode="auto">
              <a:xfrm>
                <a:off x="673099" y="5302305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0" name="ïṧḻíďé">
              <a:extLst>
                <a:ext uri="{FF2B5EF4-FFF2-40B4-BE49-F238E27FC236}">
                  <a16:creationId xmlns:a16="http://schemas.microsoft.com/office/drawing/2014/main" id="{06381D44-8B70-4F5F-8EAF-77F7171A967C}"/>
                </a:ext>
              </a:extLst>
            </p:cNvPr>
            <p:cNvGrpSpPr/>
            <p:nvPr/>
          </p:nvGrpSpPr>
          <p:grpSpPr>
            <a:xfrm>
              <a:off x="7458553" y="2095068"/>
              <a:ext cx="4061935" cy="1273601"/>
              <a:chOff x="673099" y="1173257"/>
              <a:chExt cx="4061935" cy="1273601"/>
            </a:xfrm>
          </p:grpSpPr>
          <p:sp>
            <p:nvSpPr>
              <p:cNvPr id="14" name="işḻïḓê">
                <a:extLst>
                  <a:ext uri="{FF2B5EF4-FFF2-40B4-BE49-F238E27FC236}">
                    <a16:creationId xmlns:a16="http://schemas.microsoft.com/office/drawing/2014/main" id="{1F15DA2B-E082-4A22-89C3-BED419E7A4B4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5" name="îş1íḓê">
                <a:extLst>
                  <a:ext uri="{FF2B5EF4-FFF2-40B4-BE49-F238E27FC236}">
                    <a16:creationId xmlns:a16="http://schemas.microsoft.com/office/drawing/2014/main" id="{D7B12BB3-1118-4C01-8195-D46D553FF74C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1" name="iṧ1îďe">
              <a:extLst>
                <a:ext uri="{FF2B5EF4-FFF2-40B4-BE49-F238E27FC236}">
                  <a16:creationId xmlns:a16="http://schemas.microsoft.com/office/drawing/2014/main" id="{65AF7F12-2C51-4CC2-9ABA-1FB2BC8E3063}"/>
                </a:ext>
              </a:extLst>
            </p:cNvPr>
            <p:cNvGrpSpPr/>
            <p:nvPr/>
          </p:nvGrpSpPr>
          <p:grpSpPr>
            <a:xfrm>
              <a:off x="7458553" y="3938688"/>
              <a:ext cx="4061935" cy="1273601"/>
              <a:chOff x="673099" y="1173257"/>
              <a:chExt cx="4061935" cy="1273601"/>
            </a:xfrm>
          </p:grpSpPr>
          <p:sp>
            <p:nvSpPr>
              <p:cNvPr id="12" name="ïṩ1ïḍè">
                <a:extLst>
                  <a:ext uri="{FF2B5EF4-FFF2-40B4-BE49-F238E27FC236}">
                    <a16:creationId xmlns:a16="http://schemas.microsoft.com/office/drawing/2014/main" id="{9C9E0A14-E364-4AF0-ABA6-15B8360E1CA8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3" name="ïṧḻïḓê">
                <a:extLst>
                  <a:ext uri="{FF2B5EF4-FFF2-40B4-BE49-F238E27FC236}">
                    <a16:creationId xmlns:a16="http://schemas.microsoft.com/office/drawing/2014/main" id="{0291A2E0-1FAA-47B5-AEC2-0F63DE187F74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59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7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3D4C-678E-4569-98DD-F7B5F97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34ABE-0BA0-404D-94E6-97CE26C3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FA3C8-7A50-44F7-A77C-52771BED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dc40937b-3a85-4f6a-8dc4-e6429ecbda2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2800221-64F4-4839-9218-CE9BE1E732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34194"/>
            <a:ext cx="10850563" cy="4233630"/>
            <a:chOff x="669925" y="1834194"/>
            <a:chExt cx="10850563" cy="4233630"/>
          </a:xfrm>
        </p:grpSpPr>
        <p:grpSp>
          <p:nvGrpSpPr>
            <p:cNvPr id="6" name="iṣlíďé">
              <a:extLst>
                <a:ext uri="{FF2B5EF4-FFF2-40B4-BE49-F238E27FC236}">
                  <a16:creationId xmlns:a16="http://schemas.microsoft.com/office/drawing/2014/main" id="{C06B99FF-3F8B-404E-9444-035384136064}"/>
                </a:ext>
              </a:extLst>
            </p:cNvPr>
            <p:cNvGrpSpPr/>
            <p:nvPr/>
          </p:nvGrpSpPr>
          <p:grpSpPr>
            <a:xfrm>
              <a:off x="4390780" y="1834194"/>
              <a:ext cx="3410441" cy="3608712"/>
              <a:chOff x="4390780" y="1834194"/>
              <a:chExt cx="3410441" cy="3608712"/>
            </a:xfrm>
          </p:grpSpPr>
          <p:sp>
            <p:nvSpPr>
              <p:cNvPr id="19" name="îSľîḋè">
                <a:extLst>
                  <a:ext uri="{FF2B5EF4-FFF2-40B4-BE49-F238E27FC236}">
                    <a16:creationId xmlns:a16="http://schemas.microsoft.com/office/drawing/2014/main" id="{4E264312-54F6-45E0-86FD-4489C5D9C266}"/>
                  </a:ext>
                </a:extLst>
              </p:cNvPr>
              <p:cNvSpPr/>
              <p:nvPr/>
            </p:nvSpPr>
            <p:spPr>
              <a:xfrm>
                <a:off x="5782952" y="2328931"/>
                <a:ext cx="1506804" cy="1506804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/>
                  <a:t>Text</a:t>
                </a:r>
                <a:endParaRPr dirty="0"/>
              </a:p>
            </p:txBody>
          </p:sp>
          <p:sp>
            <p:nvSpPr>
              <p:cNvPr id="20" name="i$ľîďé">
                <a:extLst>
                  <a:ext uri="{FF2B5EF4-FFF2-40B4-BE49-F238E27FC236}">
                    <a16:creationId xmlns:a16="http://schemas.microsoft.com/office/drawing/2014/main" id="{7642317B-66AE-44FC-808E-EECF5A4B4067}"/>
                  </a:ext>
                </a:extLst>
              </p:cNvPr>
              <p:cNvSpPr/>
              <p:nvPr/>
            </p:nvSpPr>
            <p:spPr>
              <a:xfrm>
                <a:off x="4899204" y="3091312"/>
                <a:ext cx="1265229" cy="12652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/>
                  <a:t>Text</a:t>
                </a:r>
                <a:endParaRPr lang="en-US" altLang="zh-CN" dirty="0"/>
              </a:p>
            </p:txBody>
          </p:sp>
          <p:sp>
            <p:nvSpPr>
              <p:cNvPr id="21" name="ïslîḋe">
                <a:extLst>
                  <a:ext uri="{FF2B5EF4-FFF2-40B4-BE49-F238E27FC236}">
                    <a16:creationId xmlns:a16="http://schemas.microsoft.com/office/drawing/2014/main" id="{32A30FA9-404F-4CBF-A861-2EF0A010FB1C}"/>
                  </a:ext>
                </a:extLst>
              </p:cNvPr>
              <p:cNvSpPr/>
              <p:nvPr/>
            </p:nvSpPr>
            <p:spPr>
              <a:xfrm>
                <a:off x="7306484" y="1834194"/>
                <a:ext cx="494737" cy="494737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01</a:t>
                </a:r>
                <a:endParaRPr dirty="0"/>
              </a:p>
            </p:txBody>
          </p:sp>
          <p:sp>
            <p:nvSpPr>
              <p:cNvPr id="22" name="ïsļíďé">
                <a:extLst>
                  <a:ext uri="{FF2B5EF4-FFF2-40B4-BE49-F238E27FC236}">
                    <a16:creationId xmlns:a16="http://schemas.microsoft.com/office/drawing/2014/main" id="{A734EACA-477F-4BC2-BE89-051D28E27F95}"/>
                  </a:ext>
                </a:extLst>
              </p:cNvPr>
              <p:cNvSpPr/>
              <p:nvPr/>
            </p:nvSpPr>
            <p:spPr>
              <a:xfrm>
                <a:off x="4390780" y="2609694"/>
                <a:ext cx="494737" cy="49473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02</a:t>
                </a:r>
                <a:endParaRPr dirty="0"/>
              </a:p>
            </p:txBody>
          </p:sp>
          <p:sp>
            <p:nvSpPr>
              <p:cNvPr id="23" name="îsḷïďè">
                <a:extLst>
                  <a:ext uri="{FF2B5EF4-FFF2-40B4-BE49-F238E27FC236}">
                    <a16:creationId xmlns:a16="http://schemas.microsoft.com/office/drawing/2014/main" id="{57861B7E-06FE-4CEE-B001-753766727B71}"/>
                  </a:ext>
                </a:extLst>
              </p:cNvPr>
              <p:cNvSpPr/>
              <p:nvPr/>
            </p:nvSpPr>
            <p:spPr>
              <a:xfrm>
                <a:off x="7099160" y="2176859"/>
                <a:ext cx="345201" cy="358381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ṩḻîdè">
                <a:extLst>
                  <a:ext uri="{FF2B5EF4-FFF2-40B4-BE49-F238E27FC236}">
                    <a16:creationId xmlns:a16="http://schemas.microsoft.com/office/drawing/2014/main" id="{3A737FDB-FAA5-41DE-BEE0-F3B6BD7FB982}"/>
                  </a:ext>
                </a:extLst>
              </p:cNvPr>
              <p:cNvSpPr/>
              <p:nvPr/>
            </p:nvSpPr>
            <p:spPr>
              <a:xfrm>
                <a:off x="6219178" y="3882443"/>
                <a:ext cx="1070579" cy="1070578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/>
                  <a:t>Text</a:t>
                </a:r>
                <a:endParaRPr lang="en-US" altLang="zh-CN" dirty="0"/>
              </a:p>
            </p:txBody>
          </p:sp>
          <p:sp>
            <p:nvSpPr>
              <p:cNvPr id="25" name="iṩlîḋè">
                <a:extLst>
                  <a:ext uri="{FF2B5EF4-FFF2-40B4-BE49-F238E27FC236}">
                    <a16:creationId xmlns:a16="http://schemas.microsoft.com/office/drawing/2014/main" id="{880C745A-6DF7-4344-A216-FE9000F3EF7A}"/>
                  </a:ext>
                </a:extLst>
              </p:cNvPr>
              <p:cNvSpPr/>
              <p:nvPr/>
            </p:nvSpPr>
            <p:spPr>
              <a:xfrm>
                <a:off x="5716331" y="4940059"/>
                <a:ext cx="502847" cy="50284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03</a:t>
                </a:r>
                <a:endParaRPr dirty="0"/>
              </a:p>
            </p:txBody>
          </p:sp>
          <p:sp>
            <p:nvSpPr>
              <p:cNvPr id="26" name="îSḷiḑè">
                <a:extLst>
                  <a:ext uri="{FF2B5EF4-FFF2-40B4-BE49-F238E27FC236}">
                    <a16:creationId xmlns:a16="http://schemas.microsoft.com/office/drawing/2014/main" id="{A1306198-2B50-4F32-8153-BB167DB6A289}"/>
                  </a:ext>
                </a:extLst>
              </p:cNvPr>
              <p:cNvSpPr/>
              <p:nvPr/>
            </p:nvSpPr>
            <p:spPr>
              <a:xfrm flipH="1" flipV="1">
                <a:off x="6144664" y="4828974"/>
                <a:ext cx="186794" cy="193925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líḋe">
                <a:extLst>
                  <a:ext uri="{FF2B5EF4-FFF2-40B4-BE49-F238E27FC236}">
                    <a16:creationId xmlns:a16="http://schemas.microsoft.com/office/drawing/2014/main" id="{56BC48AD-5BC8-4033-A5A6-21CDE752CB32}"/>
                  </a:ext>
                </a:extLst>
              </p:cNvPr>
              <p:cNvSpPr/>
              <p:nvPr/>
            </p:nvSpPr>
            <p:spPr>
              <a:xfrm flipH="1">
                <a:off x="4781475" y="2984419"/>
                <a:ext cx="262829" cy="272864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lïde" title="WSpneox6o6">
              <a:extLst>
                <a:ext uri="{FF2B5EF4-FFF2-40B4-BE49-F238E27FC236}">
                  <a16:creationId xmlns:a16="http://schemas.microsoft.com/office/drawing/2014/main" id="{1712A1B6-5C0D-4749-B374-5765C6674108}"/>
                </a:ext>
              </a:extLst>
            </p:cNvPr>
            <p:cNvSpPr/>
            <p:nvPr/>
          </p:nvSpPr>
          <p:spPr bwMode="auto">
            <a:xfrm>
              <a:off x="11203900" y="1976567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801EAFE-DE62-4662-AA3B-383C1B89DF53}"/>
                </a:ext>
              </a:extLst>
            </p:cNvPr>
            <p:cNvCxnSpPr/>
            <p:nvPr/>
          </p:nvCxnSpPr>
          <p:spPr>
            <a:xfrm>
              <a:off x="7896000" y="2328931"/>
              <a:ext cx="362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C2B703-05DE-4E8E-99B4-FFC54D5C43CD}"/>
                </a:ext>
              </a:extLst>
            </p:cNvPr>
            <p:cNvCxnSpPr/>
            <p:nvPr/>
          </p:nvCxnSpPr>
          <p:spPr>
            <a:xfrm flipH="1">
              <a:off x="669925" y="3104431"/>
              <a:ext cx="362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00974C9-0D87-4452-B2F0-6F23F76B7F78}"/>
                </a:ext>
              </a:extLst>
            </p:cNvPr>
            <p:cNvCxnSpPr/>
            <p:nvPr/>
          </p:nvCxnSpPr>
          <p:spPr>
            <a:xfrm>
              <a:off x="6331458" y="5442906"/>
              <a:ext cx="51890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sliḋé">
              <a:extLst>
                <a:ext uri="{FF2B5EF4-FFF2-40B4-BE49-F238E27FC236}">
                  <a16:creationId xmlns:a16="http://schemas.microsoft.com/office/drawing/2014/main" id="{9F7D0142-9DBD-423B-9594-9D1AC0E42395}"/>
                </a:ext>
              </a:extLst>
            </p:cNvPr>
            <p:cNvSpPr txBox="1"/>
            <p:nvPr/>
          </p:nvSpPr>
          <p:spPr>
            <a:xfrm>
              <a:off x="7817948" y="1936419"/>
              <a:ext cx="3702539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2" name="î$ḻïḑê">
              <a:extLst>
                <a:ext uri="{FF2B5EF4-FFF2-40B4-BE49-F238E27FC236}">
                  <a16:creationId xmlns:a16="http://schemas.microsoft.com/office/drawing/2014/main" id="{1D8A0C2D-E389-4C64-9B8C-19527C601FD6}"/>
                </a:ext>
              </a:extLst>
            </p:cNvPr>
            <p:cNvSpPr txBox="1"/>
            <p:nvPr/>
          </p:nvSpPr>
          <p:spPr>
            <a:xfrm>
              <a:off x="7817948" y="2328931"/>
              <a:ext cx="3702539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3" name="ïśḻiďê">
              <a:extLst>
                <a:ext uri="{FF2B5EF4-FFF2-40B4-BE49-F238E27FC236}">
                  <a16:creationId xmlns:a16="http://schemas.microsoft.com/office/drawing/2014/main" id="{BC083AA5-50C3-4FB1-B85D-0BD76B05F55C}"/>
                </a:ext>
              </a:extLst>
            </p:cNvPr>
            <p:cNvSpPr txBox="1"/>
            <p:nvPr/>
          </p:nvSpPr>
          <p:spPr>
            <a:xfrm>
              <a:off x="6331458" y="5050394"/>
              <a:ext cx="518903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4" name="ïṩľîďê">
              <a:extLst>
                <a:ext uri="{FF2B5EF4-FFF2-40B4-BE49-F238E27FC236}">
                  <a16:creationId xmlns:a16="http://schemas.microsoft.com/office/drawing/2014/main" id="{89E2026A-EA61-45C6-ABA0-44FFE83178E3}"/>
                </a:ext>
              </a:extLst>
            </p:cNvPr>
            <p:cNvSpPr txBox="1"/>
            <p:nvPr/>
          </p:nvSpPr>
          <p:spPr>
            <a:xfrm>
              <a:off x="6331458" y="5442906"/>
              <a:ext cx="518903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5" name="iṧlïďe">
              <a:extLst>
                <a:ext uri="{FF2B5EF4-FFF2-40B4-BE49-F238E27FC236}">
                  <a16:creationId xmlns:a16="http://schemas.microsoft.com/office/drawing/2014/main" id="{D69C3092-337B-4A5B-8C88-61C4DF1082F0}"/>
                </a:ext>
              </a:extLst>
            </p:cNvPr>
            <p:cNvSpPr txBox="1"/>
            <p:nvPr/>
          </p:nvSpPr>
          <p:spPr>
            <a:xfrm>
              <a:off x="671513" y="2711919"/>
              <a:ext cx="3624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6" name="iśľide">
              <a:extLst>
                <a:ext uri="{FF2B5EF4-FFF2-40B4-BE49-F238E27FC236}">
                  <a16:creationId xmlns:a16="http://schemas.microsoft.com/office/drawing/2014/main" id="{CCF292D9-0002-45E7-8859-83C8E0007ADD}"/>
                </a:ext>
              </a:extLst>
            </p:cNvPr>
            <p:cNvSpPr txBox="1"/>
            <p:nvPr/>
          </p:nvSpPr>
          <p:spPr>
            <a:xfrm>
              <a:off x="671513" y="3104431"/>
              <a:ext cx="36244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7" name="iṡḷíḑè" title="WSpneox6o6">
              <a:extLst>
                <a:ext uri="{FF2B5EF4-FFF2-40B4-BE49-F238E27FC236}">
                  <a16:creationId xmlns:a16="http://schemas.microsoft.com/office/drawing/2014/main" id="{3B94DA79-D4FC-4264-812C-AEDDD320009E}"/>
                </a:ext>
              </a:extLst>
            </p:cNvPr>
            <p:cNvSpPr/>
            <p:nvPr/>
          </p:nvSpPr>
          <p:spPr bwMode="auto">
            <a:xfrm>
              <a:off x="11203900" y="5081803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ľíḑê" title="WSpneox6o6">
              <a:extLst>
                <a:ext uri="{FF2B5EF4-FFF2-40B4-BE49-F238E27FC236}">
                  <a16:creationId xmlns:a16="http://schemas.microsoft.com/office/drawing/2014/main" id="{A79FA092-B162-419B-BE70-88AA0F8948F3}"/>
                </a:ext>
              </a:extLst>
            </p:cNvPr>
            <p:cNvSpPr/>
            <p:nvPr/>
          </p:nvSpPr>
          <p:spPr bwMode="auto">
            <a:xfrm>
              <a:off x="3981000" y="2730210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24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9DD1-8422-46AC-8920-6BE273BE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335C9-756A-4028-89A2-0187D427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C5EF2-9442-4F5E-9B6B-AA4CC070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04d6ef4-d2a6-490a-a1d3-cd306b7f0e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9046AE-FAEC-4E9E-AF22-D8ADB12DCF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18022"/>
            <a:ext cx="12192000" cy="4957312"/>
            <a:chOff x="0" y="1118022"/>
            <a:chExt cx="12192000" cy="4957312"/>
          </a:xfrm>
        </p:grpSpPr>
        <p:sp>
          <p:nvSpPr>
            <p:cNvPr id="6" name="ïš1íḋé">
              <a:extLst>
                <a:ext uri="{FF2B5EF4-FFF2-40B4-BE49-F238E27FC236}">
                  <a16:creationId xmlns:a16="http://schemas.microsoft.com/office/drawing/2014/main" id="{A982170E-C322-4EE6-A534-106A397A6A4E}"/>
                </a:ext>
              </a:extLst>
            </p:cNvPr>
            <p:cNvSpPr/>
            <p:nvPr/>
          </p:nvSpPr>
          <p:spPr>
            <a:xfrm rot="10800000">
              <a:off x="0" y="1504165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ŝ1iďê">
              <a:extLst>
                <a:ext uri="{FF2B5EF4-FFF2-40B4-BE49-F238E27FC236}">
                  <a16:creationId xmlns:a16="http://schemas.microsoft.com/office/drawing/2014/main" id="{C316AE75-5A20-4616-ABCF-2057459E104A}"/>
                </a:ext>
              </a:extLst>
            </p:cNvPr>
            <p:cNvSpPr/>
            <p:nvPr/>
          </p:nvSpPr>
          <p:spPr>
            <a:xfrm rot="10800000">
              <a:off x="949774" y="2137955"/>
              <a:ext cx="384044" cy="26953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ïṥḷiďe">
              <a:extLst>
                <a:ext uri="{FF2B5EF4-FFF2-40B4-BE49-F238E27FC236}">
                  <a16:creationId xmlns:a16="http://schemas.microsoft.com/office/drawing/2014/main" id="{BDEF0B0F-F177-4832-A7F0-1F9FE7D03467}"/>
                </a:ext>
              </a:extLst>
            </p:cNvPr>
            <p:cNvSpPr/>
            <p:nvPr/>
          </p:nvSpPr>
          <p:spPr>
            <a:xfrm rot="10800000" flipH="1">
              <a:off x="10858181" y="2726780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s1iďê">
              <a:extLst>
                <a:ext uri="{FF2B5EF4-FFF2-40B4-BE49-F238E27FC236}">
                  <a16:creationId xmlns:a16="http://schemas.microsoft.com/office/drawing/2014/main" id="{D609CE18-DF20-46C0-9980-4D001EDF2A3C}"/>
                </a:ext>
              </a:extLst>
            </p:cNvPr>
            <p:cNvSpPr/>
            <p:nvPr/>
          </p:nvSpPr>
          <p:spPr>
            <a:xfrm rot="10800000" flipH="1">
              <a:off x="10858183" y="3360569"/>
              <a:ext cx="384044" cy="26953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î$lïḓè">
              <a:extLst>
                <a:ext uri="{FF2B5EF4-FFF2-40B4-BE49-F238E27FC236}">
                  <a16:creationId xmlns:a16="http://schemas.microsoft.com/office/drawing/2014/main" id="{5D054032-0184-4F26-824B-A69C2B4CBA28}"/>
                </a:ext>
              </a:extLst>
            </p:cNvPr>
            <p:cNvSpPr/>
            <p:nvPr/>
          </p:nvSpPr>
          <p:spPr>
            <a:xfrm rot="10800000">
              <a:off x="0" y="3949395"/>
              <a:ext cx="1333819" cy="903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î$lïdé">
              <a:extLst>
                <a:ext uri="{FF2B5EF4-FFF2-40B4-BE49-F238E27FC236}">
                  <a16:creationId xmlns:a16="http://schemas.microsoft.com/office/drawing/2014/main" id="{E9EA293C-9642-48C0-BD9D-6141D90E53F8}"/>
                </a:ext>
              </a:extLst>
            </p:cNvPr>
            <p:cNvSpPr/>
            <p:nvPr/>
          </p:nvSpPr>
          <p:spPr>
            <a:xfrm rot="10800000">
              <a:off x="949774" y="4583184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îṣḻîḑé">
              <a:extLst>
                <a:ext uri="{FF2B5EF4-FFF2-40B4-BE49-F238E27FC236}">
                  <a16:creationId xmlns:a16="http://schemas.microsoft.com/office/drawing/2014/main" id="{8C39B976-9BB2-4F8F-9331-BD31A428E33C}"/>
                </a:ext>
              </a:extLst>
            </p:cNvPr>
            <p:cNvSpPr/>
            <p:nvPr/>
          </p:nvSpPr>
          <p:spPr>
            <a:xfrm rot="10800000" flipH="1">
              <a:off x="10858181" y="5172009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ṧḻïḍè">
              <a:extLst>
                <a:ext uri="{FF2B5EF4-FFF2-40B4-BE49-F238E27FC236}">
                  <a16:creationId xmlns:a16="http://schemas.microsoft.com/office/drawing/2014/main" id="{C60901E2-CBC9-4846-B50B-BB85A2ADBAD6}"/>
                </a:ext>
              </a:extLst>
            </p:cNvPr>
            <p:cNvSpPr/>
            <p:nvPr/>
          </p:nvSpPr>
          <p:spPr>
            <a:xfrm rot="10800000" flipH="1">
              <a:off x="10858183" y="5805799"/>
              <a:ext cx="384044" cy="26953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14" name="işļîďe">
              <a:extLst>
                <a:ext uri="{FF2B5EF4-FFF2-40B4-BE49-F238E27FC236}">
                  <a16:creationId xmlns:a16="http://schemas.microsoft.com/office/drawing/2014/main" id="{841B66C4-7CCE-434E-AB43-7D44287D17C5}"/>
                </a:ext>
              </a:extLst>
            </p:cNvPr>
            <p:cNvGrpSpPr/>
            <p:nvPr/>
          </p:nvGrpSpPr>
          <p:grpSpPr>
            <a:xfrm>
              <a:off x="949775" y="1243679"/>
              <a:ext cx="5683891" cy="903324"/>
              <a:chOff x="949775" y="1243679"/>
              <a:chExt cx="5683891" cy="903324"/>
            </a:xfrm>
          </p:grpSpPr>
          <p:sp>
            <p:nvSpPr>
              <p:cNvPr id="48" name="ïşḻiḍé">
                <a:extLst>
                  <a:ext uri="{FF2B5EF4-FFF2-40B4-BE49-F238E27FC236}">
                    <a16:creationId xmlns:a16="http://schemas.microsoft.com/office/drawing/2014/main" id="{5C8F2C93-8185-43DD-9530-CFA28BFD2EF4}"/>
                  </a:ext>
                </a:extLst>
              </p:cNvPr>
              <p:cNvSpPr/>
              <p:nvPr/>
            </p:nvSpPr>
            <p:spPr>
              <a:xfrm rot="10800000" flipH="1">
                <a:off x="949775" y="1243679"/>
                <a:ext cx="5683891" cy="903324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b="1" dirty="0"/>
              </a:p>
            </p:txBody>
          </p:sp>
          <p:sp>
            <p:nvSpPr>
              <p:cNvPr id="49" name="iṣḻíďe">
                <a:extLst>
                  <a:ext uri="{FF2B5EF4-FFF2-40B4-BE49-F238E27FC236}">
                    <a16:creationId xmlns:a16="http://schemas.microsoft.com/office/drawing/2014/main" id="{BF9B6C91-38EA-4706-A29F-F983F4408297}"/>
                  </a:ext>
                </a:extLst>
              </p:cNvPr>
              <p:cNvSpPr/>
              <p:nvPr/>
            </p:nvSpPr>
            <p:spPr bwMode="auto">
              <a:xfrm>
                <a:off x="1327664" y="1464287"/>
                <a:ext cx="668739" cy="462107"/>
              </a:xfrm>
              <a:custGeom>
                <a:avLst/>
                <a:gdLst/>
                <a:ahLst/>
                <a:cxnLst>
                  <a:cxn ang="0">
                    <a:pos x="82" y="49"/>
                  </a:cxn>
                  <a:cxn ang="0">
                    <a:pos x="74" y="57"/>
                  </a:cxn>
                  <a:cxn ang="0">
                    <a:pos x="7" y="57"/>
                  </a:cxn>
                  <a:cxn ang="0">
                    <a:pos x="0" y="49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82" y="0"/>
                  </a:cxn>
                  <a:cxn ang="0">
                    <a:pos x="82" y="49"/>
                  </a:cxn>
                  <a:cxn ang="0">
                    <a:pos x="10" y="11"/>
                  </a:cxn>
                  <a:cxn ang="0">
                    <a:pos x="5" y="11"/>
                  </a:cxn>
                  <a:cxn ang="0">
                    <a:pos x="5" y="49"/>
                  </a:cxn>
                  <a:cxn ang="0">
                    <a:pos x="7" y="52"/>
                  </a:cxn>
                  <a:cxn ang="0">
                    <a:pos x="10" y="49"/>
                  </a:cxn>
                  <a:cxn ang="0">
                    <a:pos x="10" y="11"/>
                  </a:cxn>
                  <a:cxn ang="0">
                    <a:pos x="77" y="6"/>
                  </a:cxn>
                  <a:cxn ang="0">
                    <a:pos x="15" y="6"/>
                  </a:cxn>
                  <a:cxn ang="0">
                    <a:pos x="15" y="49"/>
                  </a:cxn>
                  <a:cxn ang="0">
                    <a:pos x="15" y="52"/>
                  </a:cxn>
                  <a:cxn ang="0">
                    <a:pos x="74" y="52"/>
                  </a:cxn>
                  <a:cxn ang="0">
                    <a:pos x="77" y="49"/>
                  </a:cxn>
                  <a:cxn ang="0">
                    <a:pos x="77" y="6"/>
                  </a:cxn>
                  <a:cxn ang="0">
                    <a:pos x="46" y="36"/>
                  </a:cxn>
                  <a:cxn ang="0">
                    <a:pos x="20" y="36"/>
                  </a:cxn>
                  <a:cxn ang="0">
                    <a:pos x="20" y="11"/>
                  </a:cxn>
                  <a:cxn ang="0">
                    <a:pos x="46" y="11"/>
                  </a:cxn>
                  <a:cxn ang="0">
                    <a:pos x="46" y="36"/>
                  </a:cxn>
                  <a:cxn ang="0">
                    <a:pos x="46" y="47"/>
                  </a:cxn>
                  <a:cxn ang="0">
                    <a:pos x="20" y="47"/>
                  </a:cxn>
                  <a:cxn ang="0">
                    <a:pos x="20" y="42"/>
                  </a:cxn>
                  <a:cxn ang="0">
                    <a:pos x="46" y="42"/>
                  </a:cxn>
                  <a:cxn ang="0">
                    <a:pos x="46" y="47"/>
                  </a:cxn>
                  <a:cxn ang="0">
                    <a:pos x="25" y="16"/>
                  </a:cxn>
                  <a:cxn ang="0">
                    <a:pos x="25" y="31"/>
                  </a:cxn>
                  <a:cxn ang="0">
                    <a:pos x="41" y="31"/>
                  </a:cxn>
                  <a:cxn ang="0">
                    <a:pos x="41" y="16"/>
                  </a:cxn>
                  <a:cxn ang="0">
                    <a:pos x="25" y="16"/>
                  </a:cxn>
                  <a:cxn ang="0">
                    <a:pos x="72" y="16"/>
                  </a:cxn>
                  <a:cxn ang="0">
                    <a:pos x="51" y="16"/>
                  </a:cxn>
                  <a:cxn ang="0">
                    <a:pos x="51" y="11"/>
                  </a:cxn>
                  <a:cxn ang="0">
                    <a:pos x="72" y="11"/>
                  </a:cxn>
                  <a:cxn ang="0">
                    <a:pos x="72" y="16"/>
                  </a:cxn>
                  <a:cxn ang="0">
                    <a:pos x="72" y="26"/>
                  </a:cxn>
                  <a:cxn ang="0">
                    <a:pos x="51" y="26"/>
                  </a:cxn>
                  <a:cxn ang="0">
                    <a:pos x="51" y="21"/>
                  </a:cxn>
                  <a:cxn ang="0">
                    <a:pos x="72" y="21"/>
                  </a:cxn>
                  <a:cxn ang="0">
                    <a:pos x="72" y="26"/>
                  </a:cxn>
                  <a:cxn ang="0">
                    <a:pos x="72" y="36"/>
                  </a:cxn>
                  <a:cxn ang="0">
                    <a:pos x="51" y="36"/>
                  </a:cxn>
                  <a:cxn ang="0">
                    <a:pos x="51" y="31"/>
                  </a:cxn>
                  <a:cxn ang="0">
                    <a:pos x="72" y="31"/>
                  </a:cxn>
                  <a:cxn ang="0">
                    <a:pos x="72" y="36"/>
                  </a:cxn>
                  <a:cxn ang="0">
                    <a:pos x="72" y="47"/>
                  </a:cxn>
                  <a:cxn ang="0">
                    <a:pos x="51" y="47"/>
                  </a:cxn>
                  <a:cxn ang="0">
                    <a:pos x="51" y="42"/>
                  </a:cxn>
                  <a:cxn ang="0">
                    <a:pos x="72" y="42"/>
                  </a:cxn>
                  <a:cxn ang="0">
                    <a:pos x="72" y="47"/>
                  </a:cxn>
                </a:cxnLst>
                <a:rect l="0" t="0" r="r" b="b"/>
                <a:pathLst>
                  <a:path w="82" h="57">
                    <a:moveTo>
                      <a:pt x="82" y="49"/>
                    </a:moveTo>
                    <a:cubicBezTo>
                      <a:pt x="82" y="54"/>
                      <a:pt x="79" y="57"/>
                      <a:pt x="74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7"/>
                      <a:pt x="0" y="54"/>
                      <a:pt x="0" y="4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82" y="49"/>
                    </a:lnTo>
                    <a:close/>
                    <a:moveTo>
                      <a:pt x="10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1"/>
                      <a:pt x="6" y="52"/>
                      <a:pt x="7" y="52"/>
                    </a:cubicBezTo>
                    <a:cubicBezTo>
                      <a:pt x="9" y="52"/>
                      <a:pt x="10" y="51"/>
                      <a:pt x="10" y="49"/>
                    </a:cubicBezTo>
                    <a:lnTo>
                      <a:pt x="10" y="11"/>
                    </a:lnTo>
                    <a:close/>
                    <a:moveTo>
                      <a:pt x="77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5" y="51"/>
                      <a:pt x="15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6" y="52"/>
                      <a:pt x="77" y="51"/>
                      <a:pt x="77" y="49"/>
                    </a:cubicBezTo>
                    <a:lnTo>
                      <a:pt x="77" y="6"/>
                    </a:lnTo>
                    <a:close/>
                    <a:moveTo>
                      <a:pt x="46" y="36"/>
                    </a:move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36"/>
                    </a:lnTo>
                    <a:close/>
                    <a:moveTo>
                      <a:pt x="46" y="47"/>
                    </a:move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46" y="42"/>
                      <a:pt x="46" y="42"/>
                      <a:pt x="46" y="42"/>
                    </a:cubicBezTo>
                    <a:lnTo>
                      <a:pt x="46" y="47"/>
                    </a:lnTo>
                    <a:close/>
                    <a:moveTo>
                      <a:pt x="25" y="16"/>
                    </a:moveTo>
                    <a:cubicBezTo>
                      <a:pt x="25" y="31"/>
                      <a:pt x="25" y="31"/>
                      <a:pt x="25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16"/>
                      <a:pt x="41" y="16"/>
                      <a:pt x="41" y="16"/>
                    </a:cubicBezTo>
                    <a:lnTo>
                      <a:pt x="25" y="16"/>
                    </a:lnTo>
                    <a:close/>
                    <a:moveTo>
                      <a:pt x="72" y="16"/>
                    </a:move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72" y="11"/>
                      <a:pt x="72" y="11"/>
                      <a:pt x="72" y="11"/>
                    </a:cubicBezTo>
                    <a:lnTo>
                      <a:pt x="72" y="16"/>
                    </a:lnTo>
                    <a:close/>
                    <a:moveTo>
                      <a:pt x="72" y="26"/>
                    </a:move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72" y="21"/>
                      <a:pt x="72" y="21"/>
                      <a:pt x="72" y="21"/>
                    </a:cubicBezTo>
                    <a:lnTo>
                      <a:pt x="72" y="26"/>
                    </a:lnTo>
                    <a:close/>
                    <a:moveTo>
                      <a:pt x="72" y="36"/>
                    </a:move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72" y="31"/>
                      <a:pt x="72" y="31"/>
                      <a:pt x="72" y="31"/>
                    </a:cubicBezTo>
                    <a:lnTo>
                      <a:pt x="72" y="36"/>
                    </a:lnTo>
                    <a:close/>
                    <a:moveTo>
                      <a:pt x="72" y="47"/>
                    </a:move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72" y="42"/>
                      <a:pt x="72" y="42"/>
                      <a:pt x="72" y="42"/>
                    </a:cubicBez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b="1"/>
              </a:p>
            </p:txBody>
          </p:sp>
        </p:grpSp>
        <p:grpSp>
          <p:nvGrpSpPr>
            <p:cNvPr id="15" name="iṡ1íḍe">
              <a:extLst>
                <a:ext uri="{FF2B5EF4-FFF2-40B4-BE49-F238E27FC236}">
                  <a16:creationId xmlns:a16="http://schemas.microsoft.com/office/drawing/2014/main" id="{0765F6ED-4364-41BE-8D27-758A94BFC801}"/>
                </a:ext>
              </a:extLst>
            </p:cNvPr>
            <p:cNvGrpSpPr/>
            <p:nvPr/>
          </p:nvGrpSpPr>
          <p:grpSpPr>
            <a:xfrm>
              <a:off x="949775" y="3688908"/>
              <a:ext cx="5683891" cy="903324"/>
              <a:chOff x="949775" y="3688908"/>
              <a:chExt cx="5683891" cy="903324"/>
            </a:xfrm>
          </p:grpSpPr>
          <p:sp>
            <p:nvSpPr>
              <p:cNvPr id="46" name="íṩḻîḑé">
                <a:extLst>
                  <a:ext uri="{FF2B5EF4-FFF2-40B4-BE49-F238E27FC236}">
                    <a16:creationId xmlns:a16="http://schemas.microsoft.com/office/drawing/2014/main" id="{F6304024-FBA6-44EC-B595-650825B25AE7}"/>
                  </a:ext>
                </a:extLst>
              </p:cNvPr>
              <p:cNvSpPr/>
              <p:nvPr/>
            </p:nvSpPr>
            <p:spPr>
              <a:xfrm rot="10800000" flipH="1">
                <a:off x="949775" y="3688908"/>
                <a:ext cx="5683891" cy="90332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sļiḍè">
                <a:extLst>
                  <a:ext uri="{FF2B5EF4-FFF2-40B4-BE49-F238E27FC236}">
                    <a16:creationId xmlns:a16="http://schemas.microsoft.com/office/drawing/2014/main" id="{11C79DA3-E427-4CED-A252-230924722F0E}"/>
                  </a:ext>
                </a:extLst>
              </p:cNvPr>
              <p:cNvSpPr/>
              <p:nvPr/>
            </p:nvSpPr>
            <p:spPr bwMode="auto">
              <a:xfrm>
                <a:off x="1321510" y="3914157"/>
                <a:ext cx="681049" cy="452827"/>
              </a:xfrm>
              <a:custGeom>
                <a:avLst/>
                <a:gdLst/>
                <a:ahLst/>
                <a:cxnLst>
                  <a:cxn ang="0">
                    <a:pos x="86" y="15"/>
                  </a:cxn>
                  <a:cxn ang="0">
                    <a:pos x="44" y="29"/>
                  </a:cxn>
                  <a:cxn ang="0">
                    <a:pos x="43" y="29"/>
                  </a:cxn>
                  <a:cxn ang="0">
                    <a:pos x="43" y="29"/>
                  </a:cxn>
                  <a:cxn ang="0">
                    <a:pos x="18" y="21"/>
                  </a:cxn>
                  <a:cxn ang="0">
                    <a:pos x="14" y="32"/>
                  </a:cxn>
                  <a:cxn ang="0">
                    <a:pos x="17" y="36"/>
                  </a:cxn>
                  <a:cxn ang="0">
                    <a:pos x="15" y="40"/>
                  </a:cxn>
                  <a:cxn ang="0">
                    <a:pos x="17" y="56"/>
                  </a:cxn>
                  <a:cxn ang="0">
                    <a:pos x="16" y="57"/>
                  </a:cxn>
                  <a:cxn ang="0">
                    <a:pos x="16" y="58"/>
                  </a:cxn>
                  <a:cxn ang="0">
                    <a:pos x="8" y="58"/>
                  </a:cxn>
                  <a:cxn ang="0">
                    <a:pos x="7" y="57"/>
                  </a:cxn>
                  <a:cxn ang="0">
                    <a:pos x="7" y="56"/>
                  </a:cxn>
                  <a:cxn ang="0">
                    <a:pos x="9" y="40"/>
                  </a:cxn>
                  <a:cxn ang="0">
                    <a:pos x="7" y="36"/>
                  </a:cxn>
                  <a:cxn ang="0">
                    <a:pos x="10" y="32"/>
                  </a:cxn>
                  <a:cxn ang="0">
                    <a:pos x="13" y="19"/>
                  </a:cxn>
                  <a:cxn ang="0">
                    <a:pos x="1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4" y="0"/>
                  </a:cxn>
                  <a:cxn ang="0">
                    <a:pos x="86" y="13"/>
                  </a:cxn>
                  <a:cxn ang="0">
                    <a:pos x="87" y="14"/>
                  </a:cxn>
                  <a:cxn ang="0">
                    <a:pos x="86" y="15"/>
                  </a:cxn>
                  <a:cxn ang="0">
                    <a:pos x="68" y="38"/>
                  </a:cxn>
                  <a:cxn ang="0">
                    <a:pos x="43" y="48"/>
                  </a:cxn>
                  <a:cxn ang="0">
                    <a:pos x="19" y="38"/>
                  </a:cxn>
                  <a:cxn ang="0">
                    <a:pos x="20" y="26"/>
                  </a:cxn>
                  <a:cxn ang="0">
                    <a:pos x="42" y="33"/>
                  </a:cxn>
                  <a:cxn ang="0">
                    <a:pos x="43" y="34"/>
                  </a:cxn>
                  <a:cxn ang="0">
                    <a:pos x="45" y="33"/>
                  </a:cxn>
                  <a:cxn ang="0">
                    <a:pos x="67" y="26"/>
                  </a:cxn>
                  <a:cxn ang="0">
                    <a:pos x="68" y="38"/>
                  </a:cxn>
                </a:cxnLst>
                <a:rect l="0" t="0" r="r" b="b"/>
                <a:pathLst>
                  <a:path w="87" h="58">
                    <a:moveTo>
                      <a:pt x="86" y="15"/>
                    </a:move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3"/>
                      <a:pt x="15" y="27"/>
                      <a:pt x="14" y="32"/>
                    </a:cubicBezTo>
                    <a:cubicBezTo>
                      <a:pt x="16" y="33"/>
                      <a:pt x="17" y="34"/>
                      <a:pt x="17" y="36"/>
                    </a:cubicBezTo>
                    <a:cubicBezTo>
                      <a:pt x="17" y="38"/>
                      <a:pt x="16" y="39"/>
                      <a:pt x="15" y="40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7"/>
                      <a:pt x="17" y="57"/>
                      <a:pt x="16" y="57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7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8" y="39"/>
                      <a:pt x="7" y="38"/>
                      <a:pt x="7" y="36"/>
                    </a:cubicBezTo>
                    <a:cubicBezTo>
                      <a:pt x="7" y="34"/>
                      <a:pt x="8" y="33"/>
                      <a:pt x="10" y="32"/>
                    </a:cubicBezTo>
                    <a:cubicBezTo>
                      <a:pt x="10" y="27"/>
                      <a:pt x="11" y="23"/>
                      <a:pt x="13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4"/>
                    </a:cubicBezTo>
                    <a:cubicBezTo>
                      <a:pt x="0" y="14"/>
                      <a:pt x="0" y="13"/>
                      <a:pt x="1" y="13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4"/>
                      <a:pt x="87" y="14"/>
                    </a:cubicBezTo>
                    <a:cubicBezTo>
                      <a:pt x="87" y="15"/>
                      <a:pt x="87" y="15"/>
                      <a:pt x="86" y="15"/>
                    </a:cubicBezTo>
                    <a:close/>
                    <a:moveTo>
                      <a:pt x="68" y="38"/>
                    </a:moveTo>
                    <a:cubicBezTo>
                      <a:pt x="68" y="44"/>
                      <a:pt x="57" y="48"/>
                      <a:pt x="43" y="48"/>
                    </a:cubicBezTo>
                    <a:cubicBezTo>
                      <a:pt x="30" y="48"/>
                      <a:pt x="19" y="44"/>
                      <a:pt x="19" y="3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3" y="34"/>
                      <a:pt x="43" y="34"/>
                    </a:cubicBezTo>
                    <a:cubicBezTo>
                      <a:pt x="44" y="34"/>
                      <a:pt x="45" y="33"/>
                      <a:pt x="45" y="33"/>
                    </a:cubicBezTo>
                    <a:cubicBezTo>
                      <a:pt x="67" y="26"/>
                      <a:pt x="67" y="26"/>
                      <a:pt x="67" y="26"/>
                    </a:cubicBezTo>
                    <a:lnTo>
                      <a:pt x="68" y="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6" name="išḷïḋe">
              <a:extLst>
                <a:ext uri="{FF2B5EF4-FFF2-40B4-BE49-F238E27FC236}">
                  <a16:creationId xmlns:a16="http://schemas.microsoft.com/office/drawing/2014/main" id="{E7EA7126-60F6-4750-9711-A11C6CE64871}"/>
                </a:ext>
              </a:extLst>
            </p:cNvPr>
            <p:cNvGrpSpPr/>
            <p:nvPr/>
          </p:nvGrpSpPr>
          <p:grpSpPr>
            <a:xfrm>
              <a:off x="5558335" y="2466293"/>
              <a:ext cx="5683891" cy="903324"/>
              <a:chOff x="5558335" y="2466293"/>
              <a:chExt cx="5683891" cy="903324"/>
            </a:xfrm>
          </p:grpSpPr>
          <p:sp>
            <p:nvSpPr>
              <p:cNvPr id="44" name="iṥľíḓe">
                <a:extLst>
                  <a:ext uri="{FF2B5EF4-FFF2-40B4-BE49-F238E27FC236}">
                    <a16:creationId xmlns:a16="http://schemas.microsoft.com/office/drawing/2014/main" id="{2EC5EADD-4334-4CB8-9B58-6C77FE32F4D3}"/>
                  </a:ext>
                </a:extLst>
              </p:cNvPr>
              <p:cNvSpPr/>
              <p:nvPr/>
            </p:nvSpPr>
            <p:spPr>
              <a:xfrm rot="10800000">
                <a:off x="5558335" y="2466293"/>
                <a:ext cx="5683891" cy="903324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b="1"/>
              </a:p>
            </p:txBody>
          </p:sp>
          <p:sp>
            <p:nvSpPr>
              <p:cNvPr id="45" name="ïṥḻïdê">
                <a:extLst>
                  <a:ext uri="{FF2B5EF4-FFF2-40B4-BE49-F238E27FC236}">
                    <a16:creationId xmlns:a16="http://schemas.microsoft.com/office/drawing/2014/main" id="{1D87439C-6A15-4447-8844-997A1EB01502}"/>
                  </a:ext>
                </a:extLst>
              </p:cNvPr>
              <p:cNvSpPr/>
              <p:nvPr/>
            </p:nvSpPr>
            <p:spPr bwMode="auto">
              <a:xfrm>
                <a:off x="10257081" y="2664871"/>
                <a:ext cx="590532" cy="506169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9" y="58"/>
                  </a:cxn>
                  <a:cxn ang="0">
                    <a:pos x="0" y="49"/>
                  </a:cxn>
                  <a:cxn ang="0">
                    <a:pos x="0" y="18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1" y="58"/>
                  </a:cxn>
                  <a:cxn ang="0">
                    <a:pos x="54" y="58"/>
                  </a:cxn>
                  <a:cxn ang="0">
                    <a:pos x="15" y="58"/>
                  </a:cxn>
                  <a:cxn ang="0">
                    <a:pos x="15" y="9"/>
                  </a:cxn>
                  <a:cxn ang="0">
                    <a:pos x="20" y="9"/>
                  </a:cxn>
                  <a:cxn ang="0">
                    <a:pos x="20" y="3"/>
                  </a:cxn>
                  <a:cxn ang="0">
                    <a:pos x="2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9"/>
                  </a:cxn>
                  <a:cxn ang="0">
                    <a:pos x="54" y="9"/>
                  </a:cxn>
                  <a:cxn ang="0">
                    <a:pos x="54" y="58"/>
                  </a:cxn>
                  <a:cxn ang="0">
                    <a:pos x="44" y="9"/>
                  </a:cxn>
                  <a:cxn ang="0">
                    <a:pos x="44" y="4"/>
                  </a:cxn>
                  <a:cxn ang="0">
                    <a:pos x="25" y="4"/>
                  </a:cxn>
                  <a:cxn ang="0">
                    <a:pos x="25" y="9"/>
                  </a:cxn>
                  <a:cxn ang="0">
                    <a:pos x="44" y="9"/>
                  </a:cxn>
                  <a:cxn ang="0">
                    <a:pos x="68" y="49"/>
                  </a:cxn>
                  <a:cxn ang="0">
                    <a:pos x="60" y="58"/>
                  </a:cxn>
                  <a:cxn ang="0">
                    <a:pos x="58" y="58"/>
                  </a:cxn>
                  <a:cxn ang="0">
                    <a:pos x="58" y="9"/>
                  </a:cxn>
                  <a:cxn ang="0">
                    <a:pos x="60" y="9"/>
                  </a:cxn>
                  <a:cxn ang="0">
                    <a:pos x="68" y="18"/>
                  </a:cxn>
                  <a:cxn ang="0">
                    <a:pos x="68" y="49"/>
                  </a:cxn>
                </a:cxnLst>
                <a:rect l="0" t="0" r="r" b="b"/>
                <a:pathLst>
                  <a:path w="68" h="58">
                    <a:moveTo>
                      <a:pt x="11" y="58"/>
                    </a:moveTo>
                    <a:cubicBezTo>
                      <a:pt x="9" y="58"/>
                      <a:pt x="9" y="58"/>
                      <a:pt x="9" y="58"/>
                    </a:cubicBezTo>
                    <a:cubicBezTo>
                      <a:pt x="4" y="58"/>
                      <a:pt x="0" y="54"/>
                      <a:pt x="0" y="4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4" y="9"/>
                      <a:pt x="9" y="9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1" y="58"/>
                    </a:lnTo>
                    <a:close/>
                    <a:moveTo>
                      <a:pt x="54" y="58"/>
                    </a:move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54" y="9"/>
                      <a:pt x="54" y="9"/>
                      <a:pt x="54" y="9"/>
                    </a:cubicBezTo>
                    <a:lnTo>
                      <a:pt x="54" y="58"/>
                    </a:lnTo>
                    <a:close/>
                    <a:moveTo>
                      <a:pt x="44" y="9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44" y="9"/>
                    </a:lnTo>
                    <a:close/>
                    <a:moveTo>
                      <a:pt x="68" y="49"/>
                    </a:moveTo>
                    <a:cubicBezTo>
                      <a:pt x="68" y="54"/>
                      <a:pt x="65" y="58"/>
                      <a:pt x="60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5" y="9"/>
                      <a:pt x="68" y="13"/>
                      <a:pt x="68" y="18"/>
                    </a:cubicBezTo>
                    <a:lnTo>
                      <a:pt x="68" y="4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7" name="ïṧ1ïde">
              <a:extLst>
                <a:ext uri="{FF2B5EF4-FFF2-40B4-BE49-F238E27FC236}">
                  <a16:creationId xmlns:a16="http://schemas.microsoft.com/office/drawing/2014/main" id="{F48858FD-F25C-49BD-BBAB-86C705D4BD62}"/>
                </a:ext>
              </a:extLst>
            </p:cNvPr>
            <p:cNvGrpSpPr/>
            <p:nvPr/>
          </p:nvGrpSpPr>
          <p:grpSpPr>
            <a:xfrm>
              <a:off x="5558335" y="4911523"/>
              <a:ext cx="5683891" cy="903324"/>
              <a:chOff x="5558335" y="4911523"/>
              <a:chExt cx="5683891" cy="903324"/>
            </a:xfrm>
          </p:grpSpPr>
          <p:sp>
            <p:nvSpPr>
              <p:cNvPr id="42" name="íṩḷíḓè">
                <a:extLst>
                  <a:ext uri="{FF2B5EF4-FFF2-40B4-BE49-F238E27FC236}">
                    <a16:creationId xmlns:a16="http://schemas.microsoft.com/office/drawing/2014/main" id="{3EA72D45-9519-4A65-AAD9-DD0ADBCBBDF7}"/>
                  </a:ext>
                </a:extLst>
              </p:cNvPr>
              <p:cNvSpPr/>
              <p:nvPr/>
            </p:nvSpPr>
            <p:spPr>
              <a:xfrm rot="10800000">
                <a:off x="5558335" y="4911523"/>
                <a:ext cx="5683891" cy="903324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b="1"/>
              </a:p>
            </p:txBody>
          </p:sp>
          <p:sp>
            <p:nvSpPr>
              <p:cNvPr id="43" name="îśḷïḍe">
                <a:extLst>
                  <a:ext uri="{FF2B5EF4-FFF2-40B4-BE49-F238E27FC236}">
                    <a16:creationId xmlns:a16="http://schemas.microsoft.com/office/drawing/2014/main" id="{49D75470-63F1-42BC-B798-4A7B8C2458EC}"/>
                  </a:ext>
                </a:extLst>
              </p:cNvPr>
              <p:cNvSpPr/>
              <p:nvPr/>
            </p:nvSpPr>
            <p:spPr bwMode="auto">
              <a:xfrm>
                <a:off x="10293322" y="5172977"/>
                <a:ext cx="564861" cy="380417"/>
              </a:xfrm>
              <a:custGeom>
                <a:avLst/>
                <a:gdLst/>
                <a:ahLst/>
                <a:cxnLst>
                  <a:cxn ang="0">
                    <a:pos x="68" y="43"/>
                  </a:cxn>
                  <a:cxn ang="0">
                    <a:pos x="66" y="46"/>
                  </a:cxn>
                  <a:cxn ang="0">
                    <a:pos x="2" y="46"/>
                  </a:cxn>
                  <a:cxn ang="0">
                    <a:pos x="0" y="43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6" y="0"/>
                  </a:cxn>
                  <a:cxn ang="0">
                    <a:pos x="68" y="2"/>
                  </a:cxn>
                  <a:cxn ang="0">
                    <a:pos x="68" y="43"/>
                  </a:cxn>
                  <a:cxn ang="0">
                    <a:pos x="64" y="14"/>
                  </a:cxn>
                  <a:cxn ang="0">
                    <a:pos x="55" y="4"/>
                  </a:cxn>
                  <a:cxn ang="0">
                    <a:pos x="13" y="4"/>
                  </a:cxn>
                  <a:cxn ang="0">
                    <a:pos x="4" y="14"/>
                  </a:cxn>
                  <a:cxn ang="0">
                    <a:pos x="4" y="32"/>
                  </a:cxn>
                  <a:cxn ang="0">
                    <a:pos x="13" y="41"/>
                  </a:cxn>
                  <a:cxn ang="0">
                    <a:pos x="55" y="41"/>
                  </a:cxn>
                  <a:cxn ang="0">
                    <a:pos x="64" y="32"/>
                  </a:cxn>
                  <a:cxn ang="0">
                    <a:pos x="64" y="14"/>
                  </a:cxn>
                  <a:cxn ang="0">
                    <a:pos x="34" y="38"/>
                  </a:cxn>
                  <a:cxn ang="0">
                    <a:pos x="23" y="23"/>
                  </a:cxn>
                  <a:cxn ang="0">
                    <a:pos x="34" y="8"/>
                  </a:cxn>
                  <a:cxn ang="0">
                    <a:pos x="45" y="23"/>
                  </a:cxn>
                  <a:cxn ang="0">
                    <a:pos x="34" y="38"/>
                  </a:cxn>
                  <a:cxn ang="0">
                    <a:pos x="41" y="32"/>
                  </a:cxn>
                  <a:cxn ang="0">
                    <a:pos x="41" y="28"/>
                  </a:cxn>
                  <a:cxn ang="0">
                    <a:pos x="36" y="28"/>
                  </a:cxn>
                  <a:cxn ang="0">
                    <a:pos x="36" y="12"/>
                  </a:cxn>
                  <a:cxn ang="0">
                    <a:pos x="32" y="12"/>
                  </a:cxn>
                  <a:cxn ang="0">
                    <a:pos x="27" y="17"/>
                  </a:cxn>
                  <a:cxn ang="0">
                    <a:pos x="30" y="20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28"/>
                  </a:cxn>
                  <a:cxn ang="0">
                    <a:pos x="27" y="28"/>
                  </a:cxn>
                  <a:cxn ang="0">
                    <a:pos x="27" y="32"/>
                  </a:cxn>
                  <a:cxn ang="0">
                    <a:pos x="41" y="32"/>
                  </a:cxn>
                </a:cxnLst>
                <a:rect l="0" t="0" r="r" b="b"/>
                <a:pathLst>
                  <a:path w="68" h="46">
                    <a:moveTo>
                      <a:pt x="68" y="43"/>
                    </a:moveTo>
                    <a:cubicBezTo>
                      <a:pt x="68" y="45"/>
                      <a:pt x="67" y="46"/>
                      <a:pt x="66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0" y="45"/>
                      <a:pt x="0" y="4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lnTo>
                      <a:pt x="68" y="43"/>
                    </a:lnTo>
                    <a:close/>
                    <a:moveTo>
                      <a:pt x="64" y="14"/>
                    </a:moveTo>
                    <a:cubicBezTo>
                      <a:pt x="59" y="14"/>
                      <a:pt x="55" y="10"/>
                      <a:pt x="55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10"/>
                      <a:pt x="9" y="14"/>
                      <a:pt x="4" y="1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9" y="32"/>
                      <a:pt x="13" y="36"/>
                      <a:pt x="13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36"/>
                      <a:pt x="59" y="32"/>
                      <a:pt x="64" y="32"/>
                    </a:cubicBezTo>
                    <a:lnTo>
                      <a:pt x="64" y="14"/>
                    </a:lnTo>
                    <a:close/>
                    <a:moveTo>
                      <a:pt x="34" y="38"/>
                    </a:moveTo>
                    <a:cubicBezTo>
                      <a:pt x="27" y="38"/>
                      <a:pt x="23" y="29"/>
                      <a:pt x="23" y="23"/>
                    </a:cubicBezTo>
                    <a:cubicBezTo>
                      <a:pt x="23" y="16"/>
                      <a:pt x="27" y="8"/>
                      <a:pt x="34" y="8"/>
                    </a:cubicBezTo>
                    <a:cubicBezTo>
                      <a:pt x="42" y="8"/>
                      <a:pt x="45" y="16"/>
                      <a:pt x="45" y="23"/>
                    </a:cubicBezTo>
                    <a:cubicBezTo>
                      <a:pt x="45" y="29"/>
                      <a:pt x="42" y="38"/>
                      <a:pt x="34" y="38"/>
                    </a:cubicBezTo>
                    <a:close/>
                    <a:moveTo>
                      <a:pt x="41" y="32"/>
                    </a:moveTo>
                    <a:cubicBezTo>
                      <a:pt x="41" y="28"/>
                      <a:pt x="41" y="28"/>
                      <a:pt x="41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19"/>
                      <a:pt x="31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2"/>
                      <a:pt x="27" y="32"/>
                      <a:pt x="27" y="32"/>
                    </a:cubicBezTo>
                    <a:lnTo>
                      <a:pt x="41" y="3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8" name="íṣļïḍé">
              <a:extLst>
                <a:ext uri="{FF2B5EF4-FFF2-40B4-BE49-F238E27FC236}">
                  <a16:creationId xmlns:a16="http://schemas.microsoft.com/office/drawing/2014/main" id="{6E80BDA6-184F-4D5B-A020-9435C60F0E6C}"/>
                </a:ext>
              </a:extLst>
            </p:cNvPr>
            <p:cNvGrpSpPr/>
            <p:nvPr/>
          </p:nvGrpSpPr>
          <p:grpSpPr>
            <a:xfrm>
              <a:off x="6895720" y="1118022"/>
              <a:ext cx="4624768" cy="1019934"/>
              <a:chOff x="6895720" y="1118022"/>
              <a:chExt cx="4624768" cy="1019934"/>
            </a:xfrm>
          </p:grpSpPr>
          <p:sp>
            <p:nvSpPr>
              <p:cNvPr id="38" name="îŝ1iḋè">
                <a:extLst>
                  <a:ext uri="{FF2B5EF4-FFF2-40B4-BE49-F238E27FC236}">
                    <a16:creationId xmlns:a16="http://schemas.microsoft.com/office/drawing/2014/main" id="{10607478-90EB-4215-95AF-30C30B80A6A3}"/>
                  </a:ext>
                </a:extLst>
              </p:cNvPr>
              <p:cNvSpPr txBox="1"/>
              <p:nvPr/>
            </p:nvSpPr>
            <p:spPr>
              <a:xfrm>
                <a:off x="6895720" y="1118022"/>
                <a:ext cx="913712" cy="101993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defTabSz="1219170">
                  <a:spcBef>
                    <a:spcPct val="0"/>
                  </a:spcBef>
                  <a:defRPr/>
                </a:pPr>
                <a:r>
                  <a:rPr lang="en-US" sz="6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01</a:t>
                </a:r>
              </a:p>
            </p:txBody>
          </p:sp>
          <p:grpSp>
            <p:nvGrpSpPr>
              <p:cNvPr id="39" name="iŝ1îḓê">
                <a:extLst>
                  <a:ext uri="{FF2B5EF4-FFF2-40B4-BE49-F238E27FC236}">
                    <a16:creationId xmlns:a16="http://schemas.microsoft.com/office/drawing/2014/main" id="{57E0459C-C276-419A-8E52-EAFCAEB7A9E9}"/>
                  </a:ext>
                </a:extLst>
              </p:cNvPr>
              <p:cNvGrpSpPr/>
              <p:nvPr/>
            </p:nvGrpSpPr>
            <p:grpSpPr>
              <a:xfrm>
                <a:off x="7853252" y="1303012"/>
                <a:ext cx="3667236" cy="775197"/>
                <a:chOff x="8369298" y="1680562"/>
                <a:chExt cx="3667236" cy="775197"/>
              </a:xfrm>
            </p:grpSpPr>
            <p:sp>
              <p:nvSpPr>
                <p:cNvPr id="40" name="ïŝľîď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8369298" y="2068161"/>
                  <a:ext cx="3667236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41" name="íṣḻïḍè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8369298" y="1680562"/>
                  <a:ext cx="3667236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sp>
          <p:nvSpPr>
            <p:cNvPr id="19" name="iṥľi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140306" y="3946772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20" name="ï$li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125045" y="1501543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Text</a:t>
              </a:r>
            </a:p>
          </p:txBody>
        </p:sp>
        <p:sp>
          <p:nvSpPr>
            <p:cNvPr id="21" name="ís1í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831802" y="2724157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</a:t>
              </a:r>
            </a:p>
          </p:txBody>
        </p:sp>
        <p:sp>
          <p:nvSpPr>
            <p:cNvPr id="22" name="iŝlî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853252" y="5165797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</a:t>
              </a:r>
            </a:p>
          </p:txBody>
        </p:sp>
        <p:grpSp>
          <p:nvGrpSpPr>
            <p:cNvPr id="23" name="ïšlïďè">
              <a:extLst>
                <a:ext uri="{FF2B5EF4-FFF2-40B4-BE49-F238E27FC236}">
                  <a16:creationId xmlns:a16="http://schemas.microsoft.com/office/drawing/2014/main" id="{41C13FE4-B0FE-4A4B-A2BE-D26E11999FF9}"/>
                </a:ext>
              </a:extLst>
            </p:cNvPr>
            <p:cNvGrpSpPr/>
            <p:nvPr/>
          </p:nvGrpSpPr>
          <p:grpSpPr>
            <a:xfrm>
              <a:off x="966818" y="2311783"/>
              <a:ext cx="4580949" cy="1019934"/>
              <a:chOff x="6913100" y="1118022"/>
              <a:chExt cx="4580949" cy="1019934"/>
            </a:xfrm>
          </p:grpSpPr>
          <p:sp>
            <p:nvSpPr>
              <p:cNvPr id="34" name="íṧļïḋe">
                <a:extLst>
                  <a:ext uri="{FF2B5EF4-FFF2-40B4-BE49-F238E27FC236}">
                    <a16:creationId xmlns:a16="http://schemas.microsoft.com/office/drawing/2014/main" id="{FD714C06-7396-4E33-BF62-E9A28A515A30}"/>
                  </a:ext>
                </a:extLst>
              </p:cNvPr>
              <p:cNvSpPr txBox="1"/>
              <p:nvPr/>
            </p:nvSpPr>
            <p:spPr>
              <a:xfrm>
                <a:off x="10580337" y="1118022"/>
                <a:ext cx="913712" cy="101993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77500" lnSpcReduction="20000"/>
              </a:bodyPr>
              <a:lstStyle>
                <a:defPPr>
                  <a:defRPr lang="zh-CN"/>
                </a:defPPr>
                <a:lvl1pPr defTabSz="1219170">
                  <a:spcBef>
                    <a:spcPct val="0"/>
                  </a:spcBef>
                  <a:defRPr sz="6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02</a:t>
                </a:r>
              </a:p>
            </p:txBody>
          </p:sp>
          <p:grpSp>
            <p:nvGrpSpPr>
              <p:cNvPr id="35" name="íšļídé">
                <a:extLst>
                  <a:ext uri="{FF2B5EF4-FFF2-40B4-BE49-F238E27FC236}">
                    <a16:creationId xmlns:a16="http://schemas.microsoft.com/office/drawing/2014/main" id="{06B118F2-E65B-4DAF-BBCD-E89DBE8770C4}"/>
                  </a:ext>
                </a:extLst>
              </p:cNvPr>
              <p:cNvGrpSpPr/>
              <p:nvPr/>
            </p:nvGrpSpPr>
            <p:grpSpPr>
              <a:xfrm>
                <a:off x="6913100" y="1303012"/>
                <a:ext cx="3667236" cy="775197"/>
                <a:chOff x="7429146" y="1680562"/>
                <a:chExt cx="3667236" cy="775197"/>
              </a:xfrm>
            </p:grpSpPr>
            <p:sp>
              <p:nvSpPr>
                <p:cNvPr id="36" name="íšḻíḓê">
                  <a:extLst>
                    <a:ext uri="{FF2B5EF4-FFF2-40B4-BE49-F238E27FC236}">
                      <a16:creationId xmlns:a16="http://schemas.microsoft.com/office/drawing/2014/main" id="{144B10BB-0596-4525-B969-9691358A129A}"/>
                    </a:ext>
                  </a:extLst>
                </p:cNvPr>
                <p:cNvSpPr/>
                <p:nvPr/>
              </p:nvSpPr>
              <p:spPr bwMode="auto">
                <a:xfrm>
                  <a:off x="7429146" y="2068161"/>
                  <a:ext cx="3667236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37" name="ïṥľïḋe">
                  <a:extLst>
                    <a:ext uri="{FF2B5EF4-FFF2-40B4-BE49-F238E27FC236}">
                      <a16:creationId xmlns:a16="http://schemas.microsoft.com/office/drawing/2014/main" id="{884594C1-D80C-461D-AE8B-1E34DF14E6CA}"/>
                    </a:ext>
                  </a:extLst>
                </p:cNvPr>
                <p:cNvSpPr txBox="1"/>
                <p:nvPr/>
              </p:nvSpPr>
              <p:spPr bwMode="auto">
                <a:xfrm>
                  <a:off x="7429146" y="1680562"/>
                  <a:ext cx="3667236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24" name="íṣḷíḋê">
              <a:extLst>
                <a:ext uri="{FF2B5EF4-FFF2-40B4-BE49-F238E27FC236}">
                  <a16:creationId xmlns:a16="http://schemas.microsoft.com/office/drawing/2014/main" id="{928ACB84-ECEB-4BBE-8E69-0B62E8D86D2B}"/>
                </a:ext>
              </a:extLst>
            </p:cNvPr>
            <p:cNvGrpSpPr/>
            <p:nvPr/>
          </p:nvGrpSpPr>
          <p:grpSpPr>
            <a:xfrm>
              <a:off x="6682984" y="3617337"/>
              <a:ext cx="4624768" cy="1019934"/>
              <a:chOff x="6895720" y="1118022"/>
              <a:chExt cx="4624768" cy="1019934"/>
            </a:xfrm>
          </p:grpSpPr>
          <p:sp>
            <p:nvSpPr>
              <p:cNvPr id="30" name="ïṧlídê">
                <a:extLst>
                  <a:ext uri="{FF2B5EF4-FFF2-40B4-BE49-F238E27FC236}">
                    <a16:creationId xmlns:a16="http://schemas.microsoft.com/office/drawing/2014/main" id="{55548F6B-2862-47E2-9DE9-04FC962A3C7F}"/>
                  </a:ext>
                </a:extLst>
              </p:cNvPr>
              <p:cNvSpPr txBox="1"/>
              <p:nvPr/>
            </p:nvSpPr>
            <p:spPr>
              <a:xfrm>
                <a:off x="6895720" y="1118022"/>
                <a:ext cx="913712" cy="101993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defTabSz="1219170">
                  <a:spcBef>
                    <a:spcPct val="0"/>
                  </a:spcBef>
                  <a:defRPr/>
                </a:pPr>
                <a:r>
                  <a:rPr lang="en-US" sz="6400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grpSp>
            <p:nvGrpSpPr>
              <p:cNvPr id="31" name="iśḷîḍè">
                <a:extLst>
                  <a:ext uri="{FF2B5EF4-FFF2-40B4-BE49-F238E27FC236}">
                    <a16:creationId xmlns:a16="http://schemas.microsoft.com/office/drawing/2014/main" id="{50E58743-909F-4942-A728-5BF90B24740E}"/>
                  </a:ext>
                </a:extLst>
              </p:cNvPr>
              <p:cNvGrpSpPr/>
              <p:nvPr/>
            </p:nvGrpSpPr>
            <p:grpSpPr>
              <a:xfrm>
                <a:off x="7853252" y="1303012"/>
                <a:ext cx="3667236" cy="775197"/>
                <a:chOff x="8369298" y="1680562"/>
                <a:chExt cx="3667236" cy="775197"/>
              </a:xfrm>
            </p:grpSpPr>
            <p:sp>
              <p:nvSpPr>
                <p:cNvPr id="32" name="ïşḻiḓé">
                  <a:extLst>
                    <a:ext uri="{FF2B5EF4-FFF2-40B4-BE49-F238E27FC236}">
                      <a16:creationId xmlns:a16="http://schemas.microsoft.com/office/drawing/2014/main" id="{3473F2F0-B833-4F88-9319-FE0C2F30AFD8}"/>
                    </a:ext>
                  </a:extLst>
                </p:cNvPr>
                <p:cNvSpPr/>
                <p:nvPr/>
              </p:nvSpPr>
              <p:spPr bwMode="auto">
                <a:xfrm>
                  <a:off x="8369298" y="2068161"/>
                  <a:ext cx="3667236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33" name="ïŝḷïḓé">
                  <a:extLst>
                    <a:ext uri="{FF2B5EF4-FFF2-40B4-BE49-F238E27FC236}">
                      <a16:creationId xmlns:a16="http://schemas.microsoft.com/office/drawing/2014/main" id="{89D8EC07-08BB-47CA-8567-DF133A86F472}"/>
                    </a:ext>
                  </a:extLst>
                </p:cNvPr>
                <p:cNvSpPr txBox="1"/>
                <p:nvPr/>
              </p:nvSpPr>
              <p:spPr bwMode="auto">
                <a:xfrm>
                  <a:off x="8369298" y="1680562"/>
                  <a:ext cx="3667236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25" name="îṩḻídê">
              <a:extLst>
                <a:ext uri="{FF2B5EF4-FFF2-40B4-BE49-F238E27FC236}">
                  <a16:creationId xmlns:a16="http://schemas.microsoft.com/office/drawing/2014/main" id="{80C3070F-0377-4C26-8481-2421FDBB36EC}"/>
                </a:ext>
              </a:extLst>
            </p:cNvPr>
            <p:cNvGrpSpPr/>
            <p:nvPr/>
          </p:nvGrpSpPr>
          <p:grpSpPr>
            <a:xfrm>
              <a:off x="966818" y="4843868"/>
              <a:ext cx="4580949" cy="1019934"/>
              <a:chOff x="6913100" y="1118022"/>
              <a:chExt cx="4580949" cy="1019934"/>
            </a:xfrm>
          </p:grpSpPr>
          <p:sp>
            <p:nvSpPr>
              <p:cNvPr id="26" name="îs1iḓé">
                <a:extLst>
                  <a:ext uri="{FF2B5EF4-FFF2-40B4-BE49-F238E27FC236}">
                    <a16:creationId xmlns:a16="http://schemas.microsoft.com/office/drawing/2014/main" id="{828A8E0C-05F6-4CA6-8881-AE61403D2565}"/>
                  </a:ext>
                </a:extLst>
              </p:cNvPr>
              <p:cNvSpPr txBox="1"/>
              <p:nvPr/>
            </p:nvSpPr>
            <p:spPr>
              <a:xfrm>
                <a:off x="10580337" y="1118022"/>
                <a:ext cx="913712" cy="101993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77500" lnSpcReduction="20000"/>
              </a:bodyPr>
              <a:lstStyle>
                <a:defPPr>
                  <a:defRPr lang="zh-CN"/>
                </a:defPPr>
                <a:lvl1pPr defTabSz="1219170">
                  <a:spcBef>
                    <a:spcPct val="0"/>
                  </a:spcBef>
                  <a:defRPr sz="6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04</a:t>
                </a:r>
              </a:p>
            </p:txBody>
          </p:sp>
          <p:grpSp>
            <p:nvGrpSpPr>
              <p:cNvPr id="27" name="ïṥ1ïdè">
                <a:extLst>
                  <a:ext uri="{FF2B5EF4-FFF2-40B4-BE49-F238E27FC236}">
                    <a16:creationId xmlns:a16="http://schemas.microsoft.com/office/drawing/2014/main" id="{0F3F585B-81AD-4613-A104-52A153C63468}"/>
                  </a:ext>
                </a:extLst>
              </p:cNvPr>
              <p:cNvGrpSpPr/>
              <p:nvPr/>
            </p:nvGrpSpPr>
            <p:grpSpPr>
              <a:xfrm>
                <a:off x="6913100" y="1303012"/>
                <a:ext cx="3667236" cy="775197"/>
                <a:chOff x="7429146" y="1680562"/>
                <a:chExt cx="3667236" cy="775197"/>
              </a:xfrm>
            </p:grpSpPr>
            <p:sp>
              <p:nvSpPr>
                <p:cNvPr id="28" name="iSľiḍe">
                  <a:extLst>
                    <a:ext uri="{FF2B5EF4-FFF2-40B4-BE49-F238E27FC236}">
                      <a16:creationId xmlns:a16="http://schemas.microsoft.com/office/drawing/2014/main" id="{373A0E86-DCC0-4364-94A9-6F15842DC8A3}"/>
                    </a:ext>
                  </a:extLst>
                </p:cNvPr>
                <p:cNvSpPr/>
                <p:nvPr/>
              </p:nvSpPr>
              <p:spPr bwMode="auto">
                <a:xfrm>
                  <a:off x="7429146" y="2068161"/>
                  <a:ext cx="3667236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9" name="îsľíḑe">
                  <a:extLst>
                    <a:ext uri="{FF2B5EF4-FFF2-40B4-BE49-F238E27FC236}">
                      <a16:creationId xmlns:a16="http://schemas.microsoft.com/office/drawing/2014/main" id="{A9027D66-2638-4BAD-BA85-5B7A546D016B}"/>
                    </a:ext>
                  </a:extLst>
                </p:cNvPr>
                <p:cNvSpPr txBox="1"/>
                <p:nvPr/>
              </p:nvSpPr>
              <p:spPr bwMode="auto">
                <a:xfrm>
                  <a:off x="7429146" y="1680562"/>
                  <a:ext cx="3667236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8116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09C9B-88F7-4928-88BC-86ACAC3E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AF4FFC-761F-4273-A77F-4FAD0AB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A06D4-E8E4-4A18-B9C1-E81A4DB1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f3f4b00f-8b6a-48e9-b91c-9f1430da7b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A77FE5-3A92-4615-B771-C9B15396D94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8733" y="1162420"/>
            <a:ext cx="10714534" cy="4884326"/>
            <a:chOff x="738733" y="1162419"/>
            <a:chExt cx="10714536" cy="4884327"/>
          </a:xfrm>
        </p:grpSpPr>
        <p:grpSp>
          <p:nvGrpSpPr>
            <p:cNvPr id="6" name="íṧľi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5B6074D-6D56-403A-92AA-8FB88F2656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733" y="1944000"/>
              <a:ext cx="10714536" cy="4102746"/>
              <a:chOff x="738721" y="1447800"/>
              <a:chExt cx="10714558" cy="4102756"/>
            </a:xfrm>
          </p:grpSpPr>
          <p:sp>
            <p:nvSpPr>
              <p:cNvPr id="22" name="íṧlîḍê">
                <a:extLst>
                  <a:ext uri="{FF2B5EF4-FFF2-40B4-BE49-F238E27FC236}">
                    <a16:creationId xmlns:a16="http://schemas.microsoft.com/office/drawing/2014/main" id="{A36F590C-9244-4879-B4A6-8A66F3C959D8}"/>
                  </a:ext>
                </a:extLst>
              </p:cNvPr>
              <p:cNvSpPr/>
              <p:nvPr/>
            </p:nvSpPr>
            <p:spPr bwMode="auto">
              <a:xfrm>
                <a:off x="9393997" y="2159166"/>
                <a:ext cx="1911719" cy="26855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ŝḷíḍê">
                <a:extLst>
                  <a:ext uri="{FF2B5EF4-FFF2-40B4-BE49-F238E27FC236}">
                    <a16:creationId xmlns:a16="http://schemas.microsoft.com/office/drawing/2014/main" id="{959F7BEA-6F29-4AFD-9A8A-568BFFE50316}"/>
                  </a:ext>
                </a:extLst>
              </p:cNvPr>
              <p:cNvSpPr/>
              <p:nvPr/>
            </p:nvSpPr>
            <p:spPr bwMode="auto">
              <a:xfrm>
                <a:off x="935467" y="4692295"/>
                <a:ext cx="1911719" cy="15240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$lïdé">
                <a:extLst>
                  <a:ext uri="{FF2B5EF4-FFF2-40B4-BE49-F238E27FC236}">
                    <a16:creationId xmlns:a16="http://schemas.microsoft.com/office/drawing/2014/main" id="{4A86D7E0-E32D-420C-B1F1-46F6DB58C842}"/>
                  </a:ext>
                </a:extLst>
              </p:cNvPr>
              <p:cNvSpPr/>
              <p:nvPr/>
            </p:nvSpPr>
            <p:spPr bwMode="auto">
              <a:xfrm>
                <a:off x="1875305" y="4569326"/>
                <a:ext cx="1911719" cy="27536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ḓê">
                <a:extLst>
                  <a:ext uri="{FF2B5EF4-FFF2-40B4-BE49-F238E27FC236}">
                    <a16:creationId xmlns:a16="http://schemas.microsoft.com/office/drawing/2014/main" id="{8A72B255-683B-4286-8303-E90E264DFCDD}"/>
                  </a:ext>
                </a:extLst>
              </p:cNvPr>
              <p:cNvSpPr/>
              <p:nvPr/>
            </p:nvSpPr>
            <p:spPr bwMode="auto">
              <a:xfrm>
                <a:off x="2815140" y="4429963"/>
                <a:ext cx="1911719" cy="41473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3"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ṣ1îḋê">
                <a:extLst>
                  <a:ext uri="{FF2B5EF4-FFF2-40B4-BE49-F238E27FC236}">
                    <a16:creationId xmlns:a16="http://schemas.microsoft.com/office/drawing/2014/main" id="{84451922-2409-483F-BE9F-F01C9725C59C}"/>
                  </a:ext>
                </a:extLst>
              </p:cNvPr>
              <p:cNvSpPr/>
              <p:nvPr/>
            </p:nvSpPr>
            <p:spPr bwMode="auto">
              <a:xfrm>
                <a:off x="3754977" y="4192225"/>
                <a:ext cx="1911719" cy="65246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ṣ1îḋe">
                <a:extLst>
                  <a:ext uri="{FF2B5EF4-FFF2-40B4-BE49-F238E27FC236}">
                    <a16:creationId xmlns:a16="http://schemas.microsoft.com/office/drawing/2014/main" id="{6BF92E54-3F04-475B-B16A-256769BC5818}"/>
                  </a:ext>
                </a:extLst>
              </p:cNvPr>
              <p:cNvSpPr/>
              <p:nvPr/>
            </p:nvSpPr>
            <p:spPr bwMode="auto">
              <a:xfrm>
                <a:off x="4694815" y="3929895"/>
                <a:ext cx="1911719" cy="91479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ṡḷïḋê">
                <a:extLst>
                  <a:ext uri="{FF2B5EF4-FFF2-40B4-BE49-F238E27FC236}">
                    <a16:creationId xmlns:a16="http://schemas.microsoft.com/office/drawing/2014/main" id="{A577CCD0-81D2-4DE7-B6C2-24A0C35D3A09}"/>
                  </a:ext>
                </a:extLst>
              </p:cNvPr>
              <p:cNvSpPr/>
              <p:nvPr/>
            </p:nvSpPr>
            <p:spPr bwMode="auto">
              <a:xfrm>
                <a:off x="5634651" y="3656581"/>
                <a:ext cx="1911719" cy="1188114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ŝḻïḑe">
                <a:extLst>
                  <a:ext uri="{FF2B5EF4-FFF2-40B4-BE49-F238E27FC236}">
                    <a16:creationId xmlns:a16="http://schemas.microsoft.com/office/drawing/2014/main" id="{8696C94D-1B70-4E37-8469-CE51415990AA}"/>
                  </a:ext>
                </a:extLst>
              </p:cNvPr>
              <p:cNvSpPr/>
              <p:nvPr/>
            </p:nvSpPr>
            <p:spPr bwMode="auto">
              <a:xfrm>
                <a:off x="6574489" y="3421632"/>
                <a:ext cx="1911719" cy="142306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ṩḻiḑé">
                <a:extLst>
                  <a:ext uri="{FF2B5EF4-FFF2-40B4-BE49-F238E27FC236}">
                    <a16:creationId xmlns:a16="http://schemas.microsoft.com/office/drawing/2014/main" id="{4C5713CE-1D08-4874-A589-CACD7B689A36}"/>
                  </a:ext>
                </a:extLst>
              </p:cNvPr>
              <p:cNvSpPr/>
              <p:nvPr/>
            </p:nvSpPr>
            <p:spPr bwMode="auto">
              <a:xfrm>
                <a:off x="7514327" y="3126511"/>
                <a:ext cx="1911719" cy="171818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ś1íḑé">
                <a:extLst>
                  <a:ext uri="{FF2B5EF4-FFF2-40B4-BE49-F238E27FC236}">
                    <a16:creationId xmlns:a16="http://schemas.microsoft.com/office/drawing/2014/main" id="{635CA0C0-8165-4B01-9A69-526B0A1A35C3}"/>
                  </a:ext>
                </a:extLst>
              </p:cNvPr>
              <p:cNvSpPr/>
              <p:nvPr/>
            </p:nvSpPr>
            <p:spPr bwMode="auto">
              <a:xfrm>
                <a:off x="8454162" y="2823191"/>
                <a:ext cx="1911719" cy="202150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şḷiḑè">
                <a:extLst>
                  <a:ext uri="{FF2B5EF4-FFF2-40B4-BE49-F238E27FC236}">
                    <a16:creationId xmlns:a16="http://schemas.microsoft.com/office/drawing/2014/main" id="{9E4C7B59-628C-4E85-B76C-5C3DAB2B256F}"/>
                  </a:ext>
                </a:extLst>
              </p:cNvPr>
              <p:cNvGrpSpPr/>
              <p:nvPr/>
            </p:nvGrpSpPr>
            <p:grpSpPr>
              <a:xfrm>
                <a:off x="1568170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64" name="îšľïḍê">
                  <a:extLst>
                    <a:ext uri="{FF2B5EF4-FFF2-40B4-BE49-F238E27FC236}">
                      <a16:creationId xmlns:a16="http://schemas.microsoft.com/office/drawing/2014/main" id="{80E06EA2-3E5F-40E5-88AB-5FF33FE17DE9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2009</a:t>
                  </a: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6656AA9-9419-41C5-AAD0-DD9F04687C71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iŝľídê">
                <a:extLst>
                  <a:ext uri="{FF2B5EF4-FFF2-40B4-BE49-F238E27FC236}">
                    <a16:creationId xmlns:a16="http://schemas.microsoft.com/office/drawing/2014/main" id="{576BBFAC-C51A-435B-A5D4-B07E57F90808}"/>
                  </a:ext>
                </a:extLst>
              </p:cNvPr>
              <p:cNvGrpSpPr/>
              <p:nvPr/>
            </p:nvGrpSpPr>
            <p:grpSpPr>
              <a:xfrm>
                <a:off x="2511567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62" name="ï$ḻïdé">
                  <a:extLst>
                    <a:ext uri="{FF2B5EF4-FFF2-40B4-BE49-F238E27FC236}">
                      <a16:creationId xmlns:a16="http://schemas.microsoft.com/office/drawing/2014/main" id="{2BCD782A-1996-44D9-92D1-5687C2090841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2010</a:t>
                  </a:r>
                </a:p>
              </p:txBody>
            </p: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543441B-BD17-4872-9D36-ADF72578CE80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îṩḻïḍè">
                <a:extLst>
                  <a:ext uri="{FF2B5EF4-FFF2-40B4-BE49-F238E27FC236}">
                    <a16:creationId xmlns:a16="http://schemas.microsoft.com/office/drawing/2014/main" id="{20E1D879-237C-4991-9750-770E5E4D82A9}"/>
                  </a:ext>
                </a:extLst>
              </p:cNvPr>
              <p:cNvGrpSpPr/>
              <p:nvPr/>
            </p:nvGrpSpPr>
            <p:grpSpPr>
              <a:xfrm>
                <a:off x="3454966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60" name="ïṥḷíḑe">
                  <a:extLst>
                    <a:ext uri="{FF2B5EF4-FFF2-40B4-BE49-F238E27FC236}">
                      <a16:creationId xmlns:a16="http://schemas.microsoft.com/office/drawing/2014/main" id="{6807129E-15B1-4BED-A0FD-587A14F3E23C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2011</a:t>
                  </a: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D2699787-F4F5-4A7D-9CE3-C456D57FD2BF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iS1ide">
                <a:extLst>
                  <a:ext uri="{FF2B5EF4-FFF2-40B4-BE49-F238E27FC236}">
                    <a16:creationId xmlns:a16="http://schemas.microsoft.com/office/drawing/2014/main" id="{8C688C5D-C8B0-448A-BAE9-0E8196E2D3FA}"/>
                  </a:ext>
                </a:extLst>
              </p:cNvPr>
              <p:cNvGrpSpPr/>
              <p:nvPr/>
            </p:nvGrpSpPr>
            <p:grpSpPr>
              <a:xfrm>
                <a:off x="4398364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58" name="iş1ïḍê">
                  <a:extLst>
                    <a:ext uri="{FF2B5EF4-FFF2-40B4-BE49-F238E27FC236}">
                      <a16:creationId xmlns:a16="http://schemas.microsoft.com/office/drawing/2014/main" id="{E950A35D-EEEC-4612-9BC2-44D607AFE79B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2012</a:t>
                  </a: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0E567711-BE75-4F2E-B182-20554C13C4CA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îṥļïḍè">
                <a:extLst>
                  <a:ext uri="{FF2B5EF4-FFF2-40B4-BE49-F238E27FC236}">
                    <a16:creationId xmlns:a16="http://schemas.microsoft.com/office/drawing/2014/main" id="{900AD232-F6E0-4EAC-868A-CE9885C810F0}"/>
                  </a:ext>
                </a:extLst>
              </p:cNvPr>
              <p:cNvGrpSpPr/>
              <p:nvPr/>
            </p:nvGrpSpPr>
            <p:grpSpPr>
              <a:xfrm>
                <a:off x="5341761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56" name="ïşḻíďê">
                  <a:extLst>
                    <a:ext uri="{FF2B5EF4-FFF2-40B4-BE49-F238E27FC236}">
                      <a16:creationId xmlns:a16="http://schemas.microsoft.com/office/drawing/2014/main" id="{A50909BF-5B4F-4F65-ADF4-673301B1B4B1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2013</a:t>
                  </a: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F059C1D9-762C-4553-B3FE-2E0486805C6A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iŝľiḋè">
                <a:extLst>
                  <a:ext uri="{FF2B5EF4-FFF2-40B4-BE49-F238E27FC236}">
                    <a16:creationId xmlns:a16="http://schemas.microsoft.com/office/drawing/2014/main" id="{13D45A6C-4F5E-41C5-B5C0-1E4062AA2FB5}"/>
                  </a:ext>
                </a:extLst>
              </p:cNvPr>
              <p:cNvGrpSpPr/>
              <p:nvPr/>
            </p:nvGrpSpPr>
            <p:grpSpPr>
              <a:xfrm>
                <a:off x="6285159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54" name="iṥḷidè">
                  <a:extLst>
                    <a:ext uri="{FF2B5EF4-FFF2-40B4-BE49-F238E27FC236}">
                      <a16:creationId xmlns:a16="http://schemas.microsoft.com/office/drawing/2014/main" id="{55AFCE28-5A37-4FBB-BE42-B41571221E05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2014</a:t>
                  </a:r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76244185-8928-4944-947D-77DB2D7D74A6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îṥľïde">
                <a:extLst>
                  <a:ext uri="{FF2B5EF4-FFF2-40B4-BE49-F238E27FC236}">
                    <a16:creationId xmlns:a16="http://schemas.microsoft.com/office/drawing/2014/main" id="{7BAFE2E0-8353-4881-B3D8-52FB8564F01C}"/>
                  </a:ext>
                </a:extLst>
              </p:cNvPr>
              <p:cNvGrpSpPr/>
              <p:nvPr/>
            </p:nvGrpSpPr>
            <p:grpSpPr>
              <a:xfrm>
                <a:off x="7235705" y="4973621"/>
                <a:ext cx="599972" cy="576935"/>
                <a:chOff x="1016326" y="3754842"/>
                <a:chExt cx="464736" cy="446889"/>
              </a:xfrm>
            </p:grpSpPr>
            <p:sp>
              <p:nvSpPr>
                <p:cNvPr id="52" name="íṣlidè">
                  <a:extLst>
                    <a:ext uri="{FF2B5EF4-FFF2-40B4-BE49-F238E27FC236}">
                      <a16:creationId xmlns:a16="http://schemas.microsoft.com/office/drawing/2014/main" id="{37063A9F-2C3D-4A6E-9772-F3689169E515}"/>
                    </a:ext>
                  </a:extLst>
                </p:cNvPr>
                <p:cNvSpPr txBox="1"/>
                <p:nvPr/>
              </p:nvSpPr>
              <p:spPr>
                <a:xfrm>
                  <a:off x="1016326" y="3951410"/>
                  <a:ext cx="464736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2015</a:t>
                  </a: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026B8530-ECDE-4F17-8A9D-76D5C32D10E3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iś1idè">
                <a:extLst>
                  <a:ext uri="{FF2B5EF4-FFF2-40B4-BE49-F238E27FC236}">
                    <a16:creationId xmlns:a16="http://schemas.microsoft.com/office/drawing/2014/main" id="{801C0A99-EB67-4A33-87FC-0C916FB2DBBB}"/>
                  </a:ext>
                </a:extLst>
              </p:cNvPr>
              <p:cNvGrpSpPr/>
              <p:nvPr/>
            </p:nvGrpSpPr>
            <p:grpSpPr>
              <a:xfrm>
                <a:off x="8171956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50" name="ísľide">
                  <a:extLst>
                    <a:ext uri="{FF2B5EF4-FFF2-40B4-BE49-F238E27FC236}">
                      <a16:creationId xmlns:a16="http://schemas.microsoft.com/office/drawing/2014/main" id="{EC432997-3BFC-41E1-A163-BE759F7E6F16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2016</a:t>
                  </a: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89EA4212-306D-47B1-98F6-6A6AFB388976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îśľiďe">
                <a:extLst>
                  <a:ext uri="{FF2B5EF4-FFF2-40B4-BE49-F238E27FC236}">
                    <a16:creationId xmlns:a16="http://schemas.microsoft.com/office/drawing/2014/main" id="{7A9466CD-6D91-4149-BAFE-1F3D0E4F8EED}"/>
                  </a:ext>
                </a:extLst>
              </p:cNvPr>
              <p:cNvGrpSpPr/>
              <p:nvPr/>
            </p:nvGrpSpPr>
            <p:grpSpPr>
              <a:xfrm>
                <a:off x="9115353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48" name="ï$ḷïḋé">
                  <a:extLst>
                    <a:ext uri="{FF2B5EF4-FFF2-40B4-BE49-F238E27FC236}">
                      <a16:creationId xmlns:a16="http://schemas.microsoft.com/office/drawing/2014/main" id="{2A2CFD3F-FC44-423E-97D3-09947E9E883F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2017</a:t>
                  </a:r>
                </a:p>
              </p:txBody>
            </p: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F8381F43-60BA-4891-A55C-D4D3F7624605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iṩḻîḑe">
                <a:extLst>
                  <a:ext uri="{FF2B5EF4-FFF2-40B4-BE49-F238E27FC236}">
                    <a16:creationId xmlns:a16="http://schemas.microsoft.com/office/drawing/2014/main" id="{7D6819FC-B008-4458-BDAA-8B97ED83C65B}"/>
                  </a:ext>
                </a:extLst>
              </p:cNvPr>
              <p:cNvGrpSpPr/>
              <p:nvPr/>
            </p:nvGrpSpPr>
            <p:grpSpPr>
              <a:xfrm>
                <a:off x="10025955" y="4973621"/>
                <a:ext cx="614272" cy="576935"/>
                <a:chOff x="1010787" y="3754842"/>
                <a:chExt cx="475812" cy="446889"/>
              </a:xfrm>
            </p:grpSpPr>
            <p:sp>
              <p:nvSpPr>
                <p:cNvPr id="46" name="îṧľídé">
                  <a:extLst>
                    <a:ext uri="{FF2B5EF4-FFF2-40B4-BE49-F238E27FC236}">
                      <a16:creationId xmlns:a16="http://schemas.microsoft.com/office/drawing/2014/main" id="{F5D65D23-2632-442B-BE7A-00E214B81891}"/>
                    </a:ext>
                  </a:extLst>
                </p:cNvPr>
                <p:cNvSpPr txBox="1"/>
                <p:nvPr/>
              </p:nvSpPr>
              <p:spPr>
                <a:xfrm>
                  <a:off x="1010787" y="3951410"/>
                  <a:ext cx="475812" cy="250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normAutofit/>
                </a:bodyPr>
                <a:lstStyle/>
                <a:p>
                  <a:pPr lvl="0" algn="ctr"/>
                  <a:r>
                    <a:rPr lang="en-US" altLang="ko-KR" sz="1500" dirty="0"/>
                    <a:t>2018</a:t>
                  </a:r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4C563F7E-F602-489D-BA92-E052B9AA2B24}"/>
                    </a:ext>
                  </a:extLst>
                </p:cNvPr>
                <p:cNvCxnSpPr/>
                <p:nvPr/>
              </p:nvCxnSpPr>
              <p:spPr>
                <a:xfrm flipV="1">
                  <a:off x="1255044" y="3754842"/>
                  <a:ext cx="0" cy="18386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sysDash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ïṩlïḓé">
                <a:extLst>
                  <a:ext uri="{FF2B5EF4-FFF2-40B4-BE49-F238E27FC236}">
                    <a16:creationId xmlns:a16="http://schemas.microsoft.com/office/drawing/2014/main" id="{96CD7783-673F-490E-98CE-AD1562B64D3F}"/>
                  </a:ext>
                </a:extLst>
              </p:cNvPr>
              <p:cNvSpPr txBox="1"/>
              <p:nvPr/>
            </p:nvSpPr>
            <p:spPr>
              <a:xfrm>
                <a:off x="9212902" y="1447800"/>
                <a:ext cx="2240377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lvl="0" algn="ct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F6ECBFFA-AE00-4945-BB5B-1FE6EED97E6A}"/>
                  </a:ext>
                </a:extLst>
              </p:cNvPr>
              <p:cNvCxnSpPr/>
              <p:nvPr/>
            </p:nvCxnSpPr>
            <p:spPr>
              <a:xfrm flipV="1">
                <a:off x="10358603" y="1806660"/>
                <a:ext cx="0" cy="237373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ïṧľídê">
                <a:extLst>
                  <a:ext uri="{FF2B5EF4-FFF2-40B4-BE49-F238E27FC236}">
                    <a16:creationId xmlns:a16="http://schemas.microsoft.com/office/drawing/2014/main" id="{0B0E87DE-B081-4E38-8DF5-AF89211767C6}"/>
                  </a:ext>
                </a:extLst>
              </p:cNvPr>
              <p:cNvSpPr txBox="1"/>
              <p:nvPr/>
            </p:nvSpPr>
            <p:spPr>
              <a:xfrm>
                <a:off x="738721" y="3978296"/>
                <a:ext cx="2240377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lvl="0" algn="ct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428061B-BD6E-4644-96E5-87C007C2AF95}"/>
                  </a:ext>
                </a:extLst>
              </p:cNvPr>
              <p:cNvCxnSpPr/>
              <p:nvPr/>
            </p:nvCxnSpPr>
            <p:spPr>
              <a:xfrm flipV="1">
                <a:off x="1884422" y="4337156"/>
                <a:ext cx="0" cy="23737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$lïḍè">
              <a:extLst>
                <a:ext uri="{FF2B5EF4-FFF2-40B4-BE49-F238E27FC236}">
                  <a16:creationId xmlns:a16="http://schemas.microsoft.com/office/drawing/2014/main" id="{DAEAA91E-621F-48E9-8F16-0A9AEC5E7999}"/>
                </a:ext>
              </a:extLst>
            </p:cNvPr>
            <p:cNvGrpSpPr/>
            <p:nvPr/>
          </p:nvGrpSpPr>
          <p:grpSpPr>
            <a:xfrm>
              <a:off x="786000" y="1162419"/>
              <a:ext cx="4563345" cy="1104745"/>
              <a:chOff x="6951000" y="1143572"/>
              <a:chExt cx="4563345" cy="1104745"/>
            </a:xfrm>
          </p:grpSpPr>
          <p:grpSp>
            <p:nvGrpSpPr>
              <p:cNvPr id="16" name="íṡlîḍê">
                <a:extLst>
                  <a:ext uri="{FF2B5EF4-FFF2-40B4-BE49-F238E27FC236}">
                    <a16:creationId xmlns:a16="http://schemas.microsoft.com/office/drawing/2014/main" id="{35EB79B1-DB4C-434F-82AE-DEF686BEED3F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20" name="îşḻîḑè">
                  <a:extLst>
                    <a:ext uri="{FF2B5EF4-FFF2-40B4-BE49-F238E27FC236}">
                      <a16:creationId xmlns:a16="http://schemas.microsoft.com/office/drawing/2014/main" id="{873F8549-3818-4B40-9206-2F322A82901E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01.Text here</a:t>
                  </a:r>
                </a:p>
              </p:txBody>
            </p:sp>
            <p:sp>
              <p:nvSpPr>
                <p:cNvPr id="21" name="îṣḷïḍé">
                  <a:extLst>
                    <a:ext uri="{FF2B5EF4-FFF2-40B4-BE49-F238E27FC236}">
                      <a16:creationId xmlns:a16="http://schemas.microsoft.com/office/drawing/2014/main" id="{49CC94A1-B442-42C2-88C3-4C7868613F5D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7" name="ï$1ïďé">
                <a:extLst>
                  <a:ext uri="{FF2B5EF4-FFF2-40B4-BE49-F238E27FC236}">
                    <a16:creationId xmlns:a16="http://schemas.microsoft.com/office/drawing/2014/main" id="{C67D38AD-78C7-4496-A524-9892458E083E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8" name="i$liḍè">
                  <a:extLst>
                    <a:ext uri="{FF2B5EF4-FFF2-40B4-BE49-F238E27FC236}">
                      <a16:creationId xmlns:a16="http://schemas.microsoft.com/office/drawing/2014/main" id="{19338F05-C661-4BD5-A918-89BB4BFC8590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işļïḋé">
                  <a:extLst>
                    <a:ext uri="{FF2B5EF4-FFF2-40B4-BE49-F238E27FC236}">
                      <a16:creationId xmlns:a16="http://schemas.microsoft.com/office/drawing/2014/main" id="{92B9AC4E-8746-4797-ACED-830CE4281B6E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8" name="iṡļíḋe">
              <a:extLst>
                <a:ext uri="{FF2B5EF4-FFF2-40B4-BE49-F238E27FC236}">
                  <a16:creationId xmlns:a16="http://schemas.microsoft.com/office/drawing/2014/main" id="{401A54C8-C5B8-4FC8-B057-16A686CD8D45}"/>
                </a:ext>
              </a:extLst>
            </p:cNvPr>
            <p:cNvGrpSpPr/>
            <p:nvPr/>
          </p:nvGrpSpPr>
          <p:grpSpPr>
            <a:xfrm>
              <a:off x="786000" y="2593582"/>
              <a:ext cx="4563345" cy="1104745"/>
              <a:chOff x="6951000" y="1143572"/>
              <a:chExt cx="4563345" cy="1104745"/>
            </a:xfrm>
          </p:grpSpPr>
          <p:grpSp>
            <p:nvGrpSpPr>
              <p:cNvPr id="10" name="işḷidê">
                <a:extLst>
                  <a:ext uri="{FF2B5EF4-FFF2-40B4-BE49-F238E27FC236}">
                    <a16:creationId xmlns:a16="http://schemas.microsoft.com/office/drawing/2014/main" id="{BC2710A4-4498-45F2-B314-BD138BA209D4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14" name="iśľïḋè">
                  <a:extLst>
                    <a:ext uri="{FF2B5EF4-FFF2-40B4-BE49-F238E27FC236}">
                      <a16:creationId xmlns:a16="http://schemas.microsoft.com/office/drawing/2014/main" id="{676C5360-2815-4CC3-861A-AC8595D0ECBE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02.Text here</a:t>
                  </a:r>
                </a:p>
              </p:txBody>
            </p:sp>
            <p:sp>
              <p:nvSpPr>
                <p:cNvPr id="15" name="ïṣlïḋè">
                  <a:extLst>
                    <a:ext uri="{FF2B5EF4-FFF2-40B4-BE49-F238E27FC236}">
                      <a16:creationId xmlns:a16="http://schemas.microsoft.com/office/drawing/2014/main" id="{E02E70BF-A3DD-40BE-9CEE-2E9788D560C1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1" name="íşḻíḋê">
                <a:extLst>
                  <a:ext uri="{FF2B5EF4-FFF2-40B4-BE49-F238E27FC236}">
                    <a16:creationId xmlns:a16="http://schemas.microsoft.com/office/drawing/2014/main" id="{5420D0A3-E49D-4AD2-A68B-F5C572A301CC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2" name="ïSliďè">
                  <a:extLst>
                    <a:ext uri="{FF2B5EF4-FFF2-40B4-BE49-F238E27FC236}">
                      <a16:creationId xmlns:a16="http://schemas.microsoft.com/office/drawing/2014/main" id="{18D66AB3-6471-4828-B083-EF99AAA9993A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îs1îḓé">
                  <a:extLst>
                    <a:ext uri="{FF2B5EF4-FFF2-40B4-BE49-F238E27FC236}">
                      <a16:creationId xmlns:a16="http://schemas.microsoft.com/office/drawing/2014/main" id="{D8A13492-392E-4C65-B94B-C7E158AC135F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9E09D7-0FA5-460E-AC2D-0A883527D885}"/>
                </a:ext>
              </a:extLst>
            </p:cNvPr>
            <p:cNvCxnSpPr/>
            <p:nvPr/>
          </p:nvCxnSpPr>
          <p:spPr>
            <a:xfrm>
              <a:off x="1568180" y="2421545"/>
              <a:ext cx="362782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59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8AA5-39A5-4865-ADC5-0FF1DC0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B3381-B391-4398-8034-918F32ED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83A29-5B42-45D6-A4A5-960AD2F9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276d61c0-ea0e-4d16-a7cc-7b2379d6a2c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EDBD0A-96BD-4D9B-80B1-6F02FD1682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989000"/>
            <a:ext cx="10850563" cy="2676373"/>
            <a:chOff x="669925" y="1989000"/>
            <a:chExt cx="10850563" cy="2676373"/>
          </a:xfrm>
        </p:grpSpPr>
        <p:sp>
          <p:nvSpPr>
            <p:cNvPr id="6" name="îṩḷïḓé">
              <a:extLst>
                <a:ext uri="{FF2B5EF4-FFF2-40B4-BE49-F238E27FC236}">
                  <a16:creationId xmlns:a16="http://schemas.microsoft.com/office/drawing/2014/main" id="{C8B955C7-58CC-4FD7-89D1-A43300424520}"/>
                </a:ext>
              </a:extLst>
            </p:cNvPr>
            <p:cNvSpPr/>
            <p:nvPr/>
          </p:nvSpPr>
          <p:spPr bwMode="auto">
            <a:xfrm>
              <a:off x="5331000" y="1989000"/>
              <a:ext cx="1879823" cy="4500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îṩḻiḓê">
              <a:extLst>
                <a:ext uri="{FF2B5EF4-FFF2-40B4-BE49-F238E27FC236}">
                  <a16:creationId xmlns:a16="http://schemas.microsoft.com/office/drawing/2014/main" id="{F77437E6-A206-4DBF-81DA-DF69AC8982FF}"/>
                </a:ext>
              </a:extLst>
            </p:cNvPr>
            <p:cNvSpPr/>
            <p:nvPr/>
          </p:nvSpPr>
          <p:spPr bwMode="auto">
            <a:xfrm>
              <a:off x="7485833" y="1989000"/>
              <a:ext cx="1879823" cy="4500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íšḻiḍê">
              <a:extLst>
                <a:ext uri="{FF2B5EF4-FFF2-40B4-BE49-F238E27FC236}">
                  <a16:creationId xmlns:a16="http://schemas.microsoft.com/office/drawing/2014/main" id="{1E348015-C7D8-4961-BD8B-B941ECDBE09E}"/>
                </a:ext>
              </a:extLst>
            </p:cNvPr>
            <p:cNvSpPr/>
            <p:nvPr/>
          </p:nvSpPr>
          <p:spPr bwMode="auto">
            <a:xfrm>
              <a:off x="9640665" y="1989000"/>
              <a:ext cx="1879823" cy="4500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íSḷïḓé">
              <a:extLst>
                <a:ext uri="{FF2B5EF4-FFF2-40B4-BE49-F238E27FC236}">
                  <a16:creationId xmlns:a16="http://schemas.microsoft.com/office/drawing/2014/main" id="{48276488-B94D-4794-AB2E-77E22869729C}"/>
                </a:ext>
              </a:extLst>
            </p:cNvPr>
            <p:cNvGrpSpPr/>
            <p:nvPr/>
          </p:nvGrpSpPr>
          <p:grpSpPr>
            <a:xfrm>
              <a:off x="669925" y="2674050"/>
              <a:ext cx="10790970" cy="429123"/>
              <a:chOff x="669925" y="1919877"/>
              <a:chExt cx="10790970" cy="429123"/>
            </a:xfrm>
          </p:grpSpPr>
          <p:sp>
            <p:nvSpPr>
              <p:cNvPr id="25" name="íśļiḑe">
                <a:extLst>
                  <a:ext uri="{FF2B5EF4-FFF2-40B4-BE49-F238E27FC236}">
                    <a16:creationId xmlns:a16="http://schemas.microsoft.com/office/drawing/2014/main" id="{E9761901-D5C8-467B-BE81-5A834CAB26B2}"/>
                  </a:ext>
                </a:extLst>
              </p:cNvPr>
              <p:cNvSpPr/>
              <p:nvPr/>
            </p:nvSpPr>
            <p:spPr bwMode="auto">
              <a:xfrm>
                <a:off x="669925" y="1919877"/>
                <a:ext cx="4657402" cy="429123"/>
              </a:xfrm>
              <a:prstGeom prst="rect">
                <a:avLst/>
              </a:prstGeom>
              <a:solidFill>
                <a:schemeClr val="bg2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/>
                  <a:t>Supporting text here. </a:t>
                </a:r>
                <a:endParaRPr lang="en-US" altLang="zh-CN" sz="1200" dirty="0"/>
              </a:p>
            </p:txBody>
          </p:sp>
          <p:sp>
            <p:nvSpPr>
              <p:cNvPr id="26" name="ï$ļiḑè">
                <a:extLst>
                  <a:ext uri="{FF2B5EF4-FFF2-40B4-BE49-F238E27FC236}">
                    <a16:creationId xmlns:a16="http://schemas.microsoft.com/office/drawing/2014/main" id="{624F94DB-D7A0-4BBB-8326-8AD5554734D4}"/>
                  </a:ext>
                </a:extLst>
              </p:cNvPr>
              <p:cNvSpPr/>
              <p:nvPr/>
            </p:nvSpPr>
            <p:spPr bwMode="auto">
              <a:xfrm>
                <a:off x="6262102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FA65675-042A-4829-98C4-5624913C8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18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B253C2D-9B7F-4BE0-8A2B-24ED624F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42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6BE7DA8-C0F0-44AD-91F8-01B78ED3D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0258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ṥḻíďe">
                <a:extLst>
                  <a:ext uri="{FF2B5EF4-FFF2-40B4-BE49-F238E27FC236}">
                    <a16:creationId xmlns:a16="http://schemas.microsoft.com/office/drawing/2014/main" id="{F4F0242B-382A-4F0B-890D-6153D7E00E55}"/>
                  </a:ext>
                </a:extLst>
              </p:cNvPr>
              <p:cNvSpPr/>
              <p:nvPr/>
            </p:nvSpPr>
            <p:spPr bwMode="auto">
              <a:xfrm>
                <a:off x="10489712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îś1idè">
              <a:extLst>
                <a:ext uri="{FF2B5EF4-FFF2-40B4-BE49-F238E27FC236}">
                  <a16:creationId xmlns:a16="http://schemas.microsoft.com/office/drawing/2014/main" id="{F82C5F18-59F7-49D4-AC81-3091F145A9D6}"/>
                </a:ext>
              </a:extLst>
            </p:cNvPr>
            <p:cNvGrpSpPr/>
            <p:nvPr/>
          </p:nvGrpSpPr>
          <p:grpSpPr>
            <a:xfrm>
              <a:off x="669925" y="3455150"/>
              <a:ext cx="10790970" cy="429123"/>
              <a:chOff x="669925" y="1919877"/>
              <a:chExt cx="10790970" cy="429123"/>
            </a:xfrm>
          </p:grpSpPr>
          <p:sp>
            <p:nvSpPr>
              <p:cNvPr id="18" name="ïśľïḑe">
                <a:extLst>
                  <a:ext uri="{FF2B5EF4-FFF2-40B4-BE49-F238E27FC236}">
                    <a16:creationId xmlns:a16="http://schemas.microsoft.com/office/drawing/2014/main" id="{0A54EE44-FC80-4350-AA80-2F5B0E3C5BBA}"/>
                  </a:ext>
                </a:extLst>
              </p:cNvPr>
              <p:cNvSpPr/>
              <p:nvPr/>
            </p:nvSpPr>
            <p:spPr bwMode="auto">
              <a:xfrm>
                <a:off x="669925" y="1919877"/>
                <a:ext cx="4657402" cy="429123"/>
              </a:xfrm>
              <a:prstGeom prst="rect">
                <a:avLst/>
              </a:prstGeom>
              <a:solidFill>
                <a:schemeClr val="bg2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/>
                  <a:t>Supporting text here. </a:t>
                </a:r>
                <a:endParaRPr lang="en-US" altLang="zh-CN" sz="1200" dirty="0"/>
              </a:p>
            </p:txBody>
          </p:sp>
          <p:sp>
            <p:nvSpPr>
              <p:cNvPr id="19" name="î$ļïḍê">
                <a:extLst>
                  <a:ext uri="{FF2B5EF4-FFF2-40B4-BE49-F238E27FC236}">
                    <a16:creationId xmlns:a16="http://schemas.microsoft.com/office/drawing/2014/main" id="{D6717CDC-45A2-47B9-9739-F62F70954965}"/>
                  </a:ext>
                </a:extLst>
              </p:cNvPr>
              <p:cNvSpPr/>
              <p:nvPr/>
            </p:nvSpPr>
            <p:spPr bwMode="auto">
              <a:xfrm>
                <a:off x="6262102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ECC9D05-19E5-446A-8705-862DF7135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18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7AC86E7-5B77-4023-9A18-4FB1CF73E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42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1161C05-66CF-43B6-828A-2CDCEB540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0258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šḷïḍê">
                <a:extLst>
                  <a:ext uri="{FF2B5EF4-FFF2-40B4-BE49-F238E27FC236}">
                    <a16:creationId xmlns:a16="http://schemas.microsoft.com/office/drawing/2014/main" id="{843CD6F7-FBCA-4F76-BB7A-2238E1197792}"/>
                  </a:ext>
                </a:extLst>
              </p:cNvPr>
              <p:cNvSpPr/>
              <p:nvPr/>
            </p:nvSpPr>
            <p:spPr bwMode="auto">
              <a:xfrm>
                <a:off x="10489712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íṡḷîďé">
                <a:extLst>
                  <a:ext uri="{FF2B5EF4-FFF2-40B4-BE49-F238E27FC236}">
                    <a16:creationId xmlns:a16="http://schemas.microsoft.com/office/drawing/2014/main" id="{A8B6F7F7-C9FA-4158-AC7A-44550BE8218B}"/>
                  </a:ext>
                </a:extLst>
              </p:cNvPr>
              <p:cNvSpPr/>
              <p:nvPr/>
            </p:nvSpPr>
            <p:spPr bwMode="auto">
              <a:xfrm>
                <a:off x="8334880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" name="íśľïďe">
              <a:extLst>
                <a:ext uri="{FF2B5EF4-FFF2-40B4-BE49-F238E27FC236}">
                  <a16:creationId xmlns:a16="http://schemas.microsoft.com/office/drawing/2014/main" id="{0A1D3AEE-4CD2-424C-8399-9221956AB3D9}"/>
                </a:ext>
              </a:extLst>
            </p:cNvPr>
            <p:cNvGrpSpPr/>
            <p:nvPr/>
          </p:nvGrpSpPr>
          <p:grpSpPr>
            <a:xfrm>
              <a:off x="669925" y="4236250"/>
              <a:ext cx="10790970" cy="429123"/>
              <a:chOff x="669925" y="1919877"/>
              <a:chExt cx="10790970" cy="429123"/>
            </a:xfrm>
          </p:grpSpPr>
          <p:sp>
            <p:nvSpPr>
              <p:cNvPr id="12" name="iṩḷíde">
                <a:extLst>
                  <a:ext uri="{FF2B5EF4-FFF2-40B4-BE49-F238E27FC236}">
                    <a16:creationId xmlns:a16="http://schemas.microsoft.com/office/drawing/2014/main" id="{28D78A7B-155D-43D7-986B-7219B52DAF51}"/>
                  </a:ext>
                </a:extLst>
              </p:cNvPr>
              <p:cNvSpPr/>
              <p:nvPr/>
            </p:nvSpPr>
            <p:spPr bwMode="auto">
              <a:xfrm>
                <a:off x="669925" y="1919877"/>
                <a:ext cx="4657402" cy="429123"/>
              </a:xfrm>
              <a:prstGeom prst="rect">
                <a:avLst/>
              </a:prstGeom>
              <a:solidFill>
                <a:schemeClr val="bg2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/>
                  <a:t>Supporting text here. </a:t>
                </a:r>
                <a:endParaRPr lang="en-US" altLang="zh-CN" sz="1200" dirty="0"/>
              </a:p>
            </p:txBody>
          </p:sp>
          <p:sp>
            <p:nvSpPr>
              <p:cNvPr id="13" name="işḻîḋe">
                <a:extLst>
                  <a:ext uri="{FF2B5EF4-FFF2-40B4-BE49-F238E27FC236}">
                    <a16:creationId xmlns:a16="http://schemas.microsoft.com/office/drawing/2014/main" id="{2D7976DE-D3BD-4F25-BF03-2988459BE2EB}"/>
                  </a:ext>
                </a:extLst>
              </p:cNvPr>
              <p:cNvSpPr/>
              <p:nvPr/>
            </p:nvSpPr>
            <p:spPr bwMode="auto">
              <a:xfrm>
                <a:off x="8334880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E863DB5-9EB5-49D6-8830-85DA2F693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18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F2BE7C-874A-49C5-AEA2-D4A1A1EB5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426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2AFE859-183C-44F6-8BAC-910ABBA04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0258" y="2349000"/>
                <a:ext cx="176063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íṡḷîḑè">
                <a:extLst>
                  <a:ext uri="{FF2B5EF4-FFF2-40B4-BE49-F238E27FC236}">
                    <a16:creationId xmlns:a16="http://schemas.microsoft.com/office/drawing/2014/main" id="{D207A27C-C8D7-4676-8939-7D00DEE703A5}"/>
                  </a:ext>
                </a:extLst>
              </p:cNvPr>
              <p:cNvSpPr/>
              <p:nvPr/>
            </p:nvSpPr>
            <p:spPr bwMode="auto">
              <a:xfrm>
                <a:off x="10489712" y="2037369"/>
                <a:ext cx="181727" cy="194137"/>
              </a:xfrm>
              <a:custGeom>
                <a:avLst/>
                <a:gdLst/>
                <a:ahLst/>
                <a:cxnLst>
                  <a:cxn ang="0">
                    <a:pos x="25" y="68"/>
                  </a:cxn>
                  <a:cxn ang="0">
                    <a:pos x="2" y="41"/>
                  </a:cxn>
                  <a:cxn ang="0">
                    <a:pos x="3" y="32"/>
                  </a:cxn>
                  <a:cxn ang="0">
                    <a:pos x="13" y="33"/>
                  </a:cxn>
                  <a:cxn ang="0">
                    <a:pos x="24" y="47"/>
                  </a:cxn>
                  <a:cxn ang="0">
                    <a:pos x="59" y="3"/>
                  </a:cxn>
                  <a:cxn ang="0">
                    <a:pos x="68" y="2"/>
                  </a:cxn>
                  <a:cxn ang="0">
                    <a:pos x="70" y="11"/>
                  </a:cxn>
                  <a:cxn ang="0">
                    <a:pos x="25" y="68"/>
                  </a:cxn>
                </a:cxnLst>
                <a:rect l="0" t="0" r="r" b="b"/>
                <a:pathLst>
                  <a:path w="72" h="68">
                    <a:moveTo>
                      <a:pt x="25" y="68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0" y="38"/>
                      <a:pt x="0" y="34"/>
                      <a:pt x="3" y="32"/>
                    </a:cubicBezTo>
                    <a:cubicBezTo>
                      <a:pt x="6" y="30"/>
                      <a:pt x="11" y="31"/>
                      <a:pt x="13" y="33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5" y="0"/>
                      <a:pt x="68" y="2"/>
                    </a:cubicBezTo>
                    <a:cubicBezTo>
                      <a:pt x="71" y="4"/>
                      <a:pt x="72" y="8"/>
                      <a:pt x="70" y="11"/>
                    </a:cubicBezTo>
                    <a:cubicBezTo>
                      <a:pt x="25" y="68"/>
                      <a:pt x="25" y="68"/>
                      <a:pt x="2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92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F405-6F75-4F6E-ADD4-35C9968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ECA80B-2571-46D4-A291-BD2554D8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B306B-CAF2-4301-A777-952507F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2deb0431-897a-4eb7-8a86-c7725a9b19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31CD9A-3418-45CD-A08B-CF7EBD3E85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39903" y="1329145"/>
            <a:ext cx="8919332" cy="4603219"/>
            <a:chOff x="1639903" y="1329145"/>
            <a:chExt cx="8919332" cy="4603219"/>
          </a:xfrm>
        </p:grpSpPr>
        <p:sp>
          <p:nvSpPr>
            <p:cNvPr id="6" name="í$ľîḍe">
              <a:extLst>
                <a:ext uri="{FF2B5EF4-FFF2-40B4-BE49-F238E27FC236}">
                  <a16:creationId xmlns:a16="http://schemas.microsoft.com/office/drawing/2014/main" id="{E0DC28A3-5F7E-4B64-AB31-93E2A241268A}"/>
                </a:ext>
              </a:extLst>
            </p:cNvPr>
            <p:cNvSpPr/>
            <p:nvPr/>
          </p:nvSpPr>
          <p:spPr>
            <a:xfrm>
              <a:off x="1639910" y="1706996"/>
              <a:ext cx="3819677" cy="178190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ś1íḓê">
              <a:extLst>
                <a:ext uri="{FF2B5EF4-FFF2-40B4-BE49-F238E27FC236}">
                  <a16:creationId xmlns:a16="http://schemas.microsoft.com/office/drawing/2014/main" id="{1815DD5F-A128-4FAD-8401-936F1B2F4651}"/>
                </a:ext>
              </a:extLst>
            </p:cNvPr>
            <p:cNvSpPr/>
            <p:nvPr/>
          </p:nvSpPr>
          <p:spPr>
            <a:xfrm>
              <a:off x="1639910" y="4150457"/>
              <a:ext cx="3819677" cy="178190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$ḻíḓe">
              <a:extLst>
                <a:ext uri="{FF2B5EF4-FFF2-40B4-BE49-F238E27FC236}">
                  <a16:creationId xmlns:a16="http://schemas.microsoft.com/office/drawing/2014/main" id="{966622CB-2B26-4F6D-AF9E-D66D6CBDF487}"/>
                </a:ext>
              </a:extLst>
            </p:cNvPr>
            <p:cNvSpPr/>
            <p:nvPr/>
          </p:nvSpPr>
          <p:spPr>
            <a:xfrm rot="2700000">
              <a:off x="3171895" y="3772605"/>
              <a:ext cx="755703" cy="7557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íś1ídè">
              <a:extLst>
                <a:ext uri="{FF2B5EF4-FFF2-40B4-BE49-F238E27FC236}">
                  <a16:creationId xmlns:a16="http://schemas.microsoft.com/office/drawing/2014/main" id="{E8C7D968-CC2E-4375-9A11-122E4DF1BEDD}"/>
                </a:ext>
              </a:extLst>
            </p:cNvPr>
            <p:cNvSpPr/>
            <p:nvPr/>
          </p:nvSpPr>
          <p:spPr bwMode="auto">
            <a:xfrm>
              <a:off x="3390202" y="3917886"/>
              <a:ext cx="319088" cy="465117"/>
            </a:xfrm>
            <a:custGeom>
              <a:avLst/>
              <a:gdLst>
                <a:gd name="connsiteX0" fmla="*/ 192044 w 319088"/>
                <a:gd name="connsiteY0" fmla="*/ 410183 h 465117"/>
                <a:gd name="connsiteX1" fmla="*/ 130575 w 319088"/>
                <a:gd name="connsiteY1" fmla="*/ 417892 h 465117"/>
                <a:gd name="connsiteX2" fmla="*/ 159544 w 319088"/>
                <a:gd name="connsiteY2" fmla="*/ 436046 h 465117"/>
                <a:gd name="connsiteX3" fmla="*/ 192044 w 319088"/>
                <a:gd name="connsiteY3" fmla="*/ 410183 h 465117"/>
                <a:gd name="connsiteX4" fmla="*/ 206181 w 319088"/>
                <a:gd name="connsiteY4" fmla="*/ 364811 h 465117"/>
                <a:gd name="connsiteX5" fmla="*/ 116423 w 319088"/>
                <a:gd name="connsiteY5" fmla="*/ 376030 h 465117"/>
                <a:gd name="connsiteX6" fmla="*/ 116556 w 319088"/>
                <a:gd name="connsiteY6" fmla="*/ 376482 h 465117"/>
                <a:gd name="connsiteX7" fmla="*/ 125213 w 319088"/>
                <a:gd name="connsiteY7" fmla="*/ 404024 h 465117"/>
                <a:gd name="connsiteX8" fmla="*/ 197140 w 319088"/>
                <a:gd name="connsiteY8" fmla="*/ 395001 h 465117"/>
                <a:gd name="connsiteX9" fmla="*/ 202355 w 319088"/>
                <a:gd name="connsiteY9" fmla="*/ 377645 h 465117"/>
                <a:gd name="connsiteX10" fmla="*/ 206181 w 319088"/>
                <a:gd name="connsiteY10" fmla="*/ 364811 h 465117"/>
                <a:gd name="connsiteX11" fmla="*/ 103275 w 319088"/>
                <a:gd name="connsiteY11" fmla="*/ 334318 h 465117"/>
                <a:gd name="connsiteX12" fmla="*/ 112198 w 319088"/>
                <a:gd name="connsiteY12" fmla="*/ 362054 h 465117"/>
                <a:gd name="connsiteX13" fmla="*/ 210805 w 319088"/>
                <a:gd name="connsiteY13" fmla="*/ 349694 h 465117"/>
                <a:gd name="connsiteX14" fmla="*/ 215916 w 319088"/>
                <a:gd name="connsiteY14" fmla="*/ 334318 h 465117"/>
                <a:gd name="connsiteX15" fmla="*/ 159419 w 319088"/>
                <a:gd name="connsiteY15" fmla="*/ 73025 h 465117"/>
                <a:gd name="connsiteX16" fmla="*/ 166687 w 319088"/>
                <a:gd name="connsiteY16" fmla="*/ 80289 h 465117"/>
                <a:gd name="connsiteX17" fmla="*/ 159419 w 319088"/>
                <a:gd name="connsiteY17" fmla="*/ 87556 h 465117"/>
                <a:gd name="connsiteX18" fmla="*/ 86762 w 319088"/>
                <a:gd name="connsiteY18" fmla="*/ 160213 h 465117"/>
                <a:gd name="connsiteX19" fmla="*/ 79495 w 319088"/>
                <a:gd name="connsiteY19" fmla="*/ 167481 h 465117"/>
                <a:gd name="connsiteX20" fmla="*/ 72231 w 319088"/>
                <a:gd name="connsiteY20" fmla="*/ 160213 h 465117"/>
                <a:gd name="connsiteX21" fmla="*/ 159419 w 319088"/>
                <a:gd name="connsiteY21" fmla="*/ 73025 h 465117"/>
                <a:gd name="connsiteX22" fmla="*/ 159544 w 319088"/>
                <a:gd name="connsiteY22" fmla="*/ 29071 h 465117"/>
                <a:gd name="connsiteX23" fmla="*/ 28998 w 319088"/>
                <a:gd name="connsiteY23" fmla="*/ 159891 h 465117"/>
                <a:gd name="connsiteX24" fmla="*/ 67481 w 319088"/>
                <a:gd name="connsiteY24" fmla="*/ 258475 h 465117"/>
                <a:gd name="connsiteX25" fmla="*/ 91930 w 319088"/>
                <a:gd name="connsiteY25" fmla="*/ 305247 h 465117"/>
                <a:gd name="connsiteX26" fmla="*/ 227291 w 319088"/>
                <a:gd name="connsiteY26" fmla="*/ 305247 h 465117"/>
                <a:gd name="connsiteX27" fmla="*/ 251563 w 319088"/>
                <a:gd name="connsiteY27" fmla="*/ 258647 h 465117"/>
                <a:gd name="connsiteX28" fmla="*/ 290075 w 319088"/>
                <a:gd name="connsiteY28" fmla="*/ 159891 h 465117"/>
                <a:gd name="connsiteX29" fmla="*/ 159544 w 319088"/>
                <a:gd name="connsiteY29" fmla="*/ 29071 h 465117"/>
                <a:gd name="connsiteX30" fmla="*/ 159544 w 319088"/>
                <a:gd name="connsiteY30" fmla="*/ 0 h 465117"/>
                <a:gd name="connsiteX31" fmla="*/ 319088 w 319088"/>
                <a:gd name="connsiteY31" fmla="*/ 159891 h 465117"/>
                <a:gd name="connsiteX32" fmla="*/ 246112 w 319088"/>
                <a:gd name="connsiteY32" fmla="*/ 335438 h 465117"/>
                <a:gd name="connsiteX33" fmla="*/ 159544 w 319088"/>
                <a:gd name="connsiteY33" fmla="*/ 465117 h 465117"/>
                <a:gd name="connsiteX34" fmla="*/ 72962 w 319088"/>
                <a:gd name="connsiteY34" fmla="*/ 335115 h 465117"/>
                <a:gd name="connsiteX35" fmla="*/ 0 w 319088"/>
                <a:gd name="connsiteY35" fmla="*/ 159891 h 465117"/>
                <a:gd name="connsiteX36" fmla="*/ 159544 w 319088"/>
                <a:gd name="connsiteY36" fmla="*/ 0 h 46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9088" h="465117">
                  <a:moveTo>
                    <a:pt x="192044" y="410183"/>
                  </a:moveTo>
                  <a:lnTo>
                    <a:pt x="130575" y="417892"/>
                  </a:lnTo>
                  <a:cubicBezTo>
                    <a:pt x="138080" y="434366"/>
                    <a:pt x="144845" y="436046"/>
                    <a:pt x="159544" y="436046"/>
                  </a:cubicBezTo>
                  <a:cubicBezTo>
                    <a:pt x="176666" y="436046"/>
                    <a:pt x="183151" y="434215"/>
                    <a:pt x="192044" y="410183"/>
                  </a:cubicBezTo>
                  <a:close/>
                  <a:moveTo>
                    <a:pt x="206181" y="364811"/>
                  </a:moveTo>
                  <a:lnTo>
                    <a:pt x="116423" y="376030"/>
                  </a:lnTo>
                  <a:cubicBezTo>
                    <a:pt x="116452" y="376181"/>
                    <a:pt x="116512" y="376353"/>
                    <a:pt x="116556" y="376482"/>
                  </a:cubicBezTo>
                  <a:cubicBezTo>
                    <a:pt x="119894" y="387852"/>
                    <a:pt x="122657" y="396573"/>
                    <a:pt x="125213" y="404024"/>
                  </a:cubicBezTo>
                  <a:lnTo>
                    <a:pt x="197140" y="395001"/>
                  </a:lnTo>
                  <a:cubicBezTo>
                    <a:pt x="198736" y="389855"/>
                    <a:pt x="200449" y="384191"/>
                    <a:pt x="202355" y="377645"/>
                  </a:cubicBezTo>
                  <a:cubicBezTo>
                    <a:pt x="203537" y="373618"/>
                    <a:pt x="204911" y="369096"/>
                    <a:pt x="206181" y="364811"/>
                  </a:cubicBezTo>
                  <a:close/>
                  <a:moveTo>
                    <a:pt x="103275" y="334318"/>
                  </a:moveTo>
                  <a:cubicBezTo>
                    <a:pt x="106584" y="344073"/>
                    <a:pt x="109568" y="353311"/>
                    <a:pt x="112198" y="362054"/>
                  </a:cubicBezTo>
                  <a:cubicBezTo>
                    <a:pt x="112198" y="362054"/>
                    <a:pt x="210805" y="349694"/>
                    <a:pt x="210805" y="349694"/>
                  </a:cubicBezTo>
                  <a:cubicBezTo>
                    <a:pt x="212356" y="344762"/>
                    <a:pt x="214144" y="339529"/>
                    <a:pt x="215916" y="334318"/>
                  </a:cubicBezTo>
                  <a:close/>
                  <a:moveTo>
                    <a:pt x="159419" y="73025"/>
                  </a:moveTo>
                  <a:cubicBezTo>
                    <a:pt x="163434" y="73025"/>
                    <a:pt x="166687" y="76279"/>
                    <a:pt x="166687" y="80289"/>
                  </a:cubicBezTo>
                  <a:cubicBezTo>
                    <a:pt x="166687" y="84299"/>
                    <a:pt x="163434" y="87556"/>
                    <a:pt x="159419" y="87556"/>
                  </a:cubicBezTo>
                  <a:cubicBezTo>
                    <a:pt x="119359" y="87556"/>
                    <a:pt x="86762" y="120153"/>
                    <a:pt x="86762" y="160213"/>
                  </a:cubicBezTo>
                  <a:cubicBezTo>
                    <a:pt x="86762" y="164223"/>
                    <a:pt x="83509" y="167481"/>
                    <a:pt x="79495" y="167481"/>
                  </a:cubicBezTo>
                  <a:cubicBezTo>
                    <a:pt x="75480" y="167481"/>
                    <a:pt x="72231" y="164223"/>
                    <a:pt x="72231" y="160213"/>
                  </a:cubicBezTo>
                  <a:cubicBezTo>
                    <a:pt x="72231" y="112128"/>
                    <a:pt x="111339" y="73025"/>
                    <a:pt x="159419" y="73025"/>
                  </a:cubicBezTo>
                  <a:close/>
                  <a:moveTo>
                    <a:pt x="159544" y="29071"/>
                  </a:moveTo>
                  <a:cubicBezTo>
                    <a:pt x="87557" y="29071"/>
                    <a:pt x="28998" y="87752"/>
                    <a:pt x="28998" y="159891"/>
                  </a:cubicBezTo>
                  <a:cubicBezTo>
                    <a:pt x="28998" y="189436"/>
                    <a:pt x="48557" y="224537"/>
                    <a:pt x="67481" y="258475"/>
                  </a:cubicBezTo>
                  <a:cubicBezTo>
                    <a:pt x="76035" y="273829"/>
                    <a:pt x="84706" y="289549"/>
                    <a:pt x="91930" y="305247"/>
                  </a:cubicBezTo>
                  <a:lnTo>
                    <a:pt x="227291" y="305247"/>
                  </a:lnTo>
                  <a:cubicBezTo>
                    <a:pt x="234485" y="289613"/>
                    <a:pt x="243083" y="273979"/>
                    <a:pt x="251563" y="258647"/>
                  </a:cubicBezTo>
                  <a:cubicBezTo>
                    <a:pt x="270516" y="224494"/>
                    <a:pt x="290075" y="189221"/>
                    <a:pt x="290075" y="159891"/>
                  </a:cubicBezTo>
                  <a:cubicBezTo>
                    <a:pt x="290075" y="87752"/>
                    <a:pt x="231516" y="29071"/>
                    <a:pt x="159544" y="29071"/>
                  </a:cubicBezTo>
                  <a:close/>
                  <a:moveTo>
                    <a:pt x="159544" y="0"/>
                  </a:moveTo>
                  <a:cubicBezTo>
                    <a:pt x="247648" y="0"/>
                    <a:pt x="319088" y="71579"/>
                    <a:pt x="319088" y="159891"/>
                  </a:cubicBezTo>
                  <a:cubicBezTo>
                    <a:pt x="319088" y="218012"/>
                    <a:pt x="265656" y="280784"/>
                    <a:pt x="246112" y="335438"/>
                  </a:cubicBezTo>
                  <a:cubicBezTo>
                    <a:pt x="217039" y="416665"/>
                    <a:pt x="221175" y="465117"/>
                    <a:pt x="159544" y="465117"/>
                  </a:cubicBezTo>
                  <a:cubicBezTo>
                    <a:pt x="98799" y="465117"/>
                    <a:pt x="102020" y="416449"/>
                    <a:pt x="72962" y="335115"/>
                  </a:cubicBezTo>
                  <a:cubicBezTo>
                    <a:pt x="53491" y="280569"/>
                    <a:pt x="0" y="218486"/>
                    <a:pt x="0" y="159891"/>
                  </a:cubicBezTo>
                  <a:cubicBezTo>
                    <a:pt x="0" y="71579"/>
                    <a:pt x="71425" y="0"/>
                    <a:pt x="1595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ŝḻíḓe">
              <a:extLst>
                <a:ext uri="{FF2B5EF4-FFF2-40B4-BE49-F238E27FC236}">
                  <a16:creationId xmlns:a16="http://schemas.microsoft.com/office/drawing/2014/main" id="{3C353FB2-C248-4E71-95A8-929CC303A042}"/>
                </a:ext>
              </a:extLst>
            </p:cNvPr>
            <p:cNvSpPr/>
            <p:nvPr/>
          </p:nvSpPr>
          <p:spPr>
            <a:xfrm>
              <a:off x="6732413" y="4150457"/>
              <a:ext cx="3819677" cy="178190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işḷiďè">
              <a:extLst>
                <a:ext uri="{FF2B5EF4-FFF2-40B4-BE49-F238E27FC236}">
                  <a16:creationId xmlns:a16="http://schemas.microsoft.com/office/drawing/2014/main" id="{9FF3347D-FF57-4FD5-9E70-EE3D703E6028}"/>
                </a:ext>
              </a:extLst>
            </p:cNvPr>
            <p:cNvSpPr/>
            <p:nvPr/>
          </p:nvSpPr>
          <p:spPr>
            <a:xfrm rot="2700000">
              <a:off x="8264399" y="3772604"/>
              <a:ext cx="755703" cy="7557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šḻîďè">
              <a:extLst>
                <a:ext uri="{FF2B5EF4-FFF2-40B4-BE49-F238E27FC236}">
                  <a16:creationId xmlns:a16="http://schemas.microsoft.com/office/drawing/2014/main" id="{8005D737-203E-42A3-928C-BAB72CA5126C}"/>
                </a:ext>
              </a:extLst>
            </p:cNvPr>
            <p:cNvSpPr/>
            <p:nvPr/>
          </p:nvSpPr>
          <p:spPr bwMode="auto">
            <a:xfrm>
              <a:off x="8409681" y="3947255"/>
              <a:ext cx="465138" cy="435749"/>
            </a:xfrm>
            <a:custGeom>
              <a:avLst/>
              <a:gdLst>
                <a:gd name="connsiteX0" fmla="*/ 73207 w 465138"/>
                <a:gd name="connsiteY0" fmla="*/ 72480 h 435749"/>
                <a:gd name="connsiteX1" fmla="*/ 73207 w 465138"/>
                <a:gd name="connsiteY1" fmla="*/ 276032 h 435749"/>
                <a:gd name="connsiteX2" fmla="*/ 391898 w 465138"/>
                <a:gd name="connsiteY2" fmla="*/ 276032 h 435749"/>
                <a:gd name="connsiteX3" fmla="*/ 391898 w 465138"/>
                <a:gd name="connsiteY3" fmla="*/ 72480 h 435749"/>
                <a:gd name="connsiteX4" fmla="*/ 391898 w 465138"/>
                <a:gd name="connsiteY4" fmla="*/ 57944 h 435749"/>
                <a:gd name="connsiteX5" fmla="*/ 406400 w 465138"/>
                <a:gd name="connsiteY5" fmla="*/ 72480 h 435749"/>
                <a:gd name="connsiteX6" fmla="*/ 406400 w 465138"/>
                <a:gd name="connsiteY6" fmla="*/ 275967 h 435749"/>
                <a:gd name="connsiteX7" fmla="*/ 391898 w 465138"/>
                <a:gd name="connsiteY7" fmla="*/ 290502 h 435749"/>
                <a:gd name="connsiteX8" fmla="*/ 73207 w 465138"/>
                <a:gd name="connsiteY8" fmla="*/ 290502 h 435749"/>
                <a:gd name="connsiteX9" fmla="*/ 58737 w 465138"/>
                <a:gd name="connsiteY9" fmla="*/ 275967 h 435749"/>
                <a:gd name="connsiteX10" fmla="*/ 58737 w 465138"/>
                <a:gd name="connsiteY10" fmla="*/ 72480 h 435749"/>
                <a:gd name="connsiteX11" fmla="*/ 73207 w 465138"/>
                <a:gd name="connsiteY11" fmla="*/ 57998 h 435749"/>
                <a:gd name="connsiteX12" fmla="*/ 43585 w 465138"/>
                <a:gd name="connsiteY12" fmla="*/ 29051 h 435749"/>
                <a:gd name="connsiteX13" fmla="*/ 29050 w 465138"/>
                <a:gd name="connsiteY13" fmla="*/ 43577 h 435749"/>
                <a:gd name="connsiteX14" fmla="*/ 29050 w 465138"/>
                <a:gd name="connsiteY14" fmla="*/ 334130 h 435749"/>
                <a:gd name="connsiteX15" fmla="*/ 43585 w 465138"/>
                <a:gd name="connsiteY15" fmla="*/ 348656 h 435749"/>
                <a:gd name="connsiteX16" fmla="*/ 174405 w 465138"/>
                <a:gd name="connsiteY16" fmla="*/ 348656 h 435749"/>
                <a:gd name="connsiteX17" fmla="*/ 290690 w 465138"/>
                <a:gd name="connsiteY17" fmla="*/ 348656 h 435749"/>
                <a:gd name="connsiteX18" fmla="*/ 421531 w 465138"/>
                <a:gd name="connsiteY18" fmla="*/ 348656 h 435749"/>
                <a:gd name="connsiteX19" fmla="*/ 436045 w 465138"/>
                <a:gd name="connsiteY19" fmla="*/ 334130 h 435749"/>
                <a:gd name="connsiteX20" fmla="*/ 436045 w 465138"/>
                <a:gd name="connsiteY20" fmla="*/ 43577 h 435749"/>
                <a:gd name="connsiteX21" fmla="*/ 421531 w 465138"/>
                <a:gd name="connsiteY21" fmla="*/ 29051 h 435749"/>
                <a:gd name="connsiteX22" fmla="*/ 43585 w 465138"/>
                <a:gd name="connsiteY22" fmla="*/ 0 h 435749"/>
                <a:gd name="connsiteX23" fmla="*/ 421531 w 465138"/>
                <a:gd name="connsiteY23" fmla="*/ 0 h 435749"/>
                <a:gd name="connsiteX24" fmla="*/ 465138 w 465138"/>
                <a:gd name="connsiteY24" fmla="*/ 43577 h 435749"/>
                <a:gd name="connsiteX25" fmla="*/ 465138 w 465138"/>
                <a:gd name="connsiteY25" fmla="*/ 334130 h 435749"/>
                <a:gd name="connsiteX26" fmla="*/ 421661 w 465138"/>
                <a:gd name="connsiteY26" fmla="*/ 377687 h 435749"/>
                <a:gd name="connsiteX27" fmla="*/ 276154 w 465138"/>
                <a:gd name="connsiteY27" fmla="*/ 377687 h 435749"/>
                <a:gd name="connsiteX28" fmla="*/ 276154 w 465138"/>
                <a:gd name="connsiteY28" fmla="*/ 395360 h 435749"/>
                <a:gd name="connsiteX29" fmla="*/ 366899 w 465138"/>
                <a:gd name="connsiteY29" fmla="*/ 407142 h 435749"/>
                <a:gd name="connsiteX30" fmla="*/ 377903 w 465138"/>
                <a:gd name="connsiteY30" fmla="*/ 421223 h 435749"/>
                <a:gd name="connsiteX31" fmla="*/ 363368 w 465138"/>
                <a:gd name="connsiteY31" fmla="*/ 435749 h 435749"/>
                <a:gd name="connsiteX32" fmla="*/ 101727 w 465138"/>
                <a:gd name="connsiteY32" fmla="*/ 435749 h 435749"/>
                <a:gd name="connsiteX33" fmla="*/ 87192 w 465138"/>
                <a:gd name="connsiteY33" fmla="*/ 421223 h 435749"/>
                <a:gd name="connsiteX34" fmla="*/ 98217 w 465138"/>
                <a:gd name="connsiteY34" fmla="*/ 407142 h 435749"/>
                <a:gd name="connsiteX35" fmla="*/ 188941 w 465138"/>
                <a:gd name="connsiteY35" fmla="*/ 395360 h 435749"/>
                <a:gd name="connsiteX36" fmla="*/ 188941 w 465138"/>
                <a:gd name="connsiteY36" fmla="*/ 377687 h 435749"/>
                <a:gd name="connsiteX37" fmla="*/ 43456 w 465138"/>
                <a:gd name="connsiteY37" fmla="*/ 377687 h 435749"/>
                <a:gd name="connsiteX38" fmla="*/ 0 w 465138"/>
                <a:gd name="connsiteY38" fmla="*/ 334130 h 435749"/>
                <a:gd name="connsiteX39" fmla="*/ 0 w 465138"/>
                <a:gd name="connsiteY39" fmla="*/ 43577 h 435749"/>
                <a:gd name="connsiteX40" fmla="*/ 43585 w 465138"/>
                <a:gd name="connsiteY40" fmla="*/ 0 h 43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138" h="435749">
                  <a:moveTo>
                    <a:pt x="73207" y="72480"/>
                  </a:moveTo>
                  <a:lnTo>
                    <a:pt x="73207" y="276032"/>
                  </a:lnTo>
                  <a:lnTo>
                    <a:pt x="391898" y="276032"/>
                  </a:lnTo>
                  <a:cubicBezTo>
                    <a:pt x="391898" y="276032"/>
                    <a:pt x="391898" y="72480"/>
                    <a:pt x="391898" y="72480"/>
                  </a:cubicBezTo>
                  <a:close/>
                  <a:moveTo>
                    <a:pt x="391898" y="57944"/>
                  </a:moveTo>
                  <a:cubicBezTo>
                    <a:pt x="399913" y="57944"/>
                    <a:pt x="406400" y="64437"/>
                    <a:pt x="406400" y="72480"/>
                  </a:cubicBezTo>
                  <a:lnTo>
                    <a:pt x="406400" y="275967"/>
                  </a:lnTo>
                  <a:cubicBezTo>
                    <a:pt x="406400" y="284010"/>
                    <a:pt x="399913" y="290502"/>
                    <a:pt x="391898" y="290502"/>
                  </a:cubicBezTo>
                  <a:lnTo>
                    <a:pt x="73207" y="290502"/>
                  </a:lnTo>
                  <a:cubicBezTo>
                    <a:pt x="65207" y="290502"/>
                    <a:pt x="58737" y="284010"/>
                    <a:pt x="58737" y="275967"/>
                  </a:cubicBezTo>
                  <a:lnTo>
                    <a:pt x="58737" y="72480"/>
                  </a:lnTo>
                  <a:cubicBezTo>
                    <a:pt x="58737" y="64437"/>
                    <a:pt x="65207" y="57998"/>
                    <a:pt x="73207" y="57998"/>
                  </a:cubicBezTo>
                  <a:close/>
                  <a:moveTo>
                    <a:pt x="43585" y="29051"/>
                  </a:moveTo>
                  <a:cubicBezTo>
                    <a:pt x="35553" y="29051"/>
                    <a:pt x="29050" y="35548"/>
                    <a:pt x="29050" y="43577"/>
                  </a:cubicBezTo>
                  <a:lnTo>
                    <a:pt x="29050" y="334130"/>
                  </a:lnTo>
                  <a:cubicBezTo>
                    <a:pt x="29050" y="342139"/>
                    <a:pt x="35553" y="348656"/>
                    <a:pt x="43585" y="348656"/>
                  </a:cubicBezTo>
                  <a:lnTo>
                    <a:pt x="174405" y="348656"/>
                  </a:lnTo>
                  <a:lnTo>
                    <a:pt x="290690" y="348656"/>
                  </a:lnTo>
                  <a:lnTo>
                    <a:pt x="421531" y="348656"/>
                  </a:lnTo>
                  <a:cubicBezTo>
                    <a:pt x="429521" y="348656"/>
                    <a:pt x="436045" y="342139"/>
                    <a:pt x="436045" y="334130"/>
                  </a:cubicBezTo>
                  <a:cubicBezTo>
                    <a:pt x="436045" y="334130"/>
                    <a:pt x="436045" y="43577"/>
                    <a:pt x="436045" y="43577"/>
                  </a:cubicBezTo>
                  <a:cubicBezTo>
                    <a:pt x="436045" y="35548"/>
                    <a:pt x="429521" y="29051"/>
                    <a:pt x="421531" y="29051"/>
                  </a:cubicBezTo>
                  <a:close/>
                  <a:moveTo>
                    <a:pt x="43585" y="0"/>
                  </a:moveTo>
                  <a:lnTo>
                    <a:pt x="421531" y="0"/>
                  </a:lnTo>
                  <a:cubicBezTo>
                    <a:pt x="445585" y="0"/>
                    <a:pt x="465138" y="19489"/>
                    <a:pt x="465138" y="43577"/>
                  </a:cubicBezTo>
                  <a:lnTo>
                    <a:pt x="465138" y="334130"/>
                  </a:lnTo>
                  <a:cubicBezTo>
                    <a:pt x="465138" y="358158"/>
                    <a:pt x="445671" y="377626"/>
                    <a:pt x="421661" y="377687"/>
                  </a:cubicBezTo>
                  <a:lnTo>
                    <a:pt x="276154" y="377687"/>
                  </a:lnTo>
                  <a:lnTo>
                    <a:pt x="276154" y="395360"/>
                  </a:lnTo>
                  <a:lnTo>
                    <a:pt x="366899" y="407142"/>
                  </a:lnTo>
                  <a:cubicBezTo>
                    <a:pt x="373381" y="408776"/>
                    <a:pt x="377903" y="414566"/>
                    <a:pt x="377903" y="421223"/>
                  </a:cubicBezTo>
                  <a:cubicBezTo>
                    <a:pt x="377903" y="429253"/>
                    <a:pt x="371421" y="435749"/>
                    <a:pt x="363368" y="435749"/>
                  </a:cubicBezTo>
                  <a:lnTo>
                    <a:pt x="101727" y="435749"/>
                  </a:lnTo>
                  <a:cubicBezTo>
                    <a:pt x="93695" y="435749"/>
                    <a:pt x="87192" y="429253"/>
                    <a:pt x="87192" y="421223"/>
                  </a:cubicBezTo>
                  <a:cubicBezTo>
                    <a:pt x="87192" y="414566"/>
                    <a:pt x="91736" y="408776"/>
                    <a:pt x="98217" y="407142"/>
                  </a:cubicBezTo>
                  <a:lnTo>
                    <a:pt x="188941" y="395360"/>
                  </a:lnTo>
                  <a:lnTo>
                    <a:pt x="188941" y="377687"/>
                  </a:lnTo>
                  <a:lnTo>
                    <a:pt x="43456" y="377687"/>
                  </a:lnTo>
                  <a:cubicBezTo>
                    <a:pt x="19445" y="377626"/>
                    <a:pt x="0" y="358158"/>
                    <a:pt x="0" y="334130"/>
                  </a:cubicBezTo>
                  <a:lnTo>
                    <a:pt x="0" y="43577"/>
                  </a:lnTo>
                  <a:cubicBezTo>
                    <a:pt x="0" y="19489"/>
                    <a:pt x="19488" y="0"/>
                    <a:pt x="43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î$ļîḑe">
              <a:extLst>
                <a:ext uri="{FF2B5EF4-FFF2-40B4-BE49-F238E27FC236}">
                  <a16:creationId xmlns:a16="http://schemas.microsoft.com/office/drawing/2014/main" id="{51639B71-57C1-4BA5-A024-2F1113983948}"/>
                </a:ext>
              </a:extLst>
            </p:cNvPr>
            <p:cNvSpPr/>
            <p:nvPr/>
          </p:nvSpPr>
          <p:spPr>
            <a:xfrm>
              <a:off x="6732413" y="1706996"/>
              <a:ext cx="3819677" cy="178190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î$ḷiďé">
              <a:extLst>
                <a:ext uri="{FF2B5EF4-FFF2-40B4-BE49-F238E27FC236}">
                  <a16:creationId xmlns:a16="http://schemas.microsoft.com/office/drawing/2014/main" id="{81031AD8-E5C0-44F7-991D-C43737A68447}"/>
                </a:ext>
              </a:extLst>
            </p:cNvPr>
            <p:cNvSpPr/>
            <p:nvPr/>
          </p:nvSpPr>
          <p:spPr>
            <a:xfrm rot="2700000">
              <a:off x="8264399" y="1329145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iS1iḑé">
              <a:extLst>
                <a:ext uri="{FF2B5EF4-FFF2-40B4-BE49-F238E27FC236}">
                  <a16:creationId xmlns:a16="http://schemas.microsoft.com/office/drawing/2014/main" id="{7C641405-F04B-49ED-A29B-CA6BE0762BC9}"/>
                </a:ext>
              </a:extLst>
            </p:cNvPr>
            <p:cNvSpPr/>
            <p:nvPr/>
          </p:nvSpPr>
          <p:spPr bwMode="auto">
            <a:xfrm>
              <a:off x="8409680" y="1482365"/>
              <a:ext cx="465138" cy="391319"/>
            </a:xfrm>
            <a:custGeom>
              <a:avLst/>
              <a:gdLst>
                <a:gd name="connsiteX0" fmla="*/ 232481 w 465138"/>
                <a:gd name="connsiteY0" fmla="*/ 159544 h 391319"/>
                <a:gd name="connsiteX1" fmla="*/ 239713 w 465138"/>
                <a:gd name="connsiteY1" fmla="*/ 166773 h 391319"/>
                <a:gd name="connsiteX2" fmla="*/ 232481 w 465138"/>
                <a:gd name="connsiteY2" fmla="*/ 174005 h 391319"/>
                <a:gd name="connsiteX3" fmla="*/ 189089 w 465138"/>
                <a:gd name="connsiteY3" fmla="*/ 217385 h 391319"/>
                <a:gd name="connsiteX4" fmla="*/ 189089 w 465138"/>
                <a:gd name="connsiteY4" fmla="*/ 217397 h 391319"/>
                <a:gd name="connsiteX5" fmla="*/ 181857 w 465138"/>
                <a:gd name="connsiteY5" fmla="*/ 224629 h 391319"/>
                <a:gd name="connsiteX6" fmla="*/ 174625 w 465138"/>
                <a:gd name="connsiteY6" fmla="*/ 217397 h 391319"/>
                <a:gd name="connsiteX7" fmla="*/ 174625 w 465138"/>
                <a:gd name="connsiteY7" fmla="*/ 217385 h 391319"/>
                <a:gd name="connsiteX8" fmla="*/ 232481 w 465138"/>
                <a:gd name="connsiteY8" fmla="*/ 159544 h 391319"/>
                <a:gd name="connsiteX9" fmla="*/ 225889 w 465138"/>
                <a:gd name="connsiteY9" fmla="*/ 130827 h 391319"/>
                <a:gd name="connsiteX10" fmla="*/ 166588 w 465138"/>
                <a:gd name="connsiteY10" fmla="*/ 160907 h 391319"/>
                <a:gd name="connsiteX11" fmla="*/ 176009 w 465138"/>
                <a:gd name="connsiteY11" fmla="*/ 283458 h 391319"/>
                <a:gd name="connsiteX12" fmla="*/ 298539 w 465138"/>
                <a:gd name="connsiteY12" fmla="*/ 274036 h 391319"/>
                <a:gd name="connsiteX13" fmla="*/ 289117 w 465138"/>
                <a:gd name="connsiteY13" fmla="*/ 151496 h 391319"/>
                <a:gd name="connsiteX14" fmla="*/ 225889 w 465138"/>
                <a:gd name="connsiteY14" fmla="*/ 130827 h 391319"/>
                <a:gd name="connsiteX15" fmla="*/ 232568 w 465138"/>
                <a:gd name="connsiteY15" fmla="*/ 101600 h 391319"/>
                <a:gd name="connsiteX16" fmla="*/ 348456 w 465138"/>
                <a:gd name="connsiteY16" fmla="*/ 217488 h 391319"/>
                <a:gd name="connsiteX17" fmla="*/ 232568 w 465138"/>
                <a:gd name="connsiteY17" fmla="*/ 333364 h 391319"/>
                <a:gd name="connsiteX18" fmla="*/ 116681 w 465138"/>
                <a:gd name="connsiteY18" fmla="*/ 217488 h 391319"/>
                <a:gd name="connsiteX19" fmla="*/ 232568 w 465138"/>
                <a:gd name="connsiteY19" fmla="*/ 101600 h 391319"/>
                <a:gd name="connsiteX20" fmla="*/ 159870 w 465138"/>
                <a:gd name="connsiteY20" fmla="*/ 28987 h 391319"/>
                <a:gd name="connsiteX21" fmla="*/ 146368 w 465138"/>
                <a:gd name="connsiteY21" fmla="*/ 38099 h 391319"/>
                <a:gd name="connsiteX22" fmla="*/ 120333 w 465138"/>
                <a:gd name="connsiteY22" fmla="*/ 102975 h 391319"/>
                <a:gd name="connsiteX23" fmla="*/ 41216 w 465138"/>
                <a:gd name="connsiteY23" fmla="*/ 116146 h 391319"/>
                <a:gd name="connsiteX24" fmla="*/ 29050 w 465138"/>
                <a:gd name="connsiteY24" fmla="*/ 130440 h 391319"/>
                <a:gd name="connsiteX25" fmla="*/ 29050 w 465138"/>
                <a:gd name="connsiteY25" fmla="*/ 347821 h 391319"/>
                <a:gd name="connsiteX26" fmla="*/ 43585 w 465138"/>
                <a:gd name="connsiteY26" fmla="*/ 362314 h 391319"/>
                <a:gd name="connsiteX27" fmla="*/ 421531 w 465138"/>
                <a:gd name="connsiteY27" fmla="*/ 362314 h 391319"/>
                <a:gd name="connsiteX28" fmla="*/ 436045 w 465138"/>
                <a:gd name="connsiteY28" fmla="*/ 347821 h 391319"/>
                <a:gd name="connsiteX29" fmla="*/ 436045 w 465138"/>
                <a:gd name="connsiteY29" fmla="*/ 130440 h 391319"/>
                <a:gd name="connsiteX30" fmla="*/ 423900 w 465138"/>
                <a:gd name="connsiteY30" fmla="*/ 116146 h 391319"/>
                <a:gd name="connsiteX31" fmla="*/ 344762 w 465138"/>
                <a:gd name="connsiteY31" fmla="*/ 102975 h 391319"/>
                <a:gd name="connsiteX32" fmla="*/ 318727 w 465138"/>
                <a:gd name="connsiteY32" fmla="*/ 38099 h 391319"/>
                <a:gd name="connsiteX33" fmla="*/ 305225 w 465138"/>
                <a:gd name="connsiteY33" fmla="*/ 28987 h 391319"/>
                <a:gd name="connsiteX34" fmla="*/ 159870 w 465138"/>
                <a:gd name="connsiteY34" fmla="*/ 0 h 391319"/>
                <a:gd name="connsiteX35" fmla="*/ 305225 w 465138"/>
                <a:gd name="connsiteY35" fmla="*/ 0 h 391319"/>
                <a:gd name="connsiteX36" fmla="*/ 345710 w 465138"/>
                <a:gd name="connsiteY36" fmla="*/ 27302 h 391319"/>
                <a:gd name="connsiteX37" fmla="*/ 365672 w 465138"/>
                <a:gd name="connsiteY37" fmla="*/ 77068 h 391319"/>
                <a:gd name="connsiteX38" fmla="*/ 428681 w 465138"/>
                <a:gd name="connsiteY38" fmla="*/ 87540 h 391319"/>
                <a:gd name="connsiteX39" fmla="*/ 465138 w 465138"/>
                <a:gd name="connsiteY39" fmla="*/ 130440 h 391319"/>
                <a:gd name="connsiteX40" fmla="*/ 465138 w 465138"/>
                <a:gd name="connsiteY40" fmla="*/ 347821 h 391319"/>
                <a:gd name="connsiteX41" fmla="*/ 421531 w 465138"/>
                <a:gd name="connsiteY41" fmla="*/ 391319 h 391319"/>
                <a:gd name="connsiteX42" fmla="*/ 43585 w 465138"/>
                <a:gd name="connsiteY42" fmla="*/ 391319 h 391319"/>
                <a:gd name="connsiteX43" fmla="*/ 0 w 465138"/>
                <a:gd name="connsiteY43" fmla="*/ 347821 h 391319"/>
                <a:gd name="connsiteX44" fmla="*/ 0 w 465138"/>
                <a:gd name="connsiteY44" fmla="*/ 130440 h 391319"/>
                <a:gd name="connsiteX45" fmla="*/ 36436 w 465138"/>
                <a:gd name="connsiteY45" fmla="*/ 87540 h 391319"/>
                <a:gd name="connsiteX46" fmla="*/ 99445 w 465138"/>
                <a:gd name="connsiteY46" fmla="*/ 77068 h 391319"/>
                <a:gd name="connsiteX47" fmla="*/ 119364 w 465138"/>
                <a:gd name="connsiteY47" fmla="*/ 27338 h 391319"/>
                <a:gd name="connsiteX48" fmla="*/ 159870 w 465138"/>
                <a:gd name="connsiteY48" fmla="*/ 0 h 39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65138" h="391319">
                  <a:moveTo>
                    <a:pt x="232481" y="159544"/>
                  </a:moveTo>
                  <a:cubicBezTo>
                    <a:pt x="236462" y="159544"/>
                    <a:pt x="239713" y="162783"/>
                    <a:pt x="239713" y="166773"/>
                  </a:cubicBezTo>
                  <a:cubicBezTo>
                    <a:pt x="239713" y="170766"/>
                    <a:pt x="236462" y="174005"/>
                    <a:pt x="232481" y="174005"/>
                  </a:cubicBezTo>
                  <a:cubicBezTo>
                    <a:pt x="208495" y="174005"/>
                    <a:pt x="189089" y="193435"/>
                    <a:pt x="189089" y="217385"/>
                  </a:cubicBezTo>
                  <a:lnTo>
                    <a:pt x="189089" y="217397"/>
                  </a:lnTo>
                  <a:cubicBezTo>
                    <a:pt x="189089" y="221390"/>
                    <a:pt x="185838" y="224629"/>
                    <a:pt x="181857" y="224629"/>
                  </a:cubicBezTo>
                  <a:cubicBezTo>
                    <a:pt x="177843" y="224629"/>
                    <a:pt x="174625" y="221390"/>
                    <a:pt x="174625" y="217397"/>
                  </a:cubicBezTo>
                  <a:lnTo>
                    <a:pt x="174625" y="217385"/>
                  </a:lnTo>
                  <a:cubicBezTo>
                    <a:pt x="174625" y="185447"/>
                    <a:pt x="200528" y="159544"/>
                    <a:pt x="232481" y="159544"/>
                  </a:cubicBezTo>
                  <a:close/>
                  <a:moveTo>
                    <a:pt x="225889" y="130827"/>
                  </a:moveTo>
                  <a:cubicBezTo>
                    <a:pt x="203712" y="132528"/>
                    <a:pt x="182190" y="142687"/>
                    <a:pt x="166588" y="160907"/>
                  </a:cubicBezTo>
                  <a:cubicBezTo>
                    <a:pt x="135352" y="197357"/>
                    <a:pt x="139537" y="252232"/>
                    <a:pt x="176009" y="283458"/>
                  </a:cubicBezTo>
                  <a:cubicBezTo>
                    <a:pt x="212449" y="314694"/>
                    <a:pt x="267303" y="310498"/>
                    <a:pt x="298539" y="274036"/>
                  </a:cubicBezTo>
                  <a:cubicBezTo>
                    <a:pt x="329774" y="237585"/>
                    <a:pt x="325557" y="182721"/>
                    <a:pt x="289117" y="151496"/>
                  </a:cubicBezTo>
                  <a:cubicBezTo>
                    <a:pt x="270897" y="135883"/>
                    <a:pt x="248066" y="129126"/>
                    <a:pt x="225889" y="130827"/>
                  </a:cubicBezTo>
                  <a:close/>
                  <a:moveTo>
                    <a:pt x="232568" y="101600"/>
                  </a:moveTo>
                  <a:cubicBezTo>
                    <a:pt x="296564" y="101600"/>
                    <a:pt x="348456" y="153470"/>
                    <a:pt x="348456" y="217488"/>
                  </a:cubicBezTo>
                  <a:cubicBezTo>
                    <a:pt x="348456" y="281494"/>
                    <a:pt x="296564" y="333364"/>
                    <a:pt x="232568" y="333364"/>
                  </a:cubicBezTo>
                  <a:cubicBezTo>
                    <a:pt x="168541" y="333364"/>
                    <a:pt x="116681" y="281494"/>
                    <a:pt x="116681" y="217488"/>
                  </a:cubicBezTo>
                  <a:cubicBezTo>
                    <a:pt x="116681" y="153470"/>
                    <a:pt x="168541" y="101600"/>
                    <a:pt x="232568" y="101600"/>
                  </a:cubicBezTo>
                  <a:close/>
                  <a:moveTo>
                    <a:pt x="159870" y="28987"/>
                  </a:moveTo>
                  <a:cubicBezTo>
                    <a:pt x="153926" y="28987"/>
                    <a:pt x="148586" y="32592"/>
                    <a:pt x="146368" y="38099"/>
                  </a:cubicBezTo>
                  <a:lnTo>
                    <a:pt x="120333" y="102975"/>
                  </a:lnTo>
                  <a:lnTo>
                    <a:pt x="41216" y="116146"/>
                  </a:lnTo>
                  <a:cubicBezTo>
                    <a:pt x="34196" y="117305"/>
                    <a:pt x="29050" y="123356"/>
                    <a:pt x="29050" y="130440"/>
                  </a:cubicBezTo>
                  <a:lnTo>
                    <a:pt x="29050" y="347821"/>
                  </a:lnTo>
                  <a:cubicBezTo>
                    <a:pt x="29050" y="355847"/>
                    <a:pt x="35553" y="362314"/>
                    <a:pt x="43585" y="362314"/>
                  </a:cubicBezTo>
                  <a:lnTo>
                    <a:pt x="421531" y="362314"/>
                  </a:lnTo>
                  <a:cubicBezTo>
                    <a:pt x="429564" y="362314"/>
                    <a:pt x="436045" y="355847"/>
                    <a:pt x="436045" y="347821"/>
                  </a:cubicBezTo>
                  <a:cubicBezTo>
                    <a:pt x="436045" y="347821"/>
                    <a:pt x="436045" y="130440"/>
                    <a:pt x="436045" y="130440"/>
                  </a:cubicBezTo>
                  <a:cubicBezTo>
                    <a:pt x="436045" y="123356"/>
                    <a:pt x="430920" y="117305"/>
                    <a:pt x="423900" y="116146"/>
                  </a:cubicBezTo>
                  <a:lnTo>
                    <a:pt x="344762" y="102975"/>
                  </a:lnTo>
                  <a:lnTo>
                    <a:pt x="318727" y="38099"/>
                  </a:lnTo>
                  <a:cubicBezTo>
                    <a:pt x="316509" y="32592"/>
                    <a:pt x="311169" y="28987"/>
                    <a:pt x="305225" y="28987"/>
                  </a:cubicBezTo>
                  <a:close/>
                  <a:moveTo>
                    <a:pt x="159870" y="0"/>
                  </a:moveTo>
                  <a:lnTo>
                    <a:pt x="305225" y="0"/>
                  </a:lnTo>
                  <a:cubicBezTo>
                    <a:pt x="323142" y="0"/>
                    <a:pt x="339055" y="10707"/>
                    <a:pt x="345710" y="27302"/>
                  </a:cubicBezTo>
                  <a:lnTo>
                    <a:pt x="365672" y="77068"/>
                  </a:lnTo>
                  <a:lnTo>
                    <a:pt x="428681" y="87540"/>
                  </a:lnTo>
                  <a:cubicBezTo>
                    <a:pt x="449806" y="91036"/>
                    <a:pt x="465138" y="109062"/>
                    <a:pt x="465138" y="130440"/>
                  </a:cubicBezTo>
                  <a:lnTo>
                    <a:pt x="465138" y="347821"/>
                  </a:lnTo>
                  <a:cubicBezTo>
                    <a:pt x="465138" y="371807"/>
                    <a:pt x="445563" y="391319"/>
                    <a:pt x="421531" y="391319"/>
                  </a:cubicBezTo>
                  <a:lnTo>
                    <a:pt x="43585" y="391319"/>
                  </a:lnTo>
                  <a:cubicBezTo>
                    <a:pt x="19553" y="391319"/>
                    <a:pt x="0" y="371807"/>
                    <a:pt x="0" y="347821"/>
                  </a:cubicBezTo>
                  <a:lnTo>
                    <a:pt x="0" y="130440"/>
                  </a:lnTo>
                  <a:cubicBezTo>
                    <a:pt x="0" y="109062"/>
                    <a:pt x="15311" y="91036"/>
                    <a:pt x="36436" y="87540"/>
                  </a:cubicBezTo>
                  <a:lnTo>
                    <a:pt x="99445" y="77068"/>
                  </a:lnTo>
                  <a:lnTo>
                    <a:pt x="119364" y="27338"/>
                  </a:lnTo>
                  <a:cubicBezTo>
                    <a:pt x="126061" y="10707"/>
                    <a:pt x="141975" y="0"/>
                    <a:pt x="159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F080AF-E36D-401B-AECA-DB268AD10ECA}"/>
                </a:ext>
              </a:extLst>
            </p:cNvPr>
            <p:cNvCxnSpPr/>
            <p:nvPr/>
          </p:nvCxnSpPr>
          <p:spPr>
            <a:xfrm>
              <a:off x="6096000" y="2154352"/>
              <a:ext cx="0" cy="3198532"/>
            </a:xfrm>
            <a:prstGeom prst="line">
              <a:avLst/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0A5316-950D-47F7-A6E2-89FAC91E4FDC}"/>
                </a:ext>
              </a:extLst>
            </p:cNvPr>
            <p:cNvCxnSpPr/>
            <p:nvPr/>
          </p:nvCxnSpPr>
          <p:spPr>
            <a:xfrm>
              <a:off x="4738467" y="3833453"/>
              <a:ext cx="2715065" cy="0"/>
            </a:xfrm>
            <a:prstGeom prst="line">
              <a:avLst/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šļi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639903" y="2705200"/>
              <a:ext cx="3819684" cy="76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option to retain text.</a:t>
              </a:r>
            </a:p>
          </p:txBody>
        </p:sp>
        <p:sp>
          <p:nvSpPr>
            <p:cNvPr id="19" name="i$ľî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639903" y="2321403"/>
              <a:ext cx="381968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ŝlî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26000" y="2732797"/>
              <a:ext cx="3819684" cy="76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option to retain text.</a:t>
              </a:r>
            </a:p>
          </p:txBody>
        </p:sp>
        <p:sp>
          <p:nvSpPr>
            <p:cNvPr id="21" name="ïṡ1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26000" y="2349000"/>
              <a:ext cx="381968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2" name="iSḻi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641000" y="5162797"/>
              <a:ext cx="3819684" cy="76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option to retain text.</a:t>
              </a:r>
            </a:p>
          </p:txBody>
        </p:sp>
        <p:sp>
          <p:nvSpPr>
            <p:cNvPr id="23" name="işli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641000" y="4779000"/>
              <a:ext cx="381968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4" name="ïṩḻ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39551" y="5162797"/>
              <a:ext cx="3819684" cy="76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option to retain text.</a:t>
              </a:r>
            </a:p>
          </p:txBody>
        </p:sp>
        <p:sp>
          <p:nvSpPr>
            <p:cNvPr id="25" name="ï$ḷï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39551" y="4779000"/>
              <a:ext cx="381968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6" name="íṡlídè">
              <a:extLst>
                <a:ext uri="{FF2B5EF4-FFF2-40B4-BE49-F238E27FC236}">
                  <a16:creationId xmlns:a16="http://schemas.microsoft.com/office/drawing/2014/main" id="{E60465C1-7497-49AE-8E74-1DFC382EF21E}"/>
                </a:ext>
              </a:extLst>
            </p:cNvPr>
            <p:cNvSpPr/>
            <p:nvPr/>
          </p:nvSpPr>
          <p:spPr>
            <a:xfrm rot="2700000">
              <a:off x="3171896" y="1329145"/>
              <a:ext cx="755703" cy="7557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îṣliḓe">
              <a:extLst>
                <a:ext uri="{FF2B5EF4-FFF2-40B4-BE49-F238E27FC236}">
                  <a16:creationId xmlns:a16="http://schemas.microsoft.com/office/drawing/2014/main" id="{497CFB1A-3A9D-4877-8559-398F719F2E38}"/>
                </a:ext>
              </a:extLst>
            </p:cNvPr>
            <p:cNvSpPr/>
            <p:nvPr/>
          </p:nvSpPr>
          <p:spPr bwMode="auto">
            <a:xfrm>
              <a:off x="3317574" y="1442281"/>
              <a:ext cx="464323" cy="464323"/>
            </a:xfrm>
            <a:custGeom>
              <a:avLst/>
              <a:gdLst>
                <a:gd name="connsiteX0" fmla="*/ 232172 w 464323"/>
                <a:gd name="connsiteY0" fmla="*/ 188416 h 464323"/>
                <a:gd name="connsiteX1" fmla="*/ 188411 w 464323"/>
                <a:gd name="connsiteY1" fmla="*/ 232172 h 464323"/>
                <a:gd name="connsiteX2" fmla="*/ 232172 w 464323"/>
                <a:gd name="connsiteY2" fmla="*/ 275928 h 464323"/>
                <a:gd name="connsiteX3" fmla="*/ 275922 w 464323"/>
                <a:gd name="connsiteY3" fmla="*/ 232172 h 464323"/>
                <a:gd name="connsiteX4" fmla="*/ 232172 w 464323"/>
                <a:gd name="connsiteY4" fmla="*/ 188416 h 464323"/>
                <a:gd name="connsiteX5" fmla="*/ 232172 w 464323"/>
                <a:gd name="connsiteY5" fmla="*/ 173831 h 464323"/>
                <a:gd name="connsiteX6" fmla="*/ 290513 w 464323"/>
                <a:gd name="connsiteY6" fmla="*/ 232172 h 464323"/>
                <a:gd name="connsiteX7" fmla="*/ 232172 w 464323"/>
                <a:gd name="connsiteY7" fmla="*/ 290508 h 464323"/>
                <a:gd name="connsiteX8" fmla="*/ 173831 w 464323"/>
                <a:gd name="connsiteY8" fmla="*/ 232172 h 464323"/>
                <a:gd name="connsiteX9" fmla="*/ 232172 w 464323"/>
                <a:gd name="connsiteY9" fmla="*/ 173831 h 464323"/>
                <a:gd name="connsiteX10" fmla="*/ 232569 w 464323"/>
                <a:gd name="connsiteY10" fmla="*/ 142866 h 464323"/>
                <a:gd name="connsiteX11" fmla="*/ 143669 w 464323"/>
                <a:gd name="connsiteY11" fmla="*/ 231775 h 464323"/>
                <a:gd name="connsiteX12" fmla="*/ 232569 w 464323"/>
                <a:gd name="connsiteY12" fmla="*/ 320675 h 464323"/>
                <a:gd name="connsiteX13" fmla="*/ 321469 w 464323"/>
                <a:gd name="connsiteY13" fmla="*/ 231775 h 464323"/>
                <a:gd name="connsiteX14" fmla="*/ 232569 w 464323"/>
                <a:gd name="connsiteY14" fmla="*/ 142866 h 464323"/>
                <a:gd name="connsiteX15" fmla="*/ 232569 w 464323"/>
                <a:gd name="connsiteY15" fmla="*/ 130175 h 464323"/>
                <a:gd name="connsiteX16" fmla="*/ 334160 w 464323"/>
                <a:gd name="connsiteY16" fmla="*/ 231775 h 464323"/>
                <a:gd name="connsiteX17" fmla="*/ 232569 w 464323"/>
                <a:gd name="connsiteY17" fmla="*/ 333375 h 464323"/>
                <a:gd name="connsiteX18" fmla="*/ 130969 w 464323"/>
                <a:gd name="connsiteY18" fmla="*/ 231775 h 464323"/>
                <a:gd name="connsiteX19" fmla="*/ 232569 w 464323"/>
                <a:gd name="connsiteY19" fmla="*/ 130175 h 464323"/>
                <a:gd name="connsiteX20" fmla="*/ 212416 w 464323"/>
                <a:gd name="connsiteY20" fmla="*/ 29021 h 464323"/>
                <a:gd name="connsiteX21" fmla="*/ 203516 w 464323"/>
                <a:gd name="connsiteY21" fmla="*/ 73521 h 464323"/>
                <a:gd name="connsiteX22" fmla="*/ 184577 w 464323"/>
                <a:gd name="connsiteY22" fmla="*/ 95233 h 464323"/>
                <a:gd name="connsiteX23" fmla="*/ 168991 w 464323"/>
                <a:gd name="connsiteY23" fmla="*/ 101726 h 464323"/>
                <a:gd name="connsiteX24" fmla="*/ 156351 w 464323"/>
                <a:gd name="connsiteY24" fmla="*/ 104606 h 464323"/>
                <a:gd name="connsiteX25" fmla="*/ 140270 w 464323"/>
                <a:gd name="connsiteY25" fmla="*/ 99726 h 464323"/>
                <a:gd name="connsiteX26" fmla="*/ 102478 w 464323"/>
                <a:gd name="connsiteY26" fmla="*/ 74553 h 464323"/>
                <a:gd name="connsiteX27" fmla="*/ 74553 w 464323"/>
                <a:gd name="connsiteY27" fmla="*/ 102478 h 464323"/>
                <a:gd name="connsiteX28" fmla="*/ 99726 w 464323"/>
                <a:gd name="connsiteY28" fmla="*/ 140249 h 464323"/>
                <a:gd name="connsiteX29" fmla="*/ 101704 w 464323"/>
                <a:gd name="connsiteY29" fmla="*/ 169013 h 464323"/>
                <a:gd name="connsiteX30" fmla="*/ 95212 w 464323"/>
                <a:gd name="connsiteY30" fmla="*/ 184620 h 464323"/>
                <a:gd name="connsiteX31" fmla="*/ 73500 w 464323"/>
                <a:gd name="connsiteY31" fmla="*/ 203538 h 464323"/>
                <a:gd name="connsiteX32" fmla="*/ 29000 w 464323"/>
                <a:gd name="connsiteY32" fmla="*/ 212437 h 464323"/>
                <a:gd name="connsiteX33" fmla="*/ 29021 w 464323"/>
                <a:gd name="connsiteY33" fmla="*/ 251907 h 464323"/>
                <a:gd name="connsiteX34" fmla="*/ 73500 w 464323"/>
                <a:gd name="connsiteY34" fmla="*/ 260828 h 464323"/>
                <a:gd name="connsiteX35" fmla="*/ 95212 w 464323"/>
                <a:gd name="connsiteY35" fmla="*/ 279746 h 464323"/>
                <a:gd name="connsiteX36" fmla="*/ 101726 w 464323"/>
                <a:gd name="connsiteY36" fmla="*/ 295331 h 464323"/>
                <a:gd name="connsiteX37" fmla="*/ 99726 w 464323"/>
                <a:gd name="connsiteY37" fmla="*/ 324073 h 464323"/>
                <a:gd name="connsiteX38" fmla="*/ 74553 w 464323"/>
                <a:gd name="connsiteY38" fmla="*/ 361866 h 464323"/>
                <a:gd name="connsiteX39" fmla="*/ 102478 w 464323"/>
                <a:gd name="connsiteY39" fmla="*/ 389791 h 464323"/>
                <a:gd name="connsiteX40" fmla="*/ 140270 w 464323"/>
                <a:gd name="connsiteY40" fmla="*/ 364596 h 464323"/>
                <a:gd name="connsiteX41" fmla="*/ 156351 w 464323"/>
                <a:gd name="connsiteY41" fmla="*/ 359716 h 464323"/>
                <a:gd name="connsiteX42" fmla="*/ 168991 w 464323"/>
                <a:gd name="connsiteY42" fmla="*/ 362640 h 464323"/>
                <a:gd name="connsiteX43" fmla="*/ 184620 w 464323"/>
                <a:gd name="connsiteY43" fmla="*/ 369111 h 464323"/>
                <a:gd name="connsiteX44" fmla="*/ 203516 w 464323"/>
                <a:gd name="connsiteY44" fmla="*/ 390823 h 464323"/>
                <a:gd name="connsiteX45" fmla="*/ 212416 w 464323"/>
                <a:gd name="connsiteY45" fmla="*/ 435301 h 464323"/>
                <a:gd name="connsiteX46" fmla="*/ 251885 w 464323"/>
                <a:gd name="connsiteY46" fmla="*/ 435301 h 464323"/>
                <a:gd name="connsiteX47" fmla="*/ 260828 w 464323"/>
                <a:gd name="connsiteY47" fmla="*/ 390823 h 464323"/>
                <a:gd name="connsiteX48" fmla="*/ 279724 w 464323"/>
                <a:gd name="connsiteY48" fmla="*/ 369111 h 464323"/>
                <a:gd name="connsiteX49" fmla="*/ 295332 w 464323"/>
                <a:gd name="connsiteY49" fmla="*/ 362618 h 464323"/>
                <a:gd name="connsiteX50" fmla="*/ 307972 w 464323"/>
                <a:gd name="connsiteY50" fmla="*/ 359716 h 464323"/>
                <a:gd name="connsiteX51" fmla="*/ 324074 w 464323"/>
                <a:gd name="connsiteY51" fmla="*/ 364596 h 464323"/>
                <a:gd name="connsiteX52" fmla="*/ 361845 w 464323"/>
                <a:gd name="connsiteY52" fmla="*/ 389791 h 464323"/>
                <a:gd name="connsiteX53" fmla="*/ 389770 w 464323"/>
                <a:gd name="connsiteY53" fmla="*/ 361866 h 464323"/>
                <a:gd name="connsiteX54" fmla="*/ 364575 w 464323"/>
                <a:gd name="connsiteY54" fmla="*/ 324073 h 464323"/>
                <a:gd name="connsiteX55" fmla="*/ 362618 w 464323"/>
                <a:gd name="connsiteY55" fmla="*/ 295331 h 464323"/>
                <a:gd name="connsiteX56" fmla="*/ 369111 w 464323"/>
                <a:gd name="connsiteY56" fmla="*/ 279724 h 464323"/>
                <a:gd name="connsiteX57" fmla="*/ 390823 w 464323"/>
                <a:gd name="connsiteY57" fmla="*/ 260807 h 464323"/>
                <a:gd name="connsiteX58" fmla="*/ 435323 w 464323"/>
                <a:gd name="connsiteY58" fmla="*/ 251907 h 464323"/>
                <a:gd name="connsiteX59" fmla="*/ 435280 w 464323"/>
                <a:gd name="connsiteY59" fmla="*/ 212437 h 464323"/>
                <a:gd name="connsiteX60" fmla="*/ 390823 w 464323"/>
                <a:gd name="connsiteY60" fmla="*/ 203516 h 464323"/>
                <a:gd name="connsiteX61" fmla="*/ 369111 w 464323"/>
                <a:gd name="connsiteY61" fmla="*/ 184598 h 464323"/>
                <a:gd name="connsiteX62" fmla="*/ 362597 w 464323"/>
                <a:gd name="connsiteY62" fmla="*/ 168991 h 464323"/>
                <a:gd name="connsiteX63" fmla="*/ 364575 w 464323"/>
                <a:gd name="connsiteY63" fmla="*/ 140249 h 464323"/>
                <a:gd name="connsiteX64" fmla="*/ 389770 w 464323"/>
                <a:gd name="connsiteY64" fmla="*/ 102478 h 464323"/>
                <a:gd name="connsiteX65" fmla="*/ 361845 w 464323"/>
                <a:gd name="connsiteY65" fmla="*/ 74553 h 464323"/>
                <a:gd name="connsiteX66" fmla="*/ 324074 w 464323"/>
                <a:gd name="connsiteY66" fmla="*/ 99726 h 464323"/>
                <a:gd name="connsiteX67" fmla="*/ 307972 w 464323"/>
                <a:gd name="connsiteY67" fmla="*/ 104606 h 464323"/>
                <a:gd name="connsiteX68" fmla="*/ 295310 w 464323"/>
                <a:gd name="connsiteY68" fmla="*/ 101704 h 464323"/>
                <a:gd name="connsiteX69" fmla="*/ 279724 w 464323"/>
                <a:gd name="connsiteY69" fmla="*/ 95233 h 464323"/>
                <a:gd name="connsiteX70" fmla="*/ 260785 w 464323"/>
                <a:gd name="connsiteY70" fmla="*/ 73521 h 464323"/>
                <a:gd name="connsiteX71" fmla="*/ 251885 w 464323"/>
                <a:gd name="connsiteY71" fmla="*/ 29021 h 464323"/>
                <a:gd name="connsiteX72" fmla="*/ 212416 w 464323"/>
                <a:gd name="connsiteY72" fmla="*/ 0 h 464323"/>
                <a:gd name="connsiteX73" fmla="*/ 251885 w 464323"/>
                <a:gd name="connsiteY73" fmla="*/ 0 h 464323"/>
                <a:gd name="connsiteX74" fmla="*/ 280348 w 464323"/>
                <a:gd name="connsiteY74" fmla="*/ 23325 h 464323"/>
                <a:gd name="connsiteX75" fmla="*/ 289248 w 464323"/>
                <a:gd name="connsiteY75" fmla="*/ 67824 h 464323"/>
                <a:gd name="connsiteX76" fmla="*/ 307972 w 464323"/>
                <a:gd name="connsiteY76" fmla="*/ 75585 h 464323"/>
                <a:gd name="connsiteX77" fmla="*/ 345764 w 464323"/>
                <a:gd name="connsiteY77" fmla="*/ 50411 h 464323"/>
                <a:gd name="connsiteX78" fmla="*/ 361823 w 464323"/>
                <a:gd name="connsiteY78" fmla="*/ 45531 h 464323"/>
                <a:gd name="connsiteX79" fmla="*/ 382375 w 464323"/>
                <a:gd name="connsiteY79" fmla="*/ 54044 h 464323"/>
                <a:gd name="connsiteX80" fmla="*/ 410278 w 464323"/>
                <a:gd name="connsiteY80" fmla="*/ 81970 h 464323"/>
                <a:gd name="connsiteX81" fmla="*/ 413911 w 464323"/>
                <a:gd name="connsiteY81" fmla="*/ 118580 h 464323"/>
                <a:gd name="connsiteX82" fmla="*/ 388716 w 464323"/>
                <a:gd name="connsiteY82" fmla="*/ 156351 h 464323"/>
                <a:gd name="connsiteX83" fmla="*/ 396520 w 464323"/>
                <a:gd name="connsiteY83" fmla="*/ 175053 h 464323"/>
                <a:gd name="connsiteX84" fmla="*/ 440976 w 464323"/>
                <a:gd name="connsiteY84" fmla="*/ 183975 h 464323"/>
                <a:gd name="connsiteX85" fmla="*/ 464323 w 464323"/>
                <a:gd name="connsiteY85" fmla="*/ 212437 h 464323"/>
                <a:gd name="connsiteX86" fmla="*/ 464323 w 464323"/>
                <a:gd name="connsiteY86" fmla="*/ 251907 h 464323"/>
                <a:gd name="connsiteX87" fmla="*/ 440976 w 464323"/>
                <a:gd name="connsiteY87" fmla="*/ 280369 h 464323"/>
                <a:gd name="connsiteX88" fmla="*/ 396520 w 464323"/>
                <a:gd name="connsiteY88" fmla="*/ 289269 h 464323"/>
                <a:gd name="connsiteX89" fmla="*/ 388716 w 464323"/>
                <a:gd name="connsiteY89" fmla="*/ 307972 h 464323"/>
                <a:gd name="connsiteX90" fmla="*/ 413911 w 464323"/>
                <a:gd name="connsiteY90" fmla="*/ 345743 h 464323"/>
                <a:gd name="connsiteX91" fmla="*/ 410278 w 464323"/>
                <a:gd name="connsiteY91" fmla="*/ 382374 h 464323"/>
                <a:gd name="connsiteX92" fmla="*/ 382375 w 464323"/>
                <a:gd name="connsiteY92" fmla="*/ 410300 h 464323"/>
                <a:gd name="connsiteX93" fmla="*/ 361823 w 464323"/>
                <a:gd name="connsiteY93" fmla="*/ 418813 h 464323"/>
                <a:gd name="connsiteX94" fmla="*/ 345764 w 464323"/>
                <a:gd name="connsiteY94" fmla="*/ 413911 h 464323"/>
                <a:gd name="connsiteX95" fmla="*/ 307972 w 464323"/>
                <a:gd name="connsiteY95" fmla="*/ 388738 h 464323"/>
                <a:gd name="connsiteX96" fmla="*/ 289269 w 464323"/>
                <a:gd name="connsiteY96" fmla="*/ 396520 h 464323"/>
                <a:gd name="connsiteX97" fmla="*/ 280348 w 464323"/>
                <a:gd name="connsiteY97" fmla="*/ 440998 h 464323"/>
                <a:gd name="connsiteX98" fmla="*/ 251885 w 464323"/>
                <a:gd name="connsiteY98" fmla="*/ 464323 h 464323"/>
                <a:gd name="connsiteX99" fmla="*/ 212416 w 464323"/>
                <a:gd name="connsiteY99" fmla="*/ 464323 h 464323"/>
                <a:gd name="connsiteX100" fmla="*/ 183953 w 464323"/>
                <a:gd name="connsiteY100" fmla="*/ 440998 h 464323"/>
                <a:gd name="connsiteX101" fmla="*/ 175054 w 464323"/>
                <a:gd name="connsiteY101" fmla="*/ 396520 h 464323"/>
                <a:gd name="connsiteX102" fmla="*/ 156351 w 464323"/>
                <a:gd name="connsiteY102" fmla="*/ 388738 h 464323"/>
                <a:gd name="connsiteX103" fmla="*/ 118580 w 464323"/>
                <a:gd name="connsiteY103" fmla="*/ 413911 h 464323"/>
                <a:gd name="connsiteX104" fmla="*/ 102478 w 464323"/>
                <a:gd name="connsiteY104" fmla="*/ 418813 h 464323"/>
                <a:gd name="connsiteX105" fmla="*/ 81948 w 464323"/>
                <a:gd name="connsiteY105" fmla="*/ 410300 h 464323"/>
                <a:gd name="connsiteX106" fmla="*/ 54044 w 464323"/>
                <a:gd name="connsiteY106" fmla="*/ 382374 h 464323"/>
                <a:gd name="connsiteX107" fmla="*/ 50411 w 464323"/>
                <a:gd name="connsiteY107" fmla="*/ 345743 h 464323"/>
                <a:gd name="connsiteX108" fmla="*/ 75585 w 464323"/>
                <a:gd name="connsiteY108" fmla="*/ 307972 h 464323"/>
                <a:gd name="connsiteX109" fmla="*/ 67803 w 464323"/>
                <a:gd name="connsiteY109" fmla="*/ 289269 h 464323"/>
                <a:gd name="connsiteX110" fmla="*/ 23325 w 464323"/>
                <a:gd name="connsiteY110" fmla="*/ 280369 h 464323"/>
                <a:gd name="connsiteX111" fmla="*/ 0 w 464323"/>
                <a:gd name="connsiteY111" fmla="*/ 251907 h 464323"/>
                <a:gd name="connsiteX112" fmla="*/ 0 w 464323"/>
                <a:gd name="connsiteY112" fmla="*/ 212437 h 464323"/>
                <a:gd name="connsiteX113" fmla="*/ 23325 w 464323"/>
                <a:gd name="connsiteY113" fmla="*/ 183975 h 464323"/>
                <a:gd name="connsiteX114" fmla="*/ 67803 w 464323"/>
                <a:gd name="connsiteY114" fmla="*/ 175075 h 464323"/>
                <a:gd name="connsiteX115" fmla="*/ 75585 w 464323"/>
                <a:gd name="connsiteY115" fmla="*/ 156351 h 464323"/>
                <a:gd name="connsiteX116" fmla="*/ 50411 w 464323"/>
                <a:gd name="connsiteY116" fmla="*/ 118580 h 464323"/>
                <a:gd name="connsiteX117" fmla="*/ 54044 w 464323"/>
                <a:gd name="connsiteY117" fmla="*/ 81970 h 464323"/>
                <a:gd name="connsiteX118" fmla="*/ 81948 w 464323"/>
                <a:gd name="connsiteY118" fmla="*/ 54044 h 464323"/>
                <a:gd name="connsiteX119" fmla="*/ 102478 w 464323"/>
                <a:gd name="connsiteY119" fmla="*/ 45531 h 464323"/>
                <a:gd name="connsiteX120" fmla="*/ 118580 w 464323"/>
                <a:gd name="connsiteY120" fmla="*/ 50411 h 464323"/>
                <a:gd name="connsiteX121" fmla="*/ 156351 w 464323"/>
                <a:gd name="connsiteY121" fmla="*/ 75585 h 464323"/>
                <a:gd name="connsiteX122" fmla="*/ 175054 w 464323"/>
                <a:gd name="connsiteY122" fmla="*/ 67824 h 464323"/>
                <a:gd name="connsiteX123" fmla="*/ 183953 w 464323"/>
                <a:gd name="connsiteY123" fmla="*/ 23325 h 464323"/>
                <a:gd name="connsiteX124" fmla="*/ 212416 w 464323"/>
                <a:gd name="connsiteY124" fmla="*/ 0 h 46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64323" h="464323">
                  <a:moveTo>
                    <a:pt x="232172" y="188416"/>
                  </a:moveTo>
                  <a:cubicBezTo>
                    <a:pt x="208015" y="188416"/>
                    <a:pt x="188411" y="208020"/>
                    <a:pt x="188411" y="232172"/>
                  </a:cubicBezTo>
                  <a:cubicBezTo>
                    <a:pt x="188411" y="256324"/>
                    <a:pt x="208015" y="275928"/>
                    <a:pt x="232172" y="275928"/>
                  </a:cubicBezTo>
                  <a:cubicBezTo>
                    <a:pt x="256324" y="275928"/>
                    <a:pt x="275922" y="256324"/>
                    <a:pt x="275922" y="232172"/>
                  </a:cubicBezTo>
                  <a:cubicBezTo>
                    <a:pt x="275922" y="208020"/>
                    <a:pt x="256324" y="188416"/>
                    <a:pt x="232172" y="188416"/>
                  </a:cubicBezTo>
                  <a:close/>
                  <a:moveTo>
                    <a:pt x="232172" y="173831"/>
                  </a:moveTo>
                  <a:cubicBezTo>
                    <a:pt x="264389" y="173831"/>
                    <a:pt x="290513" y="199939"/>
                    <a:pt x="290513" y="232172"/>
                  </a:cubicBezTo>
                  <a:cubicBezTo>
                    <a:pt x="290513" y="264400"/>
                    <a:pt x="264389" y="290508"/>
                    <a:pt x="232172" y="290508"/>
                  </a:cubicBezTo>
                  <a:cubicBezTo>
                    <a:pt x="199923" y="290508"/>
                    <a:pt x="173831" y="264400"/>
                    <a:pt x="173831" y="232172"/>
                  </a:cubicBezTo>
                  <a:cubicBezTo>
                    <a:pt x="173831" y="199939"/>
                    <a:pt x="199923" y="173831"/>
                    <a:pt x="232172" y="173831"/>
                  </a:cubicBezTo>
                  <a:close/>
                  <a:moveTo>
                    <a:pt x="232569" y="142866"/>
                  </a:moveTo>
                  <a:cubicBezTo>
                    <a:pt x="183462" y="142866"/>
                    <a:pt x="143669" y="182687"/>
                    <a:pt x="143669" y="231775"/>
                  </a:cubicBezTo>
                  <a:cubicBezTo>
                    <a:pt x="143669" y="280854"/>
                    <a:pt x="183462" y="320675"/>
                    <a:pt x="232569" y="320675"/>
                  </a:cubicBezTo>
                  <a:cubicBezTo>
                    <a:pt x="281638" y="320675"/>
                    <a:pt x="321469" y="280854"/>
                    <a:pt x="321469" y="231775"/>
                  </a:cubicBezTo>
                  <a:cubicBezTo>
                    <a:pt x="321469" y="182687"/>
                    <a:pt x="281638" y="142866"/>
                    <a:pt x="232569" y="142866"/>
                  </a:cubicBezTo>
                  <a:close/>
                  <a:moveTo>
                    <a:pt x="232569" y="130175"/>
                  </a:moveTo>
                  <a:cubicBezTo>
                    <a:pt x="288666" y="130175"/>
                    <a:pt x="334160" y="175669"/>
                    <a:pt x="334160" y="231775"/>
                  </a:cubicBezTo>
                  <a:cubicBezTo>
                    <a:pt x="334160" y="287871"/>
                    <a:pt x="288666" y="333375"/>
                    <a:pt x="232569" y="333375"/>
                  </a:cubicBezTo>
                  <a:cubicBezTo>
                    <a:pt x="176463" y="333375"/>
                    <a:pt x="130969" y="287871"/>
                    <a:pt x="130969" y="231775"/>
                  </a:cubicBezTo>
                  <a:cubicBezTo>
                    <a:pt x="130969" y="175669"/>
                    <a:pt x="176463" y="130175"/>
                    <a:pt x="232569" y="130175"/>
                  </a:cubicBezTo>
                  <a:close/>
                  <a:moveTo>
                    <a:pt x="212416" y="29021"/>
                  </a:moveTo>
                  <a:lnTo>
                    <a:pt x="203516" y="73521"/>
                  </a:lnTo>
                  <a:cubicBezTo>
                    <a:pt x="201495" y="83582"/>
                    <a:pt x="194315" y="91837"/>
                    <a:pt x="184577" y="95233"/>
                  </a:cubicBezTo>
                  <a:cubicBezTo>
                    <a:pt x="179224" y="97104"/>
                    <a:pt x="174022" y="99296"/>
                    <a:pt x="168991" y="101726"/>
                  </a:cubicBezTo>
                  <a:cubicBezTo>
                    <a:pt x="164971" y="103660"/>
                    <a:pt x="160671" y="104606"/>
                    <a:pt x="156351" y="104606"/>
                  </a:cubicBezTo>
                  <a:cubicBezTo>
                    <a:pt x="150718" y="104606"/>
                    <a:pt x="145107" y="102973"/>
                    <a:pt x="140270" y="99726"/>
                  </a:cubicBezTo>
                  <a:lnTo>
                    <a:pt x="102478" y="74553"/>
                  </a:lnTo>
                  <a:lnTo>
                    <a:pt x="74553" y="102478"/>
                  </a:lnTo>
                  <a:lnTo>
                    <a:pt x="99726" y="140249"/>
                  </a:lnTo>
                  <a:cubicBezTo>
                    <a:pt x="105445" y="148826"/>
                    <a:pt x="106197" y="159747"/>
                    <a:pt x="101704" y="169013"/>
                  </a:cubicBezTo>
                  <a:cubicBezTo>
                    <a:pt x="99253" y="174043"/>
                    <a:pt x="97082" y="179245"/>
                    <a:pt x="95212" y="184620"/>
                  </a:cubicBezTo>
                  <a:cubicBezTo>
                    <a:pt x="91858" y="194315"/>
                    <a:pt x="83582" y="201517"/>
                    <a:pt x="73500" y="203538"/>
                  </a:cubicBezTo>
                  <a:lnTo>
                    <a:pt x="29000" y="212437"/>
                  </a:lnTo>
                  <a:lnTo>
                    <a:pt x="29021" y="251907"/>
                  </a:lnTo>
                  <a:lnTo>
                    <a:pt x="73500" y="260828"/>
                  </a:lnTo>
                  <a:cubicBezTo>
                    <a:pt x="83582" y="262849"/>
                    <a:pt x="91858" y="270029"/>
                    <a:pt x="95212" y="279746"/>
                  </a:cubicBezTo>
                  <a:cubicBezTo>
                    <a:pt x="97082" y="285120"/>
                    <a:pt x="99275" y="290301"/>
                    <a:pt x="101726" y="295331"/>
                  </a:cubicBezTo>
                  <a:cubicBezTo>
                    <a:pt x="106176" y="304597"/>
                    <a:pt x="105423" y="315518"/>
                    <a:pt x="99726" y="324073"/>
                  </a:cubicBezTo>
                  <a:lnTo>
                    <a:pt x="74553" y="361866"/>
                  </a:lnTo>
                  <a:lnTo>
                    <a:pt x="102478" y="389791"/>
                  </a:lnTo>
                  <a:lnTo>
                    <a:pt x="140270" y="364596"/>
                  </a:lnTo>
                  <a:cubicBezTo>
                    <a:pt x="145107" y="361371"/>
                    <a:pt x="150718" y="359716"/>
                    <a:pt x="156351" y="359716"/>
                  </a:cubicBezTo>
                  <a:cubicBezTo>
                    <a:pt x="160671" y="359716"/>
                    <a:pt x="164992" y="360684"/>
                    <a:pt x="168991" y="362640"/>
                  </a:cubicBezTo>
                  <a:cubicBezTo>
                    <a:pt x="174043" y="365091"/>
                    <a:pt x="179267" y="367240"/>
                    <a:pt x="184620" y="369111"/>
                  </a:cubicBezTo>
                  <a:cubicBezTo>
                    <a:pt x="194315" y="372486"/>
                    <a:pt x="201495" y="380762"/>
                    <a:pt x="203516" y="390823"/>
                  </a:cubicBezTo>
                  <a:lnTo>
                    <a:pt x="212416" y="435301"/>
                  </a:lnTo>
                  <a:lnTo>
                    <a:pt x="251885" y="435301"/>
                  </a:lnTo>
                  <a:lnTo>
                    <a:pt x="260828" y="390823"/>
                  </a:lnTo>
                  <a:cubicBezTo>
                    <a:pt x="262827" y="380762"/>
                    <a:pt x="270029" y="372486"/>
                    <a:pt x="279724" y="369111"/>
                  </a:cubicBezTo>
                  <a:cubicBezTo>
                    <a:pt x="285099" y="367240"/>
                    <a:pt x="290301" y="365048"/>
                    <a:pt x="295332" y="362618"/>
                  </a:cubicBezTo>
                  <a:cubicBezTo>
                    <a:pt x="299330" y="360684"/>
                    <a:pt x="303673" y="359716"/>
                    <a:pt x="307972" y="359716"/>
                  </a:cubicBezTo>
                  <a:cubicBezTo>
                    <a:pt x="313626" y="359716"/>
                    <a:pt x="319237" y="361371"/>
                    <a:pt x="324074" y="364596"/>
                  </a:cubicBezTo>
                  <a:lnTo>
                    <a:pt x="361845" y="389791"/>
                  </a:lnTo>
                  <a:lnTo>
                    <a:pt x="389770" y="361866"/>
                  </a:lnTo>
                  <a:lnTo>
                    <a:pt x="364575" y="324073"/>
                  </a:lnTo>
                  <a:cubicBezTo>
                    <a:pt x="358878" y="315518"/>
                    <a:pt x="358104" y="304597"/>
                    <a:pt x="362618" y="295331"/>
                  </a:cubicBezTo>
                  <a:cubicBezTo>
                    <a:pt x="365048" y="290280"/>
                    <a:pt x="367240" y="285077"/>
                    <a:pt x="369111" y="279724"/>
                  </a:cubicBezTo>
                  <a:cubicBezTo>
                    <a:pt x="372486" y="270029"/>
                    <a:pt x="380719" y="262827"/>
                    <a:pt x="390823" y="260807"/>
                  </a:cubicBezTo>
                  <a:cubicBezTo>
                    <a:pt x="390823" y="260807"/>
                    <a:pt x="435323" y="251907"/>
                    <a:pt x="435323" y="251907"/>
                  </a:cubicBezTo>
                  <a:lnTo>
                    <a:pt x="435280" y="212437"/>
                  </a:lnTo>
                  <a:lnTo>
                    <a:pt x="390823" y="203516"/>
                  </a:lnTo>
                  <a:cubicBezTo>
                    <a:pt x="380719" y="201495"/>
                    <a:pt x="372486" y="194315"/>
                    <a:pt x="369111" y="184598"/>
                  </a:cubicBezTo>
                  <a:cubicBezTo>
                    <a:pt x="367240" y="179224"/>
                    <a:pt x="365026" y="174043"/>
                    <a:pt x="362597" y="168991"/>
                  </a:cubicBezTo>
                  <a:cubicBezTo>
                    <a:pt x="358147" y="159747"/>
                    <a:pt x="358878" y="148826"/>
                    <a:pt x="364575" y="140249"/>
                  </a:cubicBezTo>
                  <a:lnTo>
                    <a:pt x="389770" y="102478"/>
                  </a:lnTo>
                  <a:lnTo>
                    <a:pt x="361845" y="74553"/>
                  </a:lnTo>
                  <a:lnTo>
                    <a:pt x="324074" y="99726"/>
                  </a:lnTo>
                  <a:cubicBezTo>
                    <a:pt x="319237" y="102973"/>
                    <a:pt x="313626" y="104606"/>
                    <a:pt x="307972" y="104606"/>
                  </a:cubicBezTo>
                  <a:cubicBezTo>
                    <a:pt x="303651" y="104606"/>
                    <a:pt x="299330" y="103660"/>
                    <a:pt x="295310" y="101704"/>
                  </a:cubicBezTo>
                  <a:cubicBezTo>
                    <a:pt x="290258" y="99253"/>
                    <a:pt x="285077" y="97104"/>
                    <a:pt x="279724" y="95233"/>
                  </a:cubicBezTo>
                  <a:cubicBezTo>
                    <a:pt x="270008" y="91837"/>
                    <a:pt x="262806" y="83582"/>
                    <a:pt x="260785" y="73521"/>
                  </a:cubicBezTo>
                  <a:lnTo>
                    <a:pt x="251885" y="29021"/>
                  </a:lnTo>
                  <a:close/>
                  <a:moveTo>
                    <a:pt x="212416" y="0"/>
                  </a:moveTo>
                  <a:lnTo>
                    <a:pt x="251885" y="0"/>
                  </a:lnTo>
                  <a:cubicBezTo>
                    <a:pt x="265730" y="0"/>
                    <a:pt x="277661" y="9760"/>
                    <a:pt x="280348" y="23325"/>
                  </a:cubicBezTo>
                  <a:lnTo>
                    <a:pt x="289248" y="67824"/>
                  </a:lnTo>
                  <a:cubicBezTo>
                    <a:pt x="295675" y="70038"/>
                    <a:pt x="301910" y="72661"/>
                    <a:pt x="307972" y="75585"/>
                  </a:cubicBezTo>
                  <a:lnTo>
                    <a:pt x="345764" y="50411"/>
                  </a:lnTo>
                  <a:cubicBezTo>
                    <a:pt x="350666" y="47144"/>
                    <a:pt x="356277" y="45531"/>
                    <a:pt x="361823" y="45531"/>
                  </a:cubicBezTo>
                  <a:cubicBezTo>
                    <a:pt x="369347" y="45531"/>
                    <a:pt x="376764" y="48434"/>
                    <a:pt x="382375" y="54044"/>
                  </a:cubicBezTo>
                  <a:lnTo>
                    <a:pt x="410278" y="81970"/>
                  </a:lnTo>
                  <a:cubicBezTo>
                    <a:pt x="420059" y="91751"/>
                    <a:pt x="421586" y="107057"/>
                    <a:pt x="413911" y="118580"/>
                  </a:cubicBezTo>
                  <a:lnTo>
                    <a:pt x="388716" y="156351"/>
                  </a:lnTo>
                  <a:cubicBezTo>
                    <a:pt x="391640" y="162391"/>
                    <a:pt x="394284" y="168626"/>
                    <a:pt x="396520" y="175053"/>
                  </a:cubicBezTo>
                  <a:lnTo>
                    <a:pt x="440976" y="183975"/>
                  </a:lnTo>
                  <a:cubicBezTo>
                    <a:pt x="454563" y="186684"/>
                    <a:pt x="464323" y="198593"/>
                    <a:pt x="464323" y="212437"/>
                  </a:cubicBezTo>
                  <a:lnTo>
                    <a:pt x="464323" y="251907"/>
                  </a:lnTo>
                  <a:cubicBezTo>
                    <a:pt x="464323" y="265730"/>
                    <a:pt x="454563" y="277661"/>
                    <a:pt x="440976" y="280369"/>
                  </a:cubicBezTo>
                  <a:lnTo>
                    <a:pt x="396520" y="289269"/>
                  </a:lnTo>
                  <a:cubicBezTo>
                    <a:pt x="394284" y="295697"/>
                    <a:pt x="391661" y="301931"/>
                    <a:pt x="388716" y="307972"/>
                  </a:cubicBezTo>
                  <a:lnTo>
                    <a:pt x="413911" y="345743"/>
                  </a:lnTo>
                  <a:cubicBezTo>
                    <a:pt x="421586" y="357265"/>
                    <a:pt x="420059" y="372593"/>
                    <a:pt x="410278" y="382374"/>
                  </a:cubicBezTo>
                  <a:lnTo>
                    <a:pt x="382375" y="410300"/>
                  </a:lnTo>
                  <a:cubicBezTo>
                    <a:pt x="376764" y="415889"/>
                    <a:pt x="369347" y="418813"/>
                    <a:pt x="361823" y="418813"/>
                  </a:cubicBezTo>
                  <a:cubicBezTo>
                    <a:pt x="356277" y="418813"/>
                    <a:pt x="350666" y="417179"/>
                    <a:pt x="345764" y="413911"/>
                  </a:cubicBezTo>
                  <a:lnTo>
                    <a:pt x="307972" y="388738"/>
                  </a:lnTo>
                  <a:cubicBezTo>
                    <a:pt x="301953" y="391661"/>
                    <a:pt x="295697" y="394284"/>
                    <a:pt x="289269" y="396520"/>
                  </a:cubicBezTo>
                  <a:lnTo>
                    <a:pt x="280348" y="440998"/>
                  </a:lnTo>
                  <a:cubicBezTo>
                    <a:pt x="277661" y="454584"/>
                    <a:pt x="265730" y="464323"/>
                    <a:pt x="251885" y="464323"/>
                  </a:cubicBezTo>
                  <a:lnTo>
                    <a:pt x="212416" y="464323"/>
                  </a:lnTo>
                  <a:cubicBezTo>
                    <a:pt x="198593" y="464323"/>
                    <a:pt x="186684" y="454584"/>
                    <a:pt x="183953" y="440998"/>
                  </a:cubicBezTo>
                  <a:lnTo>
                    <a:pt x="175054" y="396520"/>
                  </a:lnTo>
                  <a:cubicBezTo>
                    <a:pt x="168604" y="394284"/>
                    <a:pt x="162391" y="391683"/>
                    <a:pt x="156351" y="388738"/>
                  </a:cubicBezTo>
                  <a:lnTo>
                    <a:pt x="118580" y="413911"/>
                  </a:lnTo>
                  <a:cubicBezTo>
                    <a:pt x="113657" y="417179"/>
                    <a:pt x="108046" y="418813"/>
                    <a:pt x="102478" y="418813"/>
                  </a:cubicBezTo>
                  <a:cubicBezTo>
                    <a:pt x="94997" y="418813"/>
                    <a:pt x="87559" y="415889"/>
                    <a:pt x="81948" y="410300"/>
                  </a:cubicBezTo>
                  <a:lnTo>
                    <a:pt x="54044" y="382374"/>
                  </a:lnTo>
                  <a:cubicBezTo>
                    <a:pt x="44263" y="372593"/>
                    <a:pt x="42737" y="357265"/>
                    <a:pt x="50411" y="345743"/>
                  </a:cubicBezTo>
                  <a:lnTo>
                    <a:pt x="75585" y="307972"/>
                  </a:lnTo>
                  <a:cubicBezTo>
                    <a:pt x="72661" y="301953"/>
                    <a:pt x="70038" y="295697"/>
                    <a:pt x="67803" y="289269"/>
                  </a:cubicBezTo>
                  <a:lnTo>
                    <a:pt x="23325" y="280369"/>
                  </a:lnTo>
                  <a:cubicBezTo>
                    <a:pt x="9760" y="277661"/>
                    <a:pt x="0" y="265730"/>
                    <a:pt x="0" y="251907"/>
                  </a:cubicBezTo>
                  <a:lnTo>
                    <a:pt x="0" y="212437"/>
                  </a:lnTo>
                  <a:cubicBezTo>
                    <a:pt x="0" y="198593"/>
                    <a:pt x="9760" y="186684"/>
                    <a:pt x="23325" y="183975"/>
                  </a:cubicBezTo>
                  <a:lnTo>
                    <a:pt x="67803" y="175075"/>
                  </a:lnTo>
                  <a:cubicBezTo>
                    <a:pt x="70038" y="168626"/>
                    <a:pt x="72661" y="162413"/>
                    <a:pt x="75585" y="156351"/>
                  </a:cubicBezTo>
                  <a:lnTo>
                    <a:pt x="50411" y="118580"/>
                  </a:lnTo>
                  <a:cubicBezTo>
                    <a:pt x="42737" y="107057"/>
                    <a:pt x="44263" y="91751"/>
                    <a:pt x="54044" y="81970"/>
                  </a:cubicBezTo>
                  <a:lnTo>
                    <a:pt x="81948" y="54044"/>
                  </a:lnTo>
                  <a:cubicBezTo>
                    <a:pt x="87559" y="48434"/>
                    <a:pt x="94997" y="45531"/>
                    <a:pt x="102478" y="45531"/>
                  </a:cubicBezTo>
                  <a:cubicBezTo>
                    <a:pt x="108046" y="45531"/>
                    <a:pt x="113657" y="47144"/>
                    <a:pt x="118580" y="50411"/>
                  </a:cubicBezTo>
                  <a:lnTo>
                    <a:pt x="156351" y="75585"/>
                  </a:lnTo>
                  <a:cubicBezTo>
                    <a:pt x="162391" y="72683"/>
                    <a:pt x="168604" y="70038"/>
                    <a:pt x="175054" y="67824"/>
                  </a:cubicBezTo>
                  <a:lnTo>
                    <a:pt x="183953" y="23325"/>
                  </a:lnTo>
                  <a:cubicBezTo>
                    <a:pt x="186684" y="9760"/>
                    <a:pt x="198593" y="0"/>
                    <a:pt x="212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EABEDA5-5BF6-49ED-8045-5E2D59F747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4108598"/>
            <a:chOff x="0" y="1567934"/>
            <a:chExt cx="10807254" cy="4108598"/>
          </a:xfrm>
        </p:grpSpPr>
        <p:sp>
          <p:nvSpPr>
            <p:cNvPr id="52" name="iṡḻiḍé">
              <a:extLst>
                <a:ext uri="{FF2B5EF4-FFF2-40B4-BE49-F238E27FC236}">
                  <a16:creationId xmlns:a16="http://schemas.microsoft.com/office/drawing/2014/main" id="{EAB76BE8-F239-401E-B26D-8B428685C148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/>
              <a:stretch>
                <a:fillRect t="-29486" b="-2909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lïḍé">
              <a:extLst>
                <a:ext uri="{FF2B5EF4-FFF2-40B4-BE49-F238E27FC236}">
                  <a16:creationId xmlns:a16="http://schemas.microsoft.com/office/drawing/2014/main" id="{452D832D-0893-4622-BD0A-9022242488EA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ïde">
              <a:extLst>
                <a:ext uri="{FF2B5EF4-FFF2-40B4-BE49-F238E27FC236}">
                  <a16:creationId xmlns:a16="http://schemas.microsoft.com/office/drawing/2014/main" id="{9A78334A-5BCA-4D0B-BBC9-5A17DF91EE8A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55" name="iṡ1ïdé">
              <a:extLst>
                <a:ext uri="{FF2B5EF4-FFF2-40B4-BE49-F238E27FC236}">
                  <a16:creationId xmlns:a16="http://schemas.microsoft.com/office/drawing/2014/main" id="{D5DAC913-365F-462D-8E28-F7E28E267C02}"/>
                </a:ext>
              </a:extLst>
            </p:cNvPr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56" name="ïṣliḋè">
              <a:extLst>
                <a:ext uri="{FF2B5EF4-FFF2-40B4-BE49-F238E27FC236}">
                  <a16:creationId xmlns:a16="http://schemas.microsoft.com/office/drawing/2014/main" id="{6AEECA88-ABE0-4FF8-974E-9B7F684BDDA8}"/>
                </a:ext>
              </a:extLst>
            </p:cNvPr>
            <p:cNvGrpSpPr/>
            <p:nvPr/>
          </p:nvGrpSpPr>
          <p:grpSpPr>
            <a:xfrm>
              <a:off x="7131000" y="4877948"/>
              <a:ext cx="3676254" cy="798584"/>
              <a:chOff x="7189746" y="4435627"/>
              <a:chExt cx="3676254" cy="798584"/>
            </a:xfrm>
          </p:grpSpPr>
          <p:sp>
            <p:nvSpPr>
              <p:cNvPr id="74" name="iṣļïdé">
                <a:extLst>
                  <a:ext uri="{FF2B5EF4-FFF2-40B4-BE49-F238E27FC236}">
                    <a16:creationId xmlns:a16="http://schemas.microsoft.com/office/drawing/2014/main" id="{1A6F98E3-BE77-49CA-A6C9-ED388397C098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75" name="işḷïḍe">
                <a:extLst>
                  <a:ext uri="{FF2B5EF4-FFF2-40B4-BE49-F238E27FC236}">
                    <a16:creationId xmlns:a16="http://schemas.microsoft.com/office/drawing/2014/main" id="{A03E6D37-1E2C-46BF-ADB8-09199D8A5EF3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57" name="íṣlïḋê">
              <a:extLst>
                <a:ext uri="{FF2B5EF4-FFF2-40B4-BE49-F238E27FC236}">
                  <a16:creationId xmlns:a16="http://schemas.microsoft.com/office/drawing/2014/main" id="{71FDDB54-ADB8-4540-B8E2-4AB052F80F13}"/>
                </a:ext>
              </a:extLst>
            </p:cNvPr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58" name="íśliḋé">
              <a:extLst>
                <a:ext uri="{FF2B5EF4-FFF2-40B4-BE49-F238E27FC236}">
                  <a16:creationId xmlns:a16="http://schemas.microsoft.com/office/drawing/2014/main" id="{F6D34947-9622-47D2-BAB1-0D4DCBF0ACBF}"/>
                </a:ext>
              </a:extLst>
            </p:cNvPr>
            <p:cNvGrpSpPr/>
            <p:nvPr/>
          </p:nvGrpSpPr>
          <p:grpSpPr>
            <a:xfrm>
              <a:off x="7131000" y="4050444"/>
              <a:ext cx="3676254" cy="798584"/>
              <a:chOff x="7189746" y="4435627"/>
              <a:chExt cx="3676254" cy="798584"/>
            </a:xfrm>
          </p:grpSpPr>
          <p:sp>
            <p:nvSpPr>
              <p:cNvPr id="72" name="iSḷîḋé">
                <a:extLst>
                  <a:ext uri="{FF2B5EF4-FFF2-40B4-BE49-F238E27FC236}">
                    <a16:creationId xmlns:a16="http://schemas.microsoft.com/office/drawing/2014/main" id="{F376390C-ECB1-4130-A6F3-4929F52005B7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73" name="îṩľïḍê">
                <a:extLst>
                  <a:ext uri="{FF2B5EF4-FFF2-40B4-BE49-F238E27FC236}">
                    <a16:creationId xmlns:a16="http://schemas.microsoft.com/office/drawing/2014/main" id="{19A83B5B-425A-4C7B-A640-1F97CC37941C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59" name="ïsliďê">
              <a:extLst>
                <a:ext uri="{FF2B5EF4-FFF2-40B4-BE49-F238E27FC236}">
                  <a16:creationId xmlns:a16="http://schemas.microsoft.com/office/drawing/2014/main" id="{57316309-0B66-4EB9-8976-8595EC8CAF3E}"/>
                </a:ext>
              </a:extLst>
            </p:cNvPr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60" name="ïśļiḑe">
              <a:extLst>
                <a:ext uri="{FF2B5EF4-FFF2-40B4-BE49-F238E27FC236}">
                  <a16:creationId xmlns:a16="http://schemas.microsoft.com/office/drawing/2014/main" id="{D6CF9A93-FBC6-48EA-8503-88DB2F2F9997}"/>
                </a:ext>
              </a:extLst>
            </p:cNvPr>
            <p:cNvGrpSpPr/>
            <p:nvPr/>
          </p:nvGrpSpPr>
          <p:grpSpPr>
            <a:xfrm>
              <a:off x="7131000" y="3222940"/>
              <a:ext cx="3676254" cy="798584"/>
              <a:chOff x="7189746" y="4435627"/>
              <a:chExt cx="3676254" cy="798584"/>
            </a:xfrm>
          </p:grpSpPr>
          <p:sp>
            <p:nvSpPr>
              <p:cNvPr id="70" name="iṡḷîďé">
                <a:extLst>
                  <a:ext uri="{FF2B5EF4-FFF2-40B4-BE49-F238E27FC236}">
                    <a16:creationId xmlns:a16="http://schemas.microsoft.com/office/drawing/2014/main" id="{F151DBEA-8644-47A5-8C53-F58131CFA1DC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71" name="iṧľîḍé">
                <a:extLst>
                  <a:ext uri="{FF2B5EF4-FFF2-40B4-BE49-F238E27FC236}">
                    <a16:creationId xmlns:a16="http://schemas.microsoft.com/office/drawing/2014/main" id="{3E307B1D-A86B-4F04-B189-2D69173D3B6D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61" name="ïs1iďe">
              <a:extLst>
                <a:ext uri="{FF2B5EF4-FFF2-40B4-BE49-F238E27FC236}">
                  <a16:creationId xmlns:a16="http://schemas.microsoft.com/office/drawing/2014/main" id="{FE6DAF71-E3B8-46E5-91FE-D44EFA33C230}"/>
                </a:ext>
              </a:extLst>
            </p:cNvPr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62" name="ïṡliḋè">
              <a:extLst>
                <a:ext uri="{FF2B5EF4-FFF2-40B4-BE49-F238E27FC236}">
                  <a16:creationId xmlns:a16="http://schemas.microsoft.com/office/drawing/2014/main" id="{55F2CA52-4FF7-4D11-825D-3E3F63B329E8}"/>
                </a:ext>
              </a:extLst>
            </p:cNvPr>
            <p:cNvGrpSpPr/>
            <p:nvPr/>
          </p:nvGrpSpPr>
          <p:grpSpPr>
            <a:xfrm>
              <a:off x="7131000" y="2395437"/>
              <a:ext cx="3676254" cy="798584"/>
              <a:chOff x="7189746" y="4435627"/>
              <a:chExt cx="3676254" cy="798584"/>
            </a:xfrm>
          </p:grpSpPr>
          <p:sp>
            <p:nvSpPr>
              <p:cNvPr id="68" name="ïŝľïdé">
                <a:extLst>
                  <a:ext uri="{FF2B5EF4-FFF2-40B4-BE49-F238E27FC236}">
                    <a16:creationId xmlns:a16="http://schemas.microsoft.com/office/drawing/2014/main" id="{876C114B-0A33-41E9-ADD0-9689C94F428B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69" name="íśļîḋè">
                <a:extLst>
                  <a:ext uri="{FF2B5EF4-FFF2-40B4-BE49-F238E27FC236}">
                    <a16:creationId xmlns:a16="http://schemas.microsoft.com/office/drawing/2014/main" id="{6666A685-AF72-4C95-82BE-4F12136AF093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63" name="ï$ļíḓê">
              <a:extLst>
                <a:ext uri="{FF2B5EF4-FFF2-40B4-BE49-F238E27FC236}">
                  <a16:creationId xmlns:a16="http://schemas.microsoft.com/office/drawing/2014/main" id="{4C31B920-91E2-4691-9478-3C57A5207CD1}"/>
                </a:ext>
              </a:extLst>
            </p:cNvPr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64" name="ïŝ1ïḑê">
              <a:extLst>
                <a:ext uri="{FF2B5EF4-FFF2-40B4-BE49-F238E27FC236}">
                  <a16:creationId xmlns:a16="http://schemas.microsoft.com/office/drawing/2014/main" id="{4C0CAC1E-9DD8-428E-8E2E-3ADFD41490DA}"/>
                </a:ext>
              </a:extLst>
            </p:cNvPr>
            <p:cNvGrpSpPr/>
            <p:nvPr/>
          </p:nvGrpSpPr>
          <p:grpSpPr>
            <a:xfrm>
              <a:off x="7131000" y="1567934"/>
              <a:ext cx="3676254" cy="798584"/>
              <a:chOff x="7189746" y="4435627"/>
              <a:chExt cx="3676254" cy="798584"/>
            </a:xfrm>
          </p:grpSpPr>
          <p:sp>
            <p:nvSpPr>
              <p:cNvPr id="66" name="iṩliḑè">
                <a:extLst>
                  <a:ext uri="{FF2B5EF4-FFF2-40B4-BE49-F238E27FC236}">
                    <a16:creationId xmlns:a16="http://schemas.microsoft.com/office/drawing/2014/main" id="{7D4D47A4-F057-44E9-B385-63B7518BE4B9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67" name="í$ḻïďe">
                <a:extLst>
                  <a:ext uri="{FF2B5EF4-FFF2-40B4-BE49-F238E27FC236}">
                    <a16:creationId xmlns:a16="http://schemas.microsoft.com/office/drawing/2014/main" id="{16FC67EC-6F23-4793-960C-32F233CE3375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6D70334-5CC1-4D2E-A93E-4BE6FE92241E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6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3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F2B7-3837-484F-9191-E9C617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04AE5-0433-4769-842B-071D6C19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05B11-9C84-4762-B6A3-330DBCE7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5280A5-9F2B-48AF-81A1-29A39C2DD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íṧļiḓê">
              <a:extLst>
                <a:ext uri="{FF2B5EF4-FFF2-40B4-BE49-F238E27FC236}">
                  <a16:creationId xmlns:a16="http://schemas.microsoft.com/office/drawing/2014/main" id="{2F95BD0C-3D0E-4A9D-ADED-99F47C0B199D}"/>
                </a:ext>
              </a:extLst>
            </p:cNvPr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A247FC-B659-4ACD-BD6D-5AAF5C1A02A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713D1E-E49A-4C24-8B5E-2F04EE9859B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38DC7-84AB-4648-818E-511DD4799C6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2E97B48-D955-4268-850C-0D7765CD306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ṣ1iḓé">
              <a:extLst>
                <a:ext uri="{FF2B5EF4-FFF2-40B4-BE49-F238E27FC236}">
                  <a16:creationId xmlns:a16="http://schemas.microsoft.com/office/drawing/2014/main" id="{B94A73A0-6FCC-4DE0-86F3-CA3EF844C6B4}"/>
                </a:ext>
              </a:extLst>
            </p:cNvPr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ïSḷîḋè">
                <a:extLst>
                  <a:ext uri="{FF2B5EF4-FFF2-40B4-BE49-F238E27FC236}">
                    <a16:creationId xmlns:a16="http://schemas.microsoft.com/office/drawing/2014/main" id="{60C10615-D303-42C8-9AF2-5DCC350A4E39}"/>
                  </a:ext>
                </a:extLst>
              </p:cNvPr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îṥḻîdê">
                <a:extLst>
                  <a:ext uri="{FF2B5EF4-FFF2-40B4-BE49-F238E27FC236}">
                    <a16:creationId xmlns:a16="http://schemas.microsoft.com/office/drawing/2014/main" id="{A67B5E77-10C4-4CC1-9828-380CF83F31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íšľïdè">
                  <a:extLst>
                    <a:ext uri="{FF2B5EF4-FFF2-40B4-BE49-F238E27FC236}">
                      <a16:creationId xmlns:a16="http://schemas.microsoft.com/office/drawing/2014/main" id="{FEDE9385-6780-4AAE-BEFE-44AFE42FD461}"/>
                    </a:ext>
                  </a:extLst>
                </p:cNvPr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iṧlîḋe">
                  <a:extLst>
                    <a:ext uri="{FF2B5EF4-FFF2-40B4-BE49-F238E27FC236}">
                      <a16:creationId xmlns:a16="http://schemas.microsoft.com/office/drawing/2014/main" id="{AF77289A-4272-4D5B-8AFB-D0C923EFF3AD}"/>
                    </a:ext>
                  </a:extLst>
                </p:cNvPr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iṣ1ïḋê">
              <a:extLst>
                <a:ext uri="{FF2B5EF4-FFF2-40B4-BE49-F238E27FC236}">
                  <a16:creationId xmlns:a16="http://schemas.microsoft.com/office/drawing/2014/main" id="{1795CE49-3A1B-4994-B13C-F5A40083BA02}"/>
                </a:ext>
              </a:extLst>
            </p:cNvPr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íšľîďe">
                <a:extLst>
                  <a:ext uri="{FF2B5EF4-FFF2-40B4-BE49-F238E27FC236}">
                    <a16:creationId xmlns:a16="http://schemas.microsoft.com/office/drawing/2014/main" id="{74330071-823E-4C3D-97C8-402087975A26}"/>
                  </a:ext>
                </a:extLst>
              </p:cNvPr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iSḻiďé">
                <a:extLst>
                  <a:ext uri="{FF2B5EF4-FFF2-40B4-BE49-F238E27FC236}">
                    <a16:creationId xmlns:a16="http://schemas.microsoft.com/office/drawing/2014/main" id="{36ABE691-93DA-438F-BA08-348D6D0E01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$ḻíḓè">
                  <a:extLst>
                    <a:ext uri="{FF2B5EF4-FFF2-40B4-BE49-F238E27FC236}">
                      <a16:creationId xmlns:a16="http://schemas.microsoft.com/office/drawing/2014/main" id="{C735B9A9-B286-4DDB-96A9-C4EB645BB7D2}"/>
                    </a:ext>
                  </a:extLst>
                </p:cNvPr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śļîḓe">
                  <a:extLst>
                    <a:ext uri="{FF2B5EF4-FFF2-40B4-BE49-F238E27FC236}">
                      <a16:creationId xmlns:a16="http://schemas.microsoft.com/office/drawing/2014/main" id="{98824B92-0AC2-4742-B3D4-095BB2606539}"/>
                    </a:ext>
                  </a:extLst>
                </p:cNvPr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Sḷíḋè">
                  <a:extLst>
                    <a:ext uri="{FF2B5EF4-FFF2-40B4-BE49-F238E27FC236}">
                      <a16:creationId xmlns:a16="http://schemas.microsoft.com/office/drawing/2014/main" id="{3C6B8E59-F70C-410B-8CC0-FAE860097B83}"/>
                    </a:ext>
                  </a:extLst>
                </p:cNvPr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íṧ1íďê">
                  <a:extLst>
                    <a:ext uri="{FF2B5EF4-FFF2-40B4-BE49-F238E27FC236}">
                      <a16:creationId xmlns:a16="http://schemas.microsoft.com/office/drawing/2014/main" id="{10AAD074-8663-4495-93F9-CE376C565964}"/>
                    </a:ext>
                  </a:extLst>
                </p:cNvPr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ïşliḋè">
              <a:extLst>
                <a:ext uri="{FF2B5EF4-FFF2-40B4-BE49-F238E27FC236}">
                  <a16:creationId xmlns:a16="http://schemas.microsoft.com/office/drawing/2014/main" id="{420CC234-D25C-4C36-BD7B-D036D71A06E4}"/>
                </a:ext>
              </a:extLst>
            </p:cNvPr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ṧļíḓê">
                <a:extLst>
                  <a:ext uri="{FF2B5EF4-FFF2-40B4-BE49-F238E27FC236}">
                    <a16:creationId xmlns:a16="http://schemas.microsoft.com/office/drawing/2014/main" id="{1BAB4F9E-7688-4E34-88AF-8367CF40C736}"/>
                  </a:ext>
                </a:extLst>
              </p:cNvPr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íśľîḋè">
                <a:extLst>
                  <a:ext uri="{FF2B5EF4-FFF2-40B4-BE49-F238E27FC236}">
                    <a16:creationId xmlns:a16="http://schemas.microsoft.com/office/drawing/2014/main" id="{4326D78E-1F1A-49D9-9ADF-F1A674202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íṡ1îḑe">
                  <a:extLst>
                    <a:ext uri="{FF2B5EF4-FFF2-40B4-BE49-F238E27FC236}">
                      <a16:creationId xmlns:a16="http://schemas.microsoft.com/office/drawing/2014/main" id="{5E00211E-C931-47AE-B125-78BA8031193B}"/>
                    </a:ext>
                  </a:extLst>
                </p:cNvPr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íşliḍé">
                  <a:extLst>
                    <a:ext uri="{FF2B5EF4-FFF2-40B4-BE49-F238E27FC236}">
                      <a16:creationId xmlns:a16="http://schemas.microsoft.com/office/drawing/2014/main" id="{2BF96DC2-F4D9-4190-9E6D-1B9075CCE8E5}"/>
                    </a:ext>
                  </a:extLst>
                </p:cNvPr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ïṩ1iďè">
              <a:extLst>
                <a:ext uri="{FF2B5EF4-FFF2-40B4-BE49-F238E27FC236}">
                  <a16:creationId xmlns:a16="http://schemas.microsoft.com/office/drawing/2014/main" id="{F8ACF02D-E543-43E6-AB78-7D9EB47EDB16}"/>
                </a:ext>
              </a:extLst>
            </p:cNvPr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íSļide">
              <a:extLst>
                <a:ext uri="{FF2B5EF4-FFF2-40B4-BE49-F238E27FC236}">
                  <a16:creationId xmlns:a16="http://schemas.microsoft.com/office/drawing/2014/main" id="{5C7019DB-7023-4C2E-A5CF-ED5C29171A8F}"/>
                </a:ext>
              </a:extLst>
            </p:cNvPr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6" name="ïṡliḑê">
              <a:extLst>
                <a:ext uri="{FF2B5EF4-FFF2-40B4-BE49-F238E27FC236}">
                  <a16:creationId xmlns:a16="http://schemas.microsoft.com/office/drawing/2014/main" id="{658C06DF-D6FC-4BD2-BF27-A9C6AA8ECE7A}"/>
                </a:ext>
              </a:extLst>
            </p:cNvPr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ïsļîḋè">
              <a:extLst>
                <a:ext uri="{FF2B5EF4-FFF2-40B4-BE49-F238E27FC236}">
                  <a16:creationId xmlns:a16="http://schemas.microsoft.com/office/drawing/2014/main" id="{BD403B49-41ED-41CC-9566-5949944DEEEF}"/>
                </a:ext>
              </a:extLst>
            </p:cNvPr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ïṧľïďè">
              <a:extLst>
                <a:ext uri="{FF2B5EF4-FFF2-40B4-BE49-F238E27FC236}">
                  <a16:creationId xmlns:a16="http://schemas.microsoft.com/office/drawing/2014/main" id="{4ED7A279-4578-46E2-B55A-E27501CAE281}"/>
                </a:ext>
              </a:extLst>
            </p:cNvPr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iṡľíḑè">
              <a:extLst>
                <a:ext uri="{FF2B5EF4-FFF2-40B4-BE49-F238E27FC236}">
                  <a16:creationId xmlns:a16="http://schemas.microsoft.com/office/drawing/2014/main" id="{8C90AB7F-CAEA-4E47-B728-37E9A09FF930}"/>
                </a:ext>
              </a:extLst>
            </p:cNvPr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ïṣḻidé">
              <a:extLst>
                <a:ext uri="{FF2B5EF4-FFF2-40B4-BE49-F238E27FC236}">
                  <a16:creationId xmlns:a16="http://schemas.microsoft.com/office/drawing/2014/main" id="{E34DE167-152D-443C-B24C-0AC8F61A2585}"/>
                </a:ext>
              </a:extLst>
            </p:cNvPr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íṡlïḓe">
              <a:extLst>
                <a:ext uri="{FF2B5EF4-FFF2-40B4-BE49-F238E27FC236}">
                  <a16:creationId xmlns:a16="http://schemas.microsoft.com/office/drawing/2014/main" id="{62C4283B-AFC3-4A1F-BB3A-664F16F1D0BC}"/>
                </a:ext>
              </a:extLst>
            </p:cNvPr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2" name="ïṡľídè">
              <a:extLst>
                <a:ext uri="{FF2B5EF4-FFF2-40B4-BE49-F238E27FC236}">
                  <a16:creationId xmlns:a16="http://schemas.microsoft.com/office/drawing/2014/main" id="{9492EF89-C45A-4338-BCB8-944C3AD7C26C}"/>
                </a:ext>
              </a:extLst>
            </p:cNvPr>
            <p:cNvSpPr txBox="1"/>
            <p:nvPr/>
          </p:nvSpPr>
          <p:spPr>
            <a:xfrm>
              <a:off x="4693710" y="396515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3" name="iślîḋe">
              <a:extLst>
                <a:ext uri="{FF2B5EF4-FFF2-40B4-BE49-F238E27FC236}">
                  <a16:creationId xmlns:a16="http://schemas.microsoft.com/office/drawing/2014/main" id="{A26F2622-828A-46F0-BC1F-57099B710462}"/>
                </a:ext>
              </a:extLst>
            </p:cNvPr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9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A973-C26C-4A9E-A413-51B1902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1C100-03DD-47A4-9221-A099DF2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B2014-A022-4015-98BA-1D361874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bfc4976-6e52-4a80-ad58-1f98eccebb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1F59E66-0300-41AD-AE23-E9293CE847C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7383" y="1803762"/>
            <a:ext cx="9757237" cy="3650235"/>
            <a:chOff x="1217383" y="1803762"/>
            <a:chExt cx="9757237" cy="365023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E09F4B9-952A-476D-B1E8-76F9A1909FF0}"/>
                </a:ext>
              </a:extLst>
            </p:cNvPr>
            <p:cNvCxnSpPr/>
            <p:nvPr/>
          </p:nvCxnSpPr>
          <p:spPr>
            <a:xfrm flipV="1">
              <a:off x="3616918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ṡ1iḓè">
              <a:extLst>
                <a:ext uri="{FF2B5EF4-FFF2-40B4-BE49-F238E27FC236}">
                  <a16:creationId xmlns:a16="http://schemas.microsoft.com/office/drawing/2014/main" id="{2C854E2B-73A6-469D-B5EF-ACC91675C1BD}"/>
                </a:ext>
              </a:extLst>
            </p:cNvPr>
            <p:cNvSpPr/>
            <p:nvPr/>
          </p:nvSpPr>
          <p:spPr>
            <a:xfrm>
              <a:off x="3557198" y="2306299"/>
              <a:ext cx="119440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í$ľïḋê">
              <a:extLst>
                <a:ext uri="{FF2B5EF4-FFF2-40B4-BE49-F238E27FC236}">
                  <a16:creationId xmlns:a16="http://schemas.microsoft.com/office/drawing/2014/main" id="{03768167-A6E9-4EFB-B94E-CE34AE83FA4D}"/>
                </a:ext>
              </a:extLst>
            </p:cNvPr>
            <p:cNvSpPr/>
            <p:nvPr/>
          </p:nvSpPr>
          <p:spPr>
            <a:xfrm>
              <a:off x="6037942" y="2306299"/>
              <a:ext cx="119440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išľîdè">
              <a:extLst>
                <a:ext uri="{FF2B5EF4-FFF2-40B4-BE49-F238E27FC236}">
                  <a16:creationId xmlns:a16="http://schemas.microsoft.com/office/drawing/2014/main" id="{23C489AD-066B-44DE-9C24-7CB48AF09892}"/>
                </a:ext>
              </a:extLst>
            </p:cNvPr>
            <p:cNvSpPr/>
            <p:nvPr/>
          </p:nvSpPr>
          <p:spPr>
            <a:xfrm>
              <a:off x="8524510" y="2306299"/>
              <a:ext cx="119441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ïşľíḓé">
              <a:extLst>
                <a:ext uri="{FF2B5EF4-FFF2-40B4-BE49-F238E27FC236}">
                  <a16:creationId xmlns:a16="http://schemas.microsoft.com/office/drawing/2014/main" id="{6A6E81EA-6433-4F61-8872-85027B64EEA2}"/>
                </a:ext>
              </a:extLst>
            </p:cNvPr>
            <p:cNvSpPr txBox="1"/>
            <p:nvPr/>
          </p:nvSpPr>
          <p:spPr>
            <a:xfrm>
              <a:off x="2743098" y="1803762"/>
              <a:ext cx="1747640" cy="41660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marL="0" indent="0" algn="ctr">
                <a:buNone/>
              </a:pPr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11" name="îśľïdé">
              <a:extLst>
                <a:ext uri="{FF2B5EF4-FFF2-40B4-BE49-F238E27FC236}">
                  <a16:creationId xmlns:a16="http://schemas.microsoft.com/office/drawing/2014/main" id="{0ECBD8DB-FDC0-40CA-8D9D-462BCA33EC1A}"/>
                </a:ext>
              </a:extLst>
            </p:cNvPr>
            <p:cNvSpPr/>
            <p:nvPr/>
          </p:nvSpPr>
          <p:spPr>
            <a:xfrm>
              <a:off x="1217383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ŝ1ïḍê">
              <a:extLst>
                <a:ext uri="{FF2B5EF4-FFF2-40B4-BE49-F238E27FC236}">
                  <a16:creationId xmlns:a16="http://schemas.microsoft.com/office/drawing/2014/main" id="{2496D637-FA13-43EE-A91C-D69FB6A0250B}"/>
                </a:ext>
              </a:extLst>
            </p:cNvPr>
            <p:cNvSpPr/>
            <p:nvPr/>
          </p:nvSpPr>
          <p:spPr>
            <a:xfrm>
              <a:off x="3709814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îŝḻíďê">
              <a:extLst>
                <a:ext uri="{FF2B5EF4-FFF2-40B4-BE49-F238E27FC236}">
                  <a16:creationId xmlns:a16="http://schemas.microsoft.com/office/drawing/2014/main" id="{140DCD0E-133A-4129-8001-34E5BCFEFD17}"/>
                </a:ext>
              </a:extLst>
            </p:cNvPr>
            <p:cNvSpPr/>
            <p:nvPr/>
          </p:nvSpPr>
          <p:spPr>
            <a:xfrm>
              <a:off x="6202246" y="2941150"/>
              <a:ext cx="2292163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îŝḻíḍe">
              <a:extLst>
                <a:ext uri="{FF2B5EF4-FFF2-40B4-BE49-F238E27FC236}">
                  <a16:creationId xmlns:a16="http://schemas.microsoft.com/office/drawing/2014/main" id="{C2903F0B-2889-4C88-9BD9-E9F20E216F19}"/>
                </a:ext>
              </a:extLst>
            </p:cNvPr>
            <p:cNvSpPr/>
            <p:nvPr/>
          </p:nvSpPr>
          <p:spPr>
            <a:xfrm>
              <a:off x="8682458" y="2941150"/>
              <a:ext cx="2292162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íṣļïḍè">
              <a:extLst>
                <a:ext uri="{FF2B5EF4-FFF2-40B4-BE49-F238E27FC236}">
                  <a16:creationId xmlns:a16="http://schemas.microsoft.com/office/drawing/2014/main" id="{F37B1D93-E9B2-44B4-A220-6397289B2121}"/>
                </a:ext>
              </a:extLst>
            </p:cNvPr>
            <p:cNvSpPr/>
            <p:nvPr/>
          </p:nvSpPr>
          <p:spPr>
            <a:xfrm>
              <a:off x="2707953" y="3368773"/>
              <a:ext cx="1817930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ṧļíḍé">
              <a:extLst>
                <a:ext uri="{FF2B5EF4-FFF2-40B4-BE49-F238E27FC236}">
                  <a16:creationId xmlns:a16="http://schemas.microsoft.com/office/drawing/2014/main" id="{D048703C-4B33-4D4B-907B-BD9BEDD37517}"/>
                </a:ext>
              </a:extLst>
            </p:cNvPr>
            <p:cNvSpPr/>
            <p:nvPr/>
          </p:nvSpPr>
          <p:spPr>
            <a:xfrm>
              <a:off x="7587897" y="1803762"/>
              <a:ext cx="1992666" cy="4166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a14="http://schemas.microsoft.com/office/drawing/2010/main" xmlns:ma14="http://schemas.microsoft.com/office/mac/drawingml/2011/main" xmlns:p14="http://schemas.microsoft.com/office/powerpoint/2010/main" val="1"/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17" name="ïṩ1îďé">
              <a:extLst>
                <a:ext uri="{FF2B5EF4-FFF2-40B4-BE49-F238E27FC236}">
                  <a16:creationId xmlns:a16="http://schemas.microsoft.com/office/drawing/2014/main" id="{A1F25D40-A844-4DDB-B271-726870CEBE91}"/>
                </a:ext>
              </a:extLst>
            </p:cNvPr>
            <p:cNvSpPr/>
            <p:nvPr/>
          </p:nvSpPr>
          <p:spPr>
            <a:xfrm>
              <a:off x="5101329" y="1803762"/>
              <a:ext cx="1992666" cy="4166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a14="http://schemas.microsoft.com/office/drawing/2010/main" xmlns:ma14="http://schemas.microsoft.com/office/mac/drawingml/2011/main" xmlns:p14="http://schemas.microsoft.com/office/powerpoint/2010/main" val="1"/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grpSp>
          <p:nvGrpSpPr>
            <p:cNvPr id="18" name="îślide">
              <a:extLst>
                <a:ext uri="{FF2B5EF4-FFF2-40B4-BE49-F238E27FC236}">
                  <a16:creationId xmlns:a16="http://schemas.microsoft.com/office/drawing/2014/main" id="{62FE91D5-77F8-43EA-B18C-F5F3991D95D7}"/>
                </a:ext>
              </a:extLst>
            </p:cNvPr>
            <p:cNvGrpSpPr/>
            <p:nvPr/>
          </p:nvGrpSpPr>
          <p:grpSpPr>
            <a:xfrm>
              <a:off x="1407747" y="4509000"/>
              <a:ext cx="1898253" cy="944997"/>
              <a:chOff x="1407747" y="4509000"/>
              <a:chExt cx="1898253" cy="944997"/>
            </a:xfrm>
          </p:grpSpPr>
          <p:sp>
            <p:nvSpPr>
              <p:cNvPr id="36" name="ïSľ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407747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íṣ1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407747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íšľídé">
              <a:extLst>
                <a:ext uri="{FF2B5EF4-FFF2-40B4-BE49-F238E27FC236}">
                  <a16:creationId xmlns:a16="http://schemas.microsoft.com/office/drawing/2014/main" id="{D2951923-9B76-492E-8E28-296D79E9B1DF}"/>
                </a:ext>
              </a:extLst>
            </p:cNvPr>
            <p:cNvGrpSpPr/>
            <p:nvPr/>
          </p:nvGrpSpPr>
          <p:grpSpPr>
            <a:xfrm>
              <a:off x="3900498" y="4509000"/>
              <a:ext cx="1898253" cy="944997"/>
              <a:chOff x="3900498" y="4509000"/>
              <a:chExt cx="1898253" cy="944997"/>
            </a:xfrm>
          </p:grpSpPr>
          <p:sp>
            <p:nvSpPr>
              <p:cNvPr id="34" name="ïśḻiḑ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3900498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5" name="isľîď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3900498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ṥḷiḑe">
              <a:extLst>
                <a:ext uri="{FF2B5EF4-FFF2-40B4-BE49-F238E27FC236}">
                  <a16:creationId xmlns:a16="http://schemas.microsoft.com/office/drawing/2014/main" id="{DFCA5280-29BE-454D-B51B-F3899355F2BA}"/>
                </a:ext>
              </a:extLst>
            </p:cNvPr>
            <p:cNvGrpSpPr/>
            <p:nvPr/>
          </p:nvGrpSpPr>
          <p:grpSpPr>
            <a:xfrm>
              <a:off x="6393249" y="4509000"/>
              <a:ext cx="1898253" cy="944997"/>
              <a:chOff x="6393249" y="4509000"/>
              <a:chExt cx="1898253" cy="944997"/>
            </a:xfrm>
          </p:grpSpPr>
          <p:sp>
            <p:nvSpPr>
              <p:cNvPr id="32" name="isl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393249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ïšḻi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393249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iśľiḑé">
              <a:extLst>
                <a:ext uri="{FF2B5EF4-FFF2-40B4-BE49-F238E27FC236}">
                  <a16:creationId xmlns:a16="http://schemas.microsoft.com/office/drawing/2014/main" id="{50671BEA-FD6A-48CE-BFFA-8BDC0AA5AD75}"/>
                </a:ext>
              </a:extLst>
            </p:cNvPr>
            <p:cNvGrpSpPr/>
            <p:nvPr/>
          </p:nvGrpSpPr>
          <p:grpSpPr>
            <a:xfrm>
              <a:off x="8886000" y="4509000"/>
              <a:ext cx="1898253" cy="944997"/>
              <a:chOff x="8886000" y="4509000"/>
              <a:chExt cx="1898253" cy="944997"/>
            </a:xfrm>
          </p:grpSpPr>
          <p:sp>
            <p:nvSpPr>
              <p:cNvPr id="30" name="îṧľiḑ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886000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1" name="iṩḻîḓ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886000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9CBFE74-DEB9-4015-826E-B3980A3860A7}"/>
                </a:ext>
              </a:extLst>
            </p:cNvPr>
            <p:cNvCxnSpPr/>
            <p:nvPr/>
          </p:nvCxnSpPr>
          <p:spPr>
            <a:xfrm flipV="1">
              <a:off x="6097662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A235628-C47A-47E3-9731-84B95C8A5352}"/>
                </a:ext>
              </a:extLst>
            </p:cNvPr>
            <p:cNvCxnSpPr/>
            <p:nvPr/>
          </p:nvCxnSpPr>
          <p:spPr>
            <a:xfrm flipV="1">
              <a:off x="8584230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îšḻîḑê">
              <a:extLst>
                <a:ext uri="{FF2B5EF4-FFF2-40B4-BE49-F238E27FC236}">
                  <a16:creationId xmlns:a16="http://schemas.microsoft.com/office/drawing/2014/main" id="{D76D1A02-23B6-44F6-B551-5DBDEC56FC29}"/>
                </a:ext>
              </a:extLst>
            </p:cNvPr>
            <p:cNvSpPr/>
            <p:nvPr/>
          </p:nvSpPr>
          <p:spPr>
            <a:xfrm>
              <a:off x="5188700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iś1ïḍe">
              <a:extLst>
                <a:ext uri="{FF2B5EF4-FFF2-40B4-BE49-F238E27FC236}">
                  <a16:creationId xmlns:a16="http://schemas.microsoft.com/office/drawing/2014/main" id="{24075CAE-6BB0-453D-9EDA-98F7BE2E0D1D}"/>
                </a:ext>
              </a:extLst>
            </p:cNvPr>
            <p:cNvSpPr/>
            <p:nvPr/>
          </p:nvSpPr>
          <p:spPr>
            <a:xfrm>
              <a:off x="7675268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işlîḓê">
              <a:extLst>
                <a:ext uri="{FF2B5EF4-FFF2-40B4-BE49-F238E27FC236}">
                  <a16:creationId xmlns:a16="http://schemas.microsoft.com/office/drawing/2014/main" id="{273135B2-1B66-424D-B80F-B59314A49C37}"/>
                </a:ext>
              </a:extLst>
            </p:cNvPr>
            <p:cNvSpPr/>
            <p:nvPr/>
          </p:nvSpPr>
          <p:spPr bwMode="auto">
            <a:xfrm>
              <a:off x="1935547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iṥḻíḍê">
              <a:extLst>
                <a:ext uri="{FF2B5EF4-FFF2-40B4-BE49-F238E27FC236}">
                  <a16:creationId xmlns:a16="http://schemas.microsoft.com/office/drawing/2014/main" id="{1EE6598F-A70E-481E-BC18-8F545D9038F4}"/>
                </a:ext>
              </a:extLst>
            </p:cNvPr>
            <p:cNvSpPr/>
            <p:nvPr/>
          </p:nvSpPr>
          <p:spPr bwMode="auto">
            <a:xfrm>
              <a:off x="4574712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işļîḍé">
              <a:extLst>
                <a:ext uri="{FF2B5EF4-FFF2-40B4-BE49-F238E27FC236}">
                  <a16:creationId xmlns:a16="http://schemas.microsoft.com/office/drawing/2014/main" id="{3E43A8AE-A55E-4B1A-9FA9-605CC72C94F3}"/>
                </a:ext>
              </a:extLst>
            </p:cNvPr>
            <p:cNvSpPr/>
            <p:nvPr/>
          </p:nvSpPr>
          <p:spPr bwMode="auto">
            <a:xfrm>
              <a:off x="7081534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îṩľiḑé">
              <a:extLst>
                <a:ext uri="{FF2B5EF4-FFF2-40B4-BE49-F238E27FC236}">
                  <a16:creationId xmlns:a16="http://schemas.microsoft.com/office/drawing/2014/main" id="{74E5554A-7D75-4128-B23D-15B664431DA8}"/>
                </a:ext>
              </a:extLst>
            </p:cNvPr>
            <p:cNvSpPr/>
            <p:nvPr/>
          </p:nvSpPr>
          <p:spPr bwMode="auto">
            <a:xfrm>
              <a:off x="9678083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298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8A01-015D-4131-8868-88B6B847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D46C33-F78E-44F9-B745-BF0AC48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2CAFF-B654-42ED-B81B-213FE35D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ce3a2b1-4bc3-4e65-9a52-0ccb868cfb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5B19BDD-94BD-452A-8BC0-476BF80D395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1" y="1142000"/>
            <a:ext cx="10848977" cy="4998825"/>
            <a:chOff x="671511" y="1142000"/>
            <a:chExt cx="10848977" cy="49988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3E5C83A-2892-4504-AC34-931E9AD592FB}"/>
                </a:ext>
              </a:extLst>
            </p:cNvPr>
            <p:cNvCxnSpPr>
              <a:stCxn id="10" idx="2"/>
              <a:endCxn id="21" idx="2"/>
            </p:cNvCxnSpPr>
            <p:nvPr/>
          </p:nvCxnSpPr>
          <p:spPr>
            <a:xfrm flipH="1" flipV="1">
              <a:off x="7751295" y="3429000"/>
              <a:ext cx="2" cy="1057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C7A31A-259A-415F-91EA-7C08271CE626}"/>
                </a:ext>
              </a:extLst>
            </p:cNvPr>
            <p:cNvCxnSpPr>
              <a:stCxn id="11" idx="2"/>
              <a:endCxn id="19" idx="2"/>
            </p:cNvCxnSpPr>
            <p:nvPr/>
          </p:nvCxnSpPr>
          <p:spPr>
            <a:xfrm flipH="1" flipV="1">
              <a:off x="10017314" y="2237699"/>
              <a:ext cx="2" cy="22486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B9A562-C1FB-4C46-BBD6-C73B815A5203}"/>
                </a:ext>
              </a:extLst>
            </p:cNvPr>
            <p:cNvCxnSpPr>
              <a:stCxn id="9" idx="2"/>
              <a:endCxn id="23" idx="2"/>
            </p:cNvCxnSpPr>
            <p:nvPr/>
          </p:nvCxnSpPr>
          <p:spPr>
            <a:xfrm flipH="1" flipV="1">
              <a:off x="5485279" y="4286035"/>
              <a:ext cx="1" cy="2002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şļíḋè">
              <a:extLst>
                <a:ext uri="{FF2B5EF4-FFF2-40B4-BE49-F238E27FC236}">
                  <a16:creationId xmlns:a16="http://schemas.microsoft.com/office/drawing/2014/main" id="{93F3ED03-4538-4E12-9280-2F262A88153A}"/>
                </a:ext>
              </a:extLst>
            </p:cNvPr>
            <p:cNvSpPr/>
            <p:nvPr/>
          </p:nvSpPr>
          <p:spPr>
            <a:xfrm flipV="1">
              <a:off x="3982107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ṩľiďê">
              <a:extLst>
                <a:ext uri="{FF2B5EF4-FFF2-40B4-BE49-F238E27FC236}">
                  <a16:creationId xmlns:a16="http://schemas.microsoft.com/office/drawing/2014/main" id="{7A08E8E7-7638-4A2B-ABBB-0299A959AD2D}"/>
                </a:ext>
              </a:extLst>
            </p:cNvPr>
            <p:cNvSpPr/>
            <p:nvPr/>
          </p:nvSpPr>
          <p:spPr>
            <a:xfrm flipV="1">
              <a:off x="6248124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líḍe">
              <a:extLst>
                <a:ext uri="{FF2B5EF4-FFF2-40B4-BE49-F238E27FC236}">
                  <a16:creationId xmlns:a16="http://schemas.microsoft.com/office/drawing/2014/main" id="{B0047398-F3CF-4614-AF4A-F41BAD5447F6}"/>
                </a:ext>
              </a:extLst>
            </p:cNvPr>
            <p:cNvSpPr/>
            <p:nvPr/>
          </p:nvSpPr>
          <p:spPr>
            <a:xfrm flipV="1">
              <a:off x="8514143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ļïdè">
              <a:extLst>
                <a:ext uri="{FF2B5EF4-FFF2-40B4-BE49-F238E27FC236}">
                  <a16:creationId xmlns:a16="http://schemas.microsoft.com/office/drawing/2014/main" id="{5836D5F9-1595-4CFA-8E25-0D9268890360}"/>
                </a:ext>
              </a:extLst>
            </p:cNvPr>
            <p:cNvSpPr/>
            <p:nvPr/>
          </p:nvSpPr>
          <p:spPr bwMode="auto">
            <a:xfrm>
              <a:off x="7496420" y="5101636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ḻîḍè">
              <a:extLst>
                <a:ext uri="{FF2B5EF4-FFF2-40B4-BE49-F238E27FC236}">
                  <a16:creationId xmlns:a16="http://schemas.microsoft.com/office/drawing/2014/main" id="{C2D24CCE-65B6-44BF-9693-51C9F5EFA568}"/>
                </a:ext>
              </a:extLst>
            </p:cNvPr>
            <p:cNvSpPr/>
            <p:nvPr/>
          </p:nvSpPr>
          <p:spPr bwMode="auto">
            <a:xfrm>
              <a:off x="5188831" y="5066505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1ïḓè">
              <a:extLst>
                <a:ext uri="{FF2B5EF4-FFF2-40B4-BE49-F238E27FC236}">
                  <a16:creationId xmlns:a16="http://schemas.microsoft.com/office/drawing/2014/main" id="{578F2E08-9588-48D2-8A26-6F0573870CD2}"/>
                </a:ext>
              </a:extLst>
            </p:cNvPr>
            <p:cNvSpPr/>
            <p:nvPr/>
          </p:nvSpPr>
          <p:spPr bwMode="auto">
            <a:xfrm>
              <a:off x="9715173" y="5061693"/>
              <a:ext cx="604285" cy="5106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ṥḷiḍè">
              <a:extLst>
                <a:ext uri="{FF2B5EF4-FFF2-40B4-BE49-F238E27FC236}">
                  <a16:creationId xmlns:a16="http://schemas.microsoft.com/office/drawing/2014/main" id="{D7C0D2E9-D2CA-451F-A65F-61995AD853A8}"/>
                </a:ext>
              </a:extLst>
            </p:cNvPr>
            <p:cNvSpPr txBox="1"/>
            <p:nvPr/>
          </p:nvSpPr>
          <p:spPr>
            <a:xfrm>
              <a:off x="671511" y="1142000"/>
              <a:ext cx="4209489" cy="199168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6" name="işḻiḑè">
              <a:extLst>
                <a:ext uri="{FF2B5EF4-FFF2-40B4-BE49-F238E27FC236}">
                  <a16:creationId xmlns:a16="http://schemas.microsoft.com/office/drawing/2014/main" id="{D89D3425-2B1A-4954-8857-D3773232F64E}"/>
                </a:ext>
              </a:extLst>
            </p:cNvPr>
            <p:cNvGrpSpPr/>
            <p:nvPr/>
          </p:nvGrpSpPr>
          <p:grpSpPr>
            <a:xfrm>
              <a:off x="4598023" y="3333979"/>
              <a:ext cx="1774513" cy="952056"/>
              <a:chOff x="4566000" y="3333979"/>
              <a:chExt cx="1774513" cy="952056"/>
            </a:xfrm>
          </p:grpSpPr>
          <p:sp>
            <p:nvSpPr>
              <p:cNvPr id="23" name="iŝliḍé">
                <a:extLst>
                  <a:ext uri="{FF2B5EF4-FFF2-40B4-BE49-F238E27FC236}">
                    <a16:creationId xmlns:a16="http://schemas.microsoft.com/office/drawing/2014/main" id="{C586BEC2-4729-4DE2-8C92-428DD08844EC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4" name="iSḻïďê">
                <a:extLst>
                  <a:ext uri="{FF2B5EF4-FFF2-40B4-BE49-F238E27FC236}">
                    <a16:creationId xmlns:a16="http://schemas.microsoft.com/office/drawing/2014/main" id="{2C3299B3-AFC4-450C-BBF3-825D5D306EC6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7" name="íṣļidé">
              <a:extLst>
                <a:ext uri="{FF2B5EF4-FFF2-40B4-BE49-F238E27FC236}">
                  <a16:creationId xmlns:a16="http://schemas.microsoft.com/office/drawing/2014/main" id="{28FDE1AD-DB99-49AC-98A8-F707B4C3882D}"/>
                </a:ext>
              </a:extLst>
            </p:cNvPr>
            <p:cNvGrpSpPr/>
            <p:nvPr/>
          </p:nvGrpSpPr>
          <p:grpSpPr>
            <a:xfrm>
              <a:off x="6864039" y="2476944"/>
              <a:ext cx="1774513" cy="952056"/>
              <a:chOff x="4566000" y="3333979"/>
              <a:chExt cx="1774513" cy="952056"/>
            </a:xfrm>
          </p:grpSpPr>
          <p:sp>
            <p:nvSpPr>
              <p:cNvPr id="21" name="ïSḻide">
                <a:extLst>
                  <a:ext uri="{FF2B5EF4-FFF2-40B4-BE49-F238E27FC236}">
                    <a16:creationId xmlns:a16="http://schemas.microsoft.com/office/drawing/2014/main" id="{32AD4617-3D93-4AB9-ADED-52AA62D588A7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2" name="ís1iḑè">
                <a:extLst>
                  <a:ext uri="{FF2B5EF4-FFF2-40B4-BE49-F238E27FC236}">
                    <a16:creationId xmlns:a16="http://schemas.microsoft.com/office/drawing/2014/main" id="{240A807A-C428-497C-835C-A91D52C18C6C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8" name="îsľîḓè">
              <a:extLst>
                <a:ext uri="{FF2B5EF4-FFF2-40B4-BE49-F238E27FC236}">
                  <a16:creationId xmlns:a16="http://schemas.microsoft.com/office/drawing/2014/main" id="{7EA7EE6E-93EA-412D-8B98-0A1D00E3843F}"/>
                </a:ext>
              </a:extLst>
            </p:cNvPr>
            <p:cNvGrpSpPr/>
            <p:nvPr/>
          </p:nvGrpSpPr>
          <p:grpSpPr>
            <a:xfrm>
              <a:off x="9130058" y="1285643"/>
              <a:ext cx="1774513" cy="952056"/>
              <a:chOff x="4566000" y="3333979"/>
              <a:chExt cx="1774513" cy="952056"/>
            </a:xfrm>
          </p:grpSpPr>
          <p:sp>
            <p:nvSpPr>
              <p:cNvPr id="19" name="ïśḷïďê">
                <a:extLst>
                  <a:ext uri="{FF2B5EF4-FFF2-40B4-BE49-F238E27FC236}">
                    <a16:creationId xmlns:a16="http://schemas.microsoft.com/office/drawing/2014/main" id="{29DD8F0B-F9CE-45CB-9BB0-3C9971952668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0" name="íşļiḑè">
                <a:extLst>
                  <a:ext uri="{FF2B5EF4-FFF2-40B4-BE49-F238E27FC236}">
                    <a16:creationId xmlns:a16="http://schemas.microsoft.com/office/drawing/2014/main" id="{9B3E822A-73FC-43E4-958F-34D5D47FD012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31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56E8-6BC2-4CCC-8A32-FD8B343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9CD6-6D4C-4F0C-BE2C-38B72F04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30A5D-B281-401F-9F99-D324D43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" name="2fa3383a-50dc-4876-b1da-c9e6ef69e0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D2A69AD-C0A4-4BCC-879C-E05F2CC3F7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8964" y="1435768"/>
            <a:ext cx="10736964" cy="4326793"/>
            <a:chOff x="718964" y="1435768"/>
            <a:chExt cx="10736964" cy="4326793"/>
          </a:xfrm>
        </p:grpSpPr>
        <p:sp>
          <p:nvSpPr>
            <p:cNvPr id="6" name="ïŝlíḍé">
              <a:extLst>
                <a:ext uri="{FF2B5EF4-FFF2-40B4-BE49-F238E27FC236}">
                  <a16:creationId xmlns:a16="http://schemas.microsoft.com/office/drawing/2014/main" id="{213DF729-6D56-4758-9AF1-7ED8A6AA8A07}"/>
                </a:ext>
              </a:extLst>
            </p:cNvPr>
            <p:cNvSpPr/>
            <p:nvPr/>
          </p:nvSpPr>
          <p:spPr>
            <a:xfrm>
              <a:off x="718964" y="1927672"/>
              <a:ext cx="3452220" cy="14748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400" b="1" dirty="0"/>
                <a:t>30%</a:t>
              </a:r>
              <a:endParaRPr sz="4400" b="1" dirty="0"/>
            </a:p>
          </p:txBody>
        </p:sp>
        <p:sp>
          <p:nvSpPr>
            <p:cNvPr id="7" name="íṩļïdê">
              <a:extLst>
                <a:ext uri="{FF2B5EF4-FFF2-40B4-BE49-F238E27FC236}">
                  <a16:creationId xmlns:a16="http://schemas.microsoft.com/office/drawing/2014/main" id="{E9DF8E50-C704-4DEA-BA3C-B155FD1A0529}"/>
                </a:ext>
              </a:extLst>
            </p:cNvPr>
            <p:cNvSpPr/>
            <p:nvPr/>
          </p:nvSpPr>
          <p:spPr>
            <a:xfrm>
              <a:off x="718964" y="1556792"/>
              <a:ext cx="3452220" cy="39313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ṡľíḍè">
              <a:extLst>
                <a:ext uri="{FF2B5EF4-FFF2-40B4-BE49-F238E27FC236}">
                  <a16:creationId xmlns:a16="http://schemas.microsoft.com/office/drawing/2014/main" id="{E6244CB8-9FFA-4072-B15D-055B0EEC49E0}"/>
                </a:ext>
              </a:extLst>
            </p:cNvPr>
            <p:cNvSpPr/>
            <p:nvPr/>
          </p:nvSpPr>
          <p:spPr>
            <a:xfrm>
              <a:off x="718964" y="5215179"/>
              <a:ext cx="3452220" cy="4691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9" name="îṧľíḍe">
              <a:extLst>
                <a:ext uri="{FF2B5EF4-FFF2-40B4-BE49-F238E27FC236}">
                  <a16:creationId xmlns:a16="http://schemas.microsoft.com/office/drawing/2014/main" id="{CEC5C454-6825-451E-B146-618C34A44D64}"/>
                </a:ext>
              </a:extLst>
            </p:cNvPr>
            <p:cNvSpPr/>
            <p:nvPr/>
          </p:nvSpPr>
          <p:spPr>
            <a:xfrm>
              <a:off x="4361048" y="1927671"/>
              <a:ext cx="3452220" cy="1474869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800" b="1" dirty="0"/>
                <a:t>50%</a:t>
              </a:r>
              <a:endParaRPr sz="4800" b="1" dirty="0"/>
            </a:p>
          </p:txBody>
        </p:sp>
        <p:sp>
          <p:nvSpPr>
            <p:cNvPr id="10" name="îSlïdè">
              <a:extLst>
                <a:ext uri="{FF2B5EF4-FFF2-40B4-BE49-F238E27FC236}">
                  <a16:creationId xmlns:a16="http://schemas.microsoft.com/office/drawing/2014/main" id="{7606E312-EB0F-46A6-934C-47C51F8F95C1}"/>
                </a:ext>
              </a:extLst>
            </p:cNvPr>
            <p:cNvSpPr/>
            <p:nvPr/>
          </p:nvSpPr>
          <p:spPr>
            <a:xfrm>
              <a:off x="4361048" y="1435768"/>
              <a:ext cx="3452220" cy="51416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ṣḻíďê">
              <a:extLst>
                <a:ext uri="{FF2B5EF4-FFF2-40B4-BE49-F238E27FC236}">
                  <a16:creationId xmlns:a16="http://schemas.microsoft.com/office/drawing/2014/main" id="{9FAB23BD-5BA4-45D7-9103-5038865BCC35}"/>
                </a:ext>
              </a:extLst>
            </p:cNvPr>
            <p:cNvSpPr/>
            <p:nvPr/>
          </p:nvSpPr>
          <p:spPr>
            <a:xfrm>
              <a:off x="4361047" y="5194866"/>
              <a:ext cx="3452221" cy="56769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12" name="íś1iḓé">
              <a:extLst>
                <a:ext uri="{FF2B5EF4-FFF2-40B4-BE49-F238E27FC236}">
                  <a16:creationId xmlns:a16="http://schemas.microsoft.com/office/drawing/2014/main" id="{288E28E5-6707-477B-9238-E1E9B380204B}"/>
                </a:ext>
              </a:extLst>
            </p:cNvPr>
            <p:cNvSpPr/>
            <p:nvPr/>
          </p:nvSpPr>
          <p:spPr>
            <a:xfrm>
              <a:off x="8003708" y="1927672"/>
              <a:ext cx="3452220" cy="14748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400" b="1" dirty="0"/>
                <a:t>30%</a:t>
              </a:r>
              <a:endParaRPr sz="4400" b="1" dirty="0"/>
            </a:p>
          </p:txBody>
        </p:sp>
        <p:sp>
          <p:nvSpPr>
            <p:cNvPr id="13" name="ï$ľíḍè">
              <a:extLst>
                <a:ext uri="{FF2B5EF4-FFF2-40B4-BE49-F238E27FC236}">
                  <a16:creationId xmlns:a16="http://schemas.microsoft.com/office/drawing/2014/main" id="{1BFEDE1B-AFA7-405B-A1C6-703CB0C59291}"/>
                </a:ext>
              </a:extLst>
            </p:cNvPr>
            <p:cNvSpPr/>
            <p:nvPr/>
          </p:nvSpPr>
          <p:spPr>
            <a:xfrm>
              <a:off x="8003708" y="1556793"/>
              <a:ext cx="3452220" cy="39313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ṧ1íďé">
              <a:extLst>
                <a:ext uri="{FF2B5EF4-FFF2-40B4-BE49-F238E27FC236}">
                  <a16:creationId xmlns:a16="http://schemas.microsoft.com/office/drawing/2014/main" id="{D7741EE1-0537-458F-9134-071AAE4B9508}"/>
                </a:ext>
              </a:extLst>
            </p:cNvPr>
            <p:cNvSpPr/>
            <p:nvPr/>
          </p:nvSpPr>
          <p:spPr>
            <a:xfrm>
              <a:off x="8003708" y="5215179"/>
              <a:ext cx="3452220" cy="4691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grpSp>
          <p:nvGrpSpPr>
            <p:cNvPr id="15" name="î$ļîďe">
              <a:extLst>
                <a:ext uri="{FF2B5EF4-FFF2-40B4-BE49-F238E27FC236}">
                  <a16:creationId xmlns:a16="http://schemas.microsoft.com/office/drawing/2014/main" id="{280CBB26-C5CD-4086-BF79-4E584CAA7876}"/>
                </a:ext>
              </a:extLst>
            </p:cNvPr>
            <p:cNvGrpSpPr/>
            <p:nvPr/>
          </p:nvGrpSpPr>
          <p:grpSpPr>
            <a:xfrm>
              <a:off x="1124888" y="3586638"/>
              <a:ext cx="2640372" cy="1444441"/>
              <a:chOff x="1124888" y="3599654"/>
              <a:chExt cx="2640372" cy="1444441"/>
            </a:xfrm>
          </p:grpSpPr>
          <p:sp>
            <p:nvSpPr>
              <p:cNvPr id="22" name="iṡľiḓè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ṣľiḍè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6" name="iṣḻiḍe">
              <a:extLst>
                <a:ext uri="{FF2B5EF4-FFF2-40B4-BE49-F238E27FC236}">
                  <a16:creationId xmlns:a16="http://schemas.microsoft.com/office/drawing/2014/main" id="{CE6FCD7D-BDE8-485C-BAD5-4904AA0B89BE}"/>
                </a:ext>
              </a:extLst>
            </p:cNvPr>
            <p:cNvGrpSpPr/>
            <p:nvPr/>
          </p:nvGrpSpPr>
          <p:grpSpPr>
            <a:xfrm>
              <a:off x="4766971" y="3586638"/>
              <a:ext cx="2640372" cy="1444441"/>
              <a:chOff x="1124888" y="3599654"/>
              <a:chExt cx="2640372" cy="1444441"/>
            </a:xfrm>
          </p:grpSpPr>
          <p:sp>
            <p:nvSpPr>
              <p:cNvPr id="20" name="ïsľíďe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iṥ1ïḍe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7" name="ïşḷïdè">
              <a:extLst>
                <a:ext uri="{FF2B5EF4-FFF2-40B4-BE49-F238E27FC236}">
                  <a16:creationId xmlns:a16="http://schemas.microsoft.com/office/drawing/2014/main" id="{6D1056E4-A9B3-43DE-9B4A-41FC4D4B490E}"/>
                </a:ext>
              </a:extLst>
            </p:cNvPr>
            <p:cNvGrpSpPr/>
            <p:nvPr/>
          </p:nvGrpSpPr>
          <p:grpSpPr>
            <a:xfrm>
              <a:off x="8409632" y="3586638"/>
              <a:ext cx="2640372" cy="1444441"/>
              <a:chOff x="1124888" y="3599654"/>
              <a:chExt cx="2640372" cy="1444441"/>
            </a:xfrm>
          </p:grpSpPr>
          <p:sp>
            <p:nvSpPr>
              <p:cNvPr id="18" name="îṡļïḍè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ísḷidé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49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2051-15E6-4C4A-8E69-22268ED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89556-8398-45C5-9F9D-1DAD4ED6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3DB1C-C56C-4872-83EF-74289B5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4c518f95-6f2b-42a6-abc0-109f7b60e3b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2DEF81-B637-49F6-B276-10CBB1DA4F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7333" y="1141764"/>
            <a:ext cx="10638666" cy="4999647"/>
            <a:chOff x="677333" y="1141764"/>
            <a:chExt cx="10638666" cy="4999647"/>
          </a:xfrm>
        </p:grpSpPr>
        <p:sp>
          <p:nvSpPr>
            <p:cNvPr id="6" name="ïŝļiďè">
              <a:extLst>
                <a:ext uri="{FF2B5EF4-FFF2-40B4-BE49-F238E27FC236}">
                  <a16:creationId xmlns:a16="http://schemas.microsoft.com/office/drawing/2014/main" id="{F3BF312D-A8B2-48D6-96A0-7291F1803294}"/>
                </a:ext>
              </a:extLst>
            </p:cNvPr>
            <p:cNvSpPr txBox="1"/>
            <p:nvPr/>
          </p:nvSpPr>
          <p:spPr>
            <a:xfrm>
              <a:off x="692697" y="1328329"/>
              <a:ext cx="6513357" cy="150086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3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300" dirty="0"/>
                <a:t>Adjust the spacing to adapt to Chinese typesetting, use the reference line in PPT.</a:t>
              </a:r>
              <a:endParaRPr lang="en-US" altLang="zh-CN" sz="1300" b="1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17E164-7182-44F2-9D61-BD0478334E2D}"/>
                </a:ext>
              </a:extLst>
            </p:cNvPr>
            <p:cNvCxnSpPr/>
            <p:nvPr/>
          </p:nvCxnSpPr>
          <p:spPr>
            <a:xfrm>
              <a:off x="816349" y="3203280"/>
              <a:ext cx="541465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Sḷíḓé">
              <a:extLst>
                <a:ext uri="{FF2B5EF4-FFF2-40B4-BE49-F238E27FC236}">
                  <a16:creationId xmlns:a16="http://schemas.microsoft.com/office/drawing/2014/main" id="{59FD69B8-21C2-4FC1-8A36-967AA461BDD8}"/>
                </a:ext>
              </a:extLst>
            </p:cNvPr>
            <p:cNvGrpSpPr/>
            <p:nvPr/>
          </p:nvGrpSpPr>
          <p:grpSpPr>
            <a:xfrm>
              <a:off x="6614306" y="1141764"/>
              <a:ext cx="4701693" cy="4942237"/>
              <a:chOff x="6614306" y="1141764"/>
              <a:chExt cx="4701693" cy="4942237"/>
            </a:xfrm>
          </p:grpSpPr>
          <p:grpSp>
            <p:nvGrpSpPr>
              <p:cNvPr id="42" name="iṣḷîḋê">
                <a:extLst>
                  <a:ext uri="{FF2B5EF4-FFF2-40B4-BE49-F238E27FC236}">
                    <a16:creationId xmlns:a16="http://schemas.microsoft.com/office/drawing/2014/main" id="{533EC91C-7370-4135-9D89-AD2D3381AB4A}"/>
                  </a:ext>
                </a:extLst>
              </p:cNvPr>
              <p:cNvGrpSpPr/>
              <p:nvPr/>
            </p:nvGrpSpPr>
            <p:grpSpPr>
              <a:xfrm>
                <a:off x="6892115" y="1141764"/>
                <a:ext cx="4392484" cy="4654986"/>
                <a:chOff x="5755426" y="1377075"/>
                <a:chExt cx="4877701" cy="5169203"/>
              </a:xfrm>
              <a:effectLst/>
            </p:grpSpPr>
            <p:sp>
              <p:nvSpPr>
                <p:cNvPr id="54" name="iṡľîḋe">
                  <a:extLst>
                    <a:ext uri="{FF2B5EF4-FFF2-40B4-BE49-F238E27FC236}">
                      <a16:creationId xmlns:a16="http://schemas.microsoft.com/office/drawing/2014/main" id="{F5DBB559-9A9A-4A1E-B930-28376875C9C7}"/>
                    </a:ext>
                  </a:extLst>
                </p:cNvPr>
                <p:cNvSpPr/>
                <p:nvPr/>
              </p:nvSpPr>
              <p:spPr bwMode="auto">
                <a:xfrm rot="10800000" flipH="1">
                  <a:off x="5964920" y="5593648"/>
                  <a:ext cx="4668207" cy="879309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sľîḓé">
                  <a:extLst>
                    <a:ext uri="{FF2B5EF4-FFF2-40B4-BE49-F238E27FC236}">
                      <a16:creationId xmlns:a16="http://schemas.microsoft.com/office/drawing/2014/main" id="{F5C7596C-E630-4CAA-9D4A-9C7D2DC5A948}"/>
                    </a:ext>
                  </a:extLst>
                </p:cNvPr>
                <p:cNvSpPr/>
                <p:nvPr/>
              </p:nvSpPr>
              <p:spPr bwMode="auto">
                <a:xfrm rot="10800000" flipH="1">
                  <a:off x="5875885" y="1377075"/>
                  <a:ext cx="2405702" cy="4975425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56" name="ïśḻîďê">
                  <a:extLst>
                    <a:ext uri="{FF2B5EF4-FFF2-40B4-BE49-F238E27FC236}">
                      <a16:creationId xmlns:a16="http://schemas.microsoft.com/office/drawing/2014/main" id="{24532E2B-D121-42DB-898B-1285586B05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38732" y="4629432"/>
                  <a:ext cx="2278204" cy="1770219"/>
                  <a:chOff x="25" y="0"/>
                  <a:chExt cx="435" cy="338"/>
                </a:xfrm>
              </p:grpSpPr>
              <p:sp>
                <p:nvSpPr>
                  <p:cNvPr id="58" name="íSḻïḑé">
                    <a:extLst>
                      <a:ext uri="{FF2B5EF4-FFF2-40B4-BE49-F238E27FC236}">
                        <a16:creationId xmlns:a16="http://schemas.microsoft.com/office/drawing/2014/main" id="{B6A4CB21-777F-4E9E-BF70-793532B8B57D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448" y="0"/>
                    <a:ext cx="12" cy="9"/>
                  </a:xfrm>
                  <a:prstGeom prst="line">
                    <a:avLst/>
                  </a:prstGeom>
                  <a:noFill/>
                  <a:ln w="6350">
                    <a:solidFill>
                      <a:srgbClr val="506C74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is1ïďé">
                    <a:extLst>
                      <a:ext uri="{FF2B5EF4-FFF2-40B4-BE49-F238E27FC236}">
                        <a16:creationId xmlns:a16="http://schemas.microsoft.com/office/drawing/2014/main" id="{E025BAFB-770D-4866-9D2E-818A16452E04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25" y="29"/>
                    <a:ext cx="397" cy="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57" name="ïšḷíḑe">
                  <a:extLst>
                    <a:ext uri="{FF2B5EF4-FFF2-40B4-BE49-F238E27FC236}">
                      <a16:creationId xmlns:a16="http://schemas.microsoft.com/office/drawing/2014/main" id="{6A31DCB1-4F96-44F6-9CFA-89760585AB82}"/>
                    </a:ext>
                  </a:extLst>
                </p:cNvPr>
                <p:cNvSpPr/>
                <p:nvPr/>
              </p:nvSpPr>
              <p:spPr bwMode="auto">
                <a:xfrm>
                  <a:off x="5755426" y="6446768"/>
                  <a:ext cx="99510" cy="99510"/>
                </a:xfrm>
                <a:custGeom>
                  <a:avLst/>
                  <a:gdLst>
                    <a:gd name="T0" fmla="*/ 42125 w 21598"/>
                    <a:gd name="T1" fmla="*/ 21062 h 21598"/>
                    <a:gd name="T2" fmla="*/ 40521 w 21598"/>
                    <a:gd name="T3" fmla="*/ 13001 h 21598"/>
                    <a:gd name="T4" fmla="*/ 35956 w 21598"/>
                    <a:gd name="T5" fmla="*/ 6169 h 21598"/>
                    <a:gd name="T6" fmla="*/ 29124 w 21598"/>
                    <a:gd name="T7" fmla="*/ 1603 h 21598"/>
                    <a:gd name="T8" fmla="*/ 21062 w 21598"/>
                    <a:gd name="T9" fmla="*/ 0 h 21598"/>
                    <a:gd name="T10" fmla="*/ 13001 w 21598"/>
                    <a:gd name="T11" fmla="*/ 1603 h 21598"/>
                    <a:gd name="T12" fmla="*/ 6169 w 21598"/>
                    <a:gd name="T13" fmla="*/ 6169 h 21598"/>
                    <a:gd name="T14" fmla="*/ 1603 w 21598"/>
                    <a:gd name="T15" fmla="*/ 13001 h 21598"/>
                    <a:gd name="T16" fmla="*/ 0 w 21598"/>
                    <a:gd name="T17" fmla="*/ 21062 h 21598"/>
                    <a:gd name="T18" fmla="*/ 1603 w 21598"/>
                    <a:gd name="T19" fmla="*/ 29124 h 21598"/>
                    <a:gd name="T20" fmla="*/ 6169 w 21598"/>
                    <a:gd name="T21" fmla="*/ 35956 h 21598"/>
                    <a:gd name="T22" fmla="*/ 13001 w 21598"/>
                    <a:gd name="T23" fmla="*/ 40521 h 21598"/>
                    <a:gd name="T24" fmla="*/ 21062 w 21598"/>
                    <a:gd name="T25" fmla="*/ 42125 h 21598"/>
                    <a:gd name="T26" fmla="*/ 29124 w 21598"/>
                    <a:gd name="T27" fmla="*/ 40521 h 21598"/>
                    <a:gd name="T28" fmla="*/ 35956 w 21598"/>
                    <a:gd name="T29" fmla="*/ 35956 h 21598"/>
                    <a:gd name="T30" fmla="*/ 40521 w 21598"/>
                    <a:gd name="T31" fmla="*/ 29124 h 21598"/>
                    <a:gd name="T32" fmla="*/ 42125 w 21598"/>
                    <a:gd name="T33" fmla="*/ 21062 h 21598"/>
                    <a:gd name="T34" fmla="*/ 42125 w 21598"/>
                    <a:gd name="T35" fmla="*/ 21062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îslídè">
                <a:extLst>
                  <a:ext uri="{FF2B5EF4-FFF2-40B4-BE49-F238E27FC236}">
                    <a16:creationId xmlns:a16="http://schemas.microsoft.com/office/drawing/2014/main" id="{56F822C2-08AF-4268-A03B-9DE634D667F2}"/>
                  </a:ext>
                </a:extLst>
              </p:cNvPr>
              <p:cNvSpPr/>
              <p:nvPr/>
            </p:nvSpPr>
            <p:spPr bwMode="auto">
              <a:xfrm>
                <a:off x="9118205" y="1141765"/>
                <a:ext cx="2197794" cy="3806055"/>
              </a:xfrm>
              <a:custGeom>
                <a:avLst/>
                <a:gdLst>
                  <a:gd name="T0" fmla="*/ 25407013 w 21540"/>
                  <a:gd name="T1" fmla="*/ 75983820 h 21600"/>
                  <a:gd name="T2" fmla="*/ 0 w 21540"/>
                  <a:gd name="T3" fmla="*/ 58732685 h 21600"/>
                  <a:gd name="T4" fmla="*/ 128585 w 21540"/>
                  <a:gd name="T5" fmla="*/ 0 h 21600"/>
                  <a:gd name="T6" fmla="*/ 25407013 w 21540"/>
                  <a:gd name="T7" fmla="*/ 7598382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0" h="21600">
                    <a:moveTo>
                      <a:pt x="21540" y="21600"/>
                    </a:moveTo>
                    <a:lnTo>
                      <a:pt x="0" y="16696"/>
                    </a:lnTo>
                    <a:lnTo>
                      <a:pt x="109" y="0"/>
                    </a:lnTo>
                    <a:cubicBezTo>
                      <a:pt x="12006" y="2708"/>
                      <a:pt x="21600" y="12379"/>
                      <a:pt x="21540" y="2160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şļïḋè">
                <a:extLst>
                  <a:ext uri="{FF2B5EF4-FFF2-40B4-BE49-F238E27FC236}">
                    <a16:creationId xmlns:a16="http://schemas.microsoft.com/office/drawing/2014/main" id="{9ED68257-65F2-40D4-A777-24AE9B65C7CE}"/>
                  </a:ext>
                </a:extLst>
              </p:cNvPr>
              <p:cNvSpPr/>
              <p:nvPr/>
            </p:nvSpPr>
            <p:spPr bwMode="auto">
              <a:xfrm>
                <a:off x="8740901" y="1896372"/>
                <a:ext cx="1829923" cy="3169353"/>
              </a:xfrm>
              <a:custGeom>
                <a:avLst/>
                <a:gdLst>
                  <a:gd name="T0" fmla="*/ 17613482 w 21540"/>
                  <a:gd name="T1" fmla="*/ 52688067 h 21600"/>
                  <a:gd name="T2" fmla="*/ 0 w 21540"/>
                  <a:gd name="T3" fmla="*/ 40725930 h 21600"/>
                  <a:gd name="T4" fmla="*/ 89133 w 21540"/>
                  <a:gd name="T5" fmla="*/ 0 h 21600"/>
                  <a:gd name="T6" fmla="*/ 17613482 w 21540"/>
                  <a:gd name="T7" fmla="*/ 5268806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0" h="21600">
                    <a:moveTo>
                      <a:pt x="21540" y="21600"/>
                    </a:moveTo>
                    <a:lnTo>
                      <a:pt x="0" y="16696"/>
                    </a:lnTo>
                    <a:lnTo>
                      <a:pt x="109" y="0"/>
                    </a:lnTo>
                    <a:cubicBezTo>
                      <a:pt x="12004" y="2708"/>
                      <a:pt x="21600" y="12379"/>
                      <a:pt x="21540" y="2160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ş1ïḍè">
                <a:extLst>
                  <a:ext uri="{FF2B5EF4-FFF2-40B4-BE49-F238E27FC236}">
                    <a16:creationId xmlns:a16="http://schemas.microsoft.com/office/drawing/2014/main" id="{CE831EFA-BD2B-466E-B69D-C54FC3AC9E1F}"/>
                  </a:ext>
                </a:extLst>
              </p:cNvPr>
              <p:cNvSpPr/>
              <p:nvPr/>
            </p:nvSpPr>
            <p:spPr bwMode="auto">
              <a:xfrm>
                <a:off x="8401327" y="2688710"/>
                <a:ext cx="1466771" cy="2537367"/>
              </a:xfrm>
              <a:custGeom>
                <a:avLst/>
                <a:gdLst>
                  <a:gd name="T0" fmla="*/ 11316273 w 21540"/>
                  <a:gd name="T1" fmla="*/ 33770560 h 21600"/>
                  <a:gd name="T2" fmla="*/ 0 w 21540"/>
                  <a:gd name="T3" fmla="*/ 26103379 h 21600"/>
                  <a:gd name="T4" fmla="*/ 57256 w 21540"/>
                  <a:gd name="T5" fmla="*/ 0 h 21600"/>
                  <a:gd name="T6" fmla="*/ 11316273 w 21540"/>
                  <a:gd name="T7" fmla="*/ 3377056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0" h="21600">
                    <a:moveTo>
                      <a:pt x="21540" y="21600"/>
                    </a:moveTo>
                    <a:lnTo>
                      <a:pt x="0" y="16696"/>
                    </a:lnTo>
                    <a:lnTo>
                      <a:pt x="109" y="0"/>
                    </a:lnTo>
                    <a:cubicBezTo>
                      <a:pt x="12007" y="2709"/>
                      <a:pt x="21600" y="12378"/>
                      <a:pt x="21540" y="2160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şliḋê">
                <a:extLst>
                  <a:ext uri="{FF2B5EF4-FFF2-40B4-BE49-F238E27FC236}">
                    <a16:creationId xmlns:a16="http://schemas.microsoft.com/office/drawing/2014/main" id="{5512CB4A-3A2A-41FB-8DBB-BB260E58CEB2}"/>
                  </a:ext>
                </a:extLst>
              </p:cNvPr>
              <p:cNvSpPr/>
              <p:nvPr/>
            </p:nvSpPr>
            <p:spPr bwMode="auto">
              <a:xfrm>
                <a:off x="8024025" y="3443319"/>
                <a:ext cx="1098899" cy="1900670"/>
              </a:xfrm>
              <a:custGeom>
                <a:avLst/>
                <a:gdLst>
                  <a:gd name="T0" fmla="*/ 6351770 w 21540"/>
                  <a:gd name="T1" fmla="*/ 18948921 h 21600"/>
                  <a:gd name="T2" fmla="*/ 0 w 21540"/>
                  <a:gd name="T3" fmla="*/ 14645923 h 21600"/>
                  <a:gd name="T4" fmla="*/ 32146 w 21540"/>
                  <a:gd name="T5" fmla="*/ 0 h 21600"/>
                  <a:gd name="T6" fmla="*/ 6351770 w 21540"/>
                  <a:gd name="T7" fmla="*/ 1894892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0" h="21600">
                    <a:moveTo>
                      <a:pt x="21540" y="21600"/>
                    </a:moveTo>
                    <a:lnTo>
                      <a:pt x="0" y="16695"/>
                    </a:lnTo>
                    <a:lnTo>
                      <a:pt x="109" y="0"/>
                    </a:lnTo>
                    <a:cubicBezTo>
                      <a:pt x="12005" y="2709"/>
                      <a:pt x="21600" y="12380"/>
                      <a:pt x="21540" y="2160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$ľïďè">
                <a:extLst>
                  <a:ext uri="{FF2B5EF4-FFF2-40B4-BE49-F238E27FC236}">
                    <a16:creationId xmlns:a16="http://schemas.microsoft.com/office/drawing/2014/main" id="{0CB85386-CB8D-4AA8-9053-9A1C1FB9C75D}"/>
                  </a:ext>
                </a:extLst>
              </p:cNvPr>
              <p:cNvSpPr txBox="1"/>
              <p:nvPr/>
            </p:nvSpPr>
            <p:spPr>
              <a:xfrm>
                <a:off x="7849782" y="4320409"/>
                <a:ext cx="1174092" cy="5301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</a:rPr>
                  <a:t>Keyword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íśļídé">
                <a:extLst>
                  <a:ext uri="{FF2B5EF4-FFF2-40B4-BE49-F238E27FC236}">
                    <a16:creationId xmlns:a16="http://schemas.microsoft.com/office/drawing/2014/main" id="{E0E3F3D2-EC7F-46B8-8D96-B53A18CAF670}"/>
                  </a:ext>
                </a:extLst>
              </p:cNvPr>
              <p:cNvSpPr txBox="1"/>
              <p:nvPr/>
            </p:nvSpPr>
            <p:spPr>
              <a:xfrm>
                <a:off x="8657082" y="3937447"/>
                <a:ext cx="1174092" cy="5301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</a:rPr>
                  <a:t>Keyword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íšḻîdé">
                <a:extLst>
                  <a:ext uri="{FF2B5EF4-FFF2-40B4-BE49-F238E27FC236}">
                    <a16:creationId xmlns:a16="http://schemas.microsoft.com/office/drawing/2014/main" id="{EDE193EF-3BF5-4888-A35E-AF39A03F2703}"/>
                  </a:ext>
                </a:extLst>
              </p:cNvPr>
              <p:cNvSpPr txBox="1"/>
              <p:nvPr/>
            </p:nvSpPr>
            <p:spPr>
              <a:xfrm>
                <a:off x="9244128" y="3370263"/>
                <a:ext cx="1174092" cy="5301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</a:rPr>
                  <a:t>Keyword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i$ḷïdê">
                <a:extLst>
                  <a:ext uri="{FF2B5EF4-FFF2-40B4-BE49-F238E27FC236}">
                    <a16:creationId xmlns:a16="http://schemas.microsoft.com/office/drawing/2014/main" id="{1F628FD3-8EFB-4C0E-A3B6-5829EA591F4D}"/>
                  </a:ext>
                </a:extLst>
              </p:cNvPr>
              <p:cNvSpPr txBox="1"/>
              <p:nvPr/>
            </p:nvSpPr>
            <p:spPr>
              <a:xfrm>
                <a:off x="9880304" y="2840162"/>
                <a:ext cx="1174092" cy="5301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</a:rPr>
                  <a:t>Keyword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ïślïḓê">
                <a:extLst>
                  <a:ext uri="{FF2B5EF4-FFF2-40B4-BE49-F238E27FC236}">
                    <a16:creationId xmlns:a16="http://schemas.microsoft.com/office/drawing/2014/main" id="{4EE24A43-0D67-42BE-AB08-50BD7D4A4CEE}"/>
                  </a:ext>
                </a:extLst>
              </p:cNvPr>
              <p:cNvGrpSpPr/>
              <p:nvPr/>
            </p:nvGrpSpPr>
            <p:grpSpPr>
              <a:xfrm>
                <a:off x="6614306" y="5311435"/>
                <a:ext cx="772566" cy="772566"/>
                <a:chOff x="5839622" y="2191652"/>
                <a:chExt cx="522378" cy="522378"/>
              </a:xfrm>
            </p:grpSpPr>
            <p:sp>
              <p:nvSpPr>
                <p:cNvPr id="52" name="îşľíďé">
                  <a:extLst>
                    <a:ext uri="{FF2B5EF4-FFF2-40B4-BE49-F238E27FC236}">
                      <a16:creationId xmlns:a16="http://schemas.microsoft.com/office/drawing/2014/main" id="{096DAD58-93BD-409A-BF0D-8578D668FB00}"/>
                    </a:ext>
                  </a:extLst>
                </p:cNvPr>
                <p:cNvSpPr/>
                <p:nvPr/>
              </p:nvSpPr>
              <p:spPr>
                <a:xfrm>
                  <a:off x="5839622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3" name="ïṥḻîdê">
                  <a:extLst>
                    <a:ext uri="{FF2B5EF4-FFF2-40B4-BE49-F238E27FC236}">
                      <a16:creationId xmlns:a16="http://schemas.microsoft.com/office/drawing/2014/main" id="{FAE91C3F-58B0-4116-AC14-D3F31DA11D3C}"/>
                    </a:ext>
                  </a:extLst>
                </p:cNvPr>
                <p:cNvSpPr/>
                <p:nvPr/>
              </p:nvSpPr>
              <p:spPr bwMode="auto">
                <a:xfrm>
                  <a:off x="5954522" y="2309403"/>
                  <a:ext cx="292579" cy="2868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37D1253-3760-4737-A54A-4EC85463B96C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3" y="2508575"/>
              <a:ext cx="6539607" cy="0"/>
            </a:xfrm>
            <a:prstGeom prst="line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î$ḷíďé">
              <a:extLst>
                <a:ext uri="{FF2B5EF4-FFF2-40B4-BE49-F238E27FC236}">
                  <a16:creationId xmlns:a16="http://schemas.microsoft.com/office/drawing/2014/main" id="{9D81B2F6-F491-4D96-A94E-CADC091BD259}"/>
                </a:ext>
              </a:extLst>
            </p:cNvPr>
            <p:cNvGrpSpPr/>
            <p:nvPr/>
          </p:nvGrpSpPr>
          <p:grpSpPr>
            <a:xfrm>
              <a:off x="1566540" y="2964651"/>
              <a:ext cx="454830" cy="454831"/>
              <a:chOff x="5839622" y="2191652"/>
              <a:chExt cx="522378" cy="522378"/>
            </a:xfrm>
          </p:grpSpPr>
          <p:sp>
            <p:nvSpPr>
              <p:cNvPr id="40" name="ïS1iḍe">
                <a:extLst>
                  <a:ext uri="{FF2B5EF4-FFF2-40B4-BE49-F238E27FC236}">
                    <a16:creationId xmlns:a16="http://schemas.microsoft.com/office/drawing/2014/main" id="{618009AB-2C12-4159-89DF-90D89F841A81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1" name="îṡḻíḑè">
                <a:extLst>
                  <a:ext uri="{FF2B5EF4-FFF2-40B4-BE49-F238E27FC236}">
                    <a16:creationId xmlns:a16="http://schemas.microsoft.com/office/drawing/2014/main" id="{498A35C7-72C0-4B85-8FAB-24A01B452E45}"/>
                  </a:ext>
                </a:extLst>
              </p:cNvPr>
              <p:cNvSpPr/>
              <p:nvPr/>
            </p:nvSpPr>
            <p:spPr bwMode="auto">
              <a:xfrm>
                <a:off x="5954522" y="2306744"/>
                <a:ext cx="292579" cy="29219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îṧḷîḍè">
              <a:extLst>
                <a:ext uri="{FF2B5EF4-FFF2-40B4-BE49-F238E27FC236}">
                  <a16:creationId xmlns:a16="http://schemas.microsoft.com/office/drawing/2014/main" id="{671C0407-DA48-4D35-A842-67B3F7494165}"/>
                </a:ext>
              </a:extLst>
            </p:cNvPr>
            <p:cNvGrpSpPr/>
            <p:nvPr/>
          </p:nvGrpSpPr>
          <p:grpSpPr>
            <a:xfrm>
              <a:off x="696000" y="3559009"/>
              <a:ext cx="2195910" cy="962968"/>
              <a:chOff x="1420379" y="3521534"/>
              <a:chExt cx="2195910" cy="962968"/>
            </a:xfrm>
          </p:grpSpPr>
          <p:sp>
            <p:nvSpPr>
              <p:cNvPr id="38" name="îşḻîdê">
                <a:extLst>
                  <a:ext uri="{FF2B5EF4-FFF2-40B4-BE49-F238E27FC236}">
                    <a16:creationId xmlns:a16="http://schemas.microsoft.com/office/drawing/2014/main" id="{37F895A2-8CA5-434A-9DC8-34CDA5CDF6A4}"/>
                  </a:ext>
                </a:extLst>
              </p:cNvPr>
              <p:cNvSpPr/>
              <p:nvPr/>
            </p:nvSpPr>
            <p:spPr bwMode="auto">
              <a:xfrm>
                <a:off x="1420379" y="3927103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ṥ1íḋê">
                <a:extLst>
                  <a:ext uri="{FF2B5EF4-FFF2-40B4-BE49-F238E27FC236}">
                    <a16:creationId xmlns:a16="http://schemas.microsoft.com/office/drawing/2014/main" id="{8199FF6B-3E86-4EDB-8E9E-29CCFD8E6ED9}"/>
                  </a:ext>
                </a:extLst>
              </p:cNvPr>
              <p:cNvSpPr txBox="1"/>
              <p:nvPr/>
            </p:nvSpPr>
            <p:spPr bwMode="auto">
              <a:xfrm>
                <a:off x="1420379" y="3521534"/>
                <a:ext cx="2195910" cy="405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/>
              <a:p>
                <a:pPr marL="0" marR="0" lvl="0" indent="0" algn="ctr" defTabSz="914377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Text here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íṩļïḍê">
              <a:extLst>
                <a:ext uri="{FF2B5EF4-FFF2-40B4-BE49-F238E27FC236}">
                  <a16:creationId xmlns:a16="http://schemas.microsoft.com/office/drawing/2014/main" id="{FECDB9BC-EA15-43BB-B490-108F0E747633}"/>
                </a:ext>
              </a:extLst>
            </p:cNvPr>
            <p:cNvGrpSpPr/>
            <p:nvPr/>
          </p:nvGrpSpPr>
          <p:grpSpPr>
            <a:xfrm>
              <a:off x="4505981" y="2964651"/>
              <a:ext cx="454830" cy="454831"/>
              <a:chOff x="5839622" y="2191652"/>
              <a:chExt cx="522378" cy="522378"/>
            </a:xfrm>
          </p:grpSpPr>
          <p:sp>
            <p:nvSpPr>
              <p:cNvPr id="36" name="ïsľïḍè">
                <a:extLst>
                  <a:ext uri="{FF2B5EF4-FFF2-40B4-BE49-F238E27FC236}">
                    <a16:creationId xmlns:a16="http://schemas.microsoft.com/office/drawing/2014/main" id="{3E77A9F8-2FB5-4589-BCBF-D518F8FAB288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îŝḷïḑê">
                <a:extLst>
                  <a:ext uri="{FF2B5EF4-FFF2-40B4-BE49-F238E27FC236}">
                    <a16:creationId xmlns:a16="http://schemas.microsoft.com/office/drawing/2014/main" id="{78C724F8-CE79-4519-899B-ADEB8BFCB23D}"/>
                  </a:ext>
                </a:extLst>
              </p:cNvPr>
              <p:cNvSpPr/>
              <p:nvPr/>
            </p:nvSpPr>
            <p:spPr bwMode="auto">
              <a:xfrm>
                <a:off x="5954522" y="2306744"/>
                <a:ext cx="292579" cy="29219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32B1A6D-7AB8-4797-B36A-066B8082707F}"/>
                </a:ext>
              </a:extLst>
            </p:cNvPr>
            <p:cNvCxnSpPr/>
            <p:nvPr/>
          </p:nvCxnSpPr>
          <p:spPr>
            <a:xfrm>
              <a:off x="816349" y="4850509"/>
              <a:ext cx="541465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i$lîḑé">
              <a:extLst>
                <a:ext uri="{FF2B5EF4-FFF2-40B4-BE49-F238E27FC236}">
                  <a16:creationId xmlns:a16="http://schemas.microsoft.com/office/drawing/2014/main" id="{7E7FB48C-DF40-453D-9ED4-F8E49368F35B}"/>
                </a:ext>
              </a:extLst>
            </p:cNvPr>
            <p:cNvGrpSpPr/>
            <p:nvPr/>
          </p:nvGrpSpPr>
          <p:grpSpPr>
            <a:xfrm>
              <a:off x="1566540" y="4611880"/>
              <a:ext cx="454830" cy="454831"/>
              <a:chOff x="5839622" y="2191652"/>
              <a:chExt cx="522378" cy="522378"/>
            </a:xfrm>
          </p:grpSpPr>
          <p:sp>
            <p:nvSpPr>
              <p:cNvPr id="34" name="íšḻïdé">
                <a:extLst>
                  <a:ext uri="{FF2B5EF4-FFF2-40B4-BE49-F238E27FC236}">
                    <a16:creationId xmlns:a16="http://schemas.microsoft.com/office/drawing/2014/main" id="{9EDA75C2-3FAC-488B-AB60-D5FB34AB47FD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i$ľïḓê">
                <a:extLst>
                  <a:ext uri="{FF2B5EF4-FFF2-40B4-BE49-F238E27FC236}">
                    <a16:creationId xmlns:a16="http://schemas.microsoft.com/office/drawing/2014/main" id="{707E0F47-9EB5-4776-B609-23D752EEF8B6}"/>
                  </a:ext>
                </a:extLst>
              </p:cNvPr>
              <p:cNvSpPr/>
              <p:nvPr/>
            </p:nvSpPr>
            <p:spPr bwMode="auto">
              <a:xfrm>
                <a:off x="5954522" y="2306744"/>
                <a:ext cx="292579" cy="29219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5" name="ïṣľiḑè">
              <a:extLst>
                <a:ext uri="{FF2B5EF4-FFF2-40B4-BE49-F238E27FC236}">
                  <a16:creationId xmlns:a16="http://schemas.microsoft.com/office/drawing/2014/main" id="{5C44DEE4-0E1C-4470-9E3E-039B0B6EFC67}"/>
                </a:ext>
              </a:extLst>
            </p:cNvPr>
            <p:cNvGrpSpPr/>
            <p:nvPr/>
          </p:nvGrpSpPr>
          <p:grpSpPr>
            <a:xfrm>
              <a:off x="4505981" y="4611880"/>
              <a:ext cx="454830" cy="454831"/>
              <a:chOff x="5839622" y="2191652"/>
              <a:chExt cx="522378" cy="522378"/>
            </a:xfrm>
          </p:grpSpPr>
          <p:sp>
            <p:nvSpPr>
              <p:cNvPr id="32" name="îśľïḑé">
                <a:extLst>
                  <a:ext uri="{FF2B5EF4-FFF2-40B4-BE49-F238E27FC236}">
                    <a16:creationId xmlns:a16="http://schemas.microsoft.com/office/drawing/2014/main" id="{656FAC3E-BE1D-40B1-AA11-2959244FE4CE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ïṥḻide">
                <a:extLst>
                  <a:ext uri="{FF2B5EF4-FFF2-40B4-BE49-F238E27FC236}">
                    <a16:creationId xmlns:a16="http://schemas.microsoft.com/office/drawing/2014/main" id="{AA8B5CCE-E2FE-48BB-A6FE-4908CFA277B5}"/>
                  </a:ext>
                </a:extLst>
              </p:cNvPr>
              <p:cNvSpPr/>
              <p:nvPr/>
            </p:nvSpPr>
            <p:spPr bwMode="auto">
              <a:xfrm>
                <a:off x="5954522" y="2306744"/>
                <a:ext cx="292579" cy="292194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F67813D-1095-4A8F-9D33-3A7CFF4A0881}"/>
                </a:ext>
              </a:extLst>
            </p:cNvPr>
            <p:cNvCxnSpPr/>
            <p:nvPr/>
          </p:nvCxnSpPr>
          <p:spPr>
            <a:xfrm>
              <a:off x="6231000" y="3203280"/>
              <a:ext cx="0" cy="164722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íṣlïḓé">
              <a:extLst>
                <a:ext uri="{FF2B5EF4-FFF2-40B4-BE49-F238E27FC236}">
                  <a16:creationId xmlns:a16="http://schemas.microsoft.com/office/drawing/2014/main" id="{3792A3E5-277B-4663-8AE1-0E551528380D}"/>
                </a:ext>
              </a:extLst>
            </p:cNvPr>
            <p:cNvGrpSpPr/>
            <p:nvPr/>
          </p:nvGrpSpPr>
          <p:grpSpPr>
            <a:xfrm>
              <a:off x="3187474" y="3059310"/>
              <a:ext cx="265512" cy="265512"/>
              <a:chOff x="6231000" y="1314000"/>
              <a:chExt cx="331725" cy="331725"/>
            </a:xfrm>
          </p:grpSpPr>
          <p:sp>
            <p:nvSpPr>
              <p:cNvPr id="30" name="îṧḻíḑê">
                <a:extLst>
                  <a:ext uri="{FF2B5EF4-FFF2-40B4-BE49-F238E27FC236}">
                    <a16:creationId xmlns:a16="http://schemas.microsoft.com/office/drawing/2014/main" id="{D259EF7F-5276-4A0C-A5A6-2FC52438D51B}"/>
                  </a:ext>
                </a:extLst>
              </p:cNvPr>
              <p:cNvSpPr/>
              <p:nvPr/>
            </p:nvSpPr>
            <p:spPr bwMode="auto">
              <a:xfrm>
                <a:off x="6231000" y="1314000"/>
                <a:ext cx="331725" cy="33172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îŝľide">
                <a:extLst>
                  <a:ext uri="{FF2B5EF4-FFF2-40B4-BE49-F238E27FC236}">
                    <a16:creationId xmlns:a16="http://schemas.microsoft.com/office/drawing/2014/main" id="{A5AA0221-E7F8-480F-90F9-2276E5E07886}"/>
                  </a:ext>
                </a:extLst>
              </p:cNvPr>
              <p:cNvSpPr/>
              <p:nvPr/>
            </p:nvSpPr>
            <p:spPr bwMode="auto">
              <a:xfrm>
                <a:off x="6281721" y="1386150"/>
                <a:ext cx="230282" cy="187424"/>
              </a:xfrm>
              <a:prstGeom prst="rightArrow">
                <a:avLst/>
              </a:prstGeom>
              <a:solidFill>
                <a:schemeClr val="bg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" name="ïšļidè">
              <a:extLst>
                <a:ext uri="{FF2B5EF4-FFF2-40B4-BE49-F238E27FC236}">
                  <a16:creationId xmlns:a16="http://schemas.microsoft.com/office/drawing/2014/main" id="{41FA5763-C252-4B09-8A03-BA1B961D6922}"/>
                </a:ext>
              </a:extLst>
            </p:cNvPr>
            <p:cNvGrpSpPr/>
            <p:nvPr/>
          </p:nvGrpSpPr>
          <p:grpSpPr>
            <a:xfrm rot="5400000">
              <a:off x="6084876" y="3906760"/>
              <a:ext cx="265512" cy="265510"/>
              <a:chOff x="6231000" y="1314000"/>
              <a:chExt cx="331725" cy="331725"/>
            </a:xfrm>
          </p:grpSpPr>
          <p:sp>
            <p:nvSpPr>
              <p:cNvPr id="28" name="isļíḍê">
                <a:extLst>
                  <a:ext uri="{FF2B5EF4-FFF2-40B4-BE49-F238E27FC236}">
                    <a16:creationId xmlns:a16="http://schemas.microsoft.com/office/drawing/2014/main" id="{B04CDE50-C06E-461D-B9A6-220053FCDC5C}"/>
                  </a:ext>
                </a:extLst>
              </p:cNvPr>
              <p:cNvSpPr/>
              <p:nvPr/>
            </p:nvSpPr>
            <p:spPr bwMode="auto">
              <a:xfrm>
                <a:off x="6231000" y="1314000"/>
                <a:ext cx="331725" cy="33172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îSľíḋe">
                <a:extLst>
                  <a:ext uri="{FF2B5EF4-FFF2-40B4-BE49-F238E27FC236}">
                    <a16:creationId xmlns:a16="http://schemas.microsoft.com/office/drawing/2014/main" id="{55E34519-8A3C-4EAD-B474-B55AAEF279A1}"/>
                  </a:ext>
                </a:extLst>
              </p:cNvPr>
              <p:cNvSpPr/>
              <p:nvPr/>
            </p:nvSpPr>
            <p:spPr bwMode="auto">
              <a:xfrm>
                <a:off x="6281721" y="1386150"/>
                <a:ext cx="230282" cy="187424"/>
              </a:xfrm>
              <a:prstGeom prst="rightArrow">
                <a:avLst/>
              </a:prstGeom>
              <a:solidFill>
                <a:schemeClr val="bg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" name="iśḷíḋè">
              <a:extLst>
                <a:ext uri="{FF2B5EF4-FFF2-40B4-BE49-F238E27FC236}">
                  <a16:creationId xmlns:a16="http://schemas.microsoft.com/office/drawing/2014/main" id="{D42937CF-3C74-4C65-B52F-49DC24EC090F}"/>
                </a:ext>
              </a:extLst>
            </p:cNvPr>
            <p:cNvGrpSpPr/>
            <p:nvPr/>
          </p:nvGrpSpPr>
          <p:grpSpPr>
            <a:xfrm flipH="1">
              <a:off x="3187474" y="4706539"/>
              <a:ext cx="265510" cy="265512"/>
              <a:chOff x="6231000" y="1314000"/>
              <a:chExt cx="331725" cy="331725"/>
            </a:xfrm>
          </p:grpSpPr>
          <p:sp>
            <p:nvSpPr>
              <p:cNvPr id="26" name="ïŝ1iḋe">
                <a:extLst>
                  <a:ext uri="{FF2B5EF4-FFF2-40B4-BE49-F238E27FC236}">
                    <a16:creationId xmlns:a16="http://schemas.microsoft.com/office/drawing/2014/main" id="{2CD875C2-2A3A-46C8-8314-CBA7B6C25578}"/>
                  </a:ext>
                </a:extLst>
              </p:cNvPr>
              <p:cNvSpPr/>
              <p:nvPr/>
            </p:nvSpPr>
            <p:spPr bwMode="auto">
              <a:xfrm>
                <a:off x="6231000" y="1314000"/>
                <a:ext cx="331725" cy="33172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iṡḷîdè">
                <a:extLst>
                  <a:ext uri="{FF2B5EF4-FFF2-40B4-BE49-F238E27FC236}">
                    <a16:creationId xmlns:a16="http://schemas.microsoft.com/office/drawing/2014/main" id="{47F61283-537A-4BDD-9ED0-23070F85E7EE}"/>
                  </a:ext>
                </a:extLst>
              </p:cNvPr>
              <p:cNvSpPr/>
              <p:nvPr/>
            </p:nvSpPr>
            <p:spPr bwMode="auto">
              <a:xfrm>
                <a:off x="6281721" y="1386150"/>
                <a:ext cx="230282" cy="187424"/>
              </a:xfrm>
              <a:prstGeom prst="rightArrow">
                <a:avLst/>
              </a:prstGeom>
              <a:solidFill>
                <a:schemeClr val="bg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0" name="ïṣļîḋe">
              <a:extLst>
                <a:ext uri="{FF2B5EF4-FFF2-40B4-BE49-F238E27FC236}">
                  <a16:creationId xmlns:a16="http://schemas.microsoft.com/office/drawing/2014/main" id="{37F895A2-8CA5-434A-9DC8-34CDA5CDF6A4}"/>
                </a:ext>
              </a:extLst>
            </p:cNvPr>
            <p:cNvSpPr/>
            <p:nvPr/>
          </p:nvSpPr>
          <p:spPr bwMode="auto">
            <a:xfrm>
              <a:off x="3638433" y="399439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 dirty="0"/>
                <a:t>Copy paste fonts. Choose the only option to retain text.</a:t>
              </a:r>
            </a:p>
          </p:txBody>
        </p:sp>
        <p:sp>
          <p:nvSpPr>
            <p:cNvPr id="21" name="îṣ1íďè">
              <a:extLst>
                <a:ext uri="{FF2B5EF4-FFF2-40B4-BE49-F238E27FC236}">
                  <a16:creationId xmlns:a16="http://schemas.microsoft.com/office/drawing/2014/main" id="{8199FF6B-3E86-4EDB-8E9E-29CCFD8E6ED9}"/>
                </a:ext>
              </a:extLst>
            </p:cNvPr>
            <p:cNvSpPr txBox="1"/>
            <p:nvPr/>
          </p:nvSpPr>
          <p:spPr bwMode="auto">
            <a:xfrm>
              <a:off x="3638433" y="3588829"/>
              <a:ext cx="2195910" cy="405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2" name="iślïḑe">
              <a:extLst>
                <a:ext uri="{FF2B5EF4-FFF2-40B4-BE49-F238E27FC236}">
                  <a16:creationId xmlns:a16="http://schemas.microsoft.com/office/drawing/2014/main" id="{37F895A2-8CA5-434A-9DC8-34CDA5CDF6A4}"/>
                </a:ext>
              </a:extLst>
            </p:cNvPr>
            <p:cNvSpPr/>
            <p:nvPr/>
          </p:nvSpPr>
          <p:spPr bwMode="auto">
            <a:xfrm>
              <a:off x="677485" y="5584012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śļîḍê">
              <a:extLst>
                <a:ext uri="{FF2B5EF4-FFF2-40B4-BE49-F238E27FC236}">
                  <a16:creationId xmlns:a16="http://schemas.microsoft.com/office/drawing/2014/main" id="{8199FF6B-3E86-4EDB-8E9E-29CCFD8E6ED9}"/>
                </a:ext>
              </a:extLst>
            </p:cNvPr>
            <p:cNvSpPr txBox="1"/>
            <p:nvPr/>
          </p:nvSpPr>
          <p:spPr bwMode="auto">
            <a:xfrm>
              <a:off x="677485" y="5178443"/>
              <a:ext cx="2195910" cy="405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4" name="ïṩļíďê">
              <a:extLst>
                <a:ext uri="{FF2B5EF4-FFF2-40B4-BE49-F238E27FC236}">
                  <a16:creationId xmlns:a16="http://schemas.microsoft.com/office/drawing/2014/main" id="{37F895A2-8CA5-434A-9DC8-34CDA5CDF6A4}"/>
                </a:ext>
              </a:extLst>
            </p:cNvPr>
            <p:cNvSpPr/>
            <p:nvPr/>
          </p:nvSpPr>
          <p:spPr bwMode="auto">
            <a:xfrm>
              <a:off x="3647935" y="5584012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íśḻíḑé">
              <a:extLst>
                <a:ext uri="{FF2B5EF4-FFF2-40B4-BE49-F238E27FC236}">
                  <a16:creationId xmlns:a16="http://schemas.microsoft.com/office/drawing/2014/main" id="{8199FF6B-3E86-4EDB-8E9E-29CCFD8E6ED9}"/>
                </a:ext>
              </a:extLst>
            </p:cNvPr>
            <p:cNvSpPr txBox="1"/>
            <p:nvPr/>
          </p:nvSpPr>
          <p:spPr bwMode="auto">
            <a:xfrm>
              <a:off x="3647935" y="5178443"/>
              <a:ext cx="2195910" cy="405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83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6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9F9B-775A-47A5-8768-4902D6C2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5F08E3-D5D5-4820-94B7-18036809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77685-52AF-4C46-92A9-5EBE667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2efc2151-29a5-4b1c-9332-07d3381026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9DF7A5-E318-40D9-BF6F-6A261D23D89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14000"/>
            <a:ext cx="10845800" cy="4670146"/>
            <a:chOff x="673100" y="1314000"/>
            <a:chExt cx="10845800" cy="4670146"/>
          </a:xfrm>
        </p:grpSpPr>
        <p:grpSp>
          <p:nvGrpSpPr>
            <p:cNvPr id="6" name="ïṧḷíḍê">
              <a:extLst>
                <a:ext uri="{FF2B5EF4-FFF2-40B4-BE49-F238E27FC236}">
                  <a16:creationId xmlns:a16="http://schemas.microsoft.com/office/drawing/2014/main" id="{4C03A9C3-AA75-40A4-8C33-D19A05D755B3}"/>
                </a:ext>
              </a:extLst>
            </p:cNvPr>
            <p:cNvGrpSpPr/>
            <p:nvPr/>
          </p:nvGrpSpPr>
          <p:grpSpPr>
            <a:xfrm>
              <a:off x="5575300" y="1873810"/>
              <a:ext cx="5943600" cy="3506679"/>
              <a:chOff x="6090823" y="1772817"/>
              <a:chExt cx="5126060" cy="3024336"/>
            </a:xfrm>
          </p:grpSpPr>
          <p:grpSp>
            <p:nvGrpSpPr>
              <p:cNvPr id="38" name="îṧlíḍé">
                <a:extLst>
                  <a:ext uri="{FF2B5EF4-FFF2-40B4-BE49-F238E27FC236}">
                    <a16:creationId xmlns:a16="http://schemas.microsoft.com/office/drawing/2014/main" id="{B599CBC5-9A01-4FDC-9F76-6655F8E6035D}"/>
                  </a:ext>
                </a:extLst>
              </p:cNvPr>
              <p:cNvGrpSpPr/>
              <p:nvPr/>
            </p:nvGrpSpPr>
            <p:grpSpPr>
              <a:xfrm>
                <a:off x="6090823" y="1772817"/>
                <a:ext cx="5126060" cy="3024336"/>
                <a:chOff x="1660525" y="3814763"/>
                <a:chExt cx="10310812" cy="6083300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40" name="ïŝļiḍe">
                  <a:extLst>
                    <a:ext uri="{FF2B5EF4-FFF2-40B4-BE49-F238E27FC236}">
                      <a16:creationId xmlns:a16="http://schemas.microsoft.com/office/drawing/2014/main" id="{23090E81-9FAE-40AC-93E3-445B253271B5}"/>
                    </a:ext>
                  </a:extLst>
                </p:cNvPr>
                <p:cNvSpPr/>
                <p:nvPr/>
              </p:nvSpPr>
              <p:spPr bwMode="auto">
                <a:xfrm>
                  <a:off x="2898775" y="4237039"/>
                  <a:ext cx="7829550" cy="4830762"/>
                </a:xfrm>
                <a:custGeom>
                  <a:avLst/>
                  <a:gdLst>
                    <a:gd name="T0" fmla="*/ 0 w 4932"/>
                    <a:gd name="T1" fmla="*/ 3043 h 3043"/>
                    <a:gd name="T2" fmla="*/ 4932 w 4932"/>
                    <a:gd name="T3" fmla="*/ 3043 h 3043"/>
                    <a:gd name="T4" fmla="*/ 4932 w 4932"/>
                    <a:gd name="T5" fmla="*/ 0 h 3043"/>
                    <a:gd name="T6" fmla="*/ 0 w 4932"/>
                    <a:gd name="T7" fmla="*/ 0 h 3043"/>
                    <a:gd name="T8" fmla="*/ 0 w 4932"/>
                    <a:gd name="T9" fmla="*/ 3043 h 3043"/>
                    <a:gd name="T10" fmla="*/ 41 w 4932"/>
                    <a:gd name="T11" fmla="*/ 40 h 3043"/>
                    <a:gd name="T12" fmla="*/ 4891 w 4932"/>
                    <a:gd name="T13" fmla="*/ 40 h 3043"/>
                    <a:gd name="T14" fmla="*/ 4891 w 4932"/>
                    <a:gd name="T15" fmla="*/ 3003 h 3043"/>
                    <a:gd name="T16" fmla="*/ 41 w 4932"/>
                    <a:gd name="T17" fmla="*/ 3003 h 3043"/>
                    <a:gd name="T18" fmla="*/ 41 w 4932"/>
                    <a:gd name="T19" fmla="*/ 40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32" h="3043">
                      <a:moveTo>
                        <a:pt x="0" y="3043"/>
                      </a:moveTo>
                      <a:lnTo>
                        <a:pt x="4932" y="3043"/>
                      </a:lnTo>
                      <a:lnTo>
                        <a:pt x="4932" y="0"/>
                      </a:lnTo>
                      <a:lnTo>
                        <a:pt x="0" y="0"/>
                      </a:lnTo>
                      <a:lnTo>
                        <a:pt x="0" y="3043"/>
                      </a:lnTo>
                      <a:close/>
                      <a:moveTo>
                        <a:pt x="41" y="40"/>
                      </a:moveTo>
                      <a:lnTo>
                        <a:pt x="4891" y="40"/>
                      </a:lnTo>
                      <a:lnTo>
                        <a:pt x="4891" y="3003"/>
                      </a:lnTo>
                      <a:lnTo>
                        <a:pt x="41" y="3003"/>
                      </a:lnTo>
                      <a:lnTo>
                        <a:pt x="41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ṩļíḍé">
                  <a:extLst>
                    <a:ext uri="{FF2B5EF4-FFF2-40B4-BE49-F238E27FC236}">
                      <a16:creationId xmlns:a16="http://schemas.microsoft.com/office/drawing/2014/main" id="{19C8B5E5-BE4D-4C64-A5FC-ADF67138223A}"/>
                    </a:ext>
                  </a:extLst>
                </p:cNvPr>
                <p:cNvSpPr/>
                <p:nvPr/>
              </p:nvSpPr>
              <p:spPr bwMode="auto">
                <a:xfrm>
                  <a:off x="6777038" y="4057652"/>
                  <a:ext cx="76200" cy="71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$1ïḋé">
                  <a:extLst>
                    <a:ext uri="{FF2B5EF4-FFF2-40B4-BE49-F238E27FC236}">
                      <a16:creationId xmlns:a16="http://schemas.microsoft.com/office/drawing/2014/main" id="{9461A33A-0415-4DDC-82A9-250C23D48D0D}"/>
                    </a:ext>
                  </a:extLst>
                </p:cNvPr>
                <p:cNvSpPr/>
                <p:nvPr/>
              </p:nvSpPr>
              <p:spPr bwMode="auto">
                <a:xfrm>
                  <a:off x="1660525" y="3814763"/>
                  <a:ext cx="10310812" cy="6083300"/>
                </a:xfrm>
                <a:custGeom>
                  <a:avLst/>
                  <a:gdLst>
                    <a:gd name="T0" fmla="*/ 2333 w 2547"/>
                    <a:gd name="T1" fmla="*/ 1380 h 1525"/>
                    <a:gd name="T2" fmla="*/ 2333 w 2547"/>
                    <a:gd name="T3" fmla="*/ 115 h 1525"/>
                    <a:gd name="T4" fmla="*/ 2218 w 2547"/>
                    <a:gd name="T5" fmla="*/ 0 h 1525"/>
                    <a:gd name="T6" fmla="*/ 329 w 2547"/>
                    <a:gd name="T7" fmla="*/ 0 h 1525"/>
                    <a:gd name="T8" fmla="*/ 214 w 2547"/>
                    <a:gd name="T9" fmla="*/ 115 h 1525"/>
                    <a:gd name="T10" fmla="*/ 214 w 2547"/>
                    <a:gd name="T11" fmla="*/ 1380 h 1525"/>
                    <a:gd name="T12" fmla="*/ 0 w 2547"/>
                    <a:gd name="T13" fmla="*/ 1380 h 1525"/>
                    <a:gd name="T14" fmla="*/ 0 w 2547"/>
                    <a:gd name="T15" fmla="*/ 1418 h 1525"/>
                    <a:gd name="T16" fmla="*/ 107 w 2547"/>
                    <a:gd name="T17" fmla="*/ 1525 h 1525"/>
                    <a:gd name="T18" fmla="*/ 2440 w 2547"/>
                    <a:gd name="T19" fmla="*/ 1525 h 1525"/>
                    <a:gd name="T20" fmla="*/ 2547 w 2547"/>
                    <a:gd name="T21" fmla="*/ 1418 h 1525"/>
                    <a:gd name="T22" fmla="*/ 2547 w 2547"/>
                    <a:gd name="T23" fmla="*/ 1380 h 1525"/>
                    <a:gd name="T24" fmla="*/ 2333 w 2547"/>
                    <a:gd name="T25" fmla="*/ 1380 h 1525"/>
                    <a:gd name="T26" fmla="*/ 246 w 2547"/>
                    <a:gd name="T27" fmla="*/ 115 h 1525"/>
                    <a:gd name="T28" fmla="*/ 329 w 2547"/>
                    <a:gd name="T29" fmla="*/ 32 h 1525"/>
                    <a:gd name="T30" fmla="*/ 2218 w 2547"/>
                    <a:gd name="T31" fmla="*/ 32 h 1525"/>
                    <a:gd name="T32" fmla="*/ 2301 w 2547"/>
                    <a:gd name="T33" fmla="*/ 115 h 1525"/>
                    <a:gd name="T34" fmla="*/ 2301 w 2547"/>
                    <a:gd name="T35" fmla="*/ 1380 h 1525"/>
                    <a:gd name="T36" fmla="*/ 246 w 2547"/>
                    <a:gd name="T37" fmla="*/ 1380 h 1525"/>
                    <a:gd name="T38" fmla="*/ 246 w 2547"/>
                    <a:gd name="T39" fmla="*/ 115 h 1525"/>
                    <a:gd name="T40" fmla="*/ 1486 w 2547"/>
                    <a:gd name="T41" fmla="*/ 1412 h 1525"/>
                    <a:gd name="T42" fmla="*/ 1446 w 2547"/>
                    <a:gd name="T43" fmla="*/ 1448 h 1525"/>
                    <a:gd name="T44" fmla="*/ 1100 w 2547"/>
                    <a:gd name="T45" fmla="*/ 1448 h 1525"/>
                    <a:gd name="T46" fmla="*/ 1061 w 2547"/>
                    <a:gd name="T47" fmla="*/ 1412 h 1525"/>
                    <a:gd name="T48" fmla="*/ 1486 w 2547"/>
                    <a:gd name="T49" fmla="*/ 1412 h 1525"/>
                    <a:gd name="T50" fmla="*/ 2515 w 2547"/>
                    <a:gd name="T51" fmla="*/ 1418 h 1525"/>
                    <a:gd name="T52" fmla="*/ 2440 w 2547"/>
                    <a:gd name="T53" fmla="*/ 1493 h 1525"/>
                    <a:gd name="T54" fmla="*/ 107 w 2547"/>
                    <a:gd name="T55" fmla="*/ 1493 h 1525"/>
                    <a:gd name="T56" fmla="*/ 32 w 2547"/>
                    <a:gd name="T57" fmla="*/ 1418 h 1525"/>
                    <a:gd name="T58" fmla="*/ 32 w 2547"/>
                    <a:gd name="T59" fmla="*/ 1412 h 1525"/>
                    <a:gd name="T60" fmla="*/ 1045 w 2547"/>
                    <a:gd name="T61" fmla="*/ 1412 h 1525"/>
                    <a:gd name="T62" fmla="*/ 1100 w 2547"/>
                    <a:gd name="T63" fmla="*/ 1464 h 1525"/>
                    <a:gd name="T64" fmla="*/ 1446 w 2547"/>
                    <a:gd name="T65" fmla="*/ 1464 h 1525"/>
                    <a:gd name="T66" fmla="*/ 1502 w 2547"/>
                    <a:gd name="T67" fmla="*/ 1412 h 1525"/>
                    <a:gd name="T68" fmla="*/ 2515 w 2547"/>
                    <a:gd name="T69" fmla="*/ 1412 h 1525"/>
                    <a:gd name="T70" fmla="*/ 2515 w 2547"/>
                    <a:gd name="T71" fmla="*/ 1418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47" h="1525">
                      <a:moveTo>
                        <a:pt x="2333" y="1380"/>
                      </a:moveTo>
                      <a:cubicBezTo>
                        <a:pt x="2333" y="115"/>
                        <a:pt x="2333" y="115"/>
                        <a:pt x="2333" y="115"/>
                      </a:cubicBezTo>
                      <a:cubicBezTo>
                        <a:pt x="2333" y="51"/>
                        <a:pt x="2281" y="0"/>
                        <a:pt x="2218" y="0"/>
                      </a:cubicBezTo>
                      <a:cubicBezTo>
                        <a:pt x="329" y="0"/>
                        <a:pt x="329" y="0"/>
                        <a:pt x="329" y="0"/>
                      </a:cubicBezTo>
                      <a:cubicBezTo>
                        <a:pt x="265" y="0"/>
                        <a:pt x="214" y="51"/>
                        <a:pt x="214" y="115"/>
                      </a:cubicBezTo>
                      <a:cubicBezTo>
                        <a:pt x="214" y="1380"/>
                        <a:pt x="214" y="1380"/>
                        <a:pt x="214" y="1380"/>
                      </a:cubicBezTo>
                      <a:cubicBezTo>
                        <a:pt x="0" y="1380"/>
                        <a:pt x="0" y="1380"/>
                        <a:pt x="0" y="1380"/>
                      </a:cubicBezTo>
                      <a:cubicBezTo>
                        <a:pt x="0" y="1418"/>
                        <a:pt x="0" y="1418"/>
                        <a:pt x="0" y="1418"/>
                      </a:cubicBezTo>
                      <a:cubicBezTo>
                        <a:pt x="0" y="1477"/>
                        <a:pt x="48" y="1525"/>
                        <a:pt x="107" y="1525"/>
                      </a:cubicBezTo>
                      <a:cubicBezTo>
                        <a:pt x="2440" y="1525"/>
                        <a:pt x="2440" y="1525"/>
                        <a:pt x="2440" y="1525"/>
                      </a:cubicBezTo>
                      <a:cubicBezTo>
                        <a:pt x="2499" y="1525"/>
                        <a:pt x="2547" y="1477"/>
                        <a:pt x="2547" y="1418"/>
                      </a:cubicBezTo>
                      <a:cubicBezTo>
                        <a:pt x="2547" y="1380"/>
                        <a:pt x="2547" y="1380"/>
                        <a:pt x="2547" y="1380"/>
                      </a:cubicBezTo>
                      <a:lnTo>
                        <a:pt x="2333" y="1380"/>
                      </a:lnTo>
                      <a:close/>
                      <a:moveTo>
                        <a:pt x="246" y="115"/>
                      </a:moveTo>
                      <a:cubicBezTo>
                        <a:pt x="246" y="69"/>
                        <a:pt x="283" y="32"/>
                        <a:pt x="329" y="32"/>
                      </a:cubicBezTo>
                      <a:cubicBezTo>
                        <a:pt x="2218" y="32"/>
                        <a:pt x="2218" y="32"/>
                        <a:pt x="2218" y="32"/>
                      </a:cubicBezTo>
                      <a:cubicBezTo>
                        <a:pt x="2264" y="32"/>
                        <a:pt x="2301" y="69"/>
                        <a:pt x="2301" y="115"/>
                      </a:cubicBezTo>
                      <a:cubicBezTo>
                        <a:pt x="2301" y="1380"/>
                        <a:pt x="2301" y="1380"/>
                        <a:pt x="2301" y="1380"/>
                      </a:cubicBezTo>
                      <a:cubicBezTo>
                        <a:pt x="246" y="1380"/>
                        <a:pt x="246" y="1380"/>
                        <a:pt x="246" y="1380"/>
                      </a:cubicBezTo>
                      <a:lnTo>
                        <a:pt x="246" y="115"/>
                      </a:lnTo>
                      <a:close/>
                      <a:moveTo>
                        <a:pt x="1486" y="1412"/>
                      </a:moveTo>
                      <a:cubicBezTo>
                        <a:pt x="1485" y="1432"/>
                        <a:pt x="1467" y="1448"/>
                        <a:pt x="1446" y="1448"/>
                      </a:cubicBezTo>
                      <a:cubicBezTo>
                        <a:pt x="1100" y="1448"/>
                        <a:pt x="1100" y="1448"/>
                        <a:pt x="1100" y="1448"/>
                      </a:cubicBezTo>
                      <a:cubicBezTo>
                        <a:pt x="1080" y="1448"/>
                        <a:pt x="1062" y="1432"/>
                        <a:pt x="1061" y="1412"/>
                      </a:cubicBezTo>
                      <a:lnTo>
                        <a:pt x="1486" y="1412"/>
                      </a:lnTo>
                      <a:close/>
                      <a:moveTo>
                        <a:pt x="2515" y="1418"/>
                      </a:moveTo>
                      <a:cubicBezTo>
                        <a:pt x="2515" y="1460"/>
                        <a:pt x="2481" y="1493"/>
                        <a:pt x="2440" y="1493"/>
                      </a:cubicBezTo>
                      <a:cubicBezTo>
                        <a:pt x="107" y="1493"/>
                        <a:pt x="107" y="1493"/>
                        <a:pt x="107" y="1493"/>
                      </a:cubicBezTo>
                      <a:cubicBezTo>
                        <a:pt x="66" y="1493"/>
                        <a:pt x="32" y="1460"/>
                        <a:pt x="32" y="1418"/>
                      </a:cubicBezTo>
                      <a:cubicBezTo>
                        <a:pt x="32" y="1412"/>
                        <a:pt x="32" y="1412"/>
                        <a:pt x="32" y="1412"/>
                      </a:cubicBezTo>
                      <a:cubicBezTo>
                        <a:pt x="1045" y="1412"/>
                        <a:pt x="1045" y="1412"/>
                        <a:pt x="1045" y="1412"/>
                      </a:cubicBezTo>
                      <a:cubicBezTo>
                        <a:pt x="1046" y="1441"/>
                        <a:pt x="1071" y="1464"/>
                        <a:pt x="1100" y="1464"/>
                      </a:cubicBezTo>
                      <a:cubicBezTo>
                        <a:pt x="1446" y="1464"/>
                        <a:pt x="1446" y="1464"/>
                        <a:pt x="1446" y="1464"/>
                      </a:cubicBezTo>
                      <a:cubicBezTo>
                        <a:pt x="1476" y="1464"/>
                        <a:pt x="1501" y="1441"/>
                        <a:pt x="1502" y="1412"/>
                      </a:cubicBezTo>
                      <a:cubicBezTo>
                        <a:pt x="2515" y="1412"/>
                        <a:pt x="2515" y="1412"/>
                        <a:pt x="2515" y="1412"/>
                      </a:cubicBezTo>
                      <a:lnTo>
                        <a:pt x="2515" y="1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9" name="iŝľîdè">
                <a:extLst>
                  <a:ext uri="{FF2B5EF4-FFF2-40B4-BE49-F238E27FC236}">
                    <a16:creationId xmlns:a16="http://schemas.microsoft.com/office/drawing/2014/main" id="{8B959FED-E625-4A0B-A13D-9214C1965B50}"/>
                  </a:ext>
                </a:extLst>
              </p:cNvPr>
              <p:cNvSpPr/>
              <p:nvPr/>
            </p:nvSpPr>
            <p:spPr>
              <a:xfrm>
                <a:off x="6767453" y="2041798"/>
                <a:ext cx="3776722" cy="2279931"/>
              </a:xfrm>
              <a:prstGeom prst="rect">
                <a:avLst/>
              </a:prstGeom>
              <a:blipFill>
                <a:blip r:embed="rId3"/>
                <a:stretch>
                  <a:fillRect t="-5220" b="-517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îś1ïḑé">
              <a:extLst>
                <a:ext uri="{FF2B5EF4-FFF2-40B4-BE49-F238E27FC236}">
                  <a16:creationId xmlns:a16="http://schemas.microsoft.com/office/drawing/2014/main" id="{3710D42A-0194-4F1C-BFD5-31D2A865019D}"/>
                </a:ext>
              </a:extLst>
            </p:cNvPr>
            <p:cNvGrpSpPr/>
            <p:nvPr/>
          </p:nvGrpSpPr>
          <p:grpSpPr>
            <a:xfrm>
              <a:off x="673100" y="1314000"/>
              <a:ext cx="4136650" cy="944997"/>
              <a:chOff x="966000" y="2263718"/>
              <a:chExt cx="4136650" cy="944997"/>
            </a:xfrm>
          </p:grpSpPr>
          <p:grpSp>
            <p:nvGrpSpPr>
              <p:cNvPr id="32" name="ïSlíḍe">
                <a:extLst>
                  <a:ext uri="{FF2B5EF4-FFF2-40B4-BE49-F238E27FC236}">
                    <a16:creationId xmlns:a16="http://schemas.microsoft.com/office/drawing/2014/main" id="{667E7A6D-EEAA-482B-B432-5C5F3F6EC869}"/>
                  </a:ext>
                </a:extLst>
              </p:cNvPr>
              <p:cNvGrpSpPr/>
              <p:nvPr/>
            </p:nvGrpSpPr>
            <p:grpSpPr>
              <a:xfrm>
                <a:off x="966000" y="2346805"/>
                <a:ext cx="476600" cy="476722"/>
                <a:chOff x="937191" y="1923652"/>
                <a:chExt cx="476600" cy="476722"/>
              </a:xfrm>
            </p:grpSpPr>
            <p:sp>
              <p:nvSpPr>
                <p:cNvPr id="36" name="iṧļîḋê">
                  <a:extLst>
                    <a:ext uri="{FF2B5EF4-FFF2-40B4-BE49-F238E27FC236}">
                      <a16:creationId xmlns:a16="http://schemas.microsoft.com/office/drawing/2014/main" id="{9A45E6EF-01A7-4E22-AA47-2406147B4363}"/>
                    </a:ext>
                  </a:extLst>
                </p:cNvPr>
                <p:cNvSpPr/>
                <p:nvPr/>
              </p:nvSpPr>
              <p:spPr>
                <a:xfrm>
                  <a:off x="937191" y="1923652"/>
                  <a:ext cx="476600" cy="47672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ślîdé">
                  <a:extLst>
                    <a:ext uri="{FF2B5EF4-FFF2-40B4-BE49-F238E27FC236}">
                      <a16:creationId xmlns:a16="http://schemas.microsoft.com/office/drawing/2014/main" id="{BFC9493E-F42B-4F40-BD0B-122DB3DEC1F5}"/>
                    </a:ext>
                  </a:extLst>
                </p:cNvPr>
                <p:cNvSpPr/>
                <p:nvPr/>
              </p:nvSpPr>
              <p:spPr>
                <a:xfrm>
                  <a:off x="1031522" y="2010963"/>
                  <a:ext cx="287939" cy="302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íṧḻiďe">
                <a:extLst>
                  <a:ext uri="{FF2B5EF4-FFF2-40B4-BE49-F238E27FC236}">
                    <a16:creationId xmlns:a16="http://schemas.microsoft.com/office/drawing/2014/main" id="{9042E292-8620-4C7E-A377-0C66A8A1E2BB}"/>
                  </a:ext>
                </a:extLst>
              </p:cNvPr>
              <p:cNvGrpSpPr/>
              <p:nvPr/>
            </p:nvGrpSpPr>
            <p:grpSpPr>
              <a:xfrm>
                <a:off x="1442600" y="2263718"/>
                <a:ext cx="3660050" cy="944997"/>
                <a:chOff x="1466269" y="1944000"/>
                <a:chExt cx="1895269" cy="944997"/>
              </a:xfrm>
            </p:grpSpPr>
            <p:sp>
              <p:nvSpPr>
                <p:cNvPr id="34" name="iślïde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1466269" y="2331598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35" name="ïṥ1îď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1466269" y="1944000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8" name="ïṣľîdé">
              <a:extLst>
                <a:ext uri="{FF2B5EF4-FFF2-40B4-BE49-F238E27FC236}">
                  <a16:creationId xmlns:a16="http://schemas.microsoft.com/office/drawing/2014/main" id="{D87948D3-DC5E-4C43-A4E7-5E79CF971825}"/>
                </a:ext>
              </a:extLst>
            </p:cNvPr>
            <p:cNvGrpSpPr/>
            <p:nvPr/>
          </p:nvGrpSpPr>
          <p:grpSpPr>
            <a:xfrm>
              <a:off x="673100" y="3797432"/>
              <a:ext cx="4136650" cy="944997"/>
              <a:chOff x="966000" y="3735550"/>
              <a:chExt cx="4136650" cy="944997"/>
            </a:xfrm>
          </p:grpSpPr>
          <p:grpSp>
            <p:nvGrpSpPr>
              <p:cNvPr id="26" name="iṥlíḍe">
                <a:extLst>
                  <a:ext uri="{FF2B5EF4-FFF2-40B4-BE49-F238E27FC236}">
                    <a16:creationId xmlns:a16="http://schemas.microsoft.com/office/drawing/2014/main" id="{9B926BE1-2F30-4F60-9828-EDC857531678}"/>
                  </a:ext>
                </a:extLst>
              </p:cNvPr>
              <p:cNvGrpSpPr/>
              <p:nvPr/>
            </p:nvGrpSpPr>
            <p:grpSpPr>
              <a:xfrm>
                <a:off x="966000" y="3818637"/>
                <a:ext cx="476600" cy="476722"/>
                <a:chOff x="937191" y="3395484"/>
                <a:chExt cx="476600" cy="476722"/>
              </a:xfrm>
            </p:grpSpPr>
            <p:sp>
              <p:nvSpPr>
                <p:cNvPr id="30" name="isḻídé">
                  <a:extLst>
                    <a:ext uri="{FF2B5EF4-FFF2-40B4-BE49-F238E27FC236}">
                      <a16:creationId xmlns:a16="http://schemas.microsoft.com/office/drawing/2014/main" id="{FF313524-F3EC-4A3B-AB4F-65B671EE0A7C}"/>
                    </a:ext>
                  </a:extLst>
                </p:cNvPr>
                <p:cNvSpPr/>
                <p:nvPr/>
              </p:nvSpPr>
              <p:spPr>
                <a:xfrm>
                  <a:off x="937191" y="3395484"/>
                  <a:ext cx="476600" cy="47672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$ļiďé">
                  <a:extLst>
                    <a:ext uri="{FF2B5EF4-FFF2-40B4-BE49-F238E27FC236}">
                      <a16:creationId xmlns:a16="http://schemas.microsoft.com/office/drawing/2014/main" id="{7F3FF537-3515-4677-88CE-719E7E556F4A}"/>
                    </a:ext>
                  </a:extLst>
                </p:cNvPr>
                <p:cNvSpPr/>
                <p:nvPr/>
              </p:nvSpPr>
              <p:spPr>
                <a:xfrm>
                  <a:off x="1031522" y="3482795"/>
                  <a:ext cx="287939" cy="302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îŝļïḑé">
                <a:extLst>
                  <a:ext uri="{FF2B5EF4-FFF2-40B4-BE49-F238E27FC236}">
                    <a16:creationId xmlns:a16="http://schemas.microsoft.com/office/drawing/2014/main" id="{3E7E3219-68FB-4D0C-9AA0-9CE1EB688E5E}"/>
                  </a:ext>
                </a:extLst>
              </p:cNvPr>
              <p:cNvGrpSpPr/>
              <p:nvPr/>
            </p:nvGrpSpPr>
            <p:grpSpPr>
              <a:xfrm>
                <a:off x="1442600" y="3735550"/>
                <a:ext cx="3660050" cy="944997"/>
                <a:chOff x="1461000" y="3429003"/>
                <a:chExt cx="1895269" cy="944997"/>
              </a:xfrm>
            </p:grpSpPr>
            <p:sp>
              <p:nvSpPr>
                <p:cNvPr id="28" name="îšlîḑe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1461000" y="3816601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9" name="íşlíďê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1461000" y="3429003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9" name="iṧļîḍé">
              <a:extLst>
                <a:ext uri="{FF2B5EF4-FFF2-40B4-BE49-F238E27FC236}">
                  <a16:creationId xmlns:a16="http://schemas.microsoft.com/office/drawing/2014/main" id="{F42B77EE-9B0E-457C-AC7A-A0737B52DF26}"/>
                </a:ext>
              </a:extLst>
            </p:cNvPr>
            <p:cNvGrpSpPr/>
            <p:nvPr/>
          </p:nvGrpSpPr>
          <p:grpSpPr>
            <a:xfrm>
              <a:off x="673100" y="2555716"/>
              <a:ext cx="4136648" cy="944997"/>
              <a:chOff x="3759352" y="2263718"/>
              <a:chExt cx="4136648" cy="944997"/>
            </a:xfrm>
          </p:grpSpPr>
          <p:grpSp>
            <p:nvGrpSpPr>
              <p:cNvPr id="20" name="iṩľîdé">
                <a:extLst>
                  <a:ext uri="{FF2B5EF4-FFF2-40B4-BE49-F238E27FC236}">
                    <a16:creationId xmlns:a16="http://schemas.microsoft.com/office/drawing/2014/main" id="{0E48E148-EAEB-4834-83FC-96A9C812D608}"/>
                  </a:ext>
                </a:extLst>
              </p:cNvPr>
              <p:cNvGrpSpPr/>
              <p:nvPr/>
            </p:nvGrpSpPr>
            <p:grpSpPr>
              <a:xfrm>
                <a:off x="3759352" y="2346805"/>
                <a:ext cx="476598" cy="476722"/>
                <a:chOff x="3730543" y="1923652"/>
                <a:chExt cx="476598" cy="476722"/>
              </a:xfrm>
            </p:grpSpPr>
            <p:sp>
              <p:nvSpPr>
                <p:cNvPr id="24" name="íṡļíḓè">
                  <a:extLst>
                    <a:ext uri="{FF2B5EF4-FFF2-40B4-BE49-F238E27FC236}">
                      <a16:creationId xmlns:a16="http://schemas.microsoft.com/office/drawing/2014/main" id="{7D6CACE9-3017-4A74-B943-D5544EB28C7E}"/>
                    </a:ext>
                  </a:extLst>
                </p:cNvPr>
                <p:cNvSpPr/>
                <p:nvPr/>
              </p:nvSpPr>
              <p:spPr>
                <a:xfrm>
                  <a:off x="3730543" y="1923652"/>
                  <a:ext cx="476598" cy="47672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ṥḻíḍe">
                  <a:extLst>
                    <a:ext uri="{FF2B5EF4-FFF2-40B4-BE49-F238E27FC236}">
                      <a16:creationId xmlns:a16="http://schemas.microsoft.com/office/drawing/2014/main" id="{945BF671-BBB8-483C-BCAD-2C2BEDA332F2}"/>
                    </a:ext>
                  </a:extLst>
                </p:cNvPr>
                <p:cNvSpPr/>
                <p:nvPr/>
              </p:nvSpPr>
              <p:spPr>
                <a:xfrm>
                  <a:off x="3824874" y="2010963"/>
                  <a:ext cx="287937" cy="302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iṩḻiḑê">
                <a:extLst>
                  <a:ext uri="{FF2B5EF4-FFF2-40B4-BE49-F238E27FC236}">
                    <a16:creationId xmlns:a16="http://schemas.microsoft.com/office/drawing/2014/main" id="{CDDF8F5F-C9E1-43DF-9C4E-4F4BC102FB6D}"/>
                  </a:ext>
                </a:extLst>
              </p:cNvPr>
              <p:cNvGrpSpPr/>
              <p:nvPr/>
            </p:nvGrpSpPr>
            <p:grpSpPr>
              <a:xfrm>
                <a:off x="4235950" y="2263718"/>
                <a:ext cx="3660050" cy="944997"/>
                <a:chOff x="4261538" y="1944000"/>
                <a:chExt cx="1895269" cy="944997"/>
              </a:xfrm>
            </p:grpSpPr>
            <p:sp>
              <p:nvSpPr>
                <p:cNvPr id="22" name="ïś1îḋ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261538" y="2331598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3" name="ïšľîḋ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261538" y="1944000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0" name="iSlîḓe">
              <a:extLst>
                <a:ext uri="{FF2B5EF4-FFF2-40B4-BE49-F238E27FC236}">
                  <a16:creationId xmlns:a16="http://schemas.microsoft.com/office/drawing/2014/main" id="{06070D53-F15F-4D4E-9D1A-BB97F8F6F3DC}"/>
                </a:ext>
              </a:extLst>
            </p:cNvPr>
            <p:cNvGrpSpPr/>
            <p:nvPr/>
          </p:nvGrpSpPr>
          <p:grpSpPr>
            <a:xfrm>
              <a:off x="673100" y="5039149"/>
              <a:ext cx="4136648" cy="944997"/>
              <a:chOff x="3759352" y="3735548"/>
              <a:chExt cx="4136648" cy="944997"/>
            </a:xfrm>
          </p:grpSpPr>
          <p:grpSp>
            <p:nvGrpSpPr>
              <p:cNvPr id="14" name="îṥļiḓé">
                <a:extLst>
                  <a:ext uri="{FF2B5EF4-FFF2-40B4-BE49-F238E27FC236}">
                    <a16:creationId xmlns:a16="http://schemas.microsoft.com/office/drawing/2014/main" id="{20317D83-534C-4E30-84F6-AA320629B171}"/>
                  </a:ext>
                </a:extLst>
              </p:cNvPr>
              <p:cNvGrpSpPr/>
              <p:nvPr/>
            </p:nvGrpSpPr>
            <p:grpSpPr>
              <a:xfrm>
                <a:off x="3759352" y="3818635"/>
                <a:ext cx="476598" cy="476722"/>
                <a:chOff x="3730543" y="3395482"/>
                <a:chExt cx="476598" cy="476722"/>
              </a:xfrm>
            </p:grpSpPr>
            <p:sp>
              <p:nvSpPr>
                <p:cNvPr id="18" name="ïsḻïḍê">
                  <a:extLst>
                    <a:ext uri="{FF2B5EF4-FFF2-40B4-BE49-F238E27FC236}">
                      <a16:creationId xmlns:a16="http://schemas.microsoft.com/office/drawing/2014/main" id="{3FA2EB78-2D3B-4CEB-9150-D11275F00736}"/>
                    </a:ext>
                  </a:extLst>
                </p:cNvPr>
                <p:cNvSpPr/>
                <p:nvPr/>
              </p:nvSpPr>
              <p:spPr>
                <a:xfrm>
                  <a:off x="3730543" y="3395482"/>
                  <a:ext cx="476598" cy="47672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ŝlïďê">
                  <a:extLst>
                    <a:ext uri="{FF2B5EF4-FFF2-40B4-BE49-F238E27FC236}">
                      <a16:creationId xmlns:a16="http://schemas.microsoft.com/office/drawing/2014/main" id="{FBCB1784-B2E8-44B2-AEB9-3F1BB07B5749}"/>
                    </a:ext>
                  </a:extLst>
                </p:cNvPr>
                <p:cNvSpPr/>
                <p:nvPr/>
              </p:nvSpPr>
              <p:spPr>
                <a:xfrm>
                  <a:off x="3824874" y="3482793"/>
                  <a:ext cx="287937" cy="302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íṡliďe">
                <a:extLst>
                  <a:ext uri="{FF2B5EF4-FFF2-40B4-BE49-F238E27FC236}">
                    <a16:creationId xmlns:a16="http://schemas.microsoft.com/office/drawing/2014/main" id="{FFF2400F-FD14-4FD1-B8C5-69A37B4EA3DB}"/>
                  </a:ext>
                </a:extLst>
              </p:cNvPr>
              <p:cNvGrpSpPr/>
              <p:nvPr/>
            </p:nvGrpSpPr>
            <p:grpSpPr>
              <a:xfrm>
                <a:off x="4235950" y="3735548"/>
                <a:ext cx="3660050" cy="944997"/>
                <a:chOff x="4256269" y="3429003"/>
                <a:chExt cx="1895269" cy="944997"/>
              </a:xfrm>
            </p:grpSpPr>
            <p:sp>
              <p:nvSpPr>
                <p:cNvPr id="16" name="isļiď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256269" y="3816601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7" name="îsľiḓè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256269" y="3429003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8BC606-FD28-44B0-BF84-3CA9E046E76B}"/>
                </a:ext>
              </a:extLst>
            </p:cNvPr>
            <p:cNvCxnSpPr/>
            <p:nvPr/>
          </p:nvCxnSpPr>
          <p:spPr>
            <a:xfrm>
              <a:off x="1258100" y="2258997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6A7FD2-DA5F-4946-BFE7-C2C6211EAD82}"/>
                </a:ext>
              </a:extLst>
            </p:cNvPr>
            <p:cNvCxnSpPr/>
            <p:nvPr/>
          </p:nvCxnSpPr>
          <p:spPr>
            <a:xfrm>
              <a:off x="1258100" y="3501702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08F7199-BD88-4EA0-84ED-2B74E05CC40D}"/>
                </a:ext>
              </a:extLst>
            </p:cNvPr>
            <p:cNvCxnSpPr/>
            <p:nvPr/>
          </p:nvCxnSpPr>
          <p:spPr>
            <a:xfrm>
              <a:off x="1258100" y="4744407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23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D68F7-B781-48F4-81BA-78B5D3F2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A0EF1-4841-4835-9F11-D0AF2DC6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EAC61-8884-4037-AFD7-8DCBAEE4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3e908547-8c33-4f16-af9f-761563c29e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632252-90AB-495A-94D1-3BC80E4713C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557" y="1674000"/>
            <a:ext cx="10484887" cy="3876110"/>
            <a:chOff x="853557" y="1674000"/>
            <a:chExt cx="10484887" cy="3876110"/>
          </a:xfrm>
        </p:grpSpPr>
        <p:sp>
          <p:nvSpPr>
            <p:cNvPr id="6" name="îş1ïďe">
              <a:extLst>
                <a:ext uri="{FF2B5EF4-FFF2-40B4-BE49-F238E27FC236}">
                  <a16:creationId xmlns:a16="http://schemas.microsoft.com/office/drawing/2014/main" id="{28C78FAC-BC36-43B2-B627-5779E0CAE744}"/>
                </a:ext>
              </a:extLst>
            </p:cNvPr>
            <p:cNvSpPr/>
            <p:nvPr/>
          </p:nvSpPr>
          <p:spPr bwMode="auto">
            <a:xfrm>
              <a:off x="1271556" y="1674000"/>
              <a:ext cx="9648889" cy="2683201"/>
            </a:xfrm>
            <a:custGeom>
              <a:avLst/>
              <a:gdLst>
                <a:gd name="T0" fmla="+- 0 10799 137"/>
                <a:gd name="T1" fmla="*/ T0 w 21325"/>
                <a:gd name="T2" fmla="*/ 10297 h 20595"/>
                <a:gd name="T3" fmla="+- 0 10799 137"/>
                <a:gd name="T4" fmla="*/ T3 w 21325"/>
                <a:gd name="T5" fmla="*/ 10297 h 20595"/>
                <a:gd name="T6" fmla="+- 0 10799 137"/>
                <a:gd name="T7" fmla="*/ T6 w 21325"/>
                <a:gd name="T8" fmla="*/ 10297 h 20595"/>
                <a:gd name="T9" fmla="+- 0 10799 137"/>
                <a:gd name="T10" fmla="*/ T9 w 21325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25" h="20595">
                  <a:moveTo>
                    <a:pt x="7460" y="0"/>
                  </a:moveTo>
                  <a:cubicBezTo>
                    <a:pt x="6701" y="0"/>
                    <a:pt x="5943" y="1004"/>
                    <a:pt x="5364" y="3015"/>
                  </a:cubicBezTo>
                  <a:cubicBezTo>
                    <a:pt x="5216" y="3528"/>
                    <a:pt x="5088" y="4082"/>
                    <a:pt x="4978" y="4666"/>
                  </a:cubicBezTo>
                  <a:cubicBezTo>
                    <a:pt x="4802" y="5522"/>
                    <a:pt x="4623" y="6511"/>
                    <a:pt x="4433" y="7355"/>
                  </a:cubicBezTo>
                  <a:cubicBezTo>
                    <a:pt x="4291" y="7986"/>
                    <a:pt x="4091" y="8422"/>
                    <a:pt x="3868" y="8636"/>
                  </a:cubicBezTo>
                  <a:cubicBezTo>
                    <a:pt x="3543" y="8949"/>
                    <a:pt x="3237" y="8788"/>
                    <a:pt x="2957" y="8196"/>
                  </a:cubicBezTo>
                  <a:cubicBezTo>
                    <a:pt x="2717" y="7690"/>
                    <a:pt x="2519" y="6882"/>
                    <a:pt x="2273" y="6452"/>
                  </a:cubicBezTo>
                  <a:cubicBezTo>
                    <a:pt x="1721" y="4949"/>
                    <a:pt x="920" y="5076"/>
                    <a:pt x="412" y="6842"/>
                  </a:cubicBezTo>
                  <a:cubicBezTo>
                    <a:pt x="-137" y="8749"/>
                    <a:pt x="-137" y="11844"/>
                    <a:pt x="412" y="13751"/>
                  </a:cubicBezTo>
                  <a:cubicBezTo>
                    <a:pt x="961" y="15659"/>
                    <a:pt x="1852" y="15659"/>
                    <a:pt x="2401" y="13751"/>
                  </a:cubicBezTo>
                  <a:cubicBezTo>
                    <a:pt x="2424" y="13672"/>
                    <a:pt x="2444" y="13587"/>
                    <a:pt x="2465" y="13503"/>
                  </a:cubicBezTo>
                  <a:cubicBezTo>
                    <a:pt x="2512" y="13392"/>
                    <a:pt x="2559" y="13278"/>
                    <a:pt x="2605" y="13164"/>
                  </a:cubicBezTo>
                  <a:cubicBezTo>
                    <a:pt x="2877" y="12500"/>
                    <a:pt x="3169" y="11842"/>
                    <a:pt x="3508" y="11816"/>
                  </a:cubicBezTo>
                  <a:cubicBezTo>
                    <a:pt x="4045" y="11775"/>
                    <a:pt x="4450" y="13254"/>
                    <a:pt x="4790" y="14750"/>
                  </a:cubicBezTo>
                  <a:cubicBezTo>
                    <a:pt x="4931" y="15771"/>
                    <a:pt x="5120" y="16732"/>
                    <a:pt x="5364" y="17578"/>
                  </a:cubicBezTo>
                  <a:cubicBezTo>
                    <a:pt x="6521" y="21599"/>
                    <a:pt x="8399" y="21599"/>
                    <a:pt x="9557" y="17578"/>
                  </a:cubicBezTo>
                  <a:cubicBezTo>
                    <a:pt x="9601" y="17424"/>
                    <a:pt x="9643" y="17265"/>
                    <a:pt x="9684" y="17104"/>
                  </a:cubicBezTo>
                  <a:cubicBezTo>
                    <a:pt x="10226" y="15788"/>
                    <a:pt x="10609" y="13433"/>
                    <a:pt x="11267" y="12762"/>
                  </a:cubicBezTo>
                  <a:cubicBezTo>
                    <a:pt x="11933" y="12084"/>
                    <a:pt x="12577" y="13243"/>
                    <a:pt x="13119" y="14575"/>
                  </a:cubicBezTo>
                  <a:cubicBezTo>
                    <a:pt x="13319" y="15068"/>
                    <a:pt x="13514" y="15594"/>
                    <a:pt x="13724" y="16048"/>
                  </a:cubicBezTo>
                  <a:cubicBezTo>
                    <a:pt x="14395" y="17738"/>
                    <a:pt x="15294" y="17839"/>
                    <a:pt x="15993" y="16344"/>
                  </a:cubicBezTo>
                  <a:lnTo>
                    <a:pt x="15993" y="16388"/>
                  </a:lnTo>
                  <a:cubicBezTo>
                    <a:pt x="16008" y="16345"/>
                    <a:pt x="16022" y="16299"/>
                    <a:pt x="16036" y="16255"/>
                  </a:cubicBezTo>
                  <a:cubicBezTo>
                    <a:pt x="16154" y="15989"/>
                    <a:pt x="16265" y="15679"/>
                    <a:pt x="16368" y="15321"/>
                  </a:cubicBezTo>
                  <a:cubicBezTo>
                    <a:pt x="16431" y="15103"/>
                    <a:pt x="16487" y="14870"/>
                    <a:pt x="16540" y="14632"/>
                  </a:cubicBezTo>
                  <a:cubicBezTo>
                    <a:pt x="16575" y="14515"/>
                    <a:pt x="16611" y="14401"/>
                    <a:pt x="16645" y="14282"/>
                  </a:cubicBezTo>
                  <a:cubicBezTo>
                    <a:pt x="16984" y="13107"/>
                    <a:pt x="17343" y="11817"/>
                    <a:pt x="17817" y="11816"/>
                  </a:cubicBezTo>
                  <a:cubicBezTo>
                    <a:pt x="18157" y="11815"/>
                    <a:pt x="18449" y="12494"/>
                    <a:pt x="18720" y="13164"/>
                  </a:cubicBezTo>
                  <a:cubicBezTo>
                    <a:pt x="18767" y="13280"/>
                    <a:pt x="18813" y="13395"/>
                    <a:pt x="18861" y="13508"/>
                  </a:cubicBezTo>
                  <a:cubicBezTo>
                    <a:pt x="18881" y="13590"/>
                    <a:pt x="18902" y="13673"/>
                    <a:pt x="18924" y="13751"/>
                  </a:cubicBezTo>
                  <a:cubicBezTo>
                    <a:pt x="19473" y="15659"/>
                    <a:pt x="20364" y="15659"/>
                    <a:pt x="20913" y="13751"/>
                  </a:cubicBezTo>
                  <a:cubicBezTo>
                    <a:pt x="21463" y="11844"/>
                    <a:pt x="21463" y="8749"/>
                    <a:pt x="20913" y="6842"/>
                  </a:cubicBezTo>
                  <a:cubicBezTo>
                    <a:pt x="20405" y="5076"/>
                    <a:pt x="19604" y="4949"/>
                    <a:pt x="19052" y="6452"/>
                  </a:cubicBezTo>
                  <a:cubicBezTo>
                    <a:pt x="18805" y="6879"/>
                    <a:pt x="18606" y="7682"/>
                    <a:pt x="18368" y="8196"/>
                  </a:cubicBezTo>
                  <a:cubicBezTo>
                    <a:pt x="18088" y="8801"/>
                    <a:pt x="17781" y="8993"/>
                    <a:pt x="17457" y="8636"/>
                  </a:cubicBezTo>
                  <a:cubicBezTo>
                    <a:pt x="17243" y="8400"/>
                    <a:pt x="17054" y="7922"/>
                    <a:pt x="16892" y="7355"/>
                  </a:cubicBezTo>
                  <a:cubicBezTo>
                    <a:pt x="16806" y="7055"/>
                    <a:pt x="16727" y="6740"/>
                    <a:pt x="16642" y="6456"/>
                  </a:cubicBezTo>
                  <a:cubicBezTo>
                    <a:pt x="16564" y="6037"/>
                    <a:pt x="16474" y="5639"/>
                    <a:pt x="16368" y="5272"/>
                  </a:cubicBezTo>
                  <a:cubicBezTo>
                    <a:pt x="15619" y="2669"/>
                    <a:pt x="14432" y="2508"/>
                    <a:pt x="13628" y="4789"/>
                  </a:cubicBezTo>
                  <a:cubicBezTo>
                    <a:pt x="13546" y="4942"/>
                    <a:pt x="13465" y="5101"/>
                    <a:pt x="13386" y="5272"/>
                  </a:cubicBezTo>
                  <a:cubicBezTo>
                    <a:pt x="12852" y="6421"/>
                    <a:pt x="12348" y="8048"/>
                    <a:pt x="11685" y="8121"/>
                  </a:cubicBezTo>
                  <a:cubicBezTo>
                    <a:pt x="11111" y="8184"/>
                    <a:pt x="10652" y="7089"/>
                    <a:pt x="10263" y="5658"/>
                  </a:cubicBezTo>
                  <a:cubicBezTo>
                    <a:pt x="10080" y="4985"/>
                    <a:pt x="9913" y="4244"/>
                    <a:pt x="9722" y="3643"/>
                  </a:cubicBezTo>
                  <a:cubicBezTo>
                    <a:pt x="9670" y="3428"/>
                    <a:pt x="9615" y="3217"/>
                    <a:pt x="9557" y="3015"/>
                  </a:cubicBezTo>
                  <a:cubicBezTo>
                    <a:pt x="8978" y="1004"/>
                    <a:pt x="8219" y="0"/>
                    <a:pt x="7460" y="0"/>
                  </a:cubicBezTo>
                  <a:close/>
                  <a:moveTo>
                    <a:pt x="7460" y="2478"/>
                  </a:moveTo>
                  <a:cubicBezTo>
                    <a:pt x="8043" y="2478"/>
                    <a:pt x="8625" y="3248"/>
                    <a:pt x="9070" y="4792"/>
                  </a:cubicBezTo>
                  <a:cubicBezTo>
                    <a:pt x="9959" y="7878"/>
                    <a:pt x="9959" y="12884"/>
                    <a:pt x="9070" y="15971"/>
                  </a:cubicBezTo>
                  <a:cubicBezTo>
                    <a:pt x="8181" y="19058"/>
                    <a:pt x="6740" y="19058"/>
                    <a:pt x="5851" y="15971"/>
                  </a:cubicBezTo>
                  <a:cubicBezTo>
                    <a:pt x="4962" y="12884"/>
                    <a:pt x="4962" y="7878"/>
                    <a:pt x="5851" y="4792"/>
                  </a:cubicBezTo>
                  <a:cubicBezTo>
                    <a:pt x="6295" y="3248"/>
                    <a:pt x="6878" y="2478"/>
                    <a:pt x="7460" y="2478"/>
                  </a:cubicBezTo>
                  <a:close/>
                  <a:moveTo>
                    <a:pt x="14921" y="5071"/>
                  </a:moveTo>
                  <a:cubicBezTo>
                    <a:pt x="15307" y="5071"/>
                    <a:pt x="15692" y="5581"/>
                    <a:pt x="15985" y="6602"/>
                  </a:cubicBezTo>
                  <a:cubicBezTo>
                    <a:pt x="16573" y="8642"/>
                    <a:pt x="16573" y="11951"/>
                    <a:pt x="15985" y="13992"/>
                  </a:cubicBezTo>
                  <a:cubicBezTo>
                    <a:pt x="15398" y="16032"/>
                    <a:pt x="14445" y="16032"/>
                    <a:pt x="13857" y="13992"/>
                  </a:cubicBezTo>
                  <a:cubicBezTo>
                    <a:pt x="13270" y="11951"/>
                    <a:pt x="13270" y="8642"/>
                    <a:pt x="13857" y="6602"/>
                  </a:cubicBezTo>
                  <a:cubicBezTo>
                    <a:pt x="14151" y="5581"/>
                    <a:pt x="14536" y="5071"/>
                    <a:pt x="14921" y="5071"/>
                  </a:cubicBezTo>
                  <a:close/>
                  <a:moveTo>
                    <a:pt x="1407" y="6850"/>
                  </a:moveTo>
                  <a:cubicBezTo>
                    <a:pt x="1667" y="6850"/>
                    <a:pt x="1927" y="7194"/>
                    <a:pt x="2126" y="7884"/>
                  </a:cubicBezTo>
                  <a:cubicBezTo>
                    <a:pt x="2523" y="9264"/>
                    <a:pt x="2523" y="11502"/>
                    <a:pt x="2126" y="12882"/>
                  </a:cubicBezTo>
                  <a:cubicBezTo>
                    <a:pt x="1729" y="14262"/>
                    <a:pt x="1084" y="14262"/>
                    <a:pt x="687" y="12882"/>
                  </a:cubicBezTo>
                  <a:cubicBezTo>
                    <a:pt x="290" y="11502"/>
                    <a:pt x="290" y="9264"/>
                    <a:pt x="687" y="7884"/>
                  </a:cubicBezTo>
                  <a:cubicBezTo>
                    <a:pt x="886" y="7194"/>
                    <a:pt x="1146" y="6850"/>
                    <a:pt x="1407" y="6850"/>
                  </a:cubicBezTo>
                  <a:close/>
                  <a:moveTo>
                    <a:pt x="19918" y="6850"/>
                  </a:moveTo>
                  <a:cubicBezTo>
                    <a:pt x="20179" y="6850"/>
                    <a:pt x="20439" y="7194"/>
                    <a:pt x="20638" y="7884"/>
                  </a:cubicBezTo>
                  <a:cubicBezTo>
                    <a:pt x="21035" y="9264"/>
                    <a:pt x="21035" y="11502"/>
                    <a:pt x="20638" y="12882"/>
                  </a:cubicBezTo>
                  <a:cubicBezTo>
                    <a:pt x="20241" y="14262"/>
                    <a:pt x="19596" y="14262"/>
                    <a:pt x="19199" y="12882"/>
                  </a:cubicBezTo>
                  <a:cubicBezTo>
                    <a:pt x="18802" y="11502"/>
                    <a:pt x="18802" y="9264"/>
                    <a:pt x="19199" y="7884"/>
                  </a:cubicBezTo>
                  <a:cubicBezTo>
                    <a:pt x="19398" y="7194"/>
                    <a:pt x="19658" y="6850"/>
                    <a:pt x="19918" y="6850"/>
                  </a:cubicBezTo>
                  <a:close/>
                </a:path>
              </a:pathLst>
            </a:custGeom>
            <a:solidFill>
              <a:srgbClr val="D7D5D6">
                <a:alpha val="616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ṥļïḑé">
              <a:extLst>
                <a:ext uri="{FF2B5EF4-FFF2-40B4-BE49-F238E27FC236}">
                  <a16:creationId xmlns:a16="http://schemas.microsoft.com/office/drawing/2014/main" id="{48915A66-697E-470C-A939-8CEF511361E4}"/>
                </a:ext>
              </a:extLst>
            </p:cNvPr>
            <p:cNvSpPr/>
            <p:nvPr/>
          </p:nvSpPr>
          <p:spPr bwMode="auto">
            <a:xfrm flipH="1">
              <a:off x="1573416" y="2692471"/>
              <a:ext cx="668346" cy="66834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ṥľiḋè">
              <a:extLst>
                <a:ext uri="{FF2B5EF4-FFF2-40B4-BE49-F238E27FC236}">
                  <a16:creationId xmlns:a16="http://schemas.microsoft.com/office/drawing/2014/main" id="{DFCBBC93-5204-470E-BDBD-8AABE405ABF1}"/>
                </a:ext>
              </a:extLst>
            </p:cNvPr>
            <p:cNvSpPr/>
            <p:nvPr/>
          </p:nvSpPr>
          <p:spPr bwMode="auto">
            <a:xfrm>
              <a:off x="3842684" y="2222093"/>
              <a:ext cx="1608284" cy="160828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ļíḑè">
              <a:extLst>
                <a:ext uri="{FF2B5EF4-FFF2-40B4-BE49-F238E27FC236}">
                  <a16:creationId xmlns:a16="http://schemas.microsoft.com/office/drawing/2014/main" id="{4CD67778-8972-4B02-9F03-CD7232F5DB99}"/>
                </a:ext>
              </a:extLst>
            </p:cNvPr>
            <p:cNvSpPr/>
            <p:nvPr/>
          </p:nvSpPr>
          <p:spPr bwMode="auto">
            <a:xfrm>
              <a:off x="7511634" y="2504320"/>
              <a:ext cx="1022561" cy="102174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şḷïḑé">
              <a:extLst>
                <a:ext uri="{FF2B5EF4-FFF2-40B4-BE49-F238E27FC236}">
                  <a16:creationId xmlns:a16="http://schemas.microsoft.com/office/drawing/2014/main" id="{31E6330F-5078-4D7F-8204-7BDD4598FAF6}"/>
                </a:ext>
              </a:extLst>
            </p:cNvPr>
            <p:cNvSpPr/>
            <p:nvPr/>
          </p:nvSpPr>
          <p:spPr bwMode="auto">
            <a:xfrm>
              <a:off x="9950239" y="2692471"/>
              <a:ext cx="668346" cy="66834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ļïďe">
              <a:extLst>
                <a:ext uri="{FF2B5EF4-FFF2-40B4-BE49-F238E27FC236}">
                  <a16:creationId xmlns:a16="http://schemas.microsoft.com/office/drawing/2014/main" id="{3913F16D-F509-45F6-BAA8-9EE01114A1F8}"/>
                </a:ext>
              </a:extLst>
            </p:cNvPr>
            <p:cNvSpPr/>
            <p:nvPr/>
          </p:nvSpPr>
          <p:spPr bwMode="auto">
            <a:xfrm>
              <a:off x="1794290" y="2890439"/>
              <a:ext cx="227418" cy="2495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5882" y="21600"/>
                  </a:lnTo>
                  <a:lnTo>
                    <a:pt x="15882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13658" y="21600"/>
                  </a:moveTo>
                  <a:lnTo>
                    <a:pt x="7941" y="21600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600"/>
                    <a:pt x="13658" y="21600"/>
                  </a:cubicBezTo>
                  <a:close/>
                  <a:moveTo>
                    <a:pt x="5717" y="21600"/>
                  </a:moveTo>
                  <a:lnTo>
                    <a:pt x="0" y="21600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600"/>
                    <a:pt x="5717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ŝḷîḑe">
              <a:extLst>
                <a:ext uri="{FF2B5EF4-FFF2-40B4-BE49-F238E27FC236}">
                  <a16:creationId xmlns:a16="http://schemas.microsoft.com/office/drawing/2014/main" id="{F0D7A256-A648-4545-A89A-7B1392D2488B}"/>
                </a:ext>
              </a:extLst>
            </p:cNvPr>
            <p:cNvSpPr/>
            <p:nvPr/>
          </p:nvSpPr>
          <p:spPr bwMode="auto">
            <a:xfrm>
              <a:off x="7855215" y="2847901"/>
              <a:ext cx="335400" cy="335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277" y="9428"/>
                  </a:moveTo>
                  <a:lnTo>
                    <a:pt x="12277" y="0"/>
                  </a:lnTo>
                  <a:cubicBezTo>
                    <a:pt x="17448" y="0"/>
                    <a:pt x="21599" y="4151"/>
                    <a:pt x="21599" y="9322"/>
                  </a:cubicBezTo>
                  <a:cubicBezTo>
                    <a:pt x="21599" y="9357"/>
                    <a:pt x="21599" y="9392"/>
                    <a:pt x="21599" y="9428"/>
                  </a:cubicBezTo>
                  <a:cubicBezTo>
                    <a:pt x="21599" y="9428"/>
                    <a:pt x="12277" y="9428"/>
                    <a:pt x="12277" y="9428"/>
                  </a:cubicBezTo>
                  <a:close/>
                  <a:moveTo>
                    <a:pt x="18680" y="12383"/>
                  </a:moveTo>
                  <a:cubicBezTo>
                    <a:pt x="18680" y="12312"/>
                    <a:pt x="18680" y="12277"/>
                    <a:pt x="18680" y="12277"/>
                  </a:cubicBezTo>
                  <a:cubicBezTo>
                    <a:pt x="18680" y="17448"/>
                    <a:pt x="14493" y="21599"/>
                    <a:pt x="9322" y="21599"/>
                  </a:cubicBezTo>
                  <a:cubicBezTo>
                    <a:pt x="4151" y="21599"/>
                    <a:pt x="0" y="17448"/>
                    <a:pt x="0" y="12277"/>
                  </a:cubicBezTo>
                  <a:cubicBezTo>
                    <a:pt x="0" y="7106"/>
                    <a:pt x="4151" y="2919"/>
                    <a:pt x="9322" y="2919"/>
                  </a:cubicBezTo>
                  <a:lnTo>
                    <a:pt x="9322" y="12383"/>
                  </a:lnTo>
                  <a:cubicBezTo>
                    <a:pt x="9322" y="12383"/>
                    <a:pt x="18680" y="12383"/>
                    <a:pt x="18680" y="12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ļidè">
              <a:extLst>
                <a:ext uri="{FF2B5EF4-FFF2-40B4-BE49-F238E27FC236}">
                  <a16:creationId xmlns:a16="http://schemas.microsoft.com/office/drawing/2014/main" id="{ADFCE756-934F-4505-8AB8-B36C36C2BDDE}"/>
                </a:ext>
              </a:extLst>
            </p:cNvPr>
            <p:cNvSpPr/>
            <p:nvPr/>
          </p:nvSpPr>
          <p:spPr bwMode="auto">
            <a:xfrm>
              <a:off x="4388323" y="2785729"/>
              <a:ext cx="517007" cy="4810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188" y="12491"/>
                  </a:moveTo>
                  <a:lnTo>
                    <a:pt x="19188" y="9719"/>
                  </a:lnTo>
                  <a:lnTo>
                    <a:pt x="16141" y="9719"/>
                  </a:lnTo>
                  <a:lnTo>
                    <a:pt x="16141" y="12491"/>
                  </a:lnTo>
                  <a:cubicBezTo>
                    <a:pt x="16141" y="12491"/>
                    <a:pt x="19188" y="12491"/>
                    <a:pt x="19188" y="12491"/>
                  </a:cubicBezTo>
                  <a:close/>
                  <a:moveTo>
                    <a:pt x="19188" y="6551"/>
                  </a:moveTo>
                  <a:lnTo>
                    <a:pt x="16141" y="6299"/>
                  </a:lnTo>
                  <a:lnTo>
                    <a:pt x="16141" y="8891"/>
                  </a:lnTo>
                  <a:lnTo>
                    <a:pt x="19188" y="8891"/>
                  </a:lnTo>
                  <a:cubicBezTo>
                    <a:pt x="19188" y="8891"/>
                    <a:pt x="19188" y="6551"/>
                    <a:pt x="19188" y="6551"/>
                  </a:cubicBezTo>
                  <a:close/>
                  <a:moveTo>
                    <a:pt x="18217" y="16775"/>
                  </a:moveTo>
                  <a:cubicBezTo>
                    <a:pt x="17011" y="16775"/>
                    <a:pt x="16007" y="17855"/>
                    <a:pt x="16007" y="19188"/>
                  </a:cubicBezTo>
                  <a:cubicBezTo>
                    <a:pt x="16007" y="20519"/>
                    <a:pt x="17011" y="21599"/>
                    <a:pt x="18217" y="21599"/>
                  </a:cubicBezTo>
                  <a:cubicBezTo>
                    <a:pt x="19456" y="21599"/>
                    <a:pt x="20460" y="20519"/>
                    <a:pt x="20460" y="19188"/>
                  </a:cubicBezTo>
                  <a:cubicBezTo>
                    <a:pt x="20427" y="17855"/>
                    <a:pt x="19456" y="16775"/>
                    <a:pt x="18217" y="16775"/>
                  </a:cubicBezTo>
                  <a:close/>
                  <a:moveTo>
                    <a:pt x="11720" y="9719"/>
                  </a:moveTo>
                  <a:lnTo>
                    <a:pt x="11720" y="12491"/>
                  </a:lnTo>
                  <a:lnTo>
                    <a:pt x="15069" y="12491"/>
                  </a:lnTo>
                  <a:lnTo>
                    <a:pt x="15069" y="9719"/>
                  </a:lnTo>
                  <a:cubicBezTo>
                    <a:pt x="15069" y="9719"/>
                    <a:pt x="11720" y="9719"/>
                    <a:pt x="11720" y="9719"/>
                  </a:cubicBezTo>
                  <a:close/>
                  <a:moveTo>
                    <a:pt x="15069" y="8891"/>
                  </a:moveTo>
                  <a:lnTo>
                    <a:pt x="15069" y="6228"/>
                  </a:lnTo>
                  <a:lnTo>
                    <a:pt x="11720" y="5975"/>
                  </a:lnTo>
                  <a:lnTo>
                    <a:pt x="11720" y="8891"/>
                  </a:lnTo>
                  <a:cubicBezTo>
                    <a:pt x="11720" y="8891"/>
                    <a:pt x="15069" y="8891"/>
                    <a:pt x="15069" y="8891"/>
                  </a:cubicBezTo>
                  <a:close/>
                  <a:moveTo>
                    <a:pt x="8438" y="12491"/>
                  </a:moveTo>
                  <a:lnTo>
                    <a:pt x="10649" y="12491"/>
                  </a:lnTo>
                  <a:lnTo>
                    <a:pt x="10649" y="9719"/>
                  </a:lnTo>
                  <a:lnTo>
                    <a:pt x="7635" y="9719"/>
                  </a:lnTo>
                  <a:cubicBezTo>
                    <a:pt x="7635" y="9719"/>
                    <a:pt x="8438" y="12491"/>
                    <a:pt x="8438" y="12491"/>
                  </a:cubicBezTo>
                  <a:close/>
                  <a:moveTo>
                    <a:pt x="6362" y="5616"/>
                  </a:moveTo>
                  <a:lnTo>
                    <a:pt x="7367" y="8891"/>
                  </a:lnTo>
                  <a:lnTo>
                    <a:pt x="10649" y="8891"/>
                  </a:lnTo>
                  <a:lnTo>
                    <a:pt x="10649" y="5904"/>
                  </a:lnTo>
                  <a:cubicBezTo>
                    <a:pt x="10649" y="5904"/>
                    <a:pt x="6362" y="5616"/>
                    <a:pt x="6362" y="5616"/>
                  </a:cubicBezTo>
                  <a:close/>
                  <a:moveTo>
                    <a:pt x="7367" y="16775"/>
                  </a:moveTo>
                  <a:cubicBezTo>
                    <a:pt x="6127" y="16775"/>
                    <a:pt x="5124" y="17855"/>
                    <a:pt x="5124" y="19188"/>
                  </a:cubicBezTo>
                  <a:cubicBezTo>
                    <a:pt x="5124" y="20519"/>
                    <a:pt x="6127" y="21599"/>
                    <a:pt x="7367" y="21599"/>
                  </a:cubicBezTo>
                  <a:cubicBezTo>
                    <a:pt x="8606" y="21599"/>
                    <a:pt x="9610" y="20519"/>
                    <a:pt x="9610" y="19188"/>
                  </a:cubicBezTo>
                  <a:cubicBezTo>
                    <a:pt x="9610" y="17855"/>
                    <a:pt x="8606" y="16775"/>
                    <a:pt x="7367" y="16775"/>
                  </a:cubicBezTo>
                  <a:close/>
                  <a:moveTo>
                    <a:pt x="21599" y="5508"/>
                  </a:moveTo>
                  <a:lnTo>
                    <a:pt x="21599" y="13607"/>
                  </a:lnTo>
                  <a:cubicBezTo>
                    <a:pt x="21599" y="14436"/>
                    <a:pt x="20996" y="15083"/>
                    <a:pt x="20226" y="15083"/>
                  </a:cubicBezTo>
                  <a:lnTo>
                    <a:pt x="7434" y="15083"/>
                  </a:lnTo>
                  <a:cubicBezTo>
                    <a:pt x="6797" y="15083"/>
                    <a:pt x="6228" y="14543"/>
                    <a:pt x="6127" y="13860"/>
                  </a:cubicBezTo>
                  <a:lnTo>
                    <a:pt x="3750" y="4715"/>
                  </a:lnTo>
                  <a:cubicBezTo>
                    <a:pt x="3750" y="4715"/>
                    <a:pt x="3348" y="3060"/>
                    <a:pt x="2645" y="2843"/>
                  </a:cubicBezTo>
                  <a:cubicBezTo>
                    <a:pt x="1540" y="2519"/>
                    <a:pt x="0" y="3168"/>
                    <a:pt x="0" y="1259"/>
                  </a:cubicBezTo>
                  <a:cubicBezTo>
                    <a:pt x="0" y="36"/>
                    <a:pt x="1037" y="36"/>
                    <a:pt x="1037" y="36"/>
                  </a:cubicBezTo>
                  <a:cubicBezTo>
                    <a:pt x="1071" y="36"/>
                    <a:pt x="1272" y="0"/>
                    <a:pt x="1540" y="0"/>
                  </a:cubicBezTo>
                  <a:cubicBezTo>
                    <a:pt x="3147" y="0"/>
                    <a:pt x="5056" y="647"/>
                    <a:pt x="5793" y="2951"/>
                  </a:cubicBezTo>
                  <a:lnTo>
                    <a:pt x="20293" y="4068"/>
                  </a:lnTo>
                  <a:cubicBezTo>
                    <a:pt x="21030" y="4103"/>
                    <a:pt x="21599" y="4715"/>
                    <a:pt x="21599" y="5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ľíḍé">
              <a:extLst>
                <a:ext uri="{FF2B5EF4-FFF2-40B4-BE49-F238E27FC236}">
                  <a16:creationId xmlns:a16="http://schemas.microsoft.com/office/drawing/2014/main" id="{1825EC98-AC65-4EB3-84CF-C35AD782F24B}"/>
                </a:ext>
              </a:extLst>
            </p:cNvPr>
            <p:cNvSpPr/>
            <p:nvPr/>
          </p:nvSpPr>
          <p:spPr bwMode="auto">
            <a:xfrm>
              <a:off x="10157205" y="2937068"/>
              <a:ext cx="254414" cy="178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303"/>
                  </a:moveTo>
                  <a:lnTo>
                    <a:pt x="21599" y="19991"/>
                  </a:lnTo>
                  <a:lnTo>
                    <a:pt x="15324" y="10736"/>
                  </a:lnTo>
                  <a:cubicBezTo>
                    <a:pt x="15324" y="10736"/>
                    <a:pt x="21599" y="2303"/>
                    <a:pt x="21599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600"/>
                  </a:moveTo>
                  <a:lnTo>
                    <a:pt x="1188" y="21600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600"/>
                    <a:pt x="20412" y="21600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l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53557" y="416695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íşḻï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53557" y="375407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ṧḷ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592794" y="499271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îṡḷí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592794" y="457983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$ḻ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968882" y="457983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íSḷi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968882" y="416695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1" name="ïṩḻï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30381" y="416695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2" name="iŝļi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30381" y="375407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43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59FE9-9642-446B-820F-15A9490D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540666-D674-40EB-A93F-FB0914FA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AF29-ECA5-4D5F-9B7E-A4F02EC9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5d1d28bd-e487-4c7b-be7d-aaf96066ae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CD27F30-BA8C-428E-ADA9-CEFA804EE4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28275"/>
            <a:ext cx="10858666" cy="5018525"/>
            <a:chOff x="673100" y="1128275"/>
            <a:chExt cx="10858666" cy="5018525"/>
          </a:xfrm>
        </p:grpSpPr>
        <p:sp>
          <p:nvSpPr>
            <p:cNvPr id="6" name="ïṩḷíḑê">
              <a:extLst>
                <a:ext uri="{FF2B5EF4-FFF2-40B4-BE49-F238E27FC236}">
                  <a16:creationId xmlns:a16="http://schemas.microsoft.com/office/drawing/2014/main" id="{9D375BA6-18A6-48AC-A9F1-F1A4F96ED102}"/>
                </a:ext>
              </a:extLst>
            </p:cNvPr>
            <p:cNvSpPr/>
            <p:nvPr/>
          </p:nvSpPr>
          <p:spPr>
            <a:xfrm flipH="1">
              <a:off x="3531000" y="3462023"/>
              <a:ext cx="1110801" cy="2684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1" y="11419"/>
                  </a:moveTo>
                  <a:lnTo>
                    <a:pt x="21589" y="10555"/>
                  </a:lnTo>
                  <a:cubicBezTo>
                    <a:pt x="21600" y="10555"/>
                    <a:pt x="21600" y="3745"/>
                    <a:pt x="21600" y="3745"/>
                  </a:cubicBezTo>
                  <a:cubicBezTo>
                    <a:pt x="21600" y="1676"/>
                    <a:pt x="17403" y="0"/>
                    <a:pt x="12227" y="0"/>
                  </a:cubicBezTo>
                  <a:cubicBezTo>
                    <a:pt x="7050" y="0"/>
                    <a:pt x="2854" y="1676"/>
                    <a:pt x="2854" y="3745"/>
                  </a:cubicBezTo>
                  <a:lnTo>
                    <a:pt x="2854" y="5872"/>
                  </a:lnTo>
                  <a:lnTo>
                    <a:pt x="0" y="5872"/>
                  </a:lnTo>
                  <a:lnTo>
                    <a:pt x="0" y="6093"/>
                  </a:lnTo>
                  <a:lnTo>
                    <a:pt x="0" y="16077"/>
                  </a:lnTo>
                  <a:lnTo>
                    <a:pt x="0" y="16077"/>
                  </a:lnTo>
                  <a:cubicBezTo>
                    <a:pt x="0" y="16828"/>
                    <a:pt x="0" y="17347"/>
                    <a:pt x="0" y="17347"/>
                  </a:cubicBezTo>
                  <a:cubicBezTo>
                    <a:pt x="0" y="17773"/>
                    <a:pt x="181" y="18182"/>
                    <a:pt x="509" y="18564"/>
                  </a:cubicBezTo>
                  <a:cubicBezTo>
                    <a:pt x="1864" y="20322"/>
                    <a:pt x="5962" y="21600"/>
                    <a:pt x="10808" y="21600"/>
                  </a:cubicBezTo>
                  <a:cubicBezTo>
                    <a:pt x="16759" y="21600"/>
                    <a:pt x="21584" y="19672"/>
                    <a:pt x="21584" y="17295"/>
                  </a:cubicBezTo>
                  <a:cubicBezTo>
                    <a:pt x="21584" y="17257"/>
                    <a:pt x="21579" y="17220"/>
                    <a:pt x="21576" y="17183"/>
                  </a:cubicBezTo>
                  <a:lnTo>
                    <a:pt x="21600" y="17183"/>
                  </a:lnTo>
                  <a:lnTo>
                    <a:pt x="21600" y="14999"/>
                  </a:lnTo>
                  <a:lnTo>
                    <a:pt x="21600" y="11419"/>
                  </a:lnTo>
                  <a:cubicBezTo>
                    <a:pt x="21600" y="11419"/>
                    <a:pt x="21591" y="11419"/>
                    <a:pt x="21591" y="11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şḻïḓê">
              <a:extLst>
                <a:ext uri="{FF2B5EF4-FFF2-40B4-BE49-F238E27FC236}">
                  <a16:creationId xmlns:a16="http://schemas.microsoft.com/office/drawing/2014/main" id="{A11948D7-BADD-4C7F-8A3F-594BACF4C016}"/>
                </a:ext>
              </a:extLst>
            </p:cNvPr>
            <p:cNvSpPr/>
            <p:nvPr/>
          </p:nvSpPr>
          <p:spPr>
            <a:xfrm flipH="1">
              <a:off x="6013975" y="1950830"/>
              <a:ext cx="1299512" cy="261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33" y="21600"/>
                  </a:moveTo>
                  <a:lnTo>
                    <a:pt x="21600" y="21600"/>
                  </a:lnTo>
                  <a:cubicBezTo>
                    <a:pt x="19869" y="21600"/>
                    <a:pt x="18467" y="20495"/>
                    <a:pt x="18467" y="18780"/>
                  </a:cubicBezTo>
                  <a:lnTo>
                    <a:pt x="18453" y="10842"/>
                  </a:lnTo>
                  <a:cubicBezTo>
                    <a:pt x="18463" y="10842"/>
                    <a:pt x="18463" y="3847"/>
                    <a:pt x="18463" y="3847"/>
                  </a:cubicBezTo>
                  <a:cubicBezTo>
                    <a:pt x="18463" y="1722"/>
                    <a:pt x="14875" y="0"/>
                    <a:pt x="10451" y="0"/>
                  </a:cubicBezTo>
                  <a:cubicBezTo>
                    <a:pt x="6026" y="0"/>
                    <a:pt x="2439" y="1722"/>
                    <a:pt x="2439" y="3847"/>
                  </a:cubicBezTo>
                  <a:lnTo>
                    <a:pt x="2439" y="6031"/>
                  </a:lnTo>
                  <a:lnTo>
                    <a:pt x="0" y="6031"/>
                  </a:lnTo>
                  <a:lnTo>
                    <a:pt x="0" y="6259"/>
                  </a:lnTo>
                  <a:lnTo>
                    <a:pt x="0" y="18780"/>
                  </a:lnTo>
                  <a:cubicBezTo>
                    <a:pt x="0" y="20740"/>
                    <a:pt x="1402" y="21600"/>
                    <a:pt x="3133" y="216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1íḍé">
              <a:extLst>
                <a:ext uri="{FF2B5EF4-FFF2-40B4-BE49-F238E27FC236}">
                  <a16:creationId xmlns:a16="http://schemas.microsoft.com/office/drawing/2014/main" id="{56E4A38E-ECB2-44AC-A90A-453F1930098F}"/>
                </a:ext>
              </a:extLst>
            </p:cNvPr>
            <p:cNvSpPr/>
            <p:nvPr/>
          </p:nvSpPr>
          <p:spPr>
            <a:xfrm flipH="1">
              <a:off x="6678399" y="1950830"/>
              <a:ext cx="860774" cy="185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30" y="21600"/>
                  </a:moveTo>
                  <a:cubicBezTo>
                    <a:pt x="7342" y="21600"/>
                    <a:pt x="9460" y="20652"/>
                    <a:pt x="9460" y="19482"/>
                  </a:cubicBezTo>
                  <a:lnTo>
                    <a:pt x="9460" y="5432"/>
                  </a:lnTo>
                  <a:cubicBezTo>
                    <a:pt x="9464" y="5342"/>
                    <a:pt x="9487" y="5250"/>
                    <a:pt x="9519" y="5157"/>
                  </a:cubicBezTo>
                  <a:cubicBezTo>
                    <a:pt x="9820" y="2286"/>
                    <a:pt x="15113" y="0"/>
                    <a:pt x="21600" y="0"/>
                  </a:cubicBezTo>
                  <a:lnTo>
                    <a:pt x="0" y="0"/>
                  </a:lnTo>
                  <a:lnTo>
                    <a:pt x="0" y="17629"/>
                  </a:lnTo>
                  <a:cubicBezTo>
                    <a:pt x="0" y="20388"/>
                    <a:pt x="2117" y="21600"/>
                    <a:pt x="473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ḷídê">
              <a:extLst>
                <a:ext uri="{FF2B5EF4-FFF2-40B4-BE49-F238E27FC236}">
                  <a16:creationId xmlns:a16="http://schemas.microsoft.com/office/drawing/2014/main" id="{7D5CCBDA-BF6A-4081-82BE-33CD6E6FD4F7}"/>
                </a:ext>
              </a:extLst>
            </p:cNvPr>
            <p:cNvSpPr/>
            <p:nvPr/>
          </p:nvSpPr>
          <p:spPr>
            <a:xfrm flipH="1">
              <a:off x="4672596" y="2706425"/>
              <a:ext cx="1299510" cy="261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34" y="21600"/>
                  </a:moveTo>
                  <a:lnTo>
                    <a:pt x="21600" y="21600"/>
                  </a:lnTo>
                  <a:cubicBezTo>
                    <a:pt x="19870" y="21600"/>
                    <a:pt x="18467" y="20495"/>
                    <a:pt x="18467" y="18780"/>
                  </a:cubicBezTo>
                  <a:lnTo>
                    <a:pt x="18454" y="10842"/>
                  </a:lnTo>
                  <a:cubicBezTo>
                    <a:pt x="18463" y="10842"/>
                    <a:pt x="18463" y="3847"/>
                    <a:pt x="18463" y="3847"/>
                  </a:cubicBezTo>
                  <a:cubicBezTo>
                    <a:pt x="18463" y="1722"/>
                    <a:pt x="14876" y="0"/>
                    <a:pt x="10450" y="0"/>
                  </a:cubicBezTo>
                  <a:cubicBezTo>
                    <a:pt x="6026" y="0"/>
                    <a:pt x="2439" y="1722"/>
                    <a:pt x="2439" y="3847"/>
                  </a:cubicBezTo>
                  <a:lnTo>
                    <a:pt x="2439" y="6031"/>
                  </a:lnTo>
                  <a:lnTo>
                    <a:pt x="0" y="6031"/>
                  </a:lnTo>
                  <a:lnTo>
                    <a:pt x="0" y="6259"/>
                  </a:lnTo>
                  <a:lnTo>
                    <a:pt x="0" y="18780"/>
                  </a:lnTo>
                  <a:cubicBezTo>
                    <a:pt x="0" y="20740"/>
                    <a:pt x="1403" y="21600"/>
                    <a:pt x="3134" y="216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lïḑê">
              <a:extLst>
                <a:ext uri="{FF2B5EF4-FFF2-40B4-BE49-F238E27FC236}">
                  <a16:creationId xmlns:a16="http://schemas.microsoft.com/office/drawing/2014/main" id="{A8256ADE-6960-4663-ACC4-C069F58E6E87}"/>
                </a:ext>
              </a:extLst>
            </p:cNvPr>
            <p:cNvSpPr/>
            <p:nvPr/>
          </p:nvSpPr>
          <p:spPr>
            <a:xfrm flipH="1">
              <a:off x="5334941" y="2706425"/>
              <a:ext cx="860728" cy="185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30" y="21600"/>
                  </a:moveTo>
                  <a:cubicBezTo>
                    <a:pt x="7342" y="21600"/>
                    <a:pt x="9461" y="20652"/>
                    <a:pt x="9461" y="19482"/>
                  </a:cubicBezTo>
                  <a:lnTo>
                    <a:pt x="9461" y="5432"/>
                  </a:lnTo>
                  <a:cubicBezTo>
                    <a:pt x="9464" y="5342"/>
                    <a:pt x="9488" y="5250"/>
                    <a:pt x="9520" y="5157"/>
                  </a:cubicBezTo>
                  <a:cubicBezTo>
                    <a:pt x="9821" y="2286"/>
                    <a:pt x="15115" y="0"/>
                    <a:pt x="21600" y="0"/>
                  </a:cubicBezTo>
                  <a:lnTo>
                    <a:pt x="0" y="0"/>
                  </a:lnTo>
                  <a:lnTo>
                    <a:pt x="0" y="17629"/>
                  </a:lnTo>
                  <a:cubicBezTo>
                    <a:pt x="0" y="20389"/>
                    <a:pt x="2118" y="21600"/>
                    <a:pt x="473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ḷíḋé">
              <a:extLst>
                <a:ext uri="{FF2B5EF4-FFF2-40B4-BE49-F238E27FC236}">
                  <a16:creationId xmlns:a16="http://schemas.microsoft.com/office/drawing/2014/main" id="{EA3C7E23-0964-4A1E-B36D-C36F99D79B55}"/>
                </a:ext>
              </a:extLst>
            </p:cNvPr>
            <p:cNvSpPr/>
            <p:nvPr/>
          </p:nvSpPr>
          <p:spPr>
            <a:xfrm flipH="1">
              <a:off x="4004546" y="3462023"/>
              <a:ext cx="860819" cy="1856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30" y="21600"/>
                  </a:moveTo>
                  <a:cubicBezTo>
                    <a:pt x="7343" y="21600"/>
                    <a:pt x="9459" y="20652"/>
                    <a:pt x="9459" y="19482"/>
                  </a:cubicBezTo>
                  <a:lnTo>
                    <a:pt x="9459" y="5432"/>
                  </a:lnTo>
                  <a:cubicBezTo>
                    <a:pt x="9464" y="5342"/>
                    <a:pt x="9487" y="5250"/>
                    <a:pt x="9520" y="5157"/>
                  </a:cubicBezTo>
                  <a:cubicBezTo>
                    <a:pt x="9821" y="2286"/>
                    <a:pt x="15114" y="0"/>
                    <a:pt x="21600" y="0"/>
                  </a:cubicBezTo>
                  <a:lnTo>
                    <a:pt x="0" y="0"/>
                  </a:lnTo>
                  <a:lnTo>
                    <a:pt x="0" y="17629"/>
                  </a:lnTo>
                  <a:cubicBezTo>
                    <a:pt x="0" y="20389"/>
                    <a:pt x="2119" y="21600"/>
                    <a:pt x="473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ŝḷîḓé">
              <a:extLst>
                <a:ext uri="{FF2B5EF4-FFF2-40B4-BE49-F238E27FC236}">
                  <a16:creationId xmlns:a16="http://schemas.microsoft.com/office/drawing/2014/main" id="{4E8A253E-82C5-4901-8E76-0E75C07F0D72}"/>
                </a:ext>
              </a:extLst>
            </p:cNvPr>
            <p:cNvSpPr/>
            <p:nvPr/>
          </p:nvSpPr>
          <p:spPr>
            <a:xfrm flipH="1">
              <a:off x="7361490" y="1130300"/>
              <a:ext cx="1299510" cy="267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18846"/>
                  </a:moveTo>
                  <a:lnTo>
                    <a:pt x="18456" y="11095"/>
                  </a:lnTo>
                  <a:cubicBezTo>
                    <a:pt x="18463" y="11095"/>
                    <a:pt x="18463" y="4265"/>
                    <a:pt x="18463" y="4265"/>
                  </a:cubicBezTo>
                  <a:cubicBezTo>
                    <a:pt x="18463" y="3838"/>
                    <a:pt x="18309" y="3428"/>
                    <a:pt x="18028" y="3045"/>
                  </a:cubicBezTo>
                  <a:cubicBezTo>
                    <a:pt x="16870" y="1282"/>
                    <a:pt x="13367" y="0"/>
                    <a:pt x="9225" y="0"/>
                  </a:cubicBezTo>
                  <a:cubicBezTo>
                    <a:pt x="4138" y="0"/>
                    <a:pt x="14" y="1933"/>
                    <a:pt x="14" y="4318"/>
                  </a:cubicBezTo>
                  <a:cubicBezTo>
                    <a:pt x="14" y="4356"/>
                    <a:pt x="18" y="4393"/>
                    <a:pt x="20" y="4430"/>
                  </a:cubicBezTo>
                  <a:lnTo>
                    <a:pt x="0" y="4430"/>
                  </a:lnTo>
                  <a:lnTo>
                    <a:pt x="0" y="6621"/>
                  </a:lnTo>
                  <a:lnTo>
                    <a:pt x="0" y="18846"/>
                  </a:lnTo>
                  <a:cubicBezTo>
                    <a:pt x="0" y="20760"/>
                    <a:pt x="1403" y="21600"/>
                    <a:pt x="3133" y="21600"/>
                  </a:cubicBezTo>
                  <a:lnTo>
                    <a:pt x="21600" y="21600"/>
                  </a:lnTo>
                  <a:cubicBezTo>
                    <a:pt x="19870" y="21600"/>
                    <a:pt x="18467" y="20521"/>
                    <a:pt x="18467" y="1884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ṥ1îďé">
              <a:extLst>
                <a:ext uri="{FF2B5EF4-FFF2-40B4-BE49-F238E27FC236}">
                  <a16:creationId xmlns:a16="http://schemas.microsoft.com/office/drawing/2014/main" id="{D923DB3B-FCA0-4218-ABF1-39F6864E935C}"/>
                </a:ext>
              </a:extLst>
            </p:cNvPr>
            <p:cNvSpPr/>
            <p:nvPr/>
          </p:nvSpPr>
          <p:spPr>
            <a:xfrm>
              <a:off x="3917674" y="5590754"/>
              <a:ext cx="337451" cy="283641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isḷiḍê">
              <a:extLst>
                <a:ext uri="{FF2B5EF4-FFF2-40B4-BE49-F238E27FC236}">
                  <a16:creationId xmlns:a16="http://schemas.microsoft.com/office/drawing/2014/main" id="{0DF64333-1E5D-4C2E-AE8A-AE7F5B09DA5D}"/>
                </a:ext>
              </a:extLst>
            </p:cNvPr>
            <p:cNvSpPr/>
            <p:nvPr/>
          </p:nvSpPr>
          <p:spPr>
            <a:xfrm>
              <a:off x="5166215" y="4862270"/>
              <a:ext cx="337451" cy="334403"/>
            </a:xfrm>
            <a:custGeom>
              <a:avLst/>
              <a:gdLst>
                <a:gd name="connsiteX0" fmla="*/ 509642 w 605882"/>
                <a:gd name="connsiteY0" fmla="*/ 502443 h 600411"/>
                <a:gd name="connsiteX1" fmla="*/ 515394 w 605882"/>
                <a:gd name="connsiteY1" fmla="*/ 505314 h 600411"/>
                <a:gd name="connsiteX2" fmla="*/ 515394 w 605882"/>
                <a:gd name="connsiteY2" fmla="*/ 509621 h 600411"/>
                <a:gd name="connsiteX3" fmla="*/ 525460 w 605882"/>
                <a:gd name="connsiteY3" fmla="*/ 502443 h 600411"/>
                <a:gd name="connsiteX4" fmla="*/ 531211 w 605882"/>
                <a:gd name="connsiteY4" fmla="*/ 511056 h 600411"/>
                <a:gd name="connsiteX5" fmla="*/ 542715 w 605882"/>
                <a:gd name="connsiteY5" fmla="*/ 526846 h 600411"/>
                <a:gd name="connsiteX6" fmla="*/ 544153 w 605882"/>
                <a:gd name="connsiteY6" fmla="*/ 536894 h 600411"/>
                <a:gd name="connsiteX7" fmla="*/ 539839 w 605882"/>
                <a:gd name="connsiteY7" fmla="*/ 552684 h 600411"/>
                <a:gd name="connsiteX8" fmla="*/ 531211 w 605882"/>
                <a:gd name="connsiteY8" fmla="*/ 556990 h 600411"/>
                <a:gd name="connsiteX9" fmla="*/ 522584 w 605882"/>
                <a:gd name="connsiteY9" fmla="*/ 555555 h 600411"/>
                <a:gd name="connsiteX10" fmla="*/ 515394 w 605882"/>
                <a:gd name="connsiteY10" fmla="*/ 549813 h 600411"/>
                <a:gd name="connsiteX11" fmla="*/ 508204 w 605882"/>
                <a:gd name="connsiteY11" fmla="*/ 542636 h 600411"/>
                <a:gd name="connsiteX12" fmla="*/ 488072 w 605882"/>
                <a:gd name="connsiteY12" fmla="*/ 548377 h 600411"/>
                <a:gd name="connsiteX13" fmla="*/ 479444 w 605882"/>
                <a:gd name="connsiteY13" fmla="*/ 548377 h 600411"/>
                <a:gd name="connsiteX14" fmla="*/ 478006 w 605882"/>
                <a:gd name="connsiteY14" fmla="*/ 536894 h 600411"/>
                <a:gd name="connsiteX15" fmla="*/ 476568 w 605882"/>
                <a:gd name="connsiteY15" fmla="*/ 523975 h 600411"/>
                <a:gd name="connsiteX16" fmla="*/ 488072 w 605882"/>
                <a:gd name="connsiteY16" fmla="*/ 518233 h 600411"/>
                <a:gd name="connsiteX17" fmla="*/ 493824 w 605882"/>
                <a:gd name="connsiteY17" fmla="*/ 509621 h 600411"/>
                <a:gd name="connsiteX18" fmla="*/ 501014 w 605882"/>
                <a:gd name="connsiteY18" fmla="*/ 509621 h 600411"/>
                <a:gd name="connsiteX19" fmla="*/ 509642 w 605882"/>
                <a:gd name="connsiteY19" fmla="*/ 502443 h 600411"/>
                <a:gd name="connsiteX20" fmla="*/ 510755 w 605882"/>
                <a:gd name="connsiteY20" fmla="*/ 484065 h 600411"/>
                <a:gd name="connsiteX21" fmla="*/ 515433 w 605882"/>
                <a:gd name="connsiteY21" fmla="*/ 485139 h 600411"/>
                <a:gd name="connsiteX22" fmla="*/ 525509 w 605882"/>
                <a:gd name="connsiteY22" fmla="*/ 486572 h 600411"/>
                <a:gd name="connsiteX23" fmla="*/ 534145 w 605882"/>
                <a:gd name="connsiteY23" fmla="*/ 490869 h 600411"/>
                <a:gd name="connsiteX24" fmla="*/ 537024 w 605882"/>
                <a:gd name="connsiteY24" fmla="*/ 493734 h 600411"/>
                <a:gd name="connsiteX25" fmla="*/ 539902 w 605882"/>
                <a:gd name="connsiteY25" fmla="*/ 499464 h 600411"/>
                <a:gd name="connsiteX26" fmla="*/ 534145 w 605882"/>
                <a:gd name="connsiteY26" fmla="*/ 500896 h 600411"/>
                <a:gd name="connsiteX27" fmla="*/ 525509 w 605882"/>
                <a:gd name="connsiteY27" fmla="*/ 499464 h 600411"/>
                <a:gd name="connsiteX28" fmla="*/ 516873 w 605882"/>
                <a:gd name="connsiteY28" fmla="*/ 495166 h 600411"/>
                <a:gd name="connsiteX29" fmla="*/ 516873 w 605882"/>
                <a:gd name="connsiteY29" fmla="*/ 490869 h 600411"/>
                <a:gd name="connsiteX30" fmla="*/ 508237 w 605882"/>
                <a:gd name="connsiteY30" fmla="*/ 485139 h 600411"/>
                <a:gd name="connsiteX31" fmla="*/ 510755 w 605882"/>
                <a:gd name="connsiteY31" fmla="*/ 484065 h 600411"/>
                <a:gd name="connsiteX32" fmla="*/ 447040 w 605882"/>
                <a:gd name="connsiteY32" fmla="*/ 472502 h 600411"/>
                <a:gd name="connsiteX33" fmla="*/ 452243 w 605882"/>
                <a:gd name="connsiteY33" fmla="*/ 476625 h 600411"/>
                <a:gd name="connsiteX34" fmla="*/ 462290 w 605882"/>
                <a:gd name="connsiteY34" fmla="*/ 485229 h 600411"/>
                <a:gd name="connsiteX35" fmla="*/ 468032 w 605882"/>
                <a:gd name="connsiteY35" fmla="*/ 480927 h 600411"/>
                <a:gd name="connsiteX36" fmla="*/ 476643 w 605882"/>
                <a:gd name="connsiteY36" fmla="*/ 476625 h 600411"/>
                <a:gd name="connsiteX37" fmla="*/ 480949 w 605882"/>
                <a:gd name="connsiteY37" fmla="*/ 479493 h 600411"/>
                <a:gd name="connsiteX38" fmla="*/ 479514 w 605882"/>
                <a:gd name="connsiteY38" fmla="*/ 486663 h 600411"/>
                <a:gd name="connsiteX39" fmla="*/ 486690 w 605882"/>
                <a:gd name="connsiteY39" fmla="*/ 480927 h 600411"/>
                <a:gd name="connsiteX40" fmla="*/ 493867 w 605882"/>
                <a:gd name="connsiteY40" fmla="*/ 482361 h 600411"/>
                <a:gd name="connsiteX41" fmla="*/ 495302 w 605882"/>
                <a:gd name="connsiteY41" fmla="*/ 490966 h 600411"/>
                <a:gd name="connsiteX42" fmla="*/ 489561 w 605882"/>
                <a:gd name="connsiteY42" fmla="*/ 495268 h 600411"/>
                <a:gd name="connsiteX43" fmla="*/ 482385 w 605882"/>
                <a:gd name="connsiteY43" fmla="*/ 493834 h 600411"/>
                <a:gd name="connsiteX44" fmla="*/ 479514 w 605882"/>
                <a:gd name="connsiteY44" fmla="*/ 498136 h 600411"/>
                <a:gd name="connsiteX45" fmla="*/ 469467 w 605882"/>
                <a:gd name="connsiteY45" fmla="*/ 493834 h 600411"/>
                <a:gd name="connsiteX46" fmla="*/ 462290 w 605882"/>
                <a:gd name="connsiteY46" fmla="*/ 493834 h 600411"/>
                <a:gd name="connsiteX47" fmla="*/ 455114 w 605882"/>
                <a:gd name="connsiteY47" fmla="*/ 489532 h 600411"/>
                <a:gd name="connsiteX48" fmla="*/ 445067 w 605882"/>
                <a:gd name="connsiteY48" fmla="*/ 473757 h 600411"/>
                <a:gd name="connsiteX49" fmla="*/ 447040 w 605882"/>
                <a:gd name="connsiteY49" fmla="*/ 472502 h 600411"/>
                <a:gd name="connsiteX50" fmla="*/ 526863 w 605882"/>
                <a:gd name="connsiteY50" fmla="*/ 387676 h 600411"/>
                <a:gd name="connsiteX51" fmla="*/ 528297 w 605882"/>
                <a:gd name="connsiteY51" fmla="*/ 387676 h 600411"/>
                <a:gd name="connsiteX52" fmla="*/ 529731 w 605882"/>
                <a:gd name="connsiteY52" fmla="*/ 397747 h 600411"/>
                <a:gd name="connsiteX53" fmla="*/ 525429 w 605882"/>
                <a:gd name="connsiteY53" fmla="*/ 404940 h 600411"/>
                <a:gd name="connsiteX54" fmla="*/ 521127 w 605882"/>
                <a:gd name="connsiteY54" fmla="*/ 416450 h 600411"/>
                <a:gd name="connsiteX55" fmla="*/ 503917 w 605882"/>
                <a:gd name="connsiteY55" fmla="*/ 425082 h 600411"/>
                <a:gd name="connsiteX56" fmla="*/ 508220 w 605882"/>
                <a:gd name="connsiteY56" fmla="*/ 417888 h 600411"/>
                <a:gd name="connsiteX57" fmla="*/ 516824 w 605882"/>
                <a:gd name="connsiteY57" fmla="*/ 410695 h 600411"/>
                <a:gd name="connsiteX58" fmla="*/ 521127 w 605882"/>
                <a:gd name="connsiteY58" fmla="*/ 402063 h 600411"/>
                <a:gd name="connsiteX59" fmla="*/ 525429 w 605882"/>
                <a:gd name="connsiteY59" fmla="*/ 391992 h 600411"/>
                <a:gd name="connsiteX60" fmla="*/ 526863 w 605882"/>
                <a:gd name="connsiteY60" fmla="*/ 387676 h 600411"/>
                <a:gd name="connsiteX61" fmla="*/ 15955 w 605882"/>
                <a:gd name="connsiteY61" fmla="*/ 301859 h 600411"/>
                <a:gd name="connsiteX62" fmla="*/ 26006 w 605882"/>
                <a:gd name="connsiteY62" fmla="*/ 301859 h 600411"/>
                <a:gd name="connsiteX63" fmla="*/ 34621 w 605882"/>
                <a:gd name="connsiteY63" fmla="*/ 304725 h 600411"/>
                <a:gd name="connsiteX64" fmla="*/ 51850 w 605882"/>
                <a:gd name="connsiteY64" fmla="*/ 309024 h 600411"/>
                <a:gd name="connsiteX65" fmla="*/ 60465 w 605882"/>
                <a:gd name="connsiteY65" fmla="*/ 307591 h 600411"/>
                <a:gd name="connsiteX66" fmla="*/ 73387 w 605882"/>
                <a:gd name="connsiteY66" fmla="*/ 307591 h 600411"/>
                <a:gd name="connsiteX67" fmla="*/ 80566 w 605882"/>
                <a:gd name="connsiteY67" fmla="*/ 309024 h 600411"/>
                <a:gd name="connsiteX68" fmla="*/ 113589 w 605882"/>
                <a:gd name="connsiteY68" fmla="*/ 313323 h 600411"/>
                <a:gd name="connsiteX69" fmla="*/ 123640 w 605882"/>
                <a:gd name="connsiteY69" fmla="*/ 311890 h 600411"/>
                <a:gd name="connsiteX70" fmla="*/ 137998 w 605882"/>
                <a:gd name="connsiteY70" fmla="*/ 307591 h 600411"/>
                <a:gd name="connsiteX71" fmla="*/ 146612 w 605882"/>
                <a:gd name="connsiteY71" fmla="*/ 320488 h 600411"/>
                <a:gd name="connsiteX72" fmla="*/ 143741 w 605882"/>
                <a:gd name="connsiteY72" fmla="*/ 327653 h 600411"/>
                <a:gd name="connsiteX73" fmla="*/ 146612 w 605882"/>
                <a:gd name="connsiteY73" fmla="*/ 333386 h 600411"/>
                <a:gd name="connsiteX74" fmla="*/ 142305 w 605882"/>
                <a:gd name="connsiteY74" fmla="*/ 336252 h 600411"/>
                <a:gd name="connsiteX75" fmla="*/ 135126 w 605882"/>
                <a:gd name="connsiteY75" fmla="*/ 337685 h 600411"/>
                <a:gd name="connsiteX76" fmla="*/ 127947 w 605882"/>
                <a:gd name="connsiteY76" fmla="*/ 340551 h 600411"/>
                <a:gd name="connsiteX77" fmla="*/ 123640 w 605882"/>
                <a:gd name="connsiteY77" fmla="*/ 352015 h 600411"/>
                <a:gd name="connsiteX78" fmla="*/ 129383 w 605882"/>
                <a:gd name="connsiteY78" fmla="*/ 359180 h 600411"/>
                <a:gd name="connsiteX79" fmla="*/ 140869 w 605882"/>
                <a:gd name="connsiteY79" fmla="*/ 363479 h 600411"/>
                <a:gd name="connsiteX80" fmla="*/ 143741 w 605882"/>
                <a:gd name="connsiteY80" fmla="*/ 372077 h 600411"/>
                <a:gd name="connsiteX81" fmla="*/ 148048 w 605882"/>
                <a:gd name="connsiteY81" fmla="*/ 374943 h 600411"/>
                <a:gd name="connsiteX82" fmla="*/ 150920 w 605882"/>
                <a:gd name="connsiteY82" fmla="*/ 364912 h 600411"/>
                <a:gd name="connsiteX83" fmla="*/ 149484 w 605882"/>
                <a:gd name="connsiteY83" fmla="*/ 354881 h 600411"/>
                <a:gd name="connsiteX84" fmla="*/ 150920 w 605882"/>
                <a:gd name="connsiteY84" fmla="*/ 343417 h 600411"/>
                <a:gd name="connsiteX85" fmla="*/ 156663 w 605882"/>
                <a:gd name="connsiteY85" fmla="*/ 340551 h 600411"/>
                <a:gd name="connsiteX86" fmla="*/ 163842 w 605882"/>
                <a:gd name="connsiteY86" fmla="*/ 343417 h 600411"/>
                <a:gd name="connsiteX87" fmla="*/ 168149 w 605882"/>
                <a:gd name="connsiteY87" fmla="*/ 349149 h 600411"/>
                <a:gd name="connsiteX88" fmla="*/ 173892 w 605882"/>
                <a:gd name="connsiteY88" fmla="*/ 346283 h 600411"/>
                <a:gd name="connsiteX89" fmla="*/ 179635 w 605882"/>
                <a:gd name="connsiteY89" fmla="*/ 352015 h 600411"/>
                <a:gd name="connsiteX90" fmla="*/ 186815 w 605882"/>
                <a:gd name="connsiteY90" fmla="*/ 363479 h 600411"/>
                <a:gd name="connsiteX91" fmla="*/ 195430 w 605882"/>
                <a:gd name="connsiteY91" fmla="*/ 384974 h 600411"/>
                <a:gd name="connsiteX92" fmla="*/ 193994 w 605882"/>
                <a:gd name="connsiteY92" fmla="*/ 389273 h 600411"/>
                <a:gd name="connsiteX93" fmla="*/ 181071 w 605882"/>
                <a:gd name="connsiteY93" fmla="*/ 393572 h 600411"/>
                <a:gd name="connsiteX94" fmla="*/ 171021 w 605882"/>
                <a:gd name="connsiteY94" fmla="*/ 399304 h 600411"/>
                <a:gd name="connsiteX95" fmla="*/ 163842 w 605882"/>
                <a:gd name="connsiteY95" fmla="*/ 405037 h 600411"/>
                <a:gd name="connsiteX96" fmla="*/ 156663 w 605882"/>
                <a:gd name="connsiteY96" fmla="*/ 413635 h 600411"/>
                <a:gd name="connsiteX97" fmla="*/ 148048 w 605882"/>
                <a:gd name="connsiteY97" fmla="*/ 427965 h 600411"/>
                <a:gd name="connsiteX98" fmla="*/ 145176 w 605882"/>
                <a:gd name="connsiteY98" fmla="*/ 436563 h 600411"/>
                <a:gd name="connsiteX99" fmla="*/ 139433 w 605882"/>
                <a:gd name="connsiteY99" fmla="*/ 429398 h 600411"/>
                <a:gd name="connsiteX100" fmla="*/ 123640 w 605882"/>
                <a:gd name="connsiteY100" fmla="*/ 427965 h 600411"/>
                <a:gd name="connsiteX101" fmla="*/ 122204 w 605882"/>
                <a:gd name="connsiteY101" fmla="*/ 446594 h 600411"/>
                <a:gd name="connsiteX102" fmla="*/ 132254 w 605882"/>
                <a:gd name="connsiteY102" fmla="*/ 440862 h 600411"/>
                <a:gd name="connsiteX103" fmla="*/ 136562 w 605882"/>
                <a:gd name="connsiteY103" fmla="*/ 445161 h 600411"/>
                <a:gd name="connsiteX104" fmla="*/ 137998 w 605882"/>
                <a:gd name="connsiteY104" fmla="*/ 452326 h 600411"/>
                <a:gd name="connsiteX105" fmla="*/ 145176 w 605882"/>
                <a:gd name="connsiteY105" fmla="*/ 459491 h 600411"/>
                <a:gd name="connsiteX106" fmla="*/ 156663 w 605882"/>
                <a:gd name="connsiteY106" fmla="*/ 459491 h 600411"/>
                <a:gd name="connsiteX107" fmla="*/ 181071 w 605882"/>
                <a:gd name="connsiteY107" fmla="*/ 463790 h 600411"/>
                <a:gd name="connsiteX108" fmla="*/ 192558 w 605882"/>
                <a:gd name="connsiteY108" fmla="*/ 469522 h 600411"/>
                <a:gd name="connsiteX109" fmla="*/ 206916 w 605882"/>
                <a:gd name="connsiteY109" fmla="*/ 482420 h 600411"/>
                <a:gd name="connsiteX110" fmla="*/ 228453 w 605882"/>
                <a:gd name="connsiteY110" fmla="*/ 489585 h 600411"/>
                <a:gd name="connsiteX111" fmla="*/ 224145 w 605882"/>
                <a:gd name="connsiteY111" fmla="*/ 513946 h 600411"/>
                <a:gd name="connsiteX112" fmla="*/ 214095 w 605882"/>
                <a:gd name="connsiteY112" fmla="*/ 526843 h 600411"/>
                <a:gd name="connsiteX113" fmla="*/ 191122 w 605882"/>
                <a:gd name="connsiteY113" fmla="*/ 554071 h 600411"/>
                <a:gd name="connsiteX114" fmla="*/ 176764 w 605882"/>
                <a:gd name="connsiteY114" fmla="*/ 566968 h 600411"/>
                <a:gd name="connsiteX115" fmla="*/ 173892 w 605882"/>
                <a:gd name="connsiteY115" fmla="*/ 575566 h 600411"/>
                <a:gd name="connsiteX116" fmla="*/ 173892 w 605882"/>
                <a:gd name="connsiteY116" fmla="*/ 585597 h 600411"/>
                <a:gd name="connsiteX117" fmla="*/ 173892 w 605882"/>
                <a:gd name="connsiteY117" fmla="*/ 595628 h 600411"/>
                <a:gd name="connsiteX118" fmla="*/ 173892 w 605882"/>
                <a:gd name="connsiteY118" fmla="*/ 599927 h 600411"/>
                <a:gd name="connsiteX119" fmla="*/ 159534 w 605882"/>
                <a:gd name="connsiteY119" fmla="*/ 591329 h 600411"/>
                <a:gd name="connsiteX120" fmla="*/ 159534 w 605882"/>
                <a:gd name="connsiteY120" fmla="*/ 561236 h 600411"/>
                <a:gd name="connsiteX121" fmla="*/ 163842 w 605882"/>
                <a:gd name="connsiteY121" fmla="*/ 523977 h 600411"/>
                <a:gd name="connsiteX122" fmla="*/ 158099 w 605882"/>
                <a:gd name="connsiteY122" fmla="*/ 512513 h 600411"/>
                <a:gd name="connsiteX123" fmla="*/ 146612 w 605882"/>
                <a:gd name="connsiteY123" fmla="*/ 493884 h 600411"/>
                <a:gd name="connsiteX124" fmla="*/ 148048 w 605882"/>
                <a:gd name="connsiteY124" fmla="*/ 480987 h 600411"/>
                <a:gd name="connsiteX125" fmla="*/ 148048 w 605882"/>
                <a:gd name="connsiteY125" fmla="*/ 470955 h 600411"/>
                <a:gd name="connsiteX126" fmla="*/ 136562 w 605882"/>
                <a:gd name="connsiteY126" fmla="*/ 462357 h 600411"/>
                <a:gd name="connsiteX127" fmla="*/ 127947 w 605882"/>
                <a:gd name="connsiteY127" fmla="*/ 456625 h 600411"/>
                <a:gd name="connsiteX128" fmla="*/ 113589 w 605882"/>
                <a:gd name="connsiteY128" fmla="*/ 452326 h 600411"/>
                <a:gd name="connsiteX129" fmla="*/ 99231 w 605882"/>
                <a:gd name="connsiteY129" fmla="*/ 437996 h 600411"/>
                <a:gd name="connsiteX130" fmla="*/ 97795 w 605882"/>
                <a:gd name="connsiteY130" fmla="*/ 443728 h 600411"/>
                <a:gd name="connsiteX131" fmla="*/ 80566 w 605882"/>
                <a:gd name="connsiteY131" fmla="*/ 420800 h 600411"/>
                <a:gd name="connsiteX132" fmla="*/ 71951 w 605882"/>
                <a:gd name="connsiteY132" fmla="*/ 387840 h 600411"/>
                <a:gd name="connsiteX133" fmla="*/ 57593 w 605882"/>
                <a:gd name="connsiteY133" fmla="*/ 367778 h 600411"/>
                <a:gd name="connsiteX134" fmla="*/ 46107 w 605882"/>
                <a:gd name="connsiteY134" fmla="*/ 352015 h 600411"/>
                <a:gd name="connsiteX135" fmla="*/ 30313 w 605882"/>
                <a:gd name="connsiteY135" fmla="*/ 352015 h 600411"/>
                <a:gd name="connsiteX136" fmla="*/ 8776 w 605882"/>
                <a:gd name="connsiteY136" fmla="*/ 352015 h 600411"/>
                <a:gd name="connsiteX137" fmla="*/ 162 w 605882"/>
                <a:gd name="connsiteY137" fmla="*/ 329087 h 600411"/>
                <a:gd name="connsiteX138" fmla="*/ 4469 w 605882"/>
                <a:gd name="connsiteY138" fmla="*/ 316189 h 600411"/>
                <a:gd name="connsiteX139" fmla="*/ 7340 w 605882"/>
                <a:gd name="connsiteY139" fmla="*/ 309024 h 600411"/>
                <a:gd name="connsiteX140" fmla="*/ 15955 w 605882"/>
                <a:gd name="connsiteY140" fmla="*/ 301859 h 600411"/>
                <a:gd name="connsiteX141" fmla="*/ 186781 w 605882"/>
                <a:gd name="connsiteY141" fmla="*/ 274448 h 600411"/>
                <a:gd name="connsiteX142" fmla="*/ 257129 w 605882"/>
                <a:gd name="connsiteY142" fmla="*/ 274448 h 600411"/>
                <a:gd name="connsiteX143" fmla="*/ 249951 w 605882"/>
                <a:gd name="connsiteY143" fmla="*/ 287371 h 600411"/>
                <a:gd name="connsiteX144" fmla="*/ 251387 w 605882"/>
                <a:gd name="connsiteY144" fmla="*/ 301729 h 600411"/>
                <a:gd name="connsiteX145" fmla="*/ 245644 w 605882"/>
                <a:gd name="connsiteY145" fmla="*/ 311780 h 600411"/>
                <a:gd name="connsiteX146" fmla="*/ 222673 w 605882"/>
                <a:gd name="connsiteY146" fmla="*/ 329010 h 600411"/>
                <a:gd name="connsiteX147" fmla="*/ 215495 w 605882"/>
                <a:gd name="connsiteY147" fmla="*/ 341933 h 600411"/>
                <a:gd name="connsiteX148" fmla="*/ 211188 w 605882"/>
                <a:gd name="connsiteY148" fmla="*/ 353419 h 600411"/>
                <a:gd name="connsiteX149" fmla="*/ 205445 w 605882"/>
                <a:gd name="connsiteY149" fmla="*/ 350548 h 600411"/>
                <a:gd name="connsiteX150" fmla="*/ 195395 w 605882"/>
                <a:gd name="connsiteY150" fmla="*/ 331882 h 600411"/>
                <a:gd name="connsiteX151" fmla="*/ 192524 w 605882"/>
                <a:gd name="connsiteY151" fmla="*/ 314652 h 600411"/>
                <a:gd name="connsiteX152" fmla="*/ 192524 w 605882"/>
                <a:gd name="connsiteY152" fmla="*/ 304601 h 600411"/>
                <a:gd name="connsiteX153" fmla="*/ 189653 w 605882"/>
                <a:gd name="connsiteY153" fmla="*/ 297422 h 600411"/>
                <a:gd name="connsiteX154" fmla="*/ 186781 w 605882"/>
                <a:gd name="connsiteY154" fmla="*/ 274448 h 600411"/>
                <a:gd name="connsiteX155" fmla="*/ 465186 w 605882"/>
                <a:gd name="connsiteY155" fmla="*/ 265820 h 600411"/>
                <a:gd name="connsiteX156" fmla="*/ 492464 w 605882"/>
                <a:gd name="connsiteY156" fmla="*/ 283021 h 600411"/>
                <a:gd name="connsiteX157" fmla="*/ 522613 w 605882"/>
                <a:gd name="connsiteY157" fmla="*/ 290188 h 600411"/>
                <a:gd name="connsiteX158" fmla="*/ 549891 w 605882"/>
                <a:gd name="connsiteY158" fmla="*/ 295921 h 600411"/>
                <a:gd name="connsiteX159" fmla="*/ 571426 w 605882"/>
                <a:gd name="connsiteY159" fmla="*/ 301655 h 600411"/>
                <a:gd name="connsiteX160" fmla="*/ 595832 w 605882"/>
                <a:gd name="connsiteY160" fmla="*/ 314556 h 600411"/>
                <a:gd name="connsiteX161" fmla="*/ 605882 w 605882"/>
                <a:gd name="connsiteY161" fmla="*/ 323156 h 600411"/>
                <a:gd name="connsiteX162" fmla="*/ 600140 w 605882"/>
                <a:gd name="connsiteY162" fmla="*/ 333190 h 600411"/>
                <a:gd name="connsiteX163" fmla="*/ 590090 w 605882"/>
                <a:gd name="connsiteY163" fmla="*/ 330323 h 600411"/>
                <a:gd name="connsiteX164" fmla="*/ 587218 w 605882"/>
                <a:gd name="connsiteY164" fmla="*/ 338923 h 600411"/>
                <a:gd name="connsiteX165" fmla="*/ 565683 w 605882"/>
                <a:gd name="connsiteY165" fmla="*/ 351824 h 600411"/>
                <a:gd name="connsiteX166" fmla="*/ 561376 w 605882"/>
                <a:gd name="connsiteY166" fmla="*/ 357558 h 600411"/>
                <a:gd name="connsiteX167" fmla="*/ 555634 w 605882"/>
                <a:gd name="connsiteY167" fmla="*/ 367591 h 600411"/>
                <a:gd name="connsiteX168" fmla="*/ 547019 w 605882"/>
                <a:gd name="connsiteY168" fmla="*/ 381925 h 600411"/>
                <a:gd name="connsiteX169" fmla="*/ 544148 w 605882"/>
                <a:gd name="connsiteY169" fmla="*/ 373325 h 600411"/>
                <a:gd name="connsiteX170" fmla="*/ 534098 w 605882"/>
                <a:gd name="connsiteY170" fmla="*/ 354691 h 600411"/>
                <a:gd name="connsiteX171" fmla="*/ 521177 w 605882"/>
                <a:gd name="connsiteY171" fmla="*/ 363291 h 600411"/>
                <a:gd name="connsiteX172" fmla="*/ 525484 w 605882"/>
                <a:gd name="connsiteY172" fmla="*/ 370458 h 600411"/>
                <a:gd name="connsiteX173" fmla="*/ 522613 w 605882"/>
                <a:gd name="connsiteY173" fmla="*/ 383359 h 600411"/>
                <a:gd name="connsiteX174" fmla="*/ 506820 w 605882"/>
                <a:gd name="connsiteY174" fmla="*/ 401993 h 600411"/>
                <a:gd name="connsiteX175" fmla="*/ 505385 w 605882"/>
                <a:gd name="connsiteY175" fmla="*/ 414894 h 600411"/>
                <a:gd name="connsiteX176" fmla="*/ 496771 w 605882"/>
                <a:gd name="connsiteY176" fmla="*/ 417760 h 600411"/>
                <a:gd name="connsiteX177" fmla="*/ 495335 w 605882"/>
                <a:gd name="connsiteY177" fmla="*/ 407727 h 600411"/>
                <a:gd name="connsiteX178" fmla="*/ 486721 w 605882"/>
                <a:gd name="connsiteY178" fmla="*/ 413460 h 600411"/>
                <a:gd name="connsiteX179" fmla="*/ 489592 w 605882"/>
                <a:gd name="connsiteY179" fmla="*/ 432094 h 600411"/>
                <a:gd name="connsiteX180" fmla="*/ 470929 w 605882"/>
                <a:gd name="connsiteY180" fmla="*/ 444995 h 600411"/>
                <a:gd name="connsiteX181" fmla="*/ 469493 w 605882"/>
                <a:gd name="connsiteY181" fmla="*/ 455029 h 600411"/>
                <a:gd name="connsiteX182" fmla="*/ 462314 w 605882"/>
                <a:gd name="connsiteY182" fmla="*/ 466496 h 600411"/>
                <a:gd name="connsiteX183" fmla="*/ 456572 w 605882"/>
                <a:gd name="connsiteY183" fmla="*/ 462196 h 600411"/>
                <a:gd name="connsiteX184" fmla="*/ 450829 w 605882"/>
                <a:gd name="connsiteY184" fmla="*/ 469363 h 600411"/>
                <a:gd name="connsiteX185" fmla="*/ 449393 w 605882"/>
                <a:gd name="connsiteY185" fmla="*/ 457896 h 600411"/>
                <a:gd name="connsiteX186" fmla="*/ 436472 w 605882"/>
                <a:gd name="connsiteY186" fmla="*/ 444995 h 600411"/>
                <a:gd name="connsiteX187" fmla="*/ 430730 w 605882"/>
                <a:gd name="connsiteY187" fmla="*/ 449295 h 600411"/>
                <a:gd name="connsiteX188" fmla="*/ 419244 w 605882"/>
                <a:gd name="connsiteY188" fmla="*/ 467929 h 600411"/>
                <a:gd name="connsiteX189" fmla="*/ 413501 w 605882"/>
                <a:gd name="connsiteY189" fmla="*/ 469363 h 600411"/>
                <a:gd name="connsiteX190" fmla="*/ 402016 w 605882"/>
                <a:gd name="connsiteY190" fmla="*/ 446428 h 600411"/>
                <a:gd name="connsiteX191" fmla="*/ 384788 w 605882"/>
                <a:gd name="connsiteY191" fmla="*/ 436395 h 600411"/>
                <a:gd name="connsiteX192" fmla="*/ 373302 w 605882"/>
                <a:gd name="connsiteY192" fmla="*/ 432094 h 600411"/>
                <a:gd name="connsiteX193" fmla="*/ 367560 w 605882"/>
                <a:gd name="connsiteY193" fmla="*/ 432094 h 600411"/>
                <a:gd name="connsiteX194" fmla="*/ 376174 w 605882"/>
                <a:gd name="connsiteY194" fmla="*/ 436395 h 600411"/>
                <a:gd name="connsiteX195" fmla="*/ 381917 w 605882"/>
                <a:gd name="connsiteY195" fmla="*/ 446428 h 600411"/>
                <a:gd name="connsiteX196" fmla="*/ 364688 w 605882"/>
                <a:gd name="connsiteY196" fmla="*/ 456462 h 600411"/>
                <a:gd name="connsiteX197" fmla="*/ 350332 w 605882"/>
                <a:gd name="connsiteY197" fmla="*/ 442128 h 600411"/>
                <a:gd name="connsiteX198" fmla="*/ 344589 w 605882"/>
                <a:gd name="connsiteY198" fmla="*/ 439261 h 600411"/>
                <a:gd name="connsiteX199" fmla="*/ 353203 w 605882"/>
                <a:gd name="connsiteY199" fmla="*/ 455029 h 600411"/>
                <a:gd name="connsiteX200" fmla="*/ 368995 w 605882"/>
                <a:gd name="connsiteY200" fmla="*/ 459329 h 600411"/>
                <a:gd name="connsiteX201" fmla="*/ 370431 w 605882"/>
                <a:gd name="connsiteY201" fmla="*/ 466496 h 600411"/>
                <a:gd name="connsiteX202" fmla="*/ 354639 w 605882"/>
                <a:gd name="connsiteY202" fmla="*/ 489430 h 600411"/>
                <a:gd name="connsiteX203" fmla="*/ 353203 w 605882"/>
                <a:gd name="connsiteY203" fmla="*/ 510931 h 600411"/>
                <a:gd name="connsiteX204" fmla="*/ 343153 w 605882"/>
                <a:gd name="connsiteY204" fmla="*/ 520965 h 600411"/>
                <a:gd name="connsiteX205" fmla="*/ 335975 w 605882"/>
                <a:gd name="connsiteY205" fmla="*/ 539599 h 600411"/>
                <a:gd name="connsiteX206" fmla="*/ 317311 w 605882"/>
                <a:gd name="connsiteY206" fmla="*/ 548200 h 600411"/>
                <a:gd name="connsiteX207" fmla="*/ 311568 w 605882"/>
                <a:gd name="connsiteY207" fmla="*/ 536733 h 600411"/>
                <a:gd name="connsiteX208" fmla="*/ 301519 w 605882"/>
                <a:gd name="connsiteY208" fmla="*/ 489430 h 600411"/>
                <a:gd name="connsiteX209" fmla="*/ 298647 w 605882"/>
                <a:gd name="connsiteY209" fmla="*/ 479397 h 600411"/>
                <a:gd name="connsiteX210" fmla="*/ 275676 w 605882"/>
                <a:gd name="connsiteY210" fmla="*/ 475096 h 600411"/>
                <a:gd name="connsiteX211" fmla="*/ 254141 w 605882"/>
                <a:gd name="connsiteY211" fmla="*/ 446428 h 600411"/>
                <a:gd name="connsiteX212" fmla="*/ 269934 w 605882"/>
                <a:gd name="connsiteY212" fmla="*/ 419194 h 600411"/>
                <a:gd name="connsiteX213" fmla="*/ 277112 w 605882"/>
                <a:gd name="connsiteY213" fmla="*/ 416327 h 600411"/>
                <a:gd name="connsiteX214" fmla="*/ 304390 w 605882"/>
                <a:gd name="connsiteY214" fmla="*/ 413460 h 600411"/>
                <a:gd name="connsiteX215" fmla="*/ 314440 w 605882"/>
                <a:gd name="connsiteY215" fmla="*/ 423494 h 600411"/>
                <a:gd name="connsiteX216" fmla="*/ 330232 w 605882"/>
                <a:gd name="connsiteY216" fmla="*/ 423494 h 600411"/>
                <a:gd name="connsiteX217" fmla="*/ 341718 w 605882"/>
                <a:gd name="connsiteY217" fmla="*/ 420627 h 600411"/>
                <a:gd name="connsiteX218" fmla="*/ 341718 w 605882"/>
                <a:gd name="connsiteY218" fmla="*/ 413460 h 600411"/>
                <a:gd name="connsiteX219" fmla="*/ 330232 w 605882"/>
                <a:gd name="connsiteY219" fmla="*/ 410593 h 600411"/>
                <a:gd name="connsiteX220" fmla="*/ 325925 w 605882"/>
                <a:gd name="connsiteY220" fmla="*/ 410593 h 600411"/>
                <a:gd name="connsiteX221" fmla="*/ 320182 w 605882"/>
                <a:gd name="connsiteY221" fmla="*/ 410593 h 600411"/>
                <a:gd name="connsiteX222" fmla="*/ 315875 w 605882"/>
                <a:gd name="connsiteY222" fmla="*/ 407727 h 600411"/>
                <a:gd name="connsiteX223" fmla="*/ 308697 w 605882"/>
                <a:gd name="connsiteY223" fmla="*/ 412027 h 600411"/>
                <a:gd name="connsiteX224" fmla="*/ 308697 w 605882"/>
                <a:gd name="connsiteY224" fmla="*/ 406293 h 600411"/>
                <a:gd name="connsiteX225" fmla="*/ 294340 w 605882"/>
                <a:gd name="connsiteY225" fmla="*/ 397693 h 600411"/>
                <a:gd name="connsiteX226" fmla="*/ 287162 w 605882"/>
                <a:gd name="connsiteY226" fmla="*/ 406293 h 600411"/>
                <a:gd name="connsiteX227" fmla="*/ 274241 w 605882"/>
                <a:gd name="connsiteY227" fmla="*/ 414894 h 600411"/>
                <a:gd name="connsiteX228" fmla="*/ 267062 w 605882"/>
                <a:gd name="connsiteY228" fmla="*/ 407727 h 600411"/>
                <a:gd name="connsiteX229" fmla="*/ 268498 w 605882"/>
                <a:gd name="connsiteY229" fmla="*/ 399126 h 600411"/>
                <a:gd name="connsiteX230" fmla="*/ 279983 w 605882"/>
                <a:gd name="connsiteY230" fmla="*/ 396259 h 600411"/>
                <a:gd name="connsiteX231" fmla="*/ 277112 w 605882"/>
                <a:gd name="connsiteY231" fmla="*/ 384792 h 600411"/>
                <a:gd name="connsiteX232" fmla="*/ 282855 w 605882"/>
                <a:gd name="connsiteY232" fmla="*/ 381925 h 600411"/>
                <a:gd name="connsiteX233" fmla="*/ 295776 w 605882"/>
                <a:gd name="connsiteY233" fmla="*/ 370458 h 600411"/>
                <a:gd name="connsiteX234" fmla="*/ 300083 w 605882"/>
                <a:gd name="connsiteY234" fmla="*/ 367591 h 600411"/>
                <a:gd name="connsiteX235" fmla="*/ 313004 w 605882"/>
                <a:gd name="connsiteY235" fmla="*/ 370458 h 600411"/>
                <a:gd name="connsiteX236" fmla="*/ 321618 w 605882"/>
                <a:gd name="connsiteY236" fmla="*/ 358991 h 600411"/>
                <a:gd name="connsiteX237" fmla="*/ 318747 w 605882"/>
                <a:gd name="connsiteY237" fmla="*/ 351824 h 600411"/>
                <a:gd name="connsiteX238" fmla="*/ 313004 w 605882"/>
                <a:gd name="connsiteY238" fmla="*/ 360424 h 600411"/>
                <a:gd name="connsiteX239" fmla="*/ 304390 w 605882"/>
                <a:gd name="connsiteY239" fmla="*/ 360424 h 600411"/>
                <a:gd name="connsiteX240" fmla="*/ 301519 w 605882"/>
                <a:gd name="connsiteY240" fmla="*/ 353257 h 600411"/>
                <a:gd name="connsiteX241" fmla="*/ 292905 w 605882"/>
                <a:gd name="connsiteY241" fmla="*/ 346090 h 600411"/>
                <a:gd name="connsiteX242" fmla="*/ 304390 w 605882"/>
                <a:gd name="connsiteY242" fmla="*/ 326023 h 600411"/>
                <a:gd name="connsiteX243" fmla="*/ 330232 w 605882"/>
                <a:gd name="connsiteY243" fmla="*/ 300222 h 600411"/>
                <a:gd name="connsiteX244" fmla="*/ 338846 w 605882"/>
                <a:gd name="connsiteY244" fmla="*/ 305955 h 600411"/>
                <a:gd name="connsiteX245" fmla="*/ 346025 w 605882"/>
                <a:gd name="connsiteY245" fmla="*/ 313122 h 600411"/>
                <a:gd name="connsiteX246" fmla="*/ 354639 w 605882"/>
                <a:gd name="connsiteY246" fmla="*/ 318856 h 600411"/>
                <a:gd name="connsiteX247" fmla="*/ 360381 w 605882"/>
                <a:gd name="connsiteY247" fmla="*/ 318856 h 600411"/>
                <a:gd name="connsiteX248" fmla="*/ 380481 w 605882"/>
                <a:gd name="connsiteY248" fmla="*/ 313122 h 600411"/>
                <a:gd name="connsiteX249" fmla="*/ 387659 w 605882"/>
                <a:gd name="connsiteY249" fmla="*/ 310255 h 600411"/>
                <a:gd name="connsiteX250" fmla="*/ 400580 w 605882"/>
                <a:gd name="connsiteY250" fmla="*/ 301655 h 600411"/>
                <a:gd name="connsiteX251" fmla="*/ 410630 w 605882"/>
                <a:gd name="connsiteY251" fmla="*/ 298788 h 600411"/>
                <a:gd name="connsiteX252" fmla="*/ 414937 w 605882"/>
                <a:gd name="connsiteY252" fmla="*/ 294488 h 600411"/>
                <a:gd name="connsiteX253" fmla="*/ 422116 w 605882"/>
                <a:gd name="connsiteY253" fmla="*/ 297355 h 600411"/>
                <a:gd name="connsiteX254" fmla="*/ 422116 w 605882"/>
                <a:gd name="connsiteY254" fmla="*/ 285888 h 600411"/>
                <a:gd name="connsiteX255" fmla="*/ 432165 w 605882"/>
                <a:gd name="connsiteY255" fmla="*/ 281587 h 600411"/>
                <a:gd name="connsiteX256" fmla="*/ 440779 w 605882"/>
                <a:gd name="connsiteY256" fmla="*/ 272987 h 600411"/>
                <a:gd name="connsiteX257" fmla="*/ 465186 w 605882"/>
                <a:gd name="connsiteY257" fmla="*/ 265820 h 600411"/>
                <a:gd name="connsiteX258" fmla="*/ 303047 w 605882"/>
                <a:gd name="connsiteY258" fmla="*/ 50867 h 600411"/>
                <a:gd name="connsiteX259" fmla="*/ 245632 w 605882"/>
                <a:gd name="connsiteY259" fmla="*/ 106785 h 600411"/>
                <a:gd name="connsiteX260" fmla="*/ 303047 w 605882"/>
                <a:gd name="connsiteY260" fmla="*/ 164137 h 600411"/>
                <a:gd name="connsiteX261" fmla="*/ 359027 w 605882"/>
                <a:gd name="connsiteY261" fmla="*/ 106785 h 600411"/>
                <a:gd name="connsiteX262" fmla="*/ 303047 w 605882"/>
                <a:gd name="connsiteY262" fmla="*/ 50867 h 600411"/>
                <a:gd name="connsiteX263" fmla="*/ 292999 w 605882"/>
                <a:gd name="connsiteY263" fmla="*/ 684 h 600411"/>
                <a:gd name="connsiteX264" fmla="*/ 410700 w 605882"/>
                <a:gd name="connsiteY264" fmla="*/ 106785 h 600411"/>
                <a:gd name="connsiteX265" fmla="*/ 310224 w 605882"/>
                <a:gd name="connsiteY265" fmla="*/ 283142 h 600411"/>
                <a:gd name="connsiteX266" fmla="*/ 295870 w 605882"/>
                <a:gd name="connsiteY266" fmla="*/ 283142 h 600411"/>
                <a:gd name="connsiteX267" fmla="*/ 196829 w 605882"/>
                <a:gd name="connsiteY267" fmla="*/ 129726 h 600411"/>
                <a:gd name="connsiteX268" fmla="*/ 292999 w 605882"/>
                <a:gd name="connsiteY268" fmla="*/ 684 h 6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605882" h="600411">
                  <a:moveTo>
                    <a:pt x="509642" y="502443"/>
                  </a:moveTo>
                  <a:cubicBezTo>
                    <a:pt x="513956" y="502443"/>
                    <a:pt x="515394" y="503879"/>
                    <a:pt x="515394" y="505314"/>
                  </a:cubicBezTo>
                  <a:cubicBezTo>
                    <a:pt x="515394" y="506750"/>
                    <a:pt x="513956" y="509621"/>
                    <a:pt x="515394" y="509621"/>
                  </a:cubicBezTo>
                  <a:cubicBezTo>
                    <a:pt x="518270" y="509621"/>
                    <a:pt x="524022" y="506750"/>
                    <a:pt x="525460" y="502443"/>
                  </a:cubicBezTo>
                  <a:cubicBezTo>
                    <a:pt x="525460" y="498137"/>
                    <a:pt x="529773" y="506750"/>
                    <a:pt x="531211" y="511056"/>
                  </a:cubicBezTo>
                  <a:cubicBezTo>
                    <a:pt x="532649" y="516798"/>
                    <a:pt x="539839" y="522540"/>
                    <a:pt x="542715" y="526846"/>
                  </a:cubicBezTo>
                  <a:cubicBezTo>
                    <a:pt x="547029" y="529717"/>
                    <a:pt x="545591" y="534023"/>
                    <a:pt x="544153" y="536894"/>
                  </a:cubicBezTo>
                  <a:cubicBezTo>
                    <a:pt x="542715" y="541200"/>
                    <a:pt x="541277" y="548377"/>
                    <a:pt x="539839" y="552684"/>
                  </a:cubicBezTo>
                  <a:cubicBezTo>
                    <a:pt x="538401" y="555555"/>
                    <a:pt x="532649" y="556990"/>
                    <a:pt x="531211" y="556990"/>
                  </a:cubicBezTo>
                  <a:cubicBezTo>
                    <a:pt x="529773" y="556990"/>
                    <a:pt x="526898" y="556990"/>
                    <a:pt x="522584" y="555555"/>
                  </a:cubicBezTo>
                  <a:cubicBezTo>
                    <a:pt x="519708" y="555555"/>
                    <a:pt x="518270" y="551248"/>
                    <a:pt x="515394" y="549813"/>
                  </a:cubicBezTo>
                  <a:cubicBezTo>
                    <a:pt x="513956" y="548377"/>
                    <a:pt x="511080" y="544071"/>
                    <a:pt x="508204" y="542636"/>
                  </a:cubicBezTo>
                  <a:cubicBezTo>
                    <a:pt x="506766" y="541200"/>
                    <a:pt x="490948" y="546942"/>
                    <a:pt x="488072" y="548377"/>
                  </a:cubicBezTo>
                  <a:cubicBezTo>
                    <a:pt x="483758" y="549813"/>
                    <a:pt x="482320" y="549813"/>
                    <a:pt x="479444" y="548377"/>
                  </a:cubicBezTo>
                  <a:cubicBezTo>
                    <a:pt x="473692" y="546942"/>
                    <a:pt x="478006" y="539765"/>
                    <a:pt x="478006" y="536894"/>
                  </a:cubicBezTo>
                  <a:cubicBezTo>
                    <a:pt x="478006" y="534023"/>
                    <a:pt x="476568" y="528281"/>
                    <a:pt x="476568" y="523975"/>
                  </a:cubicBezTo>
                  <a:cubicBezTo>
                    <a:pt x="476568" y="521104"/>
                    <a:pt x="485196" y="519669"/>
                    <a:pt x="488072" y="518233"/>
                  </a:cubicBezTo>
                  <a:cubicBezTo>
                    <a:pt x="489510" y="518233"/>
                    <a:pt x="492386" y="512492"/>
                    <a:pt x="493824" y="509621"/>
                  </a:cubicBezTo>
                  <a:cubicBezTo>
                    <a:pt x="496700" y="508185"/>
                    <a:pt x="499576" y="508185"/>
                    <a:pt x="501014" y="509621"/>
                  </a:cubicBezTo>
                  <a:cubicBezTo>
                    <a:pt x="502452" y="509621"/>
                    <a:pt x="503890" y="503879"/>
                    <a:pt x="509642" y="502443"/>
                  </a:cubicBezTo>
                  <a:close/>
                  <a:moveTo>
                    <a:pt x="510755" y="484065"/>
                  </a:moveTo>
                  <a:cubicBezTo>
                    <a:pt x="512555" y="484423"/>
                    <a:pt x="514714" y="485139"/>
                    <a:pt x="515433" y="485139"/>
                  </a:cubicBezTo>
                  <a:cubicBezTo>
                    <a:pt x="516873" y="486572"/>
                    <a:pt x="521191" y="485139"/>
                    <a:pt x="525509" y="486572"/>
                  </a:cubicBezTo>
                  <a:cubicBezTo>
                    <a:pt x="531266" y="488004"/>
                    <a:pt x="529827" y="489436"/>
                    <a:pt x="534145" y="490869"/>
                  </a:cubicBezTo>
                  <a:cubicBezTo>
                    <a:pt x="538463" y="492301"/>
                    <a:pt x="537024" y="492301"/>
                    <a:pt x="537024" y="493734"/>
                  </a:cubicBezTo>
                  <a:cubicBezTo>
                    <a:pt x="537024" y="495166"/>
                    <a:pt x="538463" y="498031"/>
                    <a:pt x="539902" y="499464"/>
                  </a:cubicBezTo>
                  <a:cubicBezTo>
                    <a:pt x="539902" y="500896"/>
                    <a:pt x="537024" y="500896"/>
                    <a:pt x="534145" y="500896"/>
                  </a:cubicBezTo>
                  <a:cubicBezTo>
                    <a:pt x="531266" y="500896"/>
                    <a:pt x="529827" y="498031"/>
                    <a:pt x="525509" y="499464"/>
                  </a:cubicBezTo>
                  <a:cubicBezTo>
                    <a:pt x="522630" y="499464"/>
                    <a:pt x="519751" y="496599"/>
                    <a:pt x="516873" y="495166"/>
                  </a:cubicBezTo>
                  <a:cubicBezTo>
                    <a:pt x="513994" y="493734"/>
                    <a:pt x="518312" y="492301"/>
                    <a:pt x="516873" y="490869"/>
                  </a:cubicBezTo>
                  <a:cubicBezTo>
                    <a:pt x="515433" y="489436"/>
                    <a:pt x="509676" y="489436"/>
                    <a:pt x="508237" y="485139"/>
                  </a:cubicBezTo>
                  <a:cubicBezTo>
                    <a:pt x="507517" y="483707"/>
                    <a:pt x="508956" y="483707"/>
                    <a:pt x="510755" y="484065"/>
                  </a:cubicBezTo>
                  <a:close/>
                  <a:moveTo>
                    <a:pt x="447040" y="472502"/>
                  </a:moveTo>
                  <a:cubicBezTo>
                    <a:pt x="449014" y="473756"/>
                    <a:pt x="451526" y="475908"/>
                    <a:pt x="452243" y="476625"/>
                  </a:cubicBezTo>
                  <a:cubicBezTo>
                    <a:pt x="452243" y="476625"/>
                    <a:pt x="459420" y="482361"/>
                    <a:pt x="462290" y="485229"/>
                  </a:cubicBezTo>
                  <a:cubicBezTo>
                    <a:pt x="465161" y="488097"/>
                    <a:pt x="466596" y="483795"/>
                    <a:pt x="468032" y="480927"/>
                  </a:cubicBezTo>
                  <a:cubicBezTo>
                    <a:pt x="469467" y="478059"/>
                    <a:pt x="472337" y="478059"/>
                    <a:pt x="476643" y="476625"/>
                  </a:cubicBezTo>
                  <a:cubicBezTo>
                    <a:pt x="480949" y="475191"/>
                    <a:pt x="479514" y="476625"/>
                    <a:pt x="480949" y="479493"/>
                  </a:cubicBezTo>
                  <a:cubicBezTo>
                    <a:pt x="480949" y="480927"/>
                    <a:pt x="479514" y="485229"/>
                    <a:pt x="479514" y="486663"/>
                  </a:cubicBezTo>
                  <a:cubicBezTo>
                    <a:pt x="479514" y="488097"/>
                    <a:pt x="483820" y="483795"/>
                    <a:pt x="486690" y="480927"/>
                  </a:cubicBezTo>
                  <a:cubicBezTo>
                    <a:pt x="489561" y="479493"/>
                    <a:pt x="493867" y="479493"/>
                    <a:pt x="493867" y="482361"/>
                  </a:cubicBezTo>
                  <a:cubicBezTo>
                    <a:pt x="495302" y="483795"/>
                    <a:pt x="493867" y="488097"/>
                    <a:pt x="495302" y="490966"/>
                  </a:cubicBezTo>
                  <a:cubicBezTo>
                    <a:pt x="495302" y="493834"/>
                    <a:pt x="492432" y="492400"/>
                    <a:pt x="489561" y="495268"/>
                  </a:cubicBezTo>
                  <a:cubicBezTo>
                    <a:pt x="486690" y="496702"/>
                    <a:pt x="485255" y="495268"/>
                    <a:pt x="482385" y="493834"/>
                  </a:cubicBezTo>
                  <a:cubicBezTo>
                    <a:pt x="479514" y="493834"/>
                    <a:pt x="480949" y="496702"/>
                    <a:pt x="479514" y="498136"/>
                  </a:cubicBezTo>
                  <a:cubicBezTo>
                    <a:pt x="478079" y="498136"/>
                    <a:pt x="472337" y="496702"/>
                    <a:pt x="469467" y="493834"/>
                  </a:cubicBezTo>
                  <a:cubicBezTo>
                    <a:pt x="465161" y="492400"/>
                    <a:pt x="465161" y="492400"/>
                    <a:pt x="462290" y="493834"/>
                  </a:cubicBezTo>
                  <a:cubicBezTo>
                    <a:pt x="459420" y="496702"/>
                    <a:pt x="457985" y="492400"/>
                    <a:pt x="455114" y="489532"/>
                  </a:cubicBezTo>
                  <a:cubicBezTo>
                    <a:pt x="452243" y="486663"/>
                    <a:pt x="447937" y="478059"/>
                    <a:pt x="445067" y="473757"/>
                  </a:cubicBezTo>
                  <a:cubicBezTo>
                    <a:pt x="443631" y="470888"/>
                    <a:pt x="445067" y="471247"/>
                    <a:pt x="447040" y="472502"/>
                  </a:cubicBezTo>
                  <a:close/>
                  <a:moveTo>
                    <a:pt x="526863" y="387676"/>
                  </a:moveTo>
                  <a:cubicBezTo>
                    <a:pt x="527580" y="386597"/>
                    <a:pt x="528297" y="386237"/>
                    <a:pt x="528297" y="387676"/>
                  </a:cubicBezTo>
                  <a:cubicBezTo>
                    <a:pt x="529731" y="390553"/>
                    <a:pt x="531165" y="394869"/>
                    <a:pt x="529731" y="397747"/>
                  </a:cubicBezTo>
                  <a:cubicBezTo>
                    <a:pt x="526863" y="399185"/>
                    <a:pt x="525429" y="400624"/>
                    <a:pt x="525429" y="404940"/>
                  </a:cubicBezTo>
                  <a:cubicBezTo>
                    <a:pt x="525429" y="410695"/>
                    <a:pt x="526863" y="413572"/>
                    <a:pt x="521127" y="416450"/>
                  </a:cubicBezTo>
                  <a:cubicBezTo>
                    <a:pt x="516824" y="419327"/>
                    <a:pt x="501049" y="429398"/>
                    <a:pt x="503917" y="425082"/>
                  </a:cubicBezTo>
                  <a:cubicBezTo>
                    <a:pt x="503917" y="425082"/>
                    <a:pt x="505352" y="420766"/>
                    <a:pt x="508220" y="417888"/>
                  </a:cubicBezTo>
                  <a:cubicBezTo>
                    <a:pt x="512522" y="415011"/>
                    <a:pt x="515390" y="415011"/>
                    <a:pt x="516824" y="410695"/>
                  </a:cubicBezTo>
                  <a:cubicBezTo>
                    <a:pt x="519692" y="406379"/>
                    <a:pt x="518258" y="407817"/>
                    <a:pt x="521127" y="402063"/>
                  </a:cubicBezTo>
                  <a:cubicBezTo>
                    <a:pt x="522561" y="396308"/>
                    <a:pt x="523995" y="394869"/>
                    <a:pt x="525429" y="391992"/>
                  </a:cubicBezTo>
                  <a:cubicBezTo>
                    <a:pt x="525429" y="390553"/>
                    <a:pt x="526146" y="388755"/>
                    <a:pt x="526863" y="387676"/>
                  </a:cubicBezTo>
                  <a:close/>
                  <a:moveTo>
                    <a:pt x="15955" y="301859"/>
                  </a:moveTo>
                  <a:cubicBezTo>
                    <a:pt x="17391" y="300426"/>
                    <a:pt x="23134" y="300426"/>
                    <a:pt x="26006" y="301859"/>
                  </a:cubicBezTo>
                  <a:cubicBezTo>
                    <a:pt x="27442" y="301859"/>
                    <a:pt x="31749" y="301859"/>
                    <a:pt x="34621" y="304725"/>
                  </a:cubicBezTo>
                  <a:cubicBezTo>
                    <a:pt x="36056" y="306158"/>
                    <a:pt x="48978" y="309024"/>
                    <a:pt x="51850" y="309024"/>
                  </a:cubicBezTo>
                  <a:cubicBezTo>
                    <a:pt x="54722" y="310457"/>
                    <a:pt x="57593" y="307591"/>
                    <a:pt x="60465" y="307591"/>
                  </a:cubicBezTo>
                  <a:cubicBezTo>
                    <a:pt x="63336" y="307591"/>
                    <a:pt x="71951" y="309024"/>
                    <a:pt x="73387" y="307591"/>
                  </a:cubicBezTo>
                  <a:cubicBezTo>
                    <a:pt x="76258" y="306158"/>
                    <a:pt x="80566" y="309024"/>
                    <a:pt x="80566" y="309024"/>
                  </a:cubicBezTo>
                  <a:cubicBezTo>
                    <a:pt x="82002" y="310457"/>
                    <a:pt x="106410" y="314756"/>
                    <a:pt x="113589" y="313323"/>
                  </a:cubicBezTo>
                  <a:cubicBezTo>
                    <a:pt x="119332" y="310457"/>
                    <a:pt x="122204" y="309024"/>
                    <a:pt x="123640" y="311890"/>
                  </a:cubicBezTo>
                  <a:cubicBezTo>
                    <a:pt x="125075" y="314756"/>
                    <a:pt x="132254" y="309024"/>
                    <a:pt x="137998" y="307591"/>
                  </a:cubicBezTo>
                  <a:cubicBezTo>
                    <a:pt x="142305" y="306158"/>
                    <a:pt x="146612" y="314756"/>
                    <a:pt x="146612" y="320488"/>
                  </a:cubicBezTo>
                  <a:cubicBezTo>
                    <a:pt x="146612" y="326220"/>
                    <a:pt x="143741" y="324787"/>
                    <a:pt x="143741" y="327653"/>
                  </a:cubicBezTo>
                  <a:cubicBezTo>
                    <a:pt x="143741" y="331953"/>
                    <a:pt x="146612" y="331953"/>
                    <a:pt x="146612" y="333386"/>
                  </a:cubicBezTo>
                  <a:cubicBezTo>
                    <a:pt x="146612" y="336252"/>
                    <a:pt x="143741" y="334819"/>
                    <a:pt x="142305" y="336252"/>
                  </a:cubicBezTo>
                  <a:cubicBezTo>
                    <a:pt x="140869" y="339118"/>
                    <a:pt x="137998" y="339118"/>
                    <a:pt x="135126" y="337685"/>
                  </a:cubicBezTo>
                  <a:cubicBezTo>
                    <a:pt x="132254" y="336252"/>
                    <a:pt x="132254" y="337685"/>
                    <a:pt x="127947" y="340551"/>
                  </a:cubicBezTo>
                  <a:cubicBezTo>
                    <a:pt x="123640" y="343417"/>
                    <a:pt x="125075" y="346283"/>
                    <a:pt x="123640" y="352015"/>
                  </a:cubicBezTo>
                  <a:cubicBezTo>
                    <a:pt x="123640" y="357747"/>
                    <a:pt x="126511" y="356314"/>
                    <a:pt x="129383" y="359180"/>
                  </a:cubicBezTo>
                  <a:cubicBezTo>
                    <a:pt x="133690" y="362046"/>
                    <a:pt x="136562" y="363479"/>
                    <a:pt x="140869" y="363479"/>
                  </a:cubicBezTo>
                  <a:cubicBezTo>
                    <a:pt x="145176" y="363479"/>
                    <a:pt x="143741" y="369211"/>
                    <a:pt x="143741" y="372077"/>
                  </a:cubicBezTo>
                  <a:cubicBezTo>
                    <a:pt x="143741" y="374943"/>
                    <a:pt x="145176" y="374943"/>
                    <a:pt x="148048" y="374943"/>
                  </a:cubicBezTo>
                  <a:cubicBezTo>
                    <a:pt x="150920" y="374943"/>
                    <a:pt x="148048" y="366345"/>
                    <a:pt x="150920" y="364912"/>
                  </a:cubicBezTo>
                  <a:cubicBezTo>
                    <a:pt x="153791" y="363479"/>
                    <a:pt x="152355" y="359180"/>
                    <a:pt x="149484" y="354881"/>
                  </a:cubicBezTo>
                  <a:cubicBezTo>
                    <a:pt x="148048" y="352015"/>
                    <a:pt x="150920" y="346283"/>
                    <a:pt x="150920" y="343417"/>
                  </a:cubicBezTo>
                  <a:cubicBezTo>
                    <a:pt x="150920" y="340551"/>
                    <a:pt x="153791" y="339118"/>
                    <a:pt x="156663" y="340551"/>
                  </a:cubicBezTo>
                  <a:cubicBezTo>
                    <a:pt x="159534" y="340551"/>
                    <a:pt x="162406" y="341984"/>
                    <a:pt x="163842" y="343417"/>
                  </a:cubicBezTo>
                  <a:cubicBezTo>
                    <a:pt x="166713" y="344850"/>
                    <a:pt x="165278" y="344850"/>
                    <a:pt x="168149" y="349149"/>
                  </a:cubicBezTo>
                  <a:cubicBezTo>
                    <a:pt x="169585" y="353448"/>
                    <a:pt x="172457" y="349149"/>
                    <a:pt x="173892" y="346283"/>
                  </a:cubicBezTo>
                  <a:cubicBezTo>
                    <a:pt x="175328" y="341984"/>
                    <a:pt x="178200" y="346283"/>
                    <a:pt x="179635" y="352015"/>
                  </a:cubicBezTo>
                  <a:cubicBezTo>
                    <a:pt x="182507" y="357747"/>
                    <a:pt x="182507" y="359180"/>
                    <a:pt x="186815" y="363479"/>
                  </a:cubicBezTo>
                  <a:cubicBezTo>
                    <a:pt x="191122" y="369211"/>
                    <a:pt x="193994" y="380675"/>
                    <a:pt x="195430" y="384974"/>
                  </a:cubicBezTo>
                  <a:cubicBezTo>
                    <a:pt x="198301" y="389273"/>
                    <a:pt x="196865" y="389273"/>
                    <a:pt x="193994" y="389273"/>
                  </a:cubicBezTo>
                  <a:cubicBezTo>
                    <a:pt x="191122" y="387840"/>
                    <a:pt x="183943" y="392139"/>
                    <a:pt x="181071" y="393572"/>
                  </a:cubicBezTo>
                  <a:cubicBezTo>
                    <a:pt x="179635" y="395005"/>
                    <a:pt x="175328" y="396438"/>
                    <a:pt x="171021" y="399304"/>
                  </a:cubicBezTo>
                  <a:cubicBezTo>
                    <a:pt x="168149" y="400737"/>
                    <a:pt x="166713" y="403604"/>
                    <a:pt x="163842" y="405037"/>
                  </a:cubicBezTo>
                  <a:cubicBezTo>
                    <a:pt x="159534" y="406470"/>
                    <a:pt x="159534" y="409336"/>
                    <a:pt x="156663" y="413635"/>
                  </a:cubicBezTo>
                  <a:cubicBezTo>
                    <a:pt x="153791" y="419367"/>
                    <a:pt x="148048" y="423666"/>
                    <a:pt x="148048" y="427965"/>
                  </a:cubicBezTo>
                  <a:cubicBezTo>
                    <a:pt x="146612" y="430831"/>
                    <a:pt x="148048" y="436563"/>
                    <a:pt x="145176" y="436563"/>
                  </a:cubicBezTo>
                  <a:cubicBezTo>
                    <a:pt x="143741" y="437996"/>
                    <a:pt x="142305" y="430831"/>
                    <a:pt x="139433" y="429398"/>
                  </a:cubicBezTo>
                  <a:cubicBezTo>
                    <a:pt x="137998" y="427965"/>
                    <a:pt x="130819" y="426532"/>
                    <a:pt x="123640" y="427965"/>
                  </a:cubicBezTo>
                  <a:cubicBezTo>
                    <a:pt x="115025" y="430831"/>
                    <a:pt x="120768" y="443728"/>
                    <a:pt x="122204" y="446594"/>
                  </a:cubicBezTo>
                  <a:cubicBezTo>
                    <a:pt x="122204" y="449460"/>
                    <a:pt x="130819" y="443728"/>
                    <a:pt x="132254" y="440862"/>
                  </a:cubicBezTo>
                  <a:cubicBezTo>
                    <a:pt x="135126" y="437996"/>
                    <a:pt x="136562" y="442295"/>
                    <a:pt x="136562" y="445161"/>
                  </a:cubicBezTo>
                  <a:cubicBezTo>
                    <a:pt x="136562" y="448027"/>
                    <a:pt x="135126" y="452326"/>
                    <a:pt x="137998" y="452326"/>
                  </a:cubicBezTo>
                  <a:cubicBezTo>
                    <a:pt x="140869" y="453759"/>
                    <a:pt x="142305" y="453759"/>
                    <a:pt x="145176" y="459491"/>
                  </a:cubicBezTo>
                  <a:cubicBezTo>
                    <a:pt x="146612" y="463790"/>
                    <a:pt x="152355" y="462357"/>
                    <a:pt x="156663" y="459491"/>
                  </a:cubicBezTo>
                  <a:cubicBezTo>
                    <a:pt x="160970" y="456625"/>
                    <a:pt x="179635" y="462357"/>
                    <a:pt x="181071" y="463790"/>
                  </a:cubicBezTo>
                  <a:cubicBezTo>
                    <a:pt x="183943" y="465223"/>
                    <a:pt x="189686" y="465223"/>
                    <a:pt x="192558" y="469522"/>
                  </a:cubicBezTo>
                  <a:cubicBezTo>
                    <a:pt x="195430" y="472388"/>
                    <a:pt x="205480" y="482420"/>
                    <a:pt x="206916" y="482420"/>
                  </a:cubicBezTo>
                  <a:cubicBezTo>
                    <a:pt x="206916" y="483853"/>
                    <a:pt x="222710" y="485286"/>
                    <a:pt x="228453" y="489585"/>
                  </a:cubicBezTo>
                  <a:cubicBezTo>
                    <a:pt x="232760" y="492451"/>
                    <a:pt x="225581" y="506781"/>
                    <a:pt x="224145" y="513946"/>
                  </a:cubicBezTo>
                  <a:cubicBezTo>
                    <a:pt x="222710" y="521111"/>
                    <a:pt x="216967" y="525410"/>
                    <a:pt x="214095" y="526843"/>
                  </a:cubicBezTo>
                  <a:cubicBezTo>
                    <a:pt x="211223" y="528276"/>
                    <a:pt x="193994" y="551204"/>
                    <a:pt x="191122" y="554071"/>
                  </a:cubicBezTo>
                  <a:cubicBezTo>
                    <a:pt x="188251" y="556937"/>
                    <a:pt x="178200" y="564102"/>
                    <a:pt x="176764" y="566968"/>
                  </a:cubicBezTo>
                  <a:cubicBezTo>
                    <a:pt x="173892" y="569834"/>
                    <a:pt x="173892" y="572700"/>
                    <a:pt x="173892" y="575566"/>
                  </a:cubicBezTo>
                  <a:cubicBezTo>
                    <a:pt x="175328" y="579865"/>
                    <a:pt x="175328" y="581298"/>
                    <a:pt x="173892" y="585597"/>
                  </a:cubicBezTo>
                  <a:cubicBezTo>
                    <a:pt x="172457" y="588463"/>
                    <a:pt x="171021" y="592762"/>
                    <a:pt x="173892" y="595628"/>
                  </a:cubicBezTo>
                  <a:cubicBezTo>
                    <a:pt x="175328" y="599927"/>
                    <a:pt x="176764" y="599927"/>
                    <a:pt x="173892" y="599927"/>
                  </a:cubicBezTo>
                  <a:cubicBezTo>
                    <a:pt x="171021" y="601360"/>
                    <a:pt x="163842" y="599927"/>
                    <a:pt x="159534" y="591329"/>
                  </a:cubicBezTo>
                  <a:cubicBezTo>
                    <a:pt x="153791" y="584164"/>
                    <a:pt x="159534" y="565535"/>
                    <a:pt x="159534" y="561236"/>
                  </a:cubicBezTo>
                  <a:cubicBezTo>
                    <a:pt x="159534" y="555504"/>
                    <a:pt x="163842" y="529709"/>
                    <a:pt x="163842" y="523977"/>
                  </a:cubicBezTo>
                  <a:cubicBezTo>
                    <a:pt x="165278" y="518245"/>
                    <a:pt x="160970" y="513946"/>
                    <a:pt x="158099" y="512513"/>
                  </a:cubicBezTo>
                  <a:cubicBezTo>
                    <a:pt x="153791" y="509647"/>
                    <a:pt x="149484" y="498183"/>
                    <a:pt x="146612" y="493884"/>
                  </a:cubicBezTo>
                  <a:cubicBezTo>
                    <a:pt x="145176" y="489585"/>
                    <a:pt x="146612" y="485286"/>
                    <a:pt x="148048" y="480987"/>
                  </a:cubicBezTo>
                  <a:cubicBezTo>
                    <a:pt x="149484" y="478120"/>
                    <a:pt x="149484" y="473821"/>
                    <a:pt x="148048" y="470955"/>
                  </a:cubicBezTo>
                  <a:cubicBezTo>
                    <a:pt x="146612" y="468089"/>
                    <a:pt x="139433" y="463790"/>
                    <a:pt x="136562" y="462357"/>
                  </a:cubicBezTo>
                  <a:cubicBezTo>
                    <a:pt x="133690" y="460924"/>
                    <a:pt x="130819" y="459491"/>
                    <a:pt x="127947" y="456625"/>
                  </a:cubicBezTo>
                  <a:cubicBezTo>
                    <a:pt x="125075" y="453759"/>
                    <a:pt x="120768" y="453759"/>
                    <a:pt x="113589" y="452326"/>
                  </a:cubicBezTo>
                  <a:cubicBezTo>
                    <a:pt x="106410" y="450893"/>
                    <a:pt x="102103" y="440862"/>
                    <a:pt x="99231" y="437996"/>
                  </a:cubicBezTo>
                  <a:cubicBezTo>
                    <a:pt x="97795" y="435130"/>
                    <a:pt x="97795" y="439429"/>
                    <a:pt x="97795" y="443728"/>
                  </a:cubicBezTo>
                  <a:cubicBezTo>
                    <a:pt x="96360" y="448027"/>
                    <a:pt x="87745" y="429398"/>
                    <a:pt x="80566" y="420800"/>
                  </a:cubicBezTo>
                  <a:cubicBezTo>
                    <a:pt x="71951" y="410769"/>
                    <a:pt x="71951" y="393572"/>
                    <a:pt x="71951" y="387840"/>
                  </a:cubicBezTo>
                  <a:cubicBezTo>
                    <a:pt x="71951" y="383541"/>
                    <a:pt x="64772" y="372077"/>
                    <a:pt x="57593" y="367778"/>
                  </a:cubicBezTo>
                  <a:cubicBezTo>
                    <a:pt x="48978" y="363479"/>
                    <a:pt x="47543" y="357747"/>
                    <a:pt x="46107" y="352015"/>
                  </a:cubicBezTo>
                  <a:cubicBezTo>
                    <a:pt x="43235" y="347716"/>
                    <a:pt x="36056" y="347716"/>
                    <a:pt x="30313" y="352015"/>
                  </a:cubicBezTo>
                  <a:cubicBezTo>
                    <a:pt x="24570" y="356314"/>
                    <a:pt x="17391" y="354881"/>
                    <a:pt x="8776" y="352015"/>
                  </a:cubicBezTo>
                  <a:cubicBezTo>
                    <a:pt x="162" y="349149"/>
                    <a:pt x="3033" y="334819"/>
                    <a:pt x="162" y="329087"/>
                  </a:cubicBezTo>
                  <a:cubicBezTo>
                    <a:pt x="-1274" y="323354"/>
                    <a:pt x="7340" y="320488"/>
                    <a:pt x="4469" y="316189"/>
                  </a:cubicBezTo>
                  <a:cubicBezTo>
                    <a:pt x="1597" y="311890"/>
                    <a:pt x="4469" y="311890"/>
                    <a:pt x="7340" y="309024"/>
                  </a:cubicBezTo>
                  <a:cubicBezTo>
                    <a:pt x="10212" y="307591"/>
                    <a:pt x="14519" y="303292"/>
                    <a:pt x="15955" y="301859"/>
                  </a:cubicBezTo>
                  <a:close/>
                  <a:moveTo>
                    <a:pt x="186781" y="274448"/>
                  </a:moveTo>
                  <a:lnTo>
                    <a:pt x="257129" y="274448"/>
                  </a:lnTo>
                  <a:cubicBezTo>
                    <a:pt x="254258" y="278756"/>
                    <a:pt x="251387" y="284499"/>
                    <a:pt x="249951" y="287371"/>
                  </a:cubicBezTo>
                  <a:cubicBezTo>
                    <a:pt x="248515" y="290242"/>
                    <a:pt x="249951" y="295986"/>
                    <a:pt x="251387" y="301729"/>
                  </a:cubicBezTo>
                  <a:cubicBezTo>
                    <a:pt x="252822" y="307472"/>
                    <a:pt x="248515" y="308908"/>
                    <a:pt x="245644" y="311780"/>
                  </a:cubicBezTo>
                  <a:cubicBezTo>
                    <a:pt x="242773" y="316088"/>
                    <a:pt x="228416" y="326138"/>
                    <a:pt x="222673" y="329010"/>
                  </a:cubicBezTo>
                  <a:cubicBezTo>
                    <a:pt x="218366" y="331882"/>
                    <a:pt x="218366" y="336189"/>
                    <a:pt x="215495" y="341933"/>
                  </a:cubicBezTo>
                  <a:cubicBezTo>
                    <a:pt x="214059" y="347676"/>
                    <a:pt x="214059" y="351984"/>
                    <a:pt x="211188" y="353419"/>
                  </a:cubicBezTo>
                  <a:cubicBezTo>
                    <a:pt x="208316" y="356291"/>
                    <a:pt x="209752" y="350548"/>
                    <a:pt x="205445" y="350548"/>
                  </a:cubicBezTo>
                  <a:cubicBezTo>
                    <a:pt x="202574" y="350548"/>
                    <a:pt x="198267" y="340497"/>
                    <a:pt x="195395" y="331882"/>
                  </a:cubicBezTo>
                  <a:cubicBezTo>
                    <a:pt x="191088" y="324703"/>
                    <a:pt x="192524" y="317523"/>
                    <a:pt x="192524" y="314652"/>
                  </a:cubicBezTo>
                  <a:cubicBezTo>
                    <a:pt x="193960" y="311780"/>
                    <a:pt x="193960" y="307472"/>
                    <a:pt x="192524" y="304601"/>
                  </a:cubicBezTo>
                  <a:cubicBezTo>
                    <a:pt x="191088" y="301729"/>
                    <a:pt x="189653" y="304601"/>
                    <a:pt x="189653" y="297422"/>
                  </a:cubicBezTo>
                  <a:cubicBezTo>
                    <a:pt x="189653" y="293114"/>
                    <a:pt x="186781" y="278756"/>
                    <a:pt x="186781" y="274448"/>
                  </a:cubicBezTo>
                  <a:close/>
                  <a:moveTo>
                    <a:pt x="465186" y="265820"/>
                  </a:moveTo>
                  <a:cubicBezTo>
                    <a:pt x="479543" y="262953"/>
                    <a:pt x="485285" y="278721"/>
                    <a:pt x="492464" y="283021"/>
                  </a:cubicBezTo>
                  <a:cubicBezTo>
                    <a:pt x="501078" y="285888"/>
                    <a:pt x="518306" y="290188"/>
                    <a:pt x="522613" y="290188"/>
                  </a:cubicBezTo>
                  <a:cubicBezTo>
                    <a:pt x="531227" y="290188"/>
                    <a:pt x="548455" y="294488"/>
                    <a:pt x="549891" y="295921"/>
                  </a:cubicBezTo>
                  <a:cubicBezTo>
                    <a:pt x="551326" y="297355"/>
                    <a:pt x="564248" y="303088"/>
                    <a:pt x="571426" y="301655"/>
                  </a:cubicBezTo>
                  <a:cubicBezTo>
                    <a:pt x="577169" y="300222"/>
                    <a:pt x="594397" y="311689"/>
                    <a:pt x="595832" y="314556"/>
                  </a:cubicBezTo>
                  <a:cubicBezTo>
                    <a:pt x="598704" y="315989"/>
                    <a:pt x="605882" y="321723"/>
                    <a:pt x="605882" y="323156"/>
                  </a:cubicBezTo>
                  <a:cubicBezTo>
                    <a:pt x="605882" y="326023"/>
                    <a:pt x="601575" y="330323"/>
                    <a:pt x="600140" y="333190"/>
                  </a:cubicBezTo>
                  <a:cubicBezTo>
                    <a:pt x="597268" y="334623"/>
                    <a:pt x="594397" y="330323"/>
                    <a:pt x="590090" y="330323"/>
                  </a:cubicBezTo>
                  <a:cubicBezTo>
                    <a:pt x="585783" y="330323"/>
                    <a:pt x="588654" y="334623"/>
                    <a:pt x="587218" y="338923"/>
                  </a:cubicBezTo>
                  <a:cubicBezTo>
                    <a:pt x="585783" y="343224"/>
                    <a:pt x="569990" y="348957"/>
                    <a:pt x="565683" y="351824"/>
                  </a:cubicBezTo>
                  <a:cubicBezTo>
                    <a:pt x="561376" y="353257"/>
                    <a:pt x="561376" y="354691"/>
                    <a:pt x="561376" y="357558"/>
                  </a:cubicBezTo>
                  <a:cubicBezTo>
                    <a:pt x="561376" y="360424"/>
                    <a:pt x="559941" y="363291"/>
                    <a:pt x="555634" y="367591"/>
                  </a:cubicBezTo>
                  <a:cubicBezTo>
                    <a:pt x="551326" y="371892"/>
                    <a:pt x="548455" y="377625"/>
                    <a:pt x="547019" y="381925"/>
                  </a:cubicBezTo>
                  <a:cubicBezTo>
                    <a:pt x="545584" y="386226"/>
                    <a:pt x="545584" y="377625"/>
                    <a:pt x="544148" y="373325"/>
                  </a:cubicBezTo>
                  <a:cubicBezTo>
                    <a:pt x="544148" y="370458"/>
                    <a:pt x="548455" y="353257"/>
                    <a:pt x="534098" y="354691"/>
                  </a:cubicBezTo>
                  <a:cubicBezTo>
                    <a:pt x="531227" y="354691"/>
                    <a:pt x="525484" y="358991"/>
                    <a:pt x="521177" y="363291"/>
                  </a:cubicBezTo>
                  <a:cubicBezTo>
                    <a:pt x="518306" y="367591"/>
                    <a:pt x="522613" y="367591"/>
                    <a:pt x="525484" y="370458"/>
                  </a:cubicBezTo>
                  <a:cubicBezTo>
                    <a:pt x="526920" y="374758"/>
                    <a:pt x="524049" y="379059"/>
                    <a:pt x="522613" y="383359"/>
                  </a:cubicBezTo>
                  <a:cubicBezTo>
                    <a:pt x="521177" y="389092"/>
                    <a:pt x="508256" y="400560"/>
                    <a:pt x="506820" y="401993"/>
                  </a:cubicBezTo>
                  <a:cubicBezTo>
                    <a:pt x="505385" y="404860"/>
                    <a:pt x="505385" y="412027"/>
                    <a:pt x="505385" y="414894"/>
                  </a:cubicBezTo>
                  <a:cubicBezTo>
                    <a:pt x="505385" y="416327"/>
                    <a:pt x="501078" y="416327"/>
                    <a:pt x="496771" y="417760"/>
                  </a:cubicBezTo>
                  <a:cubicBezTo>
                    <a:pt x="492464" y="419194"/>
                    <a:pt x="496771" y="410593"/>
                    <a:pt x="495335" y="407727"/>
                  </a:cubicBezTo>
                  <a:cubicBezTo>
                    <a:pt x="493899" y="404860"/>
                    <a:pt x="489592" y="409160"/>
                    <a:pt x="486721" y="413460"/>
                  </a:cubicBezTo>
                  <a:cubicBezTo>
                    <a:pt x="483850" y="419194"/>
                    <a:pt x="491028" y="423494"/>
                    <a:pt x="489592" y="432094"/>
                  </a:cubicBezTo>
                  <a:cubicBezTo>
                    <a:pt x="489592" y="442128"/>
                    <a:pt x="473800" y="444995"/>
                    <a:pt x="470929" y="444995"/>
                  </a:cubicBezTo>
                  <a:cubicBezTo>
                    <a:pt x="468057" y="444995"/>
                    <a:pt x="465186" y="449295"/>
                    <a:pt x="469493" y="455029"/>
                  </a:cubicBezTo>
                  <a:cubicBezTo>
                    <a:pt x="473800" y="462196"/>
                    <a:pt x="466622" y="463629"/>
                    <a:pt x="462314" y="466496"/>
                  </a:cubicBezTo>
                  <a:cubicBezTo>
                    <a:pt x="458007" y="469363"/>
                    <a:pt x="458007" y="465063"/>
                    <a:pt x="456572" y="462196"/>
                  </a:cubicBezTo>
                  <a:cubicBezTo>
                    <a:pt x="453700" y="460762"/>
                    <a:pt x="452265" y="466496"/>
                    <a:pt x="450829" y="469363"/>
                  </a:cubicBezTo>
                  <a:cubicBezTo>
                    <a:pt x="449393" y="470796"/>
                    <a:pt x="449393" y="462196"/>
                    <a:pt x="449393" y="457896"/>
                  </a:cubicBezTo>
                  <a:cubicBezTo>
                    <a:pt x="447958" y="453595"/>
                    <a:pt x="439344" y="447862"/>
                    <a:pt x="436472" y="444995"/>
                  </a:cubicBezTo>
                  <a:cubicBezTo>
                    <a:pt x="435037" y="442128"/>
                    <a:pt x="435037" y="446428"/>
                    <a:pt x="430730" y="449295"/>
                  </a:cubicBezTo>
                  <a:cubicBezTo>
                    <a:pt x="426423" y="452162"/>
                    <a:pt x="420680" y="463629"/>
                    <a:pt x="419244" y="467929"/>
                  </a:cubicBezTo>
                  <a:cubicBezTo>
                    <a:pt x="416373" y="472230"/>
                    <a:pt x="414937" y="472230"/>
                    <a:pt x="413501" y="469363"/>
                  </a:cubicBezTo>
                  <a:cubicBezTo>
                    <a:pt x="412066" y="467929"/>
                    <a:pt x="406323" y="449295"/>
                    <a:pt x="402016" y="446428"/>
                  </a:cubicBezTo>
                  <a:cubicBezTo>
                    <a:pt x="399145" y="443562"/>
                    <a:pt x="391966" y="437828"/>
                    <a:pt x="384788" y="436395"/>
                  </a:cubicBezTo>
                  <a:cubicBezTo>
                    <a:pt x="379045" y="436395"/>
                    <a:pt x="377610" y="433528"/>
                    <a:pt x="373302" y="432094"/>
                  </a:cubicBezTo>
                  <a:cubicBezTo>
                    <a:pt x="368995" y="430661"/>
                    <a:pt x="367560" y="429228"/>
                    <a:pt x="367560" y="432094"/>
                  </a:cubicBezTo>
                  <a:cubicBezTo>
                    <a:pt x="367560" y="434961"/>
                    <a:pt x="371867" y="436395"/>
                    <a:pt x="376174" y="436395"/>
                  </a:cubicBezTo>
                  <a:cubicBezTo>
                    <a:pt x="379045" y="436395"/>
                    <a:pt x="381917" y="442128"/>
                    <a:pt x="381917" y="446428"/>
                  </a:cubicBezTo>
                  <a:cubicBezTo>
                    <a:pt x="381917" y="450729"/>
                    <a:pt x="371867" y="453595"/>
                    <a:pt x="364688" y="456462"/>
                  </a:cubicBezTo>
                  <a:cubicBezTo>
                    <a:pt x="357510" y="459329"/>
                    <a:pt x="351767" y="446428"/>
                    <a:pt x="350332" y="442128"/>
                  </a:cubicBezTo>
                  <a:cubicBezTo>
                    <a:pt x="347460" y="437828"/>
                    <a:pt x="344589" y="436395"/>
                    <a:pt x="344589" y="439261"/>
                  </a:cubicBezTo>
                  <a:cubicBezTo>
                    <a:pt x="344589" y="440695"/>
                    <a:pt x="350332" y="449295"/>
                    <a:pt x="353203" y="455029"/>
                  </a:cubicBezTo>
                  <a:cubicBezTo>
                    <a:pt x="354639" y="459329"/>
                    <a:pt x="363253" y="459329"/>
                    <a:pt x="368995" y="459329"/>
                  </a:cubicBezTo>
                  <a:cubicBezTo>
                    <a:pt x="374738" y="459329"/>
                    <a:pt x="371867" y="460762"/>
                    <a:pt x="370431" y="466496"/>
                  </a:cubicBezTo>
                  <a:cubicBezTo>
                    <a:pt x="368995" y="472230"/>
                    <a:pt x="357510" y="486564"/>
                    <a:pt x="354639" y="489430"/>
                  </a:cubicBezTo>
                  <a:cubicBezTo>
                    <a:pt x="351767" y="492297"/>
                    <a:pt x="353203" y="505198"/>
                    <a:pt x="353203" y="510931"/>
                  </a:cubicBezTo>
                  <a:cubicBezTo>
                    <a:pt x="353203" y="516665"/>
                    <a:pt x="347460" y="516665"/>
                    <a:pt x="343153" y="520965"/>
                  </a:cubicBezTo>
                  <a:cubicBezTo>
                    <a:pt x="340282" y="525265"/>
                    <a:pt x="338846" y="532432"/>
                    <a:pt x="335975" y="539599"/>
                  </a:cubicBezTo>
                  <a:cubicBezTo>
                    <a:pt x="333104" y="545333"/>
                    <a:pt x="325925" y="548200"/>
                    <a:pt x="317311" y="548200"/>
                  </a:cubicBezTo>
                  <a:cubicBezTo>
                    <a:pt x="310133" y="549633"/>
                    <a:pt x="313004" y="542466"/>
                    <a:pt x="311568" y="536733"/>
                  </a:cubicBezTo>
                  <a:cubicBezTo>
                    <a:pt x="310133" y="530999"/>
                    <a:pt x="304390" y="495164"/>
                    <a:pt x="301519" y="489430"/>
                  </a:cubicBezTo>
                  <a:cubicBezTo>
                    <a:pt x="298647" y="485130"/>
                    <a:pt x="297212" y="483697"/>
                    <a:pt x="298647" y="479397"/>
                  </a:cubicBezTo>
                  <a:cubicBezTo>
                    <a:pt x="300083" y="473663"/>
                    <a:pt x="291469" y="472230"/>
                    <a:pt x="275676" y="475096"/>
                  </a:cubicBezTo>
                  <a:cubicBezTo>
                    <a:pt x="259884" y="477963"/>
                    <a:pt x="254141" y="455029"/>
                    <a:pt x="254141" y="446428"/>
                  </a:cubicBezTo>
                  <a:cubicBezTo>
                    <a:pt x="254141" y="437828"/>
                    <a:pt x="268498" y="422061"/>
                    <a:pt x="269934" y="419194"/>
                  </a:cubicBezTo>
                  <a:cubicBezTo>
                    <a:pt x="271369" y="417760"/>
                    <a:pt x="271369" y="416327"/>
                    <a:pt x="277112" y="416327"/>
                  </a:cubicBezTo>
                  <a:cubicBezTo>
                    <a:pt x="281419" y="414894"/>
                    <a:pt x="297212" y="410593"/>
                    <a:pt x="304390" y="413460"/>
                  </a:cubicBezTo>
                  <a:cubicBezTo>
                    <a:pt x="311568" y="416327"/>
                    <a:pt x="308697" y="420627"/>
                    <a:pt x="314440" y="423494"/>
                  </a:cubicBezTo>
                  <a:cubicBezTo>
                    <a:pt x="320182" y="426361"/>
                    <a:pt x="325925" y="420627"/>
                    <a:pt x="330232" y="423494"/>
                  </a:cubicBezTo>
                  <a:cubicBezTo>
                    <a:pt x="335975" y="426361"/>
                    <a:pt x="338846" y="424927"/>
                    <a:pt x="341718" y="420627"/>
                  </a:cubicBezTo>
                  <a:cubicBezTo>
                    <a:pt x="346025" y="417760"/>
                    <a:pt x="343153" y="414894"/>
                    <a:pt x="341718" y="413460"/>
                  </a:cubicBezTo>
                  <a:cubicBezTo>
                    <a:pt x="340282" y="413460"/>
                    <a:pt x="333104" y="412027"/>
                    <a:pt x="330232" y="410593"/>
                  </a:cubicBezTo>
                  <a:cubicBezTo>
                    <a:pt x="327361" y="409160"/>
                    <a:pt x="327361" y="406293"/>
                    <a:pt x="325925" y="410593"/>
                  </a:cubicBezTo>
                  <a:cubicBezTo>
                    <a:pt x="324489" y="414894"/>
                    <a:pt x="320182" y="412027"/>
                    <a:pt x="320182" y="410593"/>
                  </a:cubicBezTo>
                  <a:cubicBezTo>
                    <a:pt x="318747" y="409160"/>
                    <a:pt x="317311" y="406293"/>
                    <a:pt x="315875" y="407727"/>
                  </a:cubicBezTo>
                  <a:cubicBezTo>
                    <a:pt x="314440" y="407727"/>
                    <a:pt x="311568" y="409160"/>
                    <a:pt x="308697" y="412027"/>
                  </a:cubicBezTo>
                  <a:cubicBezTo>
                    <a:pt x="305826" y="413460"/>
                    <a:pt x="308697" y="407727"/>
                    <a:pt x="308697" y="406293"/>
                  </a:cubicBezTo>
                  <a:cubicBezTo>
                    <a:pt x="310133" y="403426"/>
                    <a:pt x="300083" y="397693"/>
                    <a:pt x="294340" y="397693"/>
                  </a:cubicBezTo>
                  <a:cubicBezTo>
                    <a:pt x="290033" y="397693"/>
                    <a:pt x="288598" y="401993"/>
                    <a:pt x="287162" y="406293"/>
                  </a:cubicBezTo>
                  <a:cubicBezTo>
                    <a:pt x="284290" y="410593"/>
                    <a:pt x="278548" y="412027"/>
                    <a:pt x="274241" y="414894"/>
                  </a:cubicBezTo>
                  <a:cubicBezTo>
                    <a:pt x="271369" y="416327"/>
                    <a:pt x="268498" y="410593"/>
                    <a:pt x="267062" y="407727"/>
                  </a:cubicBezTo>
                  <a:cubicBezTo>
                    <a:pt x="267062" y="404860"/>
                    <a:pt x="268498" y="403426"/>
                    <a:pt x="268498" y="399126"/>
                  </a:cubicBezTo>
                  <a:cubicBezTo>
                    <a:pt x="268498" y="394826"/>
                    <a:pt x="275676" y="396259"/>
                    <a:pt x="279983" y="396259"/>
                  </a:cubicBezTo>
                  <a:cubicBezTo>
                    <a:pt x="284290" y="396259"/>
                    <a:pt x="279983" y="389092"/>
                    <a:pt x="277112" y="384792"/>
                  </a:cubicBezTo>
                  <a:cubicBezTo>
                    <a:pt x="274241" y="381925"/>
                    <a:pt x="278548" y="383359"/>
                    <a:pt x="282855" y="381925"/>
                  </a:cubicBezTo>
                  <a:cubicBezTo>
                    <a:pt x="287162" y="380492"/>
                    <a:pt x="292905" y="373325"/>
                    <a:pt x="295776" y="370458"/>
                  </a:cubicBezTo>
                  <a:cubicBezTo>
                    <a:pt x="297212" y="369025"/>
                    <a:pt x="298647" y="367591"/>
                    <a:pt x="300083" y="367591"/>
                  </a:cubicBezTo>
                  <a:cubicBezTo>
                    <a:pt x="301519" y="366158"/>
                    <a:pt x="307261" y="369025"/>
                    <a:pt x="313004" y="370458"/>
                  </a:cubicBezTo>
                  <a:cubicBezTo>
                    <a:pt x="318747" y="370458"/>
                    <a:pt x="320182" y="363291"/>
                    <a:pt x="321618" y="358991"/>
                  </a:cubicBezTo>
                  <a:cubicBezTo>
                    <a:pt x="323054" y="354691"/>
                    <a:pt x="321618" y="353257"/>
                    <a:pt x="318747" y="351824"/>
                  </a:cubicBezTo>
                  <a:cubicBezTo>
                    <a:pt x="315875" y="351824"/>
                    <a:pt x="315875" y="354691"/>
                    <a:pt x="313004" y="360424"/>
                  </a:cubicBezTo>
                  <a:cubicBezTo>
                    <a:pt x="310133" y="366158"/>
                    <a:pt x="304390" y="361858"/>
                    <a:pt x="304390" y="360424"/>
                  </a:cubicBezTo>
                  <a:cubicBezTo>
                    <a:pt x="302954" y="360424"/>
                    <a:pt x="302954" y="356124"/>
                    <a:pt x="301519" y="353257"/>
                  </a:cubicBezTo>
                  <a:cubicBezTo>
                    <a:pt x="301519" y="350391"/>
                    <a:pt x="298647" y="351824"/>
                    <a:pt x="292905" y="346090"/>
                  </a:cubicBezTo>
                  <a:cubicBezTo>
                    <a:pt x="287162" y="340357"/>
                    <a:pt x="298647" y="333190"/>
                    <a:pt x="304390" y="326023"/>
                  </a:cubicBezTo>
                  <a:cubicBezTo>
                    <a:pt x="310133" y="318856"/>
                    <a:pt x="325925" y="301655"/>
                    <a:pt x="330232" y="300222"/>
                  </a:cubicBezTo>
                  <a:cubicBezTo>
                    <a:pt x="334539" y="298788"/>
                    <a:pt x="334539" y="303088"/>
                    <a:pt x="338846" y="305955"/>
                  </a:cubicBezTo>
                  <a:cubicBezTo>
                    <a:pt x="341718" y="310255"/>
                    <a:pt x="343153" y="308822"/>
                    <a:pt x="346025" y="313122"/>
                  </a:cubicBezTo>
                  <a:cubicBezTo>
                    <a:pt x="350332" y="317422"/>
                    <a:pt x="354639" y="318856"/>
                    <a:pt x="354639" y="318856"/>
                  </a:cubicBezTo>
                  <a:cubicBezTo>
                    <a:pt x="356074" y="317422"/>
                    <a:pt x="357510" y="315989"/>
                    <a:pt x="360381" y="318856"/>
                  </a:cubicBezTo>
                  <a:cubicBezTo>
                    <a:pt x="363253" y="321723"/>
                    <a:pt x="379045" y="314556"/>
                    <a:pt x="380481" y="313122"/>
                  </a:cubicBezTo>
                  <a:cubicBezTo>
                    <a:pt x="381917" y="313122"/>
                    <a:pt x="383352" y="310255"/>
                    <a:pt x="387659" y="310255"/>
                  </a:cubicBezTo>
                  <a:cubicBezTo>
                    <a:pt x="391966" y="308822"/>
                    <a:pt x="400580" y="304522"/>
                    <a:pt x="400580" y="301655"/>
                  </a:cubicBezTo>
                  <a:cubicBezTo>
                    <a:pt x="402016" y="298788"/>
                    <a:pt x="409194" y="297355"/>
                    <a:pt x="410630" y="298788"/>
                  </a:cubicBezTo>
                  <a:cubicBezTo>
                    <a:pt x="410630" y="300222"/>
                    <a:pt x="413501" y="298788"/>
                    <a:pt x="414937" y="294488"/>
                  </a:cubicBezTo>
                  <a:cubicBezTo>
                    <a:pt x="416373" y="291621"/>
                    <a:pt x="419244" y="295921"/>
                    <a:pt x="422116" y="297355"/>
                  </a:cubicBezTo>
                  <a:cubicBezTo>
                    <a:pt x="424987" y="300222"/>
                    <a:pt x="422116" y="288754"/>
                    <a:pt x="422116" y="285888"/>
                  </a:cubicBezTo>
                  <a:cubicBezTo>
                    <a:pt x="422116" y="283021"/>
                    <a:pt x="429294" y="283021"/>
                    <a:pt x="432165" y="281587"/>
                  </a:cubicBezTo>
                  <a:cubicBezTo>
                    <a:pt x="435037" y="281587"/>
                    <a:pt x="436472" y="275854"/>
                    <a:pt x="440779" y="272987"/>
                  </a:cubicBezTo>
                  <a:cubicBezTo>
                    <a:pt x="445086" y="268687"/>
                    <a:pt x="462314" y="265820"/>
                    <a:pt x="465186" y="265820"/>
                  </a:cubicBezTo>
                  <a:close/>
                  <a:moveTo>
                    <a:pt x="303047" y="50867"/>
                  </a:moveTo>
                  <a:cubicBezTo>
                    <a:pt x="271469" y="50867"/>
                    <a:pt x="245632" y="75242"/>
                    <a:pt x="245632" y="106785"/>
                  </a:cubicBezTo>
                  <a:cubicBezTo>
                    <a:pt x="245632" y="138329"/>
                    <a:pt x="271469" y="164137"/>
                    <a:pt x="303047" y="164137"/>
                  </a:cubicBezTo>
                  <a:cubicBezTo>
                    <a:pt x="334625" y="164137"/>
                    <a:pt x="359027" y="138329"/>
                    <a:pt x="359027" y="106785"/>
                  </a:cubicBezTo>
                  <a:cubicBezTo>
                    <a:pt x="359027" y="75242"/>
                    <a:pt x="334625" y="50867"/>
                    <a:pt x="303047" y="50867"/>
                  </a:cubicBezTo>
                  <a:close/>
                  <a:moveTo>
                    <a:pt x="292999" y="684"/>
                  </a:moveTo>
                  <a:cubicBezTo>
                    <a:pt x="356156" y="-6485"/>
                    <a:pt x="410700" y="43698"/>
                    <a:pt x="410700" y="106785"/>
                  </a:cubicBezTo>
                  <a:cubicBezTo>
                    <a:pt x="410700" y="189945"/>
                    <a:pt x="341802" y="204283"/>
                    <a:pt x="310224" y="283142"/>
                  </a:cubicBezTo>
                  <a:cubicBezTo>
                    <a:pt x="307353" y="290311"/>
                    <a:pt x="298741" y="290311"/>
                    <a:pt x="295870" y="283142"/>
                  </a:cubicBezTo>
                  <a:cubicBezTo>
                    <a:pt x="267162" y="212886"/>
                    <a:pt x="208312" y="192813"/>
                    <a:pt x="196829" y="129726"/>
                  </a:cubicBezTo>
                  <a:cubicBezTo>
                    <a:pt x="186781" y="66639"/>
                    <a:pt x="229843" y="6419"/>
                    <a:pt x="292999" y="6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ṥlïdè">
              <a:extLst>
                <a:ext uri="{FF2B5EF4-FFF2-40B4-BE49-F238E27FC236}">
                  <a16:creationId xmlns:a16="http://schemas.microsoft.com/office/drawing/2014/main" id="{6162AC23-8F23-4989-A5E8-D00791DDA8EB}"/>
                </a:ext>
              </a:extLst>
            </p:cNvPr>
            <p:cNvSpPr/>
            <p:nvPr/>
          </p:nvSpPr>
          <p:spPr>
            <a:xfrm>
              <a:off x="6509673" y="4125195"/>
              <a:ext cx="337451" cy="336961"/>
            </a:xfrm>
            <a:custGeom>
              <a:avLst/>
              <a:gdLst>
                <a:gd name="T0" fmla="*/ 6270 w 7104"/>
                <a:gd name="T1" fmla="*/ 835 h 7104"/>
                <a:gd name="T2" fmla="*/ 3243 w 7104"/>
                <a:gd name="T3" fmla="*/ 835 h 7104"/>
                <a:gd name="T4" fmla="*/ 3076 w 7104"/>
                <a:gd name="T5" fmla="*/ 3675 h 7104"/>
                <a:gd name="T6" fmla="*/ 2661 w 7104"/>
                <a:gd name="T7" fmla="*/ 4091 h 7104"/>
                <a:gd name="T8" fmla="*/ 2516 w 7104"/>
                <a:gd name="T9" fmla="*/ 3946 h 7104"/>
                <a:gd name="T10" fmla="*/ 2163 w 7104"/>
                <a:gd name="T11" fmla="*/ 3946 h 7104"/>
                <a:gd name="T12" fmla="*/ 275 w 7104"/>
                <a:gd name="T13" fmla="*/ 5834 h 7104"/>
                <a:gd name="T14" fmla="*/ 275 w 7104"/>
                <a:gd name="T15" fmla="*/ 6829 h 7104"/>
                <a:gd name="T16" fmla="*/ 1271 w 7104"/>
                <a:gd name="T17" fmla="*/ 6829 h 7104"/>
                <a:gd name="T18" fmla="*/ 3158 w 7104"/>
                <a:gd name="T19" fmla="*/ 4942 h 7104"/>
                <a:gd name="T20" fmla="*/ 3158 w 7104"/>
                <a:gd name="T21" fmla="*/ 4588 h 7104"/>
                <a:gd name="T22" fmla="*/ 3014 w 7104"/>
                <a:gd name="T23" fmla="*/ 4444 h 7104"/>
                <a:gd name="T24" fmla="*/ 3430 w 7104"/>
                <a:gd name="T25" fmla="*/ 4028 h 7104"/>
                <a:gd name="T26" fmla="*/ 6270 w 7104"/>
                <a:gd name="T27" fmla="*/ 3862 h 7104"/>
                <a:gd name="T28" fmla="*/ 6270 w 7104"/>
                <a:gd name="T29" fmla="*/ 835 h 7104"/>
                <a:gd name="T30" fmla="*/ 5497 w 7104"/>
                <a:gd name="T31" fmla="*/ 2856 h 7104"/>
                <a:gd name="T32" fmla="*/ 5497 w 7104"/>
                <a:gd name="T33" fmla="*/ 3356 h 7104"/>
                <a:gd name="T34" fmla="*/ 5247 w 7104"/>
                <a:gd name="T35" fmla="*/ 3606 h 7104"/>
                <a:gd name="T36" fmla="*/ 4248 w 7104"/>
                <a:gd name="T37" fmla="*/ 3606 h 7104"/>
                <a:gd name="T38" fmla="*/ 3999 w 7104"/>
                <a:gd name="T39" fmla="*/ 3356 h 7104"/>
                <a:gd name="T40" fmla="*/ 3999 w 7104"/>
                <a:gd name="T41" fmla="*/ 2856 h 7104"/>
                <a:gd name="T42" fmla="*/ 4198 w 7104"/>
                <a:gd name="T43" fmla="*/ 2348 h 7104"/>
                <a:gd name="T44" fmla="*/ 4748 w 7104"/>
                <a:gd name="T45" fmla="*/ 1091 h 7104"/>
                <a:gd name="T46" fmla="*/ 5298 w 7104"/>
                <a:gd name="T47" fmla="*/ 2348 h 7104"/>
                <a:gd name="T48" fmla="*/ 5497 w 7104"/>
                <a:gd name="T49" fmla="*/ 2856 h 7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04" h="7104">
                  <a:moveTo>
                    <a:pt x="6270" y="835"/>
                  </a:moveTo>
                  <a:cubicBezTo>
                    <a:pt x="5435" y="0"/>
                    <a:pt x="4077" y="0"/>
                    <a:pt x="3243" y="835"/>
                  </a:cubicBezTo>
                  <a:cubicBezTo>
                    <a:pt x="2468" y="1610"/>
                    <a:pt x="2412" y="2836"/>
                    <a:pt x="3076" y="3675"/>
                  </a:cubicBezTo>
                  <a:lnTo>
                    <a:pt x="2661" y="4091"/>
                  </a:lnTo>
                  <a:lnTo>
                    <a:pt x="2516" y="3946"/>
                  </a:lnTo>
                  <a:cubicBezTo>
                    <a:pt x="2419" y="3849"/>
                    <a:pt x="2261" y="3849"/>
                    <a:pt x="2163" y="3946"/>
                  </a:cubicBezTo>
                  <a:lnTo>
                    <a:pt x="275" y="5834"/>
                  </a:lnTo>
                  <a:cubicBezTo>
                    <a:pt x="0" y="6109"/>
                    <a:pt x="0" y="6554"/>
                    <a:pt x="275" y="6829"/>
                  </a:cubicBezTo>
                  <a:cubicBezTo>
                    <a:pt x="550" y="7104"/>
                    <a:pt x="996" y="7104"/>
                    <a:pt x="1271" y="6829"/>
                  </a:cubicBezTo>
                  <a:lnTo>
                    <a:pt x="3158" y="4942"/>
                  </a:lnTo>
                  <a:cubicBezTo>
                    <a:pt x="3256" y="4844"/>
                    <a:pt x="3256" y="4686"/>
                    <a:pt x="3158" y="4588"/>
                  </a:cubicBezTo>
                  <a:lnTo>
                    <a:pt x="3014" y="4444"/>
                  </a:lnTo>
                  <a:lnTo>
                    <a:pt x="3430" y="4028"/>
                  </a:lnTo>
                  <a:cubicBezTo>
                    <a:pt x="4269" y="4692"/>
                    <a:pt x="5495" y="4637"/>
                    <a:pt x="6270" y="3862"/>
                  </a:cubicBezTo>
                  <a:cubicBezTo>
                    <a:pt x="7104" y="3027"/>
                    <a:pt x="7104" y="1670"/>
                    <a:pt x="6270" y="835"/>
                  </a:cubicBezTo>
                  <a:close/>
                  <a:moveTo>
                    <a:pt x="5497" y="2856"/>
                  </a:moveTo>
                  <a:lnTo>
                    <a:pt x="5497" y="3356"/>
                  </a:lnTo>
                  <a:cubicBezTo>
                    <a:pt x="5497" y="3494"/>
                    <a:pt x="5385" y="3606"/>
                    <a:pt x="5247" y="3606"/>
                  </a:cubicBezTo>
                  <a:lnTo>
                    <a:pt x="4248" y="3606"/>
                  </a:lnTo>
                  <a:cubicBezTo>
                    <a:pt x="4110" y="3606"/>
                    <a:pt x="3999" y="3494"/>
                    <a:pt x="3999" y="3356"/>
                  </a:cubicBezTo>
                  <a:lnTo>
                    <a:pt x="3999" y="2856"/>
                  </a:lnTo>
                  <a:cubicBezTo>
                    <a:pt x="3999" y="2660"/>
                    <a:pt x="4074" y="2482"/>
                    <a:pt x="4198" y="2348"/>
                  </a:cubicBezTo>
                  <a:cubicBezTo>
                    <a:pt x="3757" y="1871"/>
                    <a:pt x="4095" y="1091"/>
                    <a:pt x="4748" y="1091"/>
                  </a:cubicBezTo>
                  <a:cubicBezTo>
                    <a:pt x="5400" y="1091"/>
                    <a:pt x="5739" y="1871"/>
                    <a:pt x="5298" y="2348"/>
                  </a:cubicBezTo>
                  <a:cubicBezTo>
                    <a:pt x="5422" y="2482"/>
                    <a:pt x="5497" y="2660"/>
                    <a:pt x="5497" y="285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îṡlïďé">
              <a:extLst>
                <a:ext uri="{FF2B5EF4-FFF2-40B4-BE49-F238E27FC236}">
                  <a16:creationId xmlns:a16="http://schemas.microsoft.com/office/drawing/2014/main" id="{A521BB1E-63B4-4A52-9D31-102FD6A27AA1}"/>
                </a:ext>
              </a:extLst>
            </p:cNvPr>
            <p:cNvSpPr/>
            <p:nvPr/>
          </p:nvSpPr>
          <p:spPr>
            <a:xfrm>
              <a:off x="7937769" y="1436167"/>
              <a:ext cx="337451" cy="311201"/>
            </a:xfrm>
            <a:custGeom>
              <a:avLst/>
              <a:gdLst>
                <a:gd name="connsiteX0" fmla="*/ 392435 w 609156"/>
                <a:gd name="connsiteY0" fmla="*/ 452324 h 561771"/>
                <a:gd name="connsiteX1" fmla="*/ 427863 w 609156"/>
                <a:gd name="connsiteY1" fmla="*/ 452324 h 561771"/>
                <a:gd name="connsiteX2" fmla="*/ 435435 w 609156"/>
                <a:gd name="connsiteY2" fmla="*/ 459885 h 561771"/>
                <a:gd name="connsiteX3" fmla="*/ 435435 w 609156"/>
                <a:gd name="connsiteY3" fmla="*/ 474634 h 561771"/>
                <a:gd name="connsiteX4" fmla="*/ 435435 w 609156"/>
                <a:gd name="connsiteY4" fmla="*/ 539321 h 561771"/>
                <a:gd name="connsiteX5" fmla="*/ 435435 w 609156"/>
                <a:gd name="connsiteY5" fmla="*/ 553976 h 561771"/>
                <a:gd name="connsiteX6" fmla="*/ 427863 w 609156"/>
                <a:gd name="connsiteY6" fmla="*/ 561630 h 561771"/>
                <a:gd name="connsiteX7" fmla="*/ 392435 w 609156"/>
                <a:gd name="connsiteY7" fmla="*/ 561630 h 561771"/>
                <a:gd name="connsiteX8" fmla="*/ 384863 w 609156"/>
                <a:gd name="connsiteY8" fmla="*/ 553976 h 561771"/>
                <a:gd name="connsiteX9" fmla="*/ 384863 w 609156"/>
                <a:gd name="connsiteY9" fmla="*/ 539321 h 561771"/>
                <a:gd name="connsiteX10" fmla="*/ 384863 w 609156"/>
                <a:gd name="connsiteY10" fmla="*/ 474634 h 561771"/>
                <a:gd name="connsiteX11" fmla="*/ 384863 w 609156"/>
                <a:gd name="connsiteY11" fmla="*/ 459885 h 561771"/>
                <a:gd name="connsiteX12" fmla="*/ 392435 w 609156"/>
                <a:gd name="connsiteY12" fmla="*/ 452324 h 561771"/>
                <a:gd name="connsiteX13" fmla="*/ 464152 w 609156"/>
                <a:gd name="connsiteY13" fmla="*/ 409985 h 561771"/>
                <a:gd name="connsiteX14" fmla="*/ 499488 w 609156"/>
                <a:gd name="connsiteY14" fmla="*/ 409985 h 561771"/>
                <a:gd name="connsiteX15" fmla="*/ 507153 w 609156"/>
                <a:gd name="connsiteY15" fmla="*/ 417551 h 561771"/>
                <a:gd name="connsiteX16" fmla="*/ 507153 w 609156"/>
                <a:gd name="connsiteY16" fmla="*/ 474622 h 561771"/>
                <a:gd name="connsiteX17" fmla="*/ 507153 w 609156"/>
                <a:gd name="connsiteY17" fmla="*/ 496853 h 561771"/>
                <a:gd name="connsiteX18" fmla="*/ 507153 w 609156"/>
                <a:gd name="connsiteY18" fmla="*/ 553923 h 561771"/>
                <a:gd name="connsiteX19" fmla="*/ 499488 w 609156"/>
                <a:gd name="connsiteY19" fmla="*/ 561489 h 561771"/>
                <a:gd name="connsiteX20" fmla="*/ 464152 w 609156"/>
                <a:gd name="connsiteY20" fmla="*/ 561489 h 561771"/>
                <a:gd name="connsiteX21" fmla="*/ 456487 w 609156"/>
                <a:gd name="connsiteY21" fmla="*/ 553923 h 561771"/>
                <a:gd name="connsiteX22" fmla="*/ 456487 w 609156"/>
                <a:gd name="connsiteY22" fmla="*/ 496853 h 561771"/>
                <a:gd name="connsiteX23" fmla="*/ 456487 w 609156"/>
                <a:gd name="connsiteY23" fmla="*/ 474622 h 561771"/>
                <a:gd name="connsiteX24" fmla="*/ 456487 w 609156"/>
                <a:gd name="connsiteY24" fmla="*/ 417551 h 561771"/>
                <a:gd name="connsiteX25" fmla="*/ 464152 w 609156"/>
                <a:gd name="connsiteY25" fmla="*/ 409985 h 561771"/>
                <a:gd name="connsiteX26" fmla="*/ 553539 w 609156"/>
                <a:gd name="connsiteY26" fmla="*/ 277886 h 561771"/>
                <a:gd name="connsiteX27" fmla="*/ 558399 w 609156"/>
                <a:gd name="connsiteY27" fmla="*/ 280594 h 561771"/>
                <a:gd name="connsiteX28" fmla="*/ 608220 w 609156"/>
                <a:gd name="connsiteY28" fmla="*/ 360717 h 561771"/>
                <a:gd name="connsiteX29" fmla="*/ 603359 w 609156"/>
                <a:gd name="connsiteY29" fmla="*/ 369402 h 561771"/>
                <a:gd name="connsiteX30" fmla="*/ 578776 w 609156"/>
                <a:gd name="connsiteY30" fmla="*/ 369402 h 561771"/>
                <a:gd name="connsiteX31" fmla="*/ 578776 w 609156"/>
                <a:gd name="connsiteY31" fmla="*/ 429074 h 561771"/>
                <a:gd name="connsiteX32" fmla="*/ 578776 w 609156"/>
                <a:gd name="connsiteY32" fmla="*/ 432529 h 561771"/>
                <a:gd name="connsiteX33" fmla="*/ 578776 w 609156"/>
                <a:gd name="connsiteY33" fmla="*/ 554674 h 561771"/>
                <a:gd name="connsiteX34" fmla="*/ 571205 w 609156"/>
                <a:gd name="connsiteY34" fmla="*/ 561771 h 561771"/>
                <a:gd name="connsiteX35" fmla="*/ 535779 w 609156"/>
                <a:gd name="connsiteY35" fmla="*/ 561771 h 561771"/>
                <a:gd name="connsiteX36" fmla="*/ 528208 w 609156"/>
                <a:gd name="connsiteY36" fmla="*/ 554207 h 561771"/>
                <a:gd name="connsiteX37" fmla="*/ 528208 w 609156"/>
                <a:gd name="connsiteY37" fmla="*/ 369495 h 561771"/>
                <a:gd name="connsiteX38" fmla="*/ 503625 w 609156"/>
                <a:gd name="connsiteY38" fmla="*/ 369495 h 561771"/>
                <a:gd name="connsiteX39" fmla="*/ 498764 w 609156"/>
                <a:gd name="connsiteY39" fmla="*/ 360717 h 561771"/>
                <a:gd name="connsiteX40" fmla="*/ 548678 w 609156"/>
                <a:gd name="connsiteY40" fmla="*/ 280594 h 561771"/>
                <a:gd name="connsiteX41" fmla="*/ 553539 w 609156"/>
                <a:gd name="connsiteY41" fmla="*/ 277886 h 561771"/>
                <a:gd name="connsiteX42" fmla="*/ 248743 w 609156"/>
                <a:gd name="connsiteY42" fmla="*/ 0 h 561771"/>
                <a:gd name="connsiteX43" fmla="*/ 260245 w 609156"/>
                <a:gd name="connsiteY43" fmla="*/ 0 h 561771"/>
                <a:gd name="connsiteX44" fmla="*/ 271654 w 609156"/>
                <a:gd name="connsiteY44" fmla="*/ 0 h 561771"/>
                <a:gd name="connsiteX45" fmla="*/ 368159 w 609156"/>
                <a:gd name="connsiteY45" fmla="*/ 96367 h 561771"/>
                <a:gd name="connsiteX46" fmla="*/ 368159 w 609156"/>
                <a:gd name="connsiteY46" fmla="*/ 203287 h 561771"/>
                <a:gd name="connsiteX47" fmla="*/ 346651 w 609156"/>
                <a:gd name="connsiteY47" fmla="*/ 243440 h 561771"/>
                <a:gd name="connsiteX48" fmla="*/ 346651 w 609156"/>
                <a:gd name="connsiteY48" fmla="*/ 346532 h 561771"/>
                <a:gd name="connsiteX49" fmla="*/ 349269 w 609156"/>
                <a:gd name="connsiteY49" fmla="*/ 351014 h 561771"/>
                <a:gd name="connsiteX50" fmla="*/ 440257 w 609156"/>
                <a:gd name="connsiteY50" fmla="*/ 403493 h 561771"/>
                <a:gd name="connsiteX51" fmla="*/ 436236 w 609156"/>
                <a:gd name="connsiteY51" fmla="*/ 417687 h 561771"/>
                <a:gd name="connsiteX52" fmla="*/ 436236 w 609156"/>
                <a:gd name="connsiteY52" fmla="*/ 433748 h 561771"/>
                <a:gd name="connsiteX53" fmla="*/ 427820 w 609156"/>
                <a:gd name="connsiteY53" fmla="*/ 432441 h 561771"/>
                <a:gd name="connsiteX54" fmla="*/ 392378 w 609156"/>
                <a:gd name="connsiteY54" fmla="*/ 432441 h 561771"/>
                <a:gd name="connsiteX55" fmla="*/ 364699 w 609156"/>
                <a:gd name="connsiteY55" fmla="*/ 460081 h 561771"/>
                <a:gd name="connsiteX56" fmla="*/ 364699 w 609156"/>
                <a:gd name="connsiteY56" fmla="*/ 474742 h 561771"/>
                <a:gd name="connsiteX57" fmla="*/ 364699 w 609156"/>
                <a:gd name="connsiteY57" fmla="*/ 539454 h 561771"/>
                <a:gd name="connsiteX58" fmla="*/ 364699 w 609156"/>
                <a:gd name="connsiteY58" fmla="*/ 554207 h 561771"/>
                <a:gd name="connsiteX59" fmla="*/ 365821 w 609156"/>
                <a:gd name="connsiteY59" fmla="*/ 561771 h 561771"/>
                <a:gd name="connsiteX60" fmla="*/ 294471 w 609156"/>
                <a:gd name="connsiteY60" fmla="*/ 561771 h 561771"/>
                <a:gd name="connsiteX61" fmla="*/ 272215 w 609156"/>
                <a:gd name="connsiteY61" fmla="*/ 459521 h 561771"/>
                <a:gd name="connsiteX62" fmla="*/ 260339 w 609156"/>
                <a:gd name="connsiteY62" fmla="*/ 393595 h 561771"/>
                <a:gd name="connsiteX63" fmla="*/ 248463 w 609156"/>
                <a:gd name="connsiteY63" fmla="*/ 459521 h 561771"/>
                <a:gd name="connsiteX64" fmla="*/ 226207 w 609156"/>
                <a:gd name="connsiteY64" fmla="*/ 561771 h 561771"/>
                <a:gd name="connsiteX65" fmla="*/ 0 w 609156"/>
                <a:gd name="connsiteY65" fmla="*/ 561771 h 561771"/>
                <a:gd name="connsiteX66" fmla="*/ 0 w 609156"/>
                <a:gd name="connsiteY66" fmla="*/ 488468 h 561771"/>
                <a:gd name="connsiteX67" fmla="*/ 18796 w 609156"/>
                <a:gd name="connsiteY67" fmla="*/ 448315 h 561771"/>
                <a:gd name="connsiteX68" fmla="*/ 171221 w 609156"/>
                <a:gd name="connsiteY68" fmla="*/ 350734 h 561771"/>
                <a:gd name="connsiteX69" fmla="*/ 173840 w 609156"/>
                <a:gd name="connsiteY69" fmla="*/ 346532 h 561771"/>
                <a:gd name="connsiteX70" fmla="*/ 173840 w 609156"/>
                <a:gd name="connsiteY70" fmla="*/ 243440 h 561771"/>
                <a:gd name="connsiteX71" fmla="*/ 152238 w 609156"/>
                <a:gd name="connsiteY71" fmla="*/ 203287 h 561771"/>
                <a:gd name="connsiteX72" fmla="*/ 152238 w 609156"/>
                <a:gd name="connsiteY72" fmla="*/ 96367 h 561771"/>
                <a:gd name="connsiteX73" fmla="*/ 248743 w 609156"/>
                <a:gd name="connsiteY73" fmla="*/ 0 h 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9156" h="561771">
                  <a:moveTo>
                    <a:pt x="392435" y="452324"/>
                  </a:moveTo>
                  <a:lnTo>
                    <a:pt x="427863" y="452324"/>
                  </a:lnTo>
                  <a:cubicBezTo>
                    <a:pt x="432070" y="452324"/>
                    <a:pt x="435529" y="455685"/>
                    <a:pt x="435435" y="459885"/>
                  </a:cubicBezTo>
                  <a:lnTo>
                    <a:pt x="435435" y="474634"/>
                  </a:lnTo>
                  <a:lnTo>
                    <a:pt x="435435" y="539321"/>
                  </a:lnTo>
                  <a:lnTo>
                    <a:pt x="435435" y="553976"/>
                  </a:lnTo>
                  <a:cubicBezTo>
                    <a:pt x="435435" y="558270"/>
                    <a:pt x="432070" y="561630"/>
                    <a:pt x="427863" y="561630"/>
                  </a:cubicBezTo>
                  <a:lnTo>
                    <a:pt x="392435" y="561630"/>
                  </a:lnTo>
                  <a:cubicBezTo>
                    <a:pt x="388228" y="561630"/>
                    <a:pt x="384863" y="558270"/>
                    <a:pt x="384863" y="553976"/>
                  </a:cubicBezTo>
                  <a:lnTo>
                    <a:pt x="384863" y="539321"/>
                  </a:lnTo>
                  <a:lnTo>
                    <a:pt x="384863" y="474634"/>
                  </a:lnTo>
                  <a:lnTo>
                    <a:pt x="384863" y="459885"/>
                  </a:lnTo>
                  <a:cubicBezTo>
                    <a:pt x="384863" y="455685"/>
                    <a:pt x="388228" y="452324"/>
                    <a:pt x="392435" y="452324"/>
                  </a:cubicBezTo>
                  <a:close/>
                  <a:moveTo>
                    <a:pt x="464152" y="409985"/>
                  </a:moveTo>
                  <a:lnTo>
                    <a:pt x="499488" y="409985"/>
                  </a:lnTo>
                  <a:cubicBezTo>
                    <a:pt x="503788" y="409985"/>
                    <a:pt x="507153" y="413348"/>
                    <a:pt x="507153" y="417551"/>
                  </a:cubicBezTo>
                  <a:lnTo>
                    <a:pt x="507153" y="474622"/>
                  </a:lnTo>
                  <a:lnTo>
                    <a:pt x="507153" y="496853"/>
                  </a:lnTo>
                  <a:lnTo>
                    <a:pt x="507153" y="553923"/>
                  </a:lnTo>
                  <a:cubicBezTo>
                    <a:pt x="507153" y="558127"/>
                    <a:pt x="503788" y="561489"/>
                    <a:pt x="499488" y="561489"/>
                  </a:cubicBezTo>
                  <a:lnTo>
                    <a:pt x="464152" y="561489"/>
                  </a:lnTo>
                  <a:cubicBezTo>
                    <a:pt x="459852" y="561489"/>
                    <a:pt x="456487" y="558127"/>
                    <a:pt x="456487" y="553923"/>
                  </a:cubicBezTo>
                  <a:lnTo>
                    <a:pt x="456487" y="496853"/>
                  </a:lnTo>
                  <a:lnTo>
                    <a:pt x="456487" y="474622"/>
                  </a:lnTo>
                  <a:lnTo>
                    <a:pt x="456487" y="417551"/>
                  </a:lnTo>
                  <a:cubicBezTo>
                    <a:pt x="456487" y="413348"/>
                    <a:pt x="459852" y="409985"/>
                    <a:pt x="464152" y="409985"/>
                  </a:cubicBezTo>
                  <a:close/>
                  <a:moveTo>
                    <a:pt x="553539" y="277886"/>
                  </a:moveTo>
                  <a:cubicBezTo>
                    <a:pt x="555408" y="277886"/>
                    <a:pt x="557277" y="278727"/>
                    <a:pt x="558399" y="280594"/>
                  </a:cubicBezTo>
                  <a:lnTo>
                    <a:pt x="608220" y="360717"/>
                  </a:lnTo>
                  <a:cubicBezTo>
                    <a:pt x="610743" y="364546"/>
                    <a:pt x="607846" y="369495"/>
                    <a:pt x="603359" y="369402"/>
                  </a:cubicBezTo>
                  <a:lnTo>
                    <a:pt x="578776" y="369402"/>
                  </a:lnTo>
                  <a:lnTo>
                    <a:pt x="578776" y="429074"/>
                  </a:lnTo>
                  <a:lnTo>
                    <a:pt x="578776" y="432529"/>
                  </a:lnTo>
                  <a:lnTo>
                    <a:pt x="578776" y="554674"/>
                  </a:lnTo>
                  <a:cubicBezTo>
                    <a:pt x="578589" y="558690"/>
                    <a:pt x="575224" y="561771"/>
                    <a:pt x="571205" y="561771"/>
                  </a:cubicBezTo>
                  <a:lnTo>
                    <a:pt x="535779" y="561771"/>
                  </a:lnTo>
                  <a:cubicBezTo>
                    <a:pt x="531573" y="561771"/>
                    <a:pt x="528208" y="558409"/>
                    <a:pt x="528208" y="554207"/>
                  </a:cubicBezTo>
                  <a:lnTo>
                    <a:pt x="528208" y="369495"/>
                  </a:lnTo>
                  <a:lnTo>
                    <a:pt x="503625" y="369495"/>
                  </a:lnTo>
                  <a:cubicBezTo>
                    <a:pt x="499138" y="369495"/>
                    <a:pt x="496427" y="364546"/>
                    <a:pt x="498764" y="360717"/>
                  </a:cubicBezTo>
                  <a:lnTo>
                    <a:pt x="548678" y="280594"/>
                  </a:lnTo>
                  <a:cubicBezTo>
                    <a:pt x="549800" y="278727"/>
                    <a:pt x="551669" y="277886"/>
                    <a:pt x="553539" y="277886"/>
                  </a:cubicBezTo>
                  <a:close/>
                  <a:moveTo>
                    <a:pt x="248743" y="0"/>
                  </a:moveTo>
                  <a:lnTo>
                    <a:pt x="260245" y="0"/>
                  </a:lnTo>
                  <a:lnTo>
                    <a:pt x="271654" y="0"/>
                  </a:lnTo>
                  <a:cubicBezTo>
                    <a:pt x="325049" y="0"/>
                    <a:pt x="368159" y="43234"/>
                    <a:pt x="368159" y="96367"/>
                  </a:cubicBezTo>
                  <a:lnTo>
                    <a:pt x="368159" y="203287"/>
                  </a:lnTo>
                  <a:cubicBezTo>
                    <a:pt x="368159" y="220002"/>
                    <a:pt x="359555" y="234849"/>
                    <a:pt x="346651" y="243440"/>
                  </a:cubicBezTo>
                  <a:lnTo>
                    <a:pt x="346651" y="346532"/>
                  </a:lnTo>
                  <a:cubicBezTo>
                    <a:pt x="346651" y="348399"/>
                    <a:pt x="347586" y="349987"/>
                    <a:pt x="349269" y="351014"/>
                  </a:cubicBezTo>
                  <a:cubicBezTo>
                    <a:pt x="359368" y="355869"/>
                    <a:pt x="396399" y="374545"/>
                    <a:pt x="440257" y="403493"/>
                  </a:cubicBezTo>
                  <a:cubicBezTo>
                    <a:pt x="437732" y="407602"/>
                    <a:pt x="436236" y="412457"/>
                    <a:pt x="436236" y="417687"/>
                  </a:cubicBezTo>
                  <a:lnTo>
                    <a:pt x="436236" y="433748"/>
                  </a:lnTo>
                  <a:cubicBezTo>
                    <a:pt x="433617" y="432908"/>
                    <a:pt x="430812" y="432441"/>
                    <a:pt x="427820" y="432441"/>
                  </a:cubicBezTo>
                  <a:lnTo>
                    <a:pt x="392378" y="432441"/>
                  </a:lnTo>
                  <a:cubicBezTo>
                    <a:pt x="377136" y="432441"/>
                    <a:pt x="364699" y="444767"/>
                    <a:pt x="364699" y="460081"/>
                  </a:cubicBezTo>
                  <a:lnTo>
                    <a:pt x="364699" y="474742"/>
                  </a:lnTo>
                  <a:lnTo>
                    <a:pt x="364699" y="539454"/>
                  </a:lnTo>
                  <a:lnTo>
                    <a:pt x="364699" y="554207"/>
                  </a:lnTo>
                  <a:cubicBezTo>
                    <a:pt x="364699" y="556822"/>
                    <a:pt x="365073" y="559250"/>
                    <a:pt x="365821" y="561771"/>
                  </a:cubicBezTo>
                  <a:lnTo>
                    <a:pt x="294471" y="561771"/>
                  </a:lnTo>
                  <a:lnTo>
                    <a:pt x="272215" y="459521"/>
                  </a:lnTo>
                  <a:cubicBezTo>
                    <a:pt x="317288" y="396676"/>
                    <a:pt x="268848" y="393688"/>
                    <a:pt x="260339" y="393595"/>
                  </a:cubicBezTo>
                  <a:cubicBezTo>
                    <a:pt x="251829" y="393688"/>
                    <a:pt x="203390" y="396676"/>
                    <a:pt x="248463" y="459521"/>
                  </a:cubicBezTo>
                  <a:lnTo>
                    <a:pt x="226207" y="561771"/>
                  </a:lnTo>
                  <a:lnTo>
                    <a:pt x="0" y="561771"/>
                  </a:lnTo>
                  <a:lnTo>
                    <a:pt x="0" y="488468"/>
                  </a:lnTo>
                  <a:cubicBezTo>
                    <a:pt x="0" y="472874"/>
                    <a:pt x="6826" y="458213"/>
                    <a:pt x="18796" y="448315"/>
                  </a:cubicBezTo>
                  <a:cubicBezTo>
                    <a:pt x="85190" y="393968"/>
                    <a:pt x="156633" y="357830"/>
                    <a:pt x="171221" y="350734"/>
                  </a:cubicBezTo>
                  <a:cubicBezTo>
                    <a:pt x="172811" y="349987"/>
                    <a:pt x="173840" y="348399"/>
                    <a:pt x="173840" y="346532"/>
                  </a:cubicBezTo>
                  <a:lnTo>
                    <a:pt x="173840" y="243440"/>
                  </a:lnTo>
                  <a:cubicBezTo>
                    <a:pt x="160841" y="234849"/>
                    <a:pt x="152238" y="220095"/>
                    <a:pt x="152238" y="203287"/>
                  </a:cubicBezTo>
                  <a:lnTo>
                    <a:pt x="152238" y="96367"/>
                  </a:lnTo>
                  <a:cubicBezTo>
                    <a:pt x="152238" y="43048"/>
                    <a:pt x="195534" y="0"/>
                    <a:pt x="24874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i$ḷíďé">
              <a:extLst>
                <a:ext uri="{FF2B5EF4-FFF2-40B4-BE49-F238E27FC236}">
                  <a16:creationId xmlns:a16="http://schemas.microsoft.com/office/drawing/2014/main" id="{01B37177-4324-4ADC-BD3E-3F281E893F93}"/>
                </a:ext>
              </a:extLst>
            </p:cNvPr>
            <p:cNvSpPr txBox="1"/>
            <p:nvPr/>
          </p:nvSpPr>
          <p:spPr bwMode="auto">
            <a:xfrm>
              <a:off x="673101" y="5119995"/>
              <a:ext cx="284871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$ľiďé">
              <a:extLst>
                <a:ext uri="{FF2B5EF4-FFF2-40B4-BE49-F238E27FC236}">
                  <a16:creationId xmlns:a16="http://schemas.microsoft.com/office/drawing/2014/main" id="{15120221-0456-40DE-A43C-28A467C13EF3}"/>
                </a:ext>
              </a:extLst>
            </p:cNvPr>
            <p:cNvSpPr/>
            <p:nvPr/>
          </p:nvSpPr>
          <p:spPr bwMode="auto">
            <a:xfrm>
              <a:off x="673101" y="5561801"/>
              <a:ext cx="2848716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text……</a:t>
              </a:r>
            </a:p>
          </p:txBody>
        </p:sp>
        <p:sp>
          <p:nvSpPr>
            <p:cNvPr id="19" name="ïŝlîḓé">
              <a:extLst>
                <a:ext uri="{FF2B5EF4-FFF2-40B4-BE49-F238E27FC236}">
                  <a16:creationId xmlns:a16="http://schemas.microsoft.com/office/drawing/2014/main" id="{6117C0A8-F675-4BCB-AB5A-6C36D9763A68}"/>
                </a:ext>
              </a:extLst>
            </p:cNvPr>
            <p:cNvSpPr txBox="1"/>
            <p:nvPr/>
          </p:nvSpPr>
          <p:spPr bwMode="auto">
            <a:xfrm>
              <a:off x="8683050" y="1128275"/>
              <a:ext cx="284871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işḷïďê">
              <a:extLst>
                <a:ext uri="{FF2B5EF4-FFF2-40B4-BE49-F238E27FC236}">
                  <a16:creationId xmlns:a16="http://schemas.microsoft.com/office/drawing/2014/main" id="{9D1CA7E7-8F8C-4FE8-996E-4B962290903F}"/>
                </a:ext>
              </a:extLst>
            </p:cNvPr>
            <p:cNvSpPr/>
            <p:nvPr/>
          </p:nvSpPr>
          <p:spPr bwMode="auto">
            <a:xfrm>
              <a:off x="8683050" y="1570081"/>
              <a:ext cx="2848716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text……</a:t>
              </a:r>
            </a:p>
          </p:txBody>
        </p:sp>
        <p:sp>
          <p:nvSpPr>
            <p:cNvPr id="21" name="íṩḷídè">
              <a:extLst>
                <a:ext uri="{FF2B5EF4-FFF2-40B4-BE49-F238E27FC236}">
                  <a16:creationId xmlns:a16="http://schemas.microsoft.com/office/drawing/2014/main" id="{1CB32444-893D-4C9B-8122-12FF87F9535A}"/>
                </a:ext>
              </a:extLst>
            </p:cNvPr>
            <p:cNvSpPr txBox="1"/>
            <p:nvPr/>
          </p:nvSpPr>
          <p:spPr bwMode="auto">
            <a:xfrm>
              <a:off x="5972106" y="5119995"/>
              <a:ext cx="55483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2" name="íṣḷíḍé">
              <a:extLst>
                <a:ext uri="{FF2B5EF4-FFF2-40B4-BE49-F238E27FC236}">
                  <a16:creationId xmlns:a16="http://schemas.microsoft.com/office/drawing/2014/main" id="{2A095D43-1996-41E8-A3A0-69BF2408634A}"/>
                </a:ext>
              </a:extLst>
            </p:cNvPr>
            <p:cNvSpPr/>
            <p:nvPr/>
          </p:nvSpPr>
          <p:spPr bwMode="auto">
            <a:xfrm>
              <a:off x="5972106" y="5561801"/>
              <a:ext cx="554838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text……</a:t>
              </a:r>
            </a:p>
          </p:txBody>
        </p:sp>
        <p:sp>
          <p:nvSpPr>
            <p:cNvPr id="23" name="ïṣliḋe">
              <a:extLst>
                <a:ext uri="{FF2B5EF4-FFF2-40B4-BE49-F238E27FC236}">
                  <a16:creationId xmlns:a16="http://schemas.microsoft.com/office/drawing/2014/main" id="{E5E0C0F0-EA8D-4F98-BD63-6E4472AA0F8D}"/>
                </a:ext>
              </a:extLst>
            </p:cNvPr>
            <p:cNvSpPr txBox="1"/>
            <p:nvPr/>
          </p:nvSpPr>
          <p:spPr bwMode="auto">
            <a:xfrm>
              <a:off x="7355356" y="3794574"/>
              <a:ext cx="416513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4" name="íṩḷîdè">
              <a:extLst>
                <a:ext uri="{FF2B5EF4-FFF2-40B4-BE49-F238E27FC236}">
                  <a16:creationId xmlns:a16="http://schemas.microsoft.com/office/drawing/2014/main" id="{2EEE2A9C-38C8-40BD-B18D-A50220AA1A58}"/>
                </a:ext>
              </a:extLst>
            </p:cNvPr>
            <p:cNvSpPr/>
            <p:nvPr/>
          </p:nvSpPr>
          <p:spPr bwMode="auto">
            <a:xfrm>
              <a:off x="7355356" y="4236380"/>
              <a:ext cx="416513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text……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D75CC83-8F9E-4FF8-993D-4F0C6CAB4F5D}"/>
                </a:ext>
              </a:extLst>
            </p:cNvPr>
            <p:cNvCxnSpPr/>
            <p:nvPr/>
          </p:nvCxnSpPr>
          <p:spPr>
            <a:xfrm>
              <a:off x="6366000" y="4959000"/>
              <a:ext cx="515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ïṡ1iḓe">
              <a:extLst>
                <a:ext uri="{FF2B5EF4-FFF2-40B4-BE49-F238E27FC236}">
                  <a16:creationId xmlns:a16="http://schemas.microsoft.com/office/drawing/2014/main" id="{1C74061A-E6C7-4C0A-BF50-23DE495CD5AC}"/>
                </a:ext>
              </a:extLst>
            </p:cNvPr>
            <p:cNvGrpSpPr/>
            <p:nvPr/>
          </p:nvGrpSpPr>
          <p:grpSpPr>
            <a:xfrm>
              <a:off x="673100" y="1130300"/>
              <a:ext cx="3843592" cy="1757965"/>
              <a:chOff x="673101" y="2680785"/>
              <a:chExt cx="4072899" cy="1757965"/>
            </a:xfrm>
          </p:grpSpPr>
          <p:sp>
            <p:nvSpPr>
              <p:cNvPr id="27" name="ïšļïḓê">
                <a:extLst>
                  <a:ext uri="{FF2B5EF4-FFF2-40B4-BE49-F238E27FC236}">
                    <a16:creationId xmlns:a16="http://schemas.microsoft.com/office/drawing/2014/main" id="{6DD613ED-9BDF-463D-85C3-26C7AB32CD00}"/>
                  </a:ext>
                </a:extLst>
              </p:cNvPr>
              <p:cNvSpPr txBox="1"/>
              <p:nvPr/>
            </p:nvSpPr>
            <p:spPr>
              <a:xfrm>
                <a:off x="673103" y="2680785"/>
                <a:ext cx="4072897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en-US" sz="20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28" name="ïśľïdè">
                <a:extLst>
                  <a:ext uri="{FF2B5EF4-FFF2-40B4-BE49-F238E27FC236}">
                    <a16:creationId xmlns:a16="http://schemas.microsoft.com/office/drawing/2014/main" id="{68629359-6E50-415C-8B6D-308AB71BC6AC}"/>
                  </a:ext>
                </a:extLst>
              </p:cNvPr>
              <p:cNvSpPr txBox="1"/>
              <p:nvPr/>
            </p:nvSpPr>
            <p:spPr>
              <a:xfrm>
                <a:off x="673101" y="3532947"/>
                <a:ext cx="4072897" cy="9058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21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6622-5852-418D-B2AF-452DB52D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66876-851B-440A-85B1-4713BF00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368F9-E380-45A9-A541-E89E42C3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5" name="2bd300dd-353a-4513-967f-2b889c5d2d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A7E3BFE-379A-41D5-BBFE-6D3C4D9484D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25538"/>
            <a:ext cx="10845800" cy="5018087"/>
            <a:chOff x="673100" y="1125538"/>
            <a:chExt cx="10845800" cy="5018087"/>
          </a:xfrm>
        </p:grpSpPr>
        <p:grpSp>
          <p:nvGrpSpPr>
            <p:cNvPr id="6" name="iŝḷiḑé">
              <a:extLst>
                <a:ext uri="{FF2B5EF4-FFF2-40B4-BE49-F238E27FC236}">
                  <a16:creationId xmlns:a16="http://schemas.microsoft.com/office/drawing/2014/main" id="{896A5F82-D5E0-4D99-B0FF-1FFE01F09800}"/>
                </a:ext>
              </a:extLst>
            </p:cNvPr>
            <p:cNvGrpSpPr/>
            <p:nvPr/>
          </p:nvGrpSpPr>
          <p:grpSpPr>
            <a:xfrm>
              <a:off x="673100" y="1868189"/>
              <a:ext cx="2366074" cy="3540722"/>
              <a:chOff x="675101" y="1823278"/>
              <a:chExt cx="2366074" cy="3540722"/>
            </a:xfrm>
          </p:grpSpPr>
          <p:grpSp>
            <p:nvGrpSpPr>
              <p:cNvPr id="46" name="îś1iḋè">
                <a:extLst>
                  <a:ext uri="{FF2B5EF4-FFF2-40B4-BE49-F238E27FC236}">
                    <a16:creationId xmlns:a16="http://schemas.microsoft.com/office/drawing/2014/main" id="{EFEFFFE3-DDFB-40A2-81C2-00679874ACE6}"/>
                  </a:ext>
                </a:extLst>
              </p:cNvPr>
              <p:cNvGrpSpPr/>
              <p:nvPr/>
            </p:nvGrpSpPr>
            <p:grpSpPr>
              <a:xfrm>
                <a:off x="827699" y="1823278"/>
                <a:ext cx="2060878" cy="2121801"/>
                <a:chOff x="864965" y="1823278"/>
                <a:chExt cx="2060878" cy="2121801"/>
              </a:xfrm>
            </p:grpSpPr>
            <p:sp>
              <p:nvSpPr>
                <p:cNvPr id="50" name="ísliḑe">
                  <a:extLst>
                    <a:ext uri="{FF2B5EF4-FFF2-40B4-BE49-F238E27FC236}">
                      <a16:creationId xmlns:a16="http://schemas.microsoft.com/office/drawing/2014/main" id="{43FC9039-0191-44F8-909C-05648C7655E3}"/>
                    </a:ext>
                  </a:extLst>
                </p:cNvPr>
                <p:cNvSpPr/>
                <p:nvPr/>
              </p:nvSpPr>
              <p:spPr bwMode="auto">
                <a:xfrm>
                  <a:off x="864965" y="1885940"/>
                  <a:ext cx="2060878" cy="205913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Sḷiḓê">
                  <a:extLst>
                    <a:ext uri="{FF2B5EF4-FFF2-40B4-BE49-F238E27FC236}">
                      <a16:creationId xmlns:a16="http://schemas.microsoft.com/office/drawing/2014/main" id="{251DCFB9-FDC0-4400-B1E3-E2CAB0F5092A}"/>
                    </a:ext>
                  </a:extLst>
                </p:cNvPr>
                <p:cNvSpPr/>
                <p:nvPr/>
              </p:nvSpPr>
              <p:spPr bwMode="auto">
                <a:xfrm>
                  <a:off x="1462864" y="3449876"/>
                  <a:ext cx="1312417" cy="495203"/>
                </a:xfrm>
                <a:custGeom>
                  <a:avLst/>
                  <a:gdLst>
                    <a:gd name="T0" fmla="*/ 238 w 725"/>
                    <a:gd name="T1" fmla="*/ 274 h 274"/>
                    <a:gd name="T2" fmla="*/ 725 w 725"/>
                    <a:gd name="T3" fmla="*/ 0 h 274"/>
                    <a:gd name="T4" fmla="*/ 239 w 725"/>
                    <a:gd name="T5" fmla="*/ 140 h 274"/>
                    <a:gd name="T6" fmla="*/ 0 w 725"/>
                    <a:gd name="T7" fmla="*/ 221 h 274"/>
                    <a:gd name="T8" fmla="*/ 238 w 725"/>
                    <a:gd name="T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5" h="274">
                      <a:moveTo>
                        <a:pt x="238" y="274"/>
                      </a:moveTo>
                      <a:cubicBezTo>
                        <a:pt x="444" y="274"/>
                        <a:pt x="625" y="164"/>
                        <a:pt x="725" y="0"/>
                      </a:cubicBezTo>
                      <a:cubicBezTo>
                        <a:pt x="715" y="7"/>
                        <a:pt x="560" y="163"/>
                        <a:pt x="239" y="140"/>
                      </a:cubicBezTo>
                      <a:cubicBezTo>
                        <a:pt x="76" y="128"/>
                        <a:pt x="18" y="174"/>
                        <a:pt x="0" y="221"/>
                      </a:cubicBezTo>
                      <a:cubicBezTo>
                        <a:pt x="72" y="255"/>
                        <a:pt x="153" y="274"/>
                        <a:pt x="238" y="274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ṡlíḍê">
                  <a:extLst>
                    <a:ext uri="{FF2B5EF4-FFF2-40B4-BE49-F238E27FC236}">
                      <a16:creationId xmlns:a16="http://schemas.microsoft.com/office/drawing/2014/main" id="{AB9CDD39-645B-432F-B99F-056DBA5DD814}"/>
                    </a:ext>
                  </a:extLst>
                </p:cNvPr>
                <p:cNvSpPr/>
                <p:nvPr/>
              </p:nvSpPr>
              <p:spPr bwMode="auto">
                <a:xfrm>
                  <a:off x="876279" y="3065202"/>
                  <a:ext cx="1910316" cy="838103"/>
                </a:xfrm>
                <a:custGeom>
                  <a:avLst/>
                  <a:gdLst>
                    <a:gd name="T0" fmla="*/ 1055 w 1055"/>
                    <a:gd name="T1" fmla="*/ 204 h 464"/>
                    <a:gd name="T2" fmla="*/ 585 w 1055"/>
                    <a:gd name="T3" fmla="*/ 352 h 464"/>
                    <a:gd name="T4" fmla="*/ 100 w 1055"/>
                    <a:gd name="T5" fmla="*/ 159 h 464"/>
                    <a:gd name="T6" fmla="*/ 0 w 1055"/>
                    <a:gd name="T7" fmla="*/ 0 h 464"/>
                    <a:gd name="T8" fmla="*/ 402 w 1055"/>
                    <a:gd name="T9" fmla="*/ 464 h 464"/>
                    <a:gd name="T10" fmla="*/ 585 w 1055"/>
                    <a:gd name="T11" fmla="*/ 355 h 464"/>
                    <a:gd name="T12" fmla="*/ 620 w 1055"/>
                    <a:gd name="T13" fmla="*/ 356 h 464"/>
                    <a:gd name="T14" fmla="*/ 1049 w 1055"/>
                    <a:gd name="T15" fmla="*/ 213 h 464"/>
                    <a:gd name="T16" fmla="*/ 1055 w 1055"/>
                    <a:gd name="T17" fmla="*/ 20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5" h="464">
                      <a:moveTo>
                        <a:pt x="1055" y="204"/>
                      </a:moveTo>
                      <a:cubicBezTo>
                        <a:pt x="939" y="309"/>
                        <a:pt x="781" y="359"/>
                        <a:pt x="585" y="352"/>
                      </a:cubicBezTo>
                      <a:cubicBezTo>
                        <a:pt x="325" y="343"/>
                        <a:pt x="178" y="242"/>
                        <a:pt x="100" y="159"/>
                      </a:cubicBezTo>
                      <a:cubicBezTo>
                        <a:pt x="43" y="98"/>
                        <a:pt x="13" y="35"/>
                        <a:pt x="0" y="0"/>
                      </a:cubicBezTo>
                      <a:cubicBezTo>
                        <a:pt x="32" y="222"/>
                        <a:pt x="192" y="402"/>
                        <a:pt x="402" y="464"/>
                      </a:cubicBezTo>
                      <a:cubicBezTo>
                        <a:pt x="457" y="418"/>
                        <a:pt x="516" y="353"/>
                        <a:pt x="585" y="355"/>
                      </a:cubicBezTo>
                      <a:cubicBezTo>
                        <a:pt x="597" y="356"/>
                        <a:pt x="608" y="356"/>
                        <a:pt x="620" y="356"/>
                      </a:cubicBezTo>
                      <a:cubicBezTo>
                        <a:pt x="796" y="356"/>
                        <a:pt x="941" y="308"/>
                        <a:pt x="1049" y="213"/>
                      </a:cubicBezTo>
                      <a:cubicBezTo>
                        <a:pt x="1051" y="210"/>
                        <a:pt x="1053" y="207"/>
                        <a:pt x="1055" y="204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ïSľiḑê">
                  <a:extLst>
                    <a:ext uri="{FF2B5EF4-FFF2-40B4-BE49-F238E27FC236}">
                      <a16:creationId xmlns:a16="http://schemas.microsoft.com/office/drawing/2014/main" id="{6F8611FE-0CD3-436E-A5F7-1D7170E9B76C}"/>
                    </a:ext>
                  </a:extLst>
                </p:cNvPr>
                <p:cNvSpPr/>
                <p:nvPr/>
              </p:nvSpPr>
              <p:spPr bwMode="auto">
                <a:xfrm>
                  <a:off x="883242" y="1823278"/>
                  <a:ext cx="916430" cy="2042603"/>
                </a:xfrm>
                <a:custGeom>
                  <a:avLst/>
                  <a:gdLst>
                    <a:gd name="T0" fmla="*/ 358 w 506"/>
                    <a:gd name="T1" fmla="*/ 75 h 1130"/>
                    <a:gd name="T2" fmla="*/ 358 w 506"/>
                    <a:gd name="T3" fmla="*/ 75 h 1130"/>
                    <a:gd name="T4" fmla="*/ 338 w 506"/>
                    <a:gd name="T5" fmla="*/ 52 h 1130"/>
                    <a:gd name="T6" fmla="*/ 358 w 506"/>
                    <a:gd name="T7" fmla="*/ 22 h 1130"/>
                    <a:gd name="T8" fmla="*/ 454 w 506"/>
                    <a:gd name="T9" fmla="*/ 45 h 1130"/>
                    <a:gd name="T10" fmla="*/ 470 w 506"/>
                    <a:gd name="T11" fmla="*/ 43 h 1130"/>
                    <a:gd name="T12" fmla="*/ 370 w 506"/>
                    <a:gd name="T13" fmla="*/ 5 h 1130"/>
                    <a:gd name="T14" fmla="*/ 311 w 506"/>
                    <a:gd name="T15" fmla="*/ 34 h 1130"/>
                    <a:gd name="T16" fmla="*/ 266 w 506"/>
                    <a:gd name="T17" fmla="*/ 52 h 1130"/>
                    <a:gd name="T18" fmla="*/ 266 w 506"/>
                    <a:gd name="T19" fmla="*/ 53 h 1130"/>
                    <a:gd name="T20" fmla="*/ 253 w 506"/>
                    <a:gd name="T21" fmla="*/ 52 h 1130"/>
                    <a:gd name="T22" fmla="*/ 0 w 506"/>
                    <a:gd name="T23" fmla="*/ 305 h 1130"/>
                    <a:gd name="T24" fmla="*/ 71 w 506"/>
                    <a:gd name="T25" fmla="*/ 481 h 1130"/>
                    <a:gd name="T26" fmla="*/ 71 w 506"/>
                    <a:gd name="T27" fmla="*/ 481 h 1130"/>
                    <a:gd name="T28" fmla="*/ 105 w 506"/>
                    <a:gd name="T29" fmla="*/ 561 h 1130"/>
                    <a:gd name="T30" fmla="*/ 105 w 506"/>
                    <a:gd name="T31" fmla="*/ 561 h 1130"/>
                    <a:gd name="T32" fmla="*/ 249 w 506"/>
                    <a:gd name="T33" fmla="*/ 1082 h 1130"/>
                    <a:gd name="T34" fmla="*/ 243 w 506"/>
                    <a:gd name="T35" fmla="*/ 1078 h 1130"/>
                    <a:gd name="T36" fmla="*/ 140 w 506"/>
                    <a:gd name="T37" fmla="*/ 601 h 1130"/>
                    <a:gd name="T38" fmla="*/ 204 w 506"/>
                    <a:gd name="T39" fmla="*/ 553 h 1130"/>
                    <a:gd name="T40" fmla="*/ 207 w 506"/>
                    <a:gd name="T41" fmla="*/ 554 h 1130"/>
                    <a:gd name="T42" fmla="*/ 211 w 506"/>
                    <a:gd name="T43" fmla="*/ 555 h 1130"/>
                    <a:gd name="T44" fmla="*/ 222 w 506"/>
                    <a:gd name="T45" fmla="*/ 556 h 1130"/>
                    <a:gd name="T46" fmla="*/ 253 w 506"/>
                    <a:gd name="T47" fmla="*/ 558 h 1130"/>
                    <a:gd name="T48" fmla="*/ 506 w 506"/>
                    <a:gd name="T49" fmla="*/ 305 h 1130"/>
                    <a:gd name="T50" fmla="*/ 358 w 506"/>
                    <a:gd name="T51" fmla="*/ 75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6" h="1130">
                      <a:moveTo>
                        <a:pt x="358" y="75"/>
                      </a:moveTo>
                      <a:cubicBezTo>
                        <a:pt x="358" y="75"/>
                        <a:pt x="358" y="75"/>
                        <a:pt x="358" y="75"/>
                      </a:cubicBezTo>
                      <a:cubicBezTo>
                        <a:pt x="344" y="69"/>
                        <a:pt x="339" y="60"/>
                        <a:pt x="338" y="52"/>
                      </a:cubicBezTo>
                      <a:cubicBezTo>
                        <a:pt x="337" y="41"/>
                        <a:pt x="347" y="26"/>
                        <a:pt x="358" y="22"/>
                      </a:cubicBezTo>
                      <a:cubicBezTo>
                        <a:pt x="417" y="1"/>
                        <a:pt x="454" y="45"/>
                        <a:pt x="454" y="45"/>
                      </a:cubicBezTo>
                      <a:cubicBezTo>
                        <a:pt x="470" y="43"/>
                        <a:pt x="470" y="43"/>
                        <a:pt x="470" y="43"/>
                      </a:cubicBezTo>
                      <a:cubicBezTo>
                        <a:pt x="439" y="6"/>
                        <a:pt x="401" y="0"/>
                        <a:pt x="370" y="5"/>
                      </a:cubicBezTo>
                      <a:cubicBezTo>
                        <a:pt x="348" y="8"/>
                        <a:pt x="328" y="19"/>
                        <a:pt x="311" y="34"/>
                      </a:cubicBezTo>
                      <a:cubicBezTo>
                        <a:pt x="286" y="56"/>
                        <a:pt x="266" y="52"/>
                        <a:pt x="266" y="52"/>
                      </a:cubicBezTo>
                      <a:cubicBezTo>
                        <a:pt x="266" y="53"/>
                        <a:pt x="266" y="53"/>
                        <a:pt x="266" y="53"/>
                      </a:cubicBezTo>
                      <a:cubicBezTo>
                        <a:pt x="261" y="52"/>
                        <a:pt x="257" y="52"/>
                        <a:pt x="253" y="52"/>
                      </a:cubicBezTo>
                      <a:cubicBezTo>
                        <a:pt x="113" y="52"/>
                        <a:pt x="0" y="165"/>
                        <a:pt x="0" y="305"/>
                      </a:cubicBezTo>
                      <a:cubicBezTo>
                        <a:pt x="0" y="374"/>
                        <a:pt x="27" y="436"/>
                        <a:pt x="71" y="481"/>
                      </a:cubicBezTo>
                      <a:cubicBezTo>
                        <a:pt x="71" y="481"/>
                        <a:pt x="71" y="481"/>
                        <a:pt x="71" y="481"/>
                      </a:cubicBezTo>
                      <a:cubicBezTo>
                        <a:pt x="111" y="521"/>
                        <a:pt x="105" y="561"/>
                        <a:pt x="105" y="561"/>
                      </a:cubicBezTo>
                      <a:cubicBezTo>
                        <a:pt x="105" y="561"/>
                        <a:pt x="105" y="561"/>
                        <a:pt x="105" y="561"/>
                      </a:cubicBezTo>
                      <a:cubicBezTo>
                        <a:pt x="76" y="769"/>
                        <a:pt x="52" y="1130"/>
                        <a:pt x="249" y="1082"/>
                      </a:cubicBezTo>
                      <a:cubicBezTo>
                        <a:pt x="243" y="1078"/>
                        <a:pt x="243" y="1078"/>
                        <a:pt x="243" y="1078"/>
                      </a:cubicBezTo>
                      <a:cubicBezTo>
                        <a:pt x="243" y="1078"/>
                        <a:pt x="65" y="1108"/>
                        <a:pt x="140" y="601"/>
                      </a:cubicBezTo>
                      <a:cubicBezTo>
                        <a:pt x="143" y="586"/>
                        <a:pt x="155" y="546"/>
                        <a:pt x="204" y="553"/>
                      </a:cubicBezTo>
                      <a:cubicBezTo>
                        <a:pt x="205" y="554"/>
                        <a:pt x="206" y="554"/>
                        <a:pt x="207" y="554"/>
                      </a:cubicBezTo>
                      <a:cubicBezTo>
                        <a:pt x="209" y="554"/>
                        <a:pt x="210" y="554"/>
                        <a:pt x="211" y="555"/>
                      </a:cubicBezTo>
                      <a:cubicBezTo>
                        <a:pt x="215" y="556"/>
                        <a:pt x="219" y="556"/>
                        <a:pt x="222" y="556"/>
                      </a:cubicBezTo>
                      <a:cubicBezTo>
                        <a:pt x="232" y="557"/>
                        <a:pt x="242" y="558"/>
                        <a:pt x="253" y="558"/>
                      </a:cubicBezTo>
                      <a:cubicBezTo>
                        <a:pt x="392" y="558"/>
                        <a:pt x="506" y="445"/>
                        <a:pt x="506" y="305"/>
                      </a:cubicBezTo>
                      <a:cubicBezTo>
                        <a:pt x="506" y="203"/>
                        <a:pt x="445" y="115"/>
                        <a:pt x="358" y="75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4" name="ïšļïďe">
                  <a:extLst>
                    <a:ext uri="{FF2B5EF4-FFF2-40B4-BE49-F238E27FC236}">
                      <a16:creationId xmlns:a16="http://schemas.microsoft.com/office/drawing/2014/main" id="{47601C57-8AA6-43C2-B8B6-C50ACCD59BB6}"/>
                    </a:ext>
                  </a:extLst>
                </p:cNvPr>
                <p:cNvSpPr/>
                <p:nvPr/>
              </p:nvSpPr>
              <p:spPr bwMode="auto">
                <a:xfrm>
                  <a:off x="986671" y="2005836"/>
                  <a:ext cx="695666" cy="695666"/>
                </a:xfrm>
                <a:prstGeom prst="ellipse">
                  <a:avLst/>
                </a:prstGeom>
                <a:no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55" name="íṣļiďé">
                  <a:extLst>
                    <a:ext uri="{FF2B5EF4-FFF2-40B4-BE49-F238E27FC236}">
                      <a16:creationId xmlns:a16="http://schemas.microsoft.com/office/drawing/2014/main" id="{E8CBEAB1-8248-4CAE-8B24-54B1415840EE}"/>
                    </a:ext>
                  </a:extLst>
                </p:cNvPr>
                <p:cNvSpPr/>
                <p:nvPr/>
              </p:nvSpPr>
              <p:spPr>
                <a:xfrm>
                  <a:off x="2016499" y="2544287"/>
                  <a:ext cx="388385" cy="3276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427" y="0"/>
                      </a:moveTo>
                      <a:cubicBezTo>
                        <a:pt x="6595" y="0"/>
                        <a:pt x="5854" y="590"/>
                        <a:pt x="5543" y="1508"/>
                      </a:cubicBezTo>
                      <a:lnTo>
                        <a:pt x="4621" y="4258"/>
                      </a:lnTo>
                      <a:lnTo>
                        <a:pt x="1689" y="4833"/>
                      </a:lnTo>
                      <a:cubicBezTo>
                        <a:pt x="708" y="5026"/>
                        <a:pt x="0" y="6024"/>
                        <a:pt x="0" y="7204"/>
                      </a:cubicBezTo>
                      <a:lnTo>
                        <a:pt x="0" y="19206"/>
                      </a:lnTo>
                      <a:cubicBezTo>
                        <a:pt x="0" y="20530"/>
                        <a:pt x="912" y="21600"/>
                        <a:pt x="2029" y="21600"/>
                      </a:cubicBezTo>
                      <a:lnTo>
                        <a:pt x="19571" y="21600"/>
                      </a:lnTo>
                      <a:cubicBezTo>
                        <a:pt x="20687" y="21600"/>
                        <a:pt x="21600" y="20530"/>
                        <a:pt x="21600" y="19206"/>
                      </a:cubicBezTo>
                      <a:lnTo>
                        <a:pt x="21600" y="7204"/>
                      </a:lnTo>
                      <a:cubicBezTo>
                        <a:pt x="21600" y="6024"/>
                        <a:pt x="20892" y="5026"/>
                        <a:pt x="19911" y="4833"/>
                      </a:cubicBezTo>
                      <a:lnTo>
                        <a:pt x="16979" y="4258"/>
                      </a:lnTo>
                      <a:lnTo>
                        <a:pt x="16057" y="1508"/>
                      </a:lnTo>
                      <a:cubicBezTo>
                        <a:pt x="15747" y="591"/>
                        <a:pt x="15005" y="0"/>
                        <a:pt x="14173" y="0"/>
                      </a:cubicBezTo>
                      <a:lnTo>
                        <a:pt x="7427" y="0"/>
                      </a:lnTo>
                      <a:close/>
                      <a:moveTo>
                        <a:pt x="7320" y="1841"/>
                      </a:moveTo>
                      <a:lnTo>
                        <a:pt x="14067" y="1841"/>
                      </a:lnTo>
                      <a:cubicBezTo>
                        <a:pt x="14342" y="1841"/>
                        <a:pt x="14595" y="2044"/>
                        <a:pt x="14698" y="2348"/>
                      </a:cubicBezTo>
                      <a:lnTo>
                        <a:pt x="15901" y="5926"/>
                      </a:lnTo>
                      <a:lnTo>
                        <a:pt x="19581" y="6651"/>
                      </a:lnTo>
                      <a:cubicBezTo>
                        <a:pt x="19906" y="6715"/>
                        <a:pt x="20144" y="7054"/>
                        <a:pt x="20144" y="7445"/>
                      </a:cubicBezTo>
                      <a:cubicBezTo>
                        <a:pt x="20144" y="7445"/>
                        <a:pt x="20144" y="19448"/>
                        <a:pt x="20144" y="19448"/>
                      </a:cubicBezTo>
                      <a:cubicBezTo>
                        <a:pt x="20144" y="19890"/>
                        <a:pt x="19837" y="20242"/>
                        <a:pt x="19464" y="20242"/>
                      </a:cubicBezTo>
                      <a:lnTo>
                        <a:pt x="1922" y="20242"/>
                      </a:lnTo>
                      <a:cubicBezTo>
                        <a:pt x="1549" y="20242"/>
                        <a:pt x="1243" y="19890"/>
                        <a:pt x="1243" y="19448"/>
                      </a:cubicBezTo>
                      <a:lnTo>
                        <a:pt x="1243" y="7445"/>
                      </a:lnTo>
                      <a:cubicBezTo>
                        <a:pt x="1243" y="7054"/>
                        <a:pt x="1480" y="6715"/>
                        <a:pt x="1806" y="6651"/>
                      </a:cubicBezTo>
                      <a:lnTo>
                        <a:pt x="5485" y="5926"/>
                      </a:lnTo>
                      <a:lnTo>
                        <a:pt x="6689" y="2348"/>
                      </a:lnTo>
                      <a:cubicBezTo>
                        <a:pt x="6792" y="2044"/>
                        <a:pt x="7043" y="1841"/>
                        <a:pt x="7320" y="1841"/>
                      </a:cubicBezTo>
                      <a:close/>
                      <a:moveTo>
                        <a:pt x="10679" y="5892"/>
                      </a:moveTo>
                      <a:cubicBezTo>
                        <a:pt x="7695" y="5892"/>
                        <a:pt x="5281" y="8755"/>
                        <a:pt x="5281" y="12290"/>
                      </a:cubicBezTo>
                      <a:cubicBezTo>
                        <a:pt x="5281" y="15826"/>
                        <a:pt x="7695" y="18689"/>
                        <a:pt x="10679" y="18689"/>
                      </a:cubicBezTo>
                      <a:cubicBezTo>
                        <a:pt x="13661" y="18689"/>
                        <a:pt x="16076" y="15826"/>
                        <a:pt x="16076" y="12290"/>
                      </a:cubicBezTo>
                      <a:cubicBezTo>
                        <a:pt x="16076" y="8755"/>
                        <a:pt x="13661" y="5892"/>
                        <a:pt x="10679" y="5892"/>
                      </a:cubicBezTo>
                      <a:close/>
                      <a:moveTo>
                        <a:pt x="10261" y="7376"/>
                      </a:moveTo>
                      <a:cubicBezTo>
                        <a:pt x="11295" y="7282"/>
                        <a:pt x="12363" y="7653"/>
                        <a:pt x="13212" y="8516"/>
                      </a:cubicBezTo>
                      <a:cubicBezTo>
                        <a:pt x="14911" y="10240"/>
                        <a:pt x="15105" y="13280"/>
                        <a:pt x="13649" y="15294"/>
                      </a:cubicBezTo>
                      <a:cubicBezTo>
                        <a:pt x="12194" y="17308"/>
                        <a:pt x="9639" y="17537"/>
                        <a:pt x="7941" y="15812"/>
                      </a:cubicBezTo>
                      <a:cubicBezTo>
                        <a:pt x="6242" y="14086"/>
                        <a:pt x="6039" y="11058"/>
                        <a:pt x="7494" y="9045"/>
                      </a:cubicBezTo>
                      <a:cubicBezTo>
                        <a:pt x="8222" y="8038"/>
                        <a:pt x="9228" y="7470"/>
                        <a:pt x="10261" y="7376"/>
                      </a:cubicBezTo>
                      <a:close/>
                      <a:moveTo>
                        <a:pt x="10776" y="8838"/>
                      </a:moveTo>
                      <a:cubicBezTo>
                        <a:pt x="9285" y="8838"/>
                        <a:pt x="8077" y="10270"/>
                        <a:pt x="8077" y="12037"/>
                      </a:cubicBezTo>
                      <a:cubicBezTo>
                        <a:pt x="8077" y="12258"/>
                        <a:pt x="8229" y="12440"/>
                        <a:pt x="8417" y="12440"/>
                      </a:cubicBezTo>
                      <a:cubicBezTo>
                        <a:pt x="8603" y="12440"/>
                        <a:pt x="8756" y="12258"/>
                        <a:pt x="8756" y="12037"/>
                      </a:cubicBezTo>
                      <a:cubicBezTo>
                        <a:pt x="8756" y="10711"/>
                        <a:pt x="9657" y="9643"/>
                        <a:pt x="10776" y="9643"/>
                      </a:cubicBezTo>
                      <a:cubicBezTo>
                        <a:pt x="10962" y="9643"/>
                        <a:pt x="11116" y="9461"/>
                        <a:pt x="11116" y="9241"/>
                      </a:cubicBezTo>
                      <a:cubicBezTo>
                        <a:pt x="11116" y="9020"/>
                        <a:pt x="10962" y="8838"/>
                        <a:pt x="10776" y="88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Sḷiḋé">
                  <a:extLst>
                    <a:ext uri="{FF2B5EF4-FFF2-40B4-BE49-F238E27FC236}">
                      <a16:creationId xmlns:a16="http://schemas.microsoft.com/office/drawing/2014/main" id="{8FD5F68D-7ED1-4F0D-A1A9-C09D4AE715F1}"/>
                    </a:ext>
                  </a:extLst>
                </p:cNvPr>
                <p:cNvSpPr txBox="1"/>
                <p:nvPr/>
              </p:nvSpPr>
              <p:spPr>
                <a:xfrm>
                  <a:off x="1566641" y="3047732"/>
                  <a:ext cx="1288103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algn="ctr"/>
                  <a:r>
                    <a:rPr lang="en-US" altLang="zh-CN" b="1" dirty="0"/>
                    <a:t>Keyword</a:t>
                  </a:r>
                  <a:endParaRPr lang="zh-CN" altLang="en-US" b="1" dirty="0"/>
                </a:p>
              </p:txBody>
            </p:sp>
          </p:grpSp>
          <p:grpSp>
            <p:nvGrpSpPr>
              <p:cNvPr id="47" name="iṧliďé">
                <a:extLst>
                  <a:ext uri="{FF2B5EF4-FFF2-40B4-BE49-F238E27FC236}">
                    <a16:creationId xmlns:a16="http://schemas.microsoft.com/office/drawing/2014/main" id="{3A9FDD4C-B904-4E17-970D-05BDD772AAD3}"/>
                  </a:ext>
                </a:extLst>
              </p:cNvPr>
              <p:cNvGrpSpPr/>
              <p:nvPr/>
            </p:nvGrpSpPr>
            <p:grpSpPr>
              <a:xfrm>
                <a:off x="675101" y="4308570"/>
                <a:ext cx="2366074" cy="1055430"/>
                <a:chOff x="675101" y="4308570"/>
                <a:chExt cx="2366074" cy="1055430"/>
              </a:xfrm>
            </p:grpSpPr>
            <p:sp>
              <p:nvSpPr>
                <p:cNvPr id="48" name="iṩlîḓe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675101" y="4703060"/>
                  <a:ext cx="2366074" cy="660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49" name="íslîďè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675101" y="4308570"/>
                  <a:ext cx="2366074" cy="3944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7" name="ïṣ1íďé">
              <a:extLst>
                <a:ext uri="{FF2B5EF4-FFF2-40B4-BE49-F238E27FC236}">
                  <a16:creationId xmlns:a16="http://schemas.microsoft.com/office/drawing/2014/main" id="{72B83605-75C6-4A84-A81F-AEB98473DB89}"/>
                </a:ext>
              </a:extLst>
            </p:cNvPr>
            <p:cNvGrpSpPr/>
            <p:nvPr/>
          </p:nvGrpSpPr>
          <p:grpSpPr>
            <a:xfrm>
              <a:off x="3499675" y="1868189"/>
              <a:ext cx="2366074" cy="3540722"/>
              <a:chOff x="3502067" y="1823278"/>
              <a:chExt cx="2366074" cy="3540722"/>
            </a:xfrm>
          </p:grpSpPr>
          <p:grpSp>
            <p:nvGrpSpPr>
              <p:cNvPr id="35" name="ïşļîḍé">
                <a:extLst>
                  <a:ext uri="{FF2B5EF4-FFF2-40B4-BE49-F238E27FC236}">
                    <a16:creationId xmlns:a16="http://schemas.microsoft.com/office/drawing/2014/main" id="{F514C75E-9A21-4D3D-BE1B-91167446A9FB}"/>
                  </a:ext>
                </a:extLst>
              </p:cNvPr>
              <p:cNvGrpSpPr/>
              <p:nvPr/>
            </p:nvGrpSpPr>
            <p:grpSpPr>
              <a:xfrm>
                <a:off x="3654665" y="1823278"/>
                <a:ext cx="2060878" cy="2121801"/>
                <a:chOff x="3690159" y="1823278"/>
                <a:chExt cx="2060878" cy="2121801"/>
              </a:xfrm>
            </p:grpSpPr>
            <p:sp>
              <p:nvSpPr>
                <p:cNvPr id="39" name="ï$ľíḋé">
                  <a:extLst>
                    <a:ext uri="{FF2B5EF4-FFF2-40B4-BE49-F238E27FC236}">
                      <a16:creationId xmlns:a16="http://schemas.microsoft.com/office/drawing/2014/main" id="{A9AC12F0-0FAF-42AC-AB65-8E72DE5465B6}"/>
                    </a:ext>
                  </a:extLst>
                </p:cNvPr>
                <p:cNvSpPr/>
                <p:nvPr/>
              </p:nvSpPr>
              <p:spPr bwMode="auto">
                <a:xfrm>
                  <a:off x="3690159" y="1885940"/>
                  <a:ext cx="2060878" cy="205913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ŝ1îḓe">
                  <a:extLst>
                    <a:ext uri="{FF2B5EF4-FFF2-40B4-BE49-F238E27FC236}">
                      <a16:creationId xmlns:a16="http://schemas.microsoft.com/office/drawing/2014/main" id="{D133EF4D-EE5F-4B1F-BC27-4C907B9AA0E0}"/>
                    </a:ext>
                  </a:extLst>
                </p:cNvPr>
                <p:cNvSpPr/>
                <p:nvPr/>
              </p:nvSpPr>
              <p:spPr bwMode="auto">
                <a:xfrm>
                  <a:off x="4288058" y="3449876"/>
                  <a:ext cx="1312417" cy="495203"/>
                </a:xfrm>
                <a:custGeom>
                  <a:avLst/>
                  <a:gdLst>
                    <a:gd name="T0" fmla="*/ 238 w 725"/>
                    <a:gd name="T1" fmla="*/ 274 h 274"/>
                    <a:gd name="T2" fmla="*/ 725 w 725"/>
                    <a:gd name="T3" fmla="*/ 0 h 274"/>
                    <a:gd name="T4" fmla="*/ 239 w 725"/>
                    <a:gd name="T5" fmla="*/ 140 h 274"/>
                    <a:gd name="T6" fmla="*/ 0 w 725"/>
                    <a:gd name="T7" fmla="*/ 221 h 274"/>
                    <a:gd name="T8" fmla="*/ 238 w 725"/>
                    <a:gd name="T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5" h="274">
                      <a:moveTo>
                        <a:pt x="238" y="274"/>
                      </a:moveTo>
                      <a:cubicBezTo>
                        <a:pt x="444" y="274"/>
                        <a:pt x="625" y="164"/>
                        <a:pt x="725" y="0"/>
                      </a:cubicBezTo>
                      <a:cubicBezTo>
                        <a:pt x="715" y="7"/>
                        <a:pt x="560" y="163"/>
                        <a:pt x="239" y="140"/>
                      </a:cubicBezTo>
                      <a:cubicBezTo>
                        <a:pt x="76" y="128"/>
                        <a:pt x="18" y="174"/>
                        <a:pt x="0" y="221"/>
                      </a:cubicBezTo>
                      <a:cubicBezTo>
                        <a:pt x="72" y="255"/>
                        <a:pt x="153" y="274"/>
                        <a:pt x="238" y="27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ŝľîḋè">
                  <a:extLst>
                    <a:ext uri="{FF2B5EF4-FFF2-40B4-BE49-F238E27FC236}">
                      <a16:creationId xmlns:a16="http://schemas.microsoft.com/office/drawing/2014/main" id="{3646189E-C0FA-48FF-9970-87919AC95F92}"/>
                    </a:ext>
                  </a:extLst>
                </p:cNvPr>
                <p:cNvSpPr/>
                <p:nvPr/>
              </p:nvSpPr>
              <p:spPr bwMode="auto">
                <a:xfrm>
                  <a:off x="3701473" y="3065202"/>
                  <a:ext cx="1910316" cy="838103"/>
                </a:xfrm>
                <a:custGeom>
                  <a:avLst/>
                  <a:gdLst>
                    <a:gd name="T0" fmla="*/ 1055 w 1055"/>
                    <a:gd name="T1" fmla="*/ 204 h 464"/>
                    <a:gd name="T2" fmla="*/ 585 w 1055"/>
                    <a:gd name="T3" fmla="*/ 352 h 464"/>
                    <a:gd name="T4" fmla="*/ 100 w 1055"/>
                    <a:gd name="T5" fmla="*/ 159 h 464"/>
                    <a:gd name="T6" fmla="*/ 0 w 1055"/>
                    <a:gd name="T7" fmla="*/ 0 h 464"/>
                    <a:gd name="T8" fmla="*/ 402 w 1055"/>
                    <a:gd name="T9" fmla="*/ 464 h 464"/>
                    <a:gd name="T10" fmla="*/ 585 w 1055"/>
                    <a:gd name="T11" fmla="*/ 355 h 464"/>
                    <a:gd name="T12" fmla="*/ 620 w 1055"/>
                    <a:gd name="T13" fmla="*/ 356 h 464"/>
                    <a:gd name="T14" fmla="*/ 1049 w 1055"/>
                    <a:gd name="T15" fmla="*/ 213 h 464"/>
                    <a:gd name="T16" fmla="*/ 1055 w 1055"/>
                    <a:gd name="T17" fmla="*/ 20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5" h="464">
                      <a:moveTo>
                        <a:pt x="1055" y="204"/>
                      </a:moveTo>
                      <a:cubicBezTo>
                        <a:pt x="939" y="309"/>
                        <a:pt x="781" y="359"/>
                        <a:pt x="585" y="352"/>
                      </a:cubicBezTo>
                      <a:cubicBezTo>
                        <a:pt x="325" y="343"/>
                        <a:pt x="178" y="242"/>
                        <a:pt x="100" y="159"/>
                      </a:cubicBezTo>
                      <a:cubicBezTo>
                        <a:pt x="43" y="98"/>
                        <a:pt x="13" y="35"/>
                        <a:pt x="0" y="0"/>
                      </a:cubicBezTo>
                      <a:cubicBezTo>
                        <a:pt x="32" y="222"/>
                        <a:pt x="192" y="402"/>
                        <a:pt x="402" y="464"/>
                      </a:cubicBezTo>
                      <a:cubicBezTo>
                        <a:pt x="457" y="418"/>
                        <a:pt x="516" y="353"/>
                        <a:pt x="585" y="355"/>
                      </a:cubicBezTo>
                      <a:cubicBezTo>
                        <a:pt x="597" y="356"/>
                        <a:pt x="608" y="356"/>
                        <a:pt x="620" y="356"/>
                      </a:cubicBezTo>
                      <a:cubicBezTo>
                        <a:pt x="796" y="356"/>
                        <a:pt x="941" y="308"/>
                        <a:pt x="1049" y="213"/>
                      </a:cubicBezTo>
                      <a:cubicBezTo>
                        <a:pt x="1051" y="210"/>
                        <a:pt x="1053" y="207"/>
                        <a:pt x="1055" y="204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ŝḷïďe">
                  <a:extLst>
                    <a:ext uri="{FF2B5EF4-FFF2-40B4-BE49-F238E27FC236}">
                      <a16:creationId xmlns:a16="http://schemas.microsoft.com/office/drawing/2014/main" id="{323C9401-FBDA-4367-B966-823D2C5B4336}"/>
                    </a:ext>
                  </a:extLst>
                </p:cNvPr>
                <p:cNvSpPr/>
                <p:nvPr/>
              </p:nvSpPr>
              <p:spPr bwMode="auto">
                <a:xfrm>
                  <a:off x="3708436" y="1823278"/>
                  <a:ext cx="916430" cy="2042603"/>
                </a:xfrm>
                <a:custGeom>
                  <a:avLst/>
                  <a:gdLst>
                    <a:gd name="T0" fmla="*/ 358 w 506"/>
                    <a:gd name="T1" fmla="*/ 75 h 1130"/>
                    <a:gd name="T2" fmla="*/ 358 w 506"/>
                    <a:gd name="T3" fmla="*/ 75 h 1130"/>
                    <a:gd name="T4" fmla="*/ 338 w 506"/>
                    <a:gd name="T5" fmla="*/ 52 h 1130"/>
                    <a:gd name="T6" fmla="*/ 358 w 506"/>
                    <a:gd name="T7" fmla="*/ 22 h 1130"/>
                    <a:gd name="T8" fmla="*/ 454 w 506"/>
                    <a:gd name="T9" fmla="*/ 45 h 1130"/>
                    <a:gd name="T10" fmla="*/ 470 w 506"/>
                    <a:gd name="T11" fmla="*/ 43 h 1130"/>
                    <a:gd name="T12" fmla="*/ 370 w 506"/>
                    <a:gd name="T13" fmla="*/ 5 h 1130"/>
                    <a:gd name="T14" fmla="*/ 311 w 506"/>
                    <a:gd name="T15" fmla="*/ 34 h 1130"/>
                    <a:gd name="T16" fmla="*/ 266 w 506"/>
                    <a:gd name="T17" fmla="*/ 52 h 1130"/>
                    <a:gd name="T18" fmla="*/ 266 w 506"/>
                    <a:gd name="T19" fmla="*/ 53 h 1130"/>
                    <a:gd name="T20" fmla="*/ 253 w 506"/>
                    <a:gd name="T21" fmla="*/ 52 h 1130"/>
                    <a:gd name="T22" fmla="*/ 0 w 506"/>
                    <a:gd name="T23" fmla="*/ 305 h 1130"/>
                    <a:gd name="T24" fmla="*/ 71 w 506"/>
                    <a:gd name="T25" fmla="*/ 481 h 1130"/>
                    <a:gd name="T26" fmla="*/ 71 w 506"/>
                    <a:gd name="T27" fmla="*/ 481 h 1130"/>
                    <a:gd name="T28" fmla="*/ 105 w 506"/>
                    <a:gd name="T29" fmla="*/ 561 h 1130"/>
                    <a:gd name="T30" fmla="*/ 105 w 506"/>
                    <a:gd name="T31" fmla="*/ 561 h 1130"/>
                    <a:gd name="T32" fmla="*/ 249 w 506"/>
                    <a:gd name="T33" fmla="*/ 1082 h 1130"/>
                    <a:gd name="T34" fmla="*/ 243 w 506"/>
                    <a:gd name="T35" fmla="*/ 1078 h 1130"/>
                    <a:gd name="T36" fmla="*/ 140 w 506"/>
                    <a:gd name="T37" fmla="*/ 601 h 1130"/>
                    <a:gd name="T38" fmla="*/ 204 w 506"/>
                    <a:gd name="T39" fmla="*/ 553 h 1130"/>
                    <a:gd name="T40" fmla="*/ 207 w 506"/>
                    <a:gd name="T41" fmla="*/ 554 h 1130"/>
                    <a:gd name="T42" fmla="*/ 211 w 506"/>
                    <a:gd name="T43" fmla="*/ 555 h 1130"/>
                    <a:gd name="T44" fmla="*/ 222 w 506"/>
                    <a:gd name="T45" fmla="*/ 556 h 1130"/>
                    <a:gd name="T46" fmla="*/ 253 w 506"/>
                    <a:gd name="T47" fmla="*/ 558 h 1130"/>
                    <a:gd name="T48" fmla="*/ 506 w 506"/>
                    <a:gd name="T49" fmla="*/ 305 h 1130"/>
                    <a:gd name="T50" fmla="*/ 358 w 506"/>
                    <a:gd name="T51" fmla="*/ 75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6" h="1130">
                      <a:moveTo>
                        <a:pt x="358" y="75"/>
                      </a:moveTo>
                      <a:cubicBezTo>
                        <a:pt x="358" y="75"/>
                        <a:pt x="358" y="75"/>
                        <a:pt x="358" y="75"/>
                      </a:cubicBezTo>
                      <a:cubicBezTo>
                        <a:pt x="344" y="69"/>
                        <a:pt x="339" y="60"/>
                        <a:pt x="338" y="52"/>
                      </a:cubicBezTo>
                      <a:cubicBezTo>
                        <a:pt x="337" y="41"/>
                        <a:pt x="347" y="26"/>
                        <a:pt x="358" y="22"/>
                      </a:cubicBezTo>
                      <a:cubicBezTo>
                        <a:pt x="417" y="1"/>
                        <a:pt x="454" y="45"/>
                        <a:pt x="454" y="45"/>
                      </a:cubicBezTo>
                      <a:cubicBezTo>
                        <a:pt x="470" y="43"/>
                        <a:pt x="470" y="43"/>
                        <a:pt x="470" y="43"/>
                      </a:cubicBezTo>
                      <a:cubicBezTo>
                        <a:pt x="439" y="6"/>
                        <a:pt x="401" y="0"/>
                        <a:pt x="370" y="5"/>
                      </a:cubicBezTo>
                      <a:cubicBezTo>
                        <a:pt x="348" y="8"/>
                        <a:pt x="328" y="19"/>
                        <a:pt x="311" y="34"/>
                      </a:cubicBezTo>
                      <a:cubicBezTo>
                        <a:pt x="286" y="56"/>
                        <a:pt x="266" y="52"/>
                        <a:pt x="266" y="52"/>
                      </a:cubicBezTo>
                      <a:cubicBezTo>
                        <a:pt x="266" y="53"/>
                        <a:pt x="266" y="53"/>
                        <a:pt x="266" y="53"/>
                      </a:cubicBezTo>
                      <a:cubicBezTo>
                        <a:pt x="261" y="52"/>
                        <a:pt x="257" y="52"/>
                        <a:pt x="253" y="52"/>
                      </a:cubicBezTo>
                      <a:cubicBezTo>
                        <a:pt x="113" y="52"/>
                        <a:pt x="0" y="165"/>
                        <a:pt x="0" y="305"/>
                      </a:cubicBezTo>
                      <a:cubicBezTo>
                        <a:pt x="0" y="374"/>
                        <a:pt x="27" y="436"/>
                        <a:pt x="71" y="481"/>
                      </a:cubicBezTo>
                      <a:cubicBezTo>
                        <a:pt x="71" y="481"/>
                        <a:pt x="71" y="481"/>
                        <a:pt x="71" y="481"/>
                      </a:cubicBezTo>
                      <a:cubicBezTo>
                        <a:pt x="111" y="521"/>
                        <a:pt x="105" y="561"/>
                        <a:pt x="105" y="561"/>
                      </a:cubicBezTo>
                      <a:cubicBezTo>
                        <a:pt x="105" y="561"/>
                        <a:pt x="105" y="561"/>
                        <a:pt x="105" y="561"/>
                      </a:cubicBezTo>
                      <a:cubicBezTo>
                        <a:pt x="76" y="769"/>
                        <a:pt x="52" y="1130"/>
                        <a:pt x="249" y="1082"/>
                      </a:cubicBezTo>
                      <a:cubicBezTo>
                        <a:pt x="243" y="1078"/>
                        <a:pt x="243" y="1078"/>
                        <a:pt x="243" y="1078"/>
                      </a:cubicBezTo>
                      <a:cubicBezTo>
                        <a:pt x="243" y="1078"/>
                        <a:pt x="65" y="1108"/>
                        <a:pt x="140" y="601"/>
                      </a:cubicBezTo>
                      <a:cubicBezTo>
                        <a:pt x="143" y="586"/>
                        <a:pt x="155" y="546"/>
                        <a:pt x="204" y="553"/>
                      </a:cubicBezTo>
                      <a:cubicBezTo>
                        <a:pt x="205" y="554"/>
                        <a:pt x="206" y="554"/>
                        <a:pt x="207" y="554"/>
                      </a:cubicBezTo>
                      <a:cubicBezTo>
                        <a:pt x="209" y="554"/>
                        <a:pt x="210" y="554"/>
                        <a:pt x="211" y="555"/>
                      </a:cubicBezTo>
                      <a:cubicBezTo>
                        <a:pt x="215" y="556"/>
                        <a:pt x="219" y="556"/>
                        <a:pt x="222" y="556"/>
                      </a:cubicBezTo>
                      <a:cubicBezTo>
                        <a:pt x="232" y="557"/>
                        <a:pt x="242" y="558"/>
                        <a:pt x="253" y="558"/>
                      </a:cubicBezTo>
                      <a:cubicBezTo>
                        <a:pt x="392" y="558"/>
                        <a:pt x="506" y="445"/>
                        <a:pt x="506" y="305"/>
                      </a:cubicBezTo>
                      <a:cubicBezTo>
                        <a:pt x="506" y="203"/>
                        <a:pt x="445" y="115"/>
                        <a:pt x="358" y="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ṡ1îḑê">
                  <a:extLst>
                    <a:ext uri="{FF2B5EF4-FFF2-40B4-BE49-F238E27FC236}">
                      <a16:creationId xmlns:a16="http://schemas.microsoft.com/office/drawing/2014/main" id="{19865E5A-BE1E-4A43-8768-5D98CB62137C}"/>
                    </a:ext>
                  </a:extLst>
                </p:cNvPr>
                <p:cNvSpPr/>
                <p:nvPr/>
              </p:nvSpPr>
              <p:spPr bwMode="auto">
                <a:xfrm>
                  <a:off x="3818817" y="2005836"/>
                  <a:ext cx="695666" cy="695666"/>
                </a:xfrm>
                <a:prstGeom prst="ellipse">
                  <a:avLst/>
                </a:prstGeom>
                <a:no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</a:p>
              </p:txBody>
            </p:sp>
            <p:sp>
              <p:nvSpPr>
                <p:cNvPr id="44" name="ïṣḷiḍé">
                  <a:extLst>
                    <a:ext uri="{FF2B5EF4-FFF2-40B4-BE49-F238E27FC236}">
                      <a16:creationId xmlns:a16="http://schemas.microsoft.com/office/drawing/2014/main" id="{B139B182-B2E0-41FF-BB2A-ECA81BC74F1C}"/>
                    </a:ext>
                  </a:extLst>
                </p:cNvPr>
                <p:cNvSpPr/>
                <p:nvPr/>
              </p:nvSpPr>
              <p:spPr>
                <a:xfrm>
                  <a:off x="4852598" y="2524839"/>
                  <a:ext cx="366577" cy="3665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727" y="0"/>
                      </a:moveTo>
                      <a:cubicBezTo>
                        <a:pt x="3608" y="0"/>
                        <a:pt x="2704" y="903"/>
                        <a:pt x="2704" y="2023"/>
                      </a:cubicBezTo>
                      <a:lnTo>
                        <a:pt x="2704" y="3375"/>
                      </a:lnTo>
                      <a:lnTo>
                        <a:pt x="2023" y="3375"/>
                      </a:lnTo>
                      <a:cubicBezTo>
                        <a:pt x="904" y="3375"/>
                        <a:pt x="0" y="4278"/>
                        <a:pt x="0" y="5397"/>
                      </a:cubicBezTo>
                      <a:lnTo>
                        <a:pt x="0" y="18896"/>
                      </a:lnTo>
                      <a:cubicBezTo>
                        <a:pt x="0" y="20387"/>
                        <a:pt x="1213" y="21600"/>
                        <a:pt x="2704" y="21600"/>
                      </a:cubicBezTo>
                      <a:lnTo>
                        <a:pt x="18896" y="21600"/>
                      </a:lnTo>
                      <a:cubicBezTo>
                        <a:pt x="20387" y="21600"/>
                        <a:pt x="21600" y="20387"/>
                        <a:pt x="21600" y="18896"/>
                      </a:cubicBezTo>
                      <a:lnTo>
                        <a:pt x="21600" y="2023"/>
                      </a:lnTo>
                      <a:cubicBezTo>
                        <a:pt x="21600" y="903"/>
                        <a:pt x="20696" y="0"/>
                        <a:pt x="19577" y="0"/>
                      </a:cubicBezTo>
                      <a:lnTo>
                        <a:pt x="4727" y="0"/>
                      </a:lnTo>
                      <a:close/>
                      <a:moveTo>
                        <a:pt x="4696" y="1321"/>
                      </a:moveTo>
                      <a:lnTo>
                        <a:pt x="19546" y="1321"/>
                      </a:lnTo>
                      <a:cubicBezTo>
                        <a:pt x="19919" y="1321"/>
                        <a:pt x="20217" y="1619"/>
                        <a:pt x="20217" y="1992"/>
                      </a:cubicBezTo>
                      <a:cubicBezTo>
                        <a:pt x="20217" y="1992"/>
                        <a:pt x="20217" y="18865"/>
                        <a:pt x="20217" y="18865"/>
                      </a:cubicBezTo>
                      <a:cubicBezTo>
                        <a:pt x="20217" y="19608"/>
                        <a:pt x="19610" y="20217"/>
                        <a:pt x="18865" y="20217"/>
                      </a:cubicBezTo>
                      <a:lnTo>
                        <a:pt x="2673" y="20217"/>
                      </a:lnTo>
                      <a:cubicBezTo>
                        <a:pt x="1928" y="20217"/>
                        <a:pt x="1321" y="19608"/>
                        <a:pt x="1321" y="18865"/>
                      </a:cubicBezTo>
                      <a:lnTo>
                        <a:pt x="1321" y="5366"/>
                      </a:lnTo>
                      <a:cubicBezTo>
                        <a:pt x="1321" y="4994"/>
                        <a:pt x="1620" y="4696"/>
                        <a:pt x="1992" y="4696"/>
                      </a:cubicBezTo>
                      <a:lnTo>
                        <a:pt x="2673" y="4696"/>
                      </a:lnTo>
                      <a:lnTo>
                        <a:pt x="2673" y="18194"/>
                      </a:lnTo>
                      <a:cubicBezTo>
                        <a:pt x="2673" y="18567"/>
                        <a:pt x="2971" y="18865"/>
                        <a:pt x="3344" y="18865"/>
                      </a:cubicBezTo>
                      <a:cubicBezTo>
                        <a:pt x="3717" y="18865"/>
                        <a:pt x="4025" y="18567"/>
                        <a:pt x="4025" y="18194"/>
                      </a:cubicBezTo>
                      <a:lnTo>
                        <a:pt x="4025" y="1992"/>
                      </a:lnTo>
                      <a:cubicBezTo>
                        <a:pt x="4025" y="1619"/>
                        <a:pt x="4323" y="1321"/>
                        <a:pt x="4696" y="1321"/>
                      </a:cubicBezTo>
                      <a:close/>
                      <a:moveTo>
                        <a:pt x="5955" y="2642"/>
                      </a:moveTo>
                      <a:cubicBezTo>
                        <a:pt x="5582" y="2642"/>
                        <a:pt x="5284" y="2940"/>
                        <a:pt x="5284" y="3313"/>
                      </a:cubicBezTo>
                      <a:lnTo>
                        <a:pt x="5284" y="8039"/>
                      </a:lnTo>
                      <a:cubicBezTo>
                        <a:pt x="5284" y="8412"/>
                        <a:pt x="5582" y="8710"/>
                        <a:pt x="5955" y="8710"/>
                      </a:cubicBezTo>
                      <a:lnTo>
                        <a:pt x="10681" y="8710"/>
                      </a:lnTo>
                      <a:cubicBezTo>
                        <a:pt x="11054" y="8710"/>
                        <a:pt x="11362" y="8412"/>
                        <a:pt x="11362" y="8039"/>
                      </a:cubicBezTo>
                      <a:lnTo>
                        <a:pt x="11362" y="3313"/>
                      </a:lnTo>
                      <a:cubicBezTo>
                        <a:pt x="11362" y="2940"/>
                        <a:pt x="11054" y="2642"/>
                        <a:pt x="10681" y="2642"/>
                      </a:cubicBezTo>
                      <a:lnTo>
                        <a:pt x="5955" y="2642"/>
                      </a:lnTo>
                      <a:close/>
                      <a:moveTo>
                        <a:pt x="6605" y="3963"/>
                      </a:moveTo>
                      <a:lnTo>
                        <a:pt x="9980" y="3963"/>
                      </a:lnTo>
                      <a:lnTo>
                        <a:pt x="9980" y="7338"/>
                      </a:lnTo>
                      <a:lnTo>
                        <a:pt x="6605" y="7338"/>
                      </a:lnTo>
                      <a:cubicBezTo>
                        <a:pt x="6605" y="7338"/>
                        <a:pt x="6605" y="3963"/>
                        <a:pt x="6605" y="3963"/>
                      </a:cubicBezTo>
                      <a:close/>
                      <a:moveTo>
                        <a:pt x="13045" y="3963"/>
                      </a:moveTo>
                      <a:cubicBezTo>
                        <a:pt x="12858" y="3963"/>
                        <a:pt x="12704" y="4117"/>
                        <a:pt x="12704" y="4303"/>
                      </a:cubicBezTo>
                      <a:cubicBezTo>
                        <a:pt x="12704" y="4490"/>
                        <a:pt x="12858" y="4634"/>
                        <a:pt x="13045" y="4634"/>
                      </a:cubicBezTo>
                      <a:lnTo>
                        <a:pt x="18442" y="4634"/>
                      </a:lnTo>
                      <a:cubicBezTo>
                        <a:pt x="18629" y="4634"/>
                        <a:pt x="18783" y="4490"/>
                        <a:pt x="18783" y="4303"/>
                      </a:cubicBezTo>
                      <a:cubicBezTo>
                        <a:pt x="18783" y="4117"/>
                        <a:pt x="18629" y="3963"/>
                        <a:pt x="18442" y="3963"/>
                      </a:cubicBezTo>
                      <a:lnTo>
                        <a:pt x="13045" y="3963"/>
                      </a:lnTo>
                      <a:close/>
                      <a:moveTo>
                        <a:pt x="13045" y="5986"/>
                      </a:moveTo>
                      <a:cubicBezTo>
                        <a:pt x="12858" y="5986"/>
                        <a:pt x="12704" y="6140"/>
                        <a:pt x="12704" y="6326"/>
                      </a:cubicBezTo>
                      <a:cubicBezTo>
                        <a:pt x="12704" y="6512"/>
                        <a:pt x="12858" y="6667"/>
                        <a:pt x="13045" y="6667"/>
                      </a:cubicBezTo>
                      <a:lnTo>
                        <a:pt x="18442" y="6667"/>
                      </a:lnTo>
                      <a:cubicBezTo>
                        <a:pt x="18629" y="6667"/>
                        <a:pt x="18783" y="6512"/>
                        <a:pt x="18783" y="6326"/>
                      </a:cubicBezTo>
                      <a:cubicBezTo>
                        <a:pt x="18783" y="6140"/>
                        <a:pt x="18629" y="5986"/>
                        <a:pt x="18442" y="5986"/>
                      </a:cubicBezTo>
                      <a:lnTo>
                        <a:pt x="13045" y="5986"/>
                      </a:lnTo>
                      <a:close/>
                      <a:moveTo>
                        <a:pt x="13045" y="8008"/>
                      </a:moveTo>
                      <a:cubicBezTo>
                        <a:pt x="12858" y="8008"/>
                        <a:pt x="12704" y="8163"/>
                        <a:pt x="12704" y="8349"/>
                      </a:cubicBezTo>
                      <a:cubicBezTo>
                        <a:pt x="12704" y="8535"/>
                        <a:pt x="12858" y="8690"/>
                        <a:pt x="13045" y="8690"/>
                      </a:cubicBezTo>
                      <a:lnTo>
                        <a:pt x="18442" y="8690"/>
                      </a:lnTo>
                      <a:cubicBezTo>
                        <a:pt x="18629" y="8690"/>
                        <a:pt x="18783" y="8535"/>
                        <a:pt x="18783" y="8349"/>
                      </a:cubicBezTo>
                      <a:cubicBezTo>
                        <a:pt x="18783" y="8163"/>
                        <a:pt x="18629" y="8008"/>
                        <a:pt x="18442" y="8008"/>
                      </a:cubicBezTo>
                      <a:lnTo>
                        <a:pt x="13045" y="8008"/>
                      </a:lnTo>
                      <a:close/>
                      <a:moveTo>
                        <a:pt x="5624" y="10041"/>
                      </a:moveTo>
                      <a:cubicBezTo>
                        <a:pt x="5439" y="10041"/>
                        <a:pt x="5284" y="10186"/>
                        <a:pt x="5284" y="10372"/>
                      </a:cubicBezTo>
                      <a:cubicBezTo>
                        <a:pt x="5284" y="10558"/>
                        <a:pt x="5439" y="10712"/>
                        <a:pt x="5624" y="10712"/>
                      </a:cubicBezTo>
                      <a:lnTo>
                        <a:pt x="18442" y="10712"/>
                      </a:lnTo>
                      <a:cubicBezTo>
                        <a:pt x="18628" y="10712"/>
                        <a:pt x="18783" y="10558"/>
                        <a:pt x="18783" y="10372"/>
                      </a:cubicBezTo>
                      <a:cubicBezTo>
                        <a:pt x="18783" y="10186"/>
                        <a:pt x="18628" y="10041"/>
                        <a:pt x="18442" y="10041"/>
                      </a:cubicBezTo>
                      <a:lnTo>
                        <a:pt x="5624" y="10041"/>
                      </a:lnTo>
                      <a:close/>
                      <a:moveTo>
                        <a:pt x="5624" y="12064"/>
                      </a:moveTo>
                      <a:cubicBezTo>
                        <a:pt x="5439" y="12064"/>
                        <a:pt x="5284" y="12209"/>
                        <a:pt x="5284" y="12394"/>
                      </a:cubicBezTo>
                      <a:cubicBezTo>
                        <a:pt x="5284" y="12582"/>
                        <a:pt x="5439" y="12735"/>
                        <a:pt x="5624" y="12735"/>
                      </a:cubicBezTo>
                      <a:lnTo>
                        <a:pt x="18442" y="12735"/>
                      </a:lnTo>
                      <a:cubicBezTo>
                        <a:pt x="18628" y="12735"/>
                        <a:pt x="18783" y="12582"/>
                        <a:pt x="18783" y="12394"/>
                      </a:cubicBezTo>
                      <a:cubicBezTo>
                        <a:pt x="18783" y="12209"/>
                        <a:pt x="18628" y="12064"/>
                        <a:pt x="18442" y="12064"/>
                      </a:cubicBezTo>
                      <a:lnTo>
                        <a:pt x="5624" y="12064"/>
                      </a:lnTo>
                      <a:close/>
                      <a:moveTo>
                        <a:pt x="5624" y="14087"/>
                      </a:moveTo>
                      <a:cubicBezTo>
                        <a:pt x="5439" y="14087"/>
                        <a:pt x="5284" y="14241"/>
                        <a:pt x="5284" y="14428"/>
                      </a:cubicBezTo>
                      <a:cubicBezTo>
                        <a:pt x="5284" y="14615"/>
                        <a:pt x="5439" y="14758"/>
                        <a:pt x="5624" y="14758"/>
                      </a:cubicBezTo>
                      <a:lnTo>
                        <a:pt x="11022" y="14758"/>
                      </a:lnTo>
                      <a:cubicBezTo>
                        <a:pt x="11208" y="14758"/>
                        <a:pt x="11362" y="14615"/>
                        <a:pt x="11362" y="14428"/>
                      </a:cubicBezTo>
                      <a:cubicBezTo>
                        <a:pt x="11362" y="14241"/>
                        <a:pt x="11208" y="14087"/>
                        <a:pt x="11022" y="14087"/>
                      </a:cubicBezTo>
                      <a:lnTo>
                        <a:pt x="5624" y="14087"/>
                      </a:lnTo>
                      <a:close/>
                      <a:moveTo>
                        <a:pt x="13045" y="14087"/>
                      </a:moveTo>
                      <a:cubicBezTo>
                        <a:pt x="12859" y="14087"/>
                        <a:pt x="12704" y="14241"/>
                        <a:pt x="12704" y="14428"/>
                      </a:cubicBezTo>
                      <a:cubicBezTo>
                        <a:pt x="12704" y="14615"/>
                        <a:pt x="12859" y="14758"/>
                        <a:pt x="13045" y="14758"/>
                      </a:cubicBezTo>
                      <a:lnTo>
                        <a:pt x="18442" y="14758"/>
                      </a:lnTo>
                      <a:cubicBezTo>
                        <a:pt x="18628" y="14758"/>
                        <a:pt x="18783" y="14615"/>
                        <a:pt x="18783" y="14428"/>
                      </a:cubicBezTo>
                      <a:cubicBezTo>
                        <a:pt x="18783" y="14241"/>
                        <a:pt x="18628" y="14087"/>
                        <a:pt x="18442" y="14087"/>
                      </a:cubicBezTo>
                      <a:lnTo>
                        <a:pt x="13045" y="14087"/>
                      </a:lnTo>
                      <a:close/>
                      <a:moveTo>
                        <a:pt x="5624" y="16110"/>
                      </a:moveTo>
                      <a:cubicBezTo>
                        <a:pt x="5439" y="16110"/>
                        <a:pt x="5284" y="16264"/>
                        <a:pt x="5284" y="16450"/>
                      </a:cubicBezTo>
                      <a:cubicBezTo>
                        <a:pt x="5284" y="16637"/>
                        <a:pt x="5439" y="16791"/>
                        <a:pt x="5624" y="16791"/>
                      </a:cubicBezTo>
                      <a:lnTo>
                        <a:pt x="11022" y="16791"/>
                      </a:lnTo>
                      <a:cubicBezTo>
                        <a:pt x="11208" y="16791"/>
                        <a:pt x="11362" y="16637"/>
                        <a:pt x="11362" y="16450"/>
                      </a:cubicBezTo>
                      <a:cubicBezTo>
                        <a:pt x="11362" y="16264"/>
                        <a:pt x="11208" y="16110"/>
                        <a:pt x="11022" y="16110"/>
                      </a:cubicBezTo>
                      <a:lnTo>
                        <a:pt x="5624" y="16110"/>
                      </a:lnTo>
                      <a:close/>
                      <a:moveTo>
                        <a:pt x="13045" y="16110"/>
                      </a:moveTo>
                      <a:cubicBezTo>
                        <a:pt x="12859" y="16110"/>
                        <a:pt x="12704" y="16264"/>
                        <a:pt x="12704" y="16450"/>
                      </a:cubicBezTo>
                      <a:cubicBezTo>
                        <a:pt x="12704" y="16637"/>
                        <a:pt x="12859" y="16791"/>
                        <a:pt x="13045" y="16791"/>
                      </a:cubicBezTo>
                      <a:lnTo>
                        <a:pt x="18442" y="16791"/>
                      </a:lnTo>
                      <a:cubicBezTo>
                        <a:pt x="18628" y="16791"/>
                        <a:pt x="18783" y="16637"/>
                        <a:pt x="18783" y="16450"/>
                      </a:cubicBezTo>
                      <a:cubicBezTo>
                        <a:pt x="18783" y="16264"/>
                        <a:pt x="18628" y="16110"/>
                        <a:pt x="18442" y="16110"/>
                      </a:cubicBezTo>
                      <a:lnTo>
                        <a:pt x="13045" y="16110"/>
                      </a:lnTo>
                      <a:close/>
                      <a:moveTo>
                        <a:pt x="5624" y="18132"/>
                      </a:moveTo>
                      <a:cubicBezTo>
                        <a:pt x="5439" y="18132"/>
                        <a:pt x="5284" y="18287"/>
                        <a:pt x="5284" y="18473"/>
                      </a:cubicBezTo>
                      <a:cubicBezTo>
                        <a:pt x="5284" y="18660"/>
                        <a:pt x="5439" y="18814"/>
                        <a:pt x="5624" y="18814"/>
                      </a:cubicBezTo>
                      <a:lnTo>
                        <a:pt x="11022" y="18814"/>
                      </a:lnTo>
                      <a:cubicBezTo>
                        <a:pt x="11208" y="18814"/>
                        <a:pt x="11362" y="18660"/>
                        <a:pt x="11362" y="18473"/>
                      </a:cubicBezTo>
                      <a:cubicBezTo>
                        <a:pt x="11362" y="18287"/>
                        <a:pt x="11208" y="18132"/>
                        <a:pt x="11022" y="18132"/>
                      </a:cubicBezTo>
                      <a:lnTo>
                        <a:pt x="5624" y="18132"/>
                      </a:lnTo>
                      <a:close/>
                      <a:moveTo>
                        <a:pt x="13045" y="18132"/>
                      </a:moveTo>
                      <a:cubicBezTo>
                        <a:pt x="12859" y="18132"/>
                        <a:pt x="12704" y="18287"/>
                        <a:pt x="12704" y="18473"/>
                      </a:cubicBezTo>
                      <a:cubicBezTo>
                        <a:pt x="12704" y="18660"/>
                        <a:pt x="12859" y="18814"/>
                        <a:pt x="13045" y="18814"/>
                      </a:cubicBezTo>
                      <a:lnTo>
                        <a:pt x="18442" y="18814"/>
                      </a:lnTo>
                      <a:cubicBezTo>
                        <a:pt x="18628" y="18814"/>
                        <a:pt x="18783" y="18660"/>
                        <a:pt x="18783" y="18473"/>
                      </a:cubicBezTo>
                      <a:cubicBezTo>
                        <a:pt x="18783" y="18287"/>
                        <a:pt x="18628" y="18132"/>
                        <a:pt x="18442" y="18132"/>
                      </a:cubicBezTo>
                      <a:lnTo>
                        <a:pt x="13045" y="1813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šḻiḑé">
                  <a:extLst>
                    <a:ext uri="{FF2B5EF4-FFF2-40B4-BE49-F238E27FC236}">
                      <a16:creationId xmlns:a16="http://schemas.microsoft.com/office/drawing/2014/main" id="{7E2461B8-2E89-4F1C-8F4B-6AE71001F33C}"/>
                    </a:ext>
                  </a:extLst>
                </p:cNvPr>
                <p:cNvSpPr txBox="1"/>
                <p:nvPr/>
              </p:nvSpPr>
              <p:spPr>
                <a:xfrm>
                  <a:off x="4395792" y="3047732"/>
                  <a:ext cx="1288103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algn="ctr"/>
                  <a:r>
                    <a:rPr lang="en-US" altLang="zh-CN" b="1" dirty="0"/>
                    <a:t>Keyword</a:t>
                  </a:r>
                  <a:endParaRPr lang="zh-CN" altLang="en-US" b="1" dirty="0"/>
                </a:p>
              </p:txBody>
            </p:sp>
          </p:grpSp>
          <p:grpSp>
            <p:nvGrpSpPr>
              <p:cNvPr id="36" name="išḻîḋê">
                <a:extLst>
                  <a:ext uri="{FF2B5EF4-FFF2-40B4-BE49-F238E27FC236}">
                    <a16:creationId xmlns:a16="http://schemas.microsoft.com/office/drawing/2014/main" id="{57D052FA-AFEC-4154-9AB9-FE4BFB18D564}"/>
                  </a:ext>
                </a:extLst>
              </p:cNvPr>
              <p:cNvGrpSpPr/>
              <p:nvPr/>
            </p:nvGrpSpPr>
            <p:grpSpPr>
              <a:xfrm>
                <a:off x="3502067" y="4308570"/>
                <a:ext cx="2366074" cy="1055430"/>
                <a:chOff x="3502067" y="4308570"/>
                <a:chExt cx="2366074" cy="1055430"/>
              </a:xfrm>
            </p:grpSpPr>
            <p:sp>
              <p:nvSpPr>
                <p:cNvPr id="37" name="íŝļiḋe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3502067" y="4703060"/>
                  <a:ext cx="2366074" cy="660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38" name="îṣḻïḑ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3502067" y="4308570"/>
                  <a:ext cx="2366074" cy="3944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8" name="iṧḻíďe">
              <a:extLst>
                <a:ext uri="{FF2B5EF4-FFF2-40B4-BE49-F238E27FC236}">
                  <a16:creationId xmlns:a16="http://schemas.microsoft.com/office/drawing/2014/main" id="{A49F9BED-6C46-44C0-A375-B5221D473975}"/>
                </a:ext>
              </a:extLst>
            </p:cNvPr>
            <p:cNvGrpSpPr/>
            <p:nvPr/>
          </p:nvGrpSpPr>
          <p:grpSpPr>
            <a:xfrm>
              <a:off x="6326250" y="1868189"/>
              <a:ext cx="2366074" cy="3540722"/>
              <a:chOff x="6329033" y="1823278"/>
              <a:chExt cx="2366074" cy="3540722"/>
            </a:xfrm>
          </p:grpSpPr>
          <p:grpSp>
            <p:nvGrpSpPr>
              <p:cNvPr id="24" name="i$ḻidé">
                <a:extLst>
                  <a:ext uri="{FF2B5EF4-FFF2-40B4-BE49-F238E27FC236}">
                    <a16:creationId xmlns:a16="http://schemas.microsoft.com/office/drawing/2014/main" id="{29802796-B483-494B-BE40-42BA2519A903}"/>
                  </a:ext>
                </a:extLst>
              </p:cNvPr>
              <p:cNvGrpSpPr/>
              <p:nvPr/>
            </p:nvGrpSpPr>
            <p:grpSpPr>
              <a:xfrm>
                <a:off x="6481631" y="1823278"/>
                <a:ext cx="2060878" cy="2121801"/>
                <a:chOff x="6515353" y="1823278"/>
                <a:chExt cx="2060878" cy="2121801"/>
              </a:xfrm>
            </p:grpSpPr>
            <p:sp>
              <p:nvSpPr>
                <p:cNvPr id="28" name="îşlíḓê">
                  <a:extLst>
                    <a:ext uri="{FF2B5EF4-FFF2-40B4-BE49-F238E27FC236}">
                      <a16:creationId xmlns:a16="http://schemas.microsoft.com/office/drawing/2014/main" id="{CAE13B72-C502-4941-9CED-339CF2C08D67}"/>
                    </a:ext>
                  </a:extLst>
                </p:cNvPr>
                <p:cNvSpPr/>
                <p:nvPr/>
              </p:nvSpPr>
              <p:spPr bwMode="auto">
                <a:xfrm>
                  <a:off x="6515353" y="1885940"/>
                  <a:ext cx="2060878" cy="205913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S1íḑe">
                  <a:extLst>
                    <a:ext uri="{FF2B5EF4-FFF2-40B4-BE49-F238E27FC236}">
                      <a16:creationId xmlns:a16="http://schemas.microsoft.com/office/drawing/2014/main" id="{B69FE11E-69FB-4573-8844-EE9FFC1F58A5}"/>
                    </a:ext>
                  </a:extLst>
                </p:cNvPr>
                <p:cNvSpPr/>
                <p:nvPr/>
              </p:nvSpPr>
              <p:spPr bwMode="auto">
                <a:xfrm>
                  <a:off x="7113252" y="3449876"/>
                  <a:ext cx="1312417" cy="495203"/>
                </a:xfrm>
                <a:custGeom>
                  <a:avLst/>
                  <a:gdLst>
                    <a:gd name="T0" fmla="*/ 238 w 725"/>
                    <a:gd name="T1" fmla="*/ 274 h 274"/>
                    <a:gd name="T2" fmla="*/ 725 w 725"/>
                    <a:gd name="T3" fmla="*/ 0 h 274"/>
                    <a:gd name="T4" fmla="*/ 239 w 725"/>
                    <a:gd name="T5" fmla="*/ 140 h 274"/>
                    <a:gd name="T6" fmla="*/ 0 w 725"/>
                    <a:gd name="T7" fmla="*/ 221 h 274"/>
                    <a:gd name="T8" fmla="*/ 238 w 725"/>
                    <a:gd name="T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5" h="274">
                      <a:moveTo>
                        <a:pt x="238" y="274"/>
                      </a:moveTo>
                      <a:cubicBezTo>
                        <a:pt x="444" y="274"/>
                        <a:pt x="625" y="164"/>
                        <a:pt x="725" y="0"/>
                      </a:cubicBezTo>
                      <a:cubicBezTo>
                        <a:pt x="715" y="7"/>
                        <a:pt x="560" y="163"/>
                        <a:pt x="239" y="140"/>
                      </a:cubicBezTo>
                      <a:cubicBezTo>
                        <a:pt x="76" y="128"/>
                        <a:pt x="18" y="174"/>
                        <a:pt x="0" y="221"/>
                      </a:cubicBezTo>
                      <a:cubicBezTo>
                        <a:pt x="72" y="255"/>
                        <a:pt x="153" y="274"/>
                        <a:pt x="238" y="2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lîḓè">
                  <a:extLst>
                    <a:ext uri="{FF2B5EF4-FFF2-40B4-BE49-F238E27FC236}">
                      <a16:creationId xmlns:a16="http://schemas.microsoft.com/office/drawing/2014/main" id="{A3B8DEEC-7650-449A-8C22-1FFFD0F6B6EC}"/>
                    </a:ext>
                  </a:extLst>
                </p:cNvPr>
                <p:cNvSpPr/>
                <p:nvPr/>
              </p:nvSpPr>
              <p:spPr bwMode="auto">
                <a:xfrm>
                  <a:off x="6526667" y="3065202"/>
                  <a:ext cx="1910316" cy="838103"/>
                </a:xfrm>
                <a:custGeom>
                  <a:avLst/>
                  <a:gdLst>
                    <a:gd name="T0" fmla="*/ 1055 w 1055"/>
                    <a:gd name="T1" fmla="*/ 204 h 464"/>
                    <a:gd name="T2" fmla="*/ 585 w 1055"/>
                    <a:gd name="T3" fmla="*/ 352 h 464"/>
                    <a:gd name="T4" fmla="*/ 100 w 1055"/>
                    <a:gd name="T5" fmla="*/ 159 h 464"/>
                    <a:gd name="T6" fmla="*/ 0 w 1055"/>
                    <a:gd name="T7" fmla="*/ 0 h 464"/>
                    <a:gd name="T8" fmla="*/ 402 w 1055"/>
                    <a:gd name="T9" fmla="*/ 464 h 464"/>
                    <a:gd name="T10" fmla="*/ 585 w 1055"/>
                    <a:gd name="T11" fmla="*/ 355 h 464"/>
                    <a:gd name="T12" fmla="*/ 620 w 1055"/>
                    <a:gd name="T13" fmla="*/ 356 h 464"/>
                    <a:gd name="T14" fmla="*/ 1049 w 1055"/>
                    <a:gd name="T15" fmla="*/ 213 h 464"/>
                    <a:gd name="T16" fmla="*/ 1055 w 1055"/>
                    <a:gd name="T17" fmla="*/ 20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5" h="464">
                      <a:moveTo>
                        <a:pt x="1055" y="204"/>
                      </a:moveTo>
                      <a:cubicBezTo>
                        <a:pt x="939" y="309"/>
                        <a:pt x="781" y="359"/>
                        <a:pt x="585" y="352"/>
                      </a:cubicBezTo>
                      <a:cubicBezTo>
                        <a:pt x="325" y="343"/>
                        <a:pt x="178" y="242"/>
                        <a:pt x="100" y="159"/>
                      </a:cubicBezTo>
                      <a:cubicBezTo>
                        <a:pt x="43" y="98"/>
                        <a:pt x="13" y="35"/>
                        <a:pt x="0" y="0"/>
                      </a:cubicBezTo>
                      <a:cubicBezTo>
                        <a:pt x="32" y="222"/>
                        <a:pt x="192" y="402"/>
                        <a:pt x="402" y="464"/>
                      </a:cubicBezTo>
                      <a:cubicBezTo>
                        <a:pt x="457" y="418"/>
                        <a:pt x="516" y="353"/>
                        <a:pt x="585" y="355"/>
                      </a:cubicBezTo>
                      <a:cubicBezTo>
                        <a:pt x="597" y="356"/>
                        <a:pt x="608" y="356"/>
                        <a:pt x="620" y="356"/>
                      </a:cubicBezTo>
                      <a:cubicBezTo>
                        <a:pt x="796" y="356"/>
                        <a:pt x="941" y="308"/>
                        <a:pt x="1049" y="213"/>
                      </a:cubicBezTo>
                      <a:cubicBezTo>
                        <a:pt x="1051" y="210"/>
                        <a:pt x="1053" y="207"/>
                        <a:pt x="1055" y="204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S1iḍè">
                  <a:extLst>
                    <a:ext uri="{FF2B5EF4-FFF2-40B4-BE49-F238E27FC236}">
                      <a16:creationId xmlns:a16="http://schemas.microsoft.com/office/drawing/2014/main" id="{4E7F3D38-1350-4ABE-875C-D296BAB2D305}"/>
                    </a:ext>
                  </a:extLst>
                </p:cNvPr>
                <p:cNvSpPr/>
                <p:nvPr/>
              </p:nvSpPr>
              <p:spPr bwMode="auto">
                <a:xfrm>
                  <a:off x="6533630" y="1823278"/>
                  <a:ext cx="916430" cy="2042603"/>
                </a:xfrm>
                <a:custGeom>
                  <a:avLst/>
                  <a:gdLst>
                    <a:gd name="T0" fmla="*/ 358 w 506"/>
                    <a:gd name="T1" fmla="*/ 75 h 1130"/>
                    <a:gd name="T2" fmla="*/ 358 w 506"/>
                    <a:gd name="T3" fmla="*/ 75 h 1130"/>
                    <a:gd name="T4" fmla="*/ 338 w 506"/>
                    <a:gd name="T5" fmla="*/ 52 h 1130"/>
                    <a:gd name="T6" fmla="*/ 358 w 506"/>
                    <a:gd name="T7" fmla="*/ 22 h 1130"/>
                    <a:gd name="T8" fmla="*/ 454 w 506"/>
                    <a:gd name="T9" fmla="*/ 45 h 1130"/>
                    <a:gd name="T10" fmla="*/ 470 w 506"/>
                    <a:gd name="T11" fmla="*/ 43 h 1130"/>
                    <a:gd name="T12" fmla="*/ 370 w 506"/>
                    <a:gd name="T13" fmla="*/ 5 h 1130"/>
                    <a:gd name="T14" fmla="*/ 311 w 506"/>
                    <a:gd name="T15" fmla="*/ 34 h 1130"/>
                    <a:gd name="T16" fmla="*/ 266 w 506"/>
                    <a:gd name="T17" fmla="*/ 52 h 1130"/>
                    <a:gd name="T18" fmla="*/ 266 w 506"/>
                    <a:gd name="T19" fmla="*/ 53 h 1130"/>
                    <a:gd name="T20" fmla="*/ 253 w 506"/>
                    <a:gd name="T21" fmla="*/ 52 h 1130"/>
                    <a:gd name="T22" fmla="*/ 0 w 506"/>
                    <a:gd name="T23" fmla="*/ 305 h 1130"/>
                    <a:gd name="T24" fmla="*/ 71 w 506"/>
                    <a:gd name="T25" fmla="*/ 481 h 1130"/>
                    <a:gd name="T26" fmla="*/ 71 w 506"/>
                    <a:gd name="T27" fmla="*/ 481 h 1130"/>
                    <a:gd name="T28" fmla="*/ 105 w 506"/>
                    <a:gd name="T29" fmla="*/ 561 h 1130"/>
                    <a:gd name="T30" fmla="*/ 105 w 506"/>
                    <a:gd name="T31" fmla="*/ 561 h 1130"/>
                    <a:gd name="T32" fmla="*/ 249 w 506"/>
                    <a:gd name="T33" fmla="*/ 1082 h 1130"/>
                    <a:gd name="T34" fmla="*/ 243 w 506"/>
                    <a:gd name="T35" fmla="*/ 1078 h 1130"/>
                    <a:gd name="T36" fmla="*/ 140 w 506"/>
                    <a:gd name="T37" fmla="*/ 601 h 1130"/>
                    <a:gd name="T38" fmla="*/ 204 w 506"/>
                    <a:gd name="T39" fmla="*/ 553 h 1130"/>
                    <a:gd name="T40" fmla="*/ 207 w 506"/>
                    <a:gd name="T41" fmla="*/ 554 h 1130"/>
                    <a:gd name="T42" fmla="*/ 211 w 506"/>
                    <a:gd name="T43" fmla="*/ 555 h 1130"/>
                    <a:gd name="T44" fmla="*/ 222 w 506"/>
                    <a:gd name="T45" fmla="*/ 556 h 1130"/>
                    <a:gd name="T46" fmla="*/ 253 w 506"/>
                    <a:gd name="T47" fmla="*/ 558 h 1130"/>
                    <a:gd name="T48" fmla="*/ 506 w 506"/>
                    <a:gd name="T49" fmla="*/ 305 h 1130"/>
                    <a:gd name="T50" fmla="*/ 358 w 506"/>
                    <a:gd name="T51" fmla="*/ 75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6" h="1130">
                      <a:moveTo>
                        <a:pt x="358" y="75"/>
                      </a:moveTo>
                      <a:cubicBezTo>
                        <a:pt x="358" y="75"/>
                        <a:pt x="358" y="75"/>
                        <a:pt x="358" y="75"/>
                      </a:cubicBezTo>
                      <a:cubicBezTo>
                        <a:pt x="344" y="69"/>
                        <a:pt x="339" y="60"/>
                        <a:pt x="338" y="52"/>
                      </a:cubicBezTo>
                      <a:cubicBezTo>
                        <a:pt x="337" y="41"/>
                        <a:pt x="347" y="26"/>
                        <a:pt x="358" y="22"/>
                      </a:cubicBezTo>
                      <a:cubicBezTo>
                        <a:pt x="417" y="1"/>
                        <a:pt x="454" y="45"/>
                        <a:pt x="454" y="45"/>
                      </a:cubicBezTo>
                      <a:cubicBezTo>
                        <a:pt x="470" y="43"/>
                        <a:pt x="470" y="43"/>
                        <a:pt x="470" y="43"/>
                      </a:cubicBezTo>
                      <a:cubicBezTo>
                        <a:pt x="439" y="6"/>
                        <a:pt x="401" y="0"/>
                        <a:pt x="370" y="5"/>
                      </a:cubicBezTo>
                      <a:cubicBezTo>
                        <a:pt x="348" y="8"/>
                        <a:pt x="328" y="19"/>
                        <a:pt x="311" y="34"/>
                      </a:cubicBezTo>
                      <a:cubicBezTo>
                        <a:pt x="286" y="56"/>
                        <a:pt x="266" y="52"/>
                        <a:pt x="266" y="52"/>
                      </a:cubicBezTo>
                      <a:cubicBezTo>
                        <a:pt x="266" y="53"/>
                        <a:pt x="266" y="53"/>
                        <a:pt x="266" y="53"/>
                      </a:cubicBezTo>
                      <a:cubicBezTo>
                        <a:pt x="261" y="52"/>
                        <a:pt x="257" y="52"/>
                        <a:pt x="253" y="52"/>
                      </a:cubicBezTo>
                      <a:cubicBezTo>
                        <a:pt x="113" y="52"/>
                        <a:pt x="0" y="165"/>
                        <a:pt x="0" y="305"/>
                      </a:cubicBezTo>
                      <a:cubicBezTo>
                        <a:pt x="0" y="374"/>
                        <a:pt x="27" y="436"/>
                        <a:pt x="71" y="481"/>
                      </a:cubicBezTo>
                      <a:cubicBezTo>
                        <a:pt x="71" y="481"/>
                        <a:pt x="71" y="481"/>
                        <a:pt x="71" y="481"/>
                      </a:cubicBezTo>
                      <a:cubicBezTo>
                        <a:pt x="111" y="521"/>
                        <a:pt x="105" y="561"/>
                        <a:pt x="105" y="561"/>
                      </a:cubicBezTo>
                      <a:cubicBezTo>
                        <a:pt x="105" y="561"/>
                        <a:pt x="105" y="561"/>
                        <a:pt x="105" y="561"/>
                      </a:cubicBezTo>
                      <a:cubicBezTo>
                        <a:pt x="76" y="769"/>
                        <a:pt x="52" y="1130"/>
                        <a:pt x="249" y="1082"/>
                      </a:cubicBezTo>
                      <a:cubicBezTo>
                        <a:pt x="243" y="1078"/>
                        <a:pt x="243" y="1078"/>
                        <a:pt x="243" y="1078"/>
                      </a:cubicBezTo>
                      <a:cubicBezTo>
                        <a:pt x="243" y="1078"/>
                        <a:pt x="65" y="1108"/>
                        <a:pt x="140" y="601"/>
                      </a:cubicBezTo>
                      <a:cubicBezTo>
                        <a:pt x="143" y="586"/>
                        <a:pt x="155" y="546"/>
                        <a:pt x="204" y="553"/>
                      </a:cubicBezTo>
                      <a:cubicBezTo>
                        <a:pt x="205" y="554"/>
                        <a:pt x="206" y="554"/>
                        <a:pt x="207" y="554"/>
                      </a:cubicBezTo>
                      <a:cubicBezTo>
                        <a:pt x="209" y="554"/>
                        <a:pt x="210" y="554"/>
                        <a:pt x="211" y="555"/>
                      </a:cubicBezTo>
                      <a:cubicBezTo>
                        <a:pt x="215" y="556"/>
                        <a:pt x="219" y="556"/>
                        <a:pt x="222" y="556"/>
                      </a:cubicBezTo>
                      <a:cubicBezTo>
                        <a:pt x="232" y="557"/>
                        <a:pt x="242" y="558"/>
                        <a:pt x="253" y="558"/>
                      </a:cubicBezTo>
                      <a:cubicBezTo>
                        <a:pt x="392" y="558"/>
                        <a:pt x="506" y="445"/>
                        <a:pt x="506" y="305"/>
                      </a:cubicBezTo>
                      <a:cubicBezTo>
                        <a:pt x="506" y="203"/>
                        <a:pt x="445" y="115"/>
                        <a:pt x="358" y="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ṩliďê">
                  <a:extLst>
                    <a:ext uri="{FF2B5EF4-FFF2-40B4-BE49-F238E27FC236}">
                      <a16:creationId xmlns:a16="http://schemas.microsoft.com/office/drawing/2014/main" id="{F6005BAC-024C-4281-A4B3-725F01BEFF15}"/>
                    </a:ext>
                  </a:extLst>
                </p:cNvPr>
                <p:cNvSpPr/>
                <p:nvPr/>
              </p:nvSpPr>
              <p:spPr bwMode="auto">
                <a:xfrm>
                  <a:off x="6644011" y="2005836"/>
                  <a:ext cx="695666" cy="695666"/>
                </a:xfrm>
                <a:prstGeom prst="ellipse">
                  <a:avLst/>
                </a:prstGeom>
                <a:no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03</a:t>
                  </a:r>
                </a:p>
              </p:txBody>
            </p:sp>
            <p:sp>
              <p:nvSpPr>
                <p:cNvPr id="33" name="ïşḻîḍè">
                  <a:extLst>
                    <a:ext uri="{FF2B5EF4-FFF2-40B4-BE49-F238E27FC236}">
                      <a16:creationId xmlns:a16="http://schemas.microsoft.com/office/drawing/2014/main" id="{A351AF0C-24ED-4D56-9583-F5AF9B8E433D}"/>
                    </a:ext>
                  </a:extLst>
                </p:cNvPr>
                <p:cNvSpPr/>
                <p:nvPr/>
              </p:nvSpPr>
              <p:spPr>
                <a:xfrm>
                  <a:off x="7651759" y="2524839"/>
                  <a:ext cx="418643" cy="3665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2" y="0"/>
                      </a:moveTo>
                      <a:cubicBezTo>
                        <a:pt x="10633" y="0"/>
                        <a:pt x="10476" y="23"/>
                        <a:pt x="10320" y="63"/>
                      </a:cubicBezTo>
                      <a:lnTo>
                        <a:pt x="1569" y="2361"/>
                      </a:lnTo>
                      <a:cubicBezTo>
                        <a:pt x="647" y="2604"/>
                        <a:pt x="0" y="3536"/>
                        <a:pt x="0" y="4617"/>
                      </a:cubicBezTo>
                      <a:cubicBezTo>
                        <a:pt x="0" y="5699"/>
                        <a:pt x="647" y="6620"/>
                        <a:pt x="1569" y="6863"/>
                      </a:cubicBezTo>
                      <a:lnTo>
                        <a:pt x="3369" y="7337"/>
                      </a:lnTo>
                      <a:lnTo>
                        <a:pt x="3369" y="13841"/>
                      </a:lnTo>
                      <a:cubicBezTo>
                        <a:pt x="3369" y="15882"/>
                        <a:pt x="5418" y="17689"/>
                        <a:pt x="10782" y="17689"/>
                      </a:cubicBezTo>
                      <a:cubicBezTo>
                        <a:pt x="16144" y="17689"/>
                        <a:pt x="18185" y="15882"/>
                        <a:pt x="18185" y="13841"/>
                      </a:cubicBezTo>
                      <a:lnTo>
                        <a:pt x="18185" y="7337"/>
                      </a:lnTo>
                      <a:lnTo>
                        <a:pt x="19985" y="6863"/>
                      </a:lnTo>
                      <a:cubicBezTo>
                        <a:pt x="20907" y="6620"/>
                        <a:pt x="21554" y="5699"/>
                        <a:pt x="21554" y="4617"/>
                      </a:cubicBezTo>
                      <a:cubicBezTo>
                        <a:pt x="21554" y="3536"/>
                        <a:pt x="20906" y="2604"/>
                        <a:pt x="19985" y="2361"/>
                      </a:cubicBezTo>
                      <a:lnTo>
                        <a:pt x="11225" y="53"/>
                      </a:lnTo>
                      <a:cubicBezTo>
                        <a:pt x="11078" y="15"/>
                        <a:pt x="10930" y="0"/>
                        <a:pt x="10782" y="0"/>
                      </a:cubicBezTo>
                      <a:close/>
                      <a:moveTo>
                        <a:pt x="10615" y="1687"/>
                      </a:moveTo>
                      <a:cubicBezTo>
                        <a:pt x="10666" y="1687"/>
                        <a:pt x="10713" y="1695"/>
                        <a:pt x="10763" y="1708"/>
                      </a:cubicBezTo>
                      <a:lnTo>
                        <a:pt x="19523" y="4016"/>
                      </a:lnTo>
                      <a:cubicBezTo>
                        <a:pt x="19830" y="4097"/>
                        <a:pt x="20040" y="4407"/>
                        <a:pt x="20040" y="4765"/>
                      </a:cubicBezTo>
                      <a:cubicBezTo>
                        <a:pt x="20040" y="5123"/>
                        <a:pt x="19830" y="5433"/>
                        <a:pt x="19523" y="5513"/>
                      </a:cubicBezTo>
                      <a:lnTo>
                        <a:pt x="10763" y="7822"/>
                      </a:lnTo>
                      <a:cubicBezTo>
                        <a:pt x="10713" y="7835"/>
                        <a:pt x="10666" y="7843"/>
                        <a:pt x="10615" y="7843"/>
                      </a:cubicBezTo>
                      <a:cubicBezTo>
                        <a:pt x="10564" y="7843"/>
                        <a:pt x="10508" y="7835"/>
                        <a:pt x="10458" y="7822"/>
                      </a:cubicBezTo>
                      <a:lnTo>
                        <a:pt x="1708" y="5513"/>
                      </a:lnTo>
                      <a:cubicBezTo>
                        <a:pt x="1402" y="5433"/>
                        <a:pt x="1182" y="5123"/>
                        <a:pt x="1182" y="4765"/>
                      </a:cubicBezTo>
                      <a:cubicBezTo>
                        <a:pt x="1182" y="4407"/>
                        <a:pt x="1402" y="4097"/>
                        <a:pt x="1708" y="4016"/>
                      </a:cubicBezTo>
                      <a:lnTo>
                        <a:pt x="10458" y="1708"/>
                      </a:lnTo>
                      <a:cubicBezTo>
                        <a:pt x="10508" y="1695"/>
                        <a:pt x="10564" y="1687"/>
                        <a:pt x="10615" y="1687"/>
                      </a:cubicBezTo>
                      <a:close/>
                      <a:moveTo>
                        <a:pt x="4726" y="7759"/>
                      </a:moveTo>
                      <a:lnTo>
                        <a:pt x="10338" y="9235"/>
                      </a:lnTo>
                      <a:cubicBezTo>
                        <a:pt x="10486" y="9272"/>
                        <a:pt x="10642" y="9298"/>
                        <a:pt x="10791" y="9298"/>
                      </a:cubicBezTo>
                      <a:cubicBezTo>
                        <a:pt x="10939" y="9298"/>
                        <a:pt x="11086" y="9275"/>
                        <a:pt x="11243" y="9235"/>
                      </a:cubicBezTo>
                      <a:lnTo>
                        <a:pt x="16846" y="7759"/>
                      </a:lnTo>
                      <a:cubicBezTo>
                        <a:pt x="16846" y="7759"/>
                        <a:pt x="16846" y="13915"/>
                        <a:pt x="16846" y="13915"/>
                      </a:cubicBezTo>
                      <a:cubicBezTo>
                        <a:pt x="16846" y="14765"/>
                        <a:pt x="14832" y="16213"/>
                        <a:pt x="10791" y="16213"/>
                      </a:cubicBezTo>
                      <a:cubicBezTo>
                        <a:pt x="6749" y="16213"/>
                        <a:pt x="4726" y="14765"/>
                        <a:pt x="4726" y="13915"/>
                      </a:cubicBezTo>
                      <a:lnTo>
                        <a:pt x="4726" y="7759"/>
                      </a:lnTo>
                      <a:close/>
                      <a:moveTo>
                        <a:pt x="20252" y="7759"/>
                      </a:moveTo>
                      <a:cubicBezTo>
                        <a:pt x="19881" y="7759"/>
                        <a:pt x="19578" y="8103"/>
                        <a:pt x="19578" y="8528"/>
                      </a:cubicBezTo>
                      <a:lnTo>
                        <a:pt x="19578" y="15454"/>
                      </a:lnTo>
                      <a:cubicBezTo>
                        <a:pt x="19578" y="15880"/>
                        <a:pt x="19881" y="16224"/>
                        <a:pt x="20252" y="16224"/>
                      </a:cubicBezTo>
                      <a:cubicBezTo>
                        <a:pt x="20624" y="16224"/>
                        <a:pt x="20926" y="15880"/>
                        <a:pt x="20926" y="15454"/>
                      </a:cubicBezTo>
                      <a:lnTo>
                        <a:pt x="20926" y="8528"/>
                      </a:lnTo>
                      <a:cubicBezTo>
                        <a:pt x="20926" y="8103"/>
                        <a:pt x="20624" y="7759"/>
                        <a:pt x="20252" y="7759"/>
                      </a:cubicBezTo>
                      <a:close/>
                      <a:moveTo>
                        <a:pt x="20252" y="16993"/>
                      </a:moveTo>
                      <a:cubicBezTo>
                        <a:pt x="19509" y="16993"/>
                        <a:pt x="18905" y="19222"/>
                        <a:pt x="18905" y="20071"/>
                      </a:cubicBezTo>
                      <a:cubicBezTo>
                        <a:pt x="18905" y="20920"/>
                        <a:pt x="19509" y="21600"/>
                        <a:pt x="20252" y="21600"/>
                      </a:cubicBezTo>
                      <a:cubicBezTo>
                        <a:pt x="20995" y="21600"/>
                        <a:pt x="21600" y="20920"/>
                        <a:pt x="21600" y="20071"/>
                      </a:cubicBezTo>
                      <a:cubicBezTo>
                        <a:pt x="21600" y="19222"/>
                        <a:pt x="20995" y="16993"/>
                        <a:pt x="20252" y="1699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îṧ1iḍé">
                  <a:extLst>
                    <a:ext uri="{FF2B5EF4-FFF2-40B4-BE49-F238E27FC236}">
                      <a16:creationId xmlns:a16="http://schemas.microsoft.com/office/drawing/2014/main" id="{EEB5B789-E5C5-49BE-9A52-A60B8F595C6F}"/>
                    </a:ext>
                  </a:extLst>
                </p:cNvPr>
                <p:cNvSpPr txBox="1"/>
                <p:nvPr/>
              </p:nvSpPr>
              <p:spPr>
                <a:xfrm>
                  <a:off x="7224944" y="3047732"/>
                  <a:ext cx="1288103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algn="ctr"/>
                  <a:r>
                    <a:rPr lang="en-US" altLang="zh-CN" b="1" dirty="0"/>
                    <a:t>Keyword</a:t>
                  </a:r>
                  <a:endParaRPr lang="zh-CN" altLang="en-US" b="1" dirty="0"/>
                </a:p>
              </p:txBody>
            </p:sp>
          </p:grpSp>
          <p:grpSp>
            <p:nvGrpSpPr>
              <p:cNvPr id="25" name="îšḻiḋé">
                <a:extLst>
                  <a:ext uri="{FF2B5EF4-FFF2-40B4-BE49-F238E27FC236}">
                    <a16:creationId xmlns:a16="http://schemas.microsoft.com/office/drawing/2014/main" id="{29C33B67-83A3-4F7F-8088-51AD119EF8B6}"/>
                  </a:ext>
                </a:extLst>
              </p:cNvPr>
              <p:cNvGrpSpPr/>
              <p:nvPr/>
            </p:nvGrpSpPr>
            <p:grpSpPr>
              <a:xfrm>
                <a:off x="6329033" y="4308570"/>
                <a:ext cx="2366074" cy="1055430"/>
                <a:chOff x="6329033" y="4308570"/>
                <a:chExt cx="2366074" cy="1055430"/>
              </a:xfrm>
            </p:grpSpPr>
            <p:sp>
              <p:nvSpPr>
                <p:cNvPr id="26" name="íS1îḓ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6329033" y="4703060"/>
                  <a:ext cx="2366074" cy="660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7" name="îşḻîḍé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6329033" y="4308570"/>
                  <a:ext cx="2366074" cy="3944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9" name="ïṣḷiḋé">
              <a:extLst>
                <a:ext uri="{FF2B5EF4-FFF2-40B4-BE49-F238E27FC236}">
                  <a16:creationId xmlns:a16="http://schemas.microsoft.com/office/drawing/2014/main" id="{D926C438-D26E-4C88-BE69-5544B38D43ED}"/>
                </a:ext>
              </a:extLst>
            </p:cNvPr>
            <p:cNvGrpSpPr/>
            <p:nvPr/>
          </p:nvGrpSpPr>
          <p:grpSpPr>
            <a:xfrm>
              <a:off x="9152826" y="1868189"/>
              <a:ext cx="2366074" cy="3540722"/>
              <a:chOff x="9156000" y="1823278"/>
              <a:chExt cx="2366074" cy="3540722"/>
            </a:xfrm>
          </p:grpSpPr>
          <p:grpSp>
            <p:nvGrpSpPr>
              <p:cNvPr id="13" name="işḻídè">
                <a:extLst>
                  <a:ext uri="{FF2B5EF4-FFF2-40B4-BE49-F238E27FC236}">
                    <a16:creationId xmlns:a16="http://schemas.microsoft.com/office/drawing/2014/main" id="{D0388DFE-D5C8-4F71-BC19-CC0606246F6C}"/>
                  </a:ext>
                </a:extLst>
              </p:cNvPr>
              <p:cNvGrpSpPr/>
              <p:nvPr/>
            </p:nvGrpSpPr>
            <p:grpSpPr>
              <a:xfrm>
                <a:off x="9308598" y="1823278"/>
                <a:ext cx="2060878" cy="2121801"/>
                <a:chOff x="9340547" y="1823278"/>
                <a:chExt cx="2060878" cy="2121801"/>
              </a:xfrm>
            </p:grpSpPr>
            <p:sp>
              <p:nvSpPr>
                <p:cNvPr id="17" name="iṥļïḓè">
                  <a:extLst>
                    <a:ext uri="{FF2B5EF4-FFF2-40B4-BE49-F238E27FC236}">
                      <a16:creationId xmlns:a16="http://schemas.microsoft.com/office/drawing/2014/main" id="{2B2666F3-8B97-4691-9EF1-A9103D4A8DA4}"/>
                    </a:ext>
                  </a:extLst>
                </p:cNvPr>
                <p:cNvSpPr/>
                <p:nvPr/>
              </p:nvSpPr>
              <p:spPr bwMode="auto">
                <a:xfrm>
                  <a:off x="9340547" y="1885940"/>
                  <a:ext cx="2060878" cy="205913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1iḑé">
                  <a:extLst>
                    <a:ext uri="{FF2B5EF4-FFF2-40B4-BE49-F238E27FC236}">
                      <a16:creationId xmlns:a16="http://schemas.microsoft.com/office/drawing/2014/main" id="{928215EA-4A03-4FC3-8613-F12A348F72E9}"/>
                    </a:ext>
                  </a:extLst>
                </p:cNvPr>
                <p:cNvSpPr/>
                <p:nvPr/>
              </p:nvSpPr>
              <p:spPr bwMode="auto">
                <a:xfrm>
                  <a:off x="9938446" y="3449876"/>
                  <a:ext cx="1312417" cy="495203"/>
                </a:xfrm>
                <a:custGeom>
                  <a:avLst/>
                  <a:gdLst>
                    <a:gd name="T0" fmla="*/ 238 w 725"/>
                    <a:gd name="T1" fmla="*/ 274 h 274"/>
                    <a:gd name="T2" fmla="*/ 725 w 725"/>
                    <a:gd name="T3" fmla="*/ 0 h 274"/>
                    <a:gd name="T4" fmla="*/ 239 w 725"/>
                    <a:gd name="T5" fmla="*/ 140 h 274"/>
                    <a:gd name="T6" fmla="*/ 0 w 725"/>
                    <a:gd name="T7" fmla="*/ 221 h 274"/>
                    <a:gd name="T8" fmla="*/ 238 w 725"/>
                    <a:gd name="T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5" h="274">
                      <a:moveTo>
                        <a:pt x="238" y="274"/>
                      </a:moveTo>
                      <a:cubicBezTo>
                        <a:pt x="444" y="274"/>
                        <a:pt x="625" y="164"/>
                        <a:pt x="725" y="0"/>
                      </a:cubicBezTo>
                      <a:cubicBezTo>
                        <a:pt x="715" y="7"/>
                        <a:pt x="560" y="163"/>
                        <a:pt x="239" y="140"/>
                      </a:cubicBezTo>
                      <a:cubicBezTo>
                        <a:pt x="76" y="128"/>
                        <a:pt x="18" y="174"/>
                        <a:pt x="0" y="221"/>
                      </a:cubicBezTo>
                      <a:cubicBezTo>
                        <a:pt x="72" y="255"/>
                        <a:pt x="153" y="274"/>
                        <a:pt x="238" y="27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iṧḻïḋê">
                  <a:extLst>
                    <a:ext uri="{FF2B5EF4-FFF2-40B4-BE49-F238E27FC236}">
                      <a16:creationId xmlns:a16="http://schemas.microsoft.com/office/drawing/2014/main" id="{56638C7E-AC7C-4783-905E-B7199BB12927}"/>
                    </a:ext>
                  </a:extLst>
                </p:cNvPr>
                <p:cNvSpPr/>
                <p:nvPr/>
              </p:nvSpPr>
              <p:spPr bwMode="auto">
                <a:xfrm>
                  <a:off x="9351861" y="3065202"/>
                  <a:ext cx="1910316" cy="838103"/>
                </a:xfrm>
                <a:custGeom>
                  <a:avLst/>
                  <a:gdLst>
                    <a:gd name="T0" fmla="*/ 1055 w 1055"/>
                    <a:gd name="T1" fmla="*/ 204 h 464"/>
                    <a:gd name="T2" fmla="*/ 585 w 1055"/>
                    <a:gd name="T3" fmla="*/ 352 h 464"/>
                    <a:gd name="T4" fmla="*/ 100 w 1055"/>
                    <a:gd name="T5" fmla="*/ 159 h 464"/>
                    <a:gd name="T6" fmla="*/ 0 w 1055"/>
                    <a:gd name="T7" fmla="*/ 0 h 464"/>
                    <a:gd name="T8" fmla="*/ 402 w 1055"/>
                    <a:gd name="T9" fmla="*/ 464 h 464"/>
                    <a:gd name="T10" fmla="*/ 585 w 1055"/>
                    <a:gd name="T11" fmla="*/ 355 h 464"/>
                    <a:gd name="T12" fmla="*/ 620 w 1055"/>
                    <a:gd name="T13" fmla="*/ 356 h 464"/>
                    <a:gd name="T14" fmla="*/ 1049 w 1055"/>
                    <a:gd name="T15" fmla="*/ 213 h 464"/>
                    <a:gd name="T16" fmla="*/ 1055 w 1055"/>
                    <a:gd name="T17" fmla="*/ 20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5" h="464">
                      <a:moveTo>
                        <a:pt x="1055" y="204"/>
                      </a:moveTo>
                      <a:cubicBezTo>
                        <a:pt x="939" y="309"/>
                        <a:pt x="781" y="359"/>
                        <a:pt x="585" y="352"/>
                      </a:cubicBezTo>
                      <a:cubicBezTo>
                        <a:pt x="325" y="343"/>
                        <a:pt x="178" y="242"/>
                        <a:pt x="100" y="159"/>
                      </a:cubicBezTo>
                      <a:cubicBezTo>
                        <a:pt x="43" y="98"/>
                        <a:pt x="13" y="35"/>
                        <a:pt x="0" y="0"/>
                      </a:cubicBezTo>
                      <a:cubicBezTo>
                        <a:pt x="32" y="222"/>
                        <a:pt x="192" y="402"/>
                        <a:pt x="402" y="464"/>
                      </a:cubicBezTo>
                      <a:cubicBezTo>
                        <a:pt x="457" y="418"/>
                        <a:pt x="516" y="353"/>
                        <a:pt x="585" y="355"/>
                      </a:cubicBezTo>
                      <a:cubicBezTo>
                        <a:pt x="597" y="356"/>
                        <a:pt x="608" y="356"/>
                        <a:pt x="620" y="356"/>
                      </a:cubicBezTo>
                      <a:cubicBezTo>
                        <a:pt x="796" y="356"/>
                        <a:pt x="941" y="308"/>
                        <a:pt x="1049" y="213"/>
                      </a:cubicBezTo>
                      <a:cubicBezTo>
                        <a:pt x="1051" y="210"/>
                        <a:pt x="1053" y="207"/>
                        <a:pt x="1055" y="204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ṩļíḓè">
                  <a:extLst>
                    <a:ext uri="{FF2B5EF4-FFF2-40B4-BE49-F238E27FC236}">
                      <a16:creationId xmlns:a16="http://schemas.microsoft.com/office/drawing/2014/main" id="{DE890936-4D5F-46C8-A278-F8793B701081}"/>
                    </a:ext>
                  </a:extLst>
                </p:cNvPr>
                <p:cNvSpPr/>
                <p:nvPr/>
              </p:nvSpPr>
              <p:spPr bwMode="auto">
                <a:xfrm>
                  <a:off x="9358824" y="1823278"/>
                  <a:ext cx="916430" cy="2042603"/>
                </a:xfrm>
                <a:custGeom>
                  <a:avLst/>
                  <a:gdLst>
                    <a:gd name="T0" fmla="*/ 358 w 506"/>
                    <a:gd name="T1" fmla="*/ 75 h 1130"/>
                    <a:gd name="T2" fmla="*/ 358 w 506"/>
                    <a:gd name="T3" fmla="*/ 75 h 1130"/>
                    <a:gd name="T4" fmla="*/ 338 w 506"/>
                    <a:gd name="T5" fmla="*/ 52 h 1130"/>
                    <a:gd name="T6" fmla="*/ 358 w 506"/>
                    <a:gd name="T7" fmla="*/ 22 h 1130"/>
                    <a:gd name="T8" fmla="*/ 454 w 506"/>
                    <a:gd name="T9" fmla="*/ 45 h 1130"/>
                    <a:gd name="T10" fmla="*/ 470 w 506"/>
                    <a:gd name="T11" fmla="*/ 43 h 1130"/>
                    <a:gd name="T12" fmla="*/ 370 w 506"/>
                    <a:gd name="T13" fmla="*/ 5 h 1130"/>
                    <a:gd name="T14" fmla="*/ 311 w 506"/>
                    <a:gd name="T15" fmla="*/ 34 h 1130"/>
                    <a:gd name="T16" fmla="*/ 266 w 506"/>
                    <a:gd name="T17" fmla="*/ 52 h 1130"/>
                    <a:gd name="T18" fmla="*/ 266 w 506"/>
                    <a:gd name="T19" fmla="*/ 53 h 1130"/>
                    <a:gd name="T20" fmla="*/ 253 w 506"/>
                    <a:gd name="T21" fmla="*/ 52 h 1130"/>
                    <a:gd name="T22" fmla="*/ 0 w 506"/>
                    <a:gd name="T23" fmla="*/ 305 h 1130"/>
                    <a:gd name="T24" fmla="*/ 71 w 506"/>
                    <a:gd name="T25" fmla="*/ 481 h 1130"/>
                    <a:gd name="T26" fmla="*/ 71 w 506"/>
                    <a:gd name="T27" fmla="*/ 481 h 1130"/>
                    <a:gd name="T28" fmla="*/ 105 w 506"/>
                    <a:gd name="T29" fmla="*/ 561 h 1130"/>
                    <a:gd name="T30" fmla="*/ 105 w 506"/>
                    <a:gd name="T31" fmla="*/ 561 h 1130"/>
                    <a:gd name="T32" fmla="*/ 249 w 506"/>
                    <a:gd name="T33" fmla="*/ 1082 h 1130"/>
                    <a:gd name="T34" fmla="*/ 243 w 506"/>
                    <a:gd name="T35" fmla="*/ 1078 h 1130"/>
                    <a:gd name="T36" fmla="*/ 140 w 506"/>
                    <a:gd name="T37" fmla="*/ 601 h 1130"/>
                    <a:gd name="T38" fmla="*/ 204 w 506"/>
                    <a:gd name="T39" fmla="*/ 553 h 1130"/>
                    <a:gd name="T40" fmla="*/ 207 w 506"/>
                    <a:gd name="T41" fmla="*/ 554 h 1130"/>
                    <a:gd name="T42" fmla="*/ 211 w 506"/>
                    <a:gd name="T43" fmla="*/ 555 h 1130"/>
                    <a:gd name="T44" fmla="*/ 222 w 506"/>
                    <a:gd name="T45" fmla="*/ 556 h 1130"/>
                    <a:gd name="T46" fmla="*/ 253 w 506"/>
                    <a:gd name="T47" fmla="*/ 558 h 1130"/>
                    <a:gd name="T48" fmla="*/ 506 w 506"/>
                    <a:gd name="T49" fmla="*/ 305 h 1130"/>
                    <a:gd name="T50" fmla="*/ 358 w 506"/>
                    <a:gd name="T51" fmla="*/ 75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6" h="1130">
                      <a:moveTo>
                        <a:pt x="358" y="75"/>
                      </a:moveTo>
                      <a:cubicBezTo>
                        <a:pt x="358" y="75"/>
                        <a:pt x="358" y="75"/>
                        <a:pt x="358" y="75"/>
                      </a:cubicBezTo>
                      <a:cubicBezTo>
                        <a:pt x="344" y="69"/>
                        <a:pt x="339" y="60"/>
                        <a:pt x="338" y="52"/>
                      </a:cubicBezTo>
                      <a:cubicBezTo>
                        <a:pt x="337" y="41"/>
                        <a:pt x="347" y="26"/>
                        <a:pt x="358" y="22"/>
                      </a:cubicBezTo>
                      <a:cubicBezTo>
                        <a:pt x="417" y="1"/>
                        <a:pt x="454" y="45"/>
                        <a:pt x="454" y="45"/>
                      </a:cubicBezTo>
                      <a:cubicBezTo>
                        <a:pt x="470" y="43"/>
                        <a:pt x="470" y="43"/>
                        <a:pt x="470" y="43"/>
                      </a:cubicBezTo>
                      <a:cubicBezTo>
                        <a:pt x="439" y="6"/>
                        <a:pt x="401" y="0"/>
                        <a:pt x="370" y="5"/>
                      </a:cubicBezTo>
                      <a:cubicBezTo>
                        <a:pt x="348" y="8"/>
                        <a:pt x="328" y="19"/>
                        <a:pt x="311" y="34"/>
                      </a:cubicBezTo>
                      <a:cubicBezTo>
                        <a:pt x="286" y="56"/>
                        <a:pt x="266" y="52"/>
                        <a:pt x="266" y="52"/>
                      </a:cubicBezTo>
                      <a:cubicBezTo>
                        <a:pt x="266" y="53"/>
                        <a:pt x="266" y="53"/>
                        <a:pt x="266" y="53"/>
                      </a:cubicBezTo>
                      <a:cubicBezTo>
                        <a:pt x="261" y="52"/>
                        <a:pt x="257" y="52"/>
                        <a:pt x="253" y="52"/>
                      </a:cubicBezTo>
                      <a:cubicBezTo>
                        <a:pt x="113" y="52"/>
                        <a:pt x="0" y="165"/>
                        <a:pt x="0" y="305"/>
                      </a:cubicBezTo>
                      <a:cubicBezTo>
                        <a:pt x="0" y="374"/>
                        <a:pt x="27" y="436"/>
                        <a:pt x="71" y="481"/>
                      </a:cubicBezTo>
                      <a:cubicBezTo>
                        <a:pt x="71" y="481"/>
                        <a:pt x="71" y="481"/>
                        <a:pt x="71" y="481"/>
                      </a:cubicBezTo>
                      <a:cubicBezTo>
                        <a:pt x="111" y="521"/>
                        <a:pt x="105" y="561"/>
                        <a:pt x="105" y="561"/>
                      </a:cubicBezTo>
                      <a:cubicBezTo>
                        <a:pt x="105" y="561"/>
                        <a:pt x="105" y="561"/>
                        <a:pt x="105" y="561"/>
                      </a:cubicBezTo>
                      <a:cubicBezTo>
                        <a:pt x="76" y="769"/>
                        <a:pt x="52" y="1130"/>
                        <a:pt x="249" y="1082"/>
                      </a:cubicBezTo>
                      <a:cubicBezTo>
                        <a:pt x="243" y="1078"/>
                        <a:pt x="243" y="1078"/>
                        <a:pt x="243" y="1078"/>
                      </a:cubicBezTo>
                      <a:cubicBezTo>
                        <a:pt x="243" y="1078"/>
                        <a:pt x="65" y="1108"/>
                        <a:pt x="140" y="601"/>
                      </a:cubicBezTo>
                      <a:cubicBezTo>
                        <a:pt x="143" y="586"/>
                        <a:pt x="155" y="546"/>
                        <a:pt x="204" y="553"/>
                      </a:cubicBezTo>
                      <a:cubicBezTo>
                        <a:pt x="205" y="554"/>
                        <a:pt x="206" y="554"/>
                        <a:pt x="207" y="554"/>
                      </a:cubicBezTo>
                      <a:cubicBezTo>
                        <a:pt x="209" y="554"/>
                        <a:pt x="210" y="554"/>
                        <a:pt x="211" y="555"/>
                      </a:cubicBezTo>
                      <a:cubicBezTo>
                        <a:pt x="215" y="556"/>
                        <a:pt x="219" y="556"/>
                        <a:pt x="222" y="556"/>
                      </a:cubicBezTo>
                      <a:cubicBezTo>
                        <a:pt x="232" y="557"/>
                        <a:pt x="242" y="558"/>
                        <a:pt x="253" y="558"/>
                      </a:cubicBezTo>
                      <a:cubicBezTo>
                        <a:pt x="392" y="558"/>
                        <a:pt x="506" y="445"/>
                        <a:pt x="506" y="305"/>
                      </a:cubicBezTo>
                      <a:cubicBezTo>
                        <a:pt x="506" y="203"/>
                        <a:pt x="445" y="115"/>
                        <a:pt x="358" y="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ḷíḍê">
                  <a:extLst>
                    <a:ext uri="{FF2B5EF4-FFF2-40B4-BE49-F238E27FC236}">
                      <a16:creationId xmlns:a16="http://schemas.microsoft.com/office/drawing/2014/main" id="{E5CDB954-46DB-4966-92BD-97C8D1A76174}"/>
                    </a:ext>
                  </a:extLst>
                </p:cNvPr>
                <p:cNvSpPr/>
                <p:nvPr/>
              </p:nvSpPr>
              <p:spPr bwMode="auto">
                <a:xfrm>
                  <a:off x="9469205" y="2005836"/>
                  <a:ext cx="695666" cy="695666"/>
                </a:xfrm>
                <a:prstGeom prst="ellipse">
                  <a:avLst/>
                </a:prstGeom>
                <a:no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04</a:t>
                  </a:r>
                </a:p>
              </p:txBody>
            </p:sp>
            <p:sp>
              <p:nvSpPr>
                <p:cNvPr id="22" name="ï$ļíḍê">
                  <a:extLst>
                    <a:ext uri="{FF2B5EF4-FFF2-40B4-BE49-F238E27FC236}">
                      <a16:creationId xmlns:a16="http://schemas.microsoft.com/office/drawing/2014/main" id="{990D29F6-86F8-47A9-B59A-8D995EBAA58C}"/>
                    </a:ext>
                  </a:extLst>
                </p:cNvPr>
                <p:cNvSpPr/>
                <p:nvPr/>
              </p:nvSpPr>
              <p:spPr>
                <a:xfrm>
                  <a:off x="10469353" y="2538599"/>
                  <a:ext cx="433843" cy="339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96" h="21600" extrusionOk="0">
                      <a:moveTo>
                        <a:pt x="10547" y="0"/>
                      </a:moveTo>
                      <a:cubicBezTo>
                        <a:pt x="7670" y="0"/>
                        <a:pt x="4754" y="229"/>
                        <a:pt x="1879" y="686"/>
                      </a:cubicBezTo>
                      <a:cubicBezTo>
                        <a:pt x="1331" y="773"/>
                        <a:pt x="883" y="1299"/>
                        <a:pt x="755" y="2002"/>
                      </a:cubicBezTo>
                      <a:cubicBezTo>
                        <a:pt x="-252" y="7551"/>
                        <a:pt x="-252" y="13178"/>
                        <a:pt x="755" y="18728"/>
                      </a:cubicBezTo>
                      <a:cubicBezTo>
                        <a:pt x="883" y="19431"/>
                        <a:pt x="1331" y="19958"/>
                        <a:pt x="1879" y="20044"/>
                      </a:cubicBezTo>
                      <a:cubicBezTo>
                        <a:pt x="3264" y="20265"/>
                        <a:pt x="4658" y="20428"/>
                        <a:pt x="6053" y="20543"/>
                      </a:cubicBezTo>
                      <a:cubicBezTo>
                        <a:pt x="5978" y="20604"/>
                        <a:pt x="5931" y="20669"/>
                        <a:pt x="5931" y="20734"/>
                      </a:cubicBezTo>
                      <a:cubicBezTo>
                        <a:pt x="5931" y="21212"/>
                        <a:pt x="7997" y="21600"/>
                        <a:pt x="10547" y="21600"/>
                      </a:cubicBezTo>
                      <a:cubicBezTo>
                        <a:pt x="13097" y="21600"/>
                        <a:pt x="15163" y="21212"/>
                        <a:pt x="15163" y="20734"/>
                      </a:cubicBezTo>
                      <a:cubicBezTo>
                        <a:pt x="15163" y="20669"/>
                        <a:pt x="15114" y="20604"/>
                        <a:pt x="15038" y="20543"/>
                      </a:cubicBezTo>
                      <a:cubicBezTo>
                        <a:pt x="16433" y="20428"/>
                        <a:pt x="17830" y="20265"/>
                        <a:pt x="19215" y="20044"/>
                      </a:cubicBezTo>
                      <a:cubicBezTo>
                        <a:pt x="19762" y="19958"/>
                        <a:pt x="20212" y="19431"/>
                        <a:pt x="20339" y="18728"/>
                      </a:cubicBezTo>
                      <a:cubicBezTo>
                        <a:pt x="21348" y="13178"/>
                        <a:pt x="21348" y="7551"/>
                        <a:pt x="20339" y="2002"/>
                      </a:cubicBezTo>
                      <a:cubicBezTo>
                        <a:pt x="20212" y="1299"/>
                        <a:pt x="19762" y="773"/>
                        <a:pt x="19215" y="686"/>
                      </a:cubicBezTo>
                      <a:cubicBezTo>
                        <a:pt x="16339" y="229"/>
                        <a:pt x="13423" y="0"/>
                        <a:pt x="10547" y="0"/>
                      </a:cubicBezTo>
                      <a:close/>
                      <a:moveTo>
                        <a:pt x="10602" y="1795"/>
                      </a:moveTo>
                      <a:cubicBezTo>
                        <a:pt x="13438" y="1795"/>
                        <a:pt x="16273" y="2018"/>
                        <a:pt x="19109" y="2469"/>
                      </a:cubicBezTo>
                      <a:cubicBezTo>
                        <a:pt x="20074" y="7778"/>
                        <a:pt x="20074" y="13088"/>
                        <a:pt x="19109" y="18397"/>
                      </a:cubicBezTo>
                      <a:cubicBezTo>
                        <a:pt x="13437" y="19298"/>
                        <a:pt x="7764" y="19298"/>
                        <a:pt x="2092" y="18397"/>
                      </a:cubicBezTo>
                      <a:cubicBezTo>
                        <a:pt x="1127" y="13088"/>
                        <a:pt x="1127" y="7778"/>
                        <a:pt x="2092" y="2469"/>
                      </a:cubicBezTo>
                      <a:cubicBezTo>
                        <a:pt x="4928" y="2018"/>
                        <a:pt x="7766" y="1795"/>
                        <a:pt x="10602" y="1795"/>
                      </a:cubicBezTo>
                      <a:close/>
                      <a:moveTo>
                        <a:pt x="9332" y="3231"/>
                      </a:moveTo>
                      <a:cubicBezTo>
                        <a:pt x="7547" y="3231"/>
                        <a:pt x="5731" y="3472"/>
                        <a:pt x="3946" y="3953"/>
                      </a:cubicBezTo>
                      <a:cubicBezTo>
                        <a:pt x="3715" y="4016"/>
                        <a:pt x="3527" y="4238"/>
                        <a:pt x="3453" y="4531"/>
                      </a:cubicBezTo>
                      <a:cubicBezTo>
                        <a:pt x="2502" y="8317"/>
                        <a:pt x="2502" y="12151"/>
                        <a:pt x="3453" y="15936"/>
                      </a:cubicBezTo>
                      <a:cubicBezTo>
                        <a:pt x="3527" y="16230"/>
                        <a:pt x="3715" y="16452"/>
                        <a:pt x="3946" y="16514"/>
                      </a:cubicBezTo>
                      <a:cubicBezTo>
                        <a:pt x="5731" y="16996"/>
                        <a:pt x="7547" y="17240"/>
                        <a:pt x="9332" y="17240"/>
                      </a:cubicBezTo>
                      <a:cubicBezTo>
                        <a:pt x="11120" y="17240"/>
                        <a:pt x="12929" y="16996"/>
                        <a:pt x="14715" y="16514"/>
                      </a:cubicBezTo>
                      <a:cubicBezTo>
                        <a:pt x="14947" y="16452"/>
                        <a:pt x="15135" y="16230"/>
                        <a:pt x="15209" y="15936"/>
                      </a:cubicBezTo>
                      <a:cubicBezTo>
                        <a:pt x="16161" y="12151"/>
                        <a:pt x="16161" y="8317"/>
                        <a:pt x="15209" y="4531"/>
                      </a:cubicBezTo>
                      <a:cubicBezTo>
                        <a:pt x="15135" y="4238"/>
                        <a:pt x="14947" y="4016"/>
                        <a:pt x="14715" y="3953"/>
                      </a:cubicBezTo>
                      <a:cubicBezTo>
                        <a:pt x="12929" y="3472"/>
                        <a:pt x="11120" y="3231"/>
                        <a:pt x="9332" y="3231"/>
                      </a:cubicBezTo>
                      <a:close/>
                      <a:moveTo>
                        <a:pt x="9223" y="3949"/>
                      </a:moveTo>
                      <a:cubicBezTo>
                        <a:pt x="10973" y="3949"/>
                        <a:pt x="12724" y="4184"/>
                        <a:pt x="14475" y="4655"/>
                      </a:cubicBezTo>
                      <a:cubicBezTo>
                        <a:pt x="15385" y="8277"/>
                        <a:pt x="15385" y="11899"/>
                        <a:pt x="14475" y="15521"/>
                      </a:cubicBezTo>
                      <a:cubicBezTo>
                        <a:pt x="10973" y="16463"/>
                        <a:pt x="7472" y="16463"/>
                        <a:pt x="3971" y="15521"/>
                      </a:cubicBezTo>
                      <a:cubicBezTo>
                        <a:pt x="3060" y="11899"/>
                        <a:pt x="3060" y="8277"/>
                        <a:pt x="3971" y="4655"/>
                      </a:cubicBezTo>
                      <a:cubicBezTo>
                        <a:pt x="5721" y="4184"/>
                        <a:pt x="7472" y="3949"/>
                        <a:pt x="9223" y="3949"/>
                      </a:cubicBezTo>
                      <a:close/>
                      <a:moveTo>
                        <a:pt x="17434" y="4308"/>
                      </a:moveTo>
                      <a:cubicBezTo>
                        <a:pt x="16888" y="4308"/>
                        <a:pt x="16445" y="4888"/>
                        <a:pt x="16445" y="5604"/>
                      </a:cubicBezTo>
                      <a:cubicBezTo>
                        <a:pt x="16445" y="6320"/>
                        <a:pt x="16888" y="6901"/>
                        <a:pt x="17434" y="6901"/>
                      </a:cubicBezTo>
                      <a:cubicBezTo>
                        <a:pt x="17980" y="6901"/>
                        <a:pt x="18421" y="6320"/>
                        <a:pt x="18421" y="5604"/>
                      </a:cubicBezTo>
                      <a:cubicBezTo>
                        <a:pt x="18421" y="4888"/>
                        <a:pt x="17980" y="4308"/>
                        <a:pt x="17434" y="4308"/>
                      </a:cubicBezTo>
                      <a:close/>
                      <a:moveTo>
                        <a:pt x="17410" y="5170"/>
                      </a:moveTo>
                      <a:cubicBezTo>
                        <a:pt x="17591" y="5170"/>
                        <a:pt x="17739" y="5366"/>
                        <a:pt x="17739" y="5604"/>
                      </a:cubicBezTo>
                      <a:cubicBezTo>
                        <a:pt x="17739" y="5841"/>
                        <a:pt x="17591" y="6035"/>
                        <a:pt x="17410" y="6035"/>
                      </a:cubicBezTo>
                      <a:cubicBezTo>
                        <a:pt x="17229" y="6035"/>
                        <a:pt x="17081" y="5841"/>
                        <a:pt x="17081" y="5604"/>
                      </a:cubicBezTo>
                      <a:cubicBezTo>
                        <a:pt x="17081" y="5366"/>
                        <a:pt x="17229" y="5170"/>
                        <a:pt x="17410" y="5170"/>
                      </a:cubicBezTo>
                      <a:close/>
                      <a:moveTo>
                        <a:pt x="9089" y="6821"/>
                      </a:moveTo>
                      <a:lnTo>
                        <a:pt x="6065" y="7132"/>
                      </a:lnTo>
                      <a:cubicBezTo>
                        <a:pt x="5886" y="7160"/>
                        <a:pt x="5713" y="7373"/>
                        <a:pt x="5682" y="7607"/>
                      </a:cubicBezTo>
                      <a:lnTo>
                        <a:pt x="5481" y="10016"/>
                      </a:lnTo>
                      <a:cubicBezTo>
                        <a:pt x="5473" y="10254"/>
                        <a:pt x="5614" y="10447"/>
                        <a:pt x="5794" y="10447"/>
                      </a:cubicBezTo>
                      <a:cubicBezTo>
                        <a:pt x="5975" y="10447"/>
                        <a:pt x="6128" y="10251"/>
                        <a:pt x="6135" y="10012"/>
                      </a:cubicBezTo>
                      <a:lnTo>
                        <a:pt x="6245" y="8377"/>
                      </a:lnTo>
                      <a:cubicBezTo>
                        <a:pt x="6269" y="8141"/>
                        <a:pt x="6436" y="7930"/>
                        <a:pt x="6617" y="7906"/>
                      </a:cubicBezTo>
                      <a:lnTo>
                        <a:pt x="9089" y="7683"/>
                      </a:lnTo>
                      <a:cubicBezTo>
                        <a:pt x="9270" y="7674"/>
                        <a:pt x="9421" y="7474"/>
                        <a:pt x="9421" y="7236"/>
                      </a:cubicBezTo>
                      <a:cubicBezTo>
                        <a:pt x="9421" y="6998"/>
                        <a:pt x="9270" y="6812"/>
                        <a:pt x="9089" y="6821"/>
                      </a:cubicBezTo>
                      <a:close/>
                      <a:moveTo>
                        <a:pt x="17002" y="10447"/>
                      </a:moveTo>
                      <a:cubicBezTo>
                        <a:pt x="16820" y="10447"/>
                        <a:pt x="16673" y="10639"/>
                        <a:pt x="16673" y="10878"/>
                      </a:cubicBezTo>
                      <a:cubicBezTo>
                        <a:pt x="16673" y="11116"/>
                        <a:pt x="16820" y="11309"/>
                        <a:pt x="17002" y="11309"/>
                      </a:cubicBezTo>
                      <a:lnTo>
                        <a:pt x="18981" y="11309"/>
                      </a:lnTo>
                      <a:cubicBezTo>
                        <a:pt x="19163" y="11309"/>
                        <a:pt x="19310" y="11116"/>
                        <a:pt x="19310" y="10878"/>
                      </a:cubicBezTo>
                      <a:cubicBezTo>
                        <a:pt x="19310" y="10639"/>
                        <a:pt x="19163" y="10447"/>
                        <a:pt x="18981" y="10447"/>
                      </a:cubicBezTo>
                      <a:lnTo>
                        <a:pt x="17002" y="10447"/>
                      </a:lnTo>
                      <a:close/>
                      <a:moveTo>
                        <a:pt x="17002" y="13040"/>
                      </a:moveTo>
                      <a:cubicBezTo>
                        <a:pt x="16820" y="13040"/>
                        <a:pt x="16673" y="13232"/>
                        <a:pt x="16673" y="13471"/>
                      </a:cubicBezTo>
                      <a:cubicBezTo>
                        <a:pt x="16673" y="13708"/>
                        <a:pt x="16820" y="13901"/>
                        <a:pt x="17002" y="13901"/>
                      </a:cubicBezTo>
                      <a:lnTo>
                        <a:pt x="18981" y="13901"/>
                      </a:lnTo>
                      <a:cubicBezTo>
                        <a:pt x="19163" y="13901"/>
                        <a:pt x="19310" y="13708"/>
                        <a:pt x="19310" y="13471"/>
                      </a:cubicBezTo>
                      <a:cubicBezTo>
                        <a:pt x="19310" y="13232"/>
                        <a:pt x="19163" y="13040"/>
                        <a:pt x="18981" y="13040"/>
                      </a:cubicBezTo>
                      <a:lnTo>
                        <a:pt x="17002" y="13040"/>
                      </a:lnTo>
                      <a:close/>
                      <a:moveTo>
                        <a:pt x="16344" y="15629"/>
                      </a:moveTo>
                      <a:cubicBezTo>
                        <a:pt x="16162" y="15629"/>
                        <a:pt x="16015" y="15825"/>
                        <a:pt x="16015" y="16063"/>
                      </a:cubicBezTo>
                      <a:cubicBezTo>
                        <a:pt x="16015" y="16302"/>
                        <a:pt x="16162" y="16494"/>
                        <a:pt x="16344" y="16494"/>
                      </a:cubicBezTo>
                      <a:lnTo>
                        <a:pt x="18323" y="16494"/>
                      </a:lnTo>
                      <a:cubicBezTo>
                        <a:pt x="18505" y="16494"/>
                        <a:pt x="18652" y="16302"/>
                        <a:pt x="18652" y="16063"/>
                      </a:cubicBezTo>
                      <a:cubicBezTo>
                        <a:pt x="18652" y="15825"/>
                        <a:pt x="18505" y="15629"/>
                        <a:pt x="18323" y="15629"/>
                      </a:cubicBezTo>
                      <a:lnTo>
                        <a:pt x="16344" y="15629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ṥ1îḍe">
                  <a:extLst>
                    <a:ext uri="{FF2B5EF4-FFF2-40B4-BE49-F238E27FC236}">
                      <a16:creationId xmlns:a16="http://schemas.microsoft.com/office/drawing/2014/main" id="{59164A1C-D11B-4EBA-87FE-4B330D402050}"/>
                    </a:ext>
                  </a:extLst>
                </p:cNvPr>
                <p:cNvSpPr txBox="1"/>
                <p:nvPr/>
              </p:nvSpPr>
              <p:spPr>
                <a:xfrm>
                  <a:off x="10054095" y="3047732"/>
                  <a:ext cx="1288103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 algn="ctr"/>
                  <a:r>
                    <a:rPr lang="en-US" altLang="zh-CN" b="1" dirty="0"/>
                    <a:t>Keyword</a:t>
                  </a:r>
                  <a:endParaRPr lang="zh-CN" altLang="en-US" b="1" dirty="0"/>
                </a:p>
              </p:txBody>
            </p:sp>
          </p:grpSp>
          <p:grpSp>
            <p:nvGrpSpPr>
              <p:cNvPr id="14" name="îŝļîďe">
                <a:extLst>
                  <a:ext uri="{FF2B5EF4-FFF2-40B4-BE49-F238E27FC236}">
                    <a16:creationId xmlns:a16="http://schemas.microsoft.com/office/drawing/2014/main" id="{E4D55B82-B686-430A-9275-D3775F9423DD}"/>
                  </a:ext>
                </a:extLst>
              </p:cNvPr>
              <p:cNvGrpSpPr/>
              <p:nvPr/>
            </p:nvGrpSpPr>
            <p:grpSpPr>
              <a:xfrm>
                <a:off x="9156000" y="4308570"/>
                <a:ext cx="2366074" cy="1055430"/>
                <a:chOff x="9156000" y="4308570"/>
                <a:chExt cx="2366074" cy="1055430"/>
              </a:xfrm>
            </p:grpSpPr>
            <p:sp>
              <p:nvSpPr>
                <p:cNvPr id="15" name="ísļíḍ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9156000" y="4703060"/>
                  <a:ext cx="2366074" cy="660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ïšḷiḋê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9156000" y="4308570"/>
                  <a:ext cx="2366074" cy="3944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D08F8EA-66C5-4412-B4AF-A31AFCA06E90}"/>
                </a:ext>
              </a:extLst>
            </p:cNvPr>
            <p:cNvCxnSpPr/>
            <p:nvPr/>
          </p:nvCxnSpPr>
          <p:spPr>
            <a:xfrm>
              <a:off x="3242374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115669-2194-4B70-AF0B-88BF432E6623}"/>
                </a:ext>
              </a:extLst>
            </p:cNvPr>
            <p:cNvCxnSpPr/>
            <p:nvPr/>
          </p:nvCxnSpPr>
          <p:spPr>
            <a:xfrm>
              <a:off x="6096000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DCA1FD5-D096-4B37-901B-41AF598DC490}"/>
                </a:ext>
              </a:extLst>
            </p:cNvPr>
            <p:cNvCxnSpPr/>
            <p:nvPr/>
          </p:nvCxnSpPr>
          <p:spPr>
            <a:xfrm>
              <a:off x="8949626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109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EED9E-B562-44F3-8EC3-B357EE2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27465-03B5-4A2B-B6D8-5035006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08FCA-40CD-438A-B8B0-059CD4E8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5" name="04f8d0b8-52d2-4eac-b011-56ad07ec58b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BDB810-48D7-402B-9BAF-7EF14AF91CC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0032" y="1377932"/>
            <a:ext cx="10360457" cy="4521236"/>
            <a:chOff x="1160032" y="1377932"/>
            <a:chExt cx="10360457" cy="4521236"/>
          </a:xfrm>
        </p:grpSpPr>
        <p:grpSp>
          <p:nvGrpSpPr>
            <p:cNvPr id="6" name="îṥľîḑe">
              <a:extLst>
                <a:ext uri="{FF2B5EF4-FFF2-40B4-BE49-F238E27FC236}">
                  <a16:creationId xmlns:a16="http://schemas.microsoft.com/office/drawing/2014/main" id="{7F1C31AB-3A63-428E-A828-B30F4CD14942}"/>
                </a:ext>
              </a:extLst>
            </p:cNvPr>
            <p:cNvGrpSpPr/>
            <p:nvPr/>
          </p:nvGrpSpPr>
          <p:grpSpPr>
            <a:xfrm>
              <a:off x="1160032" y="1377932"/>
              <a:ext cx="3566626" cy="4521236"/>
              <a:chOff x="702504" y="1547262"/>
              <a:chExt cx="3566626" cy="4521236"/>
            </a:xfrm>
          </p:grpSpPr>
          <p:grpSp>
            <p:nvGrpSpPr>
              <p:cNvPr id="27" name="ïs1íḍè">
                <a:extLst>
                  <a:ext uri="{FF2B5EF4-FFF2-40B4-BE49-F238E27FC236}">
                    <a16:creationId xmlns:a16="http://schemas.microsoft.com/office/drawing/2014/main" id="{D46E85EE-42A4-4941-8AA2-67DE7EF56A5B}"/>
                  </a:ext>
                </a:extLst>
              </p:cNvPr>
              <p:cNvGrpSpPr/>
              <p:nvPr/>
            </p:nvGrpSpPr>
            <p:grpSpPr>
              <a:xfrm>
                <a:off x="1817010" y="1547262"/>
                <a:ext cx="2452120" cy="4521236"/>
                <a:chOff x="1817010" y="1547262"/>
                <a:chExt cx="2452120" cy="4521236"/>
              </a:xfrm>
            </p:grpSpPr>
            <p:sp>
              <p:nvSpPr>
                <p:cNvPr id="39" name="ïşḷíďé">
                  <a:extLst>
                    <a:ext uri="{FF2B5EF4-FFF2-40B4-BE49-F238E27FC236}">
                      <a16:creationId xmlns:a16="http://schemas.microsoft.com/office/drawing/2014/main" id="{7F3B5F22-4D1D-48F5-8329-D60D45CAD4B2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2279854" y="5172402"/>
                  <a:ext cx="495784" cy="1296408"/>
                </a:xfrm>
                <a:custGeom>
                  <a:avLst/>
                  <a:gdLst>
                    <a:gd name="T0" fmla="*/ 14 w 32"/>
                    <a:gd name="T1" fmla="*/ 9 h 83"/>
                    <a:gd name="T2" fmla="*/ 18 w 32"/>
                    <a:gd name="T3" fmla="*/ 16 h 83"/>
                    <a:gd name="T4" fmla="*/ 3 w 32"/>
                    <a:gd name="T5" fmla="*/ 73 h 83"/>
                    <a:gd name="T6" fmla="*/ 0 w 32"/>
                    <a:gd name="T7" fmla="*/ 78 h 83"/>
                    <a:gd name="T8" fmla="*/ 5 w 32"/>
                    <a:gd name="T9" fmla="*/ 83 h 83"/>
                    <a:gd name="T10" fmla="*/ 10 w 32"/>
                    <a:gd name="T11" fmla="*/ 78 h 83"/>
                    <a:gd name="T12" fmla="*/ 7 w 32"/>
                    <a:gd name="T13" fmla="*/ 74 h 83"/>
                    <a:gd name="T14" fmla="*/ 21 w 32"/>
                    <a:gd name="T15" fmla="*/ 17 h 83"/>
                    <a:gd name="T16" fmla="*/ 23 w 32"/>
                    <a:gd name="T17" fmla="*/ 18 h 83"/>
                    <a:gd name="T18" fmla="*/ 32 w 32"/>
                    <a:gd name="T19" fmla="*/ 9 h 83"/>
                    <a:gd name="T20" fmla="*/ 23 w 32"/>
                    <a:gd name="T21" fmla="*/ 0 h 83"/>
                    <a:gd name="T22" fmla="*/ 14 w 32"/>
                    <a:gd name="T23" fmla="*/ 9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" h="83">
                      <a:moveTo>
                        <a:pt x="14" y="9"/>
                      </a:moveTo>
                      <a:cubicBezTo>
                        <a:pt x="14" y="12"/>
                        <a:pt x="16" y="14"/>
                        <a:pt x="18" y="16"/>
                      </a:cubicBezTo>
                      <a:cubicBezTo>
                        <a:pt x="9" y="34"/>
                        <a:pt x="4" y="53"/>
                        <a:pt x="3" y="73"/>
                      </a:cubicBezTo>
                      <a:cubicBezTo>
                        <a:pt x="2" y="74"/>
                        <a:pt x="0" y="76"/>
                        <a:pt x="0" y="78"/>
                      </a:cubicBezTo>
                      <a:cubicBezTo>
                        <a:pt x="0" y="81"/>
                        <a:pt x="2" y="83"/>
                        <a:pt x="5" y="83"/>
                      </a:cubicBezTo>
                      <a:cubicBezTo>
                        <a:pt x="8" y="83"/>
                        <a:pt x="10" y="81"/>
                        <a:pt x="10" y="78"/>
                      </a:cubicBezTo>
                      <a:cubicBezTo>
                        <a:pt x="10" y="76"/>
                        <a:pt x="8" y="74"/>
                        <a:pt x="7" y="74"/>
                      </a:cubicBezTo>
                      <a:cubicBezTo>
                        <a:pt x="7" y="54"/>
                        <a:pt x="12" y="35"/>
                        <a:pt x="21" y="17"/>
                      </a:cubicBezTo>
                      <a:cubicBezTo>
                        <a:pt x="22" y="17"/>
                        <a:pt x="22" y="18"/>
                        <a:pt x="23" y="18"/>
                      </a:cubicBezTo>
                      <a:cubicBezTo>
                        <a:pt x="28" y="18"/>
                        <a:pt x="32" y="14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18" y="0"/>
                        <a:pt x="14" y="4"/>
                        <a:pt x="14" y="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ṩḻiḑe">
                  <a:extLst>
                    <a:ext uri="{FF2B5EF4-FFF2-40B4-BE49-F238E27FC236}">
                      <a16:creationId xmlns:a16="http://schemas.microsoft.com/office/drawing/2014/main" id="{C9FD5C40-DB9B-4372-83E1-8D2952413AB2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2976631" y="4779347"/>
                  <a:ext cx="991567" cy="999384"/>
                </a:xfrm>
                <a:custGeom>
                  <a:avLst/>
                  <a:gdLst>
                    <a:gd name="T0" fmla="*/ 46 w 64"/>
                    <a:gd name="T1" fmla="*/ 9 h 64"/>
                    <a:gd name="T2" fmla="*/ 47 w 64"/>
                    <a:gd name="T3" fmla="*/ 12 h 64"/>
                    <a:gd name="T4" fmla="*/ 6 w 64"/>
                    <a:gd name="T5" fmla="*/ 55 h 64"/>
                    <a:gd name="T6" fmla="*/ 5 w 64"/>
                    <a:gd name="T7" fmla="*/ 55 h 64"/>
                    <a:gd name="T8" fmla="*/ 0 w 64"/>
                    <a:gd name="T9" fmla="*/ 59 h 64"/>
                    <a:gd name="T10" fmla="*/ 5 w 64"/>
                    <a:gd name="T11" fmla="*/ 64 h 64"/>
                    <a:gd name="T12" fmla="*/ 9 w 64"/>
                    <a:gd name="T13" fmla="*/ 59 h 64"/>
                    <a:gd name="T14" fmla="*/ 8 w 64"/>
                    <a:gd name="T15" fmla="*/ 56 h 64"/>
                    <a:gd name="T16" fmla="*/ 49 w 64"/>
                    <a:gd name="T17" fmla="*/ 15 h 64"/>
                    <a:gd name="T18" fmla="*/ 55 w 64"/>
                    <a:gd name="T19" fmla="*/ 18 h 64"/>
                    <a:gd name="T20" fmla="*/ 64 w 64"/>
                    <a:gd name="T21" fmla="*/ 9 h 64"/>
                    <a:gd name="T22" fmla="*/ 55 w 64"/>
                    <a:gd name="T23" fmla="*/ 0 h 64"/>
                    <a:gd name="T24" fmla="*/ 46 w 64"/>
                    <a:gd name="T25" fmla="*/ 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4">
                      <a:moveTo>
                        <a:pt x="46" y="9"/>
                      </a:moveTo>
                      <a:cubicBezTo>
                        <a:pt x="46" y="10"/>
                        <a:pt x="47" y="11"/>
                        <a:pt x="47" y="12"/>
                      </a:cubicBezTo>
                      <a:cubicBezTo>
                        <a:pt x="30" y="23"/>
                        <a:pt x="16" y="38"/>
                        <a:pt x="6" y="5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2" y="55"/>
                        <a:pt x="0" y="57"/>
                        <a:pt x="0" y="59"/>
                      </a:cubicBezTo>
                      <a:cubicBezTo>
                        <a:pt x="0" y="62"/>
                        <a:pt x="2" y="64"/>
                        <a:pt x="5" y="64"/>
                      </a:cubicBezTo>
                      <a:cubicBezTo>
                        <a:pt x="7" y="64"/>
                        <a:pt x="9" y="62"/>
                        <a:pt x="9" y="59"/>
                      </a:cubicBezTo>
                      <a:cubicBezTo>
                        <a:pt x="9" y="58"/>
                        <a:pt x="9" y="57"/>
                        <a:pt x="8" y="56"/>
                      </a:cubicBezTo>
                      <a:cubicBezTo>
                        <a:pt x="19" y="40"/>
                        <a:pt x="32" y="25"/>
                        <a:pt x="49" y="15"/>
                      </a:cubicBezTo>
                      <a:cubicBezTo>
                        <a:pt x="50" y="16"/>
                        <a:pt x="53" y="18"/>
                        <a:pt x="55" y="18"/>
                      </a:cubicBezTo>
                      <a:cubicBezTo>
                        <a:pt x="60" y="18"/>
                        <a:pt x="64" y="14"/>
                        <a:pt x="64" y="9"/>
                      </a:cubicBezTo>
                      <a:cubicBezTo>
                        <a:pt x="64" y="4"/>
                        <a:pt x="60" y="0"/>
                        <a:pt x="55" y="0"/>
                      </a:cubicBezTo>
                      <a:cubicBezTo>
                        <a:pt x="50" y="0"/>
                        <a:pt x="46" y="4"/>
                        <a:pt x="46" y="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ṧḷiḍe">
                  <a:extLst>
                    <a:ext uri="{FF2B5EF4-FFF2-40B4-BE49-F238E27FC236}">
                      <a16:creationId xmlns:a16="http://schemas.microsoft.com/office/drawing/2014/main" id="{F04ACD2B-087F-4251-A5BC-34AAB9059E3D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3376942" y="4092063"/>
                  <a:ext cx="1284125" cy="500250"/>
                </a:xfrm>
                <a:custGeom>
                  <a:avLst/>
                  <a:gdLst>
                    <a:gd name="T0" fmla="*/ 65 w 83"/>
                    <a:gd name="T1" fmla="*/ 8 h 32"/>
                    <a:gd name="T2" fmla="*/ 7 w 83"/>
                    <a:gd name="T3" fmla="*/ 24 h 32"/>
                    <a:gd name="T4" fmla="*/ 4 w 83"/>
                    <a:gd name="T5" fmla="*/ 23 h 32"/>
                    <a:gd name="T6" fmla="*/ 0 w 83"/>
                    <a:gd name="T7" fmla="*/ 28 h 32"/>
                    <a:gd name="T8" fmla="*/ 4 w 83"/>
                    <a:gd name="T9" fmla="*/ 32 h 32"/>
                    <a:gd name="T10" fmla="*/ 9 w 83"/>
                    <a:gd name="T11" fmla="*/ 28 h 32"/>
                    <a:gd name="T12" fmla="*/ 9 w 83"/>
                    <a:gd name="T13" fmla="*/ 27 h 32"/>
                    <a:gd name="T14" fmla="*/ 65 w 83"/>
                    <a:gd name="T15" fmla="*/ 11 h 32"/>
                    <a:gd name="T16" fmla="*/ 74 w 83"/>
                    <a:gd name="T17" fmla="*/ 18 h 32"/>
                    <a:gd name="T18" fmla="*/ 83 w 83"/>
                    <a:gd name="T19" fmla="*/ 9 h 32"/>
                    <a:gd name="T20" fmla="*/ 74 w 83"/>
                    <a:gd name="T21" fmla="*/ 0 h 32"/>
                    <a:gd name="T22" fmla="*/ 65 w 83"/>
                    <a:gd name="T23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32">
                      <a:moveTo>
                        <a:pt x="65" y="8"/>
                      </a:moveTo>
                      <a:cubicBezTo>
                        <a:pt x="45" y="9"/>
                        <a:pt x="25" y="15"/>
                        <a:pt x="7" y="24"/>
                      </a:cubicBezTo>
                      <a:cubicBezTo>
                        <a:pt x="7" y="23"/>
                        <a:pt x="5" y="23"/>
                        <a:pt x="4" y="23"/>
                      </a:cubicBezTo>
                      <a:cubicBezTo>
                        <a:pt x="2" y="23"/>
                        <a:pt x="0" y="25"/>
                        <a:pt x="0" y="28"/>
                      </a:cubicBezTo>
                      <a:cubicBezTo>
                        <a:pt x="0" y="30"/>
                        <a:pt x="2" y="32"/>
                        <a:pt x="4" y="32"/>
                      </a:cubicBezTo>
                      <a:cubicBezTo>
                        <a:pt x="7" y="32"/>
                        <a:pt x="9" y="30"/>
                        <a:pt x="9" y="28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6" y="17"/>
                        <a:pt x="46" y="12"/>
                        <a:pt x="65" y="11"/>
                      </a:cubicBezTo>
                      <a:cubicBezTo>
                        <a:pt x="66" y="15"/>
                        <a:pt x="70" y="18"/>
                        <a:pt x="74" y="18"/>
                      </a:cubicBezTo>
                      <a:cubicBezTo>
                        <a:pt x="79" y="18"/>
                        <a:pt x="83" y="14"/>
                        <a:pt x="83" y="9"/>
                      </a:cubicBezTo>
                      <a:cubicBezTo>
                        <a:pt x="83" y="4"/>
                        <a:pt x="79" y="0"/>
                        <a:pt x="74" y="0"/>
                      </a:cubicBezTo>
                      <a:cubicBezTo>
                        <a:pt x="70" y="0"/>
                        <a:pt x="66" y="3"/>
                        <a:pt x="65" y="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ṩ1íďê">
                  <a:extLst>
                    <a:ext uri="{FF2B5EF4-FFF2-40B4-BE49-F238E27FC236}">
                      <a16:creationId xmlns:a16="http://schemas.microsoft.com/office/drawing/2014/main" id="{6B8053AB-BD05-4A44-B951-C0B3083B161F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3313852" y="3024005"/>
                  <a:ext cx="1285241" cy="500250"/>
                </a:xfrm>
                <a:custGeom>
                  <a:avLst/>
                  <a:gdLst>
                    <a:gd name="T0" fmla="*/ 5 w 83"/>
                    <a:gd name="T1" fmla="*/ 0 h 32"/>
                    <a:gd name="T2" fmla="*/ 0 w 83"/>
                    <a:gd name="T3" fmla="*/ 5 h 32"/>
                    <a:gd name="T4" fmla="*/ 5 w 83"/>
                    <a:gd name="T5" fmla="*/ 10 h 32"/>
                    <a:gd name="T6" fmla="*/ 9 w 83"/>
                    <a:gd name="T7" fmla="*/ 7 h 32"/>
                    <a:gd name="T8" fmla="*/ 66 w 83"/>
                    <a:gd name="T9" fmla="*/ 21 h 32"/>
                    <a:gd name="T10" fmla="*/ 66 w 83"/>
                    <a:gd name="T11" fmla="*/ 23 h 32"/>
                    <a:gd name="T12" fmla="*/ 74 w 83"/>
                    <a:gd name="T13" fmla="*/ 32 h 32"/>
                    <a:gd name="T14" fmla="*/ 83 w 83"/>
                    <a:gd name="T15" fmla="*/ 23 h 32"/>
                    <a:gd name="T16" fmla="*/ 74 w 83"/>
                    <a:gd name="T17" fmla="*/ 15 h 32"/>
                    <a:gd name="T18" fmla="*/ 67 w 83"/>
                    <a:gd name="T19" fmla="*/ 18 h 32"/>
                    <a:gd name="T20" fmla="*/ 10 w 83"/>
                    <a:gd name="T21" fmla="*/ 3 h 32"/>
                    <a:gd name="T22" fmla="*/ 5 w 83"/>
                    <a:gd name="T2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32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7" y="10"/>
                        <a:pt x="9" y="8"/>
                        <a:pt x="9" y="7"/>
                      </a:cubicBezTo>
                      <a:cubicBezTo>
                        <a:pt x="29" y="7"/>
                        <a:pt x="48" y="12"/>
                        <a:pt x="66" y="21"/>
                      </a:cubicBezTo>
                      <a:cubicBezTo>
                        <a:pt x="66" y="22"/>
                        <a:pt x="66" y="23"/>
                        <a:pt x="66" y="23"/>
                      </a:cubicBezTo>
                      <a:cubicBezTo>
                        <a:pt x="66" y="28"/>
                        <a:pt x="70" y="32"/>
                        <a:pt x="74" y="32"/>
                      </a:cubicBezTo>
                      <a:cubicBezTo>
                        <a:pt x="79" y="32"/>
                        <a:pt x="83" y="28"/>
                        <a:pt x="83" y="23"/>
                      </a:cubicBezTo>
                      <a:cubicBezTo>
                        <a:pt x="83" y="19"/>
                        <a:pt x="79" y="15"/>
                        <a:pt x="74" y="15"/>
                      </a:cubicBezTo>
                      <a:cubicBezTo>
                        <a:pt x="72" y="15"/>
                        <a:pt x="69" y="16"/>
                        <a:pt x="67" y="18"/>
                      </a:cubicBezTo>
                      <a:cubicBezTo>
                        <a:pt x="50" y="9"/>
                        <a:pt x="30" y="4"/>
                        <a:pt x="10" y="3"/>
                      </a:cubicBezTo>
                      <a:cubicBezTo>
                        <a:pt x="9" y="2"/>
                        <a:pt x="7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śḻïḋè">
                  <a:extLst>
                    <a:ext uri="{FF2B5EF4-FFF2-40B4-BE49-F238E27FC236}">
                      <a16:creationId xmlns:a16="http://schemas.microsoft.com/office/drawing/2014/main" id="{4459C250-1EFB-4EC1-9AA6-4C419D426DC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2906282" y="1829211"/>
                  <a:ext cx="991567" cy="1015016"/>
                </a:xfrm>
                <a:custGeom>
                  <a:avLst/>
                  <a:gdLst>
                    <a:gd name="T0" fmla="*/ 0 w 64"/>
                    <a:gd name="T1" fmla="*/ 4 h 65"/>
                    <a:gd name="T2" fmla="*/ 4 w 64"/>
                    <a:gd name="T3" fmla="*/ 9 h 65"/>
                    <a:gd name="T4" fmla="*/ 8 w 64"/>
                    <a:gd name="T5" fmla="*/ 8 h 65"/>
                    <a:gd name="T6" fmla="*/ 50 w 64"/>
                    <a:gd name="T7" fmla="*/ 49 h 65"/>
                    <a:gd name="T8" fmla="*/ 47 w 64"/>
                    <a:gd name="T9" fmla="*/ 56 h 65"/>
                    <a:gd name="T10" fmla="*/ 56 w 64"/>
                    <a:gd name="T11" fmla="*/ 65 h 65"/>
                    <a:gd name="T12" fmla="*/ 64 w 64"/>
                    <a:gd name="T13" fmla="*/ 56 h 65"/>
                    <a:gd name="T14" fmla="*/ 56 w 64"/>
                    <a:gd name="T15" fmla="*/ 47 h 65"/>
                    <a:gd name="T16" fmla="*/ 52 w 64"/>
                    <a:gd name="T17" fmla="*/ 47 h 65"/>
                    <a:gd name="T18" fmla="*/ 9 w 64"/>
                    <a:gd name="T19" fmla="*/ 5 h 65"/>
                    <a:gd name="T20" fmla="*/ 9 w 64"/>
                    <a:gd name="T21" fmla="*/ 4 h 65"/>
                    <a:gd name="T22" fmla="*/ 4 w 64"/>
                    <a:gd name="T23" fmla="*/ 0 h 65"/>
                    <a:gd name="T24" fmla="*/ 0 w 64"/>
                    <a:gd name="T25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5">
                      <a:moveTo>
                        <a:pt x="0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7" y="9"/>
                        <a:pt x="8" y="8"/>
                      </a:cubicBezTo>
                      <a:cubicBezTo>
                        <a:pt x="24" y="19"/>
                        <a:pt x="39" y="33"/>
                        <a:pt x="50" y="49"/>
                      </a:cubicBezTo>
                      <a:cubicBezTo>
                        <a:pt x="48" y="51"/>
                        <a:pt x="47" y="53"/>
                        <a:pt x="47" y="56"/>
                      </a:cubicBezTo>
                      <a:cubicBezTo>
                        <a:pt x="47" y="61"/>
                        <a:pt x="51" y="65"/>
                        <a:pt x="56" y="65"/>
                      </a:cubicBezTo>
                      <a:cubicBezTo>
                        <a:pt x="60" y="65"/>
                        <a:pt x="64" y="61"/>
                        <a:pt x="64" y="56"/>
                      </a:cubicBezTo>
                      <a:cubicBezTo>
                        <a:pt x="64" y="51"/>
                        <a:pt x="60" y="47"/>
                        <a:pt x="56" y="47"/>
                      </a:cubicBezTo>
                      <a:cubicBezTo>
                        <a:pt x="54" y="47"/>
                        <a:pt x="53" y="47"/>
                        <a:pt x="52" y="47"/>
                      </a:cubicBezTo>
                      <a:cubicBezTo>
                        <a:pt x="41" y="30"/>
                        <a:pt x="26" y="16"/>
                        <a:pt x="9" y="5"/>
                      </a:cubicBezTo>
                      <a:cubicBezTo>
                        <a:pt x="9" y="5"/>
                        <a:pt x="9" y="5"/>
                        <a:pt x="9" y="4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$ļîḑe">
                  <a:extLst>
                    <a:ext uri="{FF2B5EF4-FFF2-40B4-BE49-F238E27FC236}">
                      <a16:creationId xmlns:a16="http://schemas.microsoft.com/office/drawing/2014/main" id="{FA0C0D2E-621C-4F07-BBBB-F2B479D3D6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2217322" y="1146950"/>
                  <a:ext cx="495784" cy="1296408"/>
                </a:xfrm>
                <a:custGeom>
                  <a:avLst/>
                  <a:gdLst>
                    <a:gd name="T0" fmla="*/ 0 w 32"/>
                    <a:gd name="T1" fmla="*/ 5 h 83"/>
                    <a:gd name="T2" fmla="*/ 5 w 32"/>
                    <a:gd name="T3" fmla="*/ 9 h 83"/>
                    <a:gd name="T4" fmla="*/ 5 w 32"/>
                    <a:gd name="T5" fmla="*/ 9 h 83"/>
                    <a:gd name="T6" fmla="*/ 21 w 32"/>
                    <a:gd name="T7" fmla="*/ 65 h 83"/>
                    <a:gd name="T8" fmla="*/ 14 w 32"/>
                    <a:gd name="T9" fmla="*/ 74 h 83"/>
                    <a:gd name="T10" fmla="*/ 23 w 32"/>
                    <a:gd name="T11" fmla="*/ 83 h 83"/>
                    <a:gd name="T12" fmla="*/ 32 w 32"/>
                    <a:gd name="T13" fmla="*/ 74 h 83"/>
                    <a:gd name="T14" fmla="*/ 24 w 32"/>
                    <a:gd name="T15" fmla="*/ 65 h 83"/>
                    <a:gd name="T16" fmla="*/ 8 w 32"/>
                    <a:gd name="T17" fmla="*/ 8 h 83"/>
                    <a:gd name="T18" fmla="*/ 9 w 32"/>
                    <a:gd name="T19" fmla="*/ 5 h 83"/>
                    <a:gd name="T20" fmla="*/ 5 w 32"/>
                    <a:gd name="T21" fmla="*/ 0 h 83"/>
                    <a:gd name="T22" fmla="*/ 0 w 32"/>
                    <a:gd name="T23" fmla="*/ 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" h="83">
                      <a:moveTo>
                        <a:pt x="0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15" y="27"/>
                        <a:pt x="20" y="46"/>
                        <a:pt x="21" y="65"/>
                      </a:cubicBezTo>
                      <a:cubicBezTo>
                        <a:pt x="17" y="66"/>
                        <a:pt x="14" y="70"/>
                        <a:pt x="14" y="74"/>
                      </a:cubicBezTo>
                      <a:cubicBezTo>
                        <a:pt x="14" y="79"/>
                        <a:pt x="18" y="83"/>
                        <a:pt x="23" y="83"/>
                      </a:cubicBezTo>
                      <a:cubicBezTo>
                        <a:pt x="28" y="83"/>
                        <a:pt x="32" y="79"/>
                        <a:pt x="32" y="74"/>
                      </a:cubicBezTo>
                      <a:cubicBezTo>
                        <a:pt x="32" y="69"/>
                        <a:pt x="29" y="66"/>
                        <a:pt x="24" y="65"/>
                      </a:cubicBezTo>
                      <a:cubicBezTo>
                        <a:pt x="23" y="45"/>
                        <a:pt x="18" y="25"/>
                        <a:pt x="8" y="8"/>
                      </a:cubicBezTo>
                      <a:cubicBezTo>
                        <a:pt x="9" y="7"/>
                        <a:pt x="9" y="6"/>
                        <a:pt x="9" y="5"/>
                      </a:cubicBezTo>
                      <a:cubicBezTo>
                        <a:pt x="9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8" name="íşlíḋe">
                <a:extLst>
                  <a:ext uri="{FF2B5EF4-FFF2-40B4-BE49-F238E27FC236}">
                    <a16:creationId xmlns:a16="http://schemas.microsoft.com/office/drawing/2014/main" id="{EE4CA51D-B411-4351-8BF5-B629D2C7A88C}"/>
                  </a:ext>
                </a:extLst>
              </p:cNvPr>
              <p:cNvGrpSpPr/>
              <p:nvPr/>
            </p:nvGrpSpPr>
            <p:grpSpPr>
              <a:xfrm>
                <a:off x="702504" y="2079423"/>
                <a:ext cx="3106010" cy="3456915"/>
                <a:chOff x="957263" y="2343150"/>
                <a:chExt cx="2459038" cy="2736850"/>
              </a:xfrm>
            </p:grpSpPr>
            <p:sp>
              <p:nvSpPr>
                <p:cNvPr id="29" name="ïślîḓê">
                  <a:extLst>
                    <a:ext uri="{FF2B5EF4-FFF2-40B4-BE49-F238E27FC236}">
                      <a16:creationId xmlns:a16="http://schemas.microsoft.com/office/drawing/2014/main" id="{EBEBE78F-9CA2-4681-A715-715A42357E61}"/>
                    </a:ext>
                  </a:extLst>
                </p:cNvPr>
                <p:cNvSpPr/>
                <p:nvPr/>
              </p:nvSpPr>
              <p:spPr bwMode="auto">
                <a:xfrm>
                  <a:off x="957263" y="2343150"/>
                  <a:ext cx="976313" cy="2736850"/>
                </a:xfrm>
                <a:custGeom>
                  <a:avLst/>
                  <a:gdLst>
                    <a:gd name="T0" fmla="*/ 122 w 139"/>
                    <a:gd name="T1" fmla="*/ 0 h 390"/>
                    <a:gd name="T2" fmla="*/ 122 w 139"/>
                    <a:gd name="T3" fmla="*/ 22 h 390"/>
                    <a:gd name="T4" fmla="*/ 42 w 139"/>
                    <a:gd name="T5" fmla="*/ 50 h 390"/>
                    <a:gd name="T6" fmla="*/ 60 w 139"/>
                    <a:gd name="T7" fmla="*/ 192 h 390"/>
                    <a:gd name="T8" fmla="*/ 122 w 139"/>
                    <a:gd name="T9" fmla="*/ 213 h 390"/>
                    <a:gd name="T10" fmla="*/ 122 w 139"/>
                    <a:gd name="T11" fmla="*/ 290 h 390"/>
                    <a:gd name="T12" fmla="*/ 90 w 139"/>
                    <a:gd name="T13" fmla="*/ 242 h 390"/>
                    <a:gd name="T14" fmla="*/ 2 w 139"/>
                    <a:gd name="T15" fmla="*/ 252 h 390"/>
                    <a:gd name="T16" fmla="*/ 122 w 139"/>
                    <a:gd name="T17" fmla="*/ 349 h 390"/>
                    <a:gd name="T18" fmla="*/ 122 w 139"/>
                    <a:gd name="T19" fmla="*/ 390 h 390"/>
                    <a:gd name="T20" fmla="*/ 139 w 139"/>
                    <a:gd name="T21" fmla="*/ 390 h 390"/>
                    <a:gd name="T22" fmla="*/ 139 w 139"/>
                    <a:gd name="T23" fmla="*/ 0 h 390"/>
                    <a:gd name="T24" fmla="*/ 122 w 139"/>
                    <a:gd name="T25" fmla="*/ 0 h 390"/>
                    <a:gd name="T26" fmla="*/ 122 w 139"/>
                    <a:gd name="T27" fmla="*/ 134 h 390"/>
                    <a:gd name="T28" fmla="*/ 103 w 139"/>
                    <a:gd name="T29" fmla="*/ 122 h 390"/>
                    <a:gd name="T30" fmla="*/ 122 w 139"/>
                    <a:gd name="T31" fmla="*/ 78 h 390"/>
                    <a:gd name="T32" fmla="*/ 122 w 139"/>
                    <a:gd name="T33" fmla="*/ 134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9" h="390">
                      <a:moveTo>
                        <a:pt x="122" y="0"/>
                      </a:moveTo>
                      <a:cubicBezTo>
                        <a:pt x="122" y="22"/>
                        <a:pt x="122" y="22"/>
                        <a:pt x="122" y="22"/>
                      </a:cubicBezTo>
                      <a:cubicBezTo>
                        <a:pt x="87" y="23"/>
                        <a:pt x="60" y="33"/>
                        <a:pt x="42" y="50"/>
                      </a:cubicBezTo>
                      <a:cubicBezTo>
                        <a:pt x="0" y="91"/>
                        <a:pt x="6" y="166"/>
                        <a:pt x="60" y="192"/>
                      </a:cubicBezTo>
                      <a:cubicBezTo>
                        <a:pt x="72" y="198"/>
                        <a:pt x="93" y="205"/>
                        <a:pt x="122" y="213"/>
                      </a:cubicBezTo>
                      <a:cubicBezTo>
                        <a:pt x="122" y="290"/>
                        <a:pt x="122" y="290"/>
                        <a:pt x="122" y="290"/>
                      </a:cubicBezTo>
                      <a:cubicBezTo>
                        <a:pt x="99" y="279"/>
                        <a:pt x="94" y="266"/>
                        <a:pt x="90" y="242"/>
                      </a:cubicBezTo>
                      <a:cubicBezTo>
                        <a:pt x="2" y="252"/>
                        <a:pt x="2" y="252"/>
                        <a:pt x="2" y="252"/>
                      </a:cubicBezTo>
                      <a:cubicBezTo>
                        <a:pt x="14" y="319"/>
                        <a:pt x="57" y="343"/>
                        <a:pt x="122" y="349"/>
                      </a:cubicBezTo>
                      <a:cubicBezTo>
                        <a:pt x="122" y="390"/>
                        <a:pt x="122" y="390"/>
                        <a:pt x="122" y="390"/>
                      </a:cubicBezTo>
                      <a:cubicBezTo>
                        <a:pt x="139" y="390"/>
                        <a:pt x="139" y="390"/>
                        <a:pt x="139" y="39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lnTo>
                        <a:pt x="122" y="0"/>
                      </a:lnTo>
                      <a:close/>
                      <a:moveTo>
                        <a:pt x="122" y="134"/>
                      </a:moveTo>
                      <a:cubicBezTo>
                        <a:pt x="113" y="130"/>
                        <a:pt x="107" y="127"/>
                        <a:pt x="103" y="122"/>
                      </a:cubicBezTo>
                      <a:cubicBezTo>
                        <a:pt x="88" y="103"/>
                        <a:pt x="102" y="84"/>
                        <a:pt x="122" y="78"/>
                      </a:cubicBezTo>
                      <a:lnTo>
                        <a:pt x="122" y="13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ľîḍé">
                  <a:extLst>
                    <a:ext uri="{FF2B5EF4-FFF2-40B4-BE49-F238E27FC236}">
                      <a16:creationId xmlns:a16="http://schemas.microsoft.com/office/drawing/2014/main" id="{19F8EDA8-0E66-41B7-95D2-30F1D512CBAC}"/>
                    </a:ext>
                  </a:extLst>
                </p:cNvPr>
                <p:cNvSpPr/>
                <p:nvPr/>
              </p:nvSpPr>
              <p:spPr bwMode="auto">
                <a:xfrm>
                  <a:off x="2312988" y="2778125"/>
                  <a:ext cx="484188" cy="330200"/>
                </a:xfrm>
                <a:custGeom>
                  <a:avLst/>
                  <a:gdLst>
                    <a:gd name="T0" fmla="*/ 0 w 69"/>
                    <a:gd name="T1" fmla="*/ 0 h 47"/>
                    <a:gd name="T2" fmla="*/ 69 w 69"/>
                    <a:gd name="T3" fmla="*/ 47 h 47"/>
                    <a:gd name="T4" fmla="*/ 20 w 69"/>
                    <a:gd name="T5" fmla="*/ 47 h 47"/>
                    <a:gd name="T6" fmla="*/ 0 w 69"/>
                    <a:gd name="T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47">
                      <a:moveTo>
                        <a:pt x="0" y="0"/>
                      </a:moveTo>
                      <a:cubicBezTo>
                        <a:pt x="28" y="9"/>
                        <a:pt x="51" y="25"/>
                        <a:pt x="6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15" y="31"/>
                        <a:pt x="8" y="1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ṩļîďe">
                  <a:extLst>
                    <a:ext uri="{FF2B5EF4-FFF2-40B4-BE49-F238E27FC236}">
                      <a16:creationId xmlns:a16="http://schemas.microsoft.com/office/drawing/2014/main" id="{33B35223-CF0C-457B-8A06-8C3E94F93235}"/>
                    </a:ext>
                  </a:extLst>
                </p:cNvPr>
                <p:cNvSpPr/>
                <p:nvPr/>
              </p:nvSpPr>
              <p:spPr bwMode="auto">
                <a:xfrm>
                  <a:off x="2032001" y="2735263"/>
                  <a:ext cx="309563" cy="373063"/>
                </a:xfrm>
                <a:custGeom>
                  <a:avLst/>
                  <a:gdLst>
                    <a:gd name="T0" fmla="*/ 0 w 44"/>
                    <a:gd name="T1" fmla="*/ 0 h 53"/>
                    <a:gd name="T2" fmla="*/ 22 w 44"/>
                    <a:gd name="T3" fmla="*/ 2 h 53"/>
                    <a:gd name="T4" fmla="*/ 44 w 44"/>
                    <a:gd name="T5" fmla="*/ 53 h 53"/>
                    <a:gd name="T6" fmla="*/ 0 w 44"/>
                    <a:gd name="T7" fmla="*/ 53 h 53"/>
                    <a:gd name="T8" fmla="*/ 0 w 44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3">
                      <a:moveTo>
                        <a:pt x="0" y="0"/>
                      </a:moveTo>
                      <a:cubicBezTo>
                        <a:pt x="8" y="0"/>
                        <a:pt x="15" y="1"/>
                        <a:pt x="22" y="2"/>
                      </a:cubicBezTo>
                      <a:cubicBezTo>
                        <a:pt x="31" y="19"/>
                        <a:pt x="39" y="36"/>
                        <a:pt x="44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ṩḻïḓé">
                  <a:extLst>
                    <a:ext uri="{FF2B5EF4-FFF2-40B4-BE49-F238E27FC236}">
                      <a16:creationId xmlns:a16="http://schemas.microsoft.com/office/drawing/2014/main" id="{05EE4CEF-D921-4C80-94C2-0A87424257B5}"/>
                    </a:ext>
                  </a:extLst>
                </p:cNvPr>
                <p:cNvSpPr/>
                <p:nvPr/>
              </p:nvSpPr>
              <p:spPr bwMode="auto">
                <a:xfrm>
                  <a:off x="2489201" y="3233738"/>
                  <a:ext cx="519113" cy="414338"/>
                </a:xfrm>
                <a:custGeom>
                  <a:avLst/>
                  <a:gdLst>
                    <a:gd name="T0" fmla="*/ 0 w 74"/>
                    <a:gd name="T1" fmla="*/ 0 h 59"/>
                    <a:gd name="T2" fmla="*/ 56 w 74"/>
                    <a:gd name="T3" fmla="*/ 0 h 59"/>
                    <a:gd name="T4" fmla="*/ 74 w 74"/>
                    <a:gd name="T5" fmla="*/ 59 h 59"/>
                    <a:gd name="T6" fmla="*/ 7 w 74"/>
                    <a:gd name="T7" fmla="*/ 59 h 59"/>
                    <a:gd name="T8" fmla="*/ 0 w 74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9">
                      <a:moveTo>
                        <a:pt x="0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66" y="17"/>
                        <a:pt x="72" y="38"/>
                        <a:pt x="74" y="59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7" y="39"/>
                        <a:pt x="5" y="1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ś1îḋè">
                  <a:extLst>
                    <a:ext uri="{FF2B5EF4-FFF2-40B4-BE49-F238E27FC236}">
                      <a16:creationId xmlns:a16="http://schemas.microsoft.com/office/drawing/2014/main" id="{C2C437CA-1194-4168-BC6D-1BFD50F38DF3}"/>
                    </a:ext>
                  </a:extLst>
                </p:cNvPr>
                <p:cNvSpPr/>
                <p:nvPr/>
              </p:nvSpPr>
              <p:spPr bwMode="auto">
                <a:xfrm>
                  <a:off x="2032001" y="3233738"/>
                  <a:ext cx="400050" cy="414338"/>
                </a:xfrm>
                <a:custGeom>
                  <a:avLst/>
                  <a:gdLst>
                    <a:gd name="T0" fmla="*/ 0 w 57"/>
                    <a:gd name="T1" fmla="*/ 0 h 59"/>
                    <a:gd name="T2" fmla="*/ 49 w 57"/>
                    <a:gd name="T3" fmla="*/ 0 h 59"/>
                    <a:gd name="T4" fmla="*/ 57 w 57"/>
                    <a:gd name="T5" fmla="*/ 59 h 59"/>
                    <a:gd name="T6" fmla="*/ 0 w 57"/>
                    <a:gd name="T7" fmla="*/ 59 h 59"/>
                    <a:gd name="T8" fmla="*/ 0 w 57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0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4" y="19"/>
                        <a:pt x="57" y="39"/>
                        <a:pt x="57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îŝlîḋe">
                  <a:extLst>
                    <a:ext uri="{FF2B5EF4-FFF2-40B4-BE49-F238E27FC236}">
                      <a16:creationId xmlns:a16="http://schemas.microsoft.com/office/drawing/2014/main" id="{CBB986D1-4893-4CF3-BB73-87C81A97DD0A}"/>
                    </a:ext>
                  </a:extLst>
                </p:cNvPr>
                <p:cNvSpPr/>
                <p:nvPr/>
              </p:nvSpPr>
              <p:spPr bwMode="auto">
                <a:xfrm>
                  <a:off x="2474913" y="3775075"/>
                  <a:ext cx="533400" cy="420688"/>
                </a:xfrm>
                <a:custGeom>
                  <a:avLst/>
                  <a:gdLst>
                    <a:gd name="T0" fmla="*/ 9 w 76"/>
                    <a:gd name="T1" fmla="*/ 0 h 60"/>
                    <a:gd name="T2" fmla="*/ 76 w 76"/>
                    <a:gd name="T3" fmla="*/ 0 h 60"/>
                    <a:gd name="T4" fmla="*/ 58 w 76"/>
                    <a:gd name="T5" fmla="*/ 60 h 60"/>
                    <a:gd name="T6" fmla="*/ 0 w 76"/>
                    <a:gd name="T7" fmla="*/ 60 h 60"/>
                    <a:gd name="T8" fmla="*/ 9 w 7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0">
                      <a:moveTo>
                        <a:pt x="9" y="0"/>
                      </a:move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4" y="22"/>
                        <a:pt x="68" y="42"/>
                        <a:pt x="58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5" y="40"/>
                        <a:pt x="8" y="2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ḷíďé">
                  <a:extLst>
                    <a:ext uri="{FF2B5EF4-FFF2-40B4-BE49-F238E27FC236}">
                      <a16:creationId xmlns:a16="http://schemas.microsoft.com/office/drawing/2014/main" id="{C748A6DA-685F-4532-84CD-2F9E7ED76306}"/>
                    </a:ext>
                  </a:extLst>
                </p:cNvPr>
                <p:cNvSpPr/>
                <p:nvPr/>
              </p:nvSpPr>
              <p:spPr bwMode="auto">
                <a:xfrm>
                  <a:off x="2032001" y="3775075"/>
                  <a:ext cx="393700" cy="420688"/>
                </a:xfrm>
                <a:custGeom>
                  <a:avLst/>
                  <a:gdLst>
                    <a:gd name="T0" fmla="*/ 0 w 56"/>
                    <a:gd name="T1" fmla="*/ 0 h 60"/>
                    <a:gd name="T2" fmla="*/ 56 w 56"/>
                    <a:gd name="T3" fmla="*/ 0 h 60"/>
                    <a:gd name="T4" fmla="*/ 45 w 56"/>
                    <a:gd name="T5" fmla="*/ 60 h 60"/>
                    <a:gd name="T6" fmla="*/ 0 w 56"/>
                    <a:gd name="T7" fmla="*/ 60 h 60"/>
                    <a:gd name="T8" fmla="*/ 0 w 5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60">
                      <a:moveTo>
                        <a:pt x="0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5" y="20"/>
                        <a:pt x="51" y="40"/>
                        <a:pt x="45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şḻíḓê">
                  <a:extLst>
                    <a:ext uri="{FF2B5EF4-FFF2-40B4-BE49-F238E27FC236}">
                      <a16:creationId xmlns:a16="http://schemas.microsoft.com/office/drawing/2014/main" id="{3E686890-8C19-417D-B7C8-7410E65366F8}"/>
                    </a:ext>
                  </a:extLst>
                </p:cNvPr>
                <p:cNvSpPr/>
                <p:nvPr/>
              </p:nvSpPr>
              <p:spPr bwMode="auto">
                <a:xfrm>
                  <a:off x="2305051" y="4321175"/>
                  <a:ext cx="492125" cy="330200"/>
                </a:xfrm>
                <a:custGeom>
                  <a:avLst/>
                  <a:gdLst>
                    <a:gd name="T0" fmla="*/ 19 w 70"/>
                    <a:gd name="T1" fmla="*/ 0 h 47"/>
                    <a:gd name="T2" fmla="*/ 70 w 70"/>
                    <a:gd name="T3" fmla="*/ 0 h 47"/>
                    <a:gd name="T4" fmla="*/ 0 w 70"/>
                    <a:gd name="T5" fmla="*/ 47 h 47"/>
                    <a:gd name="T6" fmla="*/ 19 w 70"/>
                    <a:gd name="T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" h="47">
                      <a:moveTo>
                        <a:pt x="19" y="0"/>
                      </a:move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52" y="22"/>
                        <a:pt x="28" y="39"/>
                        <a:pt x="0" y="47"/>
                      </a:cubicBezTo>
                      <a:cubicBezTo>
                        <a:pt x="7" y="31"/>
                        <a:pt x="13" y="15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ṡľíḑe">
                  <a:extLst>
                    <a:ext uri="{FF2B5EF4-FFF2-40B4-BE49-F238E27FC236}">
                      <a16:creationId xmlns:a16="http://schemas.microsoft.com/office/drawing/2014/main" id="{E8A6C5CF-51AA-4482-A8BF-90C1A2C27F55}"/>
                    </a:ext>
                  </a:extLst>
                </p:cNvPr>
                <p:cNvSpPr/>
                <p:nvPr/>
              </p:nvSpPr>
              <p:spPr bwMode="auto">
                <a:xfrm>
                  <a:off x="2032001" y="2447925"/>
                  <a:ext cx="1384300" cy="2527300"/>
                </a:xfrm>
                <a:custGeom>
                  <a:avLst/>
                  <a:gdLst>
                    <a:gd name="T0" fmla="*/ 0 w 197"/>
                    <a:gd name="T1" fmla="*/ 0 h 360"/>
                    <a:gd name="T2" fmla="*/ 127 w 197"/>
                    <a:gd name="T3" fmla="*/ 53 h 360"/>
                    <a:gd name="T4" fmla="*/ 127 w 197"/>
                    <a:gd name="T5" fmla="*/ 308 h 360"/>
                    <a:gd name="T6" fmla="*/ 0 w 197"/>
                    <a:gd name="T7" fmla="*/ 360 h 360"/>
                    <a:gd name="T8" fmla="*/ 0 w 197"/>
                    <a:gd name="T9" fmla="*/ 334 h 360"/>
                    <a:gd name="T10" fmla="*/ 109 w 197"/>
                    <a:gd name="T11" fmla="*/ 289 h 360"/>
                    <a:gd name="T12" fmla="*/ 109 w 197"/>
                    <a:gd name="T13" fmla="*/ 71 h 360"/>
                    <a:gd name="T14" fmla="*/ 0 w 197"/>
                    <a:gd name="T15" fmla="*/ 27 h 360"/>
                    <a:gd name="T16" fmla="*/ 0 w 197"/>
                    <a:gd name="T17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360">
                      <a:moveTo>
                        <a:pt x="0" y="0"/>
                      </a:moveTo>
                      <a:cubicBezTo>
                        <a:pt x="46" y="0"/>
                        <a:pt x="92" y="18"/>
                        <a:pt x="127" y="53"/>
                      </a:cubicBezTo>
                      <a:cubicBezTo>
                        <a:pt x="197" y="123"/>
                        <a:pt x="197" y="238"/>
                        <a:pt x="127" y="308"/>
                      </a:cubicBezTo>
                      <a:cubicBezTo>
                        <a:pt x="92" y="342"/>
                        <a:pt x="46" y="360"/>
                        <a:pt x="0" y="360"/>
                      </a:cubicBezTo>
                      <a:cubicBezTo>
                        <a:pt x="0" y="334"/>
                        <a:pt x="0" y="334"/>
                        <a:pt x="0" y="334"/>
                      </a:cubicBezTo>
                      <a:cubicBezTo>
                        <a:pt x="40" y="334"/>
                        <a:pt x="79" y="319"/>
                        <a:pt x="109" y="289"/>
                      </a:cubicBezTo>
                      <a:cubicBezTo>
                        <a:pt x="169" y="229"/>
                        <a:pt x="169" y="131"/>
                        <a:pt x="109" y="71"/>
                      </a:cubicBezTo>
                      <a:cubicBezTo>
                        <a:pt x="79" y="42"/>
                        <a:pt x="4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iṧľîḓé">
                  <a:extLst>
                    <a:ext uri="{FF2B5EF4-FFF2-40B4-BE49-F238E27FC236}">
                      <a16:creationId xmlns:a16="http://schemas.microsoft.com/office/drawing/2014/main" id="{33CB7A98-1B82-405E-8D9B-CCB43106034C}"/>
                    </a:ext>
                  </a:extLst>
                </p:cNvPr>
                <p:cNvSpPr/>
                <p:nvPr/>
              </p:nvSpPr>
              <p:spPr bwMode="auto">
                <a:xfrm>
                  <a:off x="2032001" y="4321175"/>
                  <a:ext cx="280988" cy="365125"/>
                </a:xfrm>
                <a:custGeom>
                  <a:avLst/>
                  <a:gdLst>
                    <a:gd name="T0" fmla="*/ 0 w 40"/>
                    <a:gd name="T1" fmla="*/ 0 h 52"/>
                    <a:gd name="T2" fmla="*/ 40 w 40"/>
                    <a:gd name="T3" fmla="*/ 0 h 52"/>
                    <a:gd name="T4" fmla="*/ 18 w 40"/>
                    <a:gd name="T5" fmla="*/ 51 h 52"/>
                    <a:gd name="T6" fmla="*/ 0 w 40"/>
                    <a:gd name="T7" fmla="*/ 52 h 52"/>
                    <a:gd name="T8" fmla="*/ 0 w 4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4" y="17"/>
                        <a:pt x="27" y="34"/>
                        <a:pt x="18" y="51"/>
                      </a:cubicBezTo>
                      <a:cubicBezTo>
                        <a:pt x="12" y="52"/>
                        <a:pt x="6" y="52"/>
                        <a:pt x="0" y="52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ïṡlíḍé">
              <a:extLst>
                <a:ext uri="{FF2B5EF4-FFF2-40B4-BE49-F238E27FC236}">
                  <a16:creationId xmlns:a16="http://schemas.microsoft.com/office/drawing/2014/main" id="{011DA9C7-2092-4DB9-ABA0-C8264CD544A5}"/>
                </a:ext>
              </a:extLst>
            </p:cNvPr>
            <p:cNvGrpSpPr/>
            <p:nvPr/>
          </p:nvGrpSpPr>
          <p:grpSpPr>
            <a:xfrm>
              <a:off x="5570674" y="3154017"/>
              <a:ext cx="2679414" cy="2493780"/>
              <a:chOff x="8472264" y="3117449"/>
              <a:chExt cx="2448272" cy="249378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B1007A7-1FCB-4864-9C3D-B5E980EA5AE1}"/>
                  </a:ext>
                </a:extLst>
              </p:cNvPr>
              <p:cNvCxnSpPr/>
              <p:nvPr/>
            </p:nvCxnSpPr>
            <p:spPr>
              <a:xfrm>
                <a:off x="8472264" y="311744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7C964E6-26C3-4B4E-ABB6-D45CE8934EE4}"/>
                  </a:ext>
                </a:extLst>
              </p:cNvPr>
              <p:cNvCxnSpPr/>
              <p:nvPr/>
            </p:nvCxnSpPr>
            <p:spPr>
              <a:xfrm>
                <a:off x="8472264" y="441769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8AD9287-8EBC-4ECA-86B9-FB2DAE4D2775}"/>
                  </a:ext>
                </a:extLst>
              </p:cNvPr>
              <p:cNvCxnSpPr/>
              <p:nvPr/>
            </p:nvCxnSpPr>
            <p:spPr>
              <a:xfrm>
                <a:off x="8472264" y="561122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Sḷîḋê">
              <a:extLst>
                <a:ext uri="{FF2B5EF4-FFF2-40B4-BE49-F238E27FC236}">
                  <a16:creationId xmlns:a16="http://schemas.microsoft.com/office/drawing/2014/main" id="{058D2866-E32B-4E05-8FA1-96B44729773F}"/>
                </a:ext>
              </a:extLst>
            </p:cNvPr>
            <p:cNvGrpSpPr/>
            <p:nvPr/>
          </p:nvGrpSpPr>
          <p:grpSpPr>
            <a:xfrm>
              <a:off x="8840454" y="3154017"/>
              <a:ext cx="2679414" cy="2493780"/>
              <a:chOff x="8472264" y="3117449"/>
              <a:chExt cx="2448272" cy="249378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5D4BD0F-40DA-4E91-967E-0A243DA24AA7}"/>
                  </a:ext>
                </a:extLst>
              </p:cNvPr>
              <p:cNvCxnSpPr/>
              <p:nvPr/>
            </p:nvCxnSpPr>
            <p:spPr>
              <a:xfrm>
                <a:off x="8472264" y="311744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A5BC48EC-4346-43DB-90D8-BDAE5D94A393}"/>
                  </a:ext>
                </a:extLst>
              </p:cNvPr>
              <p:cNvCxnSpPr/>
              <p:nvPr/>
            </p:nvCxnSpPr>
            <p:spPr>
              <a:xfrm>
                <a:off x="8472264" y="441769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265FAF93-00C2-4E09-95A8-8230D5FF104E}"/>
                  </a:ext>
                </a:extLst>
              </p:cNvPr>
              <p:cNvCxnSpPr/>
              <p:nvPr/>
            </p:nvCxnSpPr>
            <p:spPr>
              <a:xfrm>
                <a:off x="8472264" y="561122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îš1i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610937" y="2467818"/>
              <a:ext cx="267941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ŝlí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610937" y="2080220"/>
              <a:ext cx="267941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íṧļ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609208" y="3700127"/>
              <a:ext cx="267941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îṩļí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609208" y="3312529"/>
              <a:ext cx="267941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3" name="is1iḍ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609208" y="4959630"/>
              <a:ext cx="267941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4" name="îśḷiḑ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609208" y="4572032"/>
              <a:ext cx="267941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5" name="î$1i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39835" y="2467022"/>
              <a:ext cx="268003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ṥḻï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39835" y="2079424"/>
              <a:ext cx="268003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îş1î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39835" y="3715316"/>
              <a:ext cx="268003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ïṡlíď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39835" y="3327718"/>
              <a:ext cx="268003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îślî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40455" y="4959630"/>
              <a:ext cx="268003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îślí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40455" y="4572032"/>
              <a:ext cx="268003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772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90%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36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FD714-2DB6-4689-9A9F-690237A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c9c0501-f6fa-4b99-848b-2358f929cee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4690396-0AB7-46E8-8B47-C797028FE93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83472"/>
            <a:ext cx="11520488" cy="4245180"/>
            <a:chOff x="0" y="1583472"/>
            <a:chExt cx="11520488" cy="4245180"/>
          </a:xfrm>
        </p:grpSpPr>
        <p:grpSp>
          <p:nvGrpSpPr>
            <p:cNvPr id="6" name="îşl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005534A-EBB0-440B-9EA0-69D08CB494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583472"/>
              <a:ext cx="8659420" cy="4245180"/>
              <a:chOff x="0" y="1583472"/>
              <a:chExt cx="8659420" cy="4245180"/>
            </a:xfrm>
          </p:grpSpPr>
          <p:sp>
            <p:nvSpPr>
              <p:cNvPr id="16" name="ïṥ1iďè">
                <a:extLst>
                  <a:ext uri="{FF2B5EF4-FFF2-40B4-BE49-F238E27FC236}">
                    <a16:creationId xmlns:a16="http://schemas.microsoft.com/office/drawing/2014/main" id="{0D841F8F-1314-4B35-83F4-344DCD790EF1}"/>
                  </a:ext>
                </a:extLst>
              </p:cNvPr>
              <p:cNvSpPr/>
              <p:nvPr/>
            </p:nvSpPr>
            <p:spPr>
              <a:xfrm>
                <a:off x="0" y="2519145"/>
                <a:ext cx="4458944" cy="131349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t="-63768" b="-6254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ïšľíďè">
                <a:extLst>
                  <a:ext uri="{FF2B5EF4-FFF2-40B4-BE49-F238E27FC236}">
                    <a16:creationId xmlns:a16="http://schemas.microsoft.com/office/drawing/2014/main" id="{54AD4421-5C4E-433C-B117-6122ACDCAA63}"/>
                  </a:ext>
                </a:extLst>
              </p:cNvPr>
              <p:cNvSpPr/>
              <p:nvPr/>
            </p:nvSpPr>
            <p:spPr bwMode="auto">
              <a:xfrm>
                <a:off x="0" y="3356991"/>
                <a:ext cx="4401163" cy="466817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70000"/>
                </a:schemeClr>
              </a:solidFill>
              <a:ln w="25400" cap="flat">
                <a:noFill/>
                <a:miter lim="4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97AEB9A-ADE7-4CAE-8EE8-72B3A800C3FC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7076712" y="2447056"/>
                <a:ext cx="626946" cy="489786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BD18F36-AF55-4877-ABA1-C7A4BD2DAF8F}"/>
                  </a:ext>
                </a:extLst>
              </p:cNvPr>
              <p:cNvCxnSpPr>
                <a:cxnSpLocks/>
                <a:stCxn id="23" idx="3"/>
                <a:endCxn id="24" idx="7"/>
              </p:cNvCxnSpPr>
              <p:nvPr/>
            </p:nvCxnSpPr>
            <p:spPr>
              <a:xfrm flipH="1">
                <a:off x="7021467" y="3769126"/>
                <a:ext cx="701241" cy="786966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îṡḻíḋê">
                <a:extLst>
                  <a:ext uri="{FF2B5EF4-FFF2-40B4-BE49-F238E27FC236}">
                    <a16:creationId xmlns:a16="http://schemas.microsoft.com/office/drawing/2014/main" id="{925E0285-8CE8-4C37-BB6A-C9CCC897F6D0}"/>
                  </a:ext>
                </a:extLst>
              </p:cNvPr>
              <p:cNvGrpSpPr/>
              <p:nvPr/>
            </p:nvGrpSpPr>
            <p:grpSpPr>
              <a:xfrm>
                <a:off x="3580314" y="1583472"/>
                <a:ext cx="5079106" cy="4245180"/>
                <a:chOff x="-1498291" y="1583472"/>
                <a:chExt cx="5079106" cy="4245180"/>
              </a:xfrm>
            </p:grpSpPr>
            <p:grpSp>
              <p:nvGrpSpPr>
                <p:cNvPr id="30" name="íṡ1ïḍê">
                  <a:extLst>
                    <a:ext uri="{FF2B5EF4-FFF2-40B4-BE49-F238E27FC236}">
                      <a16:creationId xmlns:a16="http://schemas.microsoft.com/office/drawing/2014/main" id="{06304D2C-013A-4C7D-8D0E-096FFFCA5329}"/>
                    </a:ext>
                  </a:extLst>
                </p:cNvPr>
                <p:cNvGrpSpPr/>
                <p:nvPr/>
              </p:nvGrpSpPr>
              <p:grpSpPr>
                <a:xfrm>
                  <a:off x="1001123" y="1583472"/>
                  <a:ext cx="1055070" cy="1053814"/>
                  <a:chOff x="2023468" y="1669839"/>
                  <a:chExt cx="1055070" cy="1053814"/>
                </a:xfrm>
              </p:grpSpPr>
              <p:sp>
                <p:nvSpPr>
                  <p:cNvPr id="39" name="işḻîḋe">
                    <a:extLst>
                      <a:ext uri="{FF2B5EF4-FFF2-40B4-BE49-F238E27FC236}">
                        <a16:creationId xmlns:a16="http://schemas.microsoft.com/office/drawing/2014/main" id="{B58BDCDF-DDCF-4DBF-915B-D28C79370801}"/>
                      </a:ext>
                    </a:extLst>
                  </p:cNvPr>
                  <p:cNvSpPr/>
                  <p:nvPr/>
                </p:nvSpPr>
                <p:spPr>
                  <a:xfrm>
                    <a:off x="2023468" y="1669839"/>
                    <a:ext cx="1055070" cy="105381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66000"/>
                    </a:schemeClr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îŝ1îdê">
                    <a:extLst>
                      <a:ext uri="{FF2B5EF4-FFF2-40B4-BE49-F238E27FC236}">
                        <a16:creationId xmlns:a16="http://schemas.microsoft.com/office/drawing/2014/main" id="{5DD49146-D054-4F9B-97AA-F057B65457AD}"/>
                      </a:ext>
                    </a:extLst>
                  </p:cNvPr>
                  <p:cNvSpPr/>
                  <p:nvPr/>
                </p:nvSpPr>
                <p:spPr>
                  <a:xfrm>
                    <a:off x="2163862" y="1810066"/>
                    <a:ext cx="774282" cy="77336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/>
                  </a:bodyPr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bg1"/>
                        </a:solidFill>
                      </a:rPr>
                      <a:t>Keyword</a:t>
                    </a:r>
                    <a:endParaRPr lang="zh-CN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" name="ïsļïdé">
                  <a:extLst>
                    <a:ext uri="{FF2B5EF4-FFF2-40B4-BE49-F238E27FC236}">
                      <a16:creationId xmlns:a16="http://schemas.microsoft.com/office/drawing/2014/main" id="{8468475E-896A-4971-BF32-A745B05F58A8}"/>
                    </a:ext>
                  </a:extLst>
                </p:cNvPr>
                <p:cNvGrpSpPr/>
                <p:nvPr/>
              </p:nvGrpSpPr>
              <p:grpSpPr>
                <a:xfrm>
                  <a:off x="2525745" y="2820801"/>
                  <a:ext cx="1055070" cy="1053814"/>
                  <a:chOff x="2023468" y="3031893"/>
                  <a:chExt cx="1055070" cy="1053814"/>
                </a:xfrm>
              </p:grpSpPr>
              <p:sp>
                <p:nvSpPr>
                  <p:cNvPr id="37" name="íš1ídê">
                    <a:extLst>
                      <a:ext uri="{FF2B5EF4-FFF2-40B4-BE49-F238E27FC236}">
                        <a16:creationId xmlns:a16="http://schemas.microsoft.com/office/drawing/2014/main" id="{17B9D6C9-D02F-4015-9C88-4419636E7A1E}"/>
                      </a:ext>
                    </a:extLst>
                  </p:cNvPr>
                  <p:cNvSpPr/>
                  <p:nvPr/>
                </p:nvSpPr>
                <p:spPr>
                  <a:xfrm>
                    <a:off x="2023468" y="3031893"/>
                    <a:ext cx="1055070" cy="105381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66000"/>
                    </a:schemeClr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íṣļïdé">
                    <a:extLst>
                      <a:ext uri="{FF2B5EF4-FFF2-40B4-BE49-F238E27FC236}">
                        <a16:creationId xmlns:a16="http://schemas.microsoft.com/office/drawing/2014/main" id="{668E3516-7915-4A2F-94AA-C706BCFA9246}"/>
                      </a:ext>
                    </a:extLst>
                  </p:cNvPr>
                  <p:cNvSpPr/>
                  <p:nvPr/>
                </p:nvSpPr>
                <p:spPr>
                  <a:xfrm>
                    <a:off x="2163862" y="3172120"/>
                    <a:ext cx="774282" cy="773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/>
                  </a:bodyPr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bg1"/>
                        </a:solidFill>
                      </a:rPr>
                      <a:t>Keyword</a:t>
                    </a:r>
                    <a:endParaRPr lang="zh-CN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" name="ïsľïḋe">
                  <a:extLst>
                    <a:ext uri="{FF2B5EF4-FFF2-40B4-BE49-F238E27FC236}">
                      <a16:creationId xmlns:a16="http://schemas.microsoft.com/office/drawing/2014/main" id="{7E8288C9-03BC-46D8-A507-CB780A8C4BC5}"/>
                    </a:ext>
                  </a:extLst>
                </p:cNvPr>
                <p:cNvGrpSpPr/>
                <p:nvPr/>
              </p:nvGrpSpPr>
              <p:grpSpPr>
                <a:xfrm>
                  <a:off x="-1498291" y="2444884"/>
                  <a:ext cx="3619191" cy="3383768"/>
                  <a:chOff x="-690202" y="3089013"/>
                  <a:chExt cx="2606001" cy="2436484"/>
                </a:xfrm>
              </p:grpSpPr>
              <p:sp>
                <p:nvSpPr>
                  <p:cNvPr id="33" name="íšḻíde">
                    <a:extLst>
                      <a:ext uri="{FF2B5EF4-FFF2-40B4-BE49-F238E27FC236}">
                        <a16:creationId xmlns:a16="http://schemas.microsoft.com/office/drawing/2014/main" id="{759670E5-408C-47A3-A8B6-3F4C00598B23}"/>
                      </a:ext>
                    </a:extLst>
                  </p:cNvPr>
                  <p:cNvSpPr/>
                  <p:nvPr/>
                </p:nvSpPr>
                <p:spPr>
                  <a:xfrm>
                    <a:off x="860729" y="4471683"/>
                    <a:ext cx="1055070" cy="105381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66000"/>
                    </a:schemeClr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îSḻíḓè">
                    <a:extLst>
                      <a:ext uri="{FF2B5EF4-FFF2-40B4-BE49-F238E27FC236}">
                        <a16:creationId xmlns:a16="http://schemas.microsoft.com/office/drawing/2014/main" id="{66491968-AEB4-4433-863E-10ABB8456FA9}"/>
                      </a:ext>
                    </a:extLst>
                  </p:cNvPr>
                  <p:cNvSpPr/>
                  <p:nvPr/>
                </p:nvSpPr>
                <p:spPr>
                  <a:xfrm>
                    <a:off x="1001123" y="4611910"/>
                    <a:ext cx="774282" cy="77336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/>
                  </a:bodyPr>
                  <a:lstStyle/>
                  <a:p>
                    <a:pPr algn="ctr"/>
                    <a:r>
                      <a:rPr lang="en-US" altLang="zh-CN" sz="1600" b="1" dirty="0">
                        <a:solidFill>
                          <a:schemeClr val="bg1"/>
                        </a:solidFill>
                      </a:rPr>
                      <a:t>Keyword</a:t>
                    </a:r>
                    <a:endParaRPr lang="zh-CN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5" name="íṡ1îďê">
                    <a:extLst>
                      <a:ext uri="{FF2B5EF4-FFF2-40B4-BE49-F238E27FC236}">
                        <a16:creationId xmlns:a16="http://schemas.microsoft.com/office/drawing/2014/main" id="{BF727365-30A4-45A8-AC71-1FD04D0B36CE}"/>
                      </a:ext>
                    </a:extLst>
                  </p:cNvPr>
                  <p:cNvSpPr/>
                  <p:nvPr/>
                </p:nvSpPr>
                <p:spPr>
                  <a:xfrm>
                    <a:off x="-690202" y="3089013"/>
                    <a:ext cx="1055070" cy="1053814"/>
                  </a:xfrm>
                  <a:prstGeom prst="ellipse">
                    <a:avLst/>
                  </a:prstGeom>
                  <a:solidFill>
                    <a:srgbClr val="E6E6E6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ïśľiďê">
                    <a:extLst>
                      <a:ext uri="{FF2B5EF4-FFF2-40B4-BE49-F238E27FC236}">
                        <a16:creationId xmlns:a16="http://schemas.microsoft.com/office/drawing/2014/main" id="{458DAD17-BE4D-42F9-8785-8C94296143A3}"/>
                      </a:ext>
                    </a:extLst>
                  </p:cNvPr>
                  <p:cNvSpPr/>
                  <p:nvPr/>
                </p:nvSpPr>
                <p:spPr>
                  <a:xfrm>
                    <a:off x="-549809" y="3229240"/>
                    <a:ext cx="774282" cy="773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0000" tIns="46800" rIns="90000" bIns="46800" rtlCol="0" anchor="ctr">
                    <a:normAutofit/>
                  </a:bodyPr>
                  <a:lstStyle/>
                  <a:p>
                    <a:pPr algn="ctr"/>
                    <a:r>
                      <a:rPr lang="en-US" altLang="zh-CN" sz="1600" b="1" dirty="0">
                        <a:solidFill>
                          <a:schemeClr val="bg1"/>
                        </a:solidFill>
                      </a:rPr>
                      <a:t>Keyword</a:t>
                    </a:r>
                    <a:endParaRPr lang="zh-CN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21" name="íŝḷîde">
                <a:extLst>
                  <a:ext uri="{FF2B5EF4-FFF2-40B4-BE49-F238E27FC236}">
                    <a16:creationId xmlns:a16="http://schemas.microsoft.com/office/drawing/2014/main" id="{4557FCA9-3113-4187-BCAA-0D0B81AF22E1}"/>
                  </a:ext>
                </a:extLst>
              </p:cNvPr>
              <p:cNvSpPr/>
              <p:nvPr/>
            </p:nvSpPr>
            <p:spPr>
              <a:xfrm>
                <a:off x="6968877" y="2339221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î$ḻiḍè">
                <a:extLst>
                  <a:ext uri="{FF2B5EF4-FFF2-40B4-BE49-F238E27FC236}">
                    <a16:creationId xmlns:a16="http://schemas.microsoft.com/office/drawing/2014/main" id="{CE9FD2AC-E9A8-4768-BF0F-F8852DB81288}"/>
                  </a:ext>
                </a:extLst>
              </p:cNvPr>
              <p:cNvSpPr/>
              <p:nvPr/>
            </p:nvSpPr>
            <p:spPr>
              <a:xfrm>
                <a:off x="7685157" y="2918341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íṩļïḋe">
                <a:extLst>
                  <a:ext uri="{FF2B5EF4-FFF2-40B4-BE49-F238E27FC236}">
                    <a16:creationId xmlns:a16="http://schemas.microsoft.com/office/drawing/2014/main" id="{53A048C9-0032-4523-884D-899623D7E978}"/>
                  </a:ext>
                </a:extLst>
              </p:cNvPr>
              <p:cNvSpPr/>
              <p:nvPr/>
            </p:nvSpPr>
            <p:spPr>
              <a:xfrm>
                <a:off x="7704207" y="3661291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işlîďé">
                <a:extLst>
                  <a:ext uri="{FF2B5EF4-FFF2-40B4-BE49-F238E27FC236}">
                    <a16:creationId xmlns:a16="http://schemas.microsoft.com/office/drawing/2014/main" id="{08ED3B29-BB50-47CE-9B4A-BAB469D514E6}"/>
                  </a:ext>
                </a:extLst>
              </p:cNvPr>
              <p:cNvSpPr/>
              <p:nvPr/>
            </p:nvSpPr>
            <p:spPr>
              <a:xfrm>
                <a:off x="6913632" y="4537591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75831BA-A354-46C4-BCE3-AB8A0A8E2760}"/>
                  </a:ext>
                </a:extLst>
              </p:cNvPr>
              <p:cNvCxnSpPr>
                <a:stCxn id="35" idx="5"/>
                <a:endCxn id="33" idx="1"/>
              </p:cNvCxnSpPr>
              <p:nvPr/>
            </p:nvCxnSpPr>
            <p:spPr>
              <a:xfrm>
                <a:off x="4831002" y="3694083"/>
                <a:ext cx="1117815" cy="88537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îṣḷïdé">
                <a:extLst>
                  <a:ext uri="{FF2B5EF4-FFF2-40B4-BE49-F238E27FC236}">
                    <a16:creationId xmlns:a16="http://schemas.microsoft.com/office/drawing/2014/main" id="{C155AEB6-0D2A-4339-BDA0-DB2D8FB747AE}"/>
                  </a:ext>
                </a:extLst>
              </p:cNvPr>
              <p:cNvSpPr/>
              <p:nvPr/>
            </p:nvSpPr>
            <p:spPr>
              <a:xfrm>
                <a:off x="5889637" y="4516285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í$ḻïďè">
                <a:extLst>
                  <a:ext uri="{FF2B5EF4-FFF2-40B4-BE49-F238E27FC236}">
                    <a16:creationId xmlns:a16="http://schemas.microsoft.com/office/drawing/2014/main" id="{BE52D874-F70D-434F-9292-EECFDA16E571}"/>
                  </a:ext>
                </a:extLst>
              </p:cNvPr>
              <p:cNvSpPr/>
              <p:nvPr/>
            </p:nvSpPr>
            <p:spPr>
              <a:xfrm>
                <a:off x="4782979" y="3632200"/>
                <a:ext cx="126336" cy="126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íšḻîḓè">
                <a:extLst>
                  <a:ext uri="{FF2B5EF4-FFF2-40B4-BE49-F238E27FC236}">
                    <a16:creationId xmlns:a16="http://schemas.microsoft.com/office/drawing/2014/main" id="{EC95B5A5-FB48-473B-999F-378F31B34246}"/>
                  </a:ext>
                </a:extLst>
              </p:cNvPr>
              <p:cNvSpPr txBox="1"/>
              <p:nvPr/>
            </p:nvSpPr>
            <p:spPr>
              <a:xfrm>
                <a:off x="719138" y="4225599"/>
                <a:ext cx="4482927" cy="1596408"/>
              </a:xfrm>
              <a:prstGeom prst="rect">
                <a:avLst/>
              </a:prstGeom>
            </p:spPr>
            <p:txBody>
              <a:bodyPr wrap="square" lIns="90000" tIns="46800" rIns="90000" bIns="46800">
                <a:normAutofit/>
              </a:bodyPr>
              <a:lstStyle>
                <a:defPPr>
                  <a:defRPr lang="zh-CN"/>
                </a:defPPr>
                <a:lvl1pPr algn="ctr" fontAlgn="base">
                  <a:lnSpc>
                    <a:spcPct val="150000"/>
                  </a:lnSpc>
                  <a:defRPr sz="1000"/>
                </a:lvl1pPr>
              </a:lstStyle>
              <a:p>
                <a:pPr algn="l"/>
                <a:r>
                  <a:rPr lang="en-US" altLang="zh-CN" sz="1100" dirty="0"/>
                  <a:t>Supporting text here.</a:t>
                </a:r>
              </a:p>
              <a:p>
                <a:pPr algn="l"/>
                <a:r>
                  <a:rPr lang="en-US" altLang="zh-CN" sz="1100" dirty="0"/>
                  <a:t>You can use the icon library in iSlide  (www.islide.cc) to filter and replace existing icon elements with one click.</a:t>
                </a:r>
              </a:p>
            </p:txBody>
          </p:sp>
          <p:sp>
            <p:nvSpPr>
              <p:cNvPr id="29" name="îS1ïḋè">
                <a:extLst>
                  <a:ext uri="{FF2B5EF4-FFF2-40B4-BE49-F238E27FC236}">
                    <a16:creationId xmlns:a16="http://schemas.microsoft.com/office/drawing/2014/main" id="{71FC0F37-EDC6-4F71-B7F7-0FA35538CBEA}"/>
                  </a:ext>
                </a:extLst>
              </p:cNvPr>
              <p:cNvSpPr txBox="1"/>
              <p:nvPr/>
            </p:nvSpPr>
            <p:spPr>
              <a:xfrm>
                <a:off x="719138" y="3356992"/>
                <a:ext cx="3656919" cy="432842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i$ľiḑê">
              <a:extLst>
                <a:ext uri="{FF2B5EF4-FFF2-40B4-BE49-F238E27FC236}">
                  <a16:creationId xmlns:a16="http://schemas.microsoft.com/office/drawing/2014/main" id="{F784B2DA-8985-4F22-8655-5DBF204884C3}"/>
                </a:ext>
              </a:extLst>
            </p:cNvPr>
            <p:cNvGrpSpPr/>
            <p:nvPr/>
          </p:nvGrpSpPr>
          <p:grpSpPr>
            <a:xfrm>
              <a:off x="7536160" y="1623737"/>
              <a:ext cx="3984328" cy="939512"/>
              <a:chOff x="1752087" y="1379126"/>
              <a:chExt cx="7030484" cy="939512"/>
            </a:xfrm>
          </p:grpSpPr>
          <p:sp>
            <p:nvSpPr>
              <p:cNvPr id="14" name="íş1íde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1752087" y="1820932"/>
                <a:ext cx="7030484" cy="497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option to retain text.</a:t>
                </a:r>
              </a:p>
            </p:txBody>
          </p:sp>
          <p:sp>
            <p:nvSpPr>
              <p:cNvPr id="15" name="ïṥḷiďé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1752089" y="1379126"/>
                <a:ext cx="7030481" cy="4325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ïṩliḍe">
              <a:extLst>
                <a:ext uri="{FF2B5EF4-FFF2-40B4-BE49-F238E27FC236}">
                  <a16:creationId xmlns:a16="http://schemas.microsoft.com/office/drawing/2014/main" id="{F784B2DA-8985-4F22-8655-5DBF204884C3}"/>
                </a:ext>
              </a:extLst>
            </p:cNvPr>
            <p:cNvGrpSpPr/>
            <p:nvPr/>
          </p:nvGrpSpPr>
          <p:grpSpPr>
            <a:xfrm>
              <a:off x="8983573" y="2893866"/>
              <a:ext cx="2536915" cy="939512"/>
              <a:chOff x="2203767" y="1422670"/>
              <a:chExt cx="7030484" cy="939512"/>
            </a:xfrm>
          </p:grpSpPr>
          <p:sp>
            <p:nvSpPr>
              <p:cNvPr id="12" name="íšliďe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2203767" y="1864476"/>
                <a:ext cx="7030484" cy="497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option to retain text.</a:t>
                </a:r>
              </a:p>
            </p:txBody>
          </p:sp>
          <p:sp>
            <p:nvSpPr>
              <p:cNvPr id="13" name="íṩľiḍè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2203770" y="1422670"/>
                <a:ext cx="7030481" cy="4325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ş1íḍê">
              <a:extLst>
                <a:ext uri="{FF2B5EF4-FFF2-40B4-BE49-F238E27FC236}">
                  <a16:creationId xmlns:a16="http://schemas.microsoft.com/office/drawing/2014/main" id="{F784B2DA-8985-4F22-8655-5DBF204884C3}"/>
                </a:ext>
              </a:extLst>
            </p:cNvPr>
            <p:cNvGrpSpPr/>
            <p:nvPr/>
          </p:nvGrpSpPr>
          <p:grpSpPr>
            <a:xfrm>
              <a:off x="7536160" y="4617788"/>
              <a:ext cx="3984327" cy="939512"/>
              <a:chOff x="1752087" y="1379126"/>
              <a:chExt cx="7030484" cy="939512"/>
            </a:xfrm>
          </p:grpSpPr>
          <p:sp>
            <p:nvSpPr>
              <p:cNvPr id="10" name="íṡlîdê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1752087" y="1820932"/>
                <a:ext cx="7030484" cy="497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option to retain text.</a:t>
                </a:r>
              </a:p>
            </p:txBody>
          </p:sp>
          <p:sp>
            <p:nvSpPr>
              <p:cNvPr id="11" name="îšľíḑe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1752089" y="1379126"/>
                <a:ext cx="7030481" cy="4325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29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DD27DC-B247-434E-8356-88689F9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3877B-674B-4222-985F-908C6F0E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40a2cb5b-bc90-43b7-baf9-6a28e96d34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14534E8-26BF-43E7-8775-DAA7553157B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019" y="1579856"/>
            <a:ext cx="10341981" cy="4566943"/>
            <a:chOff x="1135019" y="1579856"/>
            <a:chExt cx="10341981" cy="4566943"/>
          </a:xfrm>
        </p:grpSpPr>
        <p:sp>
          <p:nvSpPr>
            <p:cNvPr id="6" name="îşlïdè">
              <a:extLst>
                <a:ext uri="{FF2B5EF4-FFF2-40B4-BE49-F238E27FC236}">
                  <a16:creationId xmlns:a16="http://schemas.microsoft.com/office/drawing/2014/main" id="{B8328910-481C-4D51-8D1B-DFED304384EE}"/>
                </a:ext>
              </a:extLst>
            </p:cNvPr>
            <p:cNvSpPr/>
            <p:nvPr/>
          </p:nvSpPr>
          <p:spPr>
            <a:xfrm rot="10800000" flipV="1">
              <a:off x="1135019" y="2411911"/>
              <a:ext cx="3801816" cy="2949991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sľïḋê">
              <a:extLst>
                <a:ext uri="{FF2B5EF4-FFF2-40B4-BE49-F238E27FC236}">
                  <a16:creationId xmlns:a16="http://schemas.microsoft.com/office/drawing/2014/main" id="{50F90607-477B-40F9-ABAB-AA79A6BF53A5}"/>
                </a:ext>
              </a:extLst>
            </p:cNvPr>
            <p:cNvSpPr/>
            <p:nvPr/>
          </p:nvSpPr>
          <p:spPr>
            <a:xfrm rot="10800000" flipV="1">
              <a:off x="4773302" y="4221727"/>
              <a:ext cx="1469403" cy="11401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šļíḋê">
              <a:extLst>
                <a:ext uri="{FF2B5EF4-FFF2-40B4-BE49-F238E27FC236}">
                  <a16:creationId xmlns:a16="http://schemas.microsoft.com/office/drawing/2014/main" id="{F89F1CDB-7EAE-4F94-B30D-D9A0B4A0AFFC}"/>
                </a:ext>
              </a:extLst>
            </p:cNvPr>
            <p:cNvSpPr/>
            <p:nvPr/>
          </p:nvSpPr>
          <p:spPr>
            <a:xfrm rot="10800000" flipV="1">
              <a:off x="6079172" y="2973088"/>
              <a:ext cx="3078602" cy="23888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ḻídê">
              <a:extLst>
                <a:ext uri="{FF2B5EF4-FFF2-40B4-BE49-F238E27FC236}">
                  <a16:creationId xmlns:a16="http://schemas.microsoft.com/office/drawing/2014/main" id="{147991F5-1E64-420B-8036-910D81E458EF}"/>
                </a:ext>
              </a:extLst>
            </p:cNvPr>
            <p:cNvSpPr/>
            <p:nvPr/>
          </p:nvSpPr>
          <p:spPr>
            <a:xfrm rot="10800000" flipV="1">
              <a:off x="8990246" y="3909006"/>
              <a:ext cx="1872424" cy="145289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B6E12A7-4531-432B-AFEF-B0C3A8B676E4}"/>
                </a:ext>
              </a:extLst>
            </p:cNvPr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F55ECE1-3C0A-4231-B2AA-0EFD90BB66E4}"/>
                </a:ext>
              </a:extLst>
            </p:cNvPr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5089BA-4133-45F9-B570-8D78FAA812B5}"/>
                </a:ext>
              </a:extLst>
            </p:cNvPr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DA92AEE-EDB5-4CC5-89A7-98071E6AC993}"/>
                </a:ext>
              </a:extLst>
            </p:cNvPr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şļíḓê">
              <a:extLst>
                <a:ext uri="{FF2B5EF4-FFF2-40B4-BE49-F238E27FC236}">
                  <a16:creationId xmlns:a16="http://schemas.microsoft.com/office/drawing/2014/main" id="{1BD3D5DB-59D2-4602-A0F6-B3C79660E329}"/>
                </a:ext>
              </a:extLst>
            </p:cNvPr>
            <p:cNvSpPr txBox="1"/>
            <p:nvPr/>
          </p:nvSpPr>
          <p:spPr>
            <a:xfrm>
              <a:off x="2078919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5" name="ïšḻîḓe">
              <a:extLst>
                <a:ext uri="{FF2B5EF4-FFF2-40B4-BE49-F238E27FC236}">
                  <a16:creationId xmlns:a16="http://schemas.microsoft.com/office/drawing/2014/main" id="{85119AEF-A19F-497B-9A0E-E9F6A1231886}"/>
                </a:ext>
              </a:extLst>
            </p:cNvPr>
            <p:cNvSpPr txBox="1"/>
            <p:nvPr/>
          </p:nvSpPr>
          <p:spPr>
            <a:xfrm>
              <a:off x="4545535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6" name="îšlîḋè">
              <a:extLst>
                <a:ext uri="{FF2B5EF4-FFF2-40B4-BE49-F238E27FC236}">
                  <a16:creationId xmlns:a16="http://schemas.microsoft.com/office/drawing/2014/main" id="{198F57AA-E177-479C-B3FD-221912FE1E76}"/>
                </a:ext>
              </a:extLst>
            </p:cNvPr>
            <p:cNvSpPr txBox="1"/>
            <p:nvPr/>
          </p:nvSpPr>
          <p:spPr>
            <a:xfrm>
              <a:off x="6651311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7" name="ïŝļïde">
              <a:extLst>
                <a:ext uri="{FF2B5EF4-FFF2-40B4-BE49-F238E27FC236}">
                  <a16:creationId xmlns:a16="http://schemas.microsoft.com/office/drawing/2014/main" id="{1174CD5A-3360-4BFE-B7D1-419A8F67CC2E}"/>
                </a:ext>
              </a:extLst>
            </p:cNvPr>
            <p:cNvSpPr txBox="1"/>
            <p:nvPr/>
          </p:nvSpPr>
          <p:spPr>
            <a:xfrm>
              <a:off x="8795933" y="5617337"/>
              <a:ext cx="2261048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8" name="ïSlídè">
              <a:extLst>
                <a:ext uri="{FF2B5EF4-FFF2-40B4-BE49-F238E27FC236}">
                  <a16:creationId xmlns:a16="http://schemas.microsoft.com/office/drawing/2014/main" id="{1D651DA5-9BA2-4AAB-85ED-28142C5CBE89}"/>
                </a:ext>
              </a:extLst>
            </p:cNvPr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19" name="iṡḻiḑe">
              <a:extLst>
                <a:ext uri="{FF2B5EF4-FFF2-40B4-BE49-F238E27FC236}">
                  <a16:creationId xmlns:a16="http://schemas.microsoft.com/office/drawing/2014/main" id="{939CC625-9A06-4136-8FD5-AE281D43E9E6}"/>
                </a:ext>
              </a:extLst>
            </p:cNvPr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0" name="ï$ľîďè">
              <a:extLst>
                <a:ext uri="{FF2B5EF4-FFF2-40B4-BE49-F238E27FC236}">
                  <a16:creationId xmlns:a16="http://schemas.microsoft.com/office/drawing/2014/main" id="{226B810C-0097-451B-A51B-A594A992651E}"/>
                </a:ext>
              </a:extLst>
            </p:cNvPr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š1íḓè">
              <a:extLst>
                <a:ext uri="{FF2B5EF4-FFF2-40B4-BE49-F238E27FC236}">
                  <a16:creationId xmlns:a16="http://schemas.microsoft.com/office/drawing/2014/main" id="{CB4E375B-9103-45FD-8CD1-65BCB9C289C4}"/>
                </a:ext>
              </a:extLst>
            </p:cNvPr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3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2A628-EBE4-4D7D-8A38-3E90238C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40557-E834-4F65-95CC-1585E5F8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8A71-80FB-4067-BFDD-87A2A51F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b5ecf34a-e6f1-4e2a-a85a-917327609ee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52351D-02A5-4FCC-8F2F-1F26385533E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137" y="1948227"/>
            <a:ext cx="10801351" cy="3247523"/>
            <a:chOff x="719137" y="1948227"/>
            <a:chExt cx="10801351" cy="3247523"/>
          </a:xfrm>
        </p:grpSpPr>
        <p:sp>
          <p:nvSpPr>
            <p:cNvPr id="6" name="îṧļïdé">
              <a:extLst>
                <a:ext uri="{FF2B5EF4-FFF2-40B4-BE49-F238E27FC236}">
                  <a16:creationId xmlns:a16="http://schemas.microsoft.com/office/drawing/2014/main" id="{12CD8616-0825-45B0-865A-DC76F22E5AD0}"/>
                </a:ext>
              </a:extLst>
            </p:cNvPr>
            <p:cNvSpPr/>
            <p:nvPr/>
          </p:nvSpPr>
          <p:spPr bwMode="auto">
            <a:xfrm>
              <a:off x="4490244" y="1989000"/>
              <a:ext cx="3211513" cy="3206750"/>
            </a:xfrm>
            <a:custGeom>
              <a:avLst/>
              <a:gdLst>
                <a:gd name="T0" fmla="*/ 2409 w 5182"/>
                <a:gd name="T1" fmla="*/ 100 h 5182"/>
                <a:gd name="T2" fmla="*/ 2772 w 5182"/>
                <a:gd name="T3" fmla="*/ 100 h 5182"/>
                <a:gd name="T4" fmla="*/ 5082 w 5182"/>
                <a:gd name="T5" fmla="*/ 2410 h 5182"/>
                <a:gd name="T6" fmla="*/ 5082 w 5182"/>
                <a:gd name="T7" fmla="*/ 2772 h 5182"/>
                <a:gd name="T8" fmla="*/ 2772 w 5182"/>
                <a:gd name="T9" fmla="*/ 5082 h 5182"/>
                <a:gd name="T10" fmla="*/ 2409 w 5182"/>
                <a:gd name="T11" fmla="*/ 5082 h 5182"/>
                <a:gd name="T12" fmla="*/ 100 w 5182"/>
                <a:gd name="T13" fmla="*/ 2772 h 5182"/>
                <a:gd name="T14" fmla="*/ 100 w 5182"/>
                <a:gd name="T15" fmla="*/ 2410 h 5182"/>
                <a:gd name="T16" fmla="*/ 2409 w 5182"/>
                <a:gd name="T17" fmla="*/ 100 h 5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2" h="5182">
                  <a:moveTo>
                    <a:pt x="2409" y="100"/>
                  </a:moveTo>
                  <a:cubicBezTo>
                    <a:pt x="2510" y="0"/>
                    <a:pt x="2672" y="0"/>
                    <a:pt x="2772" y="100"/>
                  </a:cubicBezTo>
                  <a:lnTo>
                    <a:pt x="5082" y="2410"/>
                  </a:lnTo>
                  <a:cubicBezTo>
                    <a:pt x="5182" y="2510"/>
                    <a:pt x="5182" y="2672"/>
                    <a:pt x="5082" y="2772"/>
                  </a:cubicBezTo>
                  <a:lnTo>
                    <a:pt x="2772" y="5082"/>
                  </a:lnTo>
                  <a:cubicBezTo>
                    <a:pt x="2672" y="5182"/>
                    <a:pt x="2510" y="5182"/>
                    <a:pt x="2409" y="5082"/>
                  </a:cubicBezTo>
                  <a:lnTo>
                    <a:pt x="100" y="2772"/>
                  </a:lnTo>
                  <a:cubicBezTo>
                    <a:pt x="0" y="2672"/>
                    <a:pt x="0" y="2510"/>
                    <a:pt x="100" y="2410"/>
                  </a:cubicBezTo>
                  <a:lnTo>
                    <a:pt x="2409" y="100"/>
                  </a:lnTo>
                  <a:close/>
                </a:path>
              </a:pathLst>
            </a:custGeom>
            <a:blipFill>
              <a:blip r:embed="rId3"/>
              <a:stretch>
                <a:fillRect l="-17281" t="-487" r="-17152" b="-487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ïŝlïḓè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033837" y="2530212"/>
              <a:ext cx="2124326" cy="2124326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" name="ïśḻíďé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299973" y="2811324"/>
              <a:ext cx="1562102" cy="1562102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9" name="ïśḻiḍê">
              <a:extLst>
                <a:ext uri="{FF2B5EF4-FFF2-40B4-BE49-F238E27FC236}">
                  <a16:creationId xmlns:a16="http://schemas.microsoft.com/office/drawing/2014/main" id="{A2909798-60CE-4EE8-BD93-E28428DB4CA7}"/>
                </a:ext>
              </a:extLst>
            </p:cNvPr>
            <p:cNvSpPr/>
            <p:nvPr/>
          </p:nvSpPr>
          <p:spPr>
            <a:xfrm>
              <a:off x="5523686" y="3035037"/>
              <a:ext cx="1114676" cy="1114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/>
                <a:t>Text</a:t>
              </a:r>
              <a:endParaRPr dirty="0"/>
            </a:p>
          </p:txBody>
        </p:sp>
        <p:grpSp>
          <p:nvGrpSpPr>
            <p:cNvPr id="10" name="íṡḻîḓê">
              <a:extLst>
                <a:ext uri="{FF2B5EF4-FFF2-40B4-BE49-F238E27FC236}">
                  <a16:creationId xmlns:a16="http://schemas.microsoft.com/office/drawing/2014/main" id="{CDC14451-C71D-4BB2-BE76-161E9B325074}"/>
                </a:ext>
              </a:extLst>
            </p:cNvPr>
            <p:cNvGrpSpPr/>
            <p:nvPr/>
          </p:nvGrpSpPr>
          <p:grpSpPr>
            <a:xfrm>
              <a:off x="4745055" y="2274864"/>
              <a:ext cx="725106" cy="725106"/>
              <a:chOff x="4462645" y="1965241"/>
              <a:chExt cx="1017604" cy="1017604"/>
            </a:xfrm>
          </p:grpSpPr>
          <p:sp>
            <p:nvSpPr>
              <p:cNvPr id="32" name="îşḷíḍè">
                <a:extLst>
                  <a:ext uri="{FF2B5EF4-FFF2-40B4-BE49-F238E27FC236}">
                    <a16:creationId xmlns:a16="http://schemas.microsoft.com/office/drawing/2014/main" id="{EFC3B4BC-0F46-4645-846D-78F07817124E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i$ḻiḑe">
                <a:extLst>
                  <a:ext uri="{FF2B5EF4-FFF2-40B4-BE49-F238E27FC236}">
                    <a16:creationId xmlns:a16="http://schemas.microsoft.com/office/drawing/2014/main" id="{87DB9490-B3FA-4C1D-8FFC-71F21C078F6C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îş1íḋé">
              <a:extLst>
                <a:ext uri="{FF2B5EF4-FFF2-40B4-BE49-F238E27FC236}">
                  <a16:creationId xmlns:a16="http://schemas.microsoft.com/office/drawing/2014/main" id="{7397E612-0668-40CA-B449-AF46C98043C0}"/>
                </a:ext>
              </a:extLst>
            </p:cNvPr>
            <p:cNvGrpSpPr/>
            <p:nvPr/>
          </p:nvGrpSpPr>
          <p:grpSpPr>
            <a:xfrm>
              <a:off x="4745055" y="4124923"/>
              <a:ext cx="725106" cy="725106"/>
              <a:chOff x="4462645" y="1965241"/>
              <a:chExt cx="1017604" cy="1017604"/>
            </a:xfrm>
          </p:grpSpPr>
          <p:sp>
            <p:nvSpPr>
              <p:cNvPr id="30" name="iṧľíḋe">
                <a:extLst>
                  <a:ext uri="{FF2B5EF4-FFF2-40B4-BE49-F238E27FC236}">
                    <a16:creationId xmlns:a16="http://schemas.microsoft.com/office/drawing/2014/main" id="{D0C5D866-898F-4A8B-99FB-6325760F8BE2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ṩ1îḑé">
                <a:extLst>
                  <a:ext uri="{FF2B5EF4-FFF2-40B4-BE49-F238E27FC236}">
                    <a16:creationId xmlns:a16="http://schemas.microsoft.com/office/drawing/2014/main" id="{A5B2FCCA-4668-4259-B63E-DC80AB0048C0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íṩļîḍe">
              <a:extLst>
                <a:ext uri="{FF2B5EF4-FFF2-40B4-BE49-F238E27FC236}">
                  <a16:creationId xmlns:a16="http://schemas.microsoft.com/office/drawing/2014/main" id="{BDEEA249-6096-407D-8914-D55EEB4EC6FA}"/>
                </a:ext>
              </a:extLst>
            </p:cNvPr>
            <p:cNvGrpSpPr/>
            <p:nvPr/>
          </p:nvGrpSpPr>
          <p:grpSpPr>
            <a:xfrm>
              <a:off x="6638362" y="2274864"/>
              <a:ext cx="725106" cy="725106"/>
              <a:chOff x="4462645" y="1965241"/>
              <a:chExt cx="1017604" cy="1017604"/>
            </a:xfrm>
          </p:grpSpPr>
          <p:sp>
            <p:nvSpPr>
              <p:cNvPr id="28" name="iṡḷîďê">
                <a:extLst>
                  <a:ext uri="{FF2B5EF4-FFF2-40B4-BE49-F238E27FC236}">
                    <a16:creationId xmlns:a16="http://schemas.microsoft.com/office/drawing/2014/main" id="{895F32E2-4387-4598-8D6D-FA8E25D0EEAC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ṣlîḋe">
                <a:extLst>
                  <a:ext uri="{FF2B5EF4-FFF2-40B4-BE49-F238E27FC236}">
                    <a16:creationId xmlns:a16="http://schemas.microsoft.com/office/drawing/2014/main" id="{AE597509-3671-458D-9BFA-3326FC8B8F75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ïš1ïdé">
              <a:extLst>
                <a:ext uri="{FF2B5EF4-FFF2-40B4-BE49-F238E27FC236}">
                  <a16:creationId xmlns:a16="http://schemas.microsoft.com/office/drawing/2014/main" id="{F5C58716-59EE-434F-91C0-2ECEF54B9055}"/>
                </a:ext>
              </a:extLst>
            </p:cNvPr>
            <p:cNvGrpSpPr/>
            <p:nvPr/>
          </p:nvGrpSpPr>
          <p:grpSpPr>
            <a:xfrm>
              <a:off x="6638362" y="4124923"/>
              <a:ext cx="725106" cy="725106"/>
              <a:chOff x="4462645" y="1965241"/>
              <a:chExt cx="1017604" cy="1017604"/>
            </a:xfrm>
          </p:grpSpPr>
          <p:sp>
            <p:nvSpPr>
              <p:cNvPr id="26" name="ïṡľiḓé">
                <a:extLst>
                  <a:ext uri="{FF2B5EF4-FFF2-40B4-BE49-F238E27FC236}">
                    <a16:creationId xmlns:a16="http://schemas.microsoft.com/office/drawing/2014/main" id="{69870452-A6DB-4273-B019-38D0A369F605}"/>
                  </a:ext>
                </a:extLst>
              </p:cNvPr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šļîḋe">
                <a:extLst>
                  <a:ext uri="{FF2B5EF4-FFF2-40B4-BE49-F238E27FC236}">
                    <a16:creationId xmlns:a16="http://schemas.microsoft.com/office/drawing/2014/main" id="{52A94B3D-522D-425F-842F-9A95959E8D48}"/>
                  </a:ext>
                </a:extLst>
              </p:cNvPr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íṣļíḑê">
              <a:extLst>
                <a:ext uri="{FF2B5EF4-FFF2-40B4-BE49-F238E27FC236}">
                  <a16:creationId xmlns:a16="http://schemas.microsoft.com/office/drawing/2014/main" id="{98084210-5E79-43AC-962C-B84661ECFE9F}"/>
                </a:ext>
              </a:extLst>
            </p:cNvPr>
            <p:cNvGrpSpPr/>
            <p:nvPr/>
          </p:nvGrpSpPr>
          <p:grpSpPr>
            <a:xfrm>
              <a:off x="719137" y="1948227"/>
              <a:ext cx="3908601" cy="1134827"/>
              <a:chOff x="719137" y="2442364"/>
              <a:chExt cx="3908601" cy="1134827"/>
            </a:xfrm>
          </p:grpSpPr>
          <p:sp>
            <p:nvSpPr>
              <p:cNvPr id="24" name="íṣ1ïďe">
                <a:extLst>
                  <a:ext uri="{FF2B5EF4-FFF2-40B4-BE49-F238E27FC236}">
                    <a16:creationId xmlns:a16="http://schemas.microsoft.com/office/drawing/2014/main" id="{5153CB23-0384-4C5B-9035-E9BDEF588C30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5" name="ïşľíḍê">
                <a:extLst>
                  <a:ext uri="{FF2B5EF4-FFF2-40B4-BE49-F238E27FC236}">
                    <a16:creationId xmlns:a16="http://schemas.microsoft.com/office/drawing/2014/main" id="{89356857-87E9-436C-9968-D9B740E6D5C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" name="ïśḷídê">
              <a:extLst>
                <a:ext uri="{FF2B5EF4-FFF2-40B4-BE49-F238E27FC236}">
                  <a16:creationId xmlns:a16="http://schemas.microsoft.com/office/drawing/2014/main" id="{AEC60F25-B149-4BC7-B135-50FAC7DD7C24}"/>
                </a:ext>
              </a:extLst>
            </p:cNvPr>
            <p:cNvGrpSpPr/>
            <p:nvPr/>
          </p:nvGrpSpPr>
          <p:grpSpPr>
            <a:xfrm>
              <a:off x="719137" y="3920061"/>
              <a:ext cx="3908601" cy="1134827"/>
              <a:chOff x="719137" y="2442364"/>
              <a:chExt cx="3908601" cy="1134827"/>
            </a:xfrm>
          </p:grpSpPr>
          <p:sp>
            <p:nvSpPr>
              <p:cNvPr id="22" name="îṩliďe">
                <a:extLst>
                  <a:ext uri="{FF2B5EF4-FFF2-40B4-BE49-F238E27FC236}">
                    <a16:creationId xmlns:a16="http://schemas.microsoft.com/office/drawing/2014/main" id="{BE30B4CD-AE39-4CD2-8B9F-4F8AECC1F4FC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3" name="ïṩļíḍê">
                <a:extLst>
                  <a:ext uri="{FF2B5EF4-FFF2-40B4-BE49-F238E27FC236}">
                    <a16:creationId xmlns:a16="http://schemas.microsoft.com/office/drawing/2014/main" id="{65FD5FF3-6865-47E8-AE9E-F3A1D7A02938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ïśļídè">
              <a:extLst>
                <a:ext uri="{FF2B5EF4-FFF2-40B4-BE49-F238E27FC236}">
                  <a16:creationId xmlns:a16="http://schemas.microsoft.com/office/drawing/2014/main" id="{F34D17B6-0D08-43EE-9786-9C71359AE90E}"/>
                </a:ext>
              </a:extLst>
            </p:cNvPr>
            <p:cNvGrpSpPr/>
            <p:nvPr/>
          </p:nvGrpSpPr>
          <p:grpSpPr>
            <a:xfrm>
              <a:off x="7611887" y="1948227"/>
              <a:ext cx="3908601" cy="1134827"/>
              <a:chOff x="719137" y="2442364"/>
              <a:chExt cx="3908601" cy="1134827"/>
            </a:xfrm>
          </p:grpSpPr>
          <p:sp>
            <p:nvSpPr>
              <p:cNvPr id="20" name="î$ļíḋé">
                <a:extLst>
                  <a:ext uri="{FF2B5EF4-FFF2-40B4-BE49-F238E27FC236}">
                    <a16:creationId xmlns:a16="http://schemas.microsoft.com/office/drawing/2014/main" id="{A3D083DE-AB52-49D9-9BF9-B4A7455F1045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1" name="ïṡ1îḋè">
                <a:extLst>
                  <a:ext uri="{FF2B5EF4-FFF2-40B4-BE49-F238E27FC236}">
                    <a16:creationId xmlns:a16="http://schemas.microsoft.com/office/drawing/2014/main" id="{3A620D62-E0F6-4B84-AAA4-F0899F034D83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iṥ1ïďè">
              <a:extLst>
                <a:ext uri="{FF2B5EF4-FFF2-40B4-BE49-F238E27FC236}">
                  <a16:creationId xmlns:a16="http://schemas.microsoft.com/office/drawing/2014/main" id="{20A9BA8A-2A25-46C5-9DB1-40E56327AD0F}"/>
                </a:ext>
              </a:extLst>
            </p:cNvPr>
            <p:cNvGrpSpPr/>
            <p:nvPr/>
          </p:nvGrpSpPr>
          <p:grpSpPr>
            <a:xfrm>
              <a:off x="7611887" y="3920061"/>
              <a:ext cx="3908601" cy="1134827"/>
              <a:chOff x="719137" y="2442364"/>
              <a:chExt cx="3908601" cy="1134827"/>
            </a:xfrm>
          </p:grpSpPr>
          <p:sp>
            <p:nvSpPr>
              <p:cNvPr id="18" name="ïśļíḓè">
                <a:extLst>
                  <a:ext uri="{FF2B5EF4-FFF2-40B4-BE49-F238E27FC236}">
                    <a16:creationId xmlns:a16="http://schemas.microsoft.com/office/drawing/2014/main" id="{8807D852-AAD1-4ED4-919E-835A09833FBA}"/>
                  </a:ext>
                </a:extLst>
              </p:cNvPr>
              <p:cNvSpPr/>
              <p:nvPr/>
            </p:nvSpPr>
            <p:spPr bwMode="auto">
              <a:xfrm>
                <a:off x="719138" y="2884169"/>
                <a:ext cx="3908600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9" name="îṣḻíḍè">
                <a:extLst>
                  <a:ext uri="{FF2B5EF4-FFF2-40B4-BE49-F238E27FC236}">
                    <a16:creationId xmlns:a16="http://schemas.microsoft.com/office/drawing/2014/main" id="{44AA39A9-20D3-4C7A-B599-AD75F55023F0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39086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2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2FE0-8D4D-4CF4-8E44-1CCCB7B8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0B3854-DD41-481F-B418-283C9AC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12C88-F8C8-4A6D-A1AB-19AA0A72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f6270384-a4c4-45f3-b7bf-47123a114cb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FDBBD8-A737-4D93-A657-E6DED05773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028701"/>
            <a:ext cx="10858677" cy="5057911"/>
            <a:chOff x="669925" y="1028701"/>
            <a:chExt cx="10858677" cy="5057911"/>
          </a:xfrm>
        </p:grpSpPr>
        <p:grpSp>
          <p:nvGrpSpPr>
            <p:cNvPr id="6" name="išľi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54A8E6D-72DA-47C6-A378-ACE81BC62A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12974" y="1028701"/>
              <a:ext cx="4366056" cy="2640320"/>
              <a:chOff x="2821852" y="1449000"/>
              <a:chExt cx="6548296" cy="3960001"/>
            </a:xfrm>
          </p:grpSpPr>
          <p:sp>
            <p:nvSpPr>
              <p:cNvPr id="22" name="îṧľiḋê">
                <a:extLst>
                  <a:ext uri="{FF2B5EF4-FFF2-40B4-BE49-F238E27FC236}">
                    <a16:creationId xmlns:a16="http://schemas.microsoft.com/office/drawing/2014/main" id="{5784283B-5626-42C6-A03E-62382B67BB44}"/>
                  </a:ext>
                </a:extLst>
              </p:cNvPr>
              <p:cNvSpPr/>
              <p:nvPr/>
            </p:nvSpPr>
            <p:spPr bwMode="auto">
              <a:xfrm>
                <a:off x="2904154" y="2366986"/>
                <a:ext cx="6403740" cy="1746283"/>
              </a:xfrm>
              <a:custGeom>
                <a:avLst/>
                <a:gdLst>
                  <a:gd name="T0" fmla="*/ 750 w 2566"/>
                  <a:gd name="T1" fmla="*/ 699 h 699"/>
                  <a:gd name="T2" fmla="*/ 296 w 2566"/>
                  <a:gd name="T3" fmla="*/ 302 h 699"/>
                  <a:gd name="T4" fmla="*/ 12 w 2566"/>
                  <a:gd name="T5" fmla="*/ 626 h 699"/>
                  <a:gd name="T6" fmla="*/ 0 w 2566"/>
                  <a:gd name="T7" fmla="*/ 610 h 699"/>
                  <a:gd name="T8" fmla="*/ 287 w 2566"/>
                  <a:gd name="T9" fmla="*/ 282 h 699"/>
                  <a:gd name="T10" fmla="*/ 294 w 2566"/>
                  <a:gd name="T11" fmla="*/ 274 h 699"/>
                  <a:gd name="T12" fmla="*/ 748 w 2566"/>
                  <a:gd name="T13" fmla="*/ 671 h 699"/>
                  <a:gd name="T14" fmla="*/ 1005 w 2566"/>
                  <a:gd name="T15" fmla="*/ 377 h 699"/>
                  <a:gd name="T16" fmla="*/ 1157 w 2566"/>
                  <a:gd name="T17" fmla="*/ 510 h 699"/>
                  <a:gd name="T18" fmla="*/ 1519 w 2566"/>
                  <a:gd name="T19" fmla="*/ 153 h 699"/>
                  <a:gd name="T20" fmla="*/ 1610 w 2566"/>
                  <a:gd name="T21" fmla="*/ 147 h 699"/>
                  <a:gd name="T22" fmla="*/ 2099 w 2566"/>
                  <a:gd name="T23" fmla="*/ 517 h 699"/>
                  <a:gd name="T24" fmla="*/ 2551 w 2566"/>
                  <a:gd name="T25" fmla="*/ 0 h 699"/>
                  <a:gd name="T26" fmla="*/ 2566 w 2566"/>
                  <a:gd name="T27" fmla="*/ 13 h 699"/>
                  <a:gd name="T28" fmla="*/ 2101 w 2566"/>
                  <a:gd name="T29" fmla="*/ 545 h 699"/>
                  <a:gd name="T30" fmla="*/ 1564 w 2566"/>
                  <a:gd name="T31" fmla="*/ 162 h 699"/>
                  <a:gd name="T32" fmla="*/ 1159 w 2566"/>
                  <a:gd name="T33" fmla="*/ 538 h 699"/>
                  <a:gd name="T34" fmla="*/ 1007 w 2566"/>
                  <a:gd name="T35" fmla="*/ 405 h 699"/>
                  <a:gd name="T36" fmla="*/ 750 w 2566"/>
                  <a:gd name="T37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66" h="699">
                    <a:moveTo>
                      <a:pt x="750" y="699"/>
                    </a:moveTo>
                    <a:cubicBezTo>
                      <a:pt x="296" y="302"/>
                      <a:pt x="296" y="302"/>
                      <a:pt x="296" y="302"/>
                    </a:cubicBezTo>
                    <a:cubicBezTo>
                      <a:pt x="248" y="357"/>
                      <a:pt x="28" y="613"/>
                      <a:pt x="12" y="626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13" y="600"/>
                      <a:pt x="179" y="408"/>
                      <a:pt x="287" y="282"/>
                    </a:cubicBezTo>
                    <a:cubicBezTo>
                      <a:pt x="294" y="274"/>
                      <a:pt x="294" y="274"/>
                      <a:pt x="294" y="274"/>
                    </a:cubicBezTo>
                    <a:cubicBezTo>
                      <a:pt x="748" y="671"/>
                      <a:pt x="748" y="671"/>
                      <a:pt x="748" y="671"/>
                    </a:cubicBezTo>
                    <a:cubicBezTo>
                      <a:pt x="1005" y="377"/>
                      <a:pt x="1005" y="377"/>
                      <a:pt x="1005" y="377"/>
                    </a:cubicBezTo>
                    <a:cubicBezTo>
                      <a:pt x="1157" y="510"/>
                      <a:pt x="1157" y="510"/>
                      <a:pt x="1157" y="510"/>
                    </a:cubicBezTo>
                    <a:cubicBezTo>
                      <a:pt x="1519" y="153"/>
                      <a:pt x="1519" y="153"/>
                      <a:pt x="1519" y="153"/>
                    </a:cubicBezTo>
                    <a:cubicBezTo>
                      <a:pt x="1543" y="128"/>
                      <a:pt x="1583" y="126"/>
                      <a:pt x="1610" y="147"/>
                    </a:cubicBezTo>
                    <a:cubicBezTo>
                      <a:pt x="2099" y="517"/>
                      <a:pt x="2099" y="517"/>
                      <a:pt x="2099" y="517"/>
                    </a:cubicBezTo>
                    <a:cubicBezTo>
                      <a:pt x="2551" y="0"/>
                      <a:pt x="2551" y="0"/>
                      <a:pt x="2551" y="0"/>
                    </a:cubicBezTo>
                    <a:cubicBezTo>
                      <a:pt x="2566" y="13"/>
                      <a:pt x="2566" y="13"/>
                      <a:pt x="2566" y="13"/>
                    </a:cubicBezTo>
                    <a:cubicBezTo>
                      <a:pt x="2101" y="545"/>
                      <a:pt x="2101" y="545"/>
                      <a:pt x="2101" y="545"/>
                    </a:cubicBezTo>
                    <a:cubicBezTo>
                      <a:pt x="1564" y="162"/>
                      <a:pt x="1564" y="162"/>
                      <a:pt x="1564" y="162"/>
                    </a:cubicBezTo>
                    <a:cubicBezTo>
                      <a:pt x="1159" y="538"/>
                      <a:pt x="1159" y="538"/>
                      <a:pt x="1159" y="538"/>
                    </a:cubicBezTo>
                    <a:cubicBezTo>
                      <a:pt x="1007" y="405"/>
                      <a:pt x="1007" y="405"/>
                      <a:pt x="1007" y="405"/>
                    </a:cubicBezTo>
                    <a:lnTo>
                      <a:pt x="750" y="6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ļîďe">
                <a:extLst>
                  <a:ext uri="{FF2B5EF4-FFF2-40B4-BE49-F238E27FC236}">
                    <a16:creationId xmlns:a16="http://schemas.microsoft.com/office/drawing/2014/main" id="{D9989E64-A8C9-415D-B6C4-3FA3E0289485}"/>
                  </a:ext>
                </a:extLst>
              </p:cNvPr>
              <p:cNvSpPr/>
              <p:nvPr/>
            </p:nvSpPr>
            <p:spPr bwMode="auto">
              <a:xfrm>
                <a:off x="2821852" y="3806219"/>
                <a:ext cx="202590" cy="201535"/>
              </a:xfrm>
              <a:custGeom>
                <a:avLst/>
                <a:gdLst>
                  <a:gd name="T0" fmla="*/ 80 w 81"/>
                  <a:gd name="T1" fmla="*/ 38 h 81"/>
                  <a:gd name="T2" fmla="*/ 43 w 81"/>
                  <a:gd name="T3" fmla="*/ 80 h 81"/>
                  <a:gd name="T4" fmla="*/ 1 w 81"/>
                  <a:gd name="T5" fmla="*/ 43 h 81"/>
                  <a:gd name="T6" fmla="*/ 38 w 81"/>
                  <a:gd name="T7" fmla="*/ 2 h 81"/>
                  <a:gd name="T8" fmla="*/ 80 w 81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80" y="38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1"/>
                      <a:pt x="3" y="65"/>
                      <a:pt x="1" y="43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6"/>
                      <a:pt x="80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1íḑé">
                <a:extLst>
                  <a:ext uri="{FF2B5EF4-FFF2-40B4-BE49-F238E27FC236}">
                    <a16:creationId xmlns:a16="http://schemas.microsoft.com/office/drawing/2014/main" id="{0ED7BEEB-7F29-44AF-8C54-3F88A3727B7F}"/>
                  </a:ext>
                </a:extLst>
              </p:cNvPr>
              <p:cNvSpPr/>
              <p:nvPr/>
            </p:nvSpPr>
            <p:spPr bwMode="auto">
              <a:xfrm>
                <a:off x="3528806" y="2996914"/>
                <a:ext cx="204700" cy="204700"/>
              </a:xfrm>
              <a:custGeom>
                <a:avLst/>
                <a:gdLst>
                  <a:gd name="T0" fmla="*/ 80 w 82"/>
                  <a:gd name="T1" fmla="*/ 38 h 82"/>
                  <a:gd name="T2" fmla="*/ 43 w 82"/>
                  <a:gd name="T3" fmla="*/ 80 h 82"/>
                  <a:gd name="T4" fmla="*/ 2 w 82"/>
                  <a:gd name="T5" fmla="*/ 44 h 82"/>
                  <a:gd name="T6" fmla="*/ 38 w 82"/>
                  <a:gd name="T7" fmla="*/ 2 h 82"/>
                  <a:gd name="T8" fmla="*/ 80 w 82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0" y="38"/>
                    </a:moveTo>
                    <a:cubicBezTo>
                      <a:pt x="82" y="60"/>
                      <a:pt x="65" y="79"/>
                      <a:pt x="43" y="80"/>
                    </a:cubicBezTo>
                    <a:cubicBezTo>
                      <a:pt x="22" y="82"/>
                      <a:pt x="3" y="65"/>
                      <a:pt x="2" y="44"/>
                    </a:cubicBezTo>
                    <a:cubicBezTo>
                      <a:pt x="0" y="22"/>
                      <a:pt x="17" y="3"/>
                      <a:pt x="38" y="2"/>
                    </a:cubicBezTo>
                    <a:cubicBezTo>
                      <a:pt x="60" y="0"/>
                      <a:pt x="79" y="17"/>
                      <a:pt x="8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ṧḻîḑé">
                <a:extLst>
                  <a:ext uri="{FF2B5EF4-FFF2-40B4-BE49-F238E27FC236}">
                    <a16:creationId xmlns:a16="http://schemas.microsoft.com/office/drawing/2014/main" id="{AD77BDF4-2297-4AD9-A4A0-51C85758BAB1}"/>
                  </a:ext>
                </a:extLst>
              </p:cNvPr>
              <p:cNvSpPr/>
              <p:nvPr/>
            </p:nvSpPr>
            <p:spPr bwMode="auto">
              <a:xfrm>
                <a:off x="4644106" y="3956051"/>
                <a:ext cx="201535" cy="204700"/>
              </a:xfrm>
              <a:custGeom>
                <a:avLst/>
                <a:gdLst>
                  <a:gd name="T0" fmla="*/ 80 w 81"/>
                  <a:gd name="T1" fmla="*/ 39 h 82"/>
                  <a:gd name="T2" fmla="*/ 43 w 81"/>
                  <a:gd name="T3" fmla="*/ 80 h 82"/>
                  <a:gd name="T4" fmla="*/ 1 w 81"/>
                  <a:gd name="T5" fmla="*/ 44 h 82"/>
                  <a:gd name="T6" fmla="*/ 38 w 81"/>
                  <a:gd name="T7" fmla="*/ 2 h 82"/>
                  <a:gd name="T8" fmla="*/ 80 w 81"/>
                  <a:gd name="T9" fmla="*/ 3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2">
                    <a:moveTo>
                      <a:pt x="80" y="39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2"/>
                      <a:pt x="2" y="65"/>
                      <a:pt x="1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7"/>
                      <a:pt x="80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ḻíḓé">
                <a:extLst>
                  <a:ext uri="{FF2B5EF4-FFF2-40B4-BE49-F238E27FC236}">
                    <a16:creationId xmlns:a16="http://schemas.microsoft.com/office/drawing/2014/main" id="{D6D13872-A01C-4B37-AF5A-309F85C4F097}"/>
                  </a:ext>
                </a:extLst>
              </p:cNvPr>
              <p:cNvSpPr/>
              <p:nvPr/>
            </p:nvSpPr>
            <p:spPr bwMode="auto">
              <a:xfrm>
                <a:off x="5285640" y="3221662"/>
                <a:ext cx="201535" cy="204700"/>
              </a:xfrm>
              <a:custGeom>
                <a:avLst/>
                <a:gdLst>
                  <a:gd name="T0" fmla="*/ 80 w 81"/>
                  <a:gd name="T1" fmla="*/ 38 h 82"/>
                  <a:gd name="T2" fmla="*/ 43 w 81"/>
                  <a:gd name="T3" fmla="*/ 80 h 82"/>
                  <a:gd name="T4" fmla="*/ 1 w 81"/>
                  <a:gd name="T5" fmla="*/ 44 h 82"/>
                  <a:gd name="T6" fmla="*/ 38 w 81"/>
                  <a:gd name="T7" fmla="*/ 2 h 82"/>
                  <a:gd name="T8" fmla="*/ 80 w 81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2">
                    <a:moveTo>
                      <a:pt x="80" y="38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2"/>
                      <a:pt x="3" y="65"/>
                      <a:pt x="1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7"/>
                      <a:pt x="80" y="3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ş1ïdè">
                <a:extLst>
                  <a:ext uri="{FF2B5EF4-FFF2-40B4-BE49-F238E27FC236}">
                    <a16:creationId xmlns:a16="http://schemas.microsoft.com/office/drawing/2014/main" id="{5AA3C75E-A619-49B0-B74C-5B6839BCFFBC}"/>
                  </a:ext>
                </a:extLst>
              </p:cNvPr>
              <p:cNvSpPr/>
              <p:nvPr/>
            </p:nvSpPr>
            <p:spPr bwMode="auto">
              <a:xfrm>
                <a:off x="5689765" y="3516051"/>
                <a:ext cx="201535" cy="202590"/>
              </a:xfrm>
              <a:custGeom>
                <a:avLst/>
                <a:gdLst>
                  <a:gd name="T0" fmla="*/ 80 w 81"/>
                  <a:gd name="T1" fmla="*/ 38 h 81"/>
                  <a:gd name="T2" fmla="*/ 43 w 81"/>
                  <a:gd name="T3" fmla="*/ 80 h 81"/>
                  <a:gd name="T4" fmla="*/ 1 w 81"/>
                  <a:gd name="T5" fmla="*/ 43 h 81"/>
                  <a:gd name="T6" fmla="*/ 38 w 81"/>
                  <a:gd name="T7" fmla="*/ 1 h 81"/>
                  <a:gd name="T8" fmla="*/ 80 w 81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80" y="38"/>
                    </a:moveTo>
                    <a:cubicBezTo>
                      <a:pt x="81" y="59"/>
                      <a:pt x="65" y="78"/>
                      <a:pt x="43" y="80"/>
                    </a:cubicBezTo>
                    <a:cubicBezTo>
                      <a:pt x="21" y="81"/>
                      <a:pt x="3" y="65"/>
                      <a:pt x="1" y="43"/>
                    </a:cubicBezTo>
                    <a:cubicBezTo>
                      <a:pt x="0" y="21"/>
                      <a:pt x="16" y="3"/>
                      <a:pt x="38" y="1"/>
                    </a:cubicBezTo>
                    <a:cubicBezTo>
                      <a:pt x="59" y="0"/>
                      <a:pt x="78" y="16"/>
                      <a:pt x="80" y="38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ṣlíďê">
                <a:extLst>
                  <a:ext uri="{FF2B5EF4-FFF2-40B4-BE49-F238E27FC236}">
                    <a16:creationId xmlns:a16="http://schemas.microsoft.com/office/drawing/2014/main" id="{5A155A67-0CC1-496F-A7F6-C49EB260F1D8}"/>
                  </a:ext>
                </a:extLst>
              </p:cNvPr>
              <p:cNvSpPr/>
              <p:nvPr/>
            </p:nvSpPr>
            <p:spPr bwMode="auto">
              <a:xfrm>
                <a:off x="6692163" y="2384923"/>
                <a:ext cx="204700" cy="202590"/>
              </a:xfrm>
              <a:custGeom>
                <a:avLst/>
                <a:gdLst>
                  <a:gd name="T0" fmla="*/ 80 w 82"/>
                  <a:gd name="T1" fmla="*/ 38 h 81"/>
                  <a:gd name="T2" fmla="*/ 44 w 82"/>
                  <a:gd name="T3" fmla="*/ 80 h 81"/>
                  <a:gd name="T4" fmla="*/ 2 w 82"/>
                  <a:gd name="T5" fmla="*/ 43 h 81"/>
                  <a:gd name="T6" fmla="*/ 38 w 82"/>
                  <a:gd name="T7" fmla="*/ 1 h 81"/>
                  <a:gd name="T8" fmla="*/ 80 w 82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0" y="38"/>
                    </a:moveTo>
                    <a:cubicBezTo>
                      <a:pt x="82" y="60"/>
                      <a:pt x="65" y="78"/>
                      <a:pt x="44" y="80"/>
                    </a:cubicBezTo>
                    <a:cubicBezTo>
                      <a:pt x="22" y="81"/>
                      <a:pt x="3" y="65"/>
                      <a:pt x="2" y="43"/>
                    </a:cubicBezTo>
                    <a:cubicBezTo>
                      <a:pt x="0" y="21"/>
                      <a:pt x="17" y="3"/>
                      <a:pt x="38" y="1"/>
                    </a:cubicBezTo>
                    <a:cubicBezTo>
                      <a:pt x="60" y="0"/>
                      <a:pt x="79" y="16"/>
                      <a:pt x="80" y="38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ślíḍé">
                <a:extLst>
                  <a:ext uri="{FF2B5EF4-FFF2-40B4-BE49-F238E27FC236}">
                    <a16:creationId xmlns:a16="http://schemas.microsoft.com/office/drawing/2014/main" id="{CCBF2DF5-17A8-442A-A4B5-3159D407CE99}"/>
                  </a:ext>
                </a:extLst>
              </p:cNvPr>
              <p:cNvSpPr/>
              <p:nvPr/>
            </p:nvSpPr>
            <p:spPr bwMode="auto">
              <a:xfrm>
                <a:off x="9165448" y="2273077"/>
                <a:ext cx="204700" cy="204700"/>
              </a:xfrm>
              <a:custGeom>
                <a:avLst/>
                <a:gdLst>
                  <a:gd name="T0" fmla="*/ 80 w 82"/>
                  <a:gd name="T1" fmla="*/ 38 h 82"/>
                  <a:gd name="T2" fmla="*/ 43 w 82"/>
                  <a:gd name="T3" fmla="*/ 80 h 82"/>
                  <a:gd name="T4" fmla="*/ 2 w 82"/>
                  <a:gd name="T5" fmla="*/ 44 h 82"/>
                  <a:gd name="T6" fmla="*/ 38 w 82"/>
                  <a:gd name="T7" fmla="*/ 2 h 82"/>
                  <a:gd name="T8" fmla="*/ 80 w 82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0" y="38"/>
                    </a:moveTo>
                    <a:cubicBezTo>
                      <a:pt x="82" y="60"/>
                      <a:pt x="65" y="79"/>
                      <a:pt x="43" y="80"/>
                    </a:cubicBezTo>
                    <a:cubicBezTo>
                      <a:pt x="22" y="82"/>
                      <a:pt x="3" y="65"/>
                      <a:pt x="2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60" y="0"/>
                      <a:pt x="79" y="17"/>
                      <a:pt x="80" y="3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ṡľïdê">
                <a:extLst>
                  <a:ext uri="{FF2B5EF4-FFF2-40B4-BE49-F238E27FC236}">
                    <a16:creationId xmlns:a16="http://schemas.microsoft.com/office/drawing/2014/main" id="{FA1368C9-304F-4FD4-9132-6BE09DFA8913}"/>
                  </a:ext>
                </a:extLst>
              </p:cNvPr>
              <p:cNvSpPr/>
              <p:nvPr/>
            </p:nvSpPr>
            <p:spPr bwMode="auto">
              <a:xfrm>
                <a:off x="8024825" y="3556147"/>
                <a:ext cx="204700" cy="202590"/>
              </a:xfrm>
              <a:custGeom>
                <a:avLst/>
                <a:gdLst>
                  <a:gd name="T0" fmla="*/ 80 w 82"/>
                  <a:gd name="T1" fmla="*/ 38 h 81"/>
                  <a:gd name="T2" fmla="*/ 44 w 82"/>
                  <a:gd name="T3" fmla="*/ 80 h 81"/>
                  <a:gd name="T4" fmla="*/ 2 w 82"/>
                  <a:gd name="T5" fmla="*/ 43 h 81"/>
                  <a:gd name="T6" fmla="*/ 38 w 82"/>
                  <a:gd name="T7" fmla="*/ 1 h 81"/>
                  <a:gd name="T8" fmla="*/ 80 w 82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0" y="38"/>
                    </a:moveTo>
                    <a:cubicBezTo>
                      <a:pt x="82" y="59"/>
                      <a:pt x="65" y="78"/>
                      <a:pt x="44" y="80"/>
                    </a:cubicBezTo>
                    <a:cubicBezTo>
                      <a:pt x="22" y="81"/>
                      <a:pt x="3" y="65"/>
                      <a:pt x="2" y="43"/>
                    </a:cubicBezTo>
                    <a:cubicBezTo>
                      <a:pt x="0" y="21"/>
                      <a:pt x="17" y="3"/>
                      <a:pt x="38" y="1"/>
                    </a:cubicBezTo>
                    <a:cubicBezTo>
                      <a:pt x="60" y="0"/>
                      <a:pt x="79" y="16"/>
                      <a:pt x="80" y="3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ş1ïďe">
                <a:extLst>
                  <a:ext uri="{FF2B5EF4-FFF2-40B4-BE49-F238E27FC236}">
                    <a16:creationId xmlns:a16="http://schemas.microsoft.com/office/drawing/2014/main" id="{55AAB807-5597-4877-AFE7-FABE02B290A1}"/>
                  </a:ext>
                </a:extLst>
              </p:cNvPr>
              <p:cNvSpPr/>
              <p:nvPr/>
            </p:nvSpPr>
            <p:spPr bwMode="auto">
              <a:xfrm>
                <a:off x="6059070" y="2647657"/>
                <a:ext cx="1801151" cy="1016115"/>
              </a:xfrm>
              <a:custGeom>
                <a:avLst/>
                <a:gdLst>
                  <a:gd name="T0" fmla="*/ 0 w 1707"/>
                  <a:gd name="T1" fmla="*/ 721 h 963"/>
                  <a:gd name="T2" fmla="*/ 721 w 1707"/>
                  <a:gd name="T3" fmla="*/ 0 h 963"/>
                  <a:gd name="T4" fmla="*/ 1707 w 1707"/>
                  <a:gd name="T5" fmla="*/ 757 h 963"/>
                  <a:gd name="T6" fmla="*/ 1594 w 1707"/>
                  <a:gd name="T7" fmla="*/ 892 h 963"/>
                  <a:gd name="T8" fmla="*/ 738 w 1707"/>
                  <a:gd name="T9" fmla="*/ 227 h 963"/>
                  <a:gd name="T10" fmla="*/ 11 w 1707"/>
                  <a:gd name="T11" fmla="*/ 963 h 963"/>
                  <a:gd name="T12" fmla="*/ 0 w 1707"/>
                  <a:gd name="T13" fmla="*/ 721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7" h="963">
                    <a:moveTo>
                      <a:pt x="0" y="721"/>
                    </a:moveTo>
                    <a:lnTo>
                      <a:pt x="721" y="0"/>
                    </a:lnTo>
                    <a:lnTo>
                      <a:pt x="1707" y="757"/>
                    </a:lnTo>
                    <a:lnTo>
                      <a:pt x="1594" y="892"/>
                    </a:lnTo>
                    <a:lnTo>
                      <a:pt x="738" y="227"/>
                    </a:lnTo>
                    <a:lnTo>
                      <a:pt x="11" y="963"/>
                    </a:lnTo>
                    <a:lnTo>
                      <a:pt x="0" y="7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ṧlïḍê">
                <a:extLst>
                  <a:ext uri="{FF2B5EF4-FFF2-40B4-BE49-F238E27FC236}">
                    <a16:creationId xmlns:a16="http://schemas.microsoft.com/office/drawing/2014/main" id="{151DB071-9A8F-4FC6-8EBD-AD7CDDA76EAC}"/>
                  </a:ext>
                </a:extLst>
              </p:cNvPr>
              <p:cNvSpPr/>
              <p:nvPr/>
            </p:nvSpPr>
            <p:spPr bwMode="auto">
              <a:xfrm>
                <a:off x="5183290" y="3378881"/>
                <a:ext cx="1032997" cy="999233"/>
              </a:xfrm>
              <a:custGeom>
                <a:avLst/>
                <a:gdLst>
                  <a:gd name="T0" fmla="*/ 99 w 414"/>
                  <a:gd name="T1" fmla="*/ 388 h 400"/>
                  <a:gd name="T2" fmla="*/ 11 w 414"/>
                  <a:gd name="T3" fmla="*/ 298 h 400"/>
                  <a:gd name="T4" fmla="*/ 12 w 414"/>
                  <a:gd name="T5" fmla="*/ 257 h 400"/>
                  <a:gd name="T6" fmla="*/ 274 w 414"/>
                  <a:gd name="T7" fmla="*/ 10 h 400"/>
                  <a:gd name="T8" fmla="*/ 314 w 414"/>
                  <a:gd name="T9" fmla="*/ 11 h 400"/>
                  <a:gd name="T10" fmla="*/ 403 w 414"/>
                  <a:gd name="T11" fmla="*/ 102 h 400"/>
                  <a:gd name="T12" fmla="*/ 402 w 414"/>
                  <a:gd name="T13" fmla="*/ 143 h 400"/>
                  <a:gd name="T14" fmla="*/ 139 w 414"/>
                  <a:gd name="T15" fmla="*/ 389 h 400"/>
                  <a:gd name="T16" fmla="*/ 99 w 414"/>
                  <a:gd name="T17" fmla="*/ 388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400">
                    <a:moveTo>
                      <a:pt x="99" y="388"/>
                    </a:moveTo>
                    <a:cubicBezTo>
                      <a:pt x="11" y="298"/>
                      <a:pt x="11" y="298"/>
                      <a:pt x="11" y="298"/>
                    </a:cubicBezTo>
                    <a:cubicBezTo>
                      <a:pt x="0" y="286"/>
                      <a:pt x="0" y="268"/>
                      <a:pt x="12" y="257"/>
                    </a:cubicBezTo>
                    <a:cubicBezTo>
                      <a:pt x="274" y="10"/>
                      <a:pt x="274" y="10"/>
                      <a:pt x="274" y="10"/>
                    </a:cubicBezTo>
                    <a:cubicBezTo>
                      <a:pt x="285" y="0"/>
                      <a:pt x="304" y="0"/>
                      <a:pt x="314" y="11"/>
                    </a:cubicBezTo>
                    <a:cubicBezTo>
                      <a:pt x="403" y="102"/>
                      <a:pt x="403" y="102"/>
                      <a:pt x="403" y="102"/>
                    </a:cubicBezTo>
                    <a:cubicBezTo>
                      <a:pt x="414" y="114"/>
                      <a:pt x="413" y="132"/>
                      <a:pt x="402" y="143"/>
                    </a:cubicBezTo>
                    <a:cubicBezTo>
                      <a:pt x="139" y="389"/>
                      <a:pt x="139" y="389"/>
                      <a:pt x="139" y="389"/>
                    </a:cubicBezTo>
                    <a:cubicBezTo>
                      <a:pt x="128" y="400"/>
                      <a:pt x="110" y="400"/>
                      <a:pt x="99" y="3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1îḓê">
                <a:extLst>
                  <a:ext uri="{FF2B5EF4-FFF2-40B4-BE49-F238E27FC236}">
                    <a16:creationId xmlns:a16="http://schemas.microsoft.com/office/drawing/2014/main" id="{1EEF0185-A8DC-4EB6-89CD-47ECABE6FD64}"/>
                  </a:ext>
                </a:extLst>
              </p:cNvPr>
              <p:cNvSpPr/>
              <p:nvPr/>
            </p:nvSpPr>
            <p:spPr bwMode="auto">
              <a:xfrm>
                <a:off x="5135808" y="3421087"/>
                <a:ext cx="1032997" cy="1001343"/>
              </a:xfrm>
              <a:custGeom>
                <a:avLst/>
                <a:gdLst>
                  <a:gd name="T0" fmla="*/ 99 w 414"/>
                  <a:gd name="T1" fmla="*/ 389 h 401"/>
                  <a:gd name="T2" fmla="*/ 11 w 414"/>
                  <a:gd name="T3" fmla="*/ 298 h 401"/>
                  <a:gd name="T4" fmla="*/ 12 w 414"/>
                  <a:gd name="T5" fmla="*/ 257 h 401"/>
                  <a:gd name="T6" fmla="*/ 274 w 414"/>
                  <a:gd name="T7" fmla="*/ 11 h 401"/>
                  <a:gd name="T8" fmla="*/ 314 w 414"/>
                  <a:gd name="T9" fmla="*/ 12 h 401"/>
                  <a:gd name="T10" fmla="*/ 403 w 414"/>
                  <a:gd name="T11" fmla="*/ 103 h 401"/>
                  <a:gd name="T12" fmla="*/ 402 w 414"/>
                  <a:gd name="T13" fmla="*/ 144 h 401"/>
                  <a:gd name="T14" fmla="*/ 139 w 414"/>
                  <a:gd name="T15" fmla="*/ 390 h 401"/>
                  <a:gd name="T16" fmla="*/ 99 w 414"/>
                  <a:gd name="T17" fmla="*/ 389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401">
                    <a:moveTo>
                      <a:pt x="99" y="389"/>
                    </a:moveTo>
                    <a:cubicBezTo>
                      <a:pt x="11" y="298"/>
                      <a:pt x="11" y="298"/>
                      <a:pt x="11" y="298"/>
                    </a:cubicBezTo>
                    <a:cubicBezTo>
                      <a:pt x="0" y="287"/>
                      <a:pt x="0" y="268"/>
                      <a:pt x="12" y="257"/>
                    </a:cubicBezTo>
                    <a:cubicBezTo>
                      <a:pt x="274" y="11"/>
                      <a:pt x="274" y="11"/>
                      <a:pt x="274" y="11"/>
                    </a:cubicBezTo>
                    <a:cubicBezTo>
                      <a:pt x="286" y="0"/>
                      <a:pt x="304" y="1"/>
                      <a:pt x="314" y="12"/>
                    </a:cubicBezTo>
                    <a:cubicBezTo>
                      <a:pt x="403" y="103"/>
                      <a:pt x="403" y="103"/>
                      <a:pt x="403" y="103"/>
                    </a:cubicBezTo>
                    <a:cubicBezTo>
                      <a:pt x="414" y="114"/>
                      <a:pt x="413" y="133"/>
                      <a:pt x="402" y="144"/>
                    </a:cubicBezTo>
                    <a:cubicBezTo>
                      <a:pt x="139" y="390"/>
                      <a:pt x="139" y="390"/>
                      <a:pt x="139" y="390"/>
                    </a:cubicBezTo>
                    <a:cubicBezTo>
                      <a:pt x="128" y="401"/>
                      <a:pt x="110" y="400"/>
                      <a:pt x="99" y="389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$ḻïḋè">
                <a:extLst>
                  <a:ext uri="{FF2B5EF4-FFF2-40B4-BE49-F238E27FC236}">
                    <a16:creationId xmlns:a16="http://schemas.microsoft.com/office/drawing/2014/main" id="{53C6E745-D0E4-46D7-ADC4-598694CA9E69}"/>
                  </a:ext>
                </a:extLst>
              </p:cNvPr>
              <p:cNvSpPr/>
              <p:nvPr/>
            </p:nvSpPr>
            <p:spPr bwMode="auto">
              <a:xfrm>
                <a:off x="5406983" y="1493317"/>
                <a:ext cx="2767673" cy="2722303"/>
              </a:xfrm>
              <a:custGeom>
                <a:avLst/>
                <a:gdLst>
                  <a:gd name="T0" fmla="*/ 917 w 1109"/>
                  <a:gd name="T1" fmla="*/ 204 h 1090"/>
                  <a:gd name="T2" fmla="*/ 208 w 1109"/>
                  <a:gd name="T3" fmla="*/ 188 h 1090"/>
                  <a:gd name="T4" fmla="*/ 192 w 1109"/>
                  <a:gd name="T5" fmla="*/ 886 h 1090"/>
                  <a:gd name="T6" fmla="*/ 901 w 1109"/>
                  <a:gd name="T7" fmla="*/ 902 h 1090"/>
                  <a:gd name="T8" fmla="*/ 917 w 1109"/>
                  <a:gd name="T9" fmla="*/ 204 h 1090"/>
                  <a:gd name="T10" fmla="*/ 295 w 1109"/>
                  <a:gd name="T11" fmla="*/ 789 h 1090"/>
                  <a:gd name="T12" fmla="*/ 307 w 1109"/>
                  <a:gd name="T13" fmla="*/ 290 h 1090"/>
                  <a:gd name="T14" fmla="*/ 814 w 1109"/>
                  <a:gd name="T15" fmla="*/ 302 h 1090"/>
                  <a:gd name="T16" fmla="*/ 802 w 1109"/>
                  <a:gd name="T17" fmla="*/ 800 h 1090"/>
                  <a:gd name="T18" fmla="*/ 295 w 1109"/>
                  <a:gd name="T19" fmla="*/ 789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9" h="1090">
                    <a:moveTo>
                      <a:pt x="917" y="204"/>
                    </a:moveTo>
                    <a:cubicBezTo>
                      <a:pt x="726" y="7"/>
                      <a:pt x="409" y="0"/>
                      <a:pt x="208" y="188"/>
                    </a:cubicBezTo>
                    <a:cubicBezTo>
                      <a:pt x="8" y="377"/>
                      <a:pt x="0" y="689"/>
                      <a:pt x="192" y="886"/>
                    </a:cubicBezTo>
                    <a:cubicBezTo>
                      <a:pt x="383" y="1083"/>
                      <a:pt x="700" y="1090"/>
                      <a:pt x="901" y="902"/>
                    </a:cubicBezTo>
                    <a:cubicBezTo>
                      <a:pt x="1101" y="714"/>
                      <a:pt x="1109" y="401"/>
                      <a:pt x="917" y="204"/>
                    </a:cubicBezTo>
                    <a:close/>
                    <a:moveTo>
                      <a:pt x="295" y="789"/>
                    </a:moveTo>
                    <a:cubicBezTo>
                      <a:pt x="159" y="648"/>
                      <a:pt x="164" y="425"/>
                      <a:pt x="307" y="290"/>
                    </a:cubicBezTo>
                    <a:cubicBezTo>
                      <a:pt x="450" y="156"/>
                      <a:pt x="677" y="161"/>
                      <a:pt x="814" y="302"/>
                    </a:cubicBezTo>
                    <a:cubicBezTo>
                      <a:pt x="950" y="443"/>
                      <a:pt x="945" y="666"/>
                      <a:pt x="802" y="800"/>
                    </a:cubicBezTo>
                    <a:cubicBezTo>
                      <a:pt x="659" y="935"/>
                      <a:pt x="432" y="929"/>
                      <a:pt x="295" y="789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ṧļídè">
                <a:extLst>
                  <a:ext uri="{FF2B5EF4-FFF2-40B4-BE49-F238E27FC236}">
                    <a16:creationId xmlns:a16="http://schemas.microsoft.com/office/drawing/2014/main" id="{F5D692C0-04DB-4C4B-88A5-3DC3DA320C1C}"/>
                  </a:ext>
                </a:extLst>
              </p:cNvPr>
              <p:cNvSpPr/>
              <p:nvPr/>
            </p:nvSpPr>
            <p:spPr bwMode="auto">
              <a:xfrm>
                <a:off x="4408806" y="4085835"/>
                <a:ext cx="1045659" cy="1023501"/>
              </a:xfrm>
              <a:custGeom>
                <a:avLst/>
                <a:gdLst>
                  <a:gd name="T0" fmla="*/ 452 w 991"/>
                  <a:gd name="T1" fmla="*/ 970 h 970"/>
                  <a:gd name="T2" fmla="*/ 0 w 991"/>
                  <a:gd name="T3" fmla="*/ 506 h 970"/>
                  <a:gd name="T4" fmla="*/ 542 w 991"/>
                  <a:gd name="T5" fmla="*/ 0 h 970"/>
                  <a:gd name="T6" fmla="*/ 991 w 991"/>
                  <a:gd name="T7" fmla="*/ 464 h 970"/>
                  <a:gd name="T8" fmla="*/ 452 w 991"/>
                  <a:gd name="T9" fmla="*/ 970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970">
                    <a:moveTo>
                      <a:pt x="452" y="970"/>
                    </a:moveTo>
                    <a:lnTo>
                      <a:pt x="0" y="506"/>
                    </a:lnTo>
                    <a:lnTo>
                      <a:pt x="542" y="0"/>
                    </a:lnTo>
                    <a:lnTo>
                      <a:pt x="991" y="464"/>
                    </a:lnTo>
                    <a:lnTo>
                      <a:pt x="452" y="97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ṥḻide">
                <a:extLst>
                  <a:ext uri="{FF2B5EF4-FFF2-40B4-BE49-F238E27FC236}">
                    <a16:creationId xmlns:a16="http://schemas.microsoft.com/office/drawing/2014/main" id="{E1551B15-0D43-493C-B310-C77C86FFC3F1}"/>
                  </a:ext>
                </a:extLst>
              </p:cNvPr>
              <p:cNvSpPr/>
              <p:nvPr/>
            </p:nvSpPr>
            <p:spPr bwMode="auto">
              <a:xfrm>
                <a:off x="4090149" y="4619744"/>
                <a:ext cx="795587" cy="789257"/>
              </a:xfrm>
              <a:custGeom>
                <a:avLst/>
                <a:gdLst>
                  <a:gd name="T0" fmla="*/ 14 w 319"/>
                  <a:gd name="T1" fmla="*/ 108 h 316"/>
                  <a:gd name="T2" fmla="*/ 13 w 319"/>
                  <a:gd name="T3" fmla="*/ 154 h 316"/>
                  <a:gd name="T4" fmla="*/ 158 w 319"/>
                  <a:gd name="T5" fmla="*/ 303 h 316"/>
                  <a:gd name="T6" fmla="*/ 204 w 319"/>
                  <a:gd name="T7" fmla="*/ 304 h 316"/>
                  <a:gd name="T8" fmla="*/ 319 w 319"/>
                  <a:gd name="T9" fmla="*/ 196 h 316"/>
                  <a:gd name="T10" fmla="*/ 128 w 319"/>
                  <a:gd name="T11" fmla="*/ 0 h 316"/>
                  <a:gd name="T12" fmla="*/ 14 w 319"/>
                  <a:gd name="T13" fmla="*/ 10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6">
                    <a:moveTo>
                      <a:pt x="14" y="108"/>
                    </a:moveTo>
                    <a:cubicBezTo>
                      <a:pt x="1" y="120"/>
                      <a:pt x="0" y="141"/>
                      <a:pt x="13" y="154"/>
                    </a:cubicBezTo>
                    <a:cubicBezTo>
                      <a:pt x="158" y="303"/>
                      <a:pt x="158" y="303"/>
                      <a:pt x="158" y="303"/>
                    </a:cubicBezTo>
                    <a:cubicBezTo>
                      <a:pt x="170" y="316"/>
                      <a:pt x="191" y="316"/>
                      <a:pt x="204" y="304"/>
                    </a:cubicBezTo>
                    <a:cubicBezTo>
                      <a:pt x="319" y="196"/>
                      <a:pt x="319" y="196"/>
                      <a:pt x="319" y="196"/>
                    </a:cubicBezTo>
                    <a:cubicBezTo>
                      <a:pt x="128" y="0"/>
                      <a:pt x="128" y="0"/>
                      <a:pt x="128" y="0"/>
                    </a:cubicBezTo>
                    <a:lnTo>
                      <a:pt x="14" y="1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ļiḍe">
                <a:extLst>
                  <a:ext uri="{FF2B5EF4-FFF2-40B4-BE49-F238E27FC236}">
                    <a16:creationId xmlns:a16="http://schemas.microsoft.com/office/drawing/2014/main" id="{3DF1C8A6-E855-4707-B999-3284530C635F}"/>
                  </a:ext>
                </a:extLst>
              </p:cNvPr>
              <p:cNvSpPr/>
              <p:nvPr/>
            </p:nvSpPr>
            <p:spPr bwMode="auto">
              <a:xfrm>
                <a:off x="4980700" y="3790391"/>
                <a:ext cx="788201" cy="785036"/>
              </a:xfrm>
              <a:custGeom>
                <a:avLst/>
                <a:gdLst>
                  <a:gd name="T0" fmla="*/ 303 w 316"/>
                  <a:gd name="T1" fmla="*/ 163 h 314"/>
                  <a:gd name="T2" fmla="*/ 158 w 316"/>
                  <a:gd name="T3" fmla="*/ 13 h 314"/>
                  <a:gd name="T4" fmla="*/ 112 w 316"/>
                  <a:gd name="T5" fmla="*/ 12 h 314"/>
                  <a:gd name="T6" fmla="*/ 0 w 316"/>
                  <a:gd name="T7" fmla="*/ 118 h 314"/>
                  <a:gd name="T8" fmla="*/ 190 w 316"/>
                  <a:gd name="T9" fmla="*/ 314 h 314"/>
                  <a:gd name="T10" fmla="*/ 302 w 316"/>
                  <a:gd name="T11" fmla="*/ 208 h 314"/>
                  <a:gd name="T12" fmla="*/ 303 w 316"/>
                  <a:gd name="T13" fmla="*/ 16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4">
                    <a:moveTo>
                      <a:pt x="303" y="163"/>
                    </a:moveTo>
                    <a:cubicBezTo>
                      <a:pt x="158" y="13"/>
                      <a:pt x="158" y="13"/>
                      <a:pt x="158" y="13"/>
                    </a:cubicBezTo>
                    <a:cubicBezTo>
                      <a:pt x="146" y="1"/>
                      <a:pt x="125" y="0"/>
                      <a:pt x="112" y="1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90" y="314"/>
                      <a:pt x="190" y="314"/>
                      <a:pt x="190" y="314"/>
                    </a:cubicBezTo>
                    <a:cubicBezTo>
                      <a:pt x="302" y="208"/>
                      <a:pt x="302" y="208"/>
                      <a:pt x="302" y="208"/>
                    </a:cubicBezTo>
                    <a:cubicBezTo>
                      <a:pt x="315" y="196"/>
                      <a:pt x="316" y="176"/>
                      <a:pt x="303" y="163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ṥḻíḑé">
                <a:extLst>
                  <a:ext uri="{FF2B5EF4-FFF2-40B4-BE49-F238E27FC236}">
                    <a16:creationId xmlns:a16="http://schemas.microsoft.com/office/drawing/2014/main" id="{F64D1347-AB54-415D-A15A-7E74EE089D59}"/>
                  </a:ext>
                </a:extLst>
              </p:cNvPr>
              <p:cNvSpPr/>
              <p:nvPr/>
            </p:nvSpPr>
            <p:spPr bwMode="auto">
              <a:xfrm>
                <a:off x="4968039" y="4085835"/>
                <a:ext cx="486427" cy="499089"/>
              </a:xfrm>
              <a:custGeom>
                <a:avLst/>
                <a:gdLst>
                  <a:gd name="T0" fmla="*/ 452 w 461"/>
                  <a:gd name="T1" fmla="*/ 473 h 473"/>
                  <a:gd name="T2" fmla="*/ 0 w 461"/>
                  <a:gd name="T3" fmla="*/ 9 h 473"/>
                  <a:gd name="T4" fmla="*/ 12 w 461"/>
                  <a:gd name="T5" fmla="*/ 0 h 473"/>
                  <a:gd name="T6" fmla="*/ 461 w 461"/>
                  <a:gd name="T7" fmla="*/ 464 h 473"/>
                  <a:gd name="T8" fmla="*/ 452 w 461"/>
                  <a:gd name="T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73">
                    <a:moveTo>
                      <a:pt x="452" y="473"/>
                    </a:moveTo>
                    <a:lnTo>
                      <a:pt x="0" y="9"/>
                    </a:lnTo>
                    <a:lnTo>
                      <a:pt x="12" y="0"/>
                    </a:lnTo>
                    <a:lnTo>
                      <a:pt x="461" y="464"/>
                    </a:lnTo>
                    <a:lnTo>
                      <a:pt x="452" y="473"/>
                    </a:lnTo>
                    <a:close/>
                  </a:path>
                </a:pathLst>
              </a:custGeom>
              <a:solidFill>
                <a:srgbClr val="84848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ṥļíḍê">
                <a:extLst>
                  <a:ext uri="{FF2B5EF4-FFF2-40B4-BE49-F238E27FC236}">
                    <a16:creationId xmlns:a16="http://schemas.microsoft.com/office/drawing/2014/main" id="{C2D74210-544D-4151-9148-FB78ED7E4EC8}"/>
                  </a:ext>
                </a:extLst>
              </p:cNvPr>
              <p:cNvSpPr/>
              <p:nvPr/>
            </p:nvSpPr>
            <p:spPr bwMode="auto">
              <a:xfrm>
                <a:off x="4406696" y="4614468"/>
                <a:ext cx="486427" cy="496979"/>
              </a:xfrm>
              <a:custGeom>
                <a:avLst/>
                <a:gdLst>
                  <a:gd name="T0" fmla="*/ 449 w 461"/>
                  <a:gd name="T1" fmla="*/ 471 h 471"/>
                  <a:gd name="T2" fmla="*/ 0 w 461"/>
                  <a:gd name="T3" fmla="*/ 8 h 471"/>
                  <a:gd name="T4" fmla="*/ 10 w 461"/>
                  <a:gd name="T5" fmla="*/ 0 h 471"/>
                  <a:gd name="T6" fmla="*/ 461 w 461"/>
                  <a:gd name="T7" fmla="*/ 462 h 471"/>
                  <a:gd name="T8" fmla="*/ 449 w 461"/>
                  <a:gd name="T9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71">
                    <a:moveTo>
                      <a:pt x="449" y="471"/>
                    </a:moveTo>
                    <a:lnTo>
                      <a:pt x="0" y="8"/>
                    </a:lnTo>
                    <a:lnTo>
                      <a:pt x="10" y="0"/>
                    </a:lnTo>
                    <a:lnTo>
                      <a:pt x="461" y="462"/>
                    </a:lnTo>
                    <a:lnTo>
                      <a:pt x="449" y="471"/>
                    </a:lnTo>
                    <a:close/>
                  </a:path>
                </a:pathLst>
              </a:custGeom>
              <a:solidFill>
                <a:srgbClr val="848484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ḷïḑe">
                <a:extLst>
                  <a:ext uri="{FF2B5EF4-FFF2-40B4-BE49-F238E27FC236}">
                    <a16:creationId xmlns:a16="http://schemas.microsoft.com/office/drawing/2014/main" id="{780A5E77-5A75-47B5-8FE5-B1387DE63AC3}"/>
                  </a:ext>
                </a:extLst>
              </p:cNvPr>
              <p:cNvSpPr/>
              <p:nvPr/>
            </p:nvSpPr>
            <p:spPr bwMode="auto">
              <a:xfrm>
                <a:off x="5452355" y="1449000"/>
                <a:ext cx="2767673" cy="2721248"/>
              </a:xfrm>
              <a:custGeom>
                <a:avLst/>
                <a:gdLst>
                  <a:gd name="T0" fmla="*/ 918 w 1109"/>
                  <a:gd name="T1" fmla="*/ 204 h 1090"/>
                  <a:gd name="T2" fmla="*/ 208 w 1109"/>
                  <a:gd name="T3" fmla="*/ 188 h 1090"/>
                  <a:gd name="T4" fmla="*/ 192 w 1109"/>
                  <a:gd name="T5" fmla="*/ 886 h 1090"/>
                  <a:gd name="T6" fmla="*/ 901 w 1109"/>
                  <a:gd name="T7" fmla="*/ 902 h 1090"/>
                  <a:gd name="T8" fmla="*/ 918 w 1109"/>
                  <a:gd name="T9" fmla="*/ 204 h 1090"/>
                  <a:gd name="T10" fmla="*/ 450 w 1109"/>
                  <a:gd name="T11" fmla="*/ 938 h 1090"/>
                  <a:gd name="T12" fmla="*/ 162 w 1109"/>
                  <a:gd name="T13" fmla="*/ 440 h 1090"/>
                  <a:gd name="T14" fmla="*/ 660 w 1109"/>
                  <a:gd name="T15" fmla="*/ 152 h 1090"/>
                  <a:gd name="T16" fmla="*/ 948 w 1109"/>
                  <a:gd name="T17" fmla="*/ 650 h 1090"/>
                  <a:gd name="T18" fmla="*/ 450 w 1109"/>
                  <a:gd name="T19" fmla="*/ 93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9" h="1090">
                    <a:moveTo>
                      <a:pt x="918" y="204"/>
                    </a:moveTo>
                    <a:cubicBezTo>
                      <a:pt x="726" y="7"/>
                      <a:pt x="409" y="0"/>
                      <a:pt x="208" y="188"/>
                    </a:cubicBezTo>
                    <a:cubicBezTo>
                      <a:pt x="8" y="376"/>
                      <a:pt x="0" y="688"/>
                      <a:pt x="192" y="886"/>
                    </a:cubicBezTo>
                    <a:cubicBezTo>
                      <a:pt x="383" y="1083"/>
                      <a:pt x="701" y="1090"/>
                      <a:pt x="901" y="902"/>
                    </a:cubicBezTo>
                    <a:cubicBezTo>
                      <a:pt x="1101" y="713"/>
                      <a:pt x="1109" y="401"/>
                      <a:pt x="918" y="204"/>
                    </a:cubicBezTo>
                    <a:close/>
                    <a:moveTo>
                      <a:pt x="450" y="938"/>
                    </a:moveTo>
                    <a:cubicBezTo>
                      <a:pt x="233" y="880"/>
                      <a:pt x="104" y="657"/>
                      <a:pt x="162" y="440"/>
                    </a:cubicBezTo>
                    <a:cubicBezTo>
                      <a:pt x="220" y="223"/>
                      <a:pt x="443" y="94"/>
                      <a:pt x="660" y="152"/>
                    </a:cubicBezTo>
                    <a:cubicBezTo>
                      <a:pt x="877" y="210"/>
                      <a:pt x="1006" y="433"/>
                      <a:pt x="948" y="650"/>
                    </a:cubicBezTo>
                    <a:cubicBezTo>
                      <a:pt x="890" y="867"/>
                      <a:pt x="667" y="996"/>
                      <a:pt x="450" y="938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ṥḷïḓê">
                <a:extLst>
                  <a:ext uri="{FF2B5EF4-FFF2-40B4-BE49-F238E27FC236}">
                    <a16:creationId xmlns:a16="http://schemas.microsoft.com/office/drawing/2014/main" id="{E5F978B8-F424-47D5-9DA9-AB8F27B3A5DE}"/>
                  </a:ext>
                </a:extLst>
              </p:cNvPr>
              <p:cNvSpPr/>
              <p:nvPr/>
            </p:nvSpPr>
            <p:spPr bwMode="auto">
              <a:xfrm>
                <a:off x="5689765" y="1681134"/>
                <a:ext cx="2292853" cy="2256979"/>
              </a:xfrm>
              <a:custGeom>
                <a:avLst/>
                <a:gdLst>
                  <a:gd name="T0" fmla="*/ 159 w 919"/>
                  <a:gd name="T1" fmla="*/ 734 h 904"/>
                  <a:gd name="T2" fmla="*/ 172 w 919"/>
                  <a:gd name="T3" fmla="*/ 156 h 904"/>
                  <a:gd name="T4" fmla="*/ 761 w 919"/>
                  <a:gd name="T5" fmla="*/ 169 h 904"/>
                  <a:gd name="T6" fmla="*/ 747 w 919"/>
                  <a:gd name="T7" fmla="*/ 748 h 904"/>
                  <a:gd name="T8" fmla="*/ 159 w 919"/>
                  <a:gd name="T9" fmla="*/ 734 h 904"/>
                  <a:gd name="T10" fmla="*/ 746 w 919"/>
                  <a:gd name="T11" fmla="*/ 182 h 904"/>
                  <a:gd name="T12" fmla="*/ 186 w 919"/>
                  <a:gd name="T13" fmla="*/ 170 h 904"/>
                  <a:gd name="T14" fmla="*/ 173 w 919"/>
                  <a:gd name="T15" fmla="*/ 721 h 904"/>
                  <a:gd name="T16" fmla="*/ 733 w 919"/>
                  <a:gd name="T17" fmla="*/ 734 h 904"/>
                  <a:gd name="T18" fmla="*/ 746 w 919"/>
                  <a:gd name="T19" fmla="*/ 182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9" h="904">
                    <a:moveTo>
                      <a:pt x="159" y="734"/>
                    </a:moveTo>
                    <a:cubicBezTo>
                      <a:pt x="0" y="571"/>
                      <a:pt x="6" y="312"/>
                      <a:pt x="172" y="156"/>
                    </a:cubicBezTo>
                    <a:cubicBezTo>
                      <a:pt x="338" y="0"/>
                      <a:pt x="602" y="6"/>
                      <a:pt x="761" y="169"/>
                    </a:cubicBezTo>
                    <a:cubicBezTo>
                      <a:pt x="919" y="332"/>
                      <a:pt x="913" y="592"/>
                      <a:pt x="747" y="748"/>
                    </a:cubicBezTo>
                    <a:cubicBezTo>
                      <a:pt x="581" y="904"/>
                      <a:pt x="317" y="898"/>
                      <a:pt x="159" y="734"/>
                    </a:cubicBezTo>
                    <a:close/>
                    <a:moveTo>
                      <a:pt x="746" y="182"/>
                    </a:moveTo>
                    <a:cubicBezTo>
                      <a:pt x="595" y="27"/>
                      <a:pt x="344" y="21"/>
                      <a:pt x="186" y="170"/>
                    </a:cubicBezTo>
                    <a:cubicBezTo>
                      <a:pt x="28" y="318"/>
                      <a:pt x="22" y="566"/>
                      <a:pt x="173" y="721"/>
                    </a:cubicBezTo>
                    <a:cubicBezTo>
                      <a:pt x="324" y="877"/>
                      <a:pt x="575" y="882"/>
                      <a:pt x="733" y="734"/>
                    </a:cubicBezTo>
                    <a:cubicBezTo>
                      <a:pt x="892" y="585"/>
                      <a:pt x="897" y="338"/>
                      <a:pt x="746" y="182"/>
                    </a:cubicBezTo>
                    <a:close/>
                  </a:path>
                </a:pathLst>
              </a:custGeom>
              <a:solidFill>
                <a:srgbClr val="41414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ŝḻïḋe">
                <a:extLst>
                  <a:ext uri="{FF2B5EF4-FFF2-40B4-BE49-F238E27FC236}">
                    <a16:creationId xmlns:a16="http://schemas.microsoft.com/office/drawing/2014/main" id="{CD7EF298-F410-4E67-880E-80B37A9BDF82}"/>
                  </a:ext>
                </a:extLst>
              </p:cNvPr>
              <p:cNvSpPr/>
              <p:nvPr/>
            </p:nvSpPr>
            <p:spPr bwMode="auto">
              <a:xfrm>
                <a:off x="6247942" y="2220319"/>
                <a:ext cx="1178609" cy="1178609"/>
              </a:xfrm>
              <a:custGeom>
                <a:avLst/>
                <a:gdLst>
                  <a:gd name="T0" fmla="*/ 181 w 472"/>
                  <a:gd name="T1" fmla="*/ 441 h 472"/>
                  <a:gd name="T2" fmla="*/ 30 w 472"/>
                  <a:gd name="T3" fmla="*/ 181 h 472"/>
                  <a:gd name="T4" fmla="*/ 291 w 472"/>
                  <a:gd name="T5" fmla="*/ 30 h 472"/>
                  <a:gd name="T6" fmla="*/ 441 w 472"/>
                  <a:gd name="T7" fmla="*/ 291 h 472"/>
                  <a:gd name="T8" fmla="*/ 181 w 472"/>
                  <a:gd name="T9" fmla="*/ 44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2" h="472">
                    <a:moveTo>
                      <a:pt x="181" y="441"/>
                    </a:moveTo>
                    <a:cubicBezTo>
                      <a:pt x="67" y="411"/>
                      <a:pt x="0" y="294"/>
                      <a:pt x="30" y="181"/>
                    </a:cubicBezTo>
                    <a:cubicBezTo>
                      <a:pt x="60" y="67"/>
                      <a:pt x="177" y="0"/>
                      <a:pt x="291" y="30"/>
                    </a:cubicBezTo>
                    <a:cubicBezTo>
                      <a:pt x="404" y="60"/>
                      <a:pt x="472" y="177"/>
                      <a:pt x="441" y="291"/>
                    </a:cubicBezTo>
                    <a:cubicBezTo>
                      <a:pt x="411" y="404"/>
                      <a:pt x="294" y="472"/>
                      <a:pt x="181" y="44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81BCD2-EA91-441C-A674-0044434AFF0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4014000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ṥľíḍè">
              <a:extLst>
                <a:ext uri="{FF2B5EF4-FFF2-40B4-BE49-F238E27FC236}">
                  <a16:creationId xmlns:a16="http://schemas.microsoft.com/office/drawing/2014/main" id="{D2419482-E3E2-4EAB-80C3-44122BACE84C}"/>
                </a:ext>
              </a:extLst>
            </p:cNvPr>
            <p:cNvGrpSpPr/>
            <p:nvPr/>
          </p:nvGrpSpPr>
          <p:grpSpPr>
            <a:xfrm>
              <a:off x="669925" y="3822444"/>
              <a:ext cx="3176074" cy="2264168"/>
              <a:chOff x="669925" y="3822444"/>
              <a:chExt cx="3176074" cy="2264168"/>
            </a:xfrm>
          </p:grpSpPr>
          <p:sp>
            <p:nvSpPr>
              <p:cNvPr id="19" name="ísḻïḋê">
                <a:extLst>
                  <a:ext uri="{FF2B5EF4-FFF2-40B4-BE49-F238E27FC236}">
                    <a16:creationId xmlns:a16="http://schemas.microsoft.com/office/drawing/2014/main" id="{59C08D25-5945-4274-B8D4-7F40ACD672D5}"/>
                  </a:ext>
                </a:extLst>
              </p:cNvPr>
              <p:cNvSpPr/>
              <p:nvPr/>
            </p:nvSpPr>
            <p:spPr>
              <a:xfrm>
                <a:off x="2066409" y="3822444"/>
                <a:ext cx="383106" cy="38311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îšliďé">
                <a:extLst>
                  <a:ext uri="{FF2B5EF4-FFF2-40B4-BE49-F238E27FC236}">
                    <a16:creationId xmlns:a16="http://schemas.microsoft.com/office/drawing/2014/main" id="{94D80AFF-6D0D-4FB3-98C3-A124E484A49B}"/>
                  </a:ext>
                </a:extLst>
              </p:cNvPr>
              <p:cNvSpPr txBox="1"/>
              <p:nvPr/>
            </p:nvSpPr>
            <p:spPr>
              <a:xfrm>
                <a:off x="669925" y="4781657"/>
                <a:ext cx="3176074" cy="13049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endParaRPr lang="en-US" altLang="zh-CN" sz="900" dirty="0"/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1" name="îš1ide">
                <a:extLst>
                  <a:ext uri="{FF2B5EF4-FFF2-40B4-BE49-F238E27FC236}">
                    <a16:creationId xmlns:a16="http://schemas.microsoft.com/office/drawing/2014/main" id="{73FC86B1-F385-4942-B525-0CB3F4C07BCB}"/>
                  </a:ext>
                </a:extLst>
              </p:cNvPr>
              <p:cNvSpPr txBox="1"/>
              <p:nvPr/>
            </p:nvSpPr>
            <p:spPr>
              <a:xfrm>
                <a:off x="669925" y="4386050"/>
                <a:ext cx="3176074" cy="395607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9" name="iśḷïdê">
              <a:extLst>
                <a:ext uri="{FF2B5EF4-FFF2-40B4-BE49-F238E27FC236}">
                  <a16:creationId xmlns:a16="http://schemas.microsoft.com/office/drawing/2014/main" id="{909959C2-1438-4042-BA5A-57D49225F1BC}"/>
                </a:ext>
              </a:extLst>
            </p:cNvPr>
            <p:cNvGrpSpPr/>
            <p:nvPr/>
          </p:nvGrpSpPr>
          <p:grpSpPr>
            <a:xfrm>
              <a:off x="4511226" y="3822444"/>
              <a:ext cx="3176074" cy="2264168"/>
              <a:chOff x="669925" y="3822444"/>
              <a:chExt cx="3176074" cy="2264168"/>
            </a:xfrm>
          </p:grpSpPr>
          <p:sp>
            <p:nvSpPr>
              <p:cNvPr id="16" name="íṥ1íḓê">
                <a:extLst>
                  <a:ext uri="{FF2B5EF4-FFF2-40B4-BE49-F238E27FC236}">
                    <a16:creationId xmlns:a16="http://schemas.microsoft.com/office/drawing/2014/main" id="{F5A72F13-82DA-4471-9716-E42A7813F277}"/>
                  </a:ext>
                </a:extLst>
              </p:cNvPr>
              <p:cNvSpPr/>
              <p:nvPr/>
            </p:nvSpPr>
            <p:spPr>
              <a:xfrm>
                <a:off x="2066409" y="3822444"/>
                <a:ext cx="383106" cy="38311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2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şḷiḍê">
                <a:extLst>
                  <a:ext uri="{FF2B5EF4-FFF2-40B4-BE49-F238E27FC236}">
                    <a16:creationId xmlns:a16="http://schemas.microsoft.com/office/drawing/2014/main" id="{381C405A-FAE5-41F9-8491-007B1F3D65C9}"/>
                  </a:ext>
                </a:extLst>
              </p:cNvPr>
              <p:cNvSpPr txBox="1"/>
              <p:nvPr/>
            </p:nvSpPr>
            <p:spPr>
              <a:xfrm>
                <a:off x="669925" y="4781657"/>
                <a:ext cx="3176074" cy="13049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endParaRPr lang="en-US" altLang="zh-CN" sz="900" dirty="0"/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8" name="îṥlídè">
                <a:extLst>
                  <a:ext uri="{FF2B5EF4-FFF2-40B4-BE49-F238E27FC236}">
                    <a16:creationId xmlns:a16="http://schemas.microsoft.com/office/drawing/2014/main" id="{6E6503F6-7EED-482D-9BA0-A8E54E56EDAE}"/>
                  </a:ext>
                </a:extLst>
              </p:cNvPr>
              <p:cNvSpPr txBox="1"/>
              <p:nvPr/>
            </p:nvSpPr>
            <p:spPr>
              <a:xfrm>
                <a:off x="669925" y="4386050"/>
                <a:ext cx="3176074" cy="395607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0" name="íṩlíḍè">
              <a:extLst>
                <a:ext uri="{FF2B5EF4-FFF2-40B4-BE49-F238E27FC236}">
                  <a16:creationId xmlns:a16="http://schemas.microsoft.com/office/drawing/2014/main" id="{0B1AFD91-08D7-45D6-9561-8D77B2A9C898}"/>
                </a:ext>
              </a:extLst>
            </p:cNvPr>
            <p:cNvGrpSpPr/>
            <p:nvPr/>
          </p:nvGrpSpPr>
          <p:grpSpPr>
            <a:xfrm>
              <a:off x="8352528" y="3822444"/>
              <a:ext cx="3176074" cy="2264168"/>
              <a:chOff x="669925" y="3822444"/>
              <a:chExt cx="3176074" cy="2264168"/>
            </a:xfrm>
          </p:grpSpPr>
          <p:sp>
            <p:nvSpPr>
              <p:cNvPr id="13" name="ïśḷïḋé">
                <a:extLst>
                  <a:ext uri="{FF2B5EF4-FFF2-40B4-BE49-F238E27FC236}">
                    <a16:creationId xmlns:a16="http://schemas.microsoft.com/office/drawing/2014/main" id="{5E900F36-4374-40F3-97BF-7010732D7C20}"/>
                  </a:ext>
                </a:extLst>
              </p:cNvPr>
              <p:cNvSpPr/>
              <p:nvPr/>
            </p:nvSpPr>
            <p:spPr>
              <a:xfrm>
                <a:off x="2066409" y="3822444"/>
                <a:ext cx="383106" cy="38311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ïṡļidê">
                <a:extLst>
                  <a:ext uri="{FF2B5EF4-FFF2-40B4-BE49-F238E27FC236}">
                    <a16:creationId xmlns:a16="http://schemas.microsoft.com/office/drawing/2014/main" id="{3B27C881-1BB7-4152-A255-79978E0EAB8D}"/>
                  </a:ext>
                </a:extLst>
              </p:cNvPr>
              <p:cNvSpPr txBox="1"/>
              <p:nvPr/>
            </p:nvSpPr>
            <p:spPr>
              <a:xfrm>
                <a:off x="669925" y="4781657"/>
                <a:ext cx="3176074" cy="13049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endParaRPr lang="en-US" altLang="zh-CN" sz="900" dirty="0"/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îSļïḑé">
                <a:extLst>
                  <a:ext uri="{FF2B5EF4-FFF2-40B4-BE49-F238E27FC236}">
                    <a16:creationId xmlns:a16="http://schemas.microsoft.com/office/drawing/2014/main" id="{426E913D-1700-4D7A-B9C7-370A1AF9FEEA}"/>
                  </a:ext>
                </a:extLst>
              </p:cNvPr>
              <p:cNvSpPr txBox="1"/>
              <p:nvPr/>
            </p:nvSpPr>
            <p:spPr>
              <a:xfrm>
                <a:off x="669925" y="4386050"/>
                <a:ext cx="3176074" cy="395607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DF32B8-5C9E-4334-B714-89CC9716E0BD}"/>
                </a:ext>
              </a:extLst>
            </p:cNvPr>
            <p:cNvCxnSpPr/>
            <p:nvPr/>
          </p:nvCxnSpPr>
          <p:spPr>
            <a:xfrm>
              <a:off x="4161000" y="4386050"/>
              <a:ext cx="0" cy="170056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59CD9D4-66DD-49B3-8A91-2178738BE699}"/>
                </a:ext>
              </a:extLst>
            </p:cNvPr>
            <p:cNvCxnSpPr/>
            <p:nvPr/>
          </p:nvCxnSpPr>
          <p:spPr>
            <a:xfrm>
              <a:off x="8028150" y="4386050"/>
              <a:ext cx="0" cy="170056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2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2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</a:t>
            </a:r>
            <a:r>
              <a:rPr lang="en-US" altLang="zh-CN" dirty="0" err="1"/>
              <a:t>MClick</a:t>
            </a:r>
            <a:r>
              <a:rPr lang="en-US" altLang="zh-CN" dirty="0"/>
              <a:t> to edit Master title </a:t>
            </a:r>
            <a:r>
              <a:rPr lang="en-US" altLang="zh-CN" dirty="0" err="1"/>
              <a:t>styleaster</a:t>
            </a:r>
            <a:r>
              <a:rPr lang="en-US" altLang="zh-CN" dirty="0"/>
              <a:t>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723A1-D2D3-4171-8D1F-9ABF8C86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A5C4F-5428-45D0-8AA6-1B5ECDB9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aa74f6a5-ccfa-4642-9d80-8ec805cf224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F93527-F4AC-42CC-8162-92CDA6A94DB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9249"/>
            <a:ext cx="10850563" cy="4875617"/>
            <a:chOff x="669925" y="1129249"/>
            <a:chExt cx="10850563" cy="4875617"/>
          </a:xfrm>
        </p:grpSpPr>
        <p:grpSp>
          <p:nvGrpSpPr>
            <p:cNvPr id="6" name="îş1íḍé">
              <a:extLst>
                <a:ext uri="{FF2B5EF4-FFF2-40B4-BE49-F238E27FC236}">
                  <a16:creationId xmlns:a16="http://schemas.microsoft.com/office/drawing/2014/main" id="{3E8B89A2-41B9-446B-BD51-5C28AD227570}"/>
                </a:ext>
              </a:extLst>
            </p:cNvPr>
            <p:cNvGrpSpPr/>
            <p:nvPr/>
          </p:nvGrpSpPr>
          <p:grpSpPr>
            <a:xfrm>
              <a:off x="4086226" y="2214000"/>
              <a:ext cx="4019550" cy="3785700"/>
              <a:chOff x="4086226" y="1773625"/>
              <a:chExt cx="4019550" cy="3785700"/>
            </a:xfrm>
          </p:grpSpPr>
          <p:sp>
            <p:nvSpPr>
              <p:cNvPr id="23" name="ïŝlíḑè">
                <a:extLst>
                  <a:ext uri="{FF2B5EF4-FFF2-40B4-BE49-F238E27FC236}">
                    <a16:creationId xmlns:a16="http://schemas.microsoft.com/office/drawing/2014/main" id="{4AB67BBB-F1D4-499F-8BA6-DBB5DC6A7613}"/>
                  </a:ext>
                </a:extLst>
              </p:cNvPr>
              <p:cNvSpPr/>
              <p:nvPr/>
            </p:nvSpPr>
            <p:spPr bwMode="auto">
              <a:xfrm>
                <a:off x="4974189" y="1773625"/>
                <a:ext cx="2251345" cy="2249138"/>
              </a:xfrm>
              <a:custGeom>
                <a:avLst/>
                <a:gdLst>
                  <a:gd name="T0" fmla="*/ 609 w 1219"/>
                  <a:gd name="T1" fmla="*/ 0 h 1218"/>
                  <a:gd name="T2" fmla="*/ 0 w 1219"/>
                  <a:gd name="T3" fmla="*/ 609 h 1218"/>
                  <a:gd name="T4" fmla="*/ 522 w 1219"/>
                  <a:gd name="T5" fmla="*/ 1212 h 1218"/>
                  <a:gd name="T6" fmla="*/ 609 w 1219"/>
                  <a:gd name="T7" fmla="*/ 1218 h 1218"/>
                  <a:gd name="T8" fmla="*/ 903 w 1219"/>
                  <a:gd name="T9" fmla="*/ 1143 h 1218"/>
                  <a:gd name="T10" fmla="*/ 922 w 1219"/>
                  <a:gd name="T11" fmla="*/ 1132 h 1218"/>
                  <a:gd name="T12" fmla="*/ 1174 w 1219"/>
                  <a:gd name="T13" fmla="*/ 838 h 1218"/>
                  <a:gd name="T14" fmla="*/ 1219 w 1219"/>
                  <a:gd name="T15" fmla="*/ 609 h 1218"/>
                  <a:gd name="T16" fmla="*/ 609 w 1219"/>
                  <a:gd name="T17" fmla="*/ 0 h 1218"/>
                  <a:gd name="T18" fmla="*/ 774 w 1219"/>
                  <a:gd name="T19" fmla="*/ 918 h 1218"/>
                  <a:gd name="T20" fmla="*/ 609 w 1219"/>
                  <a:gd name="T21" fmla="*/ 959 h 1218"/>
                  <a:gd name="T22" fmla="*/ 260 w 1219"/>
                  <a:gd name="T23" fmla="*/ 609 h 1218"/>
                  <a:gd name="T24" fmla="*/ 609 w 1219"/>
                  <a:gd name="T25" fmla="*/ 260 h 1218"/>
                  <a:gd name="T26" fmla="*/ 959 w 1219"/>
                  <a:gd name="T27" fmla="*/ 609 h 1218"/>
                  <a:gd name="T28" fmla="*/ 793 w 1219"/>
                  <a:gd name="T29" fmla="*/ 907 h 1218"/>
                  <a:gd name="T30" fmla="*/ 774 w 1219"/>
                  <a:gd name="T31" fmla="*/ 9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9" h="1218">
                    <a:moveTo>
                      <a:pt x="609" y="0"/>
                    </a:moveTo>
                    <a:cubicBezTo>
                      <a:pt x="273" y="0"/>
                      <a:pt x="0" y="273"/>
                      <a:pt x="0" y="609"/>
                    </a:cubicBezTo>
                    <a:cubicBezTo>
                      <a:pt x="0" y="916"/>
                      <a:pt x="227" y="1169"/>
                      <a:pt x="522" y="1212"/>
                    </a:cubicBezTo>
                    <a:cubicBezTo>
                      <a:pt x="550" y="1216"/>
                      <a:pt x="580" y="1218"/>
                      <a:pt x="609" y="1218"/>
                    </a:cubicBezTo>
                    <a:cubicBezTo>
                      <a:pt x="716" y="1218"/>
                      <a:pt x="816" y="1191"/>
                      <a:pt x="903" y="1143"/>
                    </a:cubicBezTo>
                    <a:cubicBezTo>
                      <a:pt x="909" y="1139"/>
                      <a:pt x="916" y="1136"/>
                      <a:pt x="922" y="1132"/>
                    </a:cubicBezTo>
                    <a:cubicBezTo>
                      <a:pt x="1035" y="1064"/>
                      <a:pt x="1124" y="961"/>
                      <a:pt x="1174" y="838"/>
                    </a:cubicBezTo>
                    <a:cubicBezTo>
                      <a:pt x="1203" y="767"/>
                      <a:pt x="1219" y="690"/>
                      <a:pt x="1219" y="609"/>
                    </a:cubicBezTo>
                    <a:cubicBezTo>
                      <a:pt x="1219" y="273"/>
                      <a:pt x="946" y="0"/>
                      <a:pt x="609" y="0"/>
                    </a:cubicBezTo>
                    <a:close/>
                    <a:moveTo>
                      <a:pt x="774" y="918"/>
                    </a:moveTo>
                    <a:cubicBezTo>
                      <a:pt x="725" y="944"/>
                      <a:pt x="669" y="959"/>
                      <a:pt x="609" y="959"/>
                    </a:cubicBezTo>
                    <a:cubicBezTo>
                      <a:pt x="416" y="959"/>
                      <a:pt x="260" y="802"/>
                      <a:pt x="260" y="609"/>
                    </a:cubicBezTo>
                    <a:cubicBezTo>
                      <a:pt x="260" y="416"/>
                      <a:pt x="416" y="260"/>
                      <a:pt x="609" y="260"/>
                    </a:cubicBezTo>
                    <a:cubicBezTo>
                      <a:pt x="802" y="260"/>
                      <a:pt x="959" y="416"/>
                      <a:pt x="959" y="609"/>
                    </a:cubicBezTo>
                    <a:cubicBezTo>
                      <a:pt x="959" y="735"/>
                      <a:pt x="892" y="845"/>
                      <a:pt x="793" y="907"/>
                    </a:cubicBezTo>
                    <a:cubicBezTo>
                      <a:pt x="787" y="911"/>
                      <a:pt x="780" y="914"/>
                      <a:pt x="774" y="9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šļîḋè">
                <a:extLst>
                  <a:ext uri="{FF2B5EF4-FFF2-40B4-BE49-F238E27FC236}">
                    <a16:creationId xmlns:a16="http://schemas.microsoft.com/office/drawing/2014/main" id="{AD51C0F7-FBB8-4465-9DDB-1F86B714A3A8}"/>
                  </a:ext>
                </a:extLst>
              </p:cNvPr>
              <p:cNvSpPr/>
              <p:nvPr/>
            </p:nvSpPr>
            <p:spPr bwMode="auto">
              <a:xfrm>
                <a:off x="4086226" y="3304672"/>
                <a:ext cx="2251345" cy="2249138"/>
              </a:xfrm>
              <a:custGeom>
                <a:avLst/>
                <a:gdLst>
                  <a:gd name="T0" fmla="*/ 609 w 1219"/>
                  <a:gd name="T1" fmla="*/ 0 h 1218"/>
                  <a:gd name="T2" fmla="*/ 0 w 1219"/>
                  <a:gd name="T3" fmla="*/ 609 h 1218"/>
                  <a:gd name="T4" fmla="*/ 609 w 1219"/>
                  <a:gd name="T5" fmla="*/ 1218 h 1218"/>
                  <a:gd name="T6" fmla="*/ 1219 w 1219"/>
                  <a:gd name="T7" fmla="*/ 609 h 1218"/>
                  <a:gd name="T8" fmla="*/ 609 w 1219"/>
                  <a:gd name="T9" fmla="*/ 0 h 1218"/>
                  <a:gd name="T10" fmla="*/ 609 w 1219"/>
                  <a:gd name="T11" fmla="*/ 959 h 1218"/>
                  <a:gd name="T12" fmla="*/ 260 w 1219"/>
                  <a:gd name="T13" fmla="*/ 609 h 1218"/>
                  <a:gd name="T14" fmla="*/ 609 w 1219"/>
                  <a:gd name="T15" fmla="*/ 260 h 1218"/>
                  <a:gd name="T16" fmla="*/ 959 w 1219"/>
                  <a:gd name="T17" fmla="*/ 609 h 1218"/>
                  <a:gd name="T18" fmla="*/ 609 w 1219"/>
                  <a:gd name="T19" fmla="*/ 959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9" h="1218">
                    <a:moveTo>
                      <a:pt x="609" y="0"/>
                    </a:moveTo>
                    <a:cubicBezTo>
                      <a:pt x="273" y="0"/>
                      <a:pt x="0" y="273"/>
                      <a:pt x="0" y="609"/>
                    </a:cubicBezTo>
                    <a:cubicBezTo>
                      <a:pt x="0" y="946"/>
                      <a:pt x="273" y="1218"/>
                      <a:pt x="609" y="1218"/>
                    </a:cubicBezTo>
                    <a:cubicBezTo>
                      <a:pt x="946" y="1218"/>
                      <a:pt x="1219" y="946"/>
                      <a:pt x="1219" y="609"/>
                    </a:cubicBezTo>
                    <a:cubicBezTo>
                      <a:pt x="1219" y="273"/>
                      <a:pt x="946" y="0"/>
                      <a:pt x="609" y="0"/>
                    </a:cubicBezTo>
                    <a:close/>
                    <a:moveTo>
                      <a:pt x="609" y="959"/>
                    </a:moveTo>
                    <a:cubicBezTo>
                      <a:pt x="416" y="959"/>
                      <a:pt x="260" y="802"/>
                      <a:pt x="260" y="609"/>
                    </a:cubicBezTo>
                    <a:cubicBezTo>
                      <a:pt x="260" y="416"/>
                      <a:pt x="416" y="260"/>
                      <a:pt x="609" y="260"/>
                    </a:cubicBezTo>
                    <a:cubicBezTo>
                      <a:pt x="802" y="260"/>
                      <a:pt x="959" y="416"/>
                      <a:pt x="959" y="609"/>
                    </a:cubicBezTo>
                    <a:cubicBezTo>
                      <a:pt x="959" y="802"/>
                      <a:pt x="802" y="959"/>
                      <a:pt x="609" y="95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ŝlîdé">
                <a:extLst>
                  <a:ext uri="{FF2B5EF4-FFF2-40B4-BE49-F238E27FC236}">
                    <a16:creationId xmlns:a16="http://schemas.microsoft.com/office/drawing/2014/main" id="{EEE1A522-A032-4EA5-9E4C-D17CB1A85757}"/>
                  </a:ext>
                </a:extLst>
              </p:cNvPr>
              <p:cNvSpPr/>
              <p:nvPr/>
            </p:nvSpPr>
            <p:spPr bwMode="auto">
              <a:xfrm>
                <a:off x="5855533" y="3321217"/>
                <a:ext cx="2250243" cy="2238108"/>
              </a:xfrm>
              <a:custGeom>
                <a:avLst/>
                <a:gdLst>
                  <a:gd name="T0" fmla="*/ 697 w 1219"/>
                  <a:gd name="T1" fmla="*/ 0 h 1212"/>
                  <a:gd name="T2" fmla="*/ 445 w 1219"/>
                  <a:gd name="T3" fmla="*/ 294 h 1212"/>
                  <a:gd name="T4" fmla="*/ 609 w 1219"/>
                  <a:gd name="T5" fmla="*/ 253 h 1212"/>
                  <a:gd name="T6" fmla="*/ 959 w 1219"/>
                  <a:gd name="T7" fmla="*/ 603 h 1212"/>
                  <a:gd name="T8" fmla="*/ 609 w 1219"/>
                  <a:gd name="T9" fmla="*/ 952 h 1212"/>
                  <a:gd name="T10" fmla="*/ 260 w 1219"/>
                  <a:gd name="T11" fmla="*/ 603 h 1212"/>
                  <a:gd name="T12" fmla="*/ 260 w 1219"/>
                  <a:gd name="T13" fmla="*/ 600 h 1212"/>
                  <a:gd name="T14" fmla="*/ 0 w 1219"/>
                  <a:gd name="T15" fmla="*/ 600 h 1212"/>
                  <a:gd name="T16" fmla="*/ 0 w 1219"/>
                  <a:gd name="T17" fmla="*/ 603 h 1212"/>
                  <a:gd name="T18" fmla="*/ 609 w 1219"/>
                  <a:gd name="T19" fmla="*/ 1212 h 1212"/>
                  <a:gd name="T20" fmla="*/ 1219 w 1219"/>
                  <a:gd name="T21" fmla="*/ 603 h 1212"/>
                  <a:gd name="T22" fmla="*/ 697 w 1219"/>
                  <a:gd name="T23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9" h="1212">
                    <a:moveTo>
                      <a:pt x="697" y="0"/>
                    </a:moveTo>
                    <a:cubicBezTo>
                      <a:pt x="647" y="123"/>
                      <a:pt x="558" y="226"/>
                      <a:pt x="445" y="294"/>
                    </a:cubicBezTo>
                    <a:cubicBezTo>
                      <a:pt x="494" y="268"/>
                      <a:pt x="550" y="253"/>
                      <a:pt x="609" y="253"/>
                    </a:cubicBezTo>
                    <a:cubicBezTo>
                      <a:pt x="803" y="253"/>
                      <a:pt x="959" y="410"/>
                      <a:pt x="959" y="603"/>
                    </a:cubicBezTo>
                    <a:cubicBezTo>
                      <a:pt x="959" y="796"/>
                      <a:pt x="803" y="952"/>
                      <a:pt x="609" y="952"/>
                    </a:cubicBezTo>
                    <a:cubicBezTo>
                      <a:pt x="416" y="952"/>
                      <a:pt x="260" y="796"/>
                      <a:pt x="260" y="603"/>
                    </a:cubicBezTo>
                    <a:cubicBezTo>
                      <a:pt x="260" y="602"/>
                      <a:pt x="260" y="601"/>
                      <a:pt x="260" y="600"/>
                    </a:cubicBezTo>
                    <a:cubicBezTo>
                      <a:pt x="0" y="600"/>
                      <a:pt x="0" y="600"/>
                      <a:pt x="0" y="600"/>
                    </a:cubicBezTo>
                    <a:cubicBezTo>
                      <a:pt x="0" y="601"/>
                      <a:pt x="0" y="602"/>
                      <a:pt x="0" y="603"/>
                    </a:cubicBezTo>
                    <a:cubicBezTo>
                      <a:pt x="0" y="939"/>
                      <a:pt x="273" y="1212"/>
                      <a:pt x="609" y="1212"/>
                    </a:cubicBezTo>
                    <a:cubicBezTo>
                      <a:pt x="946" y="1212"/>
                      <a:pt x="1219" y="939"/>
                      <a:pt x="1219" y="603"/>
                    </a:cubicBezTo>
                    <a:cubicBezTo>
                      <a:pt x="1219" y="296"/>
                      <a:pt x="992" y="42"/>
                      <a:pt x="69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ṣḻíďê">
                <a:extLst>
                  <a:ext uri="{FF2B5EF4-FFF2-40B4-BE49-F238E27FC236}">
                    <a16:creationId xmlns:a16="http://schemas.microsoft.com/office/drawing/2014/main" id="{5277D7EE-6EC5-431A-8BDB-8D3C7C5D718A}"/>
                  </a:ext>
                </a:extLst>
              </p:cNvPr>
              <p:cNvSpPr/>
              <p:nvPr/>
            </p:nvSpPr>
            <p:spPr bwMode="auto">
              <a:xfrm>
                <a:off x="5736982" y="2566732"/>
                <a:ext cx="725758" cy="662925"/>
              </a:xfrm>
              <a:custGeom>
                <a:avLst/>
                <a:gdLst>
                  <a:gd name="T0" fmla="*/ 48 w 256"/>
                  <a:gd name="T1" fmla="*/ 216 h 256"/>
                  <a:gd name="T2" fmla="*/ 86 w 256"/>
                  <a:gd name="T3" fmla="*/ 197 h 256"/>
                  <a:gd name="T4" fmla="*/ 152 w 256"/>
                  <a:gd name="T5" fmla="*/ 222 h 256"/>
                  <a:gd name="T6" fmla="*/ 192 w 256"/>
                  <a:gd name="T7" fmla="*/ 256 h 256"/>
                  <a:gd name="T8" fmla="*/ 232 w 256"/>
                  <a:gd name="T9" fmla="*/ 216 h 256"/>
                  <a:gd name="T10" fmla="*/ 192 w 256"/>
                  <a:gd name="T11" fmla="*/ 176 h 256"/>
                  <a:gd name="T12" fmla="*/ 154 w 256"/>
                  <a:gd name="T13" fmla="*/ 205 h 256"/>
                  <a:gd name="T14" fmla="*/ 94 w 256"/>
                  <a:gd name="T15" fmla="*/ 183 h 256"/>
                  <a:gd name="T16" fmla="*/ 96 w 256"/>
                  <a:gd name="T17" fmla="*/ 168 h 256"/>
                  <a:gd name="T18" fmla="*/ 88 w 256"/>
                  <a:gd name="T19" fmla="*/ 141 h 256"/>
                  <a:gd name="T20" fmla="*/ 161 w 256"/>
                  <a:gd name="T21" fmla="*/ 96 h 256"/>
                  <a:gd name="T22" fmla="*/ 200 w 256"/>
                  <a:gd name="T23" fmla="*/ 112 h 256"/>
                  <a:gd name="T24" fmla="*/ 256 w 256"/>
                  <a:gd name="T25" fmla="*/ 56 h 256"/>
                  <a:gd name="T26" fmla="*/ 200 w 256"/>
                  <a:gd name="T27" fmla="*/ 0 h 256"/>
                  <a:gd name="T28" fmla="*/ 144 w 256"/>
                  <a:gd name="T29" fmla="*/ 56 h 256"/>
                  <a:gd name="T30" fmla="*/ 151 w 256"/>
                  <a:gd name="T31" fmla="*/ 84 h 256"/>
                  <a:gd name="T32" fmla="*/ 76 w 256"/>
                  <a:gd name="T33" fmla="*/ 129 h 256"/>
                  <a:gd name="T34" fmla="*/ 48 w 256"/>
                  <a:gd name="T35" fmla="*/ 120 h 256"/>
                  <a:gd name="T36" fmla="*/ 0 w 256"/>
                  <a:gd name="T37" fmla="*/ 168 h 256"/>
                  <a:gd name="T38" fmla="*/ 48 w 256"/>
                  <a:gd name="T39" fmla="*/ 216 h 256"/>
                  <a:gd name="T40" fmla="*/ 192 w 256"/>
                  <a:gd name="T41" fmla="*/ 192 h 256"/>
                  <a:gd name="T42" fmla="*/ 216 w 256"/>
                  <a:gd name="T43" fmla="*/ 216 h 256"/>
                  <a:gd name="T44" fmla="*/ 192 w 256"/>
                  <a:gd name="T45" fmla="*/ 240 h 256"/>
                  <a:gd name="T46" fmla="*/ 168 w 256"/>
                  <a:gd name="T47" fmla="*/ 216 h 256"/>
                  <a:gd name="T48" fmla="*/ 192 w 256"/>
                  <a:gd name="T49" fmla="*/ 192 h 256"/>
                  <a:gd name="T50" fmla="*/ 200 w 256"/>
                  <a:gd name="T51" fmla="*/ 16 h 256"/>
                  <a:gd name="T52" fmla="*/ 240 w 256"/>
                  <a:gd name="T53" fmla="*/ 56 h 256"/>
                  <a:gd name="T54" fmla="*/ 200 w 256"/>
                  <a:gd name="T55" fmla="*/ 96 h 256"/>
                  <a:gd name="T56" fmla="*/ 160 w 256"/>
                  <a:gd name="T57" fmla="*/ 56 h 256"/>
                  <a:gd name="T58" fmla="*/ 200 w 256"/>
                  <a:gd name="T59" fmla="*/ 16 h 256"/>
                  <a:gd name="T60" fmla="*/ 48 w 256"/>
                  <a:gd name="T61" fmla="*/ 136 h 256"/>
                  <a:gd name="T62" fmla="*/ 80 w 256"/>
                  <a:gd name="T63" fmla="*/ 168 h 256"/>
                  <a:gd name="T64" fmla="*/ 48 w 256"/>
                  <a:gd name="T65" fmla="*/ 200 h 256"/>
                  <a:gd name="T66" fmla="*/ 16 w 256"/>
                  <a:gd name="T67" fmla="*/ 168 h 256"/>
                  <a:gd name="T68" fmla="*/ 48 w 256"/>
                  <a:gd name="T69" fmla="*/ 13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256">
                    <a:moveTo>
                      <a:pt x="48" y="216"/>
                    </a:moveTo>
                    <a:cubicBezTo>
                      <a:pt x="63" y="216"/>
                      <a:pt x="77" y="209"/>
                      <a:pt x="86" y="197"/>
                    </a:cubicBezTo>
                    <a:cubicBezTo>
                      <a:pt x="152" y="222"/>
                      <a:pt x="152" y="222"/>
                      <a:pt x="152" y="222"/>
                    </a:cubicBezTo>
                    <a:cubicBezTo>
                      <a:pt x="155" y="241"/>
                      <a:pt x="172" y="256"/>
                      <a:pt x="192" y="256"/>
                    </a:cubicBezTo>
                    <a:cubicBezTo>
                      <a:pt x="214" y="256"/>
                      <a:pt x="232" y="238"/>
                      <a:pt x="232" y="216"/>
                    </a:cubicBezTo>
                    <a:cubicBezTo>
                      <a:pt x="232" y="194"/>
                      <a:pt x="214" y="176"/>
                      <a:pt x="192" y="176"/>
                    </a:cubicBezTo>
                    <a:cubicBezTo>
                      <a:pt x="174" y="176"/>
                      <a:pt x="158" y="188"/>
                      <a:pt x="154" y="205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95" y="178"/>
                      <a:pt x="96" y="173"/>
                      <a:pt x="96" y="168"/>
                    </a:cubicBezTo>
                    <a:cubicBezTo>
                      <a:pt x="96" y="158"/>
                      <a:pt x="93" y="149"/>
                      <a:pt x="88" y="141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71" y="106"/>
                      <a:pt x="185" y="112"/>
                      <a:pt x="200" y="112"/>
                    </a:cubicBezTo>
                    <a:cubicBezTo>
                      <a:pt x="231" y="112"/>
                      <a:pt x="256" y="87"/>
                      <a:pt x="256" y="56"/>
                    </a:cubicBezTo>
                    <a:cubicBezTo>
                      <a:pt x="256" y="25"/>
                      <a:pt x="231" y="0"/>
                      <a:pt x="200" y="0"/>
                    </a:cubicBezTo>
                    <a:cubicBezTo>
                      <a:pt x="169" y="0"/>
                      <a:pt x="144" y="25"/>
                      <a:pt x="144" y="56"/>
                    </a:cubicBezTo>
                    <a:cubicBezTo>
                      <a:pt x="144" y="66"/>
                      <a:pt x="147" y="76"/>
                      <a:pt x="151" y="84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68" y="123"/>
                      <a:pt x="58" y="120"/>
                      <a:pt x="48" y="120"/>
                    </a:cubicBezTo>
                    <a:cubicBezTo>
                      <a:pt x="22" y="120"/>
                      <a:pt x="0" y="142"/>
                      <a:pt x="0" y="168"/>
                    </a:cubicBezTo>
                    <a:cubicBezTo>
                      <a:pt x="0" y="194"/>
                      <a:pt x="22" y="216"/>
                      <a:pt x="48" y="216"/>
                    </a:cubicBezTo>
                    <a:close/>
                    <a:moveTo>
                      <a:pt x="192" y="192"/>
                    </a:moveTo>
                    <a:cubicBezTo>
                      <a:pt x="205" y="192"/>
                      <a:pt x="216" y="203"/>
                      <a:pt x="216" y="216"/>
                    </a:cubicBezTo>
                    <a:cubicBezTo>
                      <a:pt x="216" y="229"/>
                      <a:pt x="205" y="240"/>
                      <a:pt x="192" y="240"/>
                    </a:cubicBezTo>
                    <a:cubicBezTo>
                      <a:pt x="179" y="240"/>
                      <a:pt x="168" y="229"/>
                      <a:pt x="168" y="216"/>
                    </a:cubicBezTo>
                    <a:cubicBezTo>
                      <a:pt x="168" y="203"/>
                      <a:pt x="179" y="192"/>
                      <a:pt x="192" y="192"/>
                    </a:cubicBezTo>
                    <a:close/>
                    <a:moveTo>
                      <a:pt x="200" y="16"/>
                    </a:moveTo>
                    <a:cubicBezTo>
                      <a:pt x="222" y="16"/>
                      <a:pt x="240" y="34"/>
                      <a:pt x="240" y="56"/>
                    </a:cubicBezTo>
                    <a:cubicBezTo>
                      <a:pt x="240" y="78"/>
                      <a:pt x="222" y="96"/>
                      <a:pt x="200" y="96"/>
                    </a:cubicBezTo>
                    <a:cubicBezTo>
                      <a:pt x="178" y="96"/>
                      <a:pt x="160" y="78"/>
                      <a:pt x="160" y="56"/>
                    </a:cubicBezTo>
                    <a:cubicBezTo>
                      <a:pt x="160" y="34"/>
                      <a:pt x="178" y="16"/>
                      <a:pt x="200" y="16"/>
                    </a:cubicBezTo>
                    <a:close/>
                    <a:moveTo>
                      <a:pt x="48" y="136"/>
                    </a:moveTo>
                    <a:cubicBezTo>
                      <a:pt x="66" y="136"/>
                      <a:pt x="80" y="150"/>
                      <a:pt x="80" y="168"/>
                    </a:cubicBezTo>
                    <a:cubicBezTo>
                      <a:pt x="80" y="186"/>
                      <a:pt x="66" y="200"/>
                      <a:pt x="48" y="200"/>
                    </a:cubicBezTo>
                    <a:cubicBezTo>
                      <a:pt x="30" y="200"/>
                      <a:pt x="16" y="186"/>
                      <a:pt x="16" y="168"/>
                    </a:cubicBezTo>
                    <a:cubicBezTo>
                      <a:pt x="16" y="150"/>
                      <a:pt x="30" y="136"/>
                      <a:pt x="48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śḷîďê">
                <a:extLst>
                  <a:ext uri="{FF2B5EF4-FFF2-40B4-BE49-F238E27FC236}">
                    <a16:creationId xmlns:a16="http://schemas.microsoft.com/office/drawing/2014/main" id="{E1857D47-54A0-43B5-9B56-F87215959949}"/>
                  </a:ext>
                </a:extLst>
              </p:cNvPr>
              <p:cNvSpPr/>
              <p:nvPr/>
            </p:nvSpPr>
            <p:spPr bwMode="auto">
              <a:xfrm>
                <a:off x="4836458" y="4125362"/>
                <a:ext cx="750881" cy="662925"/>
              </a:xfrm>
              <a:custGeom>
                <a:avLst/>
                <a:gdLst>
                  <a:gd name="T0" fmla="*/ 8 w 256"/>
                  <a:gd name="T1" fmla="*/ 40 h 248"/>
                  <a:gd name="T2" fmla="*/ 48 w 256"/>
                  <a:gd name="T3" fmla="*/ 217 h 248"/>
                  <a:gd name="T4" fmla="*/ 80 w 256"/>
                  <a:gd name="T5" fmla="*/ 248 h 248"/>
                  <a:gd name="T6" fmla="*/ 145 w 256"/>
                  <a:gd name="T7" fmla="*/ 224 h 248"/>
                  <a:gd name="T8" fmla="*/ 208 w 256"/>
                  <a:gd name="T9" fmla="*/ 216 h 248"/>
                  <a:gd name="T10" fmla="*/ 145 w 256"/>
                  <a:gd name="T11" fmla="*/ 208 h 248"/>
                  <a:gd name="T12" fmla="*/ 80 w 256"/>
                  <a:gd name="T13" fmla="*/ 184 h 248"/>
                  <a:gd name="T14" fmla="*/ 60 w 256"/>
                  <a:gd name="T15" fmla="*/ 164 h 248"/>
                  <a:gd name="T16" fmla="*/ 60 w 256"/>
                  <a:gd name="T17" fmla="*/ 164 h 248"/>
                  <a:gd name="T18" fmla="*/ 232 w 256"/>
                  <a:gd name="T19" fmla="*/ 150 h 248"/>
                  <a:gd name="T20" fmla="*/ 254 w 256"/>
                  <a:gd name="T21" fmla="*/ 59 h 248"/>
                  <a:gd name="T22" fmla="*/ 222 w 256"/>
                  <a:gd name="T23" fmla="*/ 56 h 248"/>
                  <a:gd name="T24" fmla="*/ 200 w 256"/>
                  <a:gd name="T25" fmla="*/ 0 h 248"/>
                  <a:gd name="T26" fmla="*/ 138 w 256"/>
                  <a:gd name="T27" fmla="*/ 2 h 248"/>
                  <a:gd name="T28" fmla="*/ 80 w 256"/>
                  <a:gd name="T29" fmla="*/ 24 h 248"/>
                  <a:gd name="T30" fmla="*/ 66 w 256"/>
                  <a:gd name="T31" fmla="*/ 56 h 248"/>
                  <a:gd name="T32" fmla="*/ 48 w 256"/>
                  <a:gd name="T33" fmla="*/ 31 h 248"/>
                  <a:gd name="T34" fmla="*/ 8 w 256"/>
                  <a:gd name="T35" fmla="*/ 24 h 248"/>
                  <a:gd name="T36" fmla="*/ 176 w 256"/>
                  <a:gd name="T37" fmla="*/ 200 h 248"/>
                  <a:gd name="T38" fmla="*/ 176 w 256"/>
                  <a:gd name="T39" fmla="*/ 232 h 248"/>
                  <a:gd name="T40" fmla="*/ 176 w 256"/>
                  <a:gd name="T41" fmla="*/ 200 h 248"/>
                  <a:gd name="T42" fmla="*/ 96 w 256"/>
                  <a:gd name="T43" fmla="*/ 216 h 248"/>
                  <a:gd name="T44" fmla="*/ 64 w 256"/>
                  <a:gd name="T45" fmla="*/ 216 h 248"/>
                  <a:gd name="T46" fmla="*/ 147 w 256"/>
                  <a:gd name="T47" fmla="*/ 16 h 248"/>
                  <a:gd name="T48" fmla="*/ 205 w 256"/>
                  <a:gd name="T49" fmla="*/ 56 h 248"/>
                  <a:gd name="T50" fmla="*/ 129 w 256"/>
                  <a:gd name="T51" fmla="*/ 34 h 248"/>
                  <a:gd name="T52" fmla="*/ 86 w 256"/>
                  <a:gd name="T53" fmla="*/ 40 h 248"/>
                  <a:gd name="T54" fmla="*/ 118 w 256"/>
                  <a:gd name="T55" fmla="*/ 56 h 248"/>
                  <a:gd name="T56" fmla="*/ 86 w 256"/>
                  <a:gd name="T57" fmla="*/ 40 h 248"/>
                  <a:gd name="T58" fmla="*/ 216 w 256"/>
                  <a:gd name="T59" fmla="*/ 72 h 248"/>
                  <a:gd name="T60" fmla="*/ 237 w 256"/>
                  <a:gd name="T61" fmla="*/ 72 h 248"/>
                  <a:gd name="T62" fmla="*/ 60 w 256"/>
                  <a:gd name="T63" fmla="*/ 148 h 248"/>
                  <a:gd name="T64" fmla="*/ 52 w 256"/>
                  <a:gd name="T65" fmla="*/ 7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6" h="248">
                    <a:moveTo>
                      <a:pt x="0" y="32"/>
                    </a:moveTo>
                    <a:cubicBezTo>
                      <a:pt x="0" y="36"/>
                      <a:pt x="4" y="40"/>
                      <a:pt x="8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48" y="217"/>
                      <a:pt x="48" y="217"/>
                      <a:pt x="48" y="217"/>
                    </a:cubicBezTo>
                    <a:cubicBezTo>
                      <a:pt x="48" y="217"/>
                      <a:pt x="48" y="217"/>
                      <a:pt x="48" y="217"/>
                    </a:cubicBezTo>
                    <a:cubicBezTo>
                      <a:pt x="48" y="234"/>
                      <a:pt x="63" y="248"/>
                      <a:pt x="80" y="248"/>
                    </a:cubicBezTo>
                    <a:cubicBezTo>
                      <a:pt x="95" y="248"/>
                      <a:pt x="107" y="238"/>
                      <a:pt x="111" y="224"/>
                    </a:cubicBezTo>
                    <a:cubicBezTo>
                      <a:pt x="145" y="224"/>
                      <a:pt x="145" y="224"/>
                      <a:pt x="145" y="224"/>
                    </a:cubicBezTo>
                    <a:cubicBezTo>
                      <a:pt x="149" y="238"/>
                      <a:pt x="161" y="248"/>
                      <a:pt x="176" y="248"/>
                    </a:cubicBezTo>
                    <a:cubicBezTo>
                      <a:pt x="194" y="248"/>
                      <a:pt x="208" y="234"/>
                      <a:pt x="208" y="216"/>
                    </a:cubicBezTo>
                    <a:cubicBezTo>
                      <a:pt x="208" y="198"/>
                      <a:pt x="194" y="184"/>
                      <a:pt x="176" y="184"/>
                    </a:cubicBezTo>
                    <a:cubicBezTo>
                      <a:pt x="161" y="184"/>
                      <a:pt x="149" y="194"/>
                      <a:pt x="145" y="208"/>
                    </a:cubicBezTo>
                    <a:cubicBezTo>
                      <a:pt x="111" y="208"/>
                      <a:pt x="111" y="208"/>
                      <a:pt x="111" y="208"/>
                    </a:cubicBezTo>
                    <a:cubicBezTo>
                      <a:pt x="107" y="194"/>
                      <a:pt x="95" y="184"/>
                      <a:pt x="80" y="184"/>
                    </a:cubicBezTo>
                    <a:cubicBezTo>
                      <a:pt x="73" y="184"/>
                      <a:pt x="67" y="186"/>
                      <a:pt x="62" y="190"/>
                    </a:cubicBezTo>
                    <a:cubicBezTo>
                      <a:pt x="60" y="164"/>
                      <a:pt x="60" y="164"/>
                      <a:pt x="60" y="164"/>
                    </a:cubicBezTo>
                    <a:cubicBezTo>
                      <a:pt x="60" y="164"/>
                      <a:pt x="60" y="164"/>
                      <a:pt x="60" y="164"/>
                    </a:cubicBezTo>
                    <a:cubicBezTo>
                      <a:pt x="60" y="164"/>
                      <a:pt x="60" y="164"/>
                      <a:pt x="60" y="164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8" y="156"/>
                      <a:pt x="231" y="153"/>
                      <a:pt x="232" y="150"/>
                    </a:cubicBezTo>
                    <a:cubicBezTo>
                      <a:pt x="256" y="66"/>
                      <a:pt x="256" y="66"/>
                      <a:pt x="256" y="66"/>
                    </a:cubicBezTo>
                    <a:cubicBezTo>
                      <a:pt x="256" y="64"/>
                      <a:pt x="256" y="61"/>
                      <a:pt x="254" y="59"/>
                    </a:cubicBezTo>
                    <a:cubicBezTo>
                      <a:pt x="253" y="57"/>
                      <a:pt x="251" y="56"/>
                      <a:pt x="248" y="56"/>
                    </a:cubicBezTo>
                    <a:cubicBezTo>
                      <a:pt x="222" y="56"/>
                      <a:pt x="222" y="56"/>
                      <a:pt x="222" y="56"/>
                    </a:cubicBezTo>
                    <a:cubicBezTo>
                      <a:pt x="208" y="6"/>
                      <a:pt x="208" y="6"/>
                      <a:pt x="208" y="6"/>
                    </a:cubicBezTo>
                    <a:cubicBezTo>
                      <a:pt x="207" y="2"/>
                      <a:pt x="204" y="0"/>
                      <a:pt x="200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2" y="0"/>
                      <a:pt x="140" y="1"/>
                      <a:pt x="138" y="2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6" y="24"/>
                      <a:pt x="73" y="27"/>
                      <a:pt x="72" y="30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8" y="27"/>
                      <a:pt x="44" y="24"/>
                      <a:pt x="4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4" y="24"/>
                      <a:pt x="0" y="28"/>
                      <a:pt x="0" y="32"/>
                    </a:cubicBezTo>
                    <a:close/>
                    <a:moveTo>
                      <a:pt x="176" y="200"/>
                    </a:moveTo>
                    <a:cubicBezTo>
                      <a:pt x="185" y="200"/>
                      <a:pt x="192" y="207"/>
                      <a:pt x="192" y="216"/>
                    </a:cubicBezTo>
                    <a:cubicBezTo>
                      <a:pt x="192" y="225"/>
                      <a:pt x="185" y="232"/>
                      <a:pt x="176" y="232"/>
                    </a:cubicBezTo>
                    <a:cubicBezTo>
                      <a:pt x="167" y="232"/>
                      <a:pt x="160" y="225"/>
                      <a:pt x="160" y="216"/>
                    </a:cubicBezTo>
                    <a:cubicBezTo>
                      <a:pt x="160" y="207"/>
                      <a:pt x="167" y="200"/>
                      <a:pt x="176" y="200"/>
                    </a:cubicBezTo>
                    <a:close/>
                    <a:moveTo>
                      <a:pt x="80" y="200"/>
                    </a:moveTo>
                    <a:cubicBezTo>
                      <a:pt x="89" y="200"/>
                      <a:pt x="96" y="207"/>
                      <a:pt x="96" y="216"/>
                    </a:cubicBezTo>
                    <a:cubicBezTo>
                      <a:pt x="96" y="225"/>
                      <a:pt x="89" y="232"/>
                      <a:pt x="80" y="232"/>
                    </a:cubicBezTo>
                    <a:cubicBezTo>
                      <a:pt x="71" y="232"/>
                      <a:pt x="64" y="225"/>
                      <a:pt x="64" y="216"/>
                    </a:cubicBezTo>
                    <a:cubicBezTo>
                      <a:pt x="64" y="207"/>
                      <a:pt x="71" y="200"/>
                      <a:pt x="80" y="200"/>
                    </a:cubicBezTo>
                    <a:close/>
                    <a:moveTo>
                      <a:pt x="147" y="16"/>
                    </a:moveTo>
                    <a:cubicBezTo>
                      <a:pt x="194" y="16"/>
                      <a:pt x="194" y="16"/>
                      <a:pt x="194" y="16"/>
                    </a:cubicBezTo>
                    <a:cubicBezTo>
                      <a:pt x="205" y="56"/>
                      <a:pt x="205" y="56"/>
                      <a:pt x="205" y="56"/>
                    </a:cubicBezTo>
                    <a:cubicBezTo>
                      <a:pt x="134" y="56"/>
                      <a:pt x="134" y="56"/>
                      <a:pt x="134" y="56"/>
                    </a:cubicBezTo>
                    <a:cubicBezTo>
                      <a:pt x="129" y="34"/>
                      <a:pt x="129" y="34"/>
                      <a:pt x="129" y="34"/>
                    </a:cubicBezTo>
                    <a:lnTo>
                      <a:pt x="147" y="16"/>
                    </a:lnTo>
                    <a:close/>
                    <a:moveTo>
                      <a:pt x="86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82" y="56"/>
                      <a:pt x="82" y="56"/>
                      <a:pt x="82" y="56"/>
                    </a:cubicBezTo>
                    <a:lnTo>
                      <a:pt x="86" y="40"/>
                    </a:lnTo>
                    <a:close/>
                    <a:moveTo>
                      <a:pt x="216" y="72"/>
                    </a:moveTo>
                    <a:cubicBezTo>
                      <a:pt x="216" y="72"/>
                      <a:pt x="216" y="72"/>
                      <a:pt x="216" y="72"/>
                    </a:cubicBezTo>
                    <a:cubicBezTo>
                      <a:pt x="216" y="72"/>
                      <a:pt x="216" y="72"/>
                      <a:pt x="216" y="72"/>
                    </a:cubicBezTo>
                    <a:cubicBezTo>
                      <a:pt x="237" y="72"/>
                      <a:pt x="237" y="72"/>
                      <a:pt x="237" y="72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59" y="148"/>
                      <a:pt x="59" y="148"/>
                      <a:pt x="58" y="148"/>
                    </a:cubicBezTo>
                    <a:cubicBezTo>
                      <a:pt x="52" y="72"/>
                      <a:pt x="52" y="72"/>
                      <a:pt x="52" y="72"/>
                    </a:cubicBezTo>
                    <a:lnTo>
                      <a:pt x="216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šľídé">
                <a:extLst>
                  <a:ext uri="{FF2B5EF4-FFF2-40B4-BE49-F238E27FC236}">
                    <a16:creationId xmlns:a16="http://schemas.microsoft.com/office/drawing/2014/main" id="{5C826A3B-C2F7-48BD-BAB9-21CCDF72F1E2}"/>
                  </a:ext>
                </a:extLst>
              </p:cNvPr>
              <p:cNvSpPr/>
              <p:nvPr/>
            </p:nvSpPr>
            <p:spPr bwMode="auto">
              <a:xfrm>
                <a:off x="6732114" y="4125362"/>
                <a:ext cx="544992" cy="662925"/>
              </a:xfrm>
              <a:custGeom>
                <a:avLst/>
                <a:gdLst>
                  <a:gd name="connsiteX0" fmla="*/ 201732 w 483027"/>
                  <a:gd name="connsiteY0" fmla="*/ 476158 h 587551"/>
                  <a:gd name="connsiteX1" fmla="*/ 381725 w 483027"/>
                  <a:gd name="connsiteY1" fmla="*/ 476158 h 587551"/>
                  <a:gd name="connsiteX2" fmla="*/ 401724 w 483027"/>
                  <a:gd name="connsiteY2" fmla="*/ 494724 h 587551"/>
                  <a:gd name="connsiteX3" fmla="*/ 381725 w 483027"/>
                  <a:gd name="connsiteY3" fmla="*/ 513290 h 587551"/>
                  <a:gd name="connsiteX4" fmla="*/ 201732 w 483027"/>
                  <a:gd name="connsiteY4" fmla="*/ 513290 h 587551"/>
                  <a:gd name="connsiteX5" fmla="*/ 181732 w 483027"/>
                  <a:gd name="connsiteY5" fmla="*/ 494724 h 587551"/>
                  <a:gd name="connsiteX6" fmla="*/ 201732 w 483027"/>
                  <a:gd name="connsiteY6" fmla="*/ 476158 h 587551"/>
                  <a:gd name="connsiteX7" fmla="*/ 101227 w 483027"/>
                  <a:gd name="connsiteY7" fmla="*/ 476158 h 587551"/>
                  <a:gd name="connsiteX8" fmla="*/ 121154 w 483027"/>
                  <a:gd name="connsiteY8" fmla="*/ 476158 h 587551"/>
                  <a:gd name="connsiteX9" fmla="*/ 141081 w 483027"/>
                  <a:gd name="connsiteY9" fmla="*/ 494724 h 587551"/>
                  <a:gd name="connsiteX10" fmla="*/ 121154 w 483027"/>
                  <a:gd name="connsiteY10" fmla="*/ 513290 h 587551"/>
                  <a:gd name="connsiteX11" fmla="*/ 101227 w 483027"/>
                  <a:gd name="connsiteY11" fmla="*/ 513290 h 587551"/>
                  <a:gd name="connsiteX12" fmla="*/ 81300 w 483027"/>
                  <a:gd name="connsiteY12" fmla="*/ 494724 h 587551"/>
                  <a:gd name="connsiteX13" fmla="*/ 101227 w 483027"/>
                  <a:gd name="connsiteY13" fmla="*/ 476158 h 587551"/>
                  <a:gd name="connsiteX14" fmla="*/ 201732 w 483027"/>
                  <a:gd name="connsiteY14" fmla="*/ 384421 h 587551"/>
                  <a:gd name="connsiteX15" fmla="*/ 381725 w 483027"/>
                  <a:gd name="connsiteY15" fmla="*/ 384421 h 587551"/>
                  <a:gd name="connsiteX16" fmla="*/ 401724 w 483027"/>
                  <a:gd name="connsiteY16" fmla="*/ 402987 h 587551"/>
                  <a:gd name="connsiteX17" fmla="*/ 381725 w 483027"/>
                  <a:gd name="connsiteY17" fmla="*/ 421553 h 587551"/>
                  <a:gd name="connsiteX18" fmla="*/ 201732 w 483027"/>
                  <a:gd name="connsiteY18" fmla="*/ 421553 h 587551"/>
                  <a:gd name="connsiteX19" fmla="*/ 181732 w 483027"/>
                  <a:gd name="connsiteY19" fmla="*/ 402987 h 587551"/>
                  <a:gd name="connsiteX20" fmla="*/ 201732 w 483027"/>
                  <a:gd name="connsiteY20" fmla="*/ 384421 h 587551"/>
                  <a:gd name="connsiteX21" fmla="*/ 101227 w 483027"/>
                  <a:gd name="connsiteY21" fmla="*/ 384421 h 587551"/>
                  <a:gd name="connsiteX22" fmla="*/ 121154 w 483027"/>
                  <a:gd name="connsiteY22" fmla="*/ 384421 h 587551"/>
                  <a:gd name="connsiteX23" fmla="*/ 141081 w 483027"/>
                  <a:gd name="connsiteY23" fmla="*/ 402987 h 587551"/>
                  <a:gd name="connsiteX24" fmla="*/ 121154 w 483027"/>
                  <a:gd name="connsiteY24" fmla="*/ 421553 h 587551"/>
                  <a:gd name="connsiteX25" fmla="*/ 101227 w 483027"/>
                  <a:gd name="connsiteY25" fmla="*/ 421553 h 587551"/>
                  <a:gd name="connsiteX26" fmla="*/ 81300 w 483027"/>
                  <a:gd name="connsiteY26" fmla="*/ 402987 h 587551"/>
                  <a:gd name="connsiteX27" fmla="*/ 101227 w 483027"/>
                  <a:gd name="connsiteY27" fmla="*/ 384421 h 587551"/>
                  <a:gd name="connsiteX28" fmla="*/ 201732 w 483027"/>
                  <a:gd name="connsiteY28" fmla="*/ 292684 h 587551"/>
                  <a:gd name="connsiteX29" fmla="*/ 381725 w 483027"/>
                  <a:gd name="connsiteY29" fmla="*/ 292684 h 587551"/>
                  <a:gd name="connsiteX30" fmla="*/ 401724 w 483027"/>
                  <a:gd name="connsiteY30" fmla="*/ 311250 h 587551"/>
                  <a:gd name="connsiteX31" fmla="*/ 381725 w 483027"/>
                  <a:gd name="connsiteY31" fmla="*/ 329816 h 587551"/>
                  <a:gd name="connsiteX32" fmla="*/ 201732 w 483027"/>
                  <a:gd name="connsiteY32" fmla="*/ 329816 h 587551"/>
                  <a:gd name="connsiteX33" fmla="*/ 181732 w 483027"/>
                  <a:gd name="connsiteY33" fmla="*/ 311250 h 587551"/>
                  <a:gd name="connsiteX34" fmla="*/ 201732 w 483027"/>
                  <a:gd name="connsiteY34" fmla="*/ 292684 h 587551"/>
                  <a:gd name="connsiteX35" fmla="*/ 101227 w 483027"/>
                  <a:gd name="connsiteY35" fmla="*/ 292684 h 587551"/>
                  <a:gd name="connsiteX36" fmla="*/ 121154 w 483027"/>
                  <a:gd name="connsiteY36" fmla="*/ 292684 h 587551"/>
                  <a:gd name="connsiteX37" fmla="*/ 141081 w 483027"/>
                  <a:gd name="connsiteY37" fmla="*/ 311250 h 587551"/>
                  <a:gd name="connsiteX38" fmla="*/ 121154 w 483027"/>
                  <a:gd name="connsiteY38" fmla="*/ 329816 h 587551"/>
                  <a:gd name="connsiteX39" fmla="*/ 101227 w 483027"/>
                  <a:gd name="connsiteY39" fmla="*/ 329816 h 587551"/>
                  <a:gd name="connsiteX40" fmla="*/ 81300 w 483027"/>
                  <a:gd name="connsiteY40" fmla="*/ 311250 h 587551"/>
                  <a:gd name="connsiteX41" fmla="*/ 101227 w 483027"/>
                  <a:gd name="connsiteY41" fmla="*/ 292684 h 587551"/>
                  <a:gd name="connsiteX42" fmla="*/ 201732 w 483027"/>
                  <a:gd name="connsiteY42" fmla="*/ 200948 h 587551"/>
                  <a:gd name="connsiteX43" fmla="*/ 381725 w 483027"/>
                  <a:gd name="connsiteY43" fmla="*/ 200948 h 587551"/>
                  <a:gd name="connsiteX44" fmla="*/ 401724 w 483027"/>
                  <a:gd name="connsiteY44" fmla="*/ 219514 h 587551"/>
                  <a:gd name="connsiteX45" fmla="*/ 381725 w 483027"/>
                  <a:gd name="connsiteY45" fmla="*/ 238080 h 587551"/>
                  <a:gd name="connsiteX46" fmla="*/ 201732 w 483027"/>
                  <a:gd name="connsiteY46" fmla="*/ 238080 h 587551"/>
                  <a:gd name="connsiteX47" fmla="*/ 181732 w 483027"/>
                  <a:gd name="connsiteY47" fmla="*/ 219514 h 587551"/>
                  <a:gd name="connsiteX48" fmla="*/ 201732 w 483027"/>
                  <a:gd name="connsiteY48" fmla="*/ 200948 h 587551"/>
                  <a:gd name="connsiteX49" fmla="*/ 101227 w 483027"/>
                  <a:gd name="connsiteY49" fmla="*/ 200948 h 587551"/>
                  <a:gd name="connsiteX50" fmla="*/ 121154 w 483027"/>
                  <a:gd name="connsiteY50" fmla="*/ 200948 h 587551"/>
                  <a:gd name="connsiteX51" fmla="*/ 141081 w 483027"/>
                  <a:gd name="connsiteY51" fmla="*/ 219514 h 587551"/>
                  <a:gd name="connsiteX52" fmla="*/ 121154 w 483027"/>
                  <a:gd name="connsiteY52" fmla="*/ 238080 h 587551"/>
                  <a:gd name="connsiteX53" fmla="*/ 101227 w 483027"/>
                  <a:gd name="connsiteY53" fmla="*/ 238080 h 587551"/>
                  <a:gd name="connsiteX54" fmla="*/ 81300 w 483027"/>
                  <a:gd name="connsiteY54" fmla="*/ 219514 h 587551"/>
                  <a:gd name="connsiteX55" fmla="*/ 101227 w 483027"/>
                  <a:gd name="connsiteY55" fmla="*/ 200948 h 587551"/>
                  <a:gd name="connsiteX56" fmla="*/ 40252 w 483027"/>
                  <a:gd name="connsiteY56" fmla="*/ 91805 h 587551"/>
                  <a:gd name="connsiteX57" fmla="*/ 40252 w 483027"/>
                  <a:gd name="connsiteY57" fmla="*/ 550829 h 587551"/>
                  <a:gd name="connsiteX58" fmla="*/ 442775 w 483027"/>
                  <a:gd name="connsiteY58" fmla="*/ 550829 h 587551"/>
                  <a:gd name="connsiteX59" fmla="*/ 442775 w 483027"/>
                  <a:gd name="connsiteY59" fmla="*/ 91805 h 587551"/>
                  <a:gd name="connsiteX60" fmla="*/ 384912 w 483027"/>
                  <a:gd name="connsiteY60" fmla="*/ 91805 h 587551"/>
                  <a:gd name="connsiteX61" fmla="*/ 400007 w 483027"/>
                  <a:gd name="connsiteY61" fmla="*/ 117051 h 587551"/>
                  <a:gd name="connsiteX62" fmla="*/ 402523 w 483027"/>
                  <a:gd name="connsiteY62" fmla="*/ 128527 h 587551"/>
                  <a:gd name="connsiteX63" fmla="*/ 382397 w 483027"/>
                  <a:gd name="connsiteY63" fmla="*/ 146888 h 587551"/>
                  <a:gd name="connsiteX64" fmla="*/ 100631 w 483027"/>
                  <a:gd name="connsiteY64" fmla="*/ 146888 h 587551"/>
                  <a:gd name="connsiteX65" fmla="*/ 83021 w 483027"/>
                  <a:gd name="connsiteY65" fmla="*/ 137707 h 587551"/>
                  <a:gd name="connsiteX66" fmla="*/ 83021 w 483027"/>
                  <a:gd name="connsiteY66" fmla="*/ 119346 h 587551"/>
                  <a:gd name="connsiteX67" fmla="*/ 98115 w 483027"/>
                  <a:gd name="connsiteY67" fmla="*/ 91805 h 587551"/>
                  <a:gd name="connsiteX68" fmla="*/ 40252 w 483027"/>
                  <a:gd name="connsiteY68" fmla="*/ 91805 h 587551"/>
                  <a:gd name="connsiteX69" fmla="*/ 173588 w 483027"/>
                  <a:gd name="connsiteY69" fmla="*/ 36722 h 587551"/>
                  <a:gd name="connsiteX70" fmla="*/ 133336 w 483027"/>
                  <a:gd name="connsiteY70" fmla="*/ 110166 h 587551"/>
                  <a:gd name="connsiteX71" fmla="*/ 349692 w 483027"/>
                  <a:gd name="connsiteY71" fmla="*/ 110166 h 587551"/>
                  <a:gd name="connsiteX72" fmla="*/ 309439 w 483027"/>
                  <a:gd name="connsiteY72" fmla="*/ 36722 h 587551"/>
                  <a:gd name="connsiteX73" fmla="*/ 173588 w 483027"/>
                  <a:gd name="connsiteY73" fmla="*/ 36722 h 587551"/>
                  <a:gd name="connsiteX74" fmla="*/ 161009 w 483027"/>
                  <a:gd name="connsiteY74" fmla="*/ 0 h 587551"/>
                  <a:gd name="connsiteX75" fmla="*/ 322018 w 483027"/>
                  <a:gd name="connsiteY75" fmla="*/ 0 h 587551"/>
                  <a:gd name="connsiteX76" fmla="*/ 339629 w 483027"/>
                  <a:gd name="connsiteY76" fmla="*/ 9180 h 587551"/>
                  <a:gd name="connsiteX77" fmla="*/ 364786 w 483027"/>
                  <a:gd name="connsiteY77" fmla="*/ 55083 h 587551"/>
                  <a:gd name="connsiteX78" fmla="*/ 462901 w 483027"/>
                  <a:gd name="connsiteY78" fmla="*/ 55083 h 587551"/>
                  <a:gd name="connsiteX79" fmla="*/ 483027 w 483027"/>
                  <a:gd name="connsiteY79" fmla="*/ 73444 h 587551"/>
                  <a:gd name="connsiteX80" fmla="*/ 483027 w 483027"/>
                  <a:gd name="connsiteY80" fmla="*/ 569190 h 587551"/>
                  <a:gd name="connsiteX81" fmla="*/ 462901 w 483027"/>
                  <a:gd name="connsiteY81" fmla="*/ 587551 h 587551"/>
                  <a:gd name="connsiteX82" fmla="*/ 20126 w 483027"/>
                  <a:gd name="connsiteY82" fmla="*/ 587551 h 587551"/>
                  <a:gd name="connsiteX83" fmla="*/ 0 w 483027"/>
                  <a:gd name="connsiteY83" fmla="*/ 569190 h 587551"/>
                  <a:gd name="connsiteX84" fmla="*/ 0 w 483027"/>
                  <a:gd name="connsiteY84" fmla="*/ 73444 h 587551"/>
                  <a:gd name="connsiteX85" fmla="*/ 20126 w 483027"/>
                  <a:gd name="connsiteY85" fmla="*/ 55083 h 587551"/>
                  <a:gd name="connsiteX86" fmla="*/ 118241 w 483027"/>
                  <a:gd name="connsiteY86" fmla="*/ 55083 h 587551"/>
                  <a:gd name="connsiteX87" fmla="*/ 143399 w 483027"/>
                  <a:gd name="connsiteY87" fmla="*/ 9180 h 587551"/>
                  <a:gd name="connsiteX88" fmla="*/ 161009 w 483027"/>
                  <a:gd name="connsiteY88" fmla="*/ 0 h 58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483027" h="587551">
                    <a:moveTo>
                      <a:pt x="201732" y="476158"/>
                    </a:moveTo>
                    <a:cubicBezTo>
                      <a:pt x="201732" y="476158"/>
                      <a:pt x="201732" y="476158"/>
                      <a:pt x="381725" y="476158"/>
                    </a:cubicBezTo>
                    <a:cubicBezTo>
                      <a:pt x="391725" y="476158"/>
                      <a:pt x="401724" y="485441"/>
                      <a:pt x="401724" y="494724"/>
                    </a:cubicBezTo>
                    <a:cubicBezTo>
                      <a:pt x="401724" y="504007"/>
                      <a:pt x="391725" y="513290"/>
                      <a:pt x="381725" y="513290"/>
                    </a:cubicBezTo>
                    <a:cubicBezTo>
                      <a:pt x="381725" y="513290"/>
                      <a:pt x="381725" y="513290"/>
                      <a:pt x="201732" y="513290"/>
                    </a:cubicBezTo>
                    <a:cubicBezTo>
                      <a:pt x="191732" y="513290"/>
                      <a:pt x="181732" y="504007"/>
                      <a:pt x="181732" y="494724"/>
                    </a:cubicBezTo>
                    <a:cubicBezTo>
                      <a:pt x="181732" y="485441"/>
                      <a:pt x="191732" y="476158"/>
                      <a:pt x="201732" y="476158"/>
                    </a:cubicBezTo>
                    <a:close/>
                    <a:moveTo>
                      <a:pt x="101227" y="476158"/>
                    </a:moveTo>
                    <a:cubicBezTo>
                      <a:pt x="101227" y="476158"/>
                      <a:pt x="101227" y="476158"/>
                      <a:pt x="121154" y="476158"/>
                    </a:cubicBezTo>
                    <a:cubicBezTo>
                      <a:pt x="131118" y="476158"/>
                      <a:pt x="141081" y="485441"/>
                      <a:pt x="141081" y="494724"/>
                    </a:cubicBezTo>
                    <a:cubicBezTo>
                      <a:pt x="141081" y="504007"/>
                      <a:pt x="131118" y="513290"/>
                      <a:pt x="121154" y="513290"/>
                    </a:cubicBezTo>
                    <a:cubicBezTo>
                      <a:pt x="121154" y="513290"/>
                      <a:pt x="121154" y="513290"/>
                      <a:pt x="101227" y="513290"/>
                    </a:cubicBezTo>
                    <a:cubicBezTo>
                      <a:pt x="91264" y="513290"/>
                      <a:pt x="81300" y="504007"/>
                      <a:pt x="81300" y="494724"/>
                    </a:cubicBezTo>
                    <a:cubicBezTo>
                      <a:pt x="81300" y="485441"/>
                      <a:pt x="91264" y="476158"/>
                      <a:pt x="101227" y="476158"/>
                    </a:cubicBezTo>
                    <a:close/>
                    <a:moveTo>
                      <a:pt x="201732" y="384421"/>
                    </a:moveTo>
                    <a:cubicBezTo>
                      <a:pt x="201732" y="384421"/>
                      <a:pt x="201732" y="384421"/>
                      <a:pt x="381725" y="384421"/>
                    </a:cubicBezTo>
                    <a:cubicBezTo>
                      <a:pt x="391725" y="384421"/>
                      <a:pt x="401724" y="393704"/>
                      <a:pt x="401724" y="402987"/>
                    </a:cubicBezTo>
                    <a:cubicBezTo>
                      <a:pt x="401724" y="412270"/>
                      <a:pt x="391725" y="421553"/>
                      <a:pt x="381725" y="421553"/>
                    </a:cubicBezTo>
                    <a:cubicBezTo>
                      <a:pt x="381725" y="421553"/>
                      <a:pt x="381725" y="421553"/>
                      <a:pt x="201732" y="421553"/>
                    </a:cubicBezTo>
                    <a:cubicBezTo>
                      <a:pt x="191732" y="421553"/>
                      <a:pt x="181732" y="412270"/>
                      <a:pt x="181732" y="402987"/>
                    </a:cubicBezTo>
                    <a:cubicBezTo>
                      <a:pt x="181732" y="393704"/>
                      <a:pt x="191732" y="384421"/>
                      <a:pt x="201732" y="384421"/>
                    </a:cubicBezTo>
                    <a:close/>
                    <a:moveTo>
                      <a:pt x="101227" y="384421"/>
                    </a:moveTo>
                    <a:cubicBezTo>
                      <a:pt x="101227" y="384421"/>
                      <a:pt x="101227" y="384421"/>
                      <a:pt x="121154" y="384421"/>
                    </a:cubicBezTo>
                    <a:cubicBezTo>
                      <a:pt x="131118" y="384421"/>
                      <a:pt x="141081" y="393704"/>
                      <a:pt x="141081" y="402987"/>
                    </a:cubicBezTo>
                    <a:cubicBezTo>
                      <a:pt x="141081" y="412270"/>
                      <a:pt x="131118" y="421553"/>
                      <a:pt x="121154" y="421553"/>
                    </a:cubicBezTo>
                    <a:cubicBezTo>
                      <a:pt x="121154" y="421553"/>
                      <a:pt x="121154" y="421553"/>
                      <a:pt x="101227" y="421553"/>
                    </a:cubicBezTo>
                    <a:cubicBezTo>
                      <a:pt x="91264" y="421553"/>
                      <a:pt x="81300" y="412270"/>
                      <a:pt x="81300" y="402987"/>
                    </a:cubicBezTo>
                    <a:cubicBezTo>
                      <a:pt x="81300" y="393704"/>
                      <a:pt x="91264" y="384421"/>
                      <a:pt x="101227" y="384421"/>
                    </a:cubicBezTo>
                    <a:close/>
                    <a:moveTo>
                      <a:pt x="201732" y="292684"/>
                    </a:moveTo>
                    <a:cubicBezTo>
                      <a:pt x="201732" y="292684"/>
                      <a:pt x="201732" y="292684"/>
                      <a:pt x="381725" y="292684"/>
                    </a:cubicBezTo>
                    <a:cubicBezTo>
                      <a:pt x="391725" y="292684"/>
                      <a:pt x="401724" y="301967"/>
                      <a:pt x="401724" y="311250"/>
                    </a:cubicBezTo>
                    <a:cubicBezTo>
                      <a:pt x="401724" y="320533"/>
                      <a:pt x="391725" y="329816"/>
                      <a:pt x="381725" y="329816"/>
                    </a:cubicBezTo>
                    <a:cubicBezTo>
                      <a:pt x="381725" y="329816"/>
                      <a:pt x="381725" y="329816"/>
                      <a:pt x="201732" y="329816"/>
                    </a:cubicBezTo>
                    <a:cubicBezTo>
                      <a:pt x="191732" y="329816"/>
                      <a:pt x="181732" y="320533"/>
                      <a:pt x="181732" y="311250"/>
                    </a:cubicBezTo>
                    <a:cubicBezTo>
                      <a:pt x="181732" y="301967"/>
                      <a:pt x="191732" y="292684"/>
                      <a:pt x="201732" y="292684"/>
                    </a:cubicBezTo>
                    <a:close/>
                    <a:moveTo>
                      <a:pt x="101227" y="292684"/>
                    </a:moveTo>
                    <a:cubicBezTo>
                      <a:pt x="101227" y="292684"/>
                      <a:pt x="101227" y="292684"/>
                      <a:pt x="121154" y="292684"/>
                    </a:cubicBezTo>
                    <a:cubicBezTo>
                      <a:pt x="131118" y="292684"/>
                      <a:pt x="141081" y="301967"/>
                      <a:pt x="141081" y="311250"/>
                    </a:cubicBezTo>
                    <a:cubicBezTo>
                      <a:pt x="141081" y="320533"/>
                      <a:pt x="131118" y="329816"/>
                      <a:pt x="121154" y="329816"/>
                    </a:cubicBezTo>
                    <a:cubicBezTo>
                      <a:pt x="121154" y="329816"/>
                      <a:pt x="121154" y="329816"/>
                      <a:pt x="101227" y="329816"/>
                    </a:cubicBezTo>
                    <a:cubicBezTo>
                      <a:pt x="91264" y="329816"/>
                      <a:pt x="81300" y="320533"/>
                      <a:pt x="81300" y="311250"/>
                    </a:cubicBezTo>
                    <a:cubicBezTo>
                      <a:pt x="81300" y="301967"/>
                      <a:pt x="91264" y="292684"/>
                      <a:pt x="101227" y="292684"/>
                    </a:cubicBezTo>
                    <a:close/>
                    <a:moveTo>
                      <a:pt x="201732" y="200948"/>
                    </a:moveTo>
                    <a:cubicBezTo>
                      <a:pt x="201732" y="200948"/>
                      <a:pt x="201732" y="200948"/>
                      <a:pt x="381725" y="200948"/>
                    </a:cubicBezTo>
                    <a:cubicBezTo>
                      <a:pt x="391725" y="200948"/>
                      <a:pt x="401724" y="210231"/>
                      <a:pt x="401724" y="219514"/>
                    </a:cubicBezTo>
                    <a:cubicBezTo>
                      <a:pt x="401724" y="228797"/>
                      <a:pt x="391725" y="238080"/>
                      <a:pt x="381725" y="238080"/>
                    </a:cubicBezTo>
                    <a:cubicBezTo>
                      <a:pt x="381725" y="238080"/>
                      <a:pt x="381725" y="238080"/>
                      <a:pt x="201732" y="238080"/>
                    </a:cubicBezTo>
                    <a:cubicBezTo>
                      <a:pt x="191732" y="238080"/>
                      <a:pt x="181732" y="228797"/>
                      <a:pt x="181732" y="219514"/>
                    </a:cubicBezTo>
                    <a:cubicBezTo>
                      <a:pt x="181732" y="210231"/>
                      <a:pt x="191732" y="200948"/>
                      <a:pt x="201732" y="200948"/>
                    </a:cubicBezTo>
                    <a:close/>
                    <a:moveTo>
                      <a:pt x="101227" y="200948"/>
                    </a:moveTo>
                    <a:cubicBezTo>
                      <a:pt x="101227" y="200948"/>
                      <a:pt x="101227" y="200948"/>
                      <a:pt x="121154" y="200948"/>
                    </a:cubicBezTo>
                    <a:cubicBezTo>
                      <a:pt x="131118" y="200948"/>
                      <a:pt x="141081" y="210231"/>
                      <a:pt x="141081" y="219514"/>
                    </a:cubicBezTo>
                    <a:cubicBezTo>
                      <a:pt x="141081" y="228797"/>
                      <a:pt x="131118" y="238080"/>
                      <a:pt x="121154" y="238080"/>
                    </a:cubicBezTo>
                    <a:cubicBezTo>
                      <a:pt x="121154" y="238080"/>
                      <a:pt x="121154" y="238080"/>
                      <a:pt x="101227" y="238080"/>
                    </a:cubicBezTo>
                    <a:cubicBezTo>
                      <a:pt x="91264" y="238080"/>
                      <a:pt x="81300" y="228797"/>
                      <a:pt x="81300" y="219514"/>
                    </a:cubicBezTo>
                    <a:cubicBezTo>
                      <a:pt x="81300" y="210231"/>
                      <a:pt x="91264" y="200948"/>
                      <a:pt x="101227" y="200948"/>
                    </a:cubicBezTo>
                    <a:close/>
                    <a:moveTo>
                      <a:pt x="40252" y="91805"/>
                    </a:moveTo>
                    <a:cubicBezTo>
                      <a:pt x="40252" y="91805"/>
                      <a:pt x="40252" y="91805"/>
                      <a:pt x="40252" y="550829"/>
                    </a:cubicBezTo>
                    <a:cubicBezTo>
                      <a:pt x="40252" y="550829"/>
                      <a:pt x="40252" y="550829"/>
                      <a:pt x="442775" y="550829"/>
                    </a:cubicBezTo>
                    <a:lnTo>
                      <a:pt x="442775" y="91805"/>
                    </a:lnTo>
                    <a:cubicBezTo>
                      <a:pt x="442775" y="91805"/>
                      <a:pt x="442775" y="91805"/>
                      <a:pt x="384912" y="91805"/>
                    </a:cubicBezTo>
                    <a:cubicBezTo>
                      <a:pt x="384912" y="91805"/>
                      <a:pt x="384912" y="91805"/>
                      <a:pt x="400007" y="117051"/>
                    </a:cubicBezTo>
                    <a:cubicBezTo>
                      <a:pt x="402523" y="121641"/>
                      <a:pt x="402523" y="123936"/>
                      <a:pt x="402523" y="128527"/>
                    </a:cubicBezTo>
                    <a:cubicBezTo>
                      <a:pt x="402523" y="137707"/>
                      <a:pt x="392460" y="146888"/>
                      <a:pt x="382397" y="146888"/>
                    </a:cubicBezTo>
                    <a:cubicBezTo>
                      <a:pt x="382397" y="146888"/>
                      <a:pt x="382397" y="146888"/>
                      <a:pt x="100631" y="146888"/>
                    </a:cubicBezTo>
                    <a:cubicBezTo>
                      <a:pt x="93084" y="146888"/>
                      <a:pt x="88052" y="144592"/>
                      <a:pt x="83021" y="137707"/>
                    </a:cubicBezTo>
                    <a:cubicBezTo>
                      <a:pt x="80504" y="133117"/>
                      <a:pt x="80504" y="126231"/>
                      <a:pt x="83021" y="119346"/>
                    </a:cubicBezTo>
                    <a:cubicBezTo>
                      <a:pt x="83021" y="119346"/>
                      <a:pt x="83021" y="119346"/>
                      <a:pt x="98115" y="91805"/>
                    </a:cubicBezTo>
                    <a:cubicBezTo>
                      <a:pt x="98115" y="91805"/>
                      <a:pt x="98115" y="91805"/>
                      <a:pt x="40252" y="91805"/>
                    </a:cubicBezTo>
                    <a:close/>
                    <a:moveTo>
                      <a:pt x="173588" y="36722"/>
                    </a:moveTo>
                    <a:lnTo>
                      <a:pt x="133336" y="110166"/>
                    </a:lnTo>
                    <a:cubicBezTo>
                      <a:pt x="133336" y="110166"/>
                      <a:pt x="133336" y="110166"/>
                      <a:pt x="349692" y="110166"/>
                    </a:cubicBezTo>
                    <a:cubicBezTo>
                      <a:pt x="349692" y="110166"/>
                      <a:pt x="349692" y="110166"/>
                      <a:pt x="309439" y="36722"/>
                    </a:cubicBezTo>
                    <a:cubicBezTo>
                      <a:pt x="309439" y="36722"/>
                      <a:pt x="309439" y="36722"/>
                      <a:pt x="173588" y="36722"/>
                    </a:cubicBezTo>
                    <a:close/>
                    <a:moveTo>
                      <a:pt x="161009" y="0"/>
                    </a:moveTo>
                    <a:cubicBezTo>
                      <a:pt x="161009" y="0"/>
                      <a:pt x="161009" y="0"/>
                      <a:pt x="322018" y="0"/>
                    </a:cubicBezTo>
                    <a:cubicBezTo>
                      <a:pt x="329566" y="0"/>
                      <a:pt x="337113" y="4590"/>
                      <a:pt x="339629" y="9180"/>
                    </a:cubicBezTo>
                    <a:cubicBezTo>
                      <a:pt x="339629" y="9180"/>
                      <a:pt x="339629" y="9180"/>
                      <a:pt x="364786" y="55083"/>
                    </a:cubicBezTo>
                    <a:lnTo>
                      <a:pt x="462901" y="55083"/>
                    </a:lnTo>
                    <a:cubicBezTo>
                      <a:pt x="472964" y="55083"/>
                      <a:pt x="483027" y="64263"/>
                      <a:pt x="483027" y="73444"/>
                    </a:cubicBezTo>
                    <a:cubicBezTo>
                      <a:pt x="483027" y="73444"/>
                      <a:pt x="483027" y="73444"/>
                      <a:pt x="483027" y="569190"/>
                    </a:cubicBezTo>
                    <a:cubicBezTo>
                      <a:pt x="483027" y="578371"/>
                      <a:pt x="472964" y="587551"/>
                      <a:pt x="462901" y="587551"/>
                    </a:cubicBezTo>
                    <a:cubicBezTo>
                      <a:pt x="462901" y="587551"/>
                      <a:pt x="462901" y="587551"/>
                      <a:pt x="20126" y="587551"/>
                    </a:cubicBezTo>
                    <a:cubicBezTo>
                      <a:pt x="10063" y="587551"/>
                      <a:pt x="0" y="578371"/>
                      <a:pt x="0" y="569190"/>
                    </a:cubicBezTo>
                    <a:cubicBezTo>
                      <a:pt x="0" y="569190"/>
                      <a:pt x="0" y="569190"/>
                      <a:pt x="0" y="73444"/>
                    </a:cubicBezTo>
                    <a:cubicBezTo>
                      <a:pt x="0" y="64263"/>
                      <a:pt x="10063" y="55083"/>
                      <a:pt x="20126" y="55083"/>
                    </a:cubicBezTo>
                    <a:cubicBezTo>
                      <a:pt x="20126" y="55083"/>
                      <a:pt x="20126" y="55083"/>
                      <a:pt x="118241" y="55083"/>
                    </a:cubicBezTo>
                    <a:cubicBezTo>
                      <a:pt x="118241" y="55083"/>
                      <a:pt x="118241" y="55083"/>
                      <a:pt x="143399" y="9180"/>
                    </a:cubicBezTo>
                    <a:cubicBezTo>
                      <a:pt x="145915" y="4590"/>
                      <a:pt x="153462" y="0"/>
                      <a:pt x="161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6B79CF8-7F2F-4917-AD6E-A03173BEBDFD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7142424" y="3745048"/>
              <a:ext cx="4378064" cy="1638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7E9CD9-8795-468D-9BBF-E991690328F4}"/>
                </a:ext>
              </a:extLst>
            </p:cNvPr>
            <p:cNvCxnSpPr>
              <a:stCxn id="25" idx="9"/>
            </p:cNvCxnSpPr>
            <p:nvPr/>
          </p:nvCxnSpPr>
          <p:spPr>
            <a:xfrm flipV="1">
              <a:off x="6979732" y="5994185"/>
              <a:ext cx="4540756" cy="55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4369849-0629-449D-B418-C110AFFFE5B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669925" y="5994185"/>
              <a:ext cx="4541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ïṡļïḍè">
              <a:extLst>
                <a:ext uri="{FF2B5EF4-FFF2-40B4-BE49-F238E27FC236}">
                  <a16:creationId xmlns:a16="http://schemas.microsoft.com/office/drawing/2014/main" id="{3B4D9A86-2CCF-4526-8064-AC858E65353B}"/>
                </a:ext>
              </a:extLst>
            </p:cNvPr>
            <p:cNvGrpSpPr/>
            <p:nvPr/>
          </p:nvGrpSpPr>
          <p:grpSpPr>
            <a:xfrm>
              <a:off x="676514" y="4870039"/>
              <a:ext cx="5376847" cy="1134827"/>
              <a:chOff x="719137" y="2442364"/>
              <a:chExt cx="5376847" cy="1134827"/>
            </a:xfrm>
          </p:grpSpPr>
          <p:sp>
            <p:nvSpPr>
              <p:cNvPr id="21" name="ïśliḓe">
                <a:extLst>
                  <a:ext uri="{FF2B5EF4-FFF2-40B4-BE49-F238E27FC236}">
                    <a16:creationId xmlns:a16="http://schemas.microsoft.com/office/drawing/2014/main" id="{DA2364A5-531E-4627-9D10-894D70844082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í$1iḋé">
                <a:extLst>
                  <a:ext uri="{FF2B5EF4-FFF2-40B4-BE49-F238E27FC236}">
                    <a16:creationId xmlns:a16="http://schemas.microsoft.com/office/drawing/2014/main" id="{FCA9ABAE-DA5F-4605-8689-4AF3686363F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1" name="íŝļîḍè">
              <a:extLst>
                <a:ext uri="{FF2B5EF4-FFF2-40B4-BE49-F238E27FC236}">
                  <a16:creationId xmlns:a16="http://schemas.microsoft.com/office/drawing/2014/main" id="{D0C9FCA4-E82D-4C89-8AF2-ED4035934A91}"/>
                </a:ext>
              </a:extLst>
            </p:cNvPr>
            <p:cNvGrpSpPr/>
            <p:nvPr/>
          </p:nvGrpSpPr>
          <p:grpSpPr>
            <a:xfrm>
              <a:off x="6138247" y="4870039"/>
              <a:ext cx="5376847" cy="1134827"/>
              <a:chOff x="719137" y="2442364"/>
              <a:chExt cx="5376847" cy="1134827"/>
            </a:xfrm>
          </p:grpSpPr>
          <p:sp>
            <p:nvSpPr>
              <p:cNvPr id="19" name="ïş1iḓê">
                <a:extLst>
                  <a:ext uri="{FF2B5EF4-FFF2-40B4-BE49-F238E27FC236}">
                    <a16:creationId xmlns:a16="http://schemas.microsoft.com/office/drawing/2014/main" id="{850E9F4E-34B9-46EA-8811-6E0BE62CACD0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iṥḷíḓè">
                <a:extLst>
                  <a:ext uri="{FF2B5EF4-FFF2-40B4-BE49-F238E27FC236}">
                    <a16:creationId xmlns:a16="http://schemas.microsoft.com/office/drawing/2014/main" id="{E42DDCD7-9507-49A8-8F2C-7E235EB04B1C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" name="ïṡ1íḓê">
              <a:extLst>
                <a:ext uri="{FF2B5EF4-FFF2-40B4-BE49-F238E27FC236}">
                  <a16:creationId xmlns:a16="http://schemas.microsoft.com/office/drawing/2014/main" id="{60E27671-9756-4641-A41F-3813FEAA551F}"/>
                </a:ext>
              </a:extLst>
            </p:cNvPr>
            <p:cNvGrpSpPr/>
            <p:nvPr/>
          </p:nvGrpSpPr>
          <p:grpSpPr>
            <a:xfrm>
              <a:off x="6138247" y="2626609"/>
              <a:ext cx="5376847" cy="1134827"/>
              <a:chOff x="719137" y="2442364"/>
              <a:chExt cx="5376847" cy="1134827"/>
            </a:xfrm>
          </p:grpSpPr>
          <p:sp>
            <p:nvSpPr>
              <p:cNvPr id="17" name="îṩḻîḑè">
                <a:extLst>
                  <a:ext uri="{FF2B5EF4-FFF2-40B4-BE49-F238E27FC236}">
                    <a16:creationId xmlns:a16="http://schemas.microsoft.com/office/drawing/2014/main" id="{507FECCA-2B62-4ED9-A3AE-71A691FEFE03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ŝḷîďê">
                <a:extLst>
                  <a:ext uri="{FF2B5EF4-FFF2-40B4-BE49-F238E27FC236}">
                    <a16:creationId xmlns:a16="http://schemas.microsoft.com/office/drawing/2014/main" id="{6E268519-6A4C-4779-A41D-021514D3E7ED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3" name="iśļïḑè">
              <a:extLst>
                <a:ext uri="{FF2B5EF4-FFF2-40B4-BE49-F238E27FC236}">
                  <a16:creationId xmlns:a16="http://schemas.microsoft.com/office/drawing/2014/main" id="{3D6539A6-AA47-4760-A58C-DABF409B008A}"/>
                </a:ext>
              </a:extLst>
            </p:cNvPr>
            <p:cNvGrpSpPr/>
            <p:nvPr/>
          </p:nvGrpSpPr>
          <p:grpSpPr>
            <a:xfrm>
              <a:off x="676514" y="1129249"/>
              <a:ext cx="4292279" cy="1899399"/>
              <a:chOff x="687278" y="2398652"/>
              <a:chExt cx="3524773" cy="1899399"/>
            </a:xfrm>
          </p:grpSpPr>
          <p:sp>
            <p:nvSpPr>
              <p:cNvPr id="15" name="íṧḻîdê">
                <a:extLst>
                  <a:ext uri="{FF2B5EF4-FFF2-40B4-BE49-F238E27FC236}">
                    <a16:creationId xmlns:a16="http://schemas.microsoft.com/office/drawing/2014/main" id="{866A975F-5568-4E98-AC7D-76DCD0D0DF73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6" name="ïś1iḑê">
                <a:extLst>
                  <a:ext uri="{FF2B5EF4-FFF2-40B4-BE49-F238E27FC236}">
                    <a16:creationId xmlns:a16="http://schemas.microsoft.com/office/drawing/2014/main" id="{094CFB6B-C665-48ED-947F-93DF68D6166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E66F68-1709-42DC-A51E-A68920A399A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89000"/>
              <a:ext cx="416653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0c922ab-9e23-4790-9b37-6535f41fde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fd53a06-bc9c-4e44-8af6-400417d81c7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212054-efdc-4e35-812d-7ad214c054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c40937b-3a85-4f6a-8dc4-e6429ecbda2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04d6ef4-d2a6-490a-a1d3-cd306b7f0e4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3f4b00f-8b6a-48e9-b91c-9f1430da7b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6d61c0-ea0e-4d16-a7cc-7b2379d6a2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deb0431-897a-4eb7-8a86-c7725a9b19d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fc4976-6e52-4a80-ad58-1f98eccebb4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e3a2b1-4bc3-4e65-9a52-0ccb868cfb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a3383a-50dc-4876-b1da-c9e6ef69e0f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18f95-6f2b-42a6-abc0-109f7b60e3b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fc2151-29a5-4b1c-9332-07d33810266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908547-8c33-4f16-af9f-761563c29e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1d28bd-e487-4c7b-be7d-aaf96066aea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d300dd-353a-4513-967f-2b889c5d2d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4f8d0b8-52d2-4eac-b011-56ad07ec58b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9c0501-f6fa-4b99-848b-2358f929ce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a2cb5b-bc90-43b7-baf9-6a28e96d34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cf34a-e6f1-4e2a-a85a-917327609ee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6270384-a4c4-45f3-b7bf-47123a114c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74f6a5-ccfa-4642-9d80-8ec805cf224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331fd9-2cd9-46b1-a5d1-0f2b7077720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76b766-22e7-4acb-8b19-0b0f67bdb946"/>
</p:tagLst>
</file>

<file path=ppt/theme/theme1.xml><?xml version="1.0" encoding="utf-8"?>
<a:theme xmlns:a="http://schemas.openxmlformats.org/drawingml/2006/main" name="主题5">
  <a:themeElements>
    <a:clrScheme name="自定义 2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BAC"/>
      </a:accent1>
      <a:accent2>
        <a:srgbClr val="E6560A"/>
      </a:accent2>
      <a:accent3>
        <a:srgbClr val="3D5E7D"/>
      </a:accent3>
      <a:accent4>
        <a:srgbClr val="527EA7"/>
      </a:accent4>
      <a:accent5>
        <a:srgbClr val="8F8F8F"/>
      </a:accent5>
      <a:accent6>
        <a:srgbClr val="BFBFBF"/>
      </a:accent6>
      <a:hlink>
        <a:srgbClr val="005BA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</TotalTime>
  <Words>2553</Words>
  <Application>Microsoft Office PowerPoint</Application>
  <PresentationFormat>宽屏</PresentationFormat>
  <Paragraphs>471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MClick to edit Master title styleaster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 International)</cp:lastModifiedBy>
  <cp:revision>7</cp:revision>
  <cp:lastPrinted>2017-11-22T16:00:00Z</cp:lastPrinted>
  <dcterms:created xsi:type="dcterms:W3CDTF">2017-11-22T16:00:00Z</dcterms:created>
  <dcterms:modified xsi:type="dcterms:W3CDTF">2018-10-31T09:10:54Z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2018-10-31T09:10:54.0617577Z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