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4.xml" ContentType="application/vnd.openxmlformats-officedocument.presentationml.tags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24"/>
  </p:notesMasterIdLst>
  <p:sldIdLst>
    <p:sldId id="256" r:id="rId3"/>
    <p:sldId id="1692" r:id="rId4"/>
    <p:sldId id="258" r:id="rId5"/>
    <p:sldId id="1718" r:id="rId6"/>
    <p:sldId id="262" r:id="rId7"/>
    <p:sldId id="1697" r:id="rId8"/>
    <p:sldId id="263" r:id="rId9"/>
    <p:sldId id="1723" r:id="rId10"/>
    <p:sldId id="1719" r:id="rId11"/>
    <p:sldId id="1720" r:id="rId12"/>
    <p:sldId id="1721" r:id="rId13"/>
    <p:sldId id="1725" r:id="rId14"/>
    <p:sldId id="1722" r:id="rId15"/>
    <p:sldId id="1724" r:id="rId16"/>
    <p:sldId id="264" r:id="rId17"/>
    <p:sldId id="1726" r:id="rId18"/>
    <p:sldId id="265" r:id="rId19"/>
    <p:sldId id="1727" r:id="rId20"/>
    <p:sldId id="1691" r:id="rId21"/>
    <p:sldId id="1728" r:id="rId22"/>
    <p:sldId id="261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9DC4"/>
    <a:srgbClr val="C80000"/>
    <a:srgbClr val="8398C3"/>
    <a:srgbClr val="7B92BF"/>
    <a:srgbClr val="6C85B8"/>
    <a:srgbClr val="4C679E"/>
    <a:srgbClr val="24A8A2"/>
    <a:srgbClr val="334C82"/>
    <a:srgbClr val="F68F7C"/>
    <a:srgbClr val="4BA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27" autoAdjust="0"/>
    <p:restoredTop sz="94660"/>
  </p:normalViewPr>
  <p:slideViewPr>
    <p:cSldViewPr snapToGrid="0">
      <p:cViewPr>
        <p:scale>
          <a:sx n="51" d="100"/>
          <a:sy n="51" d="100"/>
        </p:scale>
        <p:origin x="-24" y="18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568F7F-53E8-490B-AAAD-7667224C7F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79475" y="2865755"/>
            <a:ext cx="5787426" cy="558799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879475" y="1600200"/>
            <a:ext cx="5787426" cy="1265556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79475" y="3982193"/>
            <a:ext cx="5787426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79475" y="4233595"/>
            <a:ext cx="5787426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9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BC21AE42-0491-40A3-8AB9-F05C6127AC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828472" y="2543098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22699" y="3337970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2551E720-39CF-4765-AA49-C289B43389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1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3701143" y="2225345"/>
            <a:ext cx="4789714" cy="1359998"/>
          </a:xfrm>
        </p:spPr>
        <p:txBody>
          <a:bodyPr anchor="b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3701143" y="4080205"/>
            <a:ext cx="478971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701143" y="4395839"/>
            <a:ext cx="478971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8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33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235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2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7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47099" y="2865755"/>
            <a:ext cx="5787426" cy="558799"/>
          </a:xfrm>
        </p:spPr>
        <p:txBody>
          <a:bodyPr/>
          <a:lstStyle/>
          <a:p>
            <a:r>
              <a:rPr lang="zh-CN" altLang="en-US" dirty="0"/>
              <a:t>影视推荐评价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02495" y="1600200"/>
            <a:ext cx="5787426" cy="1265556"/>
          </a:xfrm>
        </p:spPr>
        <p:txBody>
          <a:bodyPr/>
          <a:lstStyle/>
          <a:p>
            <a:r>
              <a:rPr lang="zh-CN" altLang="en-US" dirty="0"/>
              <a:t>数据结构课程设计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2FE6B3B-7026-4731-B905-9F89D91CF778}"/>
              </a:ext>
            </a:extLst>
          </p:cNvPr>
          <p:cNvGrpSpPr/>
          <p:nvPr/>
        </p:nvGrpSpPr>
        <p:grpSpPr>
          <a:xfrm>
            <a:off x="9742410" y="5138383"/>
            <a:ext cx="1644266" cy="976590"/>
            <a:chOff x="7176119" y="4410546"/>
            <a:chExt cx="2176766" cy="1292862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FE92367-3A47-46B2-828E-9BD55CA06CBB}"/>
                </a:ext>
              </a:extLst>
            </p:cNvPr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>
                <a:extLst>
                  <a:ext uri="{FF2B5EF4-FFF2-40B4-BE49-F238E27FC236}">
                    <a16:creationId xmlns:a16="http://schemas.microsoft.com/office/drawing/2014/main" id="{FBAA77DE-3954-45AE-94AD-E5DD6A6C9B98}"/>
                  </a:ext>
                </a:extLst>
              </p:cNvPr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9" name="文本框 24">
                <a:extLst>
                  <a:ext uri="{FF2B5EF4-FFF2-40B4-BE49-F238E27FC236}">
                    <a16:creationId xmlns:a16="http://schemas.microsoft.com/office/drawing/2014/main" id="{DC781997-B6C6-434D-875B-6AC39E04EF2C}"/>
                  </a:ext>
                </a:extLst>
              </p:cNvPr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微软雅黑"/>
                    <a:cs typeface="Arial" panose="020B0604020202020204" pitchFamily="34" charset="0"/>
                  </a:rPr>
                  <a:t>COURSE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25">
                <a:extLst>
                  <a:ext uri="{FF2B5EF4-FFF2-40B4-BE49-F238E27FC236}">
                    <a16:creationId xmlns:a16="http://schemas.microsoft.com/office/drawing/2014/main" id="{98E2E1E5-4516-4A8B-A4EA-42E9F27E9978}"/>
                  </a:ext>
                </a:extLst>
              </p:cNvPr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微软雅黑"/>
                    <a:cs typeface="Arial" panose="020B0604020202020204" pitchFamily="34" charset="0"/>
                  </a:rPr>
                  <a:t>2019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080914A-4FCF-49E0-99CD-49982D0E6CBF}"/>
                </a:ext>
              </a:extLst>
            </p:cNvPr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950761-B5EA-460E-AA9F-409C9B03383C}"/>
                </a:ext>
              </a:extLst>
            </p:cNvPr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8ADBBE9-4AFD-4B88-A88B-862DC35342E8}"/>
                </a:ext>
              </a:extLst>
            </p:cNvPr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6A1AA-98BF-9043-9D06-283ABDAF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扩展二、六、七：电影信息、奖项、标签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F50F91-B745-3441-9F79-600DF094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4C481B-38D3-2946-8981-9216B00EE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80" y="1277620"/>
            <a:ext cx="8477250" cy="558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3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A8C5B-2CC5-A541-B5EA-8FB6BC3C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扩展三、五：评价信息、想看</a:t>
            </a:r>
            <a:r>
              <a:rPr kumimoji="1" lang="en-US" altLang="zh-CN" dirty="0"/>
              <a:t>/</a:t>
            </a:r>
            <a:r>
              <a:rPr kumimoji="1" lang="zh-CN" altLang="en-US" dirty="0"/>
              <a:t>看过标签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34C8F1-D10D-CC48-9118-DAC9B875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07C4BC-DFE0-044D-A6AB-4FE5DB424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905" y="1417958"/>
            <a:ext cx="5816600" cy="49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37B16-F710-AC40-BB21-47E3D865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讨论区行为流程图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C10AB8-E290-CD4B-A51A-F41B44E8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2DD63C-EEC5-4246-806B-A90884083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067"/>
          <a:stretch/>
        </p:blipFill>
        <p:spPr>
          <a:xfrm>
            <a:off x="4265930" y="388800"/>
            <a:ext cx="4344669" cy="60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8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5E51D-2F00-8444-AF56-B348A408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扩展八：小组讨论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4F151C-CD4F-1444-87E8-295D36AB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782DD3-4719-DA43-B7BE-EEF287BCA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925" y="1314768"/>
            <a:ext cx="5750560" cy="49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77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8D3F1-4351-7D44-A47D-84A00E82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讨论区行为流程图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1F150B-961D-3F4A-9604-9328ECE5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B4F412-ABD7-0544-9939-1FFAB7D99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73"/>
          <a:stretch/>
        </p:blipFill>
        <p:spPr>
          <a:xfrm>
            <a:off x="4564141" y="219600"/>
            <a:ext cx="4546442" cy="64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72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92409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创新点：在线购票功能</a:t>
            </a:r>
            <a:endParaRPr lang="zh-CN" altLang="en-US" b="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54A700F-0191-47AF-9BCD-27CF04D4701F}"/>
              </a:ext>
            </a:extLst>
          </p:cNvPr>
          <p:cNvCxnSpPr>
            <a:cxnSpLocks/>
          </p:cNvCxnSpPr>
          <p:nvPr/>
        </p:nvCxnSpPr>
        <p:spPr>
          <a:xfrm>
            <a:off x="4919663" y="3600450"/>
            <a:ext cx="2352675" cy="0"/>
          </a:xfrm>
          <a:prstGeom prst="line">
            <a:avLst/>
          </a:prstGeom>
          <a:ln w="12700">
            <a:solidFill>
              <a:srgbClr val="599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7E8FBFD-A60D-4636-AEC5-CCAA42DB70E3}"/>
              </a:ext>
            </a:extLst>
          </p:cNvPr>
          <p:cNvSpPr txBox="1"/>
          <p:nvPr/>
        </p:nvSpPr>
        <p:spPr>
          <a:xfrm>
            <a:off x="5584351" y="2034379"/>
            <a:ext cx="1023297" cy="88971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4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85A33-0E42-B445-B3BB-E6B7BE31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创新点：在线购票功能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E6F16E-68D1-0044-B0BE-84187830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6DCA8D-C7D3-6241-9EA6-61E33D241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1173528"/>
            <a:ext cx="7937500" cy="568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13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4789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数据库结构</a:t>
            </a:r>
            <a:endParaRPr lang="zh-CN" altLang="en-US" b="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54A700F-0191-47AF-9BCD-27CF04D4701F}"/>
              </a:ext>
            </a:extLst>
          </p:cNvPr>
          <p:cNvCxnSpPr>
            <a:cxnSpLocks/>
          </p:cNvCxnSpPr>
          <p:nvPr/>
        </p:nvCxnSpPr>
        <p:spPr>
          <a:xfrm>
            <a:off x="4919663" y="3524250"/>
            <a:ext cx="2352675" cy="0"/>
          </a:xfrm>
          <a:prstGeom prst="line">
            <a:avLst/>
          </a:prstGeom>
          <a:ln w="12700">
            <a:solidFill>
              <a:srgbClr val="599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7E8FBFD-A60D-4636-AEC5-CCAA42DB70E3}"/>
              </a:ext>
            </a:extLst>
          </p:cNvPr>
          <p:cNvSpPr txBox="1"/>
          <p:nvPr/>
        </p:nvSpPr>
        <p:spPr>
          <a:xfrm>
            <a:off x="5584351" y="1958179"/>
            <a:ext cx="1023297" cy="88971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02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19800-F7BB-1641-9308-1D400FF3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数据库结构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A201F6-53A8-364F-B96E-DE706D6D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A04450-A361-224E-8731-FCA8C6F01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45" y="1091724"/>
            <a:ext cx="4109720" cy="50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3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3025698"/>
            <a:ext cx="4535055" cy="656792"/>
          </a:xfrm>
        </p:spPr>
        <p:txBody>
          <a:bodyPr>
            <a:normAutofit/>
          </a:bodyPr>
          <a:lstStyle/>
          <a:p>
            <a:r>
              <a:rPr lang="en-US" altLang="zh-CN" b="0" dirty="0"/>
              <a:t>DAO</a:t>
            </a:r>
            <a:r>
              <a:rPr lang="zh-CN" altLang="en-US" b="0" dirty="0"/>
              <a:t>层编码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54A700F-0191-47AF-9BCD-27CF04D4701F}"/>
              </a:ext>
            </a:extLst>
          </p:cNvPr>
          <p:cNvCxnSpPr>
            <a:cxnSpLocks/>
          </p:cNvCxnSpPr>
          <p:nvPr/>
        </p:nvCxnSpPr>
        <p:spPr>
          <a:xfrm>
            <a:off x="4919663" y="3702050"/>
            <a:ext cx="2352675" cy="0"/>
          </a:xfrm>
          <a:prstGeom prst="line">
            <a:avLst/>
          </a:prstGeom>
          <a:ln w="12700">
            <a:solidFill>
              <a:srgbClr val="599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7E8FBFD-A60D-4636-AEC5-CCAA42DB70E3}"/>
              </a:ext>
            </a:extLst>
          </p:cNvPr>
          <p:cNvSpPr txBox="1"/>
          <p:nvPr/>
        </p:nvSpPr>
        <p:spPr>
          <a:xfrm>
            <a:off x="5584351" y="2135979"/>
            <a:ext cx="1023297" cy="88971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9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b34b4f6-02df-449c-a65a-c0072e1080f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2607601-2392-496C-9B08-BA38199D696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66541" y="1880020"/>
            <a:ext cx="10735072" cy="3489992"/>
            <a:chOff x="866541" y="1880020"/>
            <a:chExt cx="10735072" cy="3489992"/>
          </a:xfrm>
        </p:grpSpPr>
        <p:sp>
          <p:nvSpPr>
            <p:cNvPr id="3" name="íṣľíḑê">
              <a:extLst>
                <a:ext uri="{FF2B5EF4-FFF2-40B4-BE49-F238E27FC236}">
                  <a16:creationId xmlns:a16="http://schemas.microsoft.com/office/drawing/2014/main" id="{421B6A50-847F-418F-9365-DE8E8EDDE182}"/>
                </a:ext>
              </a:extLst>
            </p:cNvPr>
            <p:cNvSpPr txBox="1"/>
            <p:nvPr/>
          </p:nvSpPr>
          <p:spPr>
            <a:xfrm>
              <a:off x="1916067" y="2260429"/>
              <a:ext cx="2157522" cy="61483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4" name="î$lîḋé">
              <a:extLst>
                <a:ext uri="{FF2B5EF4-FFF2-40B4-BE49-F238E27FC236}">
                  <a16:creationId xmlns:a16="http://schemas.microsoft.com/office/drawing/2014/main" id="{6B21B98D-E3A0-4E9B-A90C-276D1B570ED1}"/>
                </a:ext>
              </a:extLst>
            </p:cNvPr>
            <p:cNvSpPr/>
            <p:nvPr/>
          </p:nvSpPr>
          <p:spPr>
            <a:xfrm>
              <a:off x="1932543" y="1970181"/>
              <a:ext cx="2157522" cy="36002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1600" b="1" dirty="0"/>
                <a:t>小组成员及分工</a:t>
              </a:r>
            </a:p>
          </p:txBody>
        </p:sp>
        <p:sp>
          <p:nvSpPr>
            <p:cNvPr id="5" name="iṩļîḓé">
              <a:extLst>
                <a:ext uri="{FF2B5EF4-FFF2-40B4-BE49-F238E27FC236}">
                  <a16:creationId xmlns:a16="http://schemas.microsoft.com/office/drawing/2014/main" id="{689FD0D6-CF2E-4F64-9979-547A3639765B}"/>
                </a:ext>
              </a:extLst>
            </p:cNvPr>
            <p:cNvSpPr/>
            <p:nvPr/>
          </p:nvSpPr>
          <p:spPr bwMode="auto">
            <a:xfrm>
              <a:off x="866541" y="1880020"/>
              <a:ext cx="995240" cy="9952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6" name="íṧļîdé">
              <a:extLst>
                <a:ext uri="{FF2B5EF4-FFF2-40B4-BE49-F238E27FC236}">
                  <a16:creationId xmlns:a16="http://schemas.microsoft.com/office/drawing/2014/main" id="{6F3AF41C-F5AC-48DB-B6A0-7F04AF14CD01}"/>
                </a:ext>
              </a:extLst>
            </p:cNvPr>
            <p:cNvSpPr txBox="1"/>
            <p:nvPr/>
          </p:nvSpPr>
          <p:spPr>
            <a:xfrm>
              <a:off x="1916067" y="4732386"/>
              <a:ext cx="2157522" cy="61483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/>
                <a:t>增加了在线购票功能</a:t>
              </a:r>
              <a:endParaRPr lang="en-US" altLang="zh-CN" sz="1100" dirty="0"/>
            </a:p>
          </p:txBody>
        </p:sp>
        <p:sp>
          <p:nvSpPr>
            <p:cNvPr id="7" name="íŝlïḑê">
              <a:extLst>
                <a:ext uri="{FF2B5EF4-FFF2-40B4-BE49-F238E27FC236}">
                  <a16:creationId xmlns:a16="http://schemas.microsoft.com/office/drawing/2014/main" id="{4190D4FA-56BC-41C1-80AD-62B814FD3751}"/>
                </a:ext>
              </a:extLst>
            </p:cNvPr>
            <p:cNvSpPr/>
            <p:nvPr/>
          </p:nvSpPr>
          <p:spPr>
            <a:xfrm>
              <a:off x="1916067" y="4299296"/>
              <a:ext cx="2157522" cy="36002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1600" b="1" dirty="0"/>
                <a:t>创新点</a:t>
              </a:r>
            </a:p>
          </p:txBody>
        </p:sp>
        <p:sp>
          <p:nvSpPr>
            <p:cNvPr id="8" name="íṥ1ïḓe">
              <a:extLst>
                <a:ext uri="{FF2B5EF4-FFF2-40B4-BE49-F238E27FC236}">
                  <a16:creationId xmlns:a16="http://schemas.microsoft.com/office/drawing/2014/main" id="{0E2B606F-7828-479D-A48A-84A5571E9909}"/>
                </a:ext>
              </a:extLst>
            </p:cNvPr>
            <p:cNvSpPr/>
            <p:nvPr/>
          </p:nvSpPr>
          <p:spPr bwMode="auto">
            <a:xfrm>
              <a:off x="866541" y="4234766"/>
              <a:ext cx="995240" cy="99524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4000">
                  <a:solidFill>
                    <a:schemeClr val="accent4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9" name="íṩḻíḓê">
              <a:extLst>
                <a:ext uri="{FF2B5EF4-FFF2-40B4-BE49-F238E27FC236}">
                  <a16:creationId xmlns:a16="http://schemas.microsoft.com/office/drawing/2014/main" id="{ED8C1B8C-84E2-4CCC-BF90-6BC096F92C9F}"/>
                </a:ext>
              </a:extLst>
            </p:cNvPr>
            <p:cNvSpPr txBox="1"/>
            <p:nvPr/>
          </p:nvSpPr>
          <p:spPr>
            <a:xfrm>
              <a:off x="5699225" y="2399991"/>
              <a:ext cx="2157522" cy="61483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/>
                <a:t>总提交次数（）次</a:t>
              </a:r>
              <a:endParaRPr lang="en-US" altLang="zh-CN" sz="1100" dirty="0"/>
            </a:p>
            <a:p>
              <a:pPr>
                <a:lnSpc>
                  <a:spcPct val="120000"/>
                </a:lnSpc>
              </a:pPr>
              <a:r>
                <a:rPr lang="zh-CN" altLang="en-US" sz="1100" dirty="0"/>
                <a:t>人均提交（）次</a:t>
              </a:r>
              <a:endParaRPr lang="en-US" altLang="zh-CN" sz="1100" dirty="0"/>
            </a:p>
          </p:txBody>
        </p:sp>
        <p:sp>
          <p:nvSpPr>
            <p:cNvPr id="10" name="íşḻiḍe">
              <a:extLst>
                <a:ext uri="{FF2B5EF4-FFF2-40B4-BE49-F238E27FC236}">
                  <a16:creationId xmlns:a16="http://schemas.microsoft.com/office/drawing/2014/main" id="{A936A3D5-7CB2-41F6-BB9A-E4F5F5A437B7}"/>
                </a:ext>
              </a:extLst>
            </p:cNvPr>
            <p:cNvSpPr/>
            <p:nvPr/>
          </p:nvSpPr>
          <p:spPr>
            <a:xfrm>
              <a:off x="5632180" y="2003880"/>
              <a:ext cx="2157522" cy="36002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1600" b="1" dirty="0"/>
                <a:t>GITHUB</a:t>
              </a:r>
              <a:r>
                <a:rPr lang="zh-CN" altLang="en-US" sz="1600" b="1" dirty="0"/>
                <a:t>提交情况</a:t>
              </a:r>
            </a:p>
          </p:txBody>
        </p:sp>
        <p:sp>
          <p:nvSpPr>
            <p:cNvPr id="11" name="i$ḷíḋê">
              <a:extLst>
                <a:ext uri="{FF2B5EF4-FFF2-40B4-BE49-F238E27FC236}">
                  <a16:creationId xmlns:a16="http://schemas.microsoft.com/office/drawing/2014/main" id="{AEF5794B-B89D-4673-AC0B-74FD4B2E29F3}"/>
                </a:ext>
              </a:extLst>
            </p:cNvPr>
            <p:cNvSpPr/>
            <p:nvPr/>
          </p:nvSpPr>
          <p:spPr bwMode="auto">
            <a:xfrm>
              <a:off x="4566178" y="1880020"/>
              <a:ext cx="995240" cy="99524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4000">
                  <a:solidFill>
                    <a:schemeClr val="accent2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íŝľîdê">
              <a:extLst>
                <a:ext uri="{FF2B5EF4-FFF2-40B4-BE49-F238E27FC236}">
                  <a16:creationId xmlns:a16="http://schemas.microsoft.com/office/drawing/2014/main" id="{393D3887-000F-4C7B-B41B-165A31603B04}"/>
                </a:ext>
              </a:extLst>
            </p:cNvPr>
            <p:cNvSpPr txBox="1"/>
            <p:nvPr/>
          </p:nvSpPr>
          <p:spPr>
            <a:xfrm>
              <a:off x="5833891" y="4755181"/>
              <a:ext cx="2157522" cy="61483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/>
                <a:t>表</a:t>
              </a:r>
              <a:endParaRPr lang="en-US" altLang="zh-CN" sz="1100" dirty="0"/>
            </a:p>
          </p:txBody>
        </p:sp>
        <p:sp>
          <p:nvSpPr>
            <p:cNvPr id="13" name="îŝļídé">
              <a:extLst>
                <a:ext uri="{FF2B5EF4-FFF2-40B4-BE49-F238E27FC236}">
                  <a16:creationId xmlns:a16="http://schemas.microsoft.com/office/drawing/2014/main" id="{BB522100-E91C-43E6-97A6-D8D4B886D1F5}"/>
                </a:ext>
              </a:extLst>
            </p:cNvPr>
            <p:cNvSpPr/>
            <p:nvPr/>
          </p:nvSpPr>
          <p:spPr>
            <a:xfrm>
              <a:off x="5641104" y="4314077"/>
              <a:ext cx="2157522" cy="36002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1600" b="1" dirty="0"/>
                <a:t>数据库结构</a:t>
              </a:r>
            </a:p>
          </p:txBody>
        </p:sp>
        <p:sp>
          <p:nvSpPr>
            <p:cNvPr id="14" name="îśļíḋè">
              <a:extLst>
                <a:ext uri="{FF2B5EF4-FFF2-40B4-BE49-F238E27FC236}">
                  <a16:creationId xmlns:a16="http://schemas.microsoft.com/office/drawing/2014/main" id="{9165AE2C-C2B9-4913-B622-DC16AC5ACCDC}"/>
                </a:ext>
              </a:extLst>
            </p:cNvPr>
            <p:cNvSpPr/>
            <p:nvPr/>
          </p:nvSpPr>
          <p:spPr bwMode="auto">
            <a:xfrm>
              <a:off x="4566178" y="4234766"/>
              <a:ext cx="995240" cy="995240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4000">
                  <a:solidFill>
                    <a:schemeClr val="accent5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5" name="îs1îḋe">
              <a:extLst>
                <a:ext uri="{FF2B5EF4-FFF2-40B4-BE49-F238E27FC236}">
                  <a16:creationId xmlns:a16="http://schemas.microsoft.com/office/drawing/2014/main" id="{AAC07D7A-787F-4EC4-9BF2-62ED658E5FC9}"/>
                </a:ext>
              </a:extLst>
            </p:cNvPr>
            <p:cNvSpPr txBox="1"/>
            <p:nvPr/>
          </p:nvSpPr>
          <p:spPr>
            <a:xfrm>
              <a:off x="9444091" y="2399990"/>
              <a:ext cx="2157522" cy="61483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/>
                <a:t>扩展部分</a:t>
              </a:r>
              <a:endParaRPr lang="en-US" altLang="zh-CN" sz="1100" dirty="0"/>
            </a:p>
            <a:p>
              <a:pPr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16" name="îslíḓè">
              <a:extLst>
                <a:ext uri="{FF2B5EF4-FFF2-40B4-BE49-F238E27FC236}">
                  <a16:creationId xmlns:a16="http://schemas.microsoft.com/office/drawing/2014/main" id="{058E5B6F-BC54-4EC1-BECE-5FED1C387A46}"/>
                </a:ext>
              </a:extLst>
            </p:cNvPr>
            <p:cNvSpPr/>
            <p:nvPr/>
          </p:nvSpPr>
          <p:spPr>
            <a:xfrm>
              <a:off x="9315341" y="1970181"/>
              <a:ext cx="2157522" cy="36002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1600" b="1" dirty="0"/>
                <a:t>数据库设计</a:t>
              </a:r>
            </a:p>
          </p:txBody>
        </p:sp>
        <p:sp>
          <p:nvSpPr>
            <p:cNvPr id="17" name="í$ľíḍe">
              <a:extLst>
                <a:ext uri="{FF2B5EF4-FFF2-40B4-BE49-F238E27FC236}">
                  <a16:creationId xmlns:a16="http://schemas.microsoft.com/office/drawing/2014/main" id="{50B14831-525C-4BDF-9D26-F72FD7515EF3}"/>
                </a:ext>
              </a:extLst>
            </p:cNvPr>
            <p:cNvSpPr/>
            <p:nvPr/>
          </p:nvSpPr>
          <p:spPr bwMode="auto">
            <a:xfrm>
              <a:off x="8265815" y="1880020"/>
              <a:ext cx="995240" cy="99524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4000">
                  <a:solidFill>
                    <a:schemeClr val="accent3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9" name="ísḻiḓe">
              <a:extLst>
                <a:ext uri="{FF2B5EF4-FFF2-40B4-BE49-F238E27FC236}">
                  <a16:creationId xmlns:a16="http://schemas.microsoft.com/office/drawing/2014/main" id="{7DDC3B3A-D5D4-49D4-A4A8-97623E87CDA3}"/>
                </a:ext>
              </a:extLst>
            </p:cNvPr>
            <p:cNvSpPr/>
            <p:nvPr/>
          </p:nvSpPr>
          <p:spPr>
            <a:xfrm>
              <a:off x="9424262" y="4395152"/>
              <a:ext cx="2157522" cy="36002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zh-CN" sz="1600" b="1" dirty="0"/>
                <a:t>DAO</a:t>
              </a:r>
              <a:r>
                <a:rPr lang="zh-CN" altLang="en-US" sz="1600" b="1" dirty="0"/>
                <a:t>层编码</a:t>
              </a:r>
            </a:p>
          </p:txBody>
        </p:sp>
        <p:sp>
          <p:nvSpPr>
            <p:cNvPr id="20" name="íŝḻíḑe">
              <a:extLst>
                <a:ext uri="{FF2B5EF4-FFF2-40B4-BE49-F238E27FC236}">
                  <a16:creationId xmlns:a16="http://schemas.microsoft.com/office/drawing/2014/main" id="{0A295703-1F56-495D-9E9E-399878C55300}"/>
                </a:ext>
              </a:extLst>
            </p:cNvPr>
            <p:cNvSpPr/>
            <p:nvPr/>
          </p:nvSpPr>
          <p:spPr bwMode="auto">
            <a:xfrm>
              <a:off x="8265815" y="4234766"/>
              <a:ext cx="995240" cy="995240"/>
            </a:xfrm>
            <a:prstGeom prst="ellips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4000">
                  <a:solidFill>
                    <a:schemeClr val="accent6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</p:grpSp>
      <p:sp>
        <p:nvSpPr>
          <p:cNvPr id="22" name="íṩḻíḓê">
            <a:extLst>
              <a:ext uri="{FF2B5EF4-FFF2-40B4-BE49-F238E27FC236}">
                <a16:creationId xmlns:a16="http://schemas.microsoft.com/office/drawing/2014/main" id="{5B6E6C68-BF80-7140-9874-5AC8DE0671FC}"/>
              </a:ext>
            </a:extLst>
          </p:cNvPr>
          <p:cNvSpPr txBox="1"/>
          <p:nvPr/>
        </p:nvSpPr>
        <p:spPr>
          <a:xfrm>
            <a:off x="1954359" y="2399991"/>
            <a:ext cx="2157522" cy="6148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/>
              <a:t>小组成员共</a:t>
            </a:r>
            <a:r>
              <a:rPr lang="en-US" altLang="zh-CN" sz="1100" dirty="0"/>
              <a:t>6</a:t>
            </a:r>
            <a:r>
              <a:rPr lang="zh-CN" altLang="en-US" sz="1100" dirty="0"/>
              <a:t>人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802433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3159-5191-724C-B0CE-4FF7574C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DAO</a:t>
            </a:r>
            <a:r>
              <a:rPr kumimoji="1" lang="zh-CN" altLang="en-US" dirty="0"/>
              <a:t>层代码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C17195-61F8-3E46-9BCE-0BC41803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725D3A-F550-554F-A900-6853DC89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910" y="1372870"/>
            <a:ext cx="3895090" cy="484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4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701143" y="2352345"/>
            <a:ext cx="4789714" cy="1359998"/>
          </a:xfrm>
        </p:spPr>
        <p:txBody>
          <a:bodyPr/>
          <a:lstStyle/>
          <a:p>
            <a:r>
              <a:rPr lang="en-US" altLang="zh-CN"/>
              <a:t>Thanks</a:t>
            </a:r>
            <a:br>
              <a:rPr lang="en-US" altLang="zh-CN"/>
            </a:br>
            <a:r>
              <a:rPr lang="en-US" altLang="zh-CN"/>
              <a:t>And Your Slogan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739044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小组分工</a:t>
            </a:r>
            <a:endParaRPr lang="zh-CN" altLang="en-US" b="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54A700F-0191-47AF-9BCD-27CF04D4701F}"/>
              </a:ext>
            </a:extLst>
          </p:cNvPr>
          <p:cNvCxnSpPr>
            <a:cxnSpLocks/>
          </p:cNvCxnSpPr>
          <p:nvPr/>
        </p:nvCxnSpPr>
        <p:spPr>
          <a:xfrm>
            <a:off x="4919663" y="3415396"/>
            <a:ext cx="2352675" cy="0"/>
          </a:xfrm>
          <a:prstGeom prst="line">
            <a:avLst/>
          </a:prstGeom>
          <a:ln w="12700">
            <a:solidFill>
              <a:srgbClr val="599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7E8FBFD-A60D-4636-AEC5-CCAA42DB70E3}"/>
              </a:ext>
            </a:extLst>
          </p:cNvPr>
          <p:cNvSpPr txBox="1"/>
          <p:nvPr/>
        </p:nvSpPr>
        <p:spPr>
          <a:xfrm>
            <a:off x="5584351" y="1849325"/>
            <a:ext cx="1023297" cy="88971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9E177-13E5-472D-B54A-59B9D0D2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小组成员及分工情况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2D647-61E6-4CF3-B113-AFA9744F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6d361513-b209-4d2b-92b4-85745c9f914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6E68413-F98C-4B2B-9E05-76B2CF7F1CA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693070" y="1112889"/>
            <a:ext cx="10183763" cy="5063708"/>
            <a:chOff x="1693070" y="1112889"/>
            <a:chExt cx="10183763" cy="5063708"/>
          </a:xfrm>
        </p:grpSpPr>
        <p:sp>
          <p:nvSpPr>
            <p:cNvPr id="6" name="i$ḷiḓè">
              <a:extLst>
                <a:ext uri="{FF2B5EF4-FFF2-40B4-BE49-F238E27FC236}">
                  <a16:creationId xmlns:a16="http://schemas.microsoft.com/office/drawing/2014/main" id="{44972A34-2F0B-43F0-AA25-259711383FC9}"/>
                </a:ext>
              </a:extLst>
            </p:cNvPr>
            <p:cNvSpPr/>
            <p:nvPr/>
          </p:nvSpPr>
          <p:spPr bwMode="auto">
            <a:xfrm>
              <a:off x="3557300" y="1112889"/>
              <a:ext cx="5077400" cy="5063708"/>
            </a:xfrm>
            <a:prstGeom prst="donut">
              <a:avLst>
                <a:gd name="adj" fmla="val 500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7" name="ísľiḋé">
              <a:extLst>
                <a:ext uri="{FF2B5EF4-FFF2-40B4-BE49-F238E27FC236}">
                  <a16:creationId xmlns:a16="http://schemas.microsoft.com/office/drawing/2014/main" id="{5A07CF98-E327-4F0C-B03E-DAC94C086482}"/>
                </a:ext>
              </a:extLst>
            </p:cNvPr>
            <p:cNvSpPr/>
            <p:nvPr/>
          </p:nvSpPr>
          <p:spPr bwMode="auto">
            <a:xfrm>
              <a:off x="4065040" y="1619260"/>
              <a:ext cx="4061920" cy="4050966"/>
            </a:xfrm>
            <a:prstGeom prst="donut">
              <a:avLst>
                <a:gd name="adj" fmla="val 6250"/>
              </a:avLst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8" name="í$ḷiḑé">
              <a:extLst>
                <a:ext uri="{FF2B5EF4-FFF2-40B4-BE49-F238E27FC236}">
                  <a16:creationId xmlns:a16="http://schemas.microsoft.com/office/drawing/2014/main" id="{012A4C1E-57CA-42D3-960F-F3FA4B011818}"/>
                </a:ext>
              </a:extLst>
            </p:cNvPr>
            <p:cNvSpPr/>
            <p:nvPr/>
          </p:nvSpPr>
          <p:spPr bwMode="auto">
            <a:xfrm>
              <a:off x="4572780" y="2125631"/>
              <a:ext cx="3046440" cy="3038224"/>
            </a:xfrm>
            <a:prstGeom prst="donut">
              <a:avLst>
                <a:gd name="adj" fmla="val 8333"/>
              </a:avLst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" name="iś1îde">
              <a:extLst>
                <a:ext uri="{FF2B5EF4-FFF2-40B4-BE49-F238E27FC236}">
                  <a16:creationId xmlns:a16="http://schemas.microsoft.com/office/drawing/2014/main" id="{F25BCE69-C305-499B-8310-E86036CFBA57}"/>
                </a:ext>
              </a:extLst>
            </p:cNvPr>
            <p:cNvSpPr/>
            <p:nvPr/>
          </p:nvSpPr>
          <p:spPr bwMode="auto">
            <a:xfrm>
              <a:off x="5080520" y="2632001"/>
              <a:ext cx="2030961" cy="2025484"/>
            </a:xfrm>
            <a:prstGeom prst="ellipse">
              <a:avLst/>
            </a:prstGeom>
            <a:blipFill>
              <a:blip r:embed="rId3"/>
              <a:stretch>
                <a:fillRect l="-25426" r="-2511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0" name="íśliḑe">
              <a:extLst>
                <a:ext uri="{FF2B5EF4-FFF2-40B4-BE49-F238E27FC236}">
                  <a16:creationId xmlns:a16="http://schemas.microsoft.com/office/drawing/2014/main" id="{C70EB4C1-E41D-4E9C-B4D2-D12960866AE5}"/>
                </a:ext>
              </a:extLst>
            </p:cNvPr>
            <p:cNvGrpSpPr/>
            <p:nvPr/>
          </p:nvGrpSpPr>
          <p:grpSpPr>
            <a:xfrm>
              <a:off x="3410288" y="1561860"/>
              <a:ext cx="1238250" cy="1238250"/>
              <a:chOff x="4472094" y="2800523"/>
              <a:chExt cx="914400" cy="914400"/>
            </a:xfrm>
          </p:grpSpPr>
          <p:sp>
            <p:nvSpPr>
              <p:cNvPr id="28" name="íšḻïḋé">
                <a:extLst>
                  <a:ext uri="{FF2B5EF4-FFF2-40B4-BE49-F238E27FC236}">
                    <a16:creationId xmlns:a16="http://schemas.microsoft.com/office/drawing/2014/main" id="{6D769D33-816E-4C74-83DA-2450A27FBFE5}"/>
                  </a:ext>
                </a:extLst>
              </p:cNvPr>
              <p:cNvSpPr/>
              <p:nvPr/>
            </p:nvSpPr>
            <p:spPr>
              <a:xfrm>
                <a:off x="4472094" y="2800523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ïŝ1íḋe">
                <a:extLst>
                  <a:ext uri="{FF2B5EF4-FFF2-40B4-BE49-F238E27FC236}">
                    <a16:creationId xmlns:a16="http://schemas.microsoft.com/office/drawing/2014/main" id="{39A0C44C-C70E-4FED-84DA-4E806B7F6635}"/>
                  </a:ext>
                </a:extLst>
              </p:cNvPr>
              <p:cNvSpPr/>
              <p:nvPr/>
            </p:nvSpPr>
            <p:spPr bwMode="auto">
              <a:xfrm>
                <a:off x="4726449" y="3040177"/>
                <a:ext cx="443632" cy="400050"/>
              </a:xfrm>
              <a:custGeom>
                <a:avLst/>
                <a:gdLst>
                  <a:gd name="connsiteX0" fmla="*/ 521432 w 608344"/>
                  <a:gd name="connsiteY0" fmla="*/ 370453 h 548582"/>
                  <a:gd name="connsiteX1" fmla="*/ 465737 w 608344"/>
                  <a:gd name="connsiteY1" fmla="*/ 425787 h 548582"/>
                  <a:gd name="connsiteX2" fmla="*/ 442491 w 608344"/>
                  <a:gd name="connsiteY2" fmla="*/ 402479 h 548582"/>
                  <a:gd name="connsiteX3" fmla="*/ 418201 w 608344"/>
                  <a:gd name="connsiteY3" fmla="*/ 426545 h 548582"/>
                  <a:gd name="connsiteX4" fmla="*/ 441447 w 608344"/>
                  <a:gd name="connsiteY4" fmla="*/ 449948 h 548582"/>
                  <a:gd name="connsiteX5" fmla="*/ 465642 w 608344"/>
                  <a:gd name="connsiteY5" fmla="*/ 474204 h 548582"/>
                  <a:gd name="connsiteX6" fmla="*/ 489932 w 608344"/>
                  <a:gd name="connsiteY6" fmla="*/ 450043 h 548582"/>
                  <a:gd name="connsiteX7" fmla="*/ 545532 w 608344"/>
                  <a:gd name="connsiteY7" fmla="*/ 394709 h 548582"/>
                  <a:gd name="connsiteX8" fmla="*/ 481962 w 608344"/>
                  <a:gd name="connsiteY8" fmla="*/ 296170 h 548582"/>
                  <a:gd name="connsiteX9" fmla="*/ 608344 w 608344"/>
                  <a:gd name="connsiteY9" fmla="*/ 422376 h 548582"/>
                  <a:gd name="connsiteX10" fmla="*/ 481962 w 608344"/>
                  <a:gd name="connsiteY10" fmla="*/ 548582 h 548582"/>
                  <a:gd name="connsiteX11" fmla="*/ 355579 w 608344"/>
                  <a:gd name="connsiteY11" fmla="*/ 422376 h 548582"/>
                  <a:gd name="connsiteX12" fmla="*/ 481962 w 608344"/>
                  <a:gd name="connsiteY12" fmla="*/ 296170 h 548582"/>
                  <a:gd name="connsiteX13" fmla="*/ 255835 w 608344"/>
                  <a:gd name="connsiteY13" fmla="*/ 446 h 548582"/>
                  <a:gd name="connsiteX14" fmla="*/ 317801 w 608344"/>
                  <a:gd name="connsiteY14" fmla="*/ 13616 h 548582"/>
                  <a:gd name="connsiteX15" fmla="*/ 348072 w 608344"/>
                  <a:gd name="connsiteY15" fmla="*/ 41661 h 548582"/>
                  <a:gd name="connsiteX16" fmla="*/ 381190 w 608344"/>
                  <a:gd name="connsiteY16" fmla="*/ 146831 h 548582"/>
                  <a:gd name="connsiteX17" fmla="*/ 378913 w 608344"/>
                  <a:gd name="connsiteY17" fmla="*/ 156211 h 548582"/>
                  <a:gd name="connsiteX18" fmla="*/ 387833 w 608344"/>
                  <a:gd name="connsiteY18" fmla="*/ 200458 h 548582"/>
                  <a:gd name="connsiteX19" fmla="*/ 366387 w 608344"/>
                  <a:gd name="connsiteY19" fmla="*/ 237694 h 548582"/>
                  <a:gd name="connsiteX20" fmla="*/ 351393 w 608344"/>
                  <a:gd name="connsiteY20" fmla="*/ 278720 h 548582"/>
                  <a:gd name="connsiteX21" fmla="*/ 351393 w 608344"/>
                  <a:gd name="connsiteY21" fmla="*/ 322873 h 548582"/>
                  <a:gd name="connsiteX22" fmla="*/ 317611 w 608344"/>
                  <a:gd name="connsiteY22" fmla="*/ 422358 h 548582"/>
                  <a:gd name="connsiteX23" fmla="*/ 376635 w 608344"/>
                  <a:gd name="connsiteY23" fmla="*/ 548088 h 548582"/>
                  <a:gd name="connsiteX24" fmla="*/ 26855 w 608344"/>
                  <a:gd name="connsiteY24" fmla="*/ 548088 h 548582"/>
                  <a:gd name="connsiteX25" fmla="*/ 0 w 608344"/>
                  <a:gd name="connsiteY25" fmla="*/ 521274 h 548582"/>
                  <a:gd name="connsiteX26" fmla="*/ 0 w 608344"/>
                  <a:gd name="connsiteY26" fmla="*/ 473806 h 548582"/>
                  <a:gd name="connsiteX27" fmla="*/ 19453 w 608344"/>
                  <a:gd name="connsiteY27" fmla="*/ 432969 h 548582"/>
                  <a:gd name="connsiteX28" fmla="*/ 173751 w 608344"/>
                  <a:gd name="connsiteY28" fmla="*/ 334242 h 548582"/>
                  <a:gd name="connsiteX29" fmla="*/ 176408 w 608344"/>
                  <a:gd name="connsiteY29" fmla="*/ 329884 h 548582"/>
                  <a:gd name="connsiteX30" fmla="*/ 176408 w 608344"/>
                  <a:gd name="connsiteY30" fmla="*/ 278720 h 548582"/>
                  <a:gd name="connsiteX31" fmla="*/ 161320 w 608344"/>
                  <a:gd name="connsiteY31" fmla="*/ 237694 h 548582"/>
                  <a:gd name="connsiteX32" fmla="*/ 139969 w 608344"/>
                  <a:gd name="connsiteY32" fmla="*/ 200458 h 548582"/>
                  <a:gd name="connsiteX33" fmla="*/ 148320 w 608344"/>
                  <a:gd name="connsiteY33" fmla="*/ 156211 h 548582"/>
                  <a:gd name="connsiteX34" fmla="*/ 146042 w 608344"/>
                  <a:gd name="connsiteY34" fmla="*/ 146736 h 548582"/>
                  <a:gd name="connsiteX35" fmla="*/ 145758 w 608344"/>
                  <a:gd name="connsiteY35" fmla="*/ 95099 h 548582"/>
                  <a:gd name="connsiteX36" fmla="*/ 176029 w 608344"/>
                  <a:gd name="connsiteY36" fmla="*/ 42135 h 548582"/>
                  <a:gd name="connsiteX37" fmla="*/ 203928 w 608344"/>
                  <a:gd name="connsiteY37" fmla="*/ 19017 h 548582"/>
                  <a:gd name="connsiteX38" fmla="*/ 231162 w 608344"/>
                  <a:gd name="connsiteY38" fmla="*/ 5089 h 548582"/>
                  <a:gd name="connsiteX39" fmla="*/ 255835 w 608344"/>
                  <a:gd name="connsiteY39" fmla="*/ 446 h 54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08344" h="548582">
                    <a:moveTo>
                      <a:pt x="521432" y="370453"/>
                    </a:moveTo>
                    <a:lnTo>
                      <a:pt x="465737" y="425787"/>
                    </a:lnTo>
                    <a:lnTo>
                      <a:pt x="442491" y="402479"/>
                    </a:lnTo>
                    <a:lnTo>
                      <a:pt x="418201" y="426545"/>
                    </a:lnTo>
                    <a:lnTo>
                      <a:pt x="441447" y="449948"/>
                    </a:lnTo>
                    <a:lnTo>
                      <a:pt x="465642" y="474204"/>
                    </a:lnTo>
                    <a:lnTo>
                      <a:pt x="489932" y="450043"/>
                    </a:lnTo>
                    <a:lnTo>
                      <a:pt x="545532" y="394709"/>
                    </a:lnTo>
                    <a:close/>
                    <a:moveTo>
                      <a:pt x="481962" y="296170"/>
                    </a:moveTo>
                    <a:cubicBezTo>
                      <a:pt x="551795" y="296170"/>
                      <a:pt x="608344" y="352641"/>
                      <a:pt x="608344" y="422376"/>
                    </a:cubicBezTo>
                    <a:cubicBezTo>
                      <a:pt x="608344" y="492111"/>
                      <a:pt x="551795" y="548582"/>
                      <a:pt x="481962" y="548582"/>
                    </a:cubicBezTo>
                    <a:cubicBezTo>
                      <a:pt x="412129" y="548582"/>
                      <a:pt x="355579" y="492111"/>
                      <a:pt x="355579" y="422376"/>
                    </a:cubicBezTo>
                    <a:cubicBezTo>
                      <a:pt x="355579" y="352641"/>
                      <a:pt x="412129" y="296170"/>
                      <a:pt x="481962" y="296170"/>
                    </a:cubicBezTo>
                    <a:close/>
                    <a:moveTo>
                      <a:pt x="255835" y="446"/>
                    </a:moveTo>
                    <a:cubicBezTo>
                      <a:pt x="282785" y="-1828"/>
                      <a:pt x="303187" y="4899"/>
                      <a:pt x="317801" y="13616"/>
                    </a:cubicBezTo>
                    <a:cubicBezTo>
                      <a:pt x="339721" y="25744"/>
                      <a:pt x="348072" y="41661"/>
                      <a:pt x="348072" y="41661"/>
                    </a:cubicBezTo>
                    <a:cubicBezTo>
                      <a:pt x="348072" y="41661"/>
                      <a:pt x="398176" y="45167"/>
                      <a:pt x="381190" y="146831"/>
                    </a:cubicBezTo>
                    <a:cubicBezTo>
                      <a:pt x="380621" y="149863"/>
                      <a:pt x="379862" y="153085"/>
                      <a:pt x="378913" y="156211"/>
                    </a:cubicBezTo>
                    <a:cubicBezTo>
                      <a:pt x="388592" y="156211"/>
                      <a:pt x="398271" y="163507"/>
                      <a:pt x="387833" y="200458"/>
                    </a:cubicBezTo>
                    <a:cubicBezTo>
                      <a:pt x="379672" y="229262"/>
                      <a:pt x="372080" y="237221"/>
                      <a:pt x="366387" y="237694"/>
                    </a:cubicBezTo>
                    <a:cubicBezTo>
                      <a:pt x="364394" y="250675"/>
                      <a:pt x="359175" y="265076"/>
                      <a:pt x="351393" y="278720"/>
                    </a:cubicBezTo>
                    <a:lnTo>
                      <a:pt x="351393" y="322873"/>
                    </a:lnTo>
                    <a:cubicBezTo>
                      <a:pt x="330232" y="350539"/>
                      <a:pt x="317611" y="385027"/>
                      <a:pt x="317611" y="422358"/>
                    </a:cubicBezTo>
                    <a:cubicBezTo>
                      <a:pt x="317611" y="472764"/>
                      <a:pt x="340480" y="518053"/>
                      <a:pt x="376635" y="548088"/>
                    </a:cubicBezTo>
                    <a:lnTo>
                      <a:pt x="26855" y="548088"/>
                    </a:lnTo>
                    <a:cubicBezTo>
                      <a:pt x="12052" y="548088"/>
                      <a:pt x="0" y="536055"/>
                      <a:pt x="0" y="521274"/>
                    </a:cubicBezTo>
                    <a:lnTo>
                      <a:pt x="0" y="473806"/>
                    </a:lnTo>
                    <a:cubicBezTo>
                      <a:pt x="0" y="457983"/>
                      <a:pt x="7212" y="443013"/>
                      <a:pt x="19453" y="432969"/>
                    </a:cubicBezTo>
                    <a:cubicBezTo>
                      <a:pt x="86638" y="377921"/>
                      <a:pt x="159043" y="341443"/>
                      <a:pt x="173751" y="334242"/>
                    </a:cubicBezTo>
                    <a:cubicBezTo>
                      <a:pt x="175365" y="333484"/>
                      <a:pt x="176408" y="331779"/>
                      <a:pt x="176408" y="329884"/>
                    </a:cubicBezTo>
                    <a:lnTo>
                      <a:pt x="176408" y="278720"/>
                    </a:lnTo>
                    <a:cubicBezTo>
                      <a:pt x="168437" y="265076"/>
                      <a:pt x="163313" y="250675"/>
                      <a:pt x="161320" y="237694"/>
                    </a:cubicBezTo>
                    <a:cubicBezTo>
                      <a:pt x="155627" y="237221"/>
                      <a:pt x="148035" y="229072"/>
                      <a:pt x="139969" y="200458"/>
                    </a:cubicBezTo>
                    <a:cubicBezTo>
                      <a:pt x="129531" y="164170"/>
                      <a:pt x="138925" y="156496"/>
                      <a:pt x="148320" y="156211"/>
                    </a:cubicBezTo>
                    <a:cubicBezTo>
                      <a:pt x="147371" y="153085"/>
                      <a:pt x="146612" y="149863"/>
                      <a:pt x="146042" y="146736"/>
                    </a:cubicBezTo>
                    <a:cubicBezTo>
                      <a:pt x="142436" y="128450"/>
                      <a:pt x="141487" y="111396"/>
                      <a:pt x="145758" y="95099"/>
                    </a:cubicBezTo>
                    <a:cubicBezTo>
                      <a:pt x="150787" y="73212"/>
                      <a:pt x="162744" y="55684"/>
                      <a:pt x="176029" y="42135"/>
                    </a:cubicBezTo>
                    <a:cubicBezTo>
                      <a:pt x="184379" y="33134"/>
                      <a:pt x="193869" y="25459"/>
                      <a:pt x="203928" y="19017"/>
                    </a:cubicBezTo>
                    <a:cubicBezTo>
                      <a:pt x="212183" y="13332"/>
                      <a:pt x="221293" y="8405"/>
                      <a:pt x="231162" y="5089"/>
                    </a:cubicBezTo>
                    <a:cubicBezTo>
                      <a:pt x="238849" y="2625"/>
                      <a:pt x="247105" y="825"/>
                      <a:pt x="255835" y="4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iṡľiḓê">
              <a:extLst>
                <a:ext uri="{FF2B5EF4-FFF2-40B4-BE49-F238E27FC236}">
                  <a16:creationId xmlns:a16="http://schemas.microsoft.com/office/drawing/2014/main" id="{E830412E-2825-47A5-B746-080F0BFC3CF5}"/>
                </a:ext>
              </a:extLst>
            </p:cNvPr>
            <p:cNvGrpSpPr/>
            <p:nvPr/>
          </p:nvGrpSpPr>
          <p:grpSpPr>
            <a:xfrm>
              <a:off x="3109912" y="3053296"/>
              <a:ext cx="1238250" cy="1238250"/>
              <a:chOff x="4250278" y="2151892"/>
              <a:chExt cx="914400" cy="914400"/>
            </a:xfrm>
          </p:grpSpPr>
          <p:sp>
            <p:nvSpPr>
              <p:cNvPr id="26" name="ïŝļiďé">
                <a:extLst>
                  <a:ext uri="{FF2B5EF4-FFF2-40B4-BE49-F238E27FC236}">
                    <a16:creationId xmlns:a16="http://schemas.microsoft.com/office/drawing/2014/main" id="{7CA5A986-F5C5-4889-A85B-DB6AE6D730E3}"/>
                  </a:ext>
                </a:extLst>
              </p:cNvPr>
              <p:cNvSpPr/>
              <p:nvPr/>
            </p:nvSpPr>
            <p:spPr>
              <a:xfrm>
                <a:off x="4250278" y="2151892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í$ľïḍè">
                <a:extLst>
                  <a:ext uri="{FF2B5EF4-FFF2-40B4-BE49-F238E27FC236}">
                    <a16:creationId xmlns:a16="http://schemas.microsoft.com/office/drawing/2014/main" id="{63E6D70D-CBAD-48CC-B1A2-ED8AD0AADCE2}"/>
                  </a:ext>
                </a:extLst>
              </p:cNvPr>
              <p:cNvSpPr/>
              <p:nvPr/>
            </p:nvSpPr>
            <p:spPr bwMode="auto">
              <a:xfrm>
                <a:off x="4485662" y="2388628"/>
                <a:ext cx="443632" cy="400050"/>
              </a:xfrm>
              <a:custGeom>
                <a:avLst/>
                <a:gdLst>
                  <a:gd name="connsiteX0" fmla="*/ 521432 w 608344"/>
                  <a:gd name="connsiteY0" fmla="*/ 370453 h 548582"/>
                  <a:gd name="connsiteX1" fmla="*/ 465737 w 608344"/>
                  <a:gd name="connsiteY1" fmla="*/ 425787 h 548582"/>
                  <a:gd name="connsiteX2" fmla="*/ 442491 w 608344"/>
                  <a:gd name="connsiteY2" fmla="*/ 402479 h 548582"/>
                  <a:gd name="connsiteX3" fmla="*/ 418201 w 608344"/>
                  <a:gd name="connsiteY3" fmla="*/ 426545 h 548582"/>
                  <a:gd name="connsiteX4" fmla="*/ 441447 w 608344"/>
                  <a:gd name="connsiteY4" fmla="*/ 449948 h 548582"/>
                  <a:gd name="connsiteX5" fmla="*/ 465642 w 608344"/>
                  <a:gd name="connsiteY5" fmla="*/ 474204 h 548582"/>
                  <a:gd name="connsiteX6" fmla="*/ 489932 w 608344"/>
                  <a:gd name="connsiteY6" fmla="*/ 450043 h 548582"/>
                  <a:gd name="connsiteX7" fmla="*/ 545532 w 608344"/>
                  <a:gd name="connsiteY7" fmla="*/ 394709 h 548582"/>
                  <a:gd name="connsiteX8" fmla="*/ 481962 w 608344"/>
                  <a:gd name="connsiteY8" fmla="*/ 296170 h 548582"/>
                  <a:gd name="connsiteX9" fmla="*/ 608344 w 608344"/>
                  <a:gd name="connsiteY9" fmla="*/ 422376 h 548582"/>
                  <a:gd name="connsiteX10" fmla="*/ 481962 w 608344"/>
                  <a:gd name="connsiteY10" fmla="*/ 548582 h 548582"/>
                  <a:gd name="connsiteX11" fmla="*/ 355579 w 608344"/>
                  <a:gd name="connsiteY11" fmla="*/ 422376 h 548582"/>
                  <a:gd name="connsiteX12" fmla="*/ 481962 w 608344"/>
                  <a:gd name="connsiteY12" fmla="*/ 296170 h 548582"/>
                  <a:gd name="connsiteX13" fmla="*/ 255835 w 608344"/>
                  <a:gd name="connsiteY13" fmla="*/ 446 h 548582"/>
                  <a:gd name="connsiteX14" fmla="*/ 317801 w 608344"/>
                  <a:gd name="connsiteY14" fmla="*/ 13616 h 548582"/>
                  <a:gd name="connsiteX15" fmla="*/ 348072 w 608344"/>
                  <a:gd name="connsiteY15" fmla="*/ 41661 h 548582"/>
                  <a:gd name="connsiteX16" fmla="*/ 381190 w 608344"/>
                  <a:gd name="connsiteY16" fmla="*/ 146831 h 548582"/>
                  <a:gd name="connsiteX17" fmla="*/ 378913 w 608344"/>
                  <a:gd name="connsiteY17" fmla="*/ 156211 h 548582"/>
                  <a:gd name="connsiteX18" fmla="*/ 387833 w 608344"/>
                  <a:gd name="connsiteY18" fmla="*/ 200458 h 548582"/>
                  <a:gd name="connsiteX19" fmla="*/ 366387 w 608344"/>
                  <a:gd name="connsiteY19" fmla="*/ 237694 h 548582"/>
                  <a:gd name="connsiteX20" fmla="*/ 351393 w 608344"/>
                  <a:gd name="connsiteY20" fmla="*/ 278720 h 548582"/>
                  <a:gd name="connsiteX21" fmla="*/ 351393 w 608344"/>
                  <a:gd name="connsiteY21" fmla="*/ 322873 h 548582"/>
                  <a:gd name="connsiteX22" fmla="*/ 317611 w 608344"/>
                  <a:gd name="connsiteY22" fmla="*/ 422358 h 548582"/>
                  <a:gd name="connsiteX23" fmla="*/ 376635 w 608344"/>
                  <a:gd name="connsiteY23" fmla="*/ 548088 h 548582"/>
                  <a:gd name="connsiteX24" fmla="*/ 26855 w 608344"/>
                  <a:gd name="connsiteY24" fmla="*/ 548088 h 548582"/>
                  <a:gd name="connsiteX25" fmla="*/ 0 w 608344"/>
                  <a:gd name="connsiteY25" fmla="*/ 521274 h 548582"/>
                  <a:gd name="connsiteX26" fmla="*/ 0 w 608344"/>
                  <a:gd name="connsiteY26" fmla="*/ 473806 h 548582"/>
                  <a:gd name="connsiteX27" fmla="*/ 19453 w 608344"/>
                  <a:gd name="connsiteY27" fmla="*/ 432969 h 548582"/>
                  <a:gd name="connsiteX28" fmla="*/ 173751 w 608344"/>
                  <a:gd name="connsiteY28" fmla="*/ 334242 h 548582"/>
                  <a:gd name="connsiteX29" fmla="*/ 176408 w 608344"/>
                  <a:gd name="connsiteY29" fmla="*/ 329884 h 548582"/>
                  <a:gd name="connsiteX30" fmla="*/ 176408 w 608344"/>
                  <a:gd name="connsiteY30" fmla="*/ 278720 h 548582"/>
                  <a:gd name="connsiteX31" fmla="*/ 161320 w 608344"/>
                  <a:gd name="connsiteY31" fmla="*/ 237694 h 548582"/>
                  <a:gd name="connsiteX32" fmla="*/ 139969 w 608344"/>
                  <a:gd name="connsiteY32" fmla="*/ 200458 h 548582"/>
                  <a:gd name="connsiteX33" fmla="*/ 148320 w 608344"/>
                  <a:gd name="connsiteY33" fmla="*/ 156211 h 548582"/>
                  <a:gd name="connsiteX34" fmla="*/ 146042 w 608344"/>
                  <a:gd name="connsiteY34" fmla="*/ 146736 h 548582"/>
                  <a:gd name="connsiteX35" fmla="*/ 145758 w 608344"/>
                  <a:gd name="connsiteY35" fmla="*/ 95099 h 548582"/>
                  <a:gd name="connsiteX36" fmla="*/ 176029 w 608344"/>
                  <a:gd name="connsiteY36" fmla="*/ 42135 h 548582"/>
                  <a:gd name="connsiteX37" fmla="*/ 203928 w 608344"/>
                  <a:gd name="connsiteY37" fmla="*/ 19017 h 548582"/>
                  <a:gd name="connsiteX38" fmla="*/ 231162 w 608344"/>
                  <a:gd name="connsiteY38" fmla="*/ 5089 h 548582"/>
                  <a:gd name="connsiteX39" fmla="*/ 255835 w 608344"/>
                  <a:gd name="connsiteY39" fmla="*/ 446 h 54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08344" h="548582">
                    <a:moveTo>
                      <a:pt x="521432" y="370453"/>
                    </a:moveTo>
                    <a:lnTo>
                      <a:pt x="465737" y="425787"/>
                    </a:lnTo>
                    <a:lnTo>
                      <a:pt x="442491" y="402479"/>
                    </a:lnTo>
                    <a:lnTo>
                      <a:pt x="418201" y="426545"/>
                    </a:lnTo>
                    <a:lnTo>
                      <a:pt x="441447" y="449948"/>
                    </a:lnTo>
                    <a:lnTo>
                      <a:pt x="465642" y="474204"/>
                    </a:lnTo>
                    <a:lnTo>
                      <a:pt x="489932" y="450043"/>
                    </a:lnTo>
                    <a:lnTo>
                      <a:pt x="545532" y="394709"/>
                    </a:lnTo>
                    <a:close/>
                    <a:moveTo>
                      <a:pt x="481962" y="296170"/>
                    </a:moveTo>
                    <a:cubicBezTo>
                      <a:pt x="551795" y="296170"/>
                      <a:pt x="608344" y="352641"/>
                      <a:pt x="608344" y="422376"/>
                    </a:cubicBezTo>
                    <a:cubicBezTo>
                      <a:pt x="608344" y="492111"/>
                      <a:pt x="551795" y="548582"/>
                      <a:pt x="481962" y="548582"/>
                    </a:cubicBezTo>
                    <a:cubicBezTo>
                      <a:pt x="412129" y="548582"/>
                      <a:pt x="355579" y="492111"/>
                      <a:pt x="355579" y="422376"/>
                    </a:cubicBezTo>
                    <a:cubicBezTo>
                      <a:pt x="355579" y="352641"/>
                      <a:pt x="412129" y="296170"/>
                      <a:pt x="481962" y="296170"/>
                    </a:cubicBezTo>
                    <a:close/>
                    <a:moveTo>
                      <a:pt x="255835" y="446"/>
                    </a:moveTo>
                    <a:cubicBezTo>
                      <a:pt x="282785" y="-1828"/>
                      <a:pt x="303187" y="4899"/>
                      <a:pt x="317801" y="13616"/>
                    </a:cubicBezTo>
                    <a:cubicBezTo>
                      <a:pt x="339721" y="25744"/>
                      <a:pt x="348072" y="41661"/>
                      <a:pt x="348072" y="41661"/>
                    </a:cubicBezTo>
                    <a:cubicBezTo>
                      <a:pt x="348072" y="41661"/>
                      <a:pt x="398176" y="45167"/>
                      <a:pt x="381190" y="146831"/>
                    </a:cubicBezTo>
                    <a:cubicBezTo>
                      <a:pt x="380621" y="149863"/>
                      <a:pt x="379862" y="153085"/>
                      <a:pt x="378913" y="156211"/>
                    </a:cubicBezTo>
                    <a:cubicBezTo>
                      <a:pt x="388592" y="156211"/>
                      <a:pt x="398271" y="163507"/>
                      <a:pt x="387833" y="200458"/>
                    </a:cubicBezTo>
                    <a:cubicBezTo>
                      <a:pt x="379672" y="229262"/>
                      <a:pt x="372080" y="237221"/>
                      <a:pt x="366387" y="237694"/>
                    </a:cubicBezTo>
                    <a:cubicBezTo>
                      <a:pt x="364394" y="250675"/>
                      <a:pt x="359175" y="265076"/>
                      <a:pt x="351393" y="278720"/>
                    </a:cubicBezTo>
                    <a:lnTo>
                      <a:pt x="351393" y="322873"/>
                    </a:lnTo>
                    <a:cubicBezTo>
                      <a:pt x="330232" y="350539"/>
                      <a:pt x="317611" y="385027"/>
                      <a:pt x="317611" y="422358"/>
                    </a:cubicBezTo>
                    <a:cubicBezTo>
                      <a:pt x="317611" y="472764"/>
                      <a:pt x="340480" y="518053"/>
                      <a:pt x="376635" y="548088"/>
                    </a:cubicBezTo>
                    <a:lnTo>
                      <a:pt x="26855" y="548088"/>
                    </a:lnTo>
                    <a:cubicBezTo>
                      <a:pt x="12052" y="548088"/>
                      <a:pt x="0" y="536055"/>
                      <a:pt x="0" y="521274"/>
                    </a:cubicBezTo>
                    <a:lnTo>
                      <a:pt x="0" y="473806"/>
                    </a:lnTo>
                    <a:cubicBezTo>
                      <a:pt x="0" y="457983"/>
                      <a:pt x="7212" y="443013"/>
                      <a:pt x="19453" y="432969"/>
                    </a:cubicBezTo>
                    <a:cubicBezTo>
                      <a:pt x="86638" y="377921"/>
                      <a:pt x="159043" y="341443"/>
                      <a:pt x="173751" y="334242"/>
                    </a:cubicBezTo>
                    <a:cubicBezTo>
                      <a:pt x="175365" y="333484"/>
                      <a:pt x="176408" y="331779"/>
                      <a:pt x="176408" y="329884"/>
                    </a:cubicBezTo>
                    <a:lnTo>
                      <a:pt x="176408" y="278720"/>
                    </a:lnTo>
                    <a:cubicBezTo>
                      <a:pt x="168437" y="265076"/>
                      <a:pt x="163313" y="250675"/>
                      <a:pt x="161320" y="237694"/>
                    </a:cubicBezTo>
                    <a:cubicBezTo>
                      <a:pt x="155627" y="237221"/>
                      <a:pt x="148035" y="229072"/>
                      <a:pt x="139969" y="200458"/>
                    </a:cubicBezTo>
                    <a:cubicBezTo>
                      <a:pt x="129531" y="164170"/>
                      <a:pt x="138925" y="156496"/>
                      <a:pt x="148320" y="156211"/>
                    </a:cubicBezTo>
                    <a:cubicBezTo>
                      <a:pt x="147371" y="153085"/>
                      <a:pt x="146612" y="149863"/>
                      <a:pt x="146042" y="146736"/>
                    </a:cubicBezTo>
                    <a:cubicBezTo>
                      <a:pt x="142436" y="128450"/>
                      <a:pt x="141487" y="111396"/>
                      <a:pt x="145758" y="95099"/>
                    </a:cubicBezTo>
                    <a:cubicBezTo>
                      <a:pt x="150787" y="73212"/>
                      <a:pt x="162744" y="55684"/>
                      <a:pt x="176029" y="42135"/>
                    </a:cubicBezTo>
                    <a:cubicBezTo>
                      <a:pt x="184379" y="33134"/>
                      <a:pt x="193869" y="25459"/>
                      <a:pt x="203928" y="19017"/>
                    </a:cubicBezTo>
                    <a:cubicBezTo>
                      <a:pt x="212183" y="13332"/>
                      <a:pt x="221293" y="8405"/>
                      <a:pt x="231162" y="5089"/>
                    </a:cubicBezTo>
                    <a:cubicBezTo>
                      <a:pt x="238849" y="2625"/>
                      <a:pt x="247105" y="825"/>
                      <a:pt x="255835" y="4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îṧliḋè">
              <a:extLst>
                <a:ext uri="{FF2B5EF4-FFF2-40B4-BE49-F238E27FC236}">
                  <a16:creationId xmlns:a16="http://schemas.microsoft.com/office/drawing/2014/main" id="{8FC0C9B5-3F33-4195-B4B1-D1A07BD711F2}"/>
                </a:ext>
              </a:extLst>
            </p:cNvPr>
            <p:cNvGrpSpPr/>
            <p:nvPr/>
          </p:nvGrpSpPr>
          <p:grpSpPr>
            <a:xfrm>
              <a:off x="7525090" y="1564706"/>
              <a:ext cx="1238250" cy="1238250"/>
              <a:chOff x="4472095" y="2802624"/>
              <a:chExt cx="914400" cy="914400"/>
            </a:xfrm>
          </p:grpSpPr>
          <p:sp>
            <p:nvSpPr>
              <p:cNvPr id="24" name="iŝḷiḍê">
                <a:extLst>
                  <a:ext uri="{FF2B5EF4-FFF2-40B4-BE49-F238E27FC236}">
                    <a16:creationId xmlns:a16="http://schemas.microsoft.com/office/drawing/2014/main" id="{04C478F3-5931-4802-A869-71B81A1A8624}"/>
                  </a:ext>
                </a:extLst>
              </p:cNvPr>
              <p:cNvSpPr/>
              <p:nvPr/>
            </p:nvSpPr>
            <p:spPr>
              <a:xfrm>
                <a:off x="4472095" y="2802624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îṡlîḓê">
                <a:extLst>
                  <a:ext uri="{FF2B5EF4-FFF2-40B4-BE49-F238E27FC236}">
                    <a16:creationId xmlns:a16="http://schemas.microsoft.com/office/drawing/2014/main" id="{43991AE4-D8C8-4AB9-8F38-97A3C0C765B4}"/>
                  </a:ext>
                </a:extLst>
              </p:cNvPr>
              <p:cNvSpPr/>
              <p:nvPr/>
            </p:nvSpPr>
            <p:spPr bwMode="auto">
              <a:xfrm>
                <a:off x="4746891" y="3057697"/>
                <a:ext cx="443632" cy="400050"/>
              </a:xfrm>
              <a:custGeom>
                <a:avLst/>
                <a:gdLst>
                  <a:gd name="connsiteX0" fmla="*/ 521432 w 608344"/>
                  <a:gd name="connsiteY0" fmla="*/ 370453 h 548582"/>
                  <a:gd name="connsiteX1" fmla="*/ 465737 w 608344"/>
                  <a:gd name="connsiteY1" fmla="*/ 425787 h 548582"/>
                  <a:gd name="connsiteX2" fmla="*/ 442491 w 608344"/>
                  <a:gd name="connsiteY2" fmla="*/ 402479 h 548582"/>
                  <a:gd name="connsiteX3" fmla="*/ 418201 w 608344"/>
                  <a:gd name="connsiteY3" fmla="*/ 426545 h 548582"/>
                  <a:gd name="connsiteX4" fmla="*/ 441447 w 608344"/>
                  <a:gd name="connsiteY4" fmla="*/ 449948 h 548582"/>
                  <a:gd name="connsiteX5" fmla="*/ 465642 w 608344"/>
                  <a:gd name="connsiteY5" fmla="*/ 474204 h 548582"/>
                  <a:gd name="connsiteX6" fmla="*/ 489932 w 608344"/>
                  <a:gd name="connsiteY6" fmla="*/ 450043 h 548582"/>
                  <a:gd name="connsiteX7" fmla="*/ 545532 w 608344"/>
                  <a:gd name="connsiteY7" fmla="*/ 394709 h 548582"/>
                  <a:gd name="connsiteX8" fmla="*/ 481962 w 608344"/>
                  <a:gd name="connsiteY8" fmla="*/ 296170 h 548582"/>
                  <a:gd name="connsiteX9" fmla="*/ 608344 w 608344"/>
                  <a:gd name="connsiteY9" fmla="*/ 422376 h 548582"/>
                  <a:gd name="connsiteX10" fmla="*/ 481962 w 608344"/>
                  <a:gd name="connsiteY10" fmla="*/ 548582 h 548582"/>
                  <a:gd name="connsiteX11" fmla="*/ 355579 w 608344"/>
                  <a:gd name="connsiteY11" fmla="*/ 422376 h 548582"/>
                  <a:gd name="connsiteX12" fmla="*/ 481962 w 608344"/>
                  <a:gd name="connsiteY12" fmla="*/ 296170 h 548582"/>
                  <a:gd name="connsiteX13" fmla="*/ 255835 w 608344"/>
                  <a:gd name="connsiteY13" fmla="*/ 446 h 548582"/>
                  <a:gd name="connsiteX14" fmla="*/ 317801 w 608344"/>
                  <a:gd name="connsiteY14" fmla="*/ 13616 h 548582"/>
                  <a:gd name="connsiteX15" fmla="*/ 348072 w 608344"/>
                  <a:gd name="connsiteY15" fmla="*/ 41661 h 548582"/>
                  <a:gd name="connsiteX16" fmla="*/ 381190 w 608344"/>
                  <a:gd name="connsiteY16" fmla="*/ 146831 h 548582"/>
                  <a:gd name="connsiteX17" fmla="*/ 378913 w 608344"/>
                  <a:gd name="connsiteY17" fmla="*/ 156211 h 548582"/>
                  <a:gd name="connsiteX18" fmla="*/ 387833 w 608344"/>
                  <a:gd name="connsiteY18" fmla="*/ 200458 h 548582"/>
                  <a:gd name="connsiteX19" fmla="*/ 366387 w 608344"/>
                  <a:gd name="connsiteY19" fmla="*/ 237694 h 548582"/>
                  <a:gd name="connsiteX20" fmla="*/ 351393 w 608344"/>
                  <a:gd name="connsiteY20" fmla="*/ 278720 h 548582"/>
                  <a:gd name="connsiteX21" fmla="*/ 351393 w 608344"/>
                  <a:gd name="connsiteY21" fmla="*/ 322873 h 548582"/>
                  <a:gd name="connsiteX22" fmla="*/ 317611 w 608344"/>
                  <a:gd name="connsiteY22" fmla="*/ 422358 h 548582"/>
                  <a:gd name="connsiteX23" fmla="*/ 376635 w 608344"/>
                  <a:gd name="connsiteY23" fmla="*/ 548088 h 548582"/>
                  <a:gd name="connsiteX24" fmla="*/ 26855 w 608344"/>
                  <a:gd name="connsiteY24" fmla="*/ 548088 h 548582"/>
                  <a:gd name="connsiteX25" fmla="*/ 0 w 608344"/>
                  <a:gd name="connsiteY25" fmla="*/ 521274 h 548582"/>
                  <a:gd name="connsiteX26" fmla="*/ 0 w 608344"/>
                  <a:gd name="connsiteY26" fmla="*/ 473806 h 548582"/>
                  <a:gd name="connsiteX27" fmla="*/ 19453 w 608344"/>
                  <a:gd name="connsiteY27" fmla="*/ 432969 h 548582"/>
                  <a:gd name="connsiteX28" fmla="*/ 173751 w 608344"/>
                  <a:gd name="connsiteY28" fmla="*/ 334242 h 548582"/>
                  <a:gd name="connsiteX29" fmla="*/ 176408 w 608344"/>
                  <a:gd name="connsiteY29" fmla="*/ 329884 h 548582"/>
                  <a:gd name="connsiteX30" fmla="*/ 176408 w 608344"/>
                  <a:gd name="connsiteY30" fmla="*/ 278720 h 548582"/>
                  <a:gd name="connsiteX31" fmla="*/ 161320 w 608344"/>
                  <a:gd name="connsiteY31" fmla="*/ 237694 h 548582"/>
                  <a:gd name="connsiteX32" fmla="*/ 139969 w 608344"/>
                  <a:gd name="connsiteY32" fmla="*/ 200458 h 548582"/>
                  <a:gd name="connsiteX33" fmla="*/ 148320 w 608344"/>
                  <a:gd name="connsiteY33" fmla="*/ 156211 h 548582"/>
                  <a:gd name="connsiteX34" fmla="*/ 146042 w 608344"/>
                  <a:gd name="connsiteY34" fmla="*/ 146736 h 548582"/>
                  <a:gd name="connsiteX35" fmla="*/ 145758 w 608344"/>
                  <a:gd name="connsiteY35" fmla="*/ 95099 h 548582"/>
                  <a:gd name="connsiteX36" fmla="*/ 176029 w 608344"/>
                  <a:gd name="connsiteY36" fmla="*/ 42135 h 548582"/>
                  <a:gd name="connsiteX37" fmla="*/ 203928 w 608344"/>
                  <a:gd name="connsiteY37" fmla="*/ 19017 h 548582"/>
                  <a:gd name="connsiteX38" fmla="*/ 231162 w 608344"/>
                  <a:gd name="connsiteY38" fmla="*/ 5089 h 548582"/>
                  <a:gd name="connsiteX39" fmla="*/ 255835 w 608344"/>
                  <a:gd name="connsiteY39" fmla="*/ 446 h 54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08344" h="548582">
                    <a:moveTo>
                      <a:pt x="521432" y="370453"/>
                    </a:moveTo>
                    <a:lnTo>
                      <a:pt x="465737" y="425787"/>
                    </a:lnTo>
                    <a:lnTo>
                      <a:pt x="442491" y="402479"/>
                    </a:lnTo>
                    <a:lnTo>
                      <a:pt x="418201" y="426545"/>
                    </a:lnTo>
                    <a:lnTo>
                      <a:pt x="441447" y="449948"/>
                    </a:lnTo>
                    <a:lnTo>
                      <a:pt x="465642" y="474204"/>
                    </a:lnTo>
                    <a:lnTo>
                      <a:pt x="489932" y="450043"/>
                    </a:lnTo>
                    <a:lnTo>
                      <a:pt x="545532" y="394709"/>
                    </a:lnTo>
                    <a:close/>
                    <a:moveTo>
                      <a:pt x="481962" y="296170"/>
                    </a:moveTo>
                    <a:cubicBezTo>
                      <a:pt x="551795" y="296170"/>
                      <a:pt x="608344" y="352641"/>
                      <a:pt x="608344" y="422376"/>
                    </a:cubicBezTo>
                    <a:cubicBezTo>
                      <a:pt x="608344" y="492111"/>
                      <a:pt x="551795" y="548582"/>
                      <a:pt x="481962" y="548582"/>
                    </a:cubicBezTo>
                    <a:cubicBezTo>
                      <a:pt x="412129" y="548582"/>
                      <a:pt x="355579" y="492111"/>
                      <a:pt x="355579" y="422376"/>
                    </a:cubicBezTo>
                    <a:cubicBezTo>
                      <a:pt x="355579" y="352641"/>
                      <a:pt x="412129" y="296170"/>
                      <a:pt x="481962" y="296170"/>
                    </a:cubicBezTo>
                    <a:close/>
                    <a:moveTo>
                      <a:pt x="255835" y="446"/>
                    </a:moveTo>
                    <a:cubicBezTo>
                      <a:pt x="282785" y="-1828"/>
                      <a:pt x="303187" y="4899"/>
                      <a:pt x="317801" y="13616"/>
                    </a:cubicBezTo>
                    <a:cubicBezTo>
                      <a:pt x="339721" y="25744"/>
                      <a:pt x="348072" y="41661"/>
                      <a:pt x="348072" y="41661"/>
                    </a:cubicBezTo>
                    <a:cubicBezTo>
                      <a:pt x="348072" y="41661"/>
                      <a:pt x="398176" y="45167"/>
                      <a:pt x="381190" y="146831"/>
                    </a:cubicBezTo>
                    <a:cubicBezTo>
                      <a:pt x="380621" y="149863"/>
                      <a:pt x="379862" y="153085"/>
                      <a:pt x="378913" y="156211"/>
                    </a:cubicBezTo>
                    <a:cubicBezTo>
                      <a:pt x="388592" y="156211"/>
                      <a:pt x="398271" y="163507"/>
                      <a:pt x="387833" y="200458"/>
                    </a:cubicBezTo>
                    <a:cubicBezTo>
                      <a:pt x="379672" y="229262"/>
                      <a:pt x="372080" y="237221"/>
                      <a:pt x="366387" y="237694"/>
                    </a:cubicBezTo>
                    <a:cubicBezTo>
                      <a:pt x="364394" y="250675"/>
                      <a:pt x="359175" y="265076"/>
                      <a:pt x="351393" y="278720"/>
                    </a:cubicBezTo>
                    <a:lnTo>
                      <a:pt x="351393" y="322873"/>
                    </a:lnTo>
                    <a:cubicBezTo>
                      <a:pt x="330232" y="350539"/>
                      <a:pt x="317611" y="385027"/>
                      <a:pt x="317611" y="422358"/>
                    </a:cubicBezTo>
                    <a:cubicBezTo>
                      <a:pt x="317611" y="472764"/>
                      <a:pt x="340480" y="518053"/>
                      <a:pt x="376635" y="548088"/>
                    </a:cubicBezTo>
                    <a:lnTo>
                      <a:pt x="26855" y="548088"/>
                    </a:lnTo>
                    <a:cubicBezTo>
                      <a:pt x="12052" y="548088"/>
                      <a:pt x="0" y="536055"/>
                      <a:pt x="0" y="521274"/>
                    </a:cubicBezTo>
                    <a:lnTo>
                      <a:pt x="0" y="473806"/>
                    </a:lnTo>
                    <a:cubicBezTo>
                      <a:pt x="0" y="457983"/>
                      <a:pt x="7212" y="443013"/>
                      <a:pt x="19453" y="432969"/>
                    </a:cubicBezTo>
                    <a:cubicBezTo>
                      <a:pt x="86638" y="377921"/>
                      <a:pt x="159043" y="341443"/>
                      <a:pt x="173751" y="334242"/>
                    </a:cubicBezTo>
                    <a:cubicBezTo>
                      <a:pt x="175365" y="333484"/>
                      <a:pt x="176408" y="331779"/>
                      <a:pt x="176408" y="329884"/>
                    </a:cubicBezTo>
                    <a:lnTo>
                      <a:pt x="176408" y="278720"/>
                    </a:lnTo>
                    <a:cubicBezTo>
                      <a:pt x="168437" y="265076"/>
                      <a:pt x="163313" y="250675"/>
                      <a:pt x="161320" y="237694"/>
                    </a:cubicBezTo>
                    <a:cubicBezTo>
                      <a:pt x="155627" y="237221"/>
                      <a:pt x="148035" y="229072"/>
                      <a:pt x="139969" y="200458"/>
                    </a:cubicBezTo>
                    <a:cubicBezTo>
                      <a:pt x="129531" y="164170"/>
                      <a:pt x="138925" y="156496"/>
                      <a:pt x="148320" y="156211"/>
                    </a:cubicBezTo>
                    <a:cubicBezTo>
                      <a:pt x="147371" y="153085"/>
                      <a:pt x="146612" y="149863"/>
                      <a:pt x="146042" y="146736"/>
                    </a:cubicBezTo>
                    <a:cubicBezTo>
                      <a:pt x="142436" y="128450"/>
                      <a:pt x="141487" y="111396"/>
                      <a:pt x="145758" y="95099"/>
                    </a:cubicBezTo>
                    <a:cubicBezTo>
                      <a:pt x="150787" y="73212"/>
                      <a:pt x="162744" y="55684"/>
                      <a:pt x="176029" y="42135"/>
                    </a:cubicBezTo>
                    <a:cubicBezTo>
                      <a:pt x="184379" y="33134"/>
                      <a:pt x="193869" y="25459"/>
                      <a:pt x="203928" y="19017"/>
                    </a:cubicBezTo>
                    <a:cubicBezTo>
                      <a:pt x="212183" y="13332"/>
                      <a:pt x="221293" y="8405"/>
                      <a:pt x="231162" y="5089"/>
                    </a:cubicBezTo>
                    <a:cubicBezTo>
                      <a:pt x="238849" y="2625"/>
                      <a:pt x="247105" y="825"/>
                      <a:pt x="255835" y="4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/>
              </a:p>
            </p:txBody>
          </p:sp>
        </p:grpSp>
        <p:grpSp>
          <p:nvGrpSpPr>
            <p:cNvPr id="13" name="íśḻîḓê">
              <a:extLst>
                <a:ext uri="{FF2B5EF4-FFF2-40B4-BE49-F238E27FC236}">
                  <a16:creationId xmlns:a16="http://schemas.microsoft.com/office/drawing/2014/main" id="{1C31853E-AA72-46F4-B156-F78FBC811CB1}"/>
                </a:ext>
              </a:extLst>
            </p:cNvPr>
            <p:cNvGrpSpPr/>
            <p:nvPr/>
          </p:nvGrpSpPr>
          <p:grpSpPr>
            <a:xfrm>
              <a:off x="7439183" y="4522051"/>
              <a:ext cx="1238250" cy="1238250"/>
              <a:chOff x="4408656" y="3236510"/>
              <a:chExt cx="914400" cy="914400"/>
            </a:xfrm>
          </p:grpSpPr>
          <p:sp>
            <p:nvSpPr>
              <p:cNvPr id="22" name="îṣḷîḋé">
                <a:extLst>
                  <a:ext uri="{FF2B5EF4-FFF2-40B4-BE49-F238E27FC236}">
                    <a16:creationId xmlns:a16="http://schemas.microsoft.com/office/drawing/2014/main" id="{7938D040-4F9A-48FF-B342-AC703CA84A73}"/>
                  </a:ext>
                </a:extLst>
              </p:cNvPr>
              <p:cNvSpPr/>
              <p:nvPr/>
            </p:nvSpPr>
            <p:spPr>
              <a:xfrm>
                <a:off x="4408656" y="3236510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îş1îḍê">
                <a:extLst>
                  <a:ext uri="{FF2B5EF4-FFF2-40B4-BE49-F238E27FC236}">
                    <a16:creationId xmlns:a16="http://schemas.microsoft.com/office/drawing/2014/main" id="{42CC0837-E9C3-4FC9-9ADB-D4253AC7CE97}"/>
                  </a:ext>
                </a:extLst>
              </p:cNvPr>
              <p:cNvSpPr/>
              <p:nvPr/>
            </p:nvSpPr>
            <p:spPr bwMode="auto">
              <a:xfrm>
                <a:off x="4708236" y="3468694"/>
                <a:ext cx="443632" cy="400050"/>
              </a:xfrm>
              <a:custGeom>
                <a:avLst/>
                <a:gdLst>
                  <a:gd name="connsiteX0" fmla="*/ 521432 w 608344"/>
                  <a:gd name="connsiteY0" fmla="*/ 370453 h 548582"/>
                  <a:gd name="connsiteX1" fmla="*/ 465737 w 608344"/>
                  <a:gd name="connsiteY1" fmla="*/ 425787 h 548582"/>
                  <a:gd name="connsiteX2" fmla="*/ 442491 w 608344"/>
                  <a:gd name="connsiteY2" fmla="*/ 402479 h 548582"/>
                  <a:gd name="connsiteX3" fmla="*/ 418201 w 608344"/>
                  <a:gd name="connsiteY3" fmla="*/ 426545 h 548582"/>
                  <a:gd name="connsiteX4" fmla="*/ 441447 w 608344"/>
                  <a:gd name="connsiteY4" fmla="*/ 449948 h 548582"/>
                  <a:gd name="connsiteX5" fmla="*/ 465642 w 608344"/>
                  <a:gd name="connsiteY5" fmla="*/ 474204 h 548582"/>
                  <a:gd name="connsiteX6" fmla="*/ 489932 w 608344"/>
                  <a:gd name="connsiteY6" fmla="*/ 450043 h 548582"/>
                  <a:gd name="connsiteX7" fmla="*/ 545532 w 608344"/>
                  <a:gd name="connsiteY7" fmla="*/ 394709 h 548582"/>
                  <a:gd name="connsiteX8" fmla="*/ 481962 w 608344"/>
                  <a:gd name="connsiteY8" fmla="*/ 296170 h 548582"/>
                  <a:gd name="connsiteX9" fmla="*/ 608344 w 608344"/>
                  <a:gd name="connsiteY9" fmla="*/ 422376 h 548582"/>
                  <a:gd name="connsiteX10" fmla="*/ 481962 w 608344"/>
                  <a:gd name="connsiteY10" fmla="*/ 548582 h 548582"/>
                  <a:gd name="connsiteX11" fmla="*/ 355579 w 608344"/>
                  <a:gd name="connsiteY11" fmla="*/ 422376 h 548582"/>
                  <a:gd name="connsiteX12" fmla="*/ 481962 w 608344"/>
                  <a:gd name="connsiteY12" fmla="*/ 296170 h 548582"/>
                  <a:gd name="connsiteX13" fmla="*/ 255835 w 608344"/>
                  <a:gd name="connsiteY13" fmla="*/ 446 h 548582"/>
                  <a:gd name="connsiteX14" fmla="*/ 317801 w 608344"/>
                  <a:gd name="connsiteY14" fmla="*/ 13616 h 548582"/>
                  <a:gd name="connsiteX15" fmla="*/ 348072 w 608344"/>
                  <a:gd name="connsiteY15" fmla="*/ 41661 h 548582"/>
                  <a:gd name="connsiteX16" fmla="*/ 381190 w 608344"/>
                  <a:gd name="connsiteY16" fmla="*/ 146831 h 548582"/>
                  <a:gd name="connsiteX17" fmla="*/ 378913 w 608344"/>
                  <a:gd name="connsiteY17" fmla="*/ 156211 h 548582"/>
                  <a:gd name="connsiteX18" fmla="*/ 387833 w 608344"/>
                  <a:gd name="connsiteY18" fmla="*/ 200458 h 548582"/>
                  <a:gd name="connsiteX19" fmla="*/ 366387 w 608344"/>
                  <a:gd name="connsiteY19" fmla="*/ 237694 h 548582"/>
                  <a:gd name="connsiteX20" fmla="*/ 351393 w 608344"/>
                  <a:gd name="connsiteY20" fmla="*/ 278720 h 548582"/>
                  <a:gd name="connsiteX21" fmla="*/ 351393 w 608344"/>
                  <a:gd name="connsiteY21" fmla="*/ 322873 h 548582"/>
                  <a:gd name="connsiteX22" fmla="*/ 317611 w 608344"/>
                  <a:gd name="connsiteY22" fmla="*/ 422358 h 548582"/>
                  <a:gd name="connsiteX23" fmla="*/ 376635 w 608344"/>
                  <a:gd name="connsiteY23" fmla="*/ 548088 h 548582"/>
                  <a:gd name="connsiteX24" fmla="*/ 26855 w 608344"/>
                  <a:gd name="connsiteY24" fmla="*/ 548088 h 548582"/>
                  <a:gd name="connsiteX25" fmla="*/ 0 w 608344"/>
                  <a:gd name="connsiteY25" fmla="*/ 521274 h 548582"/>
                  <a:gd name="connsiteX26" fmla="*/ 0 w 608344"/>
                  <a:gd name="connsiteY26" fmla="*/ 473806 h 548582"/>
                  <a:gd name="connsiteX27" fmla="*/ 19453 w 608344"/>
                  <a:gd name="connsiteY27" fmla="*/ 432969 h 548582"/>
                  <a:gd name="connsiteX28" fmla="*/ 173751 w 608344"/>
                  <a:gd name="connsiteY28" fmla="*/ 334242 h 548582"/>
                  <a:gd name="connsiteX29" fmla="*/ 176408 w 608344"/>
                  <a:gd name="connsiteY29" fmla="*/ 329884 h 548582"/>
                  <a:gd name="connsiteX30" fmla="*/ 176408 w 608344"/>
                  <a:gd name="connsiteY30" fmla="*/ 278720 h 548582"/>
                  <a:gd name="connsiteX31" fmla="*/ 161320 w 608344"/>
                  <a:gd name="connsiteY31" fmla="*/ 237694 h 548582"/>
                  <a:gd name="connsiteX32" fmla="*/ 139969 w 608344"/>
                  <a:gd name="connsiteY32" fmla="*/ 200458 h 548582"/>
                  <a:gd name="connsiteX33" fmla="*/ 148320 w 608344"/>
                  <a:gd name="connsiteY33" fmla="*/ 156211 h 548582"/>
                  <a:gd name="connsiteX34" fmla="*/ 146042 w 608344"/>
                  <a:gd name="connsiteY34" fmla="*/ 146736 h 548582"/>
                  <a:gd name="connsiteX35" fmla="*/ 145758 w 608344"/>
                  <a:gd name="connsiteY35" fmla="*/ 95099 h 548582"/>
                  <a:gd name="connsiteX36" fmla="*/ 176029 w 608344"/>
                  <a:gd name="connsiteY36" fmla="*/ 42135 h 548582"/>
                  <a:gd name="connsiteX37" fmla="*/ 203928 w 608344"/>
                  <a:gd name="connsiteY37" fmla="*/ 19017 h 548582"/>
                  <a:gd name="connsiteX38" fmla="*/ 231162 w 608344"/>
                  <a:gd name="connsiteY38" fmla="*/ 5089 h 548582"/>
                  <a:gd name="connsiteX39" fmla="*/ 255835 w 608344"/>
                  <a:gd name="connsiteY39" fmla="*/ 446 h 54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08344" h="548582">
                    <a:moveTo>
                      <a:pt x="521432" y="370453"/>
                    </a:moveTo>
                    <a:lnTo>
                      <a:pt x="465737" y="425787"/>
                    </a:lnTo>
                    <a:lnTo>
                      <a:pt x="442491" y="402479"/>
                    </a:lnTo>
                    <a:lnTo>
                      <a:pt x="418201" y="426545"/>
                    </a:lnTo>
                    <a:lnTo>
                      <a:pt x="441447" y="449948"/>
                    </a:lnTo>
                    <a:lnTo>
                      <a:pt x="465642" y="474204"/>
                    </a:lnTo>
                    <a:lnTo>
                      <a:pt x="489932" y="450043"/>
                    </a:lnTo>
                    <a:lnTo>
                      <a:pt x="545532" y="394709"/>
                    </a:lnTo>
                    <a:close/>
                    <a:moveTo>
                      <a:pt x="481962" y="296170"/>
                    </a:moveTo>
                    <a:cubicBezTo>
                      <a:pt x="551795" y="296170"/>
                      <a:pt x="608344" y="352641"/>
                      <a:pt x="608344" y="422376"/>
                    </a:cubicBezTo>
                    <a:cubicBezTo>
                      <a:pt x="608344" y="492111"/>
                      <a:pt x="551795" y="548582"/>
                      <a:pt x="481962" y="548582"/>
                    </a:cubicBezTo>
                    <a:cubicBezTo>
                      <a:pt x="412129" y="548582"/>
                      <a:pt x="355579" y="492111"/>
                      <a:pt x="355579" y="422376"/>
                    </a:cubicBezTo>
                    <a:cubicBezTo>
                      <a:pt x="355579" y="352641"/>
                      <a:pt x="412129" y="296170"/>
                      <a:pt x="481962" y="296170"/>
                    </a:cubicBezTo>
                    <a:close/>
                    <a:moveTo>
                      <a:pt x="255835" y="446"/>
                    </a:moveTo>
                    <a:cubicBezTo>
                      <a:pt x="282785" y="-1828"/>
                      <a:pt x="303187" y="4899"/>
                      <a:pt x="317801" y="13616"/>
                    </a:cubicBezTo>
                    <a:cubicBezTo>
                      <a:pt x="339721" y="25744"/>
                      <a:pt x="348072" y="41661"/>
                      <a:pt x="348072" y="41661"/>
                    </a:cubicBezTo>
                    <a:cubicBezTo>
                      <a:pt x="348072" y="41661"/>
                      <a:pt x="398176" y="45167"/>
                      <a:pt x="381190" y="146831"/>
                    </a:cubicBezTo>
                    <a:cubicBezTo>
                      <a:pt x="380621" y="149863"/>
                      <a:pt x="379862" y="153085"/>
                      <a:pt x="378913" y="156211"/>
                    </a:cubicBezTo>
                    <a:cubicBezTo>
                      <a:pt x="388592" y="156211"/>
                      <a:pt x="398271" y="163507"/>
                      <a:pt x="387833" y="200458"/>
                    </a:cubicBezTo>
                    <a:cubicBezTo>
                      <a:pt x="379672" y="229262"/>
                      <a:pt x="372080" y="237221"/>
                      <a:pt x="366387" y="237694"/>
                    </a:cubicBezTo>
                    <a:cubicBezTo>
                      <a:pt x="364394" y="250675"/>
                      <a:pt x="359175" y="265076"/>
                      <a:pt x="351393" y="278720"/>
                    </a:cubicBezTo>
                    <a:lnTo>
                      <a:pt x="351393" y="322873"/>
                    </a:lnTo>
                    <a:cubicBezTo>
                      <a:pt x="330232" y="350539"/>
                      <a:pt x="317611" y="385027"/>
                      <a:pt x="317611" y="422358"/>
                    </a:cubicBezTo>
                    <a:cubicBezTo>
                      <a:pt x="317611" y="472764"/>
                      <a:pt x="340480" y="518053"/>
                      <a:pt x="376635" y="548088"/>
                    </a:cubicBezTo>
                    <a:lnTo>
                      <a:pt x="26855" y="548088"/>
                    </a:lnTo>
                    <a:cubicBezTo>
                      <a:pt x="12052" y="548088"/>
                      <a:pt x="0" y="536055"/>
                      <a:pt x="0" y="521274"/>
                    </a:cubicBezTo>
                    <a:lnTo>
                      <a:pt x="0" y="473806"/>
                    </a:lnTo>
                    <a:cubicBezTo>
                      <a:pt x="0" y="457983"/>
                      <a:pt x="7212" y="443013"/>
                      <a:pt x="19453" y="432969"/>
                    </a:cubicBezTo>
                    <a:cubicBezTo>
                      <a:pt x="86638" y="377921"/>
                      <a:pt x="159043" y="341443"/>
                      <a:pt x="173751" y="334242"/>
                    </a:cubicBezTo>
                    <a:cubicBezTo>
                      <a:pt x="175365" y="333484"/>
                      <a:pt x="176408" y="331779"/>
                      <a:pt x="176408" y="329884"/>
                    </a:cubicBezTo>
                    <a:lnTo>
                      <a:pt x="176408" y="278720"/>
                    </a:lnTo>
                    <a:cubicBezTo>
                      <a:pt x="168437" y="265076"/>
                      <a:pt x="163313" y="250675"/>
                      <a:pt x="161320" y="237694"/>
                    </a:cubicBezTo>
                    <a:cubicBezTo>
                      <a:pt x="155627" y="237221"/>
                      <a:pt x="148035" y="229072"/>
                      <a:pt x="139969" y="200458"/>
                    </a:cubicBezTo>
                    <a:cubicBezTo>
                      <a:pt x="129531" y="164170"/>
                      <a:pt x="138925" y="156496"/>
                      <a:pt x="148320" y="156211"/>
                    </a:cubicBezTo>
                    <a:cubicBezTo>
                      <a:pt x="147371" y="153085"/>
                      <a:pt x="146612" y="149863"/>
                      <a:pt x="146042" y="146736"/>
                    </a:cubicBezTo>
                    <a:cubicBezTo>
                      <a:pt x="142436" y="128450"/>
                      <a:pt x="141487" y="111396"/>
                      <a:pt x="145758" y="95099"/>
                    </a:cubicBezTo>
                    <a:cubicBezTo>
                      <a:pt x="150787" y="73212"/>
                      <a:pt x="162744" y="55684"/>
                      <a:pt x="176029" y="42135"/>
                    </a:cubicBezTo>
                    <a:cubicBezTo>
                      <a:pt x="184379" y="33134"/>
                      <a:pt x="193869" y="25459"/>
                      <a:pt x="203928" y="19017"/>
                    </a:cubicBezTo>
                    <a:cubicBezTo>
                      <a:pt x="212183" y="13332"/>
                      <a:pt x="221293" y="8405"/>
                      <a:pt x="231162" y="5089"/>
                    </a:cubicBezTo>
                    <a:cubicBezTo>
                      <a:pt x="238849" y="2625"/>
                      <a:pt x="247105" y="825"/>
                      <a:pt x="255835" y="4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iSľîḍê">
              <a:extLst>
                <a:ext uri="{FF2B5EF4-FFF2-40B4-BE49-F238E27FC236}">
                  <a16:creationId xmlns:a16="http://schemas.microsoft.com/office/drawing/2014/main" id="{B1312355-3DBA-42E6-B714-C48F48250B13}"/>
                </a:ext>
              </a:extLst>
            </p:cNvPr>
            <p:cNvSpPr txBox="1"/>
            <p:nvPr/>
          </p:nvSpPr>
          <p:spPr bwMode="auto">
            <a:xfrm>
              <a:off x="1874014" y="1295522"/>
              <a:ext cx="267007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陈俊华（组长）</a:t>
              </a:r>
              <a:endParaRPr lang="en-US" altLang="zh-CN" sz="2000" b="1" dirty="0"/>
            </a:p>
          </p:txBody>
        </p:sp>
        <p:sp>
          <p:nvSpPr>
            <p:cNvPr id="15" name="îṣľîḓé">
              <a:extLst>
                <a:ext uri="{FF2B5EF4-FFF2-40B4-BE49-F238E27FC236}">
                  <a16:creationId xmlns:a16="http://schemas.microsoft.com/office/drawing/2014/main" id="{829D33FE-F2D4-406E-A11F-9EEA6C005FAA}"/>
                </a:ext>
              </a:extLst>
            </p:cNvPr>
            <p:cNvSpPr/>
            <p:nvPr/>
          </p:nvSpPr>
          <p:spPr bwMode="auto">
            <a:xfrm>
              <a:off x="1716646" y="1815684"/>
              <a:ext cx="267007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总体</a:t>
              </a:r>
              <a:r>
                <a:rPr lang="en-US" altLang="zh-CN" sz="1100" dirty="0"/>
                <a:t>ER</a:t>
              </a:r>
              <a:r>
                <a:rPr lang="zh-CN" altLang="en-US" sz="1100" dirty="0"/>
                <a:t>图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代码框架设计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代码整合</a:t>
              </a:r>
              <a:endParaRPr lang="en-US" altLang="zh-CN" sz="1100" dirty="0"/>
            </a:p>
          </p:txBody>
        </p:sp>
        <p:sp>
          <p:nvSpPr>
            <p:cNvPr id="16" name="išliḓê">
              <a:extLst>
                <a:ext uri="{FF2B5EF4-FFF2-40B4-BE49-F238E27FC236}">
                  <a16:creationId xmlns:a16="http://schemas.microsoft.com/office/drawing/2014/main" id="{F1545BCA-C9D8-476F-A2FE-E1B9E9B3C452}"/>
                </a:ext>
              </a:extLst>
            </p:cNvPr>
            <p:cNvSpPr txBox="1"/>
            <p:nvPr/>
          </p:nvSpPr>
          <p:spPr bwMode="auto">
            <a:xfrm>
              <a:off x="8832127" y="1539849"/>
              <a:ext cx="267007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曹开源</a:t>
              </a:r>
              <a:endParaRPr lang="en-US" altLang="zh-CN" sz="2000" b="1" dirty="0"/>
            </a:p>
          </p:txBody>
        </p:sp>
        <p:sp>
          <p:nvSpPr>
            <p:cNvPr id="17" name="i$ḻîḑè">
              <a:extLst>
                <a:ext uri="{FF2B5EF4-FFF2-40B4-BE49-F238E27FC236}">
                  <a16:creationId xmlns:a16="http://schemas.microsoft.com/office/drawing/2014/main" id="{D31E1D0E-86E9-46A1-AA80-E1D64DD070C7}"/>
                </a:ext>
              </a:extLst>
            </p:cNvPr>
            <p:cNvSpPr/>
            <p:nvPr/>
          </p:nvSpPr>
          <p:spPr bwMode="auto">
            <a:xfrm>
              <a:off x="8830393" y="2022054"/>
              <a:ext cx="3046440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讨论区部分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代码测试</a:t>
              </a:r>
              <a:endParaRPr lang="en-US" altLang="zh-CN" sz="1100" dirty="0"/>
            </a:p>
          </p:txBody>
        </p:sp>
        <p:sp>
          <p:nvSpPr>
            <p:cNvPr id="18" name="ïṣ1ïḋè">
              <a:extLst>
                <a:ext uri="{FF2B5EF4-FFF2-40B4-BE49-F238E27FC236}">
                  <a16:creationId xmlns:a16="http://schemas.microsoft.com/office/drawing/2014/main" id="{E233162A-2386-43AF-86BF-267CBE9F651A}"/>
                </a:ext>
              </a:extLst>
            </p:cNvPr>
            <p:cNvSpPr txBox="1"/>
            <p:nvPr/>
          </p:nvSpPr>
          <p:spPr bwMode="auto">
            <a:xfrm>
              <a:off x="2106679" y="3070943"/>
              <a:ext cx="267007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董泽宇</a:t>
              </a:r>
              <a:endParaRPr lang="en-US" altLang="zh-CN" sz="2000" b="1" dirty="0"/>
            </a:p>
          </p:txBody>
        </p:sp>
        <p:sp>
          <p:nvSpPr>
            <p:cNvPr id="19" name="íṥlïďè">
              <a:extLst>
                <a:ext uri="{FF2B5EF4-FFF2-40B4-BE49-F238E27FC236}">
                  <a16:creationId xmlns:a16="http://schemas.microsoft.com/office/drawing/2014/main" id="{890E2B4E-A517-454E-B857-AA44B34564C2}"/>
                </a:ext>
              </a:extLst>
            </p:cNvPr>
            <p:cNvSpPr/>
            <p:nvPr/>
          </p:nvSpPr>
          <p:spPr bwMode="auto">
            <a:xfrm>
              <a:off x="1693070" y="3495307"/>
              <a:ext cx="267007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电影实体部分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DAO</a:t>
              </a:r>
              <a:r>
                <a:rPr lang="zh-CN" altLang="en-US" sz="1100" dirty="0"/>
                <a:t>层编写</a:t>
              </a:r>
              <a:endParaRPr lang="en-US" altLang="zh-CN" sz="1100" dirty="0"/>
            </a:p>
          </p:txBody>
        </p:sp>
      </p:grpSp>
      <p:sp>
        <p:nvSpPr>
          <p:cNvPr id="30" name="ïŝļiďé">
            <a:extLst>
              <a:ext uri="{FF2B5EF4-FFF2-40B4-BE49-F238E27FC236}">
                <a16:creationId xmlns:a16="http://schemas.microsoft.com/office/drawing/2014/main" id="{15D594EA-98D8-7A45-B769-2D953130E57B}"/>
              </a:ext>
            </a:extLst>
          </p:cNvPr>
          <p:cNvSpPr/>
          <p:nvPr/>
        </p:nvSpPr>
        <p:spPr>
          <a:xfrm>
            <a:off x="3557300" y="4612126"/>
            <a:ext cx="1238250" cy="12382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ïŝ1íḋe">
            <a:extLst>
              <a:ext uri="{FF2B5EF4-FFF2-40B4-BE49-F238E27FC236}">
                <a16:creationId xmlns:a16="http://schemas.microsoft.com/office/drawing/2014/main" id="{FEB05F52-CD24-5C4E-BE9F-EB466531EA6F}"/>
              </a:ext>
            </a:extLst>
          </p:cNvPr>
          <p:cNvSpPr/>
          <p:nvPr/>
        </p:nvSpPr>
        <p:spPr bwMode="auto">
          <a:xfrm>
            <a:off x="3898522" y="4967873"/>
            <a:ext cx="600752" cy="541734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ïṣ1ïḋè">
            <a:extLst>
              <a:ext uri="{FF2B5EF4-FFF2-40B4-BE49-F238E27FC236}">
                <a16:creationId xmlns:a16="http://schemas.microsoft.com/office/drawing/2014/main" id="{7DB4B04C-D1FC-A241-948E-BFEEC3895E6E}"/>
              </a:ext>
            </a:extLst>
          </p:cNvPr>
          <p:cNvSpPr txBox="1"/>
          <p:nvPr/>
        </p:nvSpPr>
        <p:spPr bwMode="auto">
          <a:xfrm>
            <a:off x="2359001" y="4815924"/>
            <a:ext cx="267007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王天时</a:t>
            </a:r>
            <a:endParaRPr lang="en-US" altLang="zh-CN" sz="2000" b="1" dirty="0"/>
          </a:p>
        </p:txBody>
      </p:sp>
      <p:sp>
        <p:nvSpPr>
          <p:cNvPr id="33" name="íṥlïďè">
            <a:extLst>
              <a:ext uri="{FF2B5EF4-FFF2-40B4-BE49-F238E27FC236}">
                <a16:creationId xmlns:a16="http://schemas.microsoft.com/office/drawing/2014/main" id="{E614CF3A-27D6-084E-968E-EAE4B82E299D}"/>
              </a:ext>
            </a:extLst>
          </p:cNvPr>
          <p:cNvSpPr/>
          <p:nvPr/>
        </p:nvSpPr>
        <p:spPr bwMode="auto">
          <a:xfrm>
            <a:off x="2105991" y="5248711"/>
            <a:ext cx="2670074" cy="86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/>
              <a:t>用户实体</a:t>
            </a:r>
            <a:endParaRPr lang="en-US" altLang="zh-CN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/>
              <a:t>流程图</a:t>
            </a:r>
            <a:endParaRPr lang="en-US" altLang="zh-CN" sz="1100" dirty="0"/>
          </a:p>
        </p:txBody>
      </p:sp>
      <p:sp>
        <p:nvSpPr>
          <p:cNvPr id="34" name="iŝḷiḍê">
            <a:extLst>
              <a:ext uri="{FF2B5EF4-FFF2-40B4-BE49-F238E27FC236}">
                <a16:creationId xmlns:a16="http://schemas.microsoft.com/office/drawing/2014/main" id="{43BA4214-799F-7E4A-BFE7-7C225CDF598A}"/>
              </a:ext>
            </a:extLst>
          </p:cNvPr>
          <p:cNvSpPr/>
          <p:nvPr/>
        </p:nvSpPr>
        <p:spPr>
          <a:xfrm>
            <a:off x="7878837" y="3025618"/>
            <a:ext cx="1238250" cy="12382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îṡlîḓê">
            <a:extLst>
              <a:ext uri="{FF2B5EF4-FFF2-40B4-BE49-F238E27FC236}">
                <a16:creationId xmlns:a16="http://schemas.microsoft.com/office/drawing/2014/main" id="{AA6828F2-6B21-5248-B72D-C6C732411450}"/>
              </a:ext>
            </a:extLst>
          </p:cNvPr>
          <p:cNvSpPr/>
          <p:nvPr/>
        </p:nvSpPr>
        <p:spPr bwMode="auto">
          <a:xfrm>
            <a:off x="8210576" y="3352828"/>
            <a:ext cx="600752" cy="541734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7" name="išliḓê">
            <a:extLst>
              <a:ext uri="{FF2B5EF4-FFF2-40B4-BE49-F238E27FC236}">
                <a16:creationId xmlns:a16="http://schemas.microsoft.com/office/drawing/2014/main" id="{89A5AD09-279F-8B43-92D8-2E5AEF03495C}"/>
              </a:ext>
            </a:extLst>
          </p:cNvPr>
          <p:cNvSpPr txBox="1"/>
          <p:nvPr/>
        </p:nvSpPr>
        <p:spPr bwMode="auto">
          <a:xfrm>
            <a:off x="9293715" y="3053502"/>
            <a:ext cx="267007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付聪冲</a:t>
            </a:r>
            <a:endParaRPr lang="en-US" altLang="zh-CN" sz="2000" b="1" dirty="0"/>
          </a:p>
        </p:txBody>
      </p:sp>
      <p:sp>
        <p:nvSpPr>
          <p:cNvPr id="38" name="i$ḻîḑè">
            <a:extLst>
              <a:ext uri="{FF2B5EF4-FFF2-40B4-BE49-F238E27FC236}">
                <a16:creationId xmlns:a16="http://schemas.microsoft.com/office/drawing/2014/main" id="{49332A60-8984-6A44-8834-ACC47E0E6D34}"/>
              </a:ext>
            </a:extLst>
          </p:cNvPr>
          <p:cNvSpPr/>
          <p:nvPr/>
        </p:nvSpPr>
        <p:spPr bwMode="auto">
          <a:xfrm>
            <a:off x="9258712" y="3482132"/>
            <a:ext cx="3046440" cy="86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/>
              <a:t>评论区功能</a:t>
            </a:r>
            <a:endParaRPr lang="en-US" altLang="zh-CN" sz="1100" dirty="0"/>
          </a:p>
        </p:txBody>
      </p:sp>
      <p:sp>
        <p:nvSpPr>
          <p:cNvPr id="39" name="išliḓê">
            <a:extLst>
              <a:ext uri="{FF2B5EF4-FFF2-40B4-BE49-F238E27FC236}">
                <a16:creationId xmlns:a16="http://schemas.microsoft.com/office/drawing/2014/main" id="{36B407E5-1595-7A4C-BB1C-DA029F3553A1}"/>
              </a:ext>
            </a:extLst>
          </p:cNvPr>
          <p:cNvSpPr txBox="1"/>
          <p:nvPr/>
        </p:nvSpPr>
        <p:spPr bwMode="auto">
          <a:xfrm>
            <a:off x="8811328" y="4558412"/>
            <a:ext cx="267007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李丹</a:t>
            </a:r>
            <a:endParaRPr lang="en-US" altLang="zh-CN" sz="2000" b="1" dirty="0"/>
          </a:p>
        </p:txBody>
      </p:sp>
      <p:sp>
        <p:nvSpPr>
          <p:cNvPr id="40" name="i$ḻîḑè">
            <a:extLst>
              <a:ext uri="{FF2B5EF4-FFF2-40B4-BE49-F238E27FC236}">
                <a16:creationId xmlns:a16="http://schemas.microsoft.com/office/drawing/2014/main" id="{980CDC3C-8A59-604C-B5C2-ACA7191C875A}"/>
              </a:ext>
            </a:extLst>
          </p:cNvPr>
          <p:cNvSpPr/>
          <p:nvPr/>
        </p:nvSpPr>
        <p:spPr bwMode="auto">
          <a:xfrm>
            <a:off x="8786787" y="4953205"/>
            <a:ext cx="3046440" cy="86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/>
              <a:t>奖项部分</a:t>
            </a:r>
            <a:endParaRPr lang="en-US" altLang="zh-CN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PPT</a:t>
            </a:r>
            <a:r>
              <a:rPr lang="zh-CN" altLang="en-US" sz="1100" dirty="0"/>
              <a:t>制作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07408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913803"/>
            <a:ext cx="4535055" cy="656792"/>
          </a:xfrm>
        </p:spPr>
        <p:txBody>
          <a:bodyPr>
            <a:norm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提交情况</a:t>
            </a:r>
            <a:endParaRPr lang="zh-CN" altLang="en-US" b="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54A700F-0191-47AF-9BCD-27CF04D4701F}"/>
              </a:ext>
            </a:extLst>
          </p:cNvPr>
          <p:cNvCxnSpPr>
            <a:cxnSpLocks/>
          </p:cNvCxnSpPr>
          <p:nvPr/>
        </p:nvCxnSpPr>
        <p:spPr>
          <a:xfrm>
            <a:off x="4919663" y="3590155"/>
            <a:ext cx="2352675" cy="0"/>
          </a:xfrm>
          <a:prstGeom prst="line">
            <a:avLst/>
          </a:prstGeom>
          <a:ln w="12700">
            <a:solidFill>
              <a:srgbClr val="599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7E8FBFD-A60D-4636-AEC5-CCAA42DB70E3}"/>
              </a:ext>
            </a:extLst>
          </p:cNvPr>
          <p:cNvSpPr txBox="1"/>
          <p:nvPr/>
        </p:nvSpPr>
        <p:spPr>
          <a:xfrm>
            <a:off x="5584351" y="2024084"/>
            <a:ext cx="1023297" cy="88971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43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2FDE2-54DB-4553-8763-84D74DAF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提交情况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7DB13-2470-48E3-8F8D-A59973F2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8536BC2-2FA8-6946-9C8D-D5779F12F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20"/>
          <a:stretch/>
        </p:blipFill>
        <p:spPr>
          <a:xfrm>
            <a:off x="953126" y="1867528"/>
            <a:ext cx="10284157" cy="35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6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3039046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数据库设计</a:t>
            </a:r>
            <a:endParaRPr lang="zh-CN" altLang="en-US" b="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54A700F-0191-47AF-9BCD-27CF04D4701F}"/>
              </a:ext>
            </a:extLst>
          </p:cNvPr>
          <p:cNvCxnSpPr>
            <a:cxnSpLocks/>
          </p:cNvCxnSpPr>
          <p:nvPr/>
        </p:nvCxnSpPr>
        <p:spPr>
          <a:xfrm>
            <a:off x="4919663" y="3715398"/>
            <a:ext cx="2352675" cy="0"/>
          </a:xfrm>
          <a:prstGeom prst="line">
            <a:avLst/>
          </a:prstGeom>
          <a:ln w="12700">
            <a:solidFill>
              <a:srgbClr val="599D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7E8FBFD-A60D-4636-AEC5-CCAA42DB70E3}"/>
              </a:ext>
            </a:extLst>
          </p:cNvPr>
          <p:cNvSpPr txBox="1"/>
          <p:nvPr/>
        </p:nvSpPr>
        <p:spPr>
          <a:xfrm>
            <a:off x="5584351" y="2149327"/>
            <a:ext cx="1023297" cy="88971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0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96804-ED86-E843-AB1E-C84F52F1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电影行为流程图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BCA00-79D7-8F48-AA77-036CDFD7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068139-BEBD-B946-BC81-2D5C6F0C9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67" y="1182690"/>
            <a:ext cx="9800475" cy="52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5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2388-1DC6-8748-A11A-38A9660F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1"/>
            <a:ext cx="9452644" cy="1028699"/>
          </a:xfrm>
        </p:spPr>
        <p:txBody>
          <a:bodyPr/>
          <a:lstStyle/>
          <a:p>
            <a:r>
              <a:rPr kumimoji="1" lang="zh-CN" altLang="en-US" dirty="0"/>
              <a:t>扩展一：用户信息及登录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98FBA6-2A28-AE49-A23D-1C707707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283C07-9D2B-C54A-97C8-FFA60D5B545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9324" y="2063909"/>
            <a:ext cx="4112895" cy="31413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123AED-AA9B-6F42-AC35-6CD2075F7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027" y="632898"/>
            <a:ext cx="5379460" cy="58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141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0a4fad5-585f-4f6d-b098-2da737e397f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34b4f6-02df-449c-a65a-c0072e1080f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d361513-b209-4d2b-92b4-85745c9f914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68089908"/>
  <p:tag name="KSO_WM_UNIT_PLACING_PICTURE_USER_VIEWPORT" val="{&quot;height&quot;:8028,&quot;width&quot;:10512}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68BC5"/>
      </a:accent1>
      <a:accent2>
        <a:srgbClr val="209791"/>
      </a:accent2>
      <a:accent3>
        <a:srgbClr val="4A7DBC"/>
      </a:accent3>
      <a:accent4>
        <a:srgbClr val="137796"/>
      </a:accent4>
      <a:accent5>
        <a:srgbClr val="297CBF"/>
      </a:accent5>
      <a:accent6>
        <a:srgbClr val="177DA2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68BC5"/>
    </a:accent1>
    <a:accent2>
      <a:srgbClr val="209791"/>
    </a:accent2>
    <a:accent3>
      <a:srgbClr val="4A7DBC"/>
    </a:accent3>
    <a:accent4>
      <a:srgbClr val="137796"/>
    </a:accent4>
    <a:accent5>
      <a:srgbClr val="297CBF"/>
    </a:accent5>
    <a:accent6>
      <a:srgbClr val="177DA2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68BC5"/>
    </a:accent1>
    <a:accent2>
      <a:srgbClr val="209791"/>
    </a:accent2>
    <a:accent3>
      <a:srgbClr val="4A7DBC"/>
    </a:accent3>
    <a:accent4>
      <a:srgbClr val="137796"/>
    </a:accent4>
    <a:accent5>
      <a:srgbClr val="297CBF"/>
    </a:accent5>
    <a:accent6>
      <a:srgbClr val="177DA2"/>
    </a:accent6>
    <a:hlink>
      <a:srgbClr val="86BC2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68BC5"/>
    </a:accent1>
    <a:accent2>
      <a:srgbClr val="209791"/>
    </a:accent2>
    <a:accent3>
      <a:srgbClr val="4A7DBC"/>
    </a:accent3>
    <a:accent4>
      <a:srgbClr val="137796"/>
    </a:accent4>
    <a:accent5>
      <a:srgbClr val="297CBF"/>
    </a:accent5>
    <a:accent6>
      <a:srgbClr val="177DA2"/>
    </a:accent6>
    <a:hlink>
      <a:srgbClr val="86BC2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68BC5"/>
    </a:accent1>
    <a:accent2>
      <a:srgbClr val="209791"/>
    </a:accent2>
    <a:accent3>
      <a:srgbClr val="4A7DBC"/>
    </a:accent3>
    <a:accent4>
      <a:srgbClr val="137796"/>
    </a:accent4>
    <a:accent5>
      <a:srgbClr val="297CBF"/>
    </a:accent5>
    <a:accent6>
      <a:srgbClr val="177DA2"/>
    </a:accent6>
    <a:hlink>
      <a:srgbClr val="86BC2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68BC5"/>
    </a:accent1>
    <a:accent2>
      <a:srgbClr val="209791"/>
    </a:accent2>
    <a:accent3>
      <a:srgbClr val="4A7DBC"/>
    </a:accent3>
    <a:accent4>
      <a:srgbClr val="137796"/>
    </a:accent4>
    <a:accent5>
      <a:srgbClr val="297CBF"/>
    </a:accent5>
    <a:accent6>
      <a:srgbClr val="177DA2"/>
    </a:accent6>
    <a:hlink>
      <a:srgbClr val="86BC2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68BC5"/>
    </a:accent1>
    <a:accent2>
      <a:srgbClr val="209791"/>
    </a:accent2>
    <a:accent3>
      <a:srgbClr val="4A7DBC"/>
    </a:accent3>
    <a:accent4>
      <a:srgbClr val="137796"/>
    </a:accent4>
    <a:accent5>
      <a:srgbClr val="297CBF"/>
    </a:accent5>
    <a:accent6>
      <a:srgbClr val="177DA2"/>
    </a:accent6>
    <a:hlink>
      <a:srgbClr val="86BC25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68BC5"/>
    </a:accent1>
    <a:accent2>
      <a:srgbClr val="209791"/>
    </a:accent2>
    <a:accent3>
      <a:srgbClr val="4A7DBC"/>
    </a:accent3>
    <a:accent4>
      <a:srgbClr val="137796"/>
    </a:accent4>
    <a:accent5>
      <a:srgbClr val="297CBF"/>
    </a:accent5>
    <a:accent6>
      <a:srgbClr val="177DA2"/>
    </a:accent6>
    <a:hlink>
      <a:srgbClr val="86BC25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68BC5"/>
    </a:accent1>
    <a:accent2>
      <a:srgbClr val="209791"/>
    </a:accent2>
    <a:accent3>
      <a:srgbClr val="4A7DBC"/>
    </a:accent3>
    <a:accent4>
      <a:srgbClr val="137796"/>
    </a:accent4>
    <a:accent5>
      <a:srgbClr val="297CBF"/>
    </a:accent5>
    <a:accent6>
      <a:srgbClr val="177DA2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117</TotalTime>
  <Words>221</Words>
  <Application>Microsoft Macintosh PowerPoint</Application>
  <PresentationFormat>宽屏</PresentationFormat>
  <Paragraphs>78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微软雅黑</vt:lpstr>
      <vt:lpstr>Segoe UI Light</vt:lpstr>
      <vt:lpstr>Arial</vt:lpstr>
      <vt:lpstr>Calibri</vt:lpstr>
      <vt:lpstr>Impact</vt:lpstr>
      <vt:lpstr>主题5</vt:lpstr>
      <vt:lpstr>OfficePLUS</vt:lpstr>
      <vt:lpstr>数据结构课程设计</vt:lpstr>
      <vt:lpstr>PowerPoint 演示文稿</vt:lpstr>
      <vt:lpstr>小组分工</vt:lpstr>
      <vt:lpstr>小组成员及分工情况</vt:lpstr>
      <vt:lpstr>GITHUB提交情况</vt:lpstr>
      <vt:lpstr>GITHUB提交情况</vt:lpstr>
      <vt:lpstr>数据库设计</vt:lpstr>
      <vt:lpstr>电影行为流程图</vt:lpstr>
      <vt:lpstr>扩展一：用户信息及登录</vt:lpstr>
      <vt:lpstr>扩展二、六、七：电影信息、奖项、标签</vt:lpstr>
      <vt:lpstr>扩展三、五：评价信息、想看/看过标签</vt:lpstr>
      <vt:lpstr>讨论区行为流程图</vt:lpstr>
      <vt:lpstr>扩展八：小组讨论</vt:lpstr>
      <vt:lpstr>讨论区行为流程图</vt:lpstr>
      <vt:lpstr>创新点：在线购票功能</vt:lpstr>
      <vt:lpstr>创新点：在线购票功能</vt:lpstr>
      <vt:lpstr>数据库结构</vt:lpstr>
      <vt:lpstr>数据库结构</vt:lpstr>
      <vt:lpstr>DAO层编码</vt:lpstr>
      <vt:lpstr>DAO层代码</vt:lpstr>
      <vt:lpstr>Thanks And Your Slogan Here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MJ0272</cp:lastModifiedBy>
  <cp:revision>21</cp:revision>
  <cp:lastPrinted>2017-10-30T16:00:00Z</cp:lastPrinted>
  <dcterms:created xsi:type="dcterms:W3CDTF">2017-10-30T16:00:00Z</dcterms:created>
  <dcterms:modified xsi:type="dcterms:W3CDTF">2019-12-26T14:57:49Z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2018-11-16T07:36:18.3571473Z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