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6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7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1692" r:id="rId4"/>
    <p:sldId id="258" r:id="rId5"/>
    <p:sldId id="1696" r:id="rId6"/>
    <p:sldId id="1698" r:id="rId7"/>
    <p:sldId id="1697" r:id="rId8"/>
    <p:sldId id="262" r:id="rId9"/>
    <p:sldId id="1703" r:id="rId10"/>
    <p:sldId id="1704" r:id="rId11"/>
    <p:sldId id="1705" r:id="rId12"/>
    <p:sldId id="1708" r:id="rId13"/>
    <p:sldId id="263" r:id="rId14"/>
    <p:sldId id="294" r:id="rId15"/>
    <p:sldId id="280" r:id="rId16"/>
    <p:sldId id="298" r:id="rId17"/>
    <p:sldId id="1709" r:id="rId18"/>
    <p:sldId id="264" r:id="rId19"/>
    <p:sldId id="1711" r:id="rId20"/>
    <p:sldId id="1688" r:id="rId21"/>
    <p:sldId id="1712" r:id="rId22"/>
    <p:sldId id="1702" r:id="rId23"/>
    <p:sldId id="265" r:id="rId24"/>
    <p:sldId id="1693" r:id="rId25"/>
    <p:sldId id="1710" r:id="rId26"/>
    <p:sldId id="1695" r:id="rId27"/>
    <p:sldId id="1699" r:id="rId28"/>
    <p:sldId id="1691" r:id="rId29"/>
    <p:sldId id="301" r:id="rId30"/>
    <p:sldId id="1701" r:id="rId31"/>
    <p:sldId id="1713" r:id="rId32"/>
    <p:sldId id="1714" r:id="rId33"/>
    <p:sldId id="261" r:id="rId34"/>
    <p:sldId id="1716" r:id="rId35"/>
    <p:sldId id="257" r:id="rId36"/>
    <p:sldId id="1717" r:id="rId37"/>
    <p:sldId id="259" r:id="rId38"/>
    <p:sldId id="304" r:id="rId39"/>
    <p:sldId id="1715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DC4"/>
    <a:srgbClr val="C80000"/>
    <a:srgbClr val="8398C3"/>
    <a:srgbClr val="7B92BF"/>
    <a:srgbClr val="6C85B8"/>
    <a:srgbClr val="4C679E"/>
    <a:srgbClr val="24A8A2"/>
    <a:srgbClr val="334C82"/>
    <a:srgbClr val="F68F7C"/>
    <a:srgbClr val="4BA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568F7F-53E8-490B-AAAD-7667224C7F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79475" y="2865755"/>
            <a:ext cx="5787426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79475" y="1600200"/>
            <a:ext cx="5787426" cy="126555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79475" y="3982193"/>
            <a:ext cx="5787426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79475" y="4233595"/>
            <a:ext cx="5787426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BC21AE42-0491-40A3-8AB9-F05C6127A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2543098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333797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551E720-39CF-4765-AA49-C289B4338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701143" y="2225345"/>
            <a:ext cx="4789714" cy="1359998"/>
          </a:xfrm>
        </p:spPr>
        <p:txBody>
          <a:bodyPr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701143" y="4080205"/>
            <a:ext cx="478971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701143" y="4395839"/>
            <a:ext cx="478971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33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3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7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</a:t>
            </a:r>
            <a:br>
              <a:rPr lang="en-US" altLang="zh-CN" dirty="0"/>
            </a:br>
            <a:r>
              <a:rPr lang="en-US" altLang="zh-CN" dirty="0"/>
              <a:t>standard template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FE6B3B-7026-4731-B905-9F89D91CF778}"/>
              </a:ext>
            </a:extLst>
          </p:cNvPr>
          <p:cNvGrpSpPr/>
          <p:nvPr/>
        </p:nvGrpSpPr>
        <p:grpSpPr>
          <a:xfrm>
            <a:off x="9876222" y="5160685"/>
            <a:ext cx="1644266" cy="976590"/>
            <a:chOff x="7176119" y="4410546"/>
            <a:chExt cx="2176766" cy="1292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FE92367-3A47-46B2-828E-9BD55CA06CBB}"/>
                </a:ext>
              </a:extLst>
            </p:cNvPr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FBAA77DE-3954-45AE-94AD-E5DD6A6C9B98}"/>
                  </a:ext>
                </a:extLst>
              </p:cNvPr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24">
                <a:extLst>
                  <a:ext uri="{FF2B5EF4-FFF2-40B4-BE49-F238E27FC236}">
                    <a16:creationId xmlns:a16="http://schemas.microsoft.com/office/drawing/2014/main" id="{DC781997-B6C6-434D-875B-6AC39E04EF2C}"/>
                  </a:ext>
                </a:extLst>
              </p:cNvPr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>
                <a:extLst>
                  <a:ext uri="{FF2B5EF4-FFF2-40B4-BE49-F238E27FC236}">
                    <a16:creationId xmlns:a16="http://schemas.microsoft.com/office/drawing/2014/main" id="{98E2E1E5-4516-4A8B-A4EA-42E9F27E9978}"/>
                  </a:ext>
                </a:extLst>
              </p:cNvPr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80914A-4FCF-49E0-99CD-49982D0E6CBF}"/>
                </a:ext>
              </a:extLst>
            </p:cNvPr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950761-B5EA-460E-AA9F-409C9B03383C}"/>
                </a:ext>
              </a:extLst>
            </p:cNvPr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ADBBE9-4AFD-4B88-A88B-862DC35342E8}"/>
                </a:ext>
              </a:extLst>
            </p:cNvPr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377C4-ACDF-4851-9816-A569F387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B48231-ADB2-4A7D-880C-C308B2E4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171DE-A8C5-44DA-91B5-3EAE2024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ce3a2b1-4bc3-4e65-9a52-0ccb868cfb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14ECC55-39D4-4E6A-87AA-C69B9D98C1C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1" y="1142000"/>
            <a:ext cx="10848977" cy="4998825"/>
            <a:chOff x="671511" y="1142000"/>
            <a:chExt cx="10848977" cy="499882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3E5C83A-2892-4504-AC34-931E9AD592FB}"/>
                </a:ext>
              </a:extLst>
            </p:cNvPr>
            <p:cNvCxnSpPr>
              <a:stCxn id="10" idx="2"/>
              <a:endCxn id="21" idx="2"/>
            </p:cNvCxnSpPr>
            <p:nvPr/>
          </p:nvCxnSpPr>
          <p:spPr>
            <a:xfrm flipH="1" flipV="1">
              <a:off x="7751295" y="3429000"/>
              <a:ext cx="2" cy="10573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C7A31A-259A-415F-91EA-7C08271CE626}"/>
                </a:ext>
              </a:extLst>
            </p:cNvPr>
            <p:cNvCxnSpPr>
              <a:stCxn id="11" idx="2"/>
              <a:endCxn id="19" idx="2"/>
            </p:cNvCxnSpPr>
            <p:nvPr/>
          </p:nvCxnSpPr>
          <p:spPr>
            <a:xfrm flipH="1" flipV="1">
              <a:off x="10017314" y="2237699"/>
              <a:ext cx="2" cy="22486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6B9A562-C1FB-4C46-BBD6-C73B815A5203}"/>
                </a:ext>
              </a:extLst>
            </p:cNvPr>
            <p:cNvCxnSpPr>
              <a:stCxn id="9" idx="2"/>
              <a:endCxn id="23" idx="2"/>
            </p:cNvCxnSpPr>
            <p:nvPr/>
          </p:nvCxnSpPr>
          <p:spPr>
            <a:xfrm flipH="1" flipV="1">
              <a:off x="5485279" y="4286035"/>
              <a:ext cx="1" cy="2002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í$ľïḓé">
              <a:extLst>
                <a:ext uri="{FF2B5EF4-FFF2-40B4-BE49-F238E27FC236}">
                  <a16:creationId xmlns:a16="http://schemas.microsoft.com/office/drawing/2014/main" id="{93F3ED03-4538-4E12-9280-2F262A88153A}"/>
                </a:ext>
              </a:extLst>
            </p:cNvPr>
            <p:cNvSpPr/>
            <p:nvPr/>
          </p:nvSpPr>
          <p:spPr>
            <a:xfrm flipV="1">
              <a:off x="3982107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ṥ1íḓe">
              <a:extLst>
                <a:ext uri="{FF2B5EF4-FFF2-40B4-BE49-F238E27FC236}">
                  <a16:creationId xmlns:a16="http://schemas.microsoft.com/office/drawing/2014/main" id="{7A08E8E7-7638-4A2B-ABBB-0299A959AD2D}"/>
                </a:ext>
              </a:extLst>
            </p:cNvPr>
            <p:cNvSpPr/>
            <p:nvPr/>
          </p:nvSpPr>
          <p:spPr>
            <a:xfrm flipV="1">
              <a:off x="6248124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$ļíḋé">
              <a:extLst>
                <a:ext uri="{FF2B5EF4-FFF2-40B4-BE49-F238E27FC236}">
                  <a16:creationId xmlns:a16="http://schemas.microsoft.com/office/drawing/2014/main" id="{B0047398-F3CF-4614-AF4A-F41BAD5447F6}"/>
                </a:ext>
              </a:extLst>
            </p:cNvPr>
            <p:cNvSpPr/>
            <p:nvPr/>
          </p:nvSpPr>
          <p:spPr>
            <a:xfrm flipV="1">
              <a:off x="8514143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ļïḋè">
              <a:extLst>
                <a:ext uri="{FF2B5EF4-FFF2-40B4-BE49-F238E27FC236}">
                  <a16:creationId xmlns:a16="http://schemas.microsoft.com/office/drawing/2014/main" id="{5836D5F9-1595-4CFA-8E25-0D9268890360}"/>
                </a:ext>
              </a:extLst>
            </p:cNvPr>
            <p:cNvSpPr/>
            <p:nvPr/>
          </p:nvSpPr>
          <p:spPr bwMode="auto">
            <a:xfrm>
              <a:off x="7496420" y="5101636"/>
              <a:ext cx="509753" cy="43077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ṩḷíḑé">
              <a:extLst>
                <a:ext uri="{FF2B5EF4-FFF2-40B4-BE49-F238E27FC236}">
                  <a16:creationId xmlns:a16="http://schemas.microsoft.com/office/drawing/2014/main" id="{C2D24CCE-65B6-44BF-9693-51C9F5EFA568}"/>
                </a:ext>
              </a:extLst>
            </p:cNvPr>
            <p:cNvSpPr/>
            <p:nvPr/>
          </p:nvSpPr>
          <p:spPr bwMode="auto">
            <a:xfrm>
              <a:off x="5188831" y="5066505"/>
              <a:ext cx="592896" cy="501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ŝľîde">
              <a:extLst>
                <a:ext uri="{FF2B5EF4-FFF2-40B4-BE49-F238E27FC236}">
                  <a16:creationId xmlns:a16="http://schemas.microsoft.com/office/drawing/2014/main" id="{578F2E08-9588-48D2-8A26-6F0573870CD2}"/>
                </a:ext>
              </a:extLst>
            </p:cNvPr>
            <p:cNvSpPr/>
            <p:nvPr/>
          </p:nvSpPr>
          <p:spPr bwMode="auto">
            <a:xfrm>
              <a:off x="9715173" y="5061693"/>
              <a:ext cx="604285" cy="5106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íďê">
              <a:extLst>
                <a:ext uri="{FF2B5EF4-FFF2-40B4-BE49-F238E27FC236}">
                  <a16:creationId xmlns:a16="http://schemas.microsoft.com/office/drawing/2014/main" id="{D7C0D2E9-D2CA-451F-A65F-61995AD853A8}"/>
                </a:ext>
              </a:extLst>
            </p:cNvPr>
            <p:cNvSpPr txBox="1"/>
            <p:nvPr/>
          </p:nvSpPr>
          <p:spPr>
            <a:xfrm>
              <a:off x="671511" y="1142000"/>
              <a:ext cx="4209489" cy="199168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6" name="ïsļíḍê">
              <a:extLst>
                <a:ext uri="{FF2B5EF4-FFF2-40B4-BE49-F238E27FC236}">
                  <a16:creationId xmlns:a16="http://schemas.microsoft.com/office/drawing/2014/main" id="{D89D3425-2B1A-4954-8857-D3773232F64E}"/>
                </a:ext>
              </a:extLst>
            </p:cNvPr>
            <p:cNvGrpSpPr/>
            <p:nvPr/>
          </p:nvGrpSpPr>
          <p:grpSpPr>
            <a:xfrm>
              <a:off x="4598023" y="3333979"/>
              <a:ext cx="1774513" cy="952056"/>
              <a:chOff x="4566000" y="3333979"/>
              <a:chExt cx="1774513" cy="952056"/>
            </a:xfrm>
          </p:grpSpPr>
          <p:sp>
            <p:nvSpPr>
              <p:cNvPr id="23" name="isļíḓè">
                <a:extLst>
                  <a:ext uri="{FF2B5EF4-FFF2-40B4-BE49-F238E27FC236}">
                    <a16:creationId xmlns:a16="http://schemas.microsoft.com/office/drawing/2014/main" id="{C586BEC2-4729-4DE2-8C92-428DD08844EC}"/>
                  </a:ext>
                </a:extLst>
              </p:cNvPr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4" name="iṧḷïḋe">
                <a:extLst>
                  <a:ext uri="{FF2B5EF4-FFF2-40B4-BE49-F238E27FC236}">
                    <a16:creationId xmlns:a16="http://schemas.microsoft.com/office/drawing/2014/main" id="{2C3299B3-AFC4-450C-BBF3-825D5D306EC6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7" name="ïsľidê">
              <a:extLst>
                <a:ext uri="{FF2B5EF4-FFF2-40B4-BE49-F238E27FC236}">
                  <a16:creationId xmlns:a16="http://schemas.microsoft.com/office/drawing/2014/main" id="{28FDE1AD-DB99-49AC-98A8-F707B4C3882D}"/>
                </a:ext>
              </a:extLst>
            </p:cNvPr>
            <p:cNvGrpSpPr/>
            <p:nvPr/>
          </p:nvGrpSpPr>
          <p:grpSpPr>
            <a:xfrm>
              <a:off x="6864039" y="2476944"/>
              <a:ext cx="1774513" cy="952056"/>
              <a:chOff x="4566000" y="3333979"/>
              <a:chExt cx="1774513" cy="952056"/>
            </a:xfrm>
          </p:grpSpPr>
          <p:sp>
            <p:nvSpPr>
              <p:cNvPr id="21" name="îṡḻiḋè">
                <a:extLst>
                  <a:ext uri="{FF2B5EF4-FFF2-40B4-BE49-F238E27FC236}">
                    <a16:creationId xmlns:a16="http://schemas.microsoft.com/office/drawing/2014/main" id="{32AD4617-3D93-4AB9-ADED-52AA62D588A7}"/>
                  </a:ext>
                </a:extLst>
              </p:cNvPr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2" name="iṡḻíḑê">
                <a:extLst>
                  <a:ext uri="{FF2B5EF4-FFF2-40B4-BE49-F238E27FC236}">
                    <a16:creationId xmlns:a16="http://schemas.microsoft.com/office/drawing/2014/main" id="{240A807A-C428-497C-835C-A91D52C18C6C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8" name="i$ḷíḋé">
              <a:extLst>
                <a:ext uri="{FF2B5EF4-FFF2-40B4-BE49-F238E27FC236}">
                  <a16:creationId xmlns:a16="http://schemas.microsoft.com/office/drawing/2014/main" id="{7EA7EE6E-93EA-412D-8B98-0A1D00E3843F}"/>
                </a:ext>
              </a:extLst>
            </p:cNvPr>
            <p:cNvGrpSpPr/>
            <p:nvPr/>
          </p:nvGrpSpPr>
          <p:grpSpPr>
            <a:xfrm>
              <a:off x="9130058" y="1285643"/>
              <a:ext cx="1774513" cy="952056"/>
              <a:chOff x="4566000" y="3333979"/>
              <a:chExt cx="1774513" cy="952056"/>
            </a:xfrm>
          </p:grpSpPr>
          <p:sp>
            <p:nvSpPr>
              <p:cNvPr id="19" name="îṩ1íḋe">
                <a:extLst>
                  <a:ext uri="{FF2B5EF4-FFF2-40B4-BE49-F238E27FC236}">
                    <a16:creationId xmlns:a16="http://schemas.microsoft.com/office/drawing/2014/main" id="{29DD8F0B-F9CE-45CB-9BB0-3C9971952668}"/>
                  </a:ext>
                </a:extLst>
              </p:cNvPr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0" name="îśľïḓe">
                <a:extLst>
                  <a:ext uri="{FF2B5EF4-FFF2-40B4-BE49-F238E27FC236}">
                    <a16:creationId xmlns:a16="http://schemas.microsoft.com/office/drawing/2014/main" id="{9B3E822A-73FC-43E4-958F-34D5D47FD012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99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E177-13E5-472D-B54A-59B9D0D2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D83FE-70C5-4C1F-858F-50EB3D4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2D647-61E6-4CF3-B113-AFA9744F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6d361513-b209-4d2b-92b4-85745c9f914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6E68413-F98C-4B2B-9E05-76B2CF7F1C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12889"/>
            <a:ext cx="10852150" cy="5063708"/>
            <a:chOff x="669925" y="1112889"/>
            <a:chExt cx="10852150" cy="5063708"/>
          </a:xfrm>
        </p:grpSpPr>
        <p:sp>
          <p:nvSpPr>
            <p:cNvPr id="6" name="i$ḷiḓè">
              <a:extLst>
                <a:ext uri="{FF2B5EF4-FFF2-40B4-BE49-F238E27FC236}">
                  <a16:creationId xmlns:a16="http://schemas.microsoft.com/office/drawing/2014/main" id="{44972A34-2F0B-43F0-AA25-259711383FC9}"/>
                </a:ext>
              </a:extLst>
            </p:cNvPr>
            <p:cNvSpPr/>
            <p:nvPr/>
          </p:nvSpPr>
          <p:spPr bwMode="auto">
            <a:xfrm>
              <a:off x="3557300" y="1112889"/>
              <a:ext cx="5077400" cy="5063708"/>
            </a:xfrm>
            <a:prstGeom prst="donut">
              <a:avLst>
                <a:gd name="adj" fmla="val 500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ísľiḋé">
              <a:extLst>
                <a:ext uri="{FF2B5EF4-FFF2-40B4-BE49-F238E27FC236}">
                  <a16:creationId xmlns:a16="http://schemas.microsoft.com/office/drawing/2014/main" id="{5A07CF98-E327-4F0C-B03E-DAC94C086482}"/>
                </a:ext>
              </a:extLst>
            </p:cNvPr>
            <p:cNvSpPr/>
            <p:nvPr/>
          </p:nvSpPr>
          <p:spPr bwMode="auto">
            <a:xfrm>
              <a:off x="4065040" y="1619260"/>
              <a:ext cx="4061920" cy="4050966"/>
            </a:xfrm>
            <a:prstGeom prst="donut">
              <a:avLst>
                <a:gd name="adj" fmla="val 6250"/>
              </a:avLst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í$ḷiḑé">
              <a:extLst>
                <a:ext uri="{FF2B5EF4-FFF2-40B4-BE49-F238E27FC236}">
                  <a16:creationId xmlns:a16="http://schemas.microsoft.com/office/drawing/2014/main" id="{012A4C1E-57CA-42D3-960F-F3FA4B011818}"/>
                </a:ext>
              </a:extLst>
            </p:cNvPr>
            <p:cNvSpPr/>
            <p:nvPr/>
          </p:nvSpPr>
          <p:spPr bwMode="auto">
            <a:xfrm>
              <a:off x="4572780" y="2125631"/>
              <a:ext cx="3046440" cy="3038224"/>
            </a:xfrm>
            <a:prstGeom prst="donut">
              <a:avLst>
                <a:gd name="adj" fmla="val 8333"/>
              </a:avLst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iś1îde">
              <a:extLst>
                <a:ext uri="{FF2B5EF4-FFF2-40B4-BE49-F238E27FC236}">
                  <a16:creationId xmlns:a16="http://schemas.microsoft.com/office/drawing/2014/main" id="{F25BCE69-C305-499B-8310-E86036CFBA57}"/>
                </a:ext>
              </a:extLst>
            </p:cNvPr>
            <p:cNvSpPr/>
            <p:nvPr/>
          </p:nvSpPr>
          <p:spPr bwMode="auto">
            <a:xfrm>
              <a:off x="5080520" y="2632001"/>
              <a:ext cx="2030961" cy="2025484"/>
            </a:xfrm>
            <a:prstGeom prst="ellipse">
              <a:avLst/>
            </a:prstGeom>
            <a:blipFill>
              <a:blip r:embed="rId3"/>
              <a:stretch>
                <a:fillRect l="-25426" r="-2511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íśliḑe">
              <a:extLst>
                <a:ext uri="{FF2B5EF4-FFF2-40B4-BE49-F238E27FC236}">
                  <a16:creationId xmlns:a16="http://schemas.microsoft.com/office/drawing/2014/main" id="{C70EB4C1-E41D-4E9C-B4D2-D12960866AE5}"/>
                </a:ext>
              </a:extLst>
            </p:cNvPr>
            <p:cNvGrpSpPr/>
            <p:nvPr/>
          </p:nvGrpSpPr>
          <p:grpSpPr>
            <a:xfrm>
              <a:off x="3445915" y="1809000"/>
              <a:ext cx="1238250" cy="1238250"/>
              <a:chOff x="4498403" y="2983026"/>
              <a:chExt cx="914400" cy="914400"/>
            </a:xfrm>
          </p:grpSpPr>
          <p:sp>
            <p:nvSpPr>
              <p:cNvPr id="28" name="íšḻïḋé">
                <a:extLst>
                  <a:ext uri="{FF2B5EF4-FFF2-40B4-BE49-F238E27FC236}">
                    <a16:creationId xmlns:a16="http://schemas.microsoft.com/office/drawing/2014/main" id="{6D769D33-816E-4C74-83DA-2450A27FBFE5}"/>
                  </a:ext>
                </a:extLst>
              </p:cNvPr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ïŝ1íḋe">
                <a:extLst>
                  <a:ext uri="{FF2B5EF4-FFF2-40B4-BE49-F238E27FC236}">
                    <a16:creationId xmlns:a16="http://schemas.microsoft.com/office/drawing/2014/main" id="{39A0C44C-C70E-4FED-84DA-4E806B7F6635}"/>
                  </a:ext>
                </a:extLst>
              </p:cNvPr>
              <p:cNvSpPr/>
              <p:nvPr/>
            </p:nvSpPr>
            <p:spPr bwMode="auto">
              <a:xfrm>
                <a:off x="4733787" y="3240201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iṡľiḓê">
              <a:extLst>
                <a:ext uri="{FF2B5EF4-FFF2-40B4-BE49-F238E27FC236}">
                  <a16:creationId xmlns:a16="http://schemas.microsoft.com/office/drawing/2014/main" id="{E830412E-2825-47A5-B746-080F0BFC3CF5}"/>
                </a:ext>
              </a:extLst>
            </p:cNvPr>
            <p:cNvGrpSpPr/>
            <p:nvPr/>
          </p:nvGrpSpPr>
          <p:grpSpPr>
            <a:xfrm>
              <a:off x="3445915" y="4178791"/>
              <a:ext cx="1238250" cy="1238250"/>
              <a:chOff x="4498403" y="2983026"/>
              <a:chExt cx="914400" cy="914400"/>
            </a:xfrm>
          </p:grpSpPr>
          <p:sp>
            <p:nvSpPr>
              <p:cNvPr id="26" name="ïŝļiďé">
                <a:extLst>
                  <a:ext uri="{FF2B5EF4-FFF2-40B4-BE49-F238E27FC236}">
                    <a16:creationId xmlns:a16="http://schemas.microsoft.com/office/drawing/2014/main" id="{7CA5A986-F5C5-4889-A85B-DB6AE6D730E3}"/>
                  </a:ext>
                </a:extLst>
              </p:cNvPr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í$ľïḍè">
                <a:extLst>
                  <a:ext uri="{FF2B5EF4-FFF2-40B4-BE49-F238E27FC236}">
                    <a16:creationId xmlns:a16="http://schemas.microsoft.com/office/drawing/2014/main" id="{63E6D70D-CBAD-48CC-B1A2-ED8AD0AADCE2}"/>
                  </a:ext>
                </a:extLst>
              </p:cNvPr>
              <p:cNvSpPr/>
              <p:nvPr/>
            </p:nvSpPr>
            <p:spPr bwMode="auto">
              <a:xfrm>
                <a:off x="4733787" y="3240201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îṧliḋè">
              <a:extLst>
                <a:ext uri="{FF2B5EF4-FFF2-40B4-BE49-F238E27FC236}">
                  <a16:creationId xmlns:a16="http://schemas.microsoft.com/office/drawing/2014/main" id="{8FC0C9B5-3F33-4195-B4B1-D1A07BD711F2}"/>
                </a:ext>
              </a:extLst>
            </p:cNvPr>
            <p:cNvGrpSpPr/>
            <p:nvPr/>
          </p:nvGrpSpPr>
          <p:grpSpPr>
            <a:xfrm>
              <a:off x="7560715" y="1809000"/>
              <a:ext cx="1238250" cy="1238250"/>
              <a:chOff x="4498403" y="2983026"/>
              <a:chExt cx="914400" cy="914400"/>
            </a:xfrm>
          </p:grpSpPr>
          <p:sp>
            <p:nvSpPr>
              <p:cNvPr id="24" name="iŝḷiḍê">
                <a:extLst>
                  <a:ext uri="{FF2B5EF4-FFF2-40B4-BE49-F238E27FC236}">
                    <a16:creationId xmlns:a16="http://schemas.microsoft.com/office/drawing/2014/main" id="{04C478F3-5931-4802-A869-71B81A1A8624}"/>
                  </a:ext>
                </a:extLst>
              </p:cNvPr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îṡlîḓê">
                <a:extLst>
                  <a:ext uri="{FF2B5EF4-FFF2-40B4-BE49-F238E27FC236}">
                    <a16:creationId xmlns:a16="http://schemas.microsoft.com/office/drawing/2014/main" id="{43991AE4-D8C8-4AB9-8F38-97A3C0C765B4}"/>
                  </a:ext>
                </a:extLst>
              </p:cNvPr>
              <p:cNvSpPr/>
              <p:nvPr/>
            </p:nvSpPr>
            <p:spPr bwMode="auto">
              <a:xfrm>
                <a:off x="4733787" y="3240201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íśḻîḓê">
              <a:extLst>
                <a:ext uri="{FF2B5EF4-FFF2-40B4-BE49-F238E27FC236}">
                  <a16:creationId xmlns:a16="http://schemas.microsoft.com/office/drawing/2014/main" id="{1C31853E-AA72-46F4-B156-F78FBC811CB1}"/>
                </a:ext>
              </a:extLst>
            </p:cNvPr>
            <p:cNvGrpSpPr/>
            <p:nvPr/>
          </p:nvGrpSpPr>
          <p:grpSpPr>
            <a:xfrm>
              <a:off x="7560715" y="4178791"/>
              <a:ext cx="1238250" cy="1238250"/>
              <a:chOff x="4498403" y="2983026"/>
              <a:chExt cx="914400" cy="914400"/>
            </a:xfrm>
          </p:grpSpPr>
          <p:sp>
            <p:nvSpPr>
              <p:cNvPr id="22" name="îṣḷîḋé">
                <a:extLst>
                  <a:ext uri="{FF2B5EF4-FFF2-40B4-BE49-F238E27FC236}">
                    <a16:creationId xmlns:a16="http://schemas.microsoft.com/office/drawing/2014/main" id="{7938D040-4F9A-48FF-B342-AC703CA84A73}"/>
                  </a:ext>
                </a:extLst>
              </p:cNvPr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îş1îḍê">
                <a:extLst>
                  <a:ext uri="{FF2B5EF4-FFF2-40B4-BE49-F238E27FC236}">
                    <a16:creationId xmlns:a16="http://schemas.microsoft.com/office/drawing/2014/main" id="{42CC0837-E9C3-4FC9-9ADB-D4253AC7CE97}"/>
                  </a:ext>
                </a:extLst>
              </p:cNvPr>
              <p:cNvSpPr/>
              <p:nvPr/>
            </p:nvSpPr>
            <p:spPr bwMode="auto">
              <a:xfrm>
                <a:off x="4733787" y="3240201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iSľîḍê">
              <a:extLst>
                <a:ext uri="{FF2B5EF4-FFF2-40B4-BE49-F238E27FC236}">
                  <a16:creationId xmlns:a16="http://schemas.microsoft.com/office/drawing/2014/main" id="{B1312355-3DBA-42E6-B714-C48F48250B13}"/>
                </a:ext>
              </a:extLst>
            </p:cNvPr>
            <p:cNvSpPr txBox="1"/>
            <p:nvPr/>
          </p:nvSpPr>
          <p:spPr bwMode="auto">
            <a:xfrm>
              <a:off x="669925" y="1731389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îṣľîḓé">
              <a:extLst>
                <a:ext uri="{FF2B5EF4-FFF2-40B4-BE49-F238E27FC236}">
                  <a16:creationId xmlns:a16="http://schemas.microsoft.com/office/drawing/2014/main" id="{829D33FE-F2D4-406E-A11F-9EEA6C005FAA}"/>
                </a:ext>
              </a:extLst>
            </p:cNvPr>
            <p:cNvSpPr/>
            <p:nvPr/>
          </p:nvSpPr>
          <p:spPr bwMode="auto">
            <a:xfrm>
              <a:off x="669925" y="2173195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išliḓê">
              <a:extLst>
                <a:ext uri="{FF2B5EF4-FFF2-40B4-BE49-F238E27FC236}">
                  <a16:creationId xmlns:a16="http://schemas.microsoft.com/office/drawing/2014/main" id="{F1545BCA-C9D8-476F-A2FE-E1B9E9B3C452}"/>
                </a:ext>
              </a:extLst>
            </p:cNvPr>
            <p:cNvSpPr txBox="1"/>
            <p:nvPr/>
          </p:nvSpPr>
          <p:spPr bwMode="auto">
            <a:xfrm>
              <a:off x="8852001" y="1731389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i$ḻîḑè">
              <a:extLst>
                <a:ext uri="{FF2B5EF4-FFF2-40B4-BE49-F238E27FC236}">
                  <a16:creationId xmlns:a16="http://schemas.microsoft.com/office/drawing/2014/main" id="{D31E1D0E-86E9-46A1-AA80-E1D64DD070C7}"/>
                </a:ext>
              </a:extLst>
            </p:cNvPr>
            <p:cNvSpPr/>
            <p:nvPr/>
          </p:nvSpPr>
          <p:spPr bwMode="auto">
            <a:xfrm>
              <a:off x="8852001" y="2173195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ïṣ1ïḋè">
              <a:extLst>
                <a:ext uri="{FF2B5EF4-FFF2-40B4-BE49-F238E27FC236}">
                  <a16:creationId xmlns:a16="http://schemas.microsoft.com/office/drawing/2014/main" id="{E233162A-2386-43AF-86BF-267CBE9F651A}"/>
                </a:ext>
              </a:extLst>
            </p:cNvPr>
            <p:cNvSpPr txBox="1"/>
            <p:nvPr/>
          </p:nvSpPr>
          <p:spPr bwMode="auto">
            <a:xfrm>
              <a:off x="669925" y="4215680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íṥlïďè">
              <a:extLst>
                <a:ext uri="{FF2B5EF4-FFF2-40B4-BE49-F238E27FC236}">
                  <a16:creationId xmlns:a16="http://schemas.microsoft.com/office/drawing/2014/main" id="{890E2B4E-A517-454E-B857-AA44B34564C2}"/>
                </a:ext>
              </a:extLst>
            </p:cNvPr>
            <p:cNvSpPr/>
            <p:nvPr/>
          </p:nvSpPr>
          <p:spPr bwMode="auto">
            <a:xfrm>
              <a:off x="669925" y="4657486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îSḻíďe">
              <a:extLst>
                <a:ext uri="{FF2B5EF4-FFF2-40B4-BE49-F238E27FC236}">
                  <a16:creationId xmlns:a16="http://schemas.microsoft.com/office/drawing/2014/main" id="{1713D64D-9711-4817-8B61-43CE277EE63B}"/>
                </a:ext>
              </a:extLst>
            </p:cNvPr>
            <p:cNvSpPr txBox="1"/>
            <p:nvPr/>
          </p:nvSpPr>
          <p:spPr bwMode="auto">
            <a:xfrm>
              <a:off x="8852001" y="4215680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1" name="íSḷiḑè">
              <a:extLst>
                <a:ext uri="{FF2B5EF4-FFF2-40B4-BE49-F238E27FC236}">
                  <a16:creationId xmlns:a16="http://schemas.microsoft.com/office/drawing/2014/main" id="{CA9C610C-ED4B-4309-9329-0BBC2F6DD498}"/>
                </a:ext>
              </a:extLst>
            </p:cNvPr>
            <p:cNvSpPr/>
            <p:nvPr/>
          </p:nvSpPr>
          <p:spPr bwMode="auto">
            <a:xfrm>
              <a:off x="8852001" y="4657486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94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181AE-65EF-4FC0-AF18-A1A7CC72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9BD2E-0137-4178-87BF-5635914D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39170-430D-4CDD-B26C-32B93925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02acd89e-7e3d-4bbd-933c-a9cf6aad2d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946D64D-A2A1-42BA-9AFF-6A521F3EC2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5532" y="1359000"/>
            <a:ext cx="10695468" cy="4770000"/>
            <a:chOff x="755532" y="1359000"/>
            <a:chExt cx="10695468" cy="47700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7505650-3BC0-4B0B-A989-D6B31BA84336}"/>
                </a:ext>
              </a:extLst>
            </p:cNvPr>
            <p:cNvCxnSpPr>
              <a:cxnSpLocks/>
              <a:stCxn id="7" idx="0"/>
              <a:endCxn id="15" idx="0"/>
            </p:cNvCxnSpPr>
            <p:nvPr/>
          </p:nvCxnSpPr>
          <p:spPr>
            <a:xfrm>
              <a:off x="2116178" y="3465569"/>
              <a:ext cx="795964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ŝḷíḓe">
              <a:extLst>
                <a:ext uri="{FF2B5EF4-FFF2-40B4-BE49-F238E27FC236}">
                  <a16:creationId xmlns:a16="http://schemas.microsoft.com/office/drawing/2014/main" id="{C04F8F03-CA67-4C74-90A1-1AF79760CDCF}"/>
                </a:ext>
              </a:extLst>
            </p:cNvPr>
            <p:cNvSpPr/>
            <p:nvPr/>
          </p:nvSpPr>
          <p:spPr>
            <a:xfrm>
              <a:off x="1984223" y="3333750"/>
              <a:ext cx="263910" cy="26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114300">
              <a:solidFill>
                <a:schemeClr val="bg1"/>
              </a:solidFill>
              <a:round/>
            </a:ln>
          </p:spPr>
          <p:txBody>
            <a:bodyPr lIns="0" tIns="0" rIns="0" bIns="0" anchor="ctr"/>
            <a:lstStyle/>
            <a:p>
              <a:pPr marL="40639" marR="40639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/>
            </a:p>
          </p:txBody>
        </p:sp>
        <p:sp>
          <p:nvSpPr>
            <p:cNvPr id="8" name="ísļiḓe">
              <a:extLst>
                <a:ext uri="{FF2B5EF4-FFF2-40B4-BE49-F238E27FC236}">
                  <a16:creationId xmlns:a16="http://schemas.microsoft.com/office/drawing/2014/main" id="{C60BAC6F-1A43-420A-AC71-E40296784DC4}"/>
                </a:ext>
              </a:extLst>
            </p:cNvPr>
            <p:cNvSpPr txBox="1"/>
            <p:nvPr/>
          </p:nvSpPr>
          <p:spPr>
            <a:xfrm>
              <a:off x="1315654" y="3653483"/>
              <a:ext cx="1601050" cy="36933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2016</a:t>
              </a:r>
              <a:endParaRPr lang="zh-CN" altLang="en-US" sz="1400" b="1" dirty="0"/>
            </a:p>
          </p:txBody>
        </p:sp>
        <p:sp>
          <p:nvSpPr>
            <p:cNvPr id="9" name="iṥḷîḓe">
              <a:extLst>
                <a:ext uri="{FF2B5EF4-FFF2-40B4-BE49-F238E27FC236}">
                  <a16:creationId xmlns:a16="http://schemas.microsoft.com/office/drawing/2014/main" id="{478B40A1-66E0-4C5A-9C14-5BF6211F628B}"/>
                </a:ext>
              </a:extLst>
            </p:cNvPr>
            <p:cNvSpPr/>
            <p:nvPr/>
          </p:nvSpPr>
          <p:spPr>
            <a:xfrm>
              <a:off x="3974133" y="3333750"/>
              <a:ext cx="263910" cy="26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114300">
              <a:solidFill>
                <a:schemeClr val="bg1"/>
              </a:solidFill>
              <a:round/>
            </a:ln>
          </p:spPr>
          <p:txBody>
            <a:bodyPr lIns="0" tIns="0" rIns="0" bIns="0" anchor="ctr"/>
            <a:lstStyle/>
            <a:p>
              <a:pPr marL="40639" marR="40639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/>
            </a:p>
          </p:txBody>
        </p:sp>
        <p:sp>
          <p:nvSpPr>
            <p:cNvPr id="10" name="íşliďé">
              <a:extLst>
                <a:ext uri="{FF2B5EF4-FFF2-40B4-BE49-F238E27FC236}">
                  <a16:creationId xmlns:a16="http://schemas.microsoft.com/office/drawing/2014/main" id="{10A89BD6-D6D4-4FF7-AA64-0A8601C44141}"/>
                </a:ext>
              </a:extLst>
            </p:cNvPr>
            <p:cNvSpPr txBox="1"/>
            <p:nvPr/>
          </p:nvSpPr>
          <p:spPr>
            <a:xfrm>
              <a:off x="3305565" y="3653483"/>
              <a:ext cx="1601050" cy="36933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2017</a:t>
              </a:r>
              <a:endParaRPr lang="zh-CN" altLang="en-US" sz="1400" b="1" dirty="0"/>
            </a:p>
          </p:txBody>
        </p:sp>
        <p:sp>
          <p:nvSpPr>
            <p:cNvPr id="11" name="îsḷiḋé">
              <a:extLst>
                <a:ext uri="{FF2B5EF4-FFF2-40B4-BE49-F238E27FC236}">
                  <a16:creationId xmlns:a16="http://schemas.microsoft.com/office/drawing/2014/main" id="{39F2C79C-C2C9-4B8E-A71F-8287EF1F7DD8}"/>
                </a:ext>
              </a:extLst>
            </p:cNvPr>
            <p:cNvSpPr/>
            <p:nvPr/>
          </p:nvSpPr>
          <p:spPr>
            <a:xfrm>
              <a:off x="5964043" y="3333750"/>
              <a:ext cx="263910" cy="26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14300">
              <a:solidFill>
                <a:schemeClr val="bg1"/>
              </a:solidFill>
              <a:round/>
            </a:ln>
          </p:spPr>
          <p:txBody>
            <a:bodyPr lIns="0" tIns="0" rIns="0" bIns="0" anchor="ctr"/>
            <a:lstStyle/>
            <a:p>
              <a:pPr marL="40639" marR="40639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/>
            </a:p>
          </p:txBody>
        </p:sp>
        <p:sp>
          <p:nvSpPr>
            <p:cNvPr id="12" name="ïṣļíḋê">
              <a:extLst>
                <a:ext uri="{FF2B5EF4-FFF2-40B4-BE49-F238E27FC236}">
                  <a16:creationId xmlns:a16="http://schemas.microsoft.com/office/drawing/2014/main" id="{C4BEBB27-0325-47D7-BA80-281C83373E8A}"/>
                </a:ext>
              </a:extLst>
            </p:cNvPr>
            <p:cNvSpPr txBox="1"/>
            <p:nvPr/>
          </p:nvSpPr>
          <p:spPr>
            <a:xfrm>
              <a:off x="5295476" y="3653483"/>
              <a:ext cx="1601050" cy="36933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2018</a:t>
              </a:r>
              <a:endParaRPr lang="zh-CN" altLang="en-US" sz="1400" b="1" dirty="0"/>
            </a:p>
          </p:txBody>
        </p:sp>
        <p:sp>
          <p:nvSpPr>
            <p:cNvPr id="13" name="ï$ḷíḑe">
              <a:extLst>
                <a:ext uri="{FF2B5EF4-FFF2-40B4-BE49-F238E27FC236}">
                  <a16:creationId xmlns:a16="http://schemas.microsoft.com/office/drawing/2014/main" id="{7D7C59D7-C84C-4578-B9AE-29D0A3D97A32}"/>
                </a:ext>
              </a:extLst>
            </p:cNvPr>
            <p:cNvSpPr/>
            <p:nvPr/>
          </p:nvSpPr>
          <p:spPr>
            <a:xfrm>
              <a:off x="7953953" y="3333750"/>
              <a:ext cx="263910" cy="26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114300">
              <a:solidFill>
                <a:schemeClr val="bg1"/>
              </a:solidFill>
              <a:round/>
            </a:ln>
          </p:spPr>
          <p:txBody>
            <a:bodyPr lIns="0" tIns="0" rIns="0" bIns="0" anchor="ctr"/>
            <a:lstStyle/>
            <a:p>
              <a:pPr marL="40639" marR="40639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/>
            </a:p>
          </p:txBody>
        </p:sp>
        <p:sp>
          <p:nvSpPr>
            <p:cNvPr id="14" name="î$ļíḍê">
              <a:extLst>
                <a:ext uri="{FF2B5EF4-FFF2-40B4-BE49-F238E27FC236}">
                  <a16:creationId xmlns:a16="http://schemas.microsoft.com/office/drawing/2014/main" id="{F0700DCA-DC64-406B-A938-DBCFC80E31D3}"/>
                </a:ext>
              </a:extLst>
            </p:cNvPr>
            <p:cNvSpPr txBox="1"/>
            <p:nvPr/>
          </p:nvSpPr>
          <p:spPr>
            <a:xfrm>
              <a:off x="7285387" y="3653483"/>
              <a:ext cx="1601050" cy="36933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2019</a:t>
              </a:r>
              <a:endParaRPr lang="zh-CN" altLang="en-US" sz="1400" b="1" dirty="0"/>
            </a:p>
          </p:txBody>
        </p:sp>
        <p:sp>
          <p:nvSpPr>
            <p:cNvPr id="15" name="îṧḷïďe">
              <a:extLst>
                <a:ext uri="{FF2B5EF4-FFF2-40B4-BE49-F238E27FC236}">
                  <a16:creationId xmlns:a16="http://schemas.microsoft.com/office/drawing/2014/main" id="{915C12FC-E562-425B-9F3E-F6B640C9913A}"/>
                </a:ext>
              </a:extLst>
            </p:cNvPr>
            <p:cNvSpPr/>
            <p:nvPr/>
          </p:nvSpPr>
          <p:spPr>
            <a:xfrm>
              <a:off x="9943865" y="3333750"/>
              <a:ext cx="263910" cy="26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14300">
              <a:solidFill>
                <a:schemeClr val="bg1"/>
              </a:solidFill>
              <a:round/>
            </a:ln>
          </p:spPr>
          <p:txBody>
            <a:bodyPr lIns="0" tIns="0" rIns="0" bIns="0" anchor="ctr"/>
            <a:lstStyle/>
            <a:p>
              <a:pPr marL="40639" marR="40639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1200"/>
            </a:p>
          </p:txBody>
        </p:sp>
        <p:sp>
          <p:nvSpPr>
            <p:cNvPr id="16" name="iṥḷiḓé">
              <a:extLst>
                <a:ext uri="{FF2B5EF4-FFF2-40B4-BE49-F238E27FC236}">
                  <a16:creationId xmlns:a16="http://schemas.microsoft.com/office/drawing/2014/main" id="{FC7B4E17-9D42-423D-A14D-77B10818611C}"/>
                </a:ext>
              </a:extLst>
            </p:cNvPr>
            <p:cNvSpPr txBox="1"/>
            <p:nvPr/>
          </p:nvSpPr>
          <p:spPr>
            <a:xfrm>
              <a:off x="9275296" y="3653483"/>
              <a:ext cx="1601050" cy="36933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2020</a:t>
              </a:r>
              <a:endParaRPr lang="zh-CN" altLang="en-US" sz="1400" b="1" dirty="0"/>
            </a:p>
          </p:txBody>
        </p:sp>
        <p:sp>
          <p:nvSpPr>
            <p:cNvPr id="17" name="îSḻïḋe">
              <a:extLst>
                <a:ext uri="{FF2B5EF4-FFF2-40B4-BE49-F238E27FC236}">
                  <a16:creationId xmlns:a16="http://schemas.microsoft.com/office/drawing/2014/main" id="{85253635-3964-4CF5-8407-BCC0C3195440}"/>
                </a:ext>
              </a:extLst>
            </p:cNvPr>
            <p:cNvSpPr txBox="1"/>
            <p:nvPr/>
          </p:nvSpPr>
          <p:spPr>
            <a:xfrm>
              <a:off x="755532" y="5243077"/>
              <a:ext cx="3064666" cy="83106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zh-CN" altLang="en-US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…..</a:t>
              </a:r>
              <a:endParaRPr lang="zh-CN" altLang="en-US" sz="1100" dirty="0"/>
            </a:p>
          </p:txBody>
        </p:sp>
        <p:sp>
          <p:nvSpPr>
            <p:cNvPr id="18" name="îṣľïḓé">
              <a:extLst>
                <a:ext uri="{FF2B5EF4-FFF2-40B4-BE49-F238E27FC236}">
                  <a16:creationId xmlns:a16="http://schemas.microsoft.com/office/drawing/2014/main" id="{A12A3826-08F5-48DC-AAFD-6A416F2B8C2F}"/>
                </a:ext>
              </a:extLst>
            </p:cNvPr>
            <p:cNvSpPr txBox="1"/>
            <p:nvPr/>
          </p:nvSpPr>
          <p:spPr>
            <a:xfrm>
              <a:off x="755532" y="4913986"/>
              <a:ext cx="3064666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9" name="íSľíḑé">
              <a:extLst>
                <a:ext uri="{FF2B5EF4-FFF2-40B4-BE49-F238E27FC236}">
                  <a16:creationId xmlns:a16="http://schemas.microsoft.com/office/drawing/2014/main" id="{65360824-4C52-456B-A2C9-A09D821A2C10}"/>
                </a:ext>
              </a:extLst>
            </p:cNvPr>
            <p:cNvSpPr/>
            <p:nvPr/>
          </p:nvSpPr>
          <p:spPr bwMode="auto">
            <a:xfrm>
              <a:off x="850815" y="4548625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3A31C89-39DE-4F21-87A3-C573D9EBDC2F}"/>
                </a:ext>
              </a:extLst>
            </p:cNvPr>
            <p:cNvCxnSpPr>
              <a:cxnSpLocks/>
            </p:cNvCxnSpPr>
            <p:nvPr/>
          </p:nvCxnSpPr>
          <p:spPr>
            <a:xfrm>
              <a:off x="3319074" y="4725000"/>
              <a:ext cx="0" cy="140360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31FD789-1C7C-4B6A-963A-D6FCED3E1445}"/>
                </a:ext>
              </a:extLst>
            </p:cNvPr>
            <p:cNvCxnSpPr>
              <a:cxnSpLocks/>
            </p:cNvCxnSpPr>
            <p:nvPr/>
          </p:nvCxnSpPr>
          <p:spPr>
            <a:xfrm>
              <a:off x="7285387" y="4725000"/>
              <a:ext cx="0" cy="1404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ïśḷïḑè">
              <a:extLst>
                <a:ext uri="{FF2B5EF4-FFF2-40B4-BE49-F238E27FC236}">
                  <a16:creationId xmlns:a16="http://schemas.microsoft.com/office/drawing/2014/main" id="{5D33E0F6-F80E-4312-8CA4-3CBC8187A611}"/>
                </a:ext>
              </a:extLst>
            </p:cNvPr>
            <p:cNvSpPr txBox="1"/>
            <p:nvPr/>
          </p:nvSpPr>
          <p:spPr>
            <a:xfrm>
              <a:off x="4570933" y="5258875"/>
              <a:ext cx="3064666" cy="83294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zh-CN" altLang="en-US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…..</a:t>
              </a:r>
              <a:endParaRPr lang="zh-CN" altLang="en-US" sz="1100" dirty="0"/>
            </a:p>
          </p:txBody>
        </p:sp>
        <p:sp>
          <p:nvSpPr>
            <p:cNvPr id="23" name="ïSḷíḍé">
              <a:extLst>
                <a:ext uri="{FF2B5EF4-FFF2-40B4-BE49-F238E27FC236}">
                  <a16:creationId xmlns:a16="http://schemas.microsoft.com/office/drawing/2014/main" id="{E2BD8C0D-978C-48D7-8C39-0DB7FE66AA65}"/>
                </a:ext>
              </a:extLst>
            </p:cNvPr>
            <p:cNvSpPr txBox="1"/>
            <p:nvPr/>
          </p:nvSpPr>
          <p:spPr>
            <a:xfrm>
              <a:off x="4570933" y="4929785"/>
              <a:ext cx="3064666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Text here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iṣľiḓè">
              <a:extLst>
                <a:ext uri="{FF2B5EF4-FFF2-40B4-BE49-F238E27FC236}">
                  <a16:creationId xmlns:a16="http://schemas.microsoft.com/office/drawing/2014/main" id="{711881F9-035A-41F4-A6E0-0BE52FF1FBDA}"/>
                </a:ext>
              </a:extLst>
            </p:cNvPr>
            <p:cNvSpPr/>
            <p:nvPr/>
          </p:nvSpPr>
          <p:spPr bwMode="auto">
            <a:xfrm>
              <a:off x="4666216" y="4548625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" name="iṣ1íďê">
              <a:extLst>
                <a:ext uri="{FF2B5EF4-FFF2-40B4-BE49-F238E27FC236}">
                  <a16:creationId xmlns:a16="http://schemas.microsoft.com/office/drawing/2014/main" id="{39F2026C-3B5D-4F6A-A630-9DBAB0694908}"/>
                </a:ext>
              </a:extLst>
            </p:cNvPr>
            <p:cNvSpPr txBox="1"/>
            <p:nvPr/>
          </p:nvSpPr>
          <p:spPr>
            <a:xfrm>
              <a:off x="8386334" y="5250313"/>
              <a:ext cx="3064666" cy="83294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zh-CN" altLang="en-US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…..</a:t>
              </a:r>
              <a:endParaRPr lang="zh-CN" altLang="en-US" sz="1100" dirty="0"/>
            </a:p>
          </p:txBody>
        </p:sp>
        <p:sp>
          <p:nvSpPr>
            <p:cNvPr id="26" name="íŝḻíḑê">
              <a:extLst>
                <a:ext uri="{FF2B5EF4-FFF2-40B4-BE49-F238E27FC236}">
                  <a16:creationId xmlns:a16="http://schemas.microsoft.com/office/drawing/2014/main" id="{A28A4A34-F4DB-4639-BA98-5B57C47D1658}"/>
                </a:ext>
              </a:extLst>
            </p:cNvPr>
            <p:cNvSpPr txBox="1"/>
            <p:nvPr/>
          </p:nvSpPr>
          <p:spPr>
            <a:xfrm>
              <a:off x="8386334" y="4921223"/>
              <a:ext cx="3064666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7" name="îšḻiḋè">
              <a:extLst>
                <a:ext uri="{FF2B5EF4-FFF2-40B4-BE49-F238E27FC236}">
                  <a16:creationId xmlns:a16="http://schemas.microsoft.com/office/drawing/2014/main" id="{9B4A13B2-502F-43A8-8112-2847215F12E9}"/>
                </a:ext>
              </a:extLst>
            </p:cNvPr>
            <p:cNvSpPr/>
            <p:nvPr/>
          </p:nvSpPr>
          <p:spPr bwMode="auto">
            <a:xfrm>
              <a:off x="8481617" y="4548625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28" name="ïṣľîďe">
              <a:extLst>
                <a:ext uri="{FF2B5EF4-FFF2-40B4-BE49-F238E27FC236}">
                  <a16:creationId xmlns:a16="http://schemas.microsoft.com/office/drawing/2014/main" id="{37AE52F7-29F5-4DBF-BEE8-BB92D9CDD463}"/>
                </a:ext>
              </a:extLst>
            </p:cNvPr>
            <p:cNvSpPr txBox="1"/>
            <p:nvPr/>
          </p:nvSpPr>
          <p:spPr>
            <a:xfrm>
              <a:off x="2573755" y="2053452"/>
              <a:ext cx="3064666" cy="83106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zh-CN" altLang="en-US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…..</a:t>
              </a:r>
              <a:endParaRPr lang="zh-CN" altLang="en-US" sz="1100" dirty="0"/>
            </a:p>
          </p:txBody>
        </p:sp>
        <p:sp>
          <p:nvSpPr>
            <p:cNvPr id="29" name="íSlîďe">
              <a:extLst>
                <a:ext uri="{FF2B5EF4-FFF2-40B4-BE49-F238E27FC236}">
                  <a16:creationId xmlns:a16="http://schemas.microsoft.com/office/drawing/2014/main" id="{A4F63A93-EAF4-48E4-9B3B-166B15FF3099}"/>
                </a:ext>
              </a:extLst>
            </p:cNvPr>
            <p:cNvSpPr txBox="1"/>
            <p:nvPr/>
          </p:nvSpPr>
          <p:spPr>
            <a:xfrm>
              <a:off x="2573755" y="1724361"/>
              <a:ext cx="3064666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30" name="islïdê">
              <a:extLst>
                <a:ext uri="{FF2B5EF4-FFF2-40B4-BE49-F238E27FC236}">
                  <a16:creationId xmlns:a16="http://schemas.microsoft.com/office/drawing/2014/main" id="{DDD21758-16A3-4028-BD40-449CC34A01E2}"/>
                </a:ext>
              </a:extLst>
            </p:cNvPr>
            <p:cNvSpPr/>
            <p:nvPr/>
          </p:nvSpPr>
          <p:spPr bwMode="auto">
            <a:xfrm>
              <a:off x="2669038" y="1359000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0F882FD-769B-40EE-AE31-F08B43BCF3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5476" y="1486074"/>
              <a:ext cx="0" cy="140360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îṩľïḍê">
              <a:extLst>
                <a:ext uri="{FF2B5EF4-FFF2-40B4-BE49-F238E27FC236}">
                  <a16:creationId xmlns:a16="http://schemas.microsoft.com/office/drawing/2014/main" id="{B4209F8D-1F58-415A-B3C6-A842BFE4C05F}"/>
                </a:ext>
              </a:extLst>
            </p:cNvPr>
            <p:cNvSpPr txBox="1"/>
            <p:nvPr/>
          </p:nvSpPr>
          <p:spPr>
            <a:xfrm>
              <a:off x="6553575" y="2056733"/>
              <a:ext cx="3064666" cy="83294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zh-CN" altLang="en-US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…..</a:t>
              </a:r>
              <a:endParaRPr lang="zh-CN" altLang="en-US" sz="1100" dirty="0"/>
            </a:p>
          </p:txBody>
        </p:sp>
        <p:sp>
          <p:nvSpPr>
            <p:cNvPr id="33" name="íŝľïḓè">
              <a:extLst>
                <a:ext uri="{FF2B5EF4-FFF2-40B4-BE49-F238E27FC236}">
                  <a16:creationId xmlns:a16="http://schemas.microsoft.com/office/drawing/2014/main" id="{45B20B8B-2142-47F6-8DF6-E97F51D67AB3}"/>
                </a:ext>
              </a:extLst>
            </p:cNvPr>
            <p:cNvSpPr txBox="1"/>
            <p:nvPr/>
          </p:nvSpPr>
          <p:spPr>
            <a:xfrm>
              <a:off x="6553575" y="1727643"/>
              <a:ext cx="3064666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Text here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ïSľïḋe">
              <a:extLst>
                <a:ext uri="{FF2B5EF4-FFF2-40B4-BE49-F238E27FC236}">
                  <a16:creationId xmlns:a16="http://schemas.microsoft.com/office/drawing/2014/main" id="{A5EF7997-E730-4D5C-ADE8-67B309786E59}"/>
                </a:ext>
              </a:extLst>
            </p:cNvPr>
            <p:cNvSpPr/>
            <p:nvPr/>
          </p:nvSpPr>
          <p:spPr bwMode="auto">
            <a:xfrm>
              <a:off x="6648858" y="1359000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03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940A-5FBD-407C-8C47-E550128E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C042B-0C63-4A3C-963F-9ADC496A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FCD02-644C-42D9-AC38-67EF1F71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e64f2942-ba23-4e9f-a62f-444e3a592cb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FE4838-F813-4881-AF9C-BC70FA1F9A3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6725" y="1224000"/>
            <a:ext cx="10867099" cy="4919625"/>
            <a:chOff x="686725" y="1224000"/>
            <a:chExt cx="10867099" cy="4919625"/>
          </a:xfrm>
        </p:grpSpPr>
        <p:sp>
          <p:nvSpPr>
            <p:cNvPr id="6" name="iṡľíḓe">
              <a:extLst>
                <a:ext uri="{FF2B5EF4-FFF2-40B4-BE49-F238E27FC236}">
                  <a16:creationId xmlns:a16="http://schemas.microsoft.com/office/drawing/2014/main" id="{5BA899FF-C90D-46F2-9367-3A852F8A2143}"/>
                </a:ext>
              </a:extLst>
            </p:cNvPr>
            <p:cNvSpPr txBox="1"/>
            <p:nvPr/>
          </p:nvSpPr>
          <p:spPr>
            <a:xfrm>
              <a:off x="5151002" y="3838499"/>
              <a:ext cx="3151348" cy="1131827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When you copy &amp; paste, choose "keep text only" option.</a:t>
              </a:r>
            </a:p>
          </p:txBody>
        </p:sp>
        <p:sp>
          <p:nvSpPr>
            <p:cNvPr id="7" name="î$ḻíḑè">
              <a:extLst>
                <a:ext uri="{FF2B5EF4-FFF2-40B4-BE49-F238E27FC236}">
                  <a16:creationId xmlns:a16="http://schemas.microsoft.com/office/drawing/2014/main" id="{DDF8BBE5-2B74-4A24-AE32-1590E87BA2AA}"/>
                </a:ext>
              </a:extLst>
            </p:cNvPr>
            <p:cNvSpPr txBox="1"/>
            <p:nvPr/>
          </p:nvSpPr>
          <p:spPr>
            <a:xfrm>
              <a:off x="8400579" y="3838499"/>
              <a:ext cx="3151348" cy="1131827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When you copy &amp; paste, choose "keep text only" option.</a:t>
              </a:r>
            </a:p>
          </p:txBody>
        </p:sp>
        <p:sp>
          <p:nvSpPr>
            <p:cNvPr id="8" name="íṩľîdè">
              <a:extLst>
                <a:ext uri="{FF2B5EF4-FFF2-40B4-BE49-F238E27FC236}">
                  <a16:creationId xmlns:a16="http://schemas.microsoft.com/office/drawing/2014/main" id="{DC0C5206-DA34-43BF-BD1E-F722616A88A7}"/>
                </a:ext>
              </a:extLst>
            </p:cNvPr>
            <p:cNvSpPr/>
            <p:nvPr/>
          </p:nvSpPr>
          <p:spPr>
            <a:xfrm>
              <a:off x="5157804" y="3358916"/>
              <a:ext cx="3137740" cy="4170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2000" b="1" dirty="0"/>
                <a:t>Text Here</a:t>
              </a:r>
            </a:p>
          </p:txBody>
        </p:sp>
        <p:sp>
          <p:nvSpPr>
            <p:cNvPr id="9" name="ís1íḍè">
              <a:extLst>
                <a:ext uri="{FF2B5EF4-FFF2-40B4-BE49-F238E27FC236}">
                  <a16:creationId xmlns:a16="http://schemas.microsoft.com/office/drawing/2014/main" id="{AB5A5DF7-0DB7-4208-9247-60E1CBC5B537}"/>
                </a:ext>
              </a:extLst>
            </p:cNvPr>
            <p:cNvSpPr/>
            <p:nvPr/>
          </p:nvSpPr>
          <p:spPr>
            <a:xfrm>
              <a:off x="5157804" y="2214000"/>
              <a:ext cx="3137740" cy="1107000"/>
            </a:xfrm>
            <a:prstGeom prst="rect">
              <a:avLst/>
            </a:prstGeom>
            <a:blipFill>
              <a:blip r:embed="rId3"/>
              <a:stretch>
                <a:fillRect t="-44618" b="-436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íśḷíḋè">
              <a:extLst>
                <a:ext uri="{FF2B5EF4-FFF2-40B4-BE49-F238E27FC236}">
                  <a16:creationId xmlns:a16="http://schemas.microsoft.com/office/drawing/2014/main" id="{3D82FA25-26CD-46C7-958A-11986933CBF4}"/>
                </a:ext>
              </a:extLst>
            </p:cNvPr>
            <p:cNvSpPr/>
            <p:nvPr/>
          </p:nvSpPr>
          <p:spPr>
            <a:xfrm>
              <a:off x="8398680" y="3358916"/>
              <a:ext cx="3155144" cy="4170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ïSļíḋê">
              <a:extLst>
                <a:ext uri="{FF2B5EF4-FFF2-40B4-BE49-F238E27FC236}">
                  <a16:creationId xmlns:a16="http://schemas.microsoft.com/office/drawing/2014/main" id="{85A4CB1E-7CA4-4491-967B-73A419E447EC}"/>
                </a:ext>
              </a:extLst>
            </p:cNvPr>
            <p:cNvSpPr/>
            <p:nvPr/>
          </p:nvSpPr>
          <p:spPr>
            <a:xfrm>
              <a:off x="8398680" y="2214000"/>
              <a:ext cx="3137740" cy="1107000"/>
            </a:xfrm>
            <a:prstGeom prst="rect">
              <a:avLst/>
            </a:prstGeom>
            <a:blipFill>
              <a:blip r:embed="rId4"/>
              <a:stretch>
                <a:fillRect t="-44992" b="-439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iṥ1ïḍé">
              <a:extLst>
                <a:ext uri="{FF2B5EF4-FFF2-40B4-BE49-F238E27FC236}">
                  <a16:creationId xmlns:a16="http://schemas.microsoft.com/office/drawing/2014/main" id="{A4CD5D36-226B-4040-BEC9-070F468C9F77}"/>
                </a:ext>
              </a:extLst>
            </p:cNvPr>
            <p:cNvGrpSpPr/>
            <p:nvPr/>
          </p:nvGrpSpPr>
          <p:grpSpPr>
            <a:xfrm>
              <a:off x="6268206" y="1719000"/>
              <a:ext cx="916936" cy="916934"/>
              <a:chOff x="1371000" y="1758363"/>
              <a:chExt cx="731886" cy="731885"/>
            </a:xfrm>
          </p:grpSpPr>
          <p:sp>
            <p:nvSpPr>
              <p:cNvPr id="20" name="iṩlïďe">
                <a:extLst>
                  <a:ext uri="{FF2B5EF4-FFF2-40B4-BE49-F238E27FC236}">
                    <a16:creationId xmlns:a16="http://schemas.microsoft.com/office/drawing/2014/main" id="{972FC2A2-D020-4A04-B656-1C86B9CA8FE6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1" name="iŝḷïḓè">
                <a:extLst>
                  <a:ext uri="{FF2B5EF4-FFF2-40B4-BE49-F238E27FC236}">
                    <a16:creationId xmlns:a16="http://schemas.microsoft.com/office/drawing/2014/main" id="{746379E3-F8D8-46A4-A33E-19064983E043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13" name="ïṡļíde">
              <a:extLst>
                <a:ext uri="{FF2B5EF4-FFF2-40B4-BE49-F238E27FC236}">
                  <a16:creationId xmlns:a16="http://schemas.microsoft.com/office/drawing/2014/main" id="{AE19A1CC-30FC-48BD-9A1B-BBE44323CCAD}"/>
                </a:ext>
              </a:extLst>
            </p:cNvPr>
            <p:cNvGrpSpPr/>
            <p:nvPr/>
          </p:nvGrpSpPr>
          <p:grpSpPr>
            <a:xfrm>
              <a:off x="9509082" y="1719000"/>
              <a:ext cx="916936" cy="916934"/>
              <a:chOff x="1371000" y="1758363"/>
              <a:chExt cx="731886" cy="731885"/>
            </a:xfrm>
          </p:grpSpPr>
          <p:sp>
            <p:nvSpPr>
              <p:cNvPr id="18" name="ísḻiḋe">
                <a:extLst>
                  <a:ext uri="{FF2B5EF4-FFF2-40B4-BE49-F238E27FC236}">
                    <a16:creationId xmlns:a16="http://schemas.microsoft.com/office/drawing/2014/main" id="{0E6BF015-7054-4F4A-B0C7-69C07016DCFE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9" name="îŝḻïdè">
                <a:extLst>
                  <a:ext uri="{FF2B5EF4-FFF2-40B4-BE49-F238E27FC236}">
                    <a16:creationId xmlns:a16="http://schemas.microsoft.com/office/drawing/2014/main" id="{8FCB62AD-7562-45C4-B458-850E75BDE624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4B3520-2E6D-4080-985D-5A80FED51AAD}"/>
                </a:ext>
              </a:extLst>
            </p:cNvPr>
            <p:cNvCxnSpPr/>
            <p:nvPr/>
          </p:nvCxnSpPr>
          <p:spPr>
            <a:xfrm>
              <a:off x="4734872" y="1224000"/>
              <a:ext cx="0" cy="491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ṧḷíḓé">
              <a:extLst>
                <a:ext uri="{FF2B5EF4-FFF2-40B4-BE49-F238E27FC236}">
                  <a16:creationId xmlns:a16="http://schemas.microsoft.com/office/drawing/2014/main" id="{F78F16F8-6624-4716-B95D-588F9A00D428}"/>
                </a:ext>
              </a:extLst>
            </p:cNvPr>
            <p:cNvGrpSpPr/>
            <p:nvPr/>
          </p:nvGrpSpPr>
          <p:grpSpPr>
            <a:xfrm>
              <a:off x="686725" y="2688532"/>
              <a:ext cx="4002247" cy="1899399"/>
              <a:chOff x="687278" y="2398652"/>
              <a:chExt cx="3524773" cy="1899399"/>
            </a:xfrm>
          </p:grpSpPr>
          <p:sp>
            <p:nvSpPr>
              <p:cNvPr id="16" name="íṡḻîḍé">
                <a:extLst>
                  <a:ext uri="{FF2B5EF4-FFF2-40B4-BE49-F238E27FC236}">
                    <a16:creationId xmlns:a16="http://schemas.microsoft.com/office/drawing/2014/main" id="{4BC3E9E2-087A-4BEF-BBD1-DAF8179C65F7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7" name="îšlîḍé">
                <a:extLst>
                  <a:ext uri="{FF2B5EF4-FFF2-40B4-BE49-F238E27FC236}">
                    <a16:creationId xmlns:a16="http://schemas.microsoft.com/office/drawing/2014/main" id="{A0690498-B459-4064-B65C-B7039AE4A612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66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B56B5-F79A-4DA5-A25D-20C993D7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964ABF-701F-49F7-8459-5A37D4CC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BF2F2-C81C-4998-B9D2-E7D7C353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58a19e4d-3ceb-45fe-811f-2d64888e435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5146279-B9C9-4142-B9C7-F0ADBDD79B7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425" y="1764000"/>
            <a:ext cx="10852063" cy="3724282"/>
            <a:chOff x="668425" y="1764000"/>
            <a:chExt cx="10852063" cy="3724282"/>
          </a:xfrm>
        </p:grpSpPr>
        <p:grpSp>
          <p:nvGrpSpPr>
            <p:cNvPr id="6" name="îsḻiḋè">
              <a:extLst>
                <a:ext uri="{FF2B5EF4-FFF2-40B4-BE49-F238E27FC236}">
                  <a16:creationId xmlns:a16="http://schemas.microsoft.com/office/drawing/2014/main" id="{08E5A03B-540C-40A4-B742-C5B7576DAAC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80744" y="1764000"/>
              <a:ext cx="2830513" cy="3724282"/>
              <a:chOff x="2953" y="987"/>
              <a:chExt cx="1783" cy="2346"/>
            </a:xfrm>
          </p:grpSpPr>
          <p:sp>
            <p:nvSpPr>
              <p:cNvPr id="14" name="ïŝ1íďê">
                <a:extLst>
                  <a:ext uri="{FF2B5EF4-FFF2-40B4-BE49-F238E27FC236}">
                    <a16:creationId xmlns:a16="http://schemas.microsoft.com/office/drawing/2014/main" id="{CA35A50A-4975-4448-946B-FEE3DA6367F2}"/>
                  </a:ext>
                </a:extLst>
              </p:cNvPr>
              <p:cNvSpPr/>
              <p:nvPr/>
            </p:nvSpPr>
            <p:spPr bwMode="auto">
              <a:xfrm>
                <a:off x="4508" y="1862"/>
                <a:ext cx="202" cy="175"/>
              </a:xfrm>
              <a:custGeom>
                <a:avLst/>
                <a:gdLst>
                  <a:gd name="T0" fmla="*/ 0 w 23"/>
                  <a:gd name="T1" fmla="*/ 20 h 20"/>
                  <a:gd name="T2" fmla="*/ 23 w 23"/>
                  <a:gd name="T3" fmla="*/ 20 h 20"/>
                  <a:gd name="T4" fmla="*/ 19 w 23"/>
                  <a:gd name="T5" fmla="*/ 0 h 20"/>
                  <a:gd name="T6" fmla="*/ 0 w 23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0">
                    <a:moveTo>
                      <a:pt x="0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3"/>
                      <a:pt x="21" y="6"/>
                      <a:pt x="19" y="0"/>
                    </a:cubicBezTo>
                    <a:cubicBezTo>
                      <a:pt x="15" y="8"/>
                      <a:pt x="8" y="15"/>
                      <a:pt x="0" y="2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šḻïḓê">
                <a:extLst>
                  <a:ext uri="{FF2B5EF4-FFF2-40B4-BE49-F238E27FC236}">
                    <a16:creationId xmlns:a16="http://schemas.microsoft.com/office/drawing/2014/main" id="{9CF330F8-9811-439A-88D8-72937D40ABBC}"/>
                  </a:ext>
                </a:extLst>
              </p:cNvPr>
              <p:cNvSpPr/>
              <p:nvPr/>
            </p:nvSpPr>
            <p:spPr bwMode="auto">
              <a:xfrm>
                <a:off x="2953" y="1600"/>
                <a:ext cx="817" cy="1313"/>
              </a:xfrm>
              <a:custGeom>
                <a:avLst/>
                <a:gdLst>
                  <a:gd name="T0" fmla="*/ 17 w 93"/>
                  <a:gd name="T1" fmla="*/ 0 h 150"/>
                  <a:gd name="T2" fmla="*/ 0 w 93"/>
                  <a:gd name="T3" fmla="*/ 55 h 150"/>
                  <a:gd name="T4" fmla="*/ 71 w 93"/>
                  <a:gd name="T5" fmla="*/ 150 h 150"/>
                  <a:gd name="T6" fmla="*/ 93 w 93"/>
                  <a:gd name="T7" fmla="*/ 54 h 150"/>
                  <a:gd name="T8" fmla="*/ 17 w 93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50">
                    <a:moveTo>
                      <a:pt x="17" y="0"/>
                    </a:moveTo>
                    <a:cubicBezTo>
                      <a:pt x="6" y="16"/>
                      <a:pt x="0" y="35"/>
                      <a:pt x="0" y="55"/>
                    </a:cubicBezTo>
                    <a:cubicBezTo>
                      <a:pt x="0" y="100"/>
                      <a:pt x="30" y="137"/>
                      <a:pt x="71" y="150"/>
                    </a:cubicBezTo>
                    <a:cubicBezTo>
                      <a:pt x="93" y="54"/>
                      <a:pt x="93" y="54"/>
                      <a:pt x="93" y="5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ṡḻíḍe">
                <a:extLst>
                  <a:ext uri="{FF2B5EF4-FFF2-40B4-BE49-F238E27FC236}">
                    <a16:creationId xmlns:a16="http://schemas.microsoft.com/office/drawing/2014/main" id="{F3548CCC-7262-42C9-97FE-F8C1027E815D}"/>
                  </a:ext>
                </a:extLst>
              </p:cNvPr>
              <p:cNvSpPr/>
              <p:nvPr/>
            </p:nvSpPr>
            <p:spPr bwMode="auto">
              <a:xfrm>
                <a:off x="3137" y="1232"/>
                <a:ext cx="694" cy="796"/>
              </a:xfrm>
              <a:custGeom>
                <a:avLst/>
                <a:gdLst>
                  <a:gd name="T0" fmla="*/ 79 w 79"/>
                  <a:gd name="T1" fmla="*/ 91 h 91"/>
                  <a:gd name="T2" fmla="*/ 49 w 79"/>
                  <a:gd name="T3" fmla="*/ 35 h 91"/>
                  <a:gd name="T4" fmla="*/ 59 w 79"/>
                  <a:gd name="T5" fmla="*/ 0 h 91"/>
                  <a:gd name="T6" fmla="*/ 0 w 79"/>
                  <a:gd name="T7" fmla="*/ 36 h 91"/>
                  <a:gd name="T8" fmla="*/ 78 w 79"/>
                  <a:gd name="T9" fmla="*/ 91 h 91"/>
                  <a:gd name="T10" fmla="*/ 79 w 79"/>
                  <a:gd name="T1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91">
                    <a:moveTo>
                      <a:pt x="79" y="91"/>
                    </a:moveTo>
                    <a:cubicBezTo>
                      <a:pt x="61" y="79"/>
                      <a:pt x="49" y="58"/>
                      <a:pt x="49" y="35"/>
                    </a:cubicBezTo>
                    <a:cubicBezTo>
                      <a:pt x="49" y="22"/>
                      <a:pt x="53" y="10"/>
                      <a:pt x="59" y="0"/>
                    </a:cubicBezTo>
                    <a:cubicBezTo>
                      <a:pt x="35" y="5"/>
                      <a:pt x="15" y="18"/>
                      <a:pt x="0" y="36"/>
                    </a:cubicBezTo>
                    <a:cubicBezTo>
                      <a:pt x="78" y="91"/>
                      <a:pt x="78" y="91"/>
                      <a:pt x="78" y="91"/>
                    </a:cubicBezTo>
                    <a:lnTo>
                      <a:pt x="79" y="9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ŝḷîḍè">
                <a:extLst>
                  <a:ext uri="{FF2B5EF4-FFF2-40B4-BE49-F238E27FC236}">
                    <a16:creationId xmlns:a16="http://schemas.microsoft.com/office/drawing/2014/main" id="{4D415565-0788-49E3-AA96-BCB988DB4D0A}"/>
                  </a:ext>
                </a:extLst>
              </p:cNvPr>
              <p:cNvSpPr/>
              <p:nvPr/>
            </p:nvSpPr>
            <p:spPr bwMode="auto">
              <a:xfrm>
                <a:off x="3638" y="2098"/>
                <a:ext cx="395" cy="850"/>
              </a:xfrm>
              <a:custGeom>
                <a:avLst/>
                <a:gdLst>
                  <a:gd name="T0" fmla="*/ 45 w 45"/>
                  <a:gd name="T1" fmla="*/ 2 h 97"/>
                  <a:gd name="T2" fmla="*/ 37 w 45"/>
                  <a:gd name="T3" fmla="*/ 0 h 97"/>
                  <a:gd name="T4" fmla="*/ 22 w 45"/>
                  <a:gd name="T5" fmla="*/ 0 h 97"/>
                  <a:gd name="T6" fmla="*/ 0 w 45"/>
                  <a:gd name="T7" fmla="*/ 95 h 97"/>
                  <a:gd name="T8" fmla="*/ 22 w 45"/>
                  <a:gd name="T9" fmla="*/ 97 h 97"/>
                  <a:gd name="T10" fmla="*/ 38 w 45"/>
                  <a:gd name="T11" fmla="*/ 96 h 97"/>
                  <a:gd name="T12" fmla="*/ 38 w 45"/>
                  <a:gd name="T13" fmla="*/ 34 h 97"/>
                  <a:gd name="T14" fmla="*/ 45 w 45"/>
                  <a:gd name="T15" fmla="*/ 18 h 97"/>
                  <a:gd name="T16" fmla="*/ 45 w 45"/>
                  <a:gd name="T17" fmla="*/ 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97">
                    <a:moveTo>
                      <a:pt x="45" y="2"/>
                    </a:moveTo>
                    <a:cubicBezTo>
                      <a:pt x="42" y="1"/>
                      <a:pt x="39" y="1"/>
                      <a:pt x="3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" y="96"/>
                      <a:pt x="14" y="97"/>
                      <a:pt x="22" y="97"/>
                    </a:cubicBezTo>
                    <a:cubicBezTo>
                      <a:pt x="27" y="97"/>
                      <a:pt x="33" y="97"/>
                      <a:pt x="38" y="9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28"/>
                      <a:pt x="40" y="22"/>
                      <a:pt x="45" y="18"/>
                    </a:cubicBezTo>
                    <a:lnTo>
                      <a:pt x="45" y="2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ś1ïďe">
                <a:extLst>
                  <a:ext uri="{FF2B5EF4-FFF2-40B4-BE49-F238E27FC236}">
                    <a16:creationId xmlns:a16="http://schemas.microsoft.com/office/drawing/2014/main" id="{0D43C442-1E51-4D06-9C83-355841DEBA10}"/>
                  </a:ext>
                </a:extLst>
              </p:cNvPr>
              <p:cNvSpPr/>
              <p:nvPr/>
            </p:nvSpPr>
            <p:spPr bwMode="auto">
              <a:xfrm>
                <a:off x="4314" y="2098"/>
                <a:ext cx="396" cy="666"/>
              </a:xfrm>
              <a:custGeom>
                <a:avLst/>
                <a:gdLst>
                  <a:gd name="T0" fmla="*/ 0 w 45"/>
                  <a:gd name="T1" fmla="*/ 2 h 76"/>
                  <a:gd name="T2" fmla="*/ 0 w 45"/>
                  <a:gd name="T3" fmla="*/ 18 h 76"/>
                  <a:gd name="T4" fmla="*/ 6 w 45"/>
                  <a:gd name="T5" fmla="*/ 34 h 76"/>
                  <a:gd name="T6" fmla="*/ 6 w 45"/>
                  <a:gd name="T7" fmla="*/ 76 h 76"/>
                  <a:gd name="T8" fmla="*/ 45 w 45"/>
                  <a:gd name="T9" fmla="*/ 0 h 76"/>
                  <a:gd name="T10" fmla="*/ 8 w 45"/>
                  <a:gd name="T11" fmla="*/ 0 h 76"/>
                  <a:gd name="T12" fmla="*/ 0 w 45"/>
                  <a:gd name="T13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76">
                    <a:moveTo>
                      <a:pt x="0" y="2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22"/>
                      <a:pt x="6" y="28"/>
                      <a:pt x="6" y="34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29" y="58"/>
                      <a:pt x="44" y="31"/>
                      <a:pt x="4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ṥľíḑê">
                <a:extLst>
                  <a:ext uri="{FF2B5EF4-FFF2-40B4-BE49-F238E27FC236}">
                    <a16:creationId xmlns:a16="http://schemas.microsoft.com/office/drawing/2014/main" id="{FE898FD0-235E-4F2E-AF0B-F602E9FFA88F}"/>
                  </a:ext>
                </a:extLst>
              </p:cNvPr>
              <p:cNvSpPr/>
              <p:nvPr/>
            </p:nvSpPr>
            <p:spPr bwMode="auto">
              <a:xfrm>
                <a:off x="3612" y="987"/>
                <a:ext cx="1124" cy="2346"/>
              </a:xfrm>
              <a:custGeom>
                <a:avLst/>
                <a:gdLst>
                  <a:gd name="T0" fmla="*/ 75 w 128"/>
                  <a:gd name="T1" fmla="*/ 147 h 268"/>
                  <a:gd name="T2" fmla="*/ 75 w 128"/>
                  <a:gd name="T3" fmla="*/ 125 h 268"/>
                  <a:gd name="T4" fmla="*/ 128 w 128"/>
                  <a:gd name="T5" fmla="*/ 63 h 268"/>
                  <a:gd name="T6" fmla="*/ 64 w 128"/>
                  <a:gd name="T7" fmla="*/ 0 h 268"/>
                  <a:gd name="T8" fmla="*/ 0 w 128"/>
                  <a:gd name="T9" fmla="*/ 63 h 268"/>
                  <a:gd name="T10" fmla="*/ 52 w 128"/>
                  <a:gd name="T11" fmla="*/ 125 h 268"/>
                  <a:gd name="T12" fmla="*/ 52 w 128"/>
                  <a:gd name="T13" fmla="*/ 147 h 268"/>
                  <a:gd name="T14" fmla="*/ 46 w 128"/>
                  <a:gd name="T15" fmla="*/ 161 h 268"/>
                  <a:gd name="T16" fmla="*/ 46 w 128"/>
                  <a:gd name="T17" fmla="*/ 250 h 268"/>
                  <a:gd name="T18" fmla="*/ 64 w 128"/>
                  <a:gd name="T19" fmla="*/ 268 h 268"/>
                  <a:gd name="T20" fmla="*/ 82 w 128"/>
                  <a:gd name="T21" fmla="*/ 250 h 268"/>
                  <a:gd name="T22" fmla="*/ 82 w 128"/>
                  <a:gd name="T23" fmla="*/ 161 h 268"/>
                  <a:gd name="T24" fmla="*/ 75 w 128"/>
                  <a:gd name="T25" fmla="*/ 147 h 268"/>
                  <a:gd name="T26" fmla="*/ 13 w 128"/>
                  <a:gd name="T27" fmla="*/ 63 h 268"/>
                  <a:gd name="T28" fmla="*/ 64 w 128"/>
                  <a:gd name="T29" fmla="*/ 14 h 268"/>
                  <a:gd name="T30" fmla="*/ 114 w 128"/>
                  <a:gd name="T31" fmla="*/ 63 h 268"/>
                  <a:gd name="T32" fmla="*/ 64 w 128"/>
                  <a:gd name="T33" fmla="*/ 113 h 268"/>
                  <a:gd name="T34" fmla="*/ 13 w 128"/>
                  <a:gd name="T35" fmla="*/ 6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268">
                    <a:moveTo>
                      <a:pt x="75" y="147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105" y="120"/>
                      <a:pt x="128" y="94"/>
                      <a:pt x="128" y="63"/>
                    </a:cubicBezTo>
                    <a:cubicBezTo>
                      <a:pt x="128" y="28"/>
                      <a:pt x="99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4"/>
                      <a:pt x="22" y="120"/>
                      <a:pt x="52" y="125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48" y="151"/>
                      <a:pt x="46" y="156"/>
                      <a:pt x="46" y="161"/>
                    </a:cubicBezTo>
                    <a:cubicBezTo>
                      <a:pt x="46" y="250"/>
                      <a:pt x="46" y="250"/>
                      <a:pt x="46" y="250"/>
                    </a:cubicBezTo>
                    <a:cubicBezTo>
                      <a:pt x="46" y="259"/>
                      <a:pt x="54" y="268"/>
                      <a:pt x="64" y="268"/>
                    </a:cubicBezTo>
                    <a:cubicBezTo>
                      <a:pt x="74" y="268"/>
                      <a:pt x="82" y="259"/>
                      <a:pt x="82" y="250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2" y="156"/>
                      <a:pt x="79" y="151"/>
                      <a:pt x="75" y="147"/>
                    </a:cubicBezTo>
                    <a:close/>
                    <a:moveTo>
                      <a:pt x="13" y="63"/>
                    </a:moveTo>
                    <a:cubicBezTo>
                      <a:pt x="13" y="36"/>
                      <a:pt x="36" y="14"/>
                      <a:pt x="64" y="14"/>
                    </a:cubicBezTo>
                    <a:cubicBezTo>
                      <a:pt x="92" y="14"/>
                      <a:pt x="114" y="36"/>
                      <a:pt x="114" y="63"/>
                    </a:cubicBezTo>
                    <a:cubicBezTo>
                      <a:pt x="114" y="91"/>
                      <a:pt x="92" y="113"/>
                      <a:pt x="64" y="113"/>
                    </a:cubicBezTo>
                    <a:cubicBezTo>
                      <a:pt x="36" y="113"/>
                      <a:pt x="13" y="91"/>
                      <a:pt x="1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ṡḷiḋê">
                <a:extLst>
                  <a:ext uri="{FF2B5EF4-FFF2-40B4-BE49-F238E27FC236}">
                    <a16:creationId xmlns:a16="http://schemas.microsoft.com/office/drawing/2014/main" id="{1D7477B1-A12B-4FE3-9C6A-CC08BBD3B329}"/>
                  </a:ext>
                </a:extLst>
              </p:cNvPr>
              <p:cNvSpPr/>
              <p:nvPr/>
            </p:nvSpPr>
            <p:spPr bwMode="auto">
              <a:xfrm>
                <a:off x="3945" y="1451"/>
                <a:ext cx="79" cy="1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Sḻïḍê">
                <a:extLst>
                  <a:ext uri="{FF2B5EF4-FFF2-40B4-BE49-F238E27FC236}">
                    <a16:creationId xmlns:a16="http://schemas.microsoft.com/office/drawing/2014/main" id="{CB5C96DE-B058-4833-9F29-23B46BA02D47}"/>
                  </a:ext>
                </a:extLst>
              </p:cNvPr>
              <p:cNvSpPr/>
              <p:nvPr/>
            </p:nvSpPr>
            <p:spPr bwMode="auto">
              <a:xfrm>
                <a:off x="4227" y="1608"/>
                <a:ext cx="79" cy="140"/>
              </a:xfrm>
              <a:custGeom>
                <a:avLst/>
                <a:gdLst>
                  <a:gd name="T0" fmla="*/ 4 w 9"/>
                  <a:gd name="T1" fmla="*/ 0 h 16"/>
                  <a:gd name="T2" fmla="*/ 0 w 9"/>
                  <a:gd name="T3" fmla="*/ 8 h 16"/>
                  <a:gd name="T4" fmla="*/ 4 w 9"/>
                  <a:gd name="T5" fmla="*/ 16 h 16"/>
                  <a:gd name="T6" fmla="*/ 9 w 9"/>
                  <a:gd name="T7" fmla="*/ 8 h 16"/>
                  <a:gd name="T8" fmla="*/ 4 w 9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6">
                    <a:moveTo>
                      <a:pt x="4" y="0"/>
                    </a:moveTo>
                    <a:cubicBezTo>
                      <a:pt x="1" y="0"/>
                      <a:pt x="0" y="4"/>
                      <a:pt x="0" y="8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7" y="16"/>
                      <a:pt x="9" y="13"/>
                      <a:pt x="9" y="8"/>
                    </a:cubicBezTo>
                    <a:cubicBezTo>
                      <a:pt x="9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$ļïḓê">
                <a:extLst>
                  <a:ext uri="{FF2B5EF4-FFF2-40B4-BE49-F238E27FC236}">
                    <a16:creationId xmlns:a16="http://schemas.microsoft.com/office/drawing/2014/main" id="{42C4A986-3B60-491F-ACE5-3D062E31CF6D}"/>
                  </a:ext>
                </a:extLst>
              </p:cNvPr>
              <p:cNvSpPr/>
              <p:nvPr/>
            </p:nvSpPr>
            <p:spPr bwMode="auto">
              <a:xfrm>
                <a:off x="3770" y="1223"/>
                <a:ext cx="799" cy="709"/>
              </a:xfrm>
              <a:custGeom>
                <a:avLst/>
                <a:gdLst>
                  <a:gd name="T0" fmla="*/ 19 w 91"/>
                  <a:gd name="T1" fmla="*/ 0 h 81"/>
                  <a:gd name="T2" fmla="*/ 0 w 91"/>
                  <a:gd name="T3" fmla="*/ 36 h 81"/>
                  <a:gd name="T4" fmla="*/ 46 w 91"/>
                  <a:gd name="T5" fmla="*/ 81 h 81"/>
                  <a:gd name="T6" fmla="*/ 91 w 91"/>
                  <a:gd name="T7" fmla="*/ 45 h 81"/>
                  <a:gd name="T8" fmla="*/ 19 w 91"/>
                  <a:gd name="T9" fmla="*/ 0 h 81"/>
                  <a:gd name="T10" fmla="*/ 13 w 91"/>
                  <a:gd name="T11" fmla="*/ 34 h 81"/>
                  <a:gd name="T12" fmla="*/ 25 w 91"/>
                  <a:gd name="T13" fmla="*/ 21 h 81"/>
                  <a:gd name="T14" fmla="*/ 37 w 91"/>
                  <a:gd name="T15" fmla="*/ 34 h 81"/>
                  <a:gd name="T16" fmla="*/ 25 w 91"/>
                  <a:gd name="T17" fmla="*/ 48 h 81"/>
                  <a:gd name="T18" fmla="*/ 13 w 91"/>
                  <a:gd name="T19" fmla="*/ 34 h 81"/>
                  <a:gd name="T20" fmla="*/ 25 w 91"/>
                  <a:gd name="T21" fmla="*/ 66 h 81"/>
                  <a:gd name="T22" fmla="*/ 50 w 91"/>
                  <a:gd name="T23" fmla="*/ 21 h 81"/>
                  <a:gd name="T24" fmla="*/ 56 w 91"/>
                  <a:gd name="T25" fmla="*/ 21 h 81"/>
                  <a:gd name="T26" fmla="*/ 31 w 91"/>
                  <a:gd name="T27" fmla="*/ 66 h 81"/>
                  <a:gd name="T28" fmla="*/ 25 w 91"/>
                  <a:gd name="T29" fmla="*/ 66 h 81"/>
                  <a:gd name="T30" fmla="*/ 56 w 91"/>
                  <a:gd name="T31" fmla="*/ 66 h 81"/>
                  <a:gd name="T32" fmla="*/ 44 w 91"/>
                  <a:gd name="T33" fmla="*/ 53 h 81"/>
                  <a:gd name="T34" fmla="*/ 57 w 91"/>
                  <a:gd name="T35" fmla="*/ 39 h 81"/>
                  <a:gd name="T36" fmla="*/ 68 w 91"/>
                  <a:gd name="T37" fmla="*/ 52 h 81"/>
                  <a:gd name="T38" fmla="*/ 56 w 91"/>
                  <a:gd name="T39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" h="81">
                    <a:moveTo>
                      <a:pt x="19" y="0"/>
                    </a:moveTo>
                    <a:cubicBezTo>
                      <a:pt x="7" y="8"/>
                      <a:pt x="0" y="21"/>
                      <a:pt x="0" y="36"/>
                    </a:cubicBezTo>
                    <a:cubicBezTo>
                      <a:pt x="0" y="61"/>
                      <a:pt x="20" y="81"/>
                      <a:pt x="46" y="81"/>
                    </a:cubicBezTo>
                    <a:cubicBezTo>
                      <a:pt x="68" y="81"/>
                      <a:pt x="87" y="66"/>
                      <a:pt x="91" y="45"/>
                    </a:cubicBezTo>
                    <a:cubicBezTo>
                      <a:pt x="75" y="20"/>
                      <a:pt x="49" y="3"/>
                      <a:pt x="19" y="0"/>
                    </a:cubicBezTo>
                    <a:close/>
                    <a:moveTo>
                      <a:pt x="13" y="34"/>
                    </a:moveTo>
                    <a:cubicBezTo>
                      <a:pt x="13" y="27"/>
                      <a:pt x="18" y="21"/>
                      <a:pt x="25" y="21"/>
                    </a:cubicBezTo>
                    <a:cubicBezTo>
                      <a:pt x="33" y="21"/>
                      <a:pt x="37" y="26"/>
                      <a:pt x="37" y="34"/>
                    </a:cubicBezTo>
                    <a:cubicBezTo>
                      <a:pt x="37" y="43"/>
                      <a:pt x="31" y="48"/>
                      <a:pt x="25" y="48"/>
                    </a:cubicBezTo>
                    <a:cubicBezTo>
                      <a:pt x="18" y="48"/>
                      <a:pt x="13" y="43"/>
                      <a:pt x="13" y="34"/>
                    </a:cubicBezTo>
                    <a:close/>
                    <a:moveTo>
                      <a:pt x="25" y="66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31" y="66"/>
                      <a:pt x="31" y="66"/>
                      <a:pt x="31" y="66"/>
                    </a:cubicBezTo>
                    <a:lnTo>
                      <a:pt x="25" y="66"/>
                    </a:lnTo>
                    <a:close/>
                    <a:moveTo>
                      <a:pt x="56" y="66"/>
                    </a:moveTo>
                    <a:cubicBezTo>
                      <a:pt x="50" y="66"/>
                      <a:pt x="44" y="61"/>
                      <a:pt x="44" y="53"/>
                    </a:cubicBezTo>
                    <a:cubicBezTo>
                      <a:pt x="44" y="45"/>
                      <a:pt x="49" y="39"/>
                      <a:pt x="57" y="39"/>
                    </a:cubicBezTo>
                    <a:cubicBezTo>
                      <a:pt x="64" y="39"/>
                      <a:pt x="68" y="44"/>
                      <a:pt x="68" y="52"/>
                    </a:cubicBezTo>
                    <a:cubicBezTo>
                      <a:pt x="68" y="61"/>
                      <a:pt x="63" y="66"/>
                      <a:pt x="56" y="6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lîḍé">
              <a:extLst>
                <a:ext uri="{FF2B5EF4-FFF2-40B4-BE49-F238E27FC236}">
                  <a16:creationId xmlns:a16="http://schemas.microsoft.com/office/drawing/2014/main" id="{39F45B5A-A439-403E-8AA5-D4D6726C5AC3}"/>
                </a:ext>
              </a:extLst>
            </p:cNvPr>
            <p:cNvSpPr txBox="1"/>
            <p:nvPr/>
          </p:nvSpPr>
          <p:spPr>
            <a:xfrm>
              <a:off x="668425" y="3264191"/>
              <a:ext cx="3807575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8" name="îşḻîḋe">
              <a:extLst>
                <a:ext uri="{FF2B5EF4-FFF2-40B4-BE49-F238E27FC236}">
                  <a16:creationId xmlns:a16="http://schemas.microsoft.com/office/drawing/2014/main" id="{20226623-A5F9-4B58-B46E-3171D32B6718}"/>
                </a:ext>
              </a:extLst>
            </p:cNvPr>
            <p:cNvSpPr/>
            <p:nvPr/>
          </p:nvSpPr>
          <p:spPr>
            <a:xfrm>
              <a:off x="668425" y="2885086"/>
              <a:ext cx="3807575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22D61CE-2A36-49B7-A5C9-D9294728C140}"/>
                </a:ext>
              </a:extLst>
            </p:cNvPr>
            <p:cNvCxnSpPr/>
            <p:nvPr/>
          </p:nvCxnSpPr>
          <p:spPr>
            <a:xfrm>
              <a:off x="7511257" y="3483321"/>
              <a:ext cx="400923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ṥḷiḑe">
              <a:extLst>
                <a:ext uri="{FF2B5EF4-FFF2-40B4-BE49-F238E27FC236}">
                  <a16:creationId xmlns:a16="http://schemas.microsoft.com/office/drawing/2014/main" id="{A0D7B6E9-89BD-402D-8736-D074C8CB666D}"/>
                </a:ext>
              </a:extLst>
            </p:cNvPr>
            <p:cNvSpPr txBox="1"/>
            <p:nvPr/>
          </p:nvSpPr>
          <p:spPr>
            <a:xfrm>
              <a:off x="7712913" y="2455005"/>
              <a:ext cx="3807575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1" name="íşľïdè">
              <a:extLst>
                <a:ext uri="{FF2B5EF4-FFF2-40B4-BE49-F238E27FC236}">
                  <a16:creationId xmlns:a16="http://schemas.microsoft.com/office/drawing/2014/main" id="{CCEA794D-6E3F-4F36-8C61-000ED694DF74}"/>
                </a:ext>
              </a:extLst>
            </p:cNvPr>
            <p:cNvSpPr/>
            <p:nvPr/>
          </p:nvSpPr>
          <p:spPr>
            <a:xfrm>
              <a:off x="7712913" y="2075900"/>
              <a:ext cx="3807575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2" name="ísḻíďé">
              <a:extLst>
                <a:ext uri="{FF2B5EF4-FFF2-40B4-BE49-F238E27FC236}">
                  <a16:creationId xmlns:a16="http://schemas.microsoft.com/office/drawing/2014/main" id="{6FCD9486-EEDB-4C63-874B-A85CAAD7CF30}"/>
                </a:ext>
              </a:extLst>
            </p:cNvPr>
            <p:cNvSpPr txBox="1"/>
            <p:nvPr/>
          </p:nvSpPr>
          <p:spPr>
            <a:xfrm>
              <a:off x="7712913" y="4013498"/>
              <a:ext cx="3807575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3" name="îṧḷîḋe">
              <a:extLst>
                <a:ext uri="{FF2B5EF4-FFF2-40B4-BE49-F238E27FC236}">
                  <a16:creationId xmlns:a16="http://schemas.microsoft.com/office/drawing/2014/main" id="{4866C158-DC98-464C-8FCA-96E25BF8C805}"/>
                </a:ext>
              </a:extLst>
            </p:cNvPr>
            <p:cNvSpPr/>
            <p:nvPr/>
          </p:nvSpPr>
          <p:spPr>
            <a:xfrm>
              <a:off x="7712913" y="3634393"/>
              <a:ext cx="3807575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80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0E1C-553A-4881-9FF5-D70549BF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4A7CCE-6E8E-421E-B0E9-09F3AA3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6C64C-13E7-49C9-8163-0CCA7E5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fd1366ba-7641-464a-932f-5d857f1af7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E6D46A-AC44-45FF-8469-0AD0697357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id="6" name="ïṡ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081291-5F45-4BBB-97E4-AA8CC0CB0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9918" y="1085850"/>
              <a:ext cx="10429110" cy="4310245"/>
              <a:chOff x="1059918" y="1028700"/>
              <a:chExt cx="10429110" cy="4310245"/>
            </a:xfrm>
          </p:grpSpPr>
          <p:sp>
            <p:nvSpPr>
              <p:cNvPr id="10" name="îṥḷíḋê">
                <a:extLst>
                  <a:ext uri="{FF2B5EF4-FFF2-40B4-BE49-F238E27FC236}">
                    <a16:creationId xmlns:a16="http://schemas.microsoft.com/office/drawing/2014/main" id="{47D4C7EF-6A5A-43CF-BAFC-444AF05E3B68}"/>
                  </a:ext>
                </a:extLst>
              </p:cNvPr>
              <p:cNvSpPr/>
              <p:nvPr/>
            </p:nvSpPr>
            <p:spPr bwMode="auto"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îḑe">
                <a:extLst>
                  <a:ext uri="{FF2B5EF4-FFF2-40B4-BE49-F238E27FC236}">
                    <a16:creationId xmlns:a16="http://schemas.microsoft.com/office/drawing/2014/main" id="{3C8DF541-7FD5-4826-8948-C42CA64AE8CE}"/>
                  </a:ext>
                </a:extLst>
              </p:cNvPr>
              <p:cNvSpPr/>
              <p:nvPr/>
            </p:nvSpPr>
            <p:spPr bwMode="auto"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2" name="ïsḷïďé">
                <a:extLst>
                  <a:ext uri="{FF2B5EF4-FFF2-40B4-BE49-F238E27FC236}">
                    <a16:creationId xmlns:a16="http://schemas.microsoft.com/office/drawing/2014/main" id="{E0E68D17-BC78-4D8F-98A1-639D833141A3}"/>
                  </a:ext>
                </a:extLst>
              </p:cNvPr>
              <p:cNvGrpSpPr/>
              <p:nvPr/>
            </p:nvGrpSpPr>
            <p:grpSpPr>
              <a:xfrm>
                <a:off x="3153571" y="1914547"/>
                <a:ext cx="3340223" cy="1988346"/>
                <a:chOff x="2864250" y="1742172"/>
                <a:chExt cx="1976635" cy="117663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ïṥḷîḍè">
                  <a:extLst>
                    <a:ext uri="{FF2B5EF4-FFF2-40B4-BE49-F238E27FC236}">
                      <a16:creationId xmlns:a16="http://schemas.microsoft.com/office/drawing/2014/main" id="{1B2E2CD9-BD79-49A1-8C23-458505C1F255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2864250" y="1800627"/>
                  <a:ext cx="1059730" cy="1059728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îšļîďê">
                  <a:extLst>
                    <a:ext uri="{FF2B5EF4-FFF2-40B4-BE49-F238E27FC236}">
                      <a16:creationId xmlns:a16="http://schemas.microsoft.com/office/drawing/2014/main" id="{3D2BAAAF-5562-4A34-A09E-22A537B3D91A}"/>
                    </a:ext>
                  </a:extLst>
                </p:cNvPr>
                <p:cNvSpPr/>
                <p:nvPr/>
              </p:nvSpPr>
              <p:spPr bwMode="auto">
                <a:xfrm>
                  <a:off x="3664247" y="1742172"/>
                  <a:ext cx="1176638" cy="117663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ïṧlídè">
                <a:extLst>
                  <a:ext uri="{FF2B5EF4-FFF2-40B4-BE49-F238E27FC236}">
                    <a16:creationId xmlns:a16="http://schemas.microsoft.com/office/drawing/2014/main" id="{536E32CD-0C29-46F5-B821-C2BA86E41A1A}"/>
                  </a:ext>
                </a:extLst>
              </p:cNvPr>
              <p:cNvGrpSpPr/>
              <p:nvPr/>
            </p:nvGrpSpPr>
            <p:grpSpPr>
              <a:xfrm>
                <a:off x="6208863" y="2071457"/>
                <a:ext cx="2789075" cy="1674531"/>
                <a:chOff x="4672271" y="1835025"/>
                <a:chExt cx="1650483" cy="99093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5" name="îSḻíďè">
                  <a:extLst>
                    <a:ext uri="{FF2B5EF4-FFF2-40B4-BE49-F238E27FC236}">
                      <a16:creationId xmlns:a16="http://schemas.microsoft.com/office/drawing/2014/main" id="{4DA25B98-63FD-4046-813A-FBE375946CB7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4672271" y="1899389"/>
                  <a:ext cx="862206" cy="862204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šḷíḓé">
                  <a:extLst>
                    <a:ext uri="{FF2B5EF4-FFF2-40B4-BE49-F238E27FC236}">
                      <a16:creationId xmlns:a16="http://schemas.microsoft.com/office/drawing/2014/main" id="{07BBAD65-10D3-46D2-B7BE-37DA2C71026F}"/>
                    </a:ext>
                  </a:extLst>
                </p:cNvPr>
                <p:cNvSpPr/>
                <p:nvPr/>
              </p:nvSpPr>
              <p:spPr bwMode="auto">
                <a:xfrm>
                  <a:off x="5331822" y="1835025"/>
                  <a:ext cx="990932" cy="990932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íşḻíḋê">
                <a:extLst>
                  <a:ext uri="{FF2B5EF4-FFF2-40B4-BE49-F238E27FC236}">
                    <a16:creationId xmlns:a16="http://schemas.microsoft.com/office/drawing/2014/main" id="{1F2E1CD6-D0E4-4867-96E3-B04E2DD489D0}"/>
                  </a:ext>
                </a:extLst>
              </p:cNvPr>
              <p:cNvGrpSpPr/>
              <p:nvPr/>
            </p:nvGrpSpPr>
            <p:grpSpPr>
              <a:xfrm>
                <a:off x="8757968" y="2238159"/>
                <a:ext cx="2260943" cy="1341122"/>
                <a:chOff x="6414703" y="1981123"/>
                <a:chExt cx="1532523" cy="90904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3" name="îşḷíḋè">
                  <a:extLst>
                    <a:ext uri="{FF2B5EF4-FFF2-40B4-BE49-F238E27FC236}">
                      <a16:creationId xmlns:a16="http://schemas.microsoft.com/office/drawing/2014/main" id="{78B76C7B-C1A1-4388-942D-439DDBA49528}"/>
                    </a:ext>
                  </a:extLst>
                </p:cNvPr>
                <p:cNvSpPr/>
                <p:nvPr/>
              </p:nvSpPr>
              <p:spPr bwMode="auto">
                <a:xfrm rot="8100000" flipH="1">
                  <a:off x="6414703" y="2019786"/>
                  <a:ext cx="831722" cy="831720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ŝḻíďè">
                  <a:extLst>
                    <a:ext uri="{FF2B5EF4-FFF2-40B4-BE49-F238E27FC236}">
                      <a16:creationId xmlns:a16="http://schemas.microsoft.com/office/drawing/2014/main" id="{FC63B434-5FCB-4979-9A69-2864B99FF83F}"/>
                    </a:ext>
                  </a:extLst>
                </p:cNvPr>
                <p:cNvSpPr/>
                <p:nvPr/>
              </p:nvSpPr>
              <p:spPr bwMode="auto">
                <a:xfrm>
                  <a:off x="7038181" y="1981123"/>
                  <a:ext cx="909045" cy="90904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" name="íṧḷïďe">
                <a:extLst>
                  <a:ext uri="{FF2B5EF4-FFF2-40B4-BE49-F238E27FC236}">
                    <a16:creationId xmlns:a16="http://schemas.microsoft.com/office/drawing/2014/main" id="{3A3246A3-669F-44F3-9D70-C5C53AEC445A}"/>
                  </a:ext>
                </a:extLst>
              </p:cNvPr>
              <p:cNvSpPr/>
              <p:nvPr/>
            </p:nvSpPr>
            <p:spPr bwMode="auto"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6" name="iSlíḑe">
                <a:extLst>
                  <a:ext uri="{FF2B5EF4-FFF2-40B4-BE49-F238E27FC236}">
                    <a16:creationId xmlns:a16="http://schemas.microsoft.com/office/drawing/2014/main" id="{66984F7F-2358-494F-A5D2-C3D7D1BFF954}"/>
                  </a:ext>
                </a:extLst>
              </p:cNvPr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  <a:solidFill>
                <a:schemeClr val="bg1"/>
              </a:solidFill>
            </p:grpSpPr>
            <p:sp>
              <p:nvSpPr>
                <p:cNvPr id="60" name="ïşļïďe">
                  <a:extLst>
                    <a:ext uri="{FF2B5EF4-FFF2-40B4-BE49-F238E27FC236}">
                      <a16:creationId xmlns:a16="http://schemas.microsoft.com/office/drawing/2014/main" id="{9228B057-8C97-43B2-B07B-0D457D2EDA6D}"/>
                    </a:ext>
                  </a:extLst>
                </p:cNvPr>
                <p:cNvSpPr/>
                <p:nvPr/>
              </p:nvSpPr>
              <p:spPr bwMode="auto">
                <a:xfrm>
                  <a:off x="4792663" y="2824163"/>
                  <a:ext cx="76200" cy="93663"/>
                </a:xfrm>
                <a:custGeom>
                  <a:avLst/>
                  <a:gdLst/>
                  <a:ahLst/>
                  <a:cxnLst>
                    <a:cxn ang="0">
                      <a:pos x="49" y="12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6"/>
                    </a:cxn>
                    <a:cxn ang="0">
                      <a:pos x="0" y="25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2"/>
                    </a:cxn>
                    <a:cxn ang="0">
                      <a:pos x="35" y="61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2"/>
                    </a:cxn>
                    <a:cxn ang="0">
                      <a:pos x="37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5" y="38"/>
                    </a:cxn>
                    <a:cxn ang="0">
                      <a:pos x="15" y="28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7" y="27"/>
                    </a:cxn>
                    <a:cxn ang="0">
                      <a:pos x="37" y="39"/>
                    </a:cxn>
                  </a:cxnLst>
                  <a:rect l="0" t="0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śľïḓé">
                  <a:extLst>
                    <a:ext uri="{FF2B5EF4-FFF2-40B4-BE49-F238E27FC236}">
                      <a16:creationId xmlns:a16="http://schemas.microsoft.com/office/drawing/2014/main" id="{5A8FB131-EC85-4B9A-8767-3D51352A29DD}"/>
                    </a:ext>
                  </a:extLst>
                </p:cNvPr>
                <p:cNvSpPr/>
                <p:nvPr/>
              </p:nvSpPr>
              <p:spPr bwMode="auto">
                <a:xfrm>
                  <a:off x="4679950" y="2716213"/>
                  <a:ext cx="77788" cy="95250"/>
                </a:xfrm>
                <a:custGeom>
                  <a:avLst/>
                  <a:gdLst/>
                  <a:ahLst/>
                  <a:cxnLst>
                    <a:cxn ang="0">
                      <a:pos x="35" y="62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3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7"/>
                    </a:cxn>
                    <a:cxn ang="0">
                      <a:pos x="0" y="26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3"/>
                    </a:cxn>
                    <a:cxn ang="0">
                      <a:pos x="35" y="62"/>
                    </a:cxn>
                    <a:cxn ang="0">
                      <a:pos x="14" y="39"/>
                    </a:cxn>
                    <a:cxn ang="0">
                      <a:pos x="14" y="29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6" y="28"/>
                    </a:cxn>
                    <a:cxn ang="0">
                      <a:pos x="36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îśḻiďè">
                  <a:extLst>
                    <a:ext uri="{FF2B5EF4-FFF2-40B4-BE49-F238E27FC236}">
                      <a16:creationId xmlns:a16="http://schemas.microsoft.com/office/drawing/2014/main" id="{3A646EF7-6F79-4487-9A5C-C3FB55665EF3}"/>
                    </a:ext>
                  </a:extLst>
                </p:cNvPr>
                <p:cNvSpPr/>
                <p:nvPr/>
              </p:nvSpPr>
              <p:spPr bwMode="auto">
                <a:xfrm>
                  <a:off x="4710113" y="2714626"/>
                  <a:ext cx="130175" cy="203200"/>
                </a:xfrm>
                <a:custGeom>
                  <a:avLst/>
                  <a:gdLst/>
                  <a:ahLst/>
                  <a:cxnLst>
                    <a:cxn ang="0">
                      <a:pos x="86" y="1"/>
                    </a:cxn>
                    <a:cxn ang="0">
                      <a:pos x="83" y="0"/>
                    </a:cxn>
                    <a:cxn ang="0">
                      <a:pos x="72" y="0"/>
                    </a:cxn>
                    <a:cxn ang="0">
                      <a:pos x="68" y="1"/>
                    </a:cxn>
                    <a:cxn ang="0">
                      <a:pos x="65" y="5"/>
                    </a:cxn>
                    <a:cxn ang="0">
                      <a:pos x="2" y="128"/>
                    </a:cxn>
                    <a:cxn ang="0">
                      <a:pos x="1" y="133"/>
                    </a:cxn>
                    <a:cxn ang="0">
                      <a:pos x="4" y="134"/>
                    </a:cxn>
                    <a:cxn ang="0">
                      <a:pos x="15" y="134"/>
                    </a:cxn>
                    <a:cxn ang="0">
                      <a:pos x="18" y="133"/>
                    </a:cxn>
                    <a:cxn ang="0">
                      <a:pos x="21" y="129"/>
                    </a:cxn>
                    <a:cxn ang="0">
                      <a:pos x="84" y="6"/>
                    </a:cxn>
                    <a:cxn ang="0">
                      <a:pos x="86" y="1"/>
                    </a:cxn>
                  </a:cxnLst>
                  <a:rect l="0" t="0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íṡ1íḋê">
                <a:extLst>
                  <a:ext uri="{FF2B5EF4-FFF2-40B4-BE49-F238E27FC236}">
                    <a16:creationId xmlns:a16="http://schemas.microsoft.com/office/drawing/2014/main" id="{73C2CA8C-1C80-4089-859A-498949A98EAD}"/>
                  </a:ext>
                </a:extLst>
              </p:cNvPr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  <a:solidFill>
                <a:schemeClr val="bg1"/>
              </a:solidFill>
            </p:grpSpPr>
            <p:sp>
              <p:nvSpPr>
                <p:cNvPr id="51" name="îśļíḋè">
                  <a:extLst>
                    <a:ext uri="{FF2B5EF4-FFF2-40B4-BE49-F238E27FC236}">
                      <a16:creationId xmlns:a16="http://schemas.microsoft.com/office/drawing/2014/main" id="{3909D1A7-549A-418E-83BC-0AAAECB1287C}"/>
                    </a:ext>
                  </a:extLst>
                </p:cNvPr>
                <p:cNvSpPr/>
                <p:nvPr/>
              </p:nvSpPr>
              <p:spPr bwMode="auto">
                <a:xfrm>
                  <a:off x="4779963" y="2466976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$1íḓe">
                  <a:extLst>
                    <a:ext uri="{FF2B5EF4-FFF2-40B4-BE49-F238E27FC236}">
                      <a16:creationId xmlns:a16="http://schemas.microsoft.com/office/drawing/2014/main" id="{4097E2D8-ACD0-4B89-9E05-5AE8F4792585}"/>
                    </a:ext>
                  </a:extLst>
                </p:cNvPr>
                <p:cNvSpPr/>
                <p:nvPr/>
              </p:nvSpPr>
              <p:spPr bwMode="auto">
                <a:xfrm>
                  <a:off x="4754563" y="2511426"/>
                  <a:ext cx="23813" cy="31750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6" y="4"/>
                    </a:cxn>
                    <a:cxn ang="0">
                      <a:pos x="5" y="6"/>
                    </a:cxn>
                    <a:cxn ang="0">
                      <a:pos x="2" y="12"/>
                    </a:cxn>
                    <a:cxn ang="0">
                      <a:pos x="1" y="16"/>
                    </a:cxn>
                    <a:cxn ang="0">
                      <a:pos x="1" y="19"/>
                    </a:cxn>
                    <a:cxn ang="0">
                      <a:pos x="3" y="21"/>
                    </a:cxn>
                    <a:cxn ang="0">
                      <a:pos x="3" y="21"/>
                    </a:cxn>
                    <a:cxn ang="0">
                      <a:pos x="5" y="21"/>
                    </a:cxn>
                    <a:cxn ang="0">
                      <a:pos x="11" y="1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6" y="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Sḻîḓê">
                  <a:extLst>
                    <a:ext uri="{FF2B5EF4-FFF2-40B4-BE49-F238E27FC236}">
                      <a16:creationId xmlns:a16="http://schemas.microsoft.com/office/drawing/2014/main" id="{B56A6D6F-30E7-43EF-9D22-09AA5DF3334C}"/>
                    </a:ext>
                  </a:extLst>
                </p:cNvPr>
                <p:cNvSpPr/>
                <p:nvPr/>
              </p:nvSpPr>
              <p:spPr bwMode="auto">
                <a:xfrm>
                  <a:off x="4733925" y="2487613"/>
                  <a:ext cx="31750" cy="46038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21" y="10"/>
                    </a:cxn>
                    <a:cxn ang="0">
                      <a:pos x="21" y="7"/>
                    </a:cxn>
                    <a:cxn ang="0">
                      <a:pos x="21" y="3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0" y="3"/>
                    </a:cxn>
                    <a:cxn ang="0">
                      <a:pos x="1" y="21"/>
                    </a:cxn>
                    <a:cxn ang="0">
                      <a:pos x="1" y="27"/>
                    </a:cxn>
                    <a:cxn ang="0">
                      <a:pos x="4" y="29"/>
                    </a:cxn>
                    <a:cxn ang="0">
                      <a:pos x="6" y="30"/>
                    </a:cxn>
                    <a:cxn ang="0">
                      <a:pos x="13" y="27"/>
                    </a:cxn>
                    <a:cxn ang="0">
                      <a:pos x="15" y="21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iš1îḑê">
                  <a:extLst>
                    <a:ext uri="{FF2B5EF4-FFF2-40B4-BE49-F238E27FC236}">
                      <a16:creationId xmlns:a16="http://schemas.microsoft.com/office/drawing/2014/main" id="{E2BF4402-EB87-4CE5-A0EB-CF03BFEC0F82}"/>
                    </a:ext>
                  </a:extLst>
                </p:cNvPr>
                <p:cNvSpPr/>
                <p:nvPr/>
              </p:nvSpPr>
              <p:spPr bwMode="auto">
                <a:xfrm>
                  <a:off x="4697413" y="2471738"/>
                  <a:ext cx="20638" cy="3175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13" y="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1" y="6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8"/>
                    </a:cxn>
                    <a:cxn ang="0">
                      <a:pos x="5" y="20"/>
                    </a:cxn>
                    <a:cxn ang="0">
                      <a:pos x="6" y="21"/>
                    </a:cxn>
                    <a:cxn ang="0">
                      <a:pos x="11" y="18"/>
                    </a:cxn>
                    <a:cxn ang="0">
                      <a:pos x="14" y="9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ŝḻíḓé">
                  <a:extLst>
                    <a:ext uri="{FF2B5EF4-FFF2-40B4-BE49-F238E27FC236}">
                      <a16:creationId xmlns:a16="http://schemas.microsoft.com/office/drawing/2014/main" id="{0D5C915A-F52E-48C0-897F-32CE9FC2FE52}"/>
                    </a:ext>
                  </a:extLst>
                </p:cNvPr>
                <p:cNvSpPr/>
                <p:nvPr/>
              </p:nvSpPr>
              <p:spPr bwMode="auto">
                <a:xfrm>
                  <a:off x="4714875" y="2479676"/>
                  <a:ext cx="26988" cy="39688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17" y="3"/>
                    </a:cxn>
                    <a:cxn ang="0">
                      <a:pos x="15" y="1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1" y="16"/>
                    </a:cxn>
                    <a:cxn ang="0">
                      <a:pos x="0" y="20"/>
                    </a:cxn>
                    <a:cxn ang="0">
                      <a:pos x="1" y="24"/>
                    </a:cxn>
                    <a:cxn ang="0">
                      <a:pos x="3" y="26"/>
                    </a:cxn>
                    <a:cxn ang="0">
                      <a:pos x="3" y="26"/>
                    </a:cxn>
                    <a:cxn ang="0">
                      <a:pos x="5" y="26"/>
                    </a:cxn>
                    <a:cxn ang="0">
                      <a:pos x="11" y="23"/>
                    </a:cxn>
                    <a:cxn ang="0">
                      <a:pos x="17" y="1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îṩḻíḋé">
                  <a:extLst>
                    <a:ext uri="{FF2B5EF4-FFF2-40B4-BE49-F238E27FC236}">
                      <a16:creationId xmlns:a16="http://schemas.microsoft.com/office/drawing/2014/main" id="{11416FA8-71F5-4951-AED8-7C540FA6CE4F}"/>
                    </a:ext>
                  </a:extLst>
                </p:cNvPr>
                <p:cNvSpPr/>
                <p:nvPr/>
              </p:nvSpPr>
              <p:spPr bwMode="auto">
                <a:xfrm>
                  <a:off x="4606925" y="2352676"/>
                  <a:ext cx="76200" cy="122238"/>
                </a:xfrm>
                <a:custGeom>
                  <a:avLst/>
                  <a:gdLst/>
                  <a:ahLst/>
                  <a:cxnLst>
                    <a:cxn ang="0">
                      <a:pos x="26" y="66"/>
                    </a:cxn>
                    <a:cxn ang="0">
                      <a:pos x="50" y="13"/>
                    </a:cxn>
                    <a:cxn ang="0">
                      <a:pos x="29" y="0"/>
                    </a:cxn>
                    <a:cxn ang="0">
                      <a:pos x="1" y="65"/>
                    </a:cxn>
                    <a:cxn ang="0">
                      <a:pos x="25" y="78"/>
                    </a:cxn>
                    <a:cxn ang="0">
                      <a:pos x="36" y="73"/>
                    </a:cxn>
                    <a:cxn ang="0">
                      <a:pos x="33" y="71"/>
                    </a:cxn>
                    <a:cxn ang="0">
                      <a:pos x="26" y="66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ṥḷíďé">
                  <a:extLst>
                    <a:ext uri="{FF2B5EF4-FFF2-40B4-BE49-F238E27FC236}">
                      <a16:creationId xmlns:a16="http://schemas.microsoft.com/office/drawing/2014/main" id="{FF7F3037-E865-4B74-B596-A7FB4D62F6EB}"/>
                    </a:ext>
                  </a:extLst>
                </p:cNvPr>
                <p:cNvSpPr/>
                <p:nvPr/>
              </p:nvSpPr>
              <p:spPr bwMode="auto">
                <a:xfrm>
                  <a:off x="4868863" y="2349501"/>
                  <a:ext cx="79375" cy="1206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4"/>
                    </a:cxn>
                    <a:cxn ang="0">
                      <a:pos x="24" y="64"/>
                    </a:cxn>
                    <a:cxn ang="0">
                      <a:pos x="17" y="70"/>
                    </a:cxn>
                    <a:cxn ang="0">
                      <a:pos x="14" y="72"/>
                    </a:cxn>
                    <a:cxn ang="0">
                      <a:pos x="25" y="76"/>
                    </a:cxn>
                    <a:cxn ang="0">
                      <a:pos x="50" y="63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iśľíḋé">
                  <a:extLst>
                    <a:ext uri="{FF2B5EF4-FFF2-40B4-BE49-F238E27FC236}">
                      <a16:creationId xmlns:a16="http://schemas.microsoft.com/office/drawing/2014/main" id="{5C5EB48A-9025-4741-9D33-9A85B61143DF}"/>
                    </a:ext>
                  </a:extLst>
                </p:cNvPr>
                <p:cNvSpPr/>
                <p:nvPr/>
              </p:nvSpPr>
              <p:spPr bwMode="auto">
                <a:xfrm>
                  <a:off x="4700588" y="2371726"/>
                  <a:ext cx="193675" cy="176213"/>
                </a:xfrm>
                <a:custGeom>
                  <a:avLst/>
                  <a:gdLst/>
                  <a:ahLst/>
                  <a:cxnLst>
                    <a:cxn ang="0">
                      <a:pos x="117" y="61"/>
                    </a:cxn>
                    <a:cxn ang="0">
                      <a:pos x="118" y="58"/>
                    </a:cxn>
                    <a:cxn ang="0">
                      <a:pos x="111" y="8"/>
                    </a:cxn>
                    <a:cxn ang="0">
                      <a:pos x="58" y="0"/>
                    </a:cxn>
                    <a:cxn ang="0">
                      <a:pos x="23" y="5"/>
                    </a:cxn>
                    <a:cxn ang="0">
                      <a:pos x="17" y="8"/>
                    </a:cxn>
                    <a:cxn ang="0">
                      <a:pos x="1" y="24"/>
                    </a:cxn>
                    <a:cxn ang="0">
                      <a:pos x="24" y="28"/>
                    </a:cxn>
                    <a:cxn ang="0">
                      <a:pos x="31" y="22"/>
                    </a:cxn>
                    <a:cxn ang="0">
                      <a:pos x="51" y="23"/>
                    </a:cxn>
                    <a:cxn ang="0">
                      <a:pos x="93" y="51"/>
                    </a:cxn>
                    <a:cxn ang="0">
                      <a:pos x="116" y="69"/>
                    </a:cxn>
                    <a:cxn ang="0">
                      <a:pos x="116" y="72"/>
                    </a:cxn>
                    <a:cxn ang="0">
                      <a:pos x="113" y="76"/>
                    </a:cxn>
                    <a:cxn ang="0">
                      <a:pos x="109" y="76"/>
                    </a:cxn>
                    <a:cxn ang="0">
                      <a:pos x="103" y="72"/>
                    </a:cxn>
                    <a:cxn ang="0">
                      <a:pos x="99" y="70"/>
                    </a:cxn>
                    <a:cxn ang="0">
                      <a:pos x="73" y="59"/>
                    </a:cxn>
                    <a:cxn ang="0">
                      <a:pos x="101" y="78"/>
                    </a:cxn>
                    <a:cxn ang="0">
                      <a:pos x="103" y="83"/>
                    </a:cxn>
                    <a:cxn ang="0">
                      <a:pos x="100" y="88"/>
                    </a:cxn>
                    <a:cxn ang="0">
                      <a:pos x="96" y="88"/>
                    </a:cxn>
                    <a:cxn ang="0">
                      <a:pos x="79" y="79"/>
                    </a:cxn>
                    <a:cxn ang="0">
                      <a:pos x="71" y="74"/>
                    </a:cxn>
                    <a:cxn ang="0">
                      <a:pos x="66" y="75"/>
                    </a:cxn>
                    <a:cxn ang="0">
                      <a:pos x="69" y="80"/>
                    </a:cxn>
                    <a:cxn ang="0">
                      <a:pos x="83" y="88"/>
                    </a:cxn>
                    <a:cxn ang="0">
                      <a:pos x="86" y="92"/>
                    </a:cxn>
                    <a:cxn ang="0">
                      <a:pos x="86" y="98"/>
                    </a:cxn>
                    <a:cxn ang="0">
                      <a:pos x="82" y="100"/>
                    </a:cxn>
                    <a:cxn ang="0">
                      <a:pos x="79" y="99"/>
                    </a:cxn>
                    <a:cxn ang="0">
                      <a:pos x="71" y="95"/>
                    </a:cxn>
                    <a:cxn ang="0">
                      <a:pos x="62" y="91"/>
                    </a:cxn>
                    <a:cxn ang="0">
                      <a:pos x="59" y="96"/>
                    </a:cxn>
                    <a:cxn ang="0">
                      <a:pos x="69" y="101"/>
                    </a:cxn>
                    <a:cxn ang="0">
                      <a:pos x="71" y="106"/>
                    </a:cxn>
                    <a:cxn ang="0">
                      <a:pos x="69" y="110"/>
                    </a:cxn>
                    <a:cxn ang="0">
                      <a:pos x="67" y="110"/>
                    </a:cxn>
                    <a:cxn ang="0">
                      <a:pos x="65" y="110"/>
                    </a:cxn>
                    <a:cxn ang="0">
                      <a:pos x="51" y="110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9" y="117"/>
                    </a:cxn>
                    <a:cxn ang="0">
                      <a:pos x="76" y="112"/>
                    </a:cxn>
                    <a:cxn ang="0">
                      <a:pos x="77" y="106"/>
                    </a:cxn>
                    <a:cxn ang="0">
                      <a:pos x="82" y="106"/>
                    </a:cxn>
                    <a:cxn ang="0">
                      <a:pos x="82" y="106"/>
                    </a:cxn>
                    <a:cxn ang="0">
                      <a:pos x="91" y="102"/>
                    </a:cxn>
                    <a:cxn ang="0">
                      <a:pos x="93" y="94"/>
                    </a:cxn>
                    <a:cxn ang="0">
                      <a:pos x="102" y="94"/>
                    </a:cxn>
                    <a:cxn ang="0">
                      <a:pos x="110" y="83"/>
                    </a:cxn>
                    <a:cxn ang="0">
                      <a:pos x="111" y="83"/>
                    </a:cxn>
                    <a:cxn ang="0">
                      <a:pos x="117" y="81"/>
                    </a:cxn>
                    <a:cxn ang="0">
                      <a:pos x="122" y="74"/>
                    </a:cxn>
                    <a:cxn ang="0">
                      <a:pos x="121" y="65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ïşļiďê">
                  <a:extLst>
                    <a:ext uri="{FF2B5EF4-FFF2-40B4-BE49-F238E27FC236}">
                      <a16:creationId xmlns:a16="http://schemas.microsoft.com/office/drawing/2014/main" id="{874ECFDC-AC13-4425-AE3A-B8D7E7CB44F1}"/>
                    </a:ext>
                  </a:extLst>
                </p:cNvPr>
                <p:cNvSpPr/>
                <p:nvPr/>
              </p:nvSpPr>
              <p:spPr bwMode="auto">
                <a:xfrm>
                  <a:off x="4656138" y="2382838"/>
                  <a:ext cx="53975" cy="98425"/>
                </a:xfrm>
                <a:custGeom>
                  <a:avLst/>
                  <a:gdLst/>
                  <a:ahLst/>
                  <a:cxnLst>
                    <a:cxn ang="0">
                      <a:pos x="20" y="53"/>
                    </a:cxn>
                    <a:cxn ang="0">
                      <a:pos x="17" y="51"/>
                    </a:cxn>
                    <a:cxn ang="0">
                      <a:pos x="16" y="50"/>
                    </a:cxn>
                    <a:cxn ang="0">
                      <a:pos x="15" y="49"/>
                    </a:cxn>
                    <a:cxn ang="0">
                      <a:pos x="6" y="45"/>
                    </a:cxn>
                    <a:cxn ang="0">
                      <a:pos x="14" y="16"/>
                    </a:cxn>
                    <a:cxn ang="0">
                      <a:pos x="20" y="8"/>
                    </a:cxn>
                    <a:cxn ang="0">
                      <a:pos x="21" y="7"/>
                    </a:cxn>
                    <a:cxn ang="0">
                      <a:pos x="25" y="7"/>
                    </a:cxn>
                    <a:cxn ang="0">
                      <a:pos x="31" y="9"/>
                    </a:cxn>
                    <a:cxn ang="0">
                      <a:pos x="36" y="3"/>
                    </a:cxn>
                    <a:cxn ang="0">
                      <a:pos x="35" y="3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9" y="13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2" y="50"/>
                    </a:cxn>
                    <a:cxn ang="0">
                      <a:pos x="5" y="51"/>
                    </a:cxn>
                    <a:cxn ang="0">
                      <a:pos x="13" y="55"/>
                    </a:cxn>
                    <a:cxn ang="0">
                      <a:pos x="13" y="55"/>
                    </a:cxn>
                    <a:cxn ang="0">
                      <a:pos x="17" y="59"/>
                    </a:cxn>
                    <a:cxn ang="0">
                      <a:pos x="25" y="66"/>
                    </a:cxn>
                    <a:cxn ang="0">
                      <a:pos x="27" y="60"/>
                    </a:cxn>
                    <a:cxn ang="0">
                      <a:pos x="20" y="53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íSḷîḍé">
                <a:extLst>
                  <a:ext uri="{FF2B5EF4-FFF2-40B4-BE49-F238E27FC236}">
                    <a16:creationId xmlns:a16="http://schemas.microsoft.com/office/drawing/2014/main" id="{C22A15D2-4CDD-4B2E-B2BE-D0EFCF2B503F}"/>
                  </a:ext>
                </a:extLst>
              </p:cNvPr>
              <p:cNvSpPr/>
              <p:nvPr/>
            </p:nvSpPr>
            <p:spPr bwMode="auto"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íślíďé">
                <a:extLst>
                  <a:ext uri="{FF2B5EF4-FFF2-40B4-BE49-F238E27FC236}">
                    <a16:creationId xmlns:a16="http://schemas.microsoft.com/office/drawing/2014/main" id="{FC21E76C-7C33-41A1-B487-A004C5370299}"/>
                  </a:ext>
                </a:extLst>
              </p:cNvPr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  <a:solidFill>
                <a:schemeClr val="bg1"/>
              </a:solidFill>
            </p:grpSpPr>
            <p:sp>
              <p:nvSpPr>
                <p:cNvPr id="48" name="íṣľíḓè">
                  <a:extLst>
                    <a:ext uri="{FF2B5EF4-FFF2-40B4-BE49-F238E27FC236}">
                      <a16:creationId xmlns:a16="http://schemas.microsoft.com/office/drawing/2014/main" id="{F23D46D2-FA8D-438F-A088-0F8B5E0B99A4}"/>
                    </a:ext>
                  </a:extLst>
                </p:cNvPr>
                <p:cNvSpPr/>
                <p:nvPr/>
              </p:nvSpPr>
              <p:spPr bwMode="auto">
                <a:xfrm>
                  <a:off x="4192588" y="2762251"/>
                  <a:ext cx="77788" cy="7302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31"/>
                    </a:cxn>
                    <a:cxn ang="0">
                      <a:pos x="0" y="46"/>
                    </a:cxn>
                    <a:cxn ang="0">
                      <a:pos x="32" y="15"/>
                    </a:cxn>
                    <a:cxn ang="0">
                      <a:pos x="41" y="25"/>
                    </a:cxn>
                    <a:cxn ang="0">
                      <a:pos x="49" y="17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isḻide">
                  <a:extLst>
                    <a:ext uri="{FF2B5EF4-FFF2-40B4-BE49-F238E27FC236}">
                      <a16:creationId xmlns:a16="http://schemas.microsoft.com/office/drawing/2014/main" id="{00C5AF8F-EB86-4C89-980E-F22424A5E0E1}"/>
                    </a:ext>
                  </a:extLst>
                </p:cNvPr>
                <p:cNvSpPr/>
                <p:nvPr/>
              </p:nvSpPr>
              <p:spPr bwMode="auto">
                <a:xfrm>
                  <a:off x="4192588" y="2719388"/>
                  <a:ext cx="280988" cy="188913"/>
                </a:xfrm>
                <a:custGeom>
                  <a:avLst/>
                  <a:gdLst/>
                  <a:ahLst/>
                  <a:cxnLst>
                    <a:cxn ang="0">
                      <a:pos x="183" y="2"/>
                    </a:cxn>
                    <a:cxn ang="0">
                      <a:pos x="179" y="0"/>
                    </a:cxn>
                    <a:cxn ang="0">
                      <a:pos x="153" y="0"/>
                    </a:cxn>
                    <a:cxn ang="0">
                      <a:pos x="148" y="6"/>
                    </a:cxn>
                    <a:cxn ang="0">
                      <a:pos x="153" y="12"/>
                    </a:cxn>
                    <a:cxn ang="0">
                      <a:pos x="165" y="12"/>
                    </a:cxn>
                    <a:cxn ang="0">
                      <a:pos x="121" y="56"/>
                    </a:cxn>
                    <a:cxn ang="0">
                      <a:pos x="86" y="22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86" y="38"/>
                    </a:cxn>
                    <a:cxn ang="0">
                      <a:pos x="121" y="73"/>
                    </a:cxn>
                    <a:cxn ang="0">
                      <a:pos x="173" y="20"/>
                    </a:cxn>
                    <a:cxn ang="0">
                      <a:pos x="173" y="32"/>
                    </a:cxn>
                    <a:cxn ang="0">
                      <a:pos x="179" y="38"/>
                    </a:cxn>
                    <a:cxn ang="0">
                      <a:pos x="185" y="32"/>
                    </a:cxn>
                    <a:cxn ang="0">
                      <a:pos x="185" y="6"/>
                    </a:cxn>
                    <a:cxn ang="0">
                      <a:pos x="183" y="2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ṧ1íḍè">
                  <a:extLst>
                    <a:ext uri="{FF2B5EF4-FFF2-40B4-BE49-F238E27FC236}">
                      <a16:creationId xmlns:a16="http://schemas.microsoft.com/office/drawing/2014/main" id="{41F6F92C-FFB1-470B-8B5A-FA927A5CB0C4}"/>
                    </a:ext>
                  </a:extLst>
                </p:cNvPr>
                <p:cNvSpPr/>
                <p:nvPr/>
              </p:nvSpPr>
              <p:spPr bwMode="auto">
                <a:xfrm>
                  <a:off x="4286250" y="2813051"/>
                  <a:ext cx="187325" cy="107950"/>
                </a:xfrm>
                <a:custGeom>
                  <a:avLst/>
                  <a:gdLst/>
                  <a:ahLst/>
                  <a:cxnLst>
                    <a:cxn ang="0">
                      <a:pos x="117" y="37"/>
                    </a:cxn>
                    <a:cxn ang="0">
                      <a:pos x="123" y="31"/>
                    </a:cxn>
                    <a:cxn ang="0">
                      <a:pos x="123" y="5"/>
                    </a:cxn>
                    <a:cxn ang="0">
                      <a:pos x="121" y="1"/>
                    </a:cxn>
                    <a:cxn ang="0">
                      <a:pos x="117" y="0"/>
                    </a:cxn>
                    <a:cxn ang="0">
                      <a:pos x="91" y="0"/>
                    </a:cxn>
                    <a:cxn ang="0">
                      <a:pos x="86" y="5"/>
                    </a:cxn>
                    <a:cxn ang="0">
                      <a:pos x="91" y="11"/>
                    </a:cxn>
                    <a:cxn ang="0">
                      <a:pos x="103" y="11"/>
                    </a:cxn>
                    <a:cxn ang="0">
                      <a:pos x="60" y="55"/>
                    </a:cxn>
                    <a:cxn ang="0">
                      <a:pos x="8" y="3"/>
                    </a:cxn>
                    <a:cxn ang="0">
                      <a:pos x="0" y="12"/>
                    </a:cxn>
                    <a:cxn ang="0">
                      <a:pos x="60" y="71"/>
                    </a:cxn>
                    <a:cxn ang="0">
                      <a:pos x="111" y="19"/>
                    </a:cxn>
                    <a:cxn ang="0">
                      <a:pos x="111" y="31"/>
                    </a:cxn>
                    <a:cxn ang="0">
                      <a:pos x="117" y="37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íṥľíḍê">
                <a:extLst>
                  <a:ext uri="{FF2B5EF4-FFF2-40B4-BE49-F238E27FC236}">
                    <a16:creationId xmlns:a16="http://schemas.microsoft.com/office/drawing/2014/main" id="{BA4F4425-CF34-4F43-8FCD-145B518105BE}"/>
                  </a:ext>
                </a:extLst>
              </p:cNvPr>
              <p:cNvSpPr/>
              <p:nvPr/>
            </p:nvSpPr>
            <p:spPr bwMode="auto"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1" name="îŝḷîḑé">
                <a:extLst>
                  <a:ext uri="{FF2B5EF4-FFF2-40B4-BE49-F238E27FC236}">
                    <a16:creationId xmlns:a16="http://schemas.microsoft.com/office/drawing/2014/main" id="{58FB8ABB-457C-4B8C-8C61-78D39348E2E2}"/>
                  </a:ext>
                </a:extLst>
              </p:cNvPr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  <a:solidFill>
                <a:schemeClr val="bg1"/>
              </a:solidFill>
            </p:grpSpPr>
            <p:sp>
              <p:nvSpPr>
                <p:cNvPr id="37" name="ïṥļïde">
                  <a:extLst>
                    <a:ext uri="{FF2B5EF4-FFF2-40B4-BE49-F238E27FC236}">
                      <a16:creationId xmlns:a16="http://schemas.microsoft.com/office/drawing/2014/main" id="{6D7C9042-FE05-4A8E-B672-46E6AE995990}"/>
                    </a:ext>
                  </a:extLst>
                </p:cNvPr>
                <p:cNvSpPr/>
                <p:nvPr/>
              </p:nvSpPr>
              <p:spPr bwMode="auto">
                <a:xfrm>
                  <a:off x="4203700" y="2295526"/>
                  <a:ext cx="33338" cy="38100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2" y="17"/>
                    </a:cxn>
                    <a:cxn ang="0">
                      <a:pos x="2" y="16"/>
                    </a:cxn>
                    <a:cxn ang="0">
                      <a:pos x="1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2" y="10"/>
                    </a:cxn>
                    <a:cxn ang="0">
                      <a:pos x="11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2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ṧ1íďe">
                  <a:extLst>
                    <a:ext uri="{FF2B5EF4-FFF2-40B4-BE49-F238E27FC236}">
                      <a16:creationId xmlns:a16="http://schemas.microsoft.com/office/drawing/2014/main" id="{84CF761F-5FF8-47C5-92B7-5465946C5002}"/>
                    </a:ext>
                  </a:extLst>
                </p:cNvPr>
                <p:cNvSpPr/>
                <p:nvPr/>
              </p:nvSpPr>
              <p:spPr bwMode="auto">
                <a:xfrm>
                  <a:off x="4371975" y="2295526"/>
                  <a:ext cx="34925" cy="38100"/>
                </a:xfrm>
                <a:custGeom>
                  <a:avLst/>
                  <a:gdLst/>
                  <a:ahLst/>
                  <a:cxnLst>
                    <a:cxn ang="0">
                      <a:pos x="12" y="25"/>
                    </a:cxn>
                    <a:cxn ang="0">
                      <a:pos x="3" y="17"/>
                    </a:cxn>
                    <a:cxn ang="0">
                      <a:pos x="3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12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6"/>
                    </a:cxn>
                    <a:cxn ang="0">
                      <a:pos x="12" y="25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ŝľiḋe">
                  <a:extLst>
                    <a:ext uri="{FF2B5EF4-FFF2-40B4-BE49-F238E27FC236}">
                      <a16:creationId xmlns:a16="http://schemas.microsoft.com/office/drawing/2014/main" id="{222E88A8-A80B-42D3-AA6B-25E581FF4893}"/>
                    </a:ext>
                  </a:extLst>
                </p:cNvPr>
                <p:cNvSpPr/>
                <p:nvPr/>
              </p:nvSpPr>
              <p:spPr bwMode="auto">
                <a:xfrm>
                  <a:off x="4183063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32" y="94"/>
                    </a:cxn>
                    <a:cxn ang="0">
                      <a:pos x="27" y="89"/>
                    </a:cxn>
                    <a:cxn ang="0">
                      <a:pos x="27" y="48"/>
                    </a:cxn>
                    <a:cxn ang="0">
                      <a:pos x="22" y="48"/>
                    </a:cxn>
                    <a:cxn ang="0">
                      <a:pos x="22" y="89"/>
                    </a:cxn>
                    <a:cxn ang="0">
                      <a:pos x="17" y="94"/>
                    </a:cxn>
                    <a:cxn ang="0">
                      <a:pos x="12" y="89"/>
                    </a:cxn>
                    <a:cxn ang="0">
                      <a:pos x="12" y="45"/>
                    </a:cxn>
                    <a:cxn ang="0">
                      <a:pos x="12" y="42"/>
                    </a:cxn>
                    <a:cxn ang="0">
                      <a:pos x="12" y="13"/>
                    </a:cxn>
                    <a:cxn ang="0">
                      <a:pos x="11" y="13"/>
                    </a:cxn>
                    <a:cxn ang="0">
                      <a:pos x="11" y="13"/>
                    </a:cxn>
                    <a:cxn ang="0">
                      <a:pos x="7" y="28"/>
                    </a:cxn>
                    <a:cxn ang="0">
                      <a:pos x="8" y="44"/>
                    </a:cxn>
                    <a:cxn ang="0">
                      <a:pos x="7" y="47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2" y="44"/>
                    </a:cxn>
                    <a:cxn ang="0">
                      <a:pos x="1" y="44"/>
                    </a:cxn>
                    <a:cxn ang="0">
                      <a:pos x="1" y="28"/>
                    </a:cxn>
                    <a:cxn ang="0">
                      <a:pos x="7" y="4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21" y="14"/>
                    </a:cxn>
                    <a:cxn ang="0">
                      <a:pos x="23" y="17"/>
                    </a:cxn>
                    <a:cxn ang="0">
                      <a:pos x="23" y="13"/>
                    </a:cxn>
                    <a:cxn ang="0">
                      <a:pos x="24" y="5"/>
                    </a:cxn>
                    <a:cxn ang="0">
                      <a:pos x="25" y="4"/>
                    </a:cxn>
                    <a:cxn ang="0">
                      <a:pos x="24" y="2"/>
                    </a:cxn>
                    <a:cxn ang="0">
                      <a:pos x="25" y="1"/>
                    </a:cxn>
                    <a:cxn ang="0">
                      <a:pos x="25" y="1"/>
                    </a:cxn>
                    <a:cxn ang="0">
                      <a:pos x="26" y="2"/>
                    </a:cxn>
                    <a:cxn ang="0">
                      <a:pos x="25" y="4"/>
                    </a:cxn>
                    <a:cxn ang="0">
                      <a:pos x="25" y="5"/>
                    </a:cxn>
                    <a:cxn ang="0">
                      <a:pos x="27" y="13"/>
                    </a:cxn>
                    <a:cxn ang="0">
                      <a:pos x="27" y="17"/>
                    </a:cxn>
                    <a:cxn ang="0">
                      <a:pos x="29" y="14"/>
                    </a:cxn>
                    <a:cxn ang="0">
                      <a:pos x="33" y="0"/>
                    </a:cxn>
                    <a:cxn ang="0">
                      <a:pos x="34" y="1"/>
                    </a:cxn>
                    <a:cxn ang="0">
                      <a:pos x="43" y="4"/>
                    </a:cxn>
                    <a:cxn ang="0">
                      <a:pos x="47" y="13"/>
                    </a:cxn>
                    <a:cxn ang="0">
                      <a:pos x="43" y="34"/>
                    </a:cxn>
                    <a:cxn ang="0">
                      <a:pos x="43" y="48"/>
                    </a:cxn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2" y="28"/>
                    </a:cxn>
                    <a:cxn ang="0">
                      <a:pos x="40" y="13"/>
                    </a:cxn>
                    <a:cxn ang="0">
                      <a:pos x="38" y="14"/>
                    </a:cxn>
                    <a:cxn ang="0">
                      <a:pos x="38" y="42"/>
                    </a:cxn>
                    <a:cxn ang="0">
                      <a:pos x="37" y="44"/>
                    </a:cxn>
                    <a:cxn ang="0">
                      <a:pos x="37" y="89"/>
                    </a:cxn>
                    <a:cxn ang="0">
                      <a:pos x="32" y="94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ṣḻíde">
                  <a:extLst>
                    <a:ext uri="{FF2B5EF4-FFF2-40B4-BE49-F238E27FC236}">
                      <a16:creationId xmlns:a16="http://schemas.microsoft.com/office/drawing/2014/main" id="{14F21A6E-726F-4FCE-B3B4-B0C767509D03}"/>
                    </a:ext>
                  </a:extLst>
                </p:cNvPr>
                <p:cNvSpPr/>
                <p:nvPr/>
              </p:nvSpPr>
              <p:spPr bwMode="auto">
                <a:xfrm>
                  <a:off x="4356100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29" y="94"/>
                    </a:cxn>
                    <a:cxn ang="0">
                      <a:pos x="24" y="89"/>
                    </a:cxn>
                    <a:cxn ang="0">
                      <a:pos x="24" y="48"/>
                    </a:cxn>
                    <a:cxn ang="0">
                      <a:pos x="19" y="48"/>
                    </a:cxn>
                    <a:cxn ang="0">
                      <a:pos x="19" y="89"/>
                    </a:cxn>
                    <a:cxn ang="0">
                      <a:pos x="14" y="94"/>
                    </a:cxn>
                    <a:cxn ang="0">
                      <a:pos x="9" y="89"/>
                    </a:cxn>
                    <a:cxn ang="0">
                      <a:pos x="9" y="45"/>
                    </a:cxn>
                    <a:cxn ang="0">
                      <a:pos x="9" y="42"/>
                    </a:cxn>
                    <a:cxn ang="0">
                      <a:pos x="9" y="12"/>
                    </a:cxn>
                    <a:cxn ang="0">
                      <a:pos x="7" y="13"/>
                    </a:cxn>
                    <a:cxn ang="0">
                      <a:pos x="7" y="13"/>
                    </a:cxn>
                    <a:cxn ang="0">
                      <a:pos x="4" y="28"/>
                    </a:cxn>
                    <a:cxn ang="0">
                      <a:pos x="5" y="44"/>
                    </a:cxn>
                    <a:cxn ang="0">
                      <a:pos x="3" y="48"/>
                    </a:cxn>
                    <a:cxn ang="0">
                      <a:pos x="3" y="34"/>
                    </a:cxn>
                    <a:cxn ang="0">
                      <a:pos x="0" y="13"/>
                    </a:cxn>
                    <a:cxn ang="0">
                      <a:pos x="4" y="4"/>
                    </a:cxn>
                    <a:cxn ang="0">
                      <a:pos x="12" y="1"/>
                    </a:cxn>
                    <a:cxn ang="0">
                      <a:pos x="14" y="0"/>
                    </a:cxn>
                    <a:cxn ang="0">
                      <a:pos x="18" y="14"/>
                    </a:cxn>
                    <a:cxn ang="0">
                      <a:pos x="19" y="17"/>
                    </a:cxn>
                    <a:cxn ang="0">
                      <a:pos x="20" y="13"/>
                    </a:cxn>
                    <a:cxn ang="0">
                      <a:pos x="21" y="5"/>
                    </a:cxn>
                    <a:cxn ang="0">
                      <a:pos x="21" y="4"/>
                    </a:cxn>
                    <a:cxn ang="0">
                      <a:pos x="20" y="2"/>
                    </a:cxn>
                    <a:cxn ang="0">
                      <a:pos x="21" y="1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2" y="4"/>
                    </a:cxn>
                    <a:cxn ang="0">
                      <a:pos x="22" y="5"/>
                    </a:cxn>
                    <a:cxn ang="0">
                      <a:pos x="23" y="13"/>
                    </a:cxn>
                    <a:cxn ang="0">
                      <a:pos x="24" y="17"/>
                    </a:cxn>
                    <a:cxn ang="0">
                      <a:pos x="25" y="14"/>
                    </a:cxn>
                    <a:cxn ang="0">
                      <a:pos x="29" y="0"/>
                    </a:cxn>
                    <a:cxn ang="0">
                      <a:pos x="31" y="1"/>
                    </a:cxn>
                    <a:cxn ang="0">
                      <a:pos x="40" y="4"/>
                    </a:cxn>
                    <a:cxn ang="0">
                      <a:pos x="46" y="28"/>
                    </a:cxn>
                    <a:cxn ang="0">
                      <a:pos x="45" y="44"/>
                    </a:cxn>
                    <a:cxn ang="0">
                      <a:pos x="45" y="44"/>
                    </a:cxn>
                    <a:cxn ang="0">
                      <a:pos x="42" y="48"/>
                    </a:cxn>
                    <a:cxn ang="0">
                      <a:pos x="42" y="48"/>
                    </a:cxn>
                    <a:cxn ang="0">
                      <a:pos x="38" y="44"/>
                    </a:cxn>
                    <a:cxn ang="0">
                      <a:pos x="38" y="44"/>
                    </a:cxn>
                    <a:cxn ang="0">
                      <a:pos x="39" y="28"/>
                    </a:cxn>
                    <a:cxn ang="0">
                      <a:pos x="36" y="13"/>
                    </a:cxn>
                    <a:cxn ang="0">
                      <a:pos x="34" y="12"/>
                    </a:cxn>
                    <a:cxn ang="0">
                      <a:pos x="34" y="42"/>
                    </a:cxn>
                    <a:cxn ang="0">
                      <a:pos x="34" y="44"/>
                    </a:cxn>
                    <a:cxn ang="0">
                      <a:pos x="34" y="89"/>
                    </a:cxn>
                    <a:cxn ang="0">
                      <a:pos x="29" y="94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ïSļíḋê">
                  <a:extLst>
                    <a:ext uri="{FF2B5EF4-FFF2-40B4-BE49-F238E27FC236}">
                      <a16:creationId xmlns:a16="http://schemas.microsoft.com/office/drawing/2014/main" id="{6B2BB0FF-7819-440A-B0B9-D2E40AE797FC}"/>
                    </a:ext>
                  </a:extLst>
                </p:cNvPr>
                <p:cNvSpPr/>
                <p:nvPr/>
              </p:nvSpPr>
              <p:spPr bwMode="auto">
                <a:xfrm>
                  <a:off x="4254500" y="2335213"/>
                  <a:ext cx="100013" cy="190500"/>
                </a:xfrm>
                <a:custGeom>
                  <a:avLst/>
                  <a:gdLst/>
                  <a:ahLst/>
                  <a:cxnLst>
                    <a:cxn ang="0">
                      <a:pos x="23" y="126"/>
                    </a:cxn>
                    <a:cxn ang="0">
                      <a:pos x="16" y="120"/>
                    </a:cxn>
                    <a:cxn ang="0">
                      <a:pos x="16" y="60"/>
                    </a:cxn>
                    <a:cxn ang="0">
                      <a:pos x="15" y="56"/>
                    </a:cxn>
                    <a:cxn ang="0">
                      <a:pos x="15" y="17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38"/>
                    </a:cxn>
                    <a:cxn ang="0">
                      <a:pos x="10" y="60"/>
                    </a:cxn>
                    <a:cxn ang="0">
                      <a:pos x="9" y="64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1" y="60"/>
                    </a:cxn>
                    <a:cxn ang="0">
                      <a:pos x="1" y="59"/>
                    </a:cxn>
                    <a:cxn ang="0">
                      <a:pos x="0" y="38"/>
                    </a:cxn>
                    <a:cxn ang="0">
                      <a:pos x="9" y="6"/>
                    </a:cxn>
                    <a:cxn ang="0">
                      <a:pos x="20" y="1"/>
                    </a:cxn>
                    <a:cxn ang="0">
                      <a:pos x="23" y="0"/>
                    </a:cxn>
                    <a:cxn ang="0">
                      <a:pos x="28" y="19"/>
                    </a:cxn>
                    <a:cxn ang="0">
                      <a:pos x="30" y="22"/>
                    </a:cxn>
                    <a:cxn ang="0">
                      <a:pos x="30" y="18"/>
                    </a:cxn>
                    <a:cxn ang="0">
                      <a:pos x="32" y="7"/>
                    </a:cxn>
                    <a:cxn ang="0">
                      <a:pos x="32" y="6"/>
                    </a:cxn>
                    <a:cxn ang="0">
                      <a:pos x="30" y="3"/>
                    </a:cxn>
                    <a:cxn ang="0">
                      <a:pos x="32" y="2"/>
                    </a:cxn>
                    <a:cxn ang="0">
                      <a:pos x="33" y="2"/>
                    </a:cxn>
                    <a:cxn ang="0">
                      <a:pos x="35" y="3"/>
                    </a:cxn>
                    <a:cxn ang="0">
                      <a:pos x="33" y="6"/>
                    </a:cxn>
                    <a:cxn ang="0">
                      <a:pos x="34" y="7"/>
                    </a:cxn>
                    <a:cxn ang="0">
                      <a:pos x="35" y="18"/>
                    </a:cxn>
                    <a:cxn ang="0">
                      <a:pos x="36" y="22"/>
                    </a:cxn>
                    <a:cxn ang="0">
                      <a:pos x="37" y="19"/>
                    </a:cxn>
                    <a:cxn ang="0">
                      <a:pos x="43" y="0"/>
                    </a:cxn>
                    <a:cxn ang="0">
                      <a:pos x="45" y="1"/>
                    </a:cxn>
                    <a:cxn ang="0">
                      <a:pos x="57" y="6"/>
                    </a:cxn>
                    <a:cxn ang="0">
                      <a:pos x="65" y="38"/>
                    </a:cxn>
                    <a:cxn ang="0">
                      <a:pos x="64" y="59"/>
                    </a:cxn>
                    <a:cxn ang="0">
                      <a:pos x="64" y="60"/>
                    </a:cxn>
                    <a:cxn ang="0">
                      <a:pos x="60" y="65"/>
                    </a:cxn>
                    <a:cxn ang="0">
                      <a:pos x="60" y="65"/>
                    </a:cxn>
                    <a:cxn ang="0">
                      <a:pos x="55" y="60"/>
                    </a:cxn>
                    <a:cxn ang="0">
                      <a:pos x="56" y="38"/>
                    </a:cxn>
                    <a:cxn ang="0">
                      <a:pos x="52" y="18"/>
                    </a:cxn>
                    <a:cxn ang="0">
                      <a:pos x="52" y="18"/>
                    </a:cxn>
                    <a:cxn ang="0">
                      <a:pos x="50" y="17"/>
                    </a:cxn>
                    <a:cxn ang="0">
                      <a:pos x="50" y="56"/>
                    </a:cxn>
                    <a:cxn ang="0">
                      <a:pos x="50" y="60"/>
                    </a:cxn>
                    <a:cxn ang="0">
                      <a:pos x="50" y="120"/>
                    </a:cxn>
                    <a:cxn ang="0">
                      <a:pos x="43" y="126"/>
                    </a:cxn>
                    <a:cxn ang="0">
                      <a:pos x="43" y="126"/>
                    </a:cxn>
                    <a:cxn ang="0">
                      <a:pos x="42" y="126"/>
                    </a:cxn>
                    <a:cxn ang="0">
                      <a:pos x="36" y="120"/>
                    </a:cxn>
                    <a:cxn ang="0">
                      <a:pos x="36" y="65"/>
                    </a:cxn>
                    <a:cxn ang="0">
                      <a:pos x="30" y="65"/>
                    </a:cxn>
                    <a:cxn ang="0">
                      <a:pos x="30" y="120"/>
                    </a:cxn>
                    <a:cxn ang="0">
                      <a:pos x="23" y="126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1îḍè">
                  <a:extLst>
                    <a:ext uri="{FF2B5EF4-FFF2-40B4-BE49-F238E27FC236}">
                      <a16:creationId xmlns:a16="http://schemas.microsoft.com/office/drawing/2014/main" id="{5936B174-08EA-4015-BF04-0EB7E2E72133}"/>
                    </a:ext>
                  </a:extLst>
                </p:cNvPr>
                <p:cNvSpPr/>
                <p:nvPr/>
              </p:nvSpPr>
              <p:spPr bwMode="auto">
                <a:xfrm>
                  <a:off x="4281488" y="2278063"/>
                  <a:ext cx="46038" cy="50800"/>
                </a:xfrm>
                <a:custGeom>
                  <a:avLst/>
                  <a:gdLst/>
                  <a:ahLst/>
                  <a:cxnLst>
                    <a:cxn ang="0">
                      <a:pos x="16" y="34"/>
                    </a:cxn>
                    <a:cxn ang="0">
                      <a:pos x="4" y="22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1" y="17"/>
                    </a:cxn>
                    <a:cxn ang="0">
                      <a:pos x="2" y="15"/>
                    </a:cxn>
                    <a:cxn ang="0">
                      <a:pos x="3" y="15"/>
                    </a:cxn>
                    <a:cxn ang="0">
                      <a:pos x="3" y="14"/>
                    </a:cxn>
                    <a:cxn ang="0">
                      <a:pos x="16" y="0"/>
                    </a:cxn>
                    <a:cxn ang="0">
                      <a:pos x="29" y="14"/>
                    </a:cxn>
                    <a:cxn ang="0">
                      <a:pos x="29" y="15"/>
                    </a:cxn>
                    <a:cxn ang="0">
                      <a:pos x="30" y="15"/>
                    </a:cxn>
                    <a:cxn ang="0">
                      <a:pos x="31" y="17"/>
                    </a:cxn>
                    <a:cxn ang="0">
                      <a:pos x="29" y="21"/>
                    </a:cxn>
                    <a:cxn ang="0">
                      <a:pos x="28" y="22"/>
                    </a:cxn>
                    <a:cxn ang="0">
                      <a:pos x="28" y="22"/>
                    </a:cxn>
                    <a:cxn ang="0">
                      <a:pos x="16" y="34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$1îde">
                  <a:extLst>
                    <a:ext uri="{FF2B5EF4-FFF2-40B4-BE49-F238E27FC236}">
                      <a16:creationId xmlns:a16="http://schemas.microsoft.com/office/drawing/2014/main" id="{EAC4B4B6-5ACF-42A6-8731-3C756CDD4DDA}"/>
                    </a:ext>
                  </a:extLst>
                </p:cNvPr>
                <p:cNvSpPr/>
                <p:nvPr/>
              </p:nvSpPr>
              <p:spPr bwMode="auto">
                <a:xfrm>
                  <a:off x="4338638" y="2452688"/>
                  <a:ext cx="23813" cy="11113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4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9" y="2"/>
                    </a:cxn>
                    <a:cxn ang="0">
                      <a:pos x="10" y="2"/>
                    </a:cxn>
                    <a:cxn ang="0">
                      <a:pos x="10" y="0"/>
                    </a:cxn>
                    <a:cxn ang="0">
                      <a:pos x="16" y="4"/>
                    </a:cxn>
                    <a:cxn ang="0">
                      <a:pos x="8" y="7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iŝḻïdé">
                  <a:extLst>
                    <a:ext uri="{FF2B5EF4-FFF2-40B4-BE49-F238E27FC236}">
                      <a16:creationId xmlns:a16="http://schemas.microsoft.com/office/drawing/2014/main" id="{A72CAA5F-3B60-4025-A026-FD6DEB756928}"/>
                    </a:ext>
                  </a:extLst>
                </p:cNvPr>
                <p:cNvSpPr/>
                <p:nvPr/>
              </p:nvSpPr>
              <p:spPr bwMode="auto">
                <a:xfrm>
                  <a:off x="4216400" y="2525713"/>
                  <a:ext cx="142875" cy="28575"/>
                </a:xfrm>
                <a:custGeom>
                  <a:avLst/>
                  <a:gdLst/>
                  <a:ahLst/>
                  <a:cxnLst>
                    <a:cxn ang="0">
                      <a:pos x="59" y="19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4" y="14"/>
                    </a:cxn>
                    <a:cxn ang="0">
                      <a:pos x="9" y="18"/>
                    </a:cxn>
                    <a:cxn ang="0">
                      <a:pos x="0" y="3"/>
                    </a:cxn>
                    <a:cxn ang="0">
                      <a:pos x="27" y="0"/>
                    </a:cxn>
                    <a:cxn ang="0">
                      <a:pos x="23" y="5"/>
                    </a:cxn>
                    <a:cxn ang="0">
                      <a:pos x="24" y="5"/>
                    </a:cxn>
                    <a:cxn ang="0">
                      <a:pos x="28" y="6"/>
                    </a:cxn>
                    <a:cxn ang="0">
                      <a:pos x="59" y="9"/>
                    </a:cxn>
                    <a:cxn ang="0">
                      <a:pos x="91" y="6"/>
                    </a:cxn>
                    <a:cxn ang="0">
                      <a:pos x="88" y="14"/>
                    </a:cxn>
                    <a:cxn ang="0">
                      <a:pos x="95" y="16"/>
                    </a:cxn>
                    <a:cxn ang="0">
                      <a:pos x="91" y="16"/>
                    </a:cxn>
                    <a:cxn ang="0">
                      <a:pos x="59" y="19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ṡľiḑê">
                  <a:extLst>
                    <a:ext uri="{FF2B5EF4-FFF2-40B4-BE49-F238E27FC236}">
                      <a16:creationId xmlns:a16="http://schemas.microsoft.com/office/drawing/2014/main" id="{FF74BADE-65CF-4017-965A-1908A6065E46}"/>
                    </a:ext>
                  </a:extLst>
                </p:cNvPr>
                <p:cNvSpPr/>
                <p:nvPr/>
              </p:nvSpPr>
              <p:spPr bwMode="auto">
                <a:xfrm>
                  <a:off x="4175125" y="2474913"/>
                  <a:ext cx="38100" cy="61913"/>
                </a:xfrm>
                <a:custGeom>
                  <a:avLst/>
                  <a:gdLst/>
                  <a:ahLst/>
                  <a:cxnLst>
                    <a:cxn ang="0">
                      <a:pos x="20" y="41"/>
                    </a:cxn>
                    <a:cxn ang="0">
                      <a:pos x="7" y="33"/>
                    </a:cxn>
                    <a:cxn ang="0">
                      <a:pos x="2" y="27"/>
                    </a:cxn>
                    <a:cxn ang="0">
                      <a:pos x="0" y="19"/>
                    </a:cxn>
                    <a:cxn ang="0">
                      <a:pos x="2" y="10"/>
                    </a:cxn>
                    <a:cxn ang="0">
                      <a:pos x="10" y="3"/>
                    </a:cxn>
                    <a:cxn ang="0">
                      <a:pos x="13" y="0"/>
                    </a:cxn>
                    <a:cxn ang="0">
                      <a:pos x="16" y="7"/>
                    </a:cxn>
                    <a:cxn ang="0">
                      <a:pos x="15" y="8"/>
                    </a:cxn>
                    <a:cxn ang="0">
                      <a:pos x="12" y="12"/>
                    </a:cxn>
                    <a:cxn ang="0">
                      <a:pos x="12" y="15"/>
                    </a:cxn>
                    <a:cxn ang="0">
                      <a:pos x="13" y="19"/>
                    </a:cxn>
                    <a:cxn ang="0">
                      <a:pos x="17" y="24"/>
                    </a:cxn>
                    <a:cxn ang="0">
                      <a:pos x="25" y="30"/>
                    </a:cxn>
                    <a:cxn ang="0">
                      <a:pos x="17" y="31"/>
                    </a:cxn>
                    <a:cxn ang="0">
                      <a:pos x="20" y="4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ṥľíďe">
                  <a:extLst>
                    <a:ext uri="{FF2B5EF4-FFF2-40B4-BE49-F238E27FC236}">
                      <a16:creationId xmlns:a16="http://schemas.microsoft.com/office/drawing/2014/main" id="{96F074DA-249B-4BD4-A8FF-F08BC993D878}"/>
                    </a:ext>
                  </a:extLst>
                </p:cNvPr>
                <p:cNvSpPr/>
                <p:nvPr/>
              </p:nvSpPr>
              <p:spPr bwMode="auto">
                <a:xfrm>
                  <a:off x="4365625" y="2474913"/>
                  <a:ext cx="69850" cy="68263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4" y="29"/>
                    </a:cxn>
                    <a:cxn ang="0">
                      <a:pos x="12" y="34"/>
                    </a:cxn>
                    <a:cxn ang="0">
                      <a:pos x="13" y="34"/>
                    </a:cxn>
                    <a:cxn ang="0">
                      <a:pos x="20" y="30"/>
                    </a:cxn>
                    <a:cxn ang="0">
                      <a:pos x="30" y="23"/>
                    </a:cxn>
                    <a:cxn ang="0">
                      <a:pos x="33" y="19"/>
                    </a:cxn>
                    <a:cxn ang="0">
                      <a:pos x="34" y="15"/>
                    </a:cxn>
                    <a:cxn ang="0">
                      <a:pos x="33" y="11"/>
                    </a:cxn>
                    <a:cxn ang="0">
                      <a:pos x="29" y="7"/>
                    </a:cxn>
                    <a:cxn ang="0">
                      <a:pos x="32" y="0"/>
                    </a:cxn>
                    <a:cxn ang="0">
                      <a:pos x="38" y="5"/>
                    </a:cxn>
                    <a:cxn ang="0">
                      <a:pos x="44" y="11"/>
                    </a:cxn>
                    <a:cxn ang="0">
                      <a:pos x="46" y="19"/>
                    </a:cxn>
                    <a:cxn ang="0">
                      <a:pos x="43" y="28"/>
                    </a:cxn>
                    <a:cxn ang="0">
                      <a:pos x="36" y="35"/>
                    </a:cxn>
                    <a:cxn ang="0">
                      <a:pos x="27" y="41"/>
                    </a:cxn>
                    <a:cxn ang="0">
                      <a:pos x="25" y="41"/>
                    </a:cxn>
                    <a:cxn ang="0">
                      <a:pos x="31" y="45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ṣļídê">
                  <a:extLst>
                    <a:ext uri="{FF2B5EF4-FFF2-40B4-BE49-F238E27FC236}">
                      <a16:creationId xmlns:a16="http://schemas.microsoft.com/office/drawing/2014/main" id="{C51DC0D5-53DA-4D24-AC21-298F1B1FC162}"/>
                    </a:ext>
                  </a:extLst>
                </p:cNvPr>
                <p:cNvSpPr/>
                <p:nvPr/>
              </p:nvSpPr>
              <p:spPr bwMode="auto">
                <a:xfrm>
                  <a:off x="4246563" y="2452688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4" y="5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3" y="0"/>
                    </a:cxn>
                    <a:cxn ang="0">
                      <a:pos x="17" y="2"/>
                    </a:cxn>
                    <a:cxn ang="0">
                      <a:pos x="11" y="8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2" name="iŝliḋe">
                <a:extLst>
                  <a:ext uri="{FF2B5EF4-FFF2-40B4-BE49-F238E27FC236}">
                    <a16:creationId xmlns:a16="http://schemas.microsoft.com/office/drawing/2014/main" id="{ACCBFCE5-7F07-49B2-A196-85B14D149211}"/>
                  </a:ext>
                </a:extLst>
              </p:cNvPr>
              <p:cNvSpPr/>
              <p:nvPr/>
            </p:nvSpPr>
            <p:spPr bwMode="auto">
              <a:xfrm rot="5400000">
                <a:off x="3854229" y="2780004"/>
                <a:ext cx="257430" cy="257430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ľîḍè">
                <a:extLst>
                  <a:ext uri="{FF2B5EF4-FFF2-40B4-BE49-F238E27FC236}">
                    <a16:creationId xmlns:a16="http://schemas.microsoft.com/office/drawing/2014/main" id="{331D0F1D-F2BC-4E92-AF80-BC4DD19A798C}"/>
                  </a:ext>
                </a:extLst>
              </p:cNvPr>
              <p:cNvSpPr/>
              <p:nvPr/>
            </p:nvSpPr>
            <p:spPr bwMode="auto">
              <a:xfrm rot="5400000">
                <a:off x="6753559" y="2801455"/>
                <a:ext cx="214526" cy="214526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1ïḑê">
                <a:extLst>
                  <a:ext uri="{FF2B5EF4-FFF2-40B4-BE49-F238E27FC236}">
                    <a16:creationId xmlns:a16="http://schemas.microsoft.com/office/drawing/2014/main" id="{A8EADBE9-2E50-4E18-94C6-1D4F11E9CDD0}"/>
                  </a:ext>
                </a:extLst>
              </p:cNvPr>
              <p:cNvSpPr/>
              <p:nvPr/>
            </p:nvSpPr>
            <p:spPr bwMode="auto">
              <a:xfrm rot="5400000">
                <a:off x="9293076" y="2833635"/>
                <a:ext cx="150168" cy="150168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íśḻîḑe">
                <a:extLst>
                  <a:ext uri="{FF2B5EF4-FFF2-40B4-BE49-F238E27FC236}">
                    <a16:creationId xmlns:a16="http://schemas.microsoft.com/office/drawing/2014/main" id="{86BEB200-DB75-4D90-A83E-CB0CCA5522D3}"/>
                  </a:ext>
                </a:extLst>
              </p:cNvPr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5" name="íšľíḓê">
                  <a:extLst>
                    <a:ext uri="{FF2B5EF4-FFF2-40B4-BE49-F238E27FC236}">
                      <a16:creationId xmlns:a16="http://schemas.microsoft.com/office/drawing/2014/main" id="{924E1717-EF20-4B7D-AAEA-31B71C8405D6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6" name="ïṩlidé">
                  <a:extLst>
                    <a:ext uri="{FF2B5EF4-FFF2-40B4-BE49-F238E27FC236}">
                      <a16:creationId xmlns:a16="http://schemas.microsoft.com/office/drawing/2014/main" id="{3FB6FD48-CCCA-4F69-A3A3-821F2E94E08D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6" name="îṣ1íḑè">
                <a:extLst>
                  <a:ext uri="{FF2B5EF4-FFF2-40B4-BE49-F238E27FC236}">
                    <a16:creationId xmlns:a16="http://schemas.microsoft.com/office/drawing/2014/main" id="{AE76528E-7496-4F99-B299-B0FD698E9AFC}"/>
                  </a:ext>
                </a:extLst>
              </p:cNvPr>
              <p:cNvGrpSpPr/>
              <p:nvPr/>
            </p:nvGrpSpPr>
            <p:grpSpPr>
              <a:xfrm>
                <a:off x="4318787" y="3902893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3" name="îṧļïḓè">
                  <a:extLst>
                    <a:ext uri="{FF2B5EF4-FFF2-40B4-BE49-F238E27FC236}">
                      <a16:creationId xmlns:a16="http://schemas.microsoft.com/office/drawing/2014/main" id="{34AF88D2-0502-4069-9734-1B8173451A7A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4" name="íŝ1íḋè">
                  <a:extLst>
                    <a:ext uri="{FF2B5EF4-FFF2-40B4-BE49-F238E27FC236}">
                      <a16:creationId xmlns:a16="http://schemas.microsoft.com/office/drawing/2014/main" id="{B53722F2-A4AA-43D0-90A9-BD8577928716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7" name="îṩļîḍé">
                <a:extLst>
                  <a:ext uri="{FF2B5EF4-FFF2-40B4-BE49-F238E27FC236}">
                    <a16:creationId xmlns:a16="http://schemas.microsoft.com/office/drawing/2014/main" id="{32B9A267-3A27-4E4F-9A2C-72ED06C765A9}"/>
                  </a:ext>
                </a:extLst>
              </p:cNvPr>
              <p:cNvGrpSpPr/>
              <p:nvPr/>
            </p:nvGrpSpPr>
            <p:grpSpPr>
              <a:xfrm>
                <a:off x="7026276" y="3745985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1" name="ís1iḋê">
                  <a:extLst>
                    <a:ext uri="{FF2B5EF4-FFF2-40B4-BE49-F238E27FC236}">
                      <a16:creationId xmlns:a16="http://schemas.microsoft.com/office/drawing/2014/main" id="{15383E85-E8D2-4E8D-B765-B756752C94E6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2" name="ïŝ1îḓè">
                  <a:extLst>
                    <a:ext uri="{FF2B5EF4-FFF2-40B4-BE49-F238E27FC236}">
                      <a16:creationId xmlns:a16="http://schemas.microsoft.com/office/drawing/2014/main" id="{B6BD65F3-F1F3-4684-AE3F-E1A840BF18D2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8" name="íṩļídê">
                <a:extLst>
                  <a:ext uri="{FF2B5EF4-FFF2-40B4-BE49-F238E27FC236}">
                    <a16:creationId xmlns:a16="http://schemas.microsoft.com/office/drawing/2014/main" id="{404F99C4-8A4C-413E-83C7-3D3D5FFB0DE4}"/>
                  </a:ext>
                </a:extLst>
              </p:cNvPr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29" name="îṧ1íḍê">
                  <a:extLst>
                    <a:ext uri="{FF2B5EF4-FFF2-40B4-BE49-F238E27FC236}">
                      <a16:creationId xmlns:a16="http://schemas.microsoft.com/office/drawing/2014/main" id="{08A1671D-CD65-4EE0-B354-6520E1B0F10E}"/>
                    </a:ext>
                  </a:extLst>
                </p:cNvPr>
                <p:cNvSpPr txBox="1"/>
                <p:nvPr/>
              </p:nvSpPr>
              <p:spPr bwMode="auto"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0" name="ïşḻïdé">
                  <a:extLst>
                    <a:ext uri="{FF2B5EF4-FFF2-40B4-BE49-F238E27FC236}">
                      <a16:creationId xmlns:a16="http://schemas.microsoft.com/office/drawing/2014/main" id="{BCA7B50D-F930-40A4-8391-DA225E60913B}"/>
                    </a:ext>
                  </a:extLst>
                </p:cNvPr>
                <p:cNvSpPr txBox="1"/>
                <p:nvPr/>
              </p:nvSpPr>
              <p:spPr bwMode="auto"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42BDD5A-403A-4710-BDC4-86317CBC04F9}"/>
                </a:ext>
              </a:extLst>
            </p:cNvPr>
            <p:cNvCxnSpPr/>
            <p:nvPr/>
          </p:nvCxnSpPr>
          <p:spPr>
            <a:xfrm>
              <a:off x="3981000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A64863F-DB94-413C-9EC0-A83A8ED4A944}"/>
                </a:ext>
              </a:extLst>
            </p:cNvPr>
            <p:cNvCxnSpPr/>
            <p:nvPr/>
          </p:nvCxnSpPr>
          <p:spPr>
            <a:xfrm>
              <a:off x="6858663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C84388-EE52-4946-88FA-FA59435D35AD}"/>
                </a:ext>
              </a:extLst>
            </p:cNvPr>
            <p:cNvCxnSpPr/>
            <p:nvPr/>
          </p:nvCxnSpPr>
          <p:spPr>
            <a:xfrm>
              <a:off x="9327337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59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2E734-F82A-4447-89A2-E2EB7F1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30F35A-546E-4B62-915A-4B87245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A62C2-C36F-4E47-84FC-7C5CCA45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88b4e7ec-d689-4b3e-822f-4dba46daaa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7B49C6-EFEF-4660-96BC-FE29B6BE2AB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54673"/>
            <a:ext cx="12192000" cy="4221077"/>
            <a:chOff x="0" y="1554673"/>
            <a:chExt cx="12192000" cy="4221077"/>
          </a:xfrm>
        </p:grpSpPr>
        <p:sp>
          <p:nvSpPr>
            <p:cNvPr id="6" name="îŝḻïḋé">
              <a:extLst>
                <a:ext uri="{FF2B5EF4-FFF2-40B4-BE49-F238E27FC236}">
                  <a16:creationId xmlns:a16="http://schemas.microsoft.com/office/drawing/2014/main" id="{7B652B42-F3F5-440A-9D83-61CA768BD1EB}"/>
                </a:ext>
              </a:extLst>
            </p:cNvPr>
            <p:cNvSpPr/>
            <p:nvPr/>
          </p:nvSpPr>
          <p:spPr>
            <a:xfrm>
              <a:off x="0" y="2093106"/>
              <a:ext cx="12192000" cy="19896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iŝḷíḋé">
              <a:extLst>
                <a:ext uri="{FF2B5EF4-FFF2-40B4-BE49-F238E27FC236}">
                  <a16:creationId xmlns:a16="http://schemas.microsoft.com/office/drawing/2014/main" id="{1AD5891C-2D14-4CF3-B311-1C46F7105F08}"/>
                </a:ext>
              </a:extLst>
            </p:cNvPr>
            <p:cNvSpPr/>
            <p:nvPr/>
          </p:nvSpPr>
          <p:spPr>
            <a:xfrm>
              <a:off x="668634" y="2093171"/>
              <a:ext cx="3166691" cy="1989563"/>
            </a:xfrm>
            <a:prstGeom prst="rect">
              <a:avLst/>
            </a:prstGeom>
            <a:blipFill>
              <a:blip r:embed="rId3"/>
              <a:stretch>
                <a:fillRect t="-2866" b="-283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ṥ1îdè">
              <a:extLst>
                <a:ext uri="{FF2B5EF4-FFF2-40B4-BE49-F238E27FC236}">
                  <a16:creationId xmlns:a16="http://schemas.microsoft.com/office/drawing/2014/main" id="{C64DDD6A-D6A6-4DC0-AC85-9E491682C1BC}"/>
                </a:ext>
              </a:extLst>
            </p:cNvPr>
            <p:cNvSpPr/>
            <p:nvPr/>
          </p:nvSpPr>
          <p:spPr>
            <a:xfrm>
              <a:off x="2727062" y="2093171"/>
              <a:ext cx="1109889" cy="1989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ṥ1îḋè">
              <a:extLst>
                <a:ext uri="{FF2B5EF4-FFF2-40B4-BE49-F238E27FC236}">
                  <a16:creationId xmlns:a16="http://schemas.microsoft.com/office/drawing/2014/main" id="{7427A9E5-FB51-4CC0-BA65-7E06A81EEA6C}"/>
                </a:ext>
              </a:extLst>
            </p:cNvPr>
            <p:cNvSpPr/>
            <p:nvPr/>
          </p:nvSpPr>
          <p:spPr>
            <a:xfrm>
              <a:off x="3836571" y="1554673"/>
              <a:ext cx="4295071" cy="2528061"/>
            </a:xfrm>
            <a:prstGeom prst="rect">
              <a:avLst/>
            </a:prstGeom>
            <a:blipFill>
              <a:blip r:embed="rId4"/>
              <a:stretch>
                <a:fillRect t="-14714" b="-1456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1íḓe">
              <a:extLst>
                <a:ext uri="{FF2B5EF4-FFF2-40B4-BE49-F238E27FC236}">
                  <a16:creationId xmlns:a16="http://schemas.microsoft.com/office/drawing/2014/main" id="{2AE59991-86FF-4125-87F5-66286A46C1BB}"/>
                </a:ext>
              </a:extLst>
            </p:cNvPr>
            <p:cNvSpPr/>
            <p:nvPr/>
          </p:nvSpPr>
          <p:spPr>
            <a:xfrm>
              <a:off x="8124984" y="2093171"/>
              <a:ext cx="3393916" cy="1989563"/>
            </a:xfrm>
            <a:prstGeom prst="rect">
              <a:avLst/>
            </a:prstGeom>
            <a:blipFill>
              <a:blip r:embed="rId5"/>
              <a:stretch>
                <a:fillRect t="-6119" b="-604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sļíďê">
              <a:extLst>
                <a:ext uri="{FF2B5EF4-FFF2-40B4-BE49-F238E27FC236}">
                  <a16:creationId xmlns:a16="http://schemas.microsoft.com/office/drawing/2014/main" id="{BD88DC65-BA20-43BD-96B7-432D6E356E23}"/>
                </a:ext>
              </a:extLst>
            </p:cNvPr>
            <p:cNvSpPr/>
            <p:nvPr/>
          </p:nvSpPr>
          <p:spPr>
            <a:xfrm>
              <a:off x="6716942" y="1554933"/>
              <a:ext cx="1408042" cy="2527812"/>
            </a:xfrm>
            <a:prstGeom prst="rect">
              <a:avLst/>
            </a:prstGeom>
            <a:solidFill>
              <a:schemeClr val="accent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íṡḻîḋè">
              <a:extLst>
                <a:ext uri="{FF2B5EF4-FFF2-40B4-BE49-F238E27FC236}">
                  <a16:creationId xmlns:a16="http://schemas.microsoft.com/office/drawing/2014/main" id="{2D2E3DB9-F9B9-4FB9-8E72-459DB29052A0}"/>
                </a:ext>
              </a:extLst>
            </p:cNvPr>
            <p:cNvSpPr txBox="1"/>
            <p:nvPr/>
          </p:nvSpPr>
          <p:spPr>
            <a:xfrm>
              <a:off x="6695783" y="2732822"/>
              <a:ext cx="1430309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80%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51EBD0A-9A77-4B52-8FFE-FE6F6CEFA6FA}"/>
                </a:ext>
              </a:extLst>
            </p:cNvPr>
            <p:cNvCxnSpPr/>
            <p:nvPr/>
          </p:nvCxnSpPr>
          <p:spPr>
            <a:xfrm>
              <a:off x="6854320" y="3531197"/>
              <a:ext cx="1128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ŝḻiḋe">
              <a:extLst>
                <a:ext uri="{FF2B5EF4-FFF2-40B4-BE49-F238E27FC236}">
                  <a16:creationId xmlns:a16="http://schemas.microsoft.com/office/drawing/2014/main" id="{801AE9F8-EA55-4BFA-9B69-9644676920CF}"/>
                </a:ext>
              </a:extLst>
            </p:cNvPr>
            <p:cNvSpPr/>
            <p:nvPr/>
          </p:nvSpPr>
          <p:spPr>
            <a:xfrm>
              <a:off x="6697010" y="3623946"/>
              <a:ext cx="1427974" cy="30777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ïŝḷïḋê">
              <a:extLst>
                <a:ext uri="{FF2B5EF4-FFF2-40B4-BE49-F238E27FC236}">
                  <a16:creationId xmlns:a16="http://schemas.microsoft.com/office/drawing/2014/main" id="{DA7D684D-055F-42DA-A9A6-F0113CC8D328}"/>
                </a:ext>
              </a:extLst>
            </p:cNvPr>
            <p:cNvSpPr txBox="1"/>
            <p:nvPr/>
          </p:nvSpPr>
          <p:spPr>
            <a:xfrm>
              <a:off x="2710408" y="3020282"/>
              <a:ext cx="112578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60%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6B7CAA2-E4BF-422C-8D74-65E8E47357B7}"/>
                </a:ext>
              </a:extLst>
            </p:cNvPr>
            <p:cNvCxnSpPr/>
            <p:nvPr/>
          </p:nvCxnSpPr>
          <p:spPr>
            <a:xfrm>
              <a:off x="2835192" y="3648679"/>
              <a:ext cx="8882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šļîḓê">
              <a:extLst>
                <a:ext uri="{FF2B5EF4-FFF2-40B4-BE49-F238E27FC236}">
                  <a16:creationId xmlns:a16="http://schemas.microsoft.com/office/drawing/2014/main" id="{8EBBD880-BE54-4AE8-A210-50D27C1E99CC}"/>
                </a:ext>
              </a:extLst>
            </p:cNvPr>
            <p:cNvSpPr/>
            <p:nvPr/>
          </p:nvSpPr>
          <p:spPr>
            <a:xfrm>
              <a:off x="2711374" y="3721681"/>
              <a:ext cx="1123951" cy="261610"/>
            </a:xfrm>
            <a:prstGeom prst="rect">
              <a:avLst/>
            </a:prstGeom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íṣ1ïḍe">
              <a:extLst>
                <a:ext uri="{FF2B5EF4-FFF2-40B4-BE49-F238E27FC236}">
                  <a16:creationId xmlns:a16="http://schemas.microsoft.com/office/drawing/2014/main" id="{41D75D83-6C59-4333-A892-57AE425A208D}"/>
                </a:ext>
              </a:extLst>
            </p:cNvPr>
            <p:cNvGrpSpPr/>
            <p:nvPr/>
          </p:nvGrpSpPr>
          <p:grpSpPr>
            <a:xfrm>
              <a:off x="4499002" y="4779000"/>
              <a:ext cx="3002759" cy="996750"/>
              <a:chOff x="4499002" y="4779000"/>
              <a:chExt cx="3002759" cy="996750"/>
            </a:xfrm>
          </p:grpSpPr>
          <p:sp>
            <p:nvSpPr>
              <p:cNvPr id="31" name="íšḻíḍe">
                <a:extLst>
                  <a:ext uri="{FF2B5EF4-FFF2-40B4-BE49-F238E27FC236}">
                    <a16:creationId xmlns:a16="http://schemas.microsoft.com/office/drawing/2014/main" id="{129CC4D7-DC76-4610-84E5-88FBE7536A5E}"/>
                  </a:ext>
                </a:extLst>
              </p:cNvPr>
              <p:cNvSpPr/>
              <p:nvPr/>
            </p:nvSpPr>
            <p:spPr>
              <a:xfrm>
                <a:off x="4499002" y="4950304"/>
                <a:ext cx="636954" cy="493202"/>
              </a:xfrm>
              <a:custGeom>
                <a:avLst/>
                <a:gdLst>
                  <a:gd name="T0" fmla="*/ 277 w 427"/>
                  <a:gd name="T1" fmla="*/ 15 h 331"/>
                  <a:gd name="T2" fmla="*/ 216 w 427"/>
                  <a:gd name="T3" fmla="*/ 0 h 331"/>
                  <a:gd name="T4" fmla="*/ 135 w 427"/>
                  <a:gd name="T5" fmla="*/ 61 h 331"/>
                  <a:gd name="T6" fmla="*/ 216 w 427"/>
                  <a:gd name="T7" fmla="*/ 331 h 331"/>
                  <a:gd name="T8" fmla="*/ 287 w 427"/>
                  <a:gd name="T9" fmla="*/ 322 h 331"/>
                  <a:gd name="T10" fmla="*/ 15 w 427"/>
                  <a:gd name="T11" fmla="*/ 161 h 331"/>
                  <a:gd name="T12" fmla="*/ 15 w 427"/>
                  <a:gd name="T13" fmla="*/ 161 h 331"/>
                  <a:gd name="T14" fmla="*/ 58 w 427"/>
                  <a:gd name="T15" fmla="*/ 251 h 331"/>
                  <a:gd name="T16" fmla="*/ 15 w 427"/>
                  <a:gd name="T17" fmla="*/ 229 h 331"/>
                  <a:gd name="T18" fmla="*/ 15 w 427"/>
                  <a:gd name="T19" fmla="*/ 216 h 331"/>
                  <a:gd name="T20" fmla="*/ 58 w 427"/>
                  <a:gd name="T21" fmla="*/ 193 h 331"/>
                  <a:gd name="T22" fmla="*/ 58 w 427"/>
                  <a:gd name="T23" fmla="*/ 193 h 331"/>
                  <a:gd name="T24" fmla="*/ 70 w 427"/>
                  <a:gd name="T25" fmla="*/ 168 h 331"/>
                  <a:gd name="T26" fmla="*/ 70 w 427"/>
                  <a:gd name="T27" fmla="*/ 252 h 331"/>
                  <a:gd name="T28" fmla="*/ 70 w 427"/>
                  <a:gd name="T29" fmla="*/ 240 h 331"/>
                  <a:gd name="T30" fmla="*/ 120 w 427"/>
                  <a:gd name="T31" fmla="*/ 215 h 331"/>
                  <a:gd name="T32" fmla="*/ 120 w 427"/>
                  <a:gd name="T33" fmla="*/ 215 h 331"/>
                  <a:gd name="T34" fmla="*/ 120 w 427"/>
                  <a:gd name="T35" fmla="*/ 179 h 331"/>
                  <a:gd name="T36" fmla="*/ 204 w 427"/>
                  <a:gd name="T37" fmla="*/ 78 h 331"/>
                  <a:gd name="T38" fmla="*/ 204 w 427"/>
                  <a:gd name="T39" fmla="*/ 91 h 331"/>
                  <a:gd name="T40" fmla="*/ 144 w 427"/>
                  <a:gd name="T41" fmla="*/ 125 h 331"/>
                  <a:gd name="T42" fmla="*/ 144 w 427"/>
                  <a:gd name="T43" fmla="*/ 125 h 331"/>
                  <a:gd name="T44" fmla="*/ 144 w 427"/>
                  <a:gd name="T45" fmla="*/ 162 h 331"/>
                  <a:gd name="T46" fmla="*/ 144 w 427"/>
                  <a:gd name="T47" fmla="*/ 254 h 331"/>
                  <a:gd name="T48" fmla="*/ 144 w 427"/>
                  <a:gd name="T49" fmla="*/ 241 h 331"/>
                  <a:gd name="T50" fmla="*/ 204 w 427"/>
                  <a:gd name="T51" fmla="*/ 214 h 331"/>
                  <a:gd name="T52" fmla="*/ 204 w 427"/>
                  <a:gd name="T53" fmla="*/ 214 h 331"/>
                  <a:gd name="T54" fmla="*/ 204 w 427"/>
                  <a:gd name="T55" fmla="*/ 174 h 331"/>
                  <a:gd name="T56" fmla="*/ 287 w 427"/>
                  <a:gd name="T57" fmla="*/ 88 h 331"/>
                  <a:gd name="T58" fmla="*/ 286 w 427"/>
                  <a:gd name="T59" fmla="*/ 126 h 331"/>
                  <a:gd name="T60" fmla="*/ 229 w 427"/>
                  <a:gd name="T61" fmla="*/ 146 h 331"/>
                  <a:gd name="T62" fmla="*/ 229 w 427"/>
                  <a:gd name="T63" fmla="*/ 146 h 331"/>
                  <a:gd name="T64" fmla="*/ 229 w 427"/>
                  <a:gd name="T65" fmla="*/ 215 h 331"/>
                  <a:gd name="T66" fmla="*/ 229 w 427"/>
                  <a:gd name="T67" fmla="*/ 230 h 331"/>
                  <a:gd name="T68" fmla="*/ 229 w 427"/>
                  <a:gd name="T69" fmla="*/ 188 h 331"/>
                  <a:gd name="T70" fmla="*/ 287 w 427"/>
                  <a:gd name="T71" fmla="*/ 112 h 331"/>
                  <a:gd name="T72" fmla="*/ 287 w 427"/>
                  <a:gd name="T73" fmla="*/ 112 h 331"/>
                  <a:gd name="T74" fmla="*/ 308 w 427"/>
                  <a:gd name="T75" fmla="*/ 164 h 331"/>
                  <a:gd name="T76" fmla="*/ 309 w 427"/>
                  <a:gd name="T77" fmla="*/ 191 h 331"/>
                  <a:gd name="T78" fmla="*/ 357 w 427"/>
                  <a:gd name="T79" fmla="*/ 204 h 331"/>
                  <a:gd name="T80" fmla="*/ 309 w 427"/>
                  <a:gd name="T81" fmla="*/ 229 h 331"/>
                  <a:gd name="T82" fmla="*/ 309 w 427"/>
                  <a:gd name="T83" fmla="*/ 229 h 331"/>
                  <a:gd name="T84" fmla="*/ 357 w 427"/>
                  <a:gd name="T85" fmla="*/ 251 h 331"/>
                  <a:gd name="T86" fmla="*/ 412 w 427"/>
                  <a:gd name="T87" fmla="*/ 171 h 331"/>
                  <a:gd name="T88" fmla="*/ 412 w 427"/>
                  <a:gd name="T89" fmla="*/ 195 h 331"/>
                  <a:gd name="T90" fmla="*/ 371 w 427"/>
                  <a:gd name="T91" fmla="*/ 205 h 331"/>
                  <a:gd name="T92" fmla="*/ 371 w 427"/>
                  <a:gd name="T93" fmla="*/ 205 h 331"/>
                  <a:gd name="T94" fmla="*/ 371 w 427"/>
                  <a:gd name="T95" fmla="*/ 239 h 331"/>
                  <a:gd name="T96" fmla="*/ 371 w 427"/>
                  <a:gd name="T97" fmla="*/ 25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7" h="331">
                    <a:moveTo>
                      <a:pt x="294" y="135"/>
                    </a:moveTo>
                    <a:lnTo>
                      <a:pt x="294" y="60"/>
                    </a:lnTo>
                    <a:lnTo>
                      <a:pt x="277" y="56"/>
                    </a:lnTo>
                    <a:lnTo>
                      <a:pt x="277" y="15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52" y="15"/>
                    </a:lnTo>
                    <a:lnTo>
                      <a:pt x="152" y="57"/>
                    </a:lnTo>
                    <a:lnTo>
                      <a:pt x="135" y="61"/>
                    </a:lnTo>
                    <a:lnTo>
                      <a:pt x="135" y="138"/>
                    </a:lnTo>
                    <a:lnTo>
                      <a:pt x="0" y="151"/>
                    </a:lnTo>
                    <a:lnTo>
                      <a:pt x="0" y="305"/>
                    </a:lnTo>
                    <a:lnTo>
                      <a:pt x="216" y="331"/>
                    </a:lnTo>
                    <a:lnTo>
                      <a:pt x="229" y="329"/>
                    </a:lnTo>
                    <a:lnTo>
                      <a:pt x="229" y="256"/>
                    </a:lnTo>
                    <a:lnTo>
                      <a:pt x="287" y="254"/>
                    </a:lnTo>
                    <a:lnTo>
                      <a:pt x="287" y="322"/>
                    </a:lnTo>
                    <a:lnTo>
                      <a:pt x="427" y="306"/>
                    </a:lnTo>
                    <a:lnTo>
                      <a:pt x="427" y="149"/>
                    </a:lnTo>
                    <a:lnTo>
                      <a:pt x="294" y="135"/>
                    </a:lnTo>
                    <a:close/>
                    <a:moveTo>
                      <a:pt x="15" y="161"/>
                    </a:moveTo>
                    <a:lnTo>
                      <a:pt x="58" y="158"/>
                    </a:lnTo>
                    <a:lnTo>
                      <a:pt x="58" y="168"/>
                    </a:lnTo>
                    <a:lnTo>
                      <a:pt x="15" y="171"/>
                    </a:lnTo>
                    <a:lnTo>
                      <a:pt x="15" y="161"/>
                    </a:lnTo>
                    <a:close/>
                    <a:moveTo>
                      <a:pt x="58" y="262"/>
                    </a:moveTo>
                    <a:lnTo>
                      <a:pt x="15" y="260"/>
                    </a:lnTo>
                    <a:lnTo>
                      <a:pt x="15" y="250"/>
                    </a:lnTo>
                    <a:lnTo>
                      <a:pt x="58" y="251"/>
                    </a:lnTo>
                    <a:lnTo>
                      <a:pt x="58" y="262"/>
                    </a:lnTo>
                    <a:close/>
                    <a:moveTo>
                      <a:pt x="58" y="240"/>
                    </a:moveTo>
                    <a:lnTo>
                      <a:pt x="15" y="239"/>
                    </a:lnTo>
                    <a:lnTo>
                      <a:pt x="15" y="229"/>
                    </a:lnTo>
                    <a:lnTo>
                      <a:pt x="58" y="229"/>
                    </a:lnTo>
                    <a:lnTo>
                      <a:pt x="58" y="240"/>
                    </a:lnTo>
                    <a:close/>
                    <a:moveTo>
                      <a:pt x="58" y="216"/>
                    </a:moveTo>
                    <a:lnTo>
                      <a:pt x="15" y="216"/>
                    </a:lnTo>
                    <a:lnTo>
                      <a:pt x="15" y="206"/>
                    </a:lnTo>
                    <a:lnTo>
                      <a:pt x="58" y="205"/>
                    </a:lnTo>
                    <a:lnTo>
                      <a:pt x="58" y="216"/>
                    </a:lnTo>
                    <a:close/>
                    <a:moveTo>
                      <a:pt x="58" y="193"/>
                    </a:moveTo>
                    <a:lnTo>
                      <a:pt x="15" y="195"/>
                    </a:lnTo>
                    <a:lnTo>
                      <a:pt x="15" y="185"/>
                    </a:lnTo>
                    <a:lnTo>
                      <a:pt x="58" y="182"/>
                    </a:lnTo>
                    <a:lnTo>
                      <a:pt x="58" y="193"/>
                    </a:lnTo>
                    <a:close/>
                    <a:moveTo>
                      <a:pt x="70" y="157"/>
                    </a:moveTo>
                    <a:lnTo>
                      <a:pt x="120" y="152"/>
                    </a:lnTo>
                    <a:lnTo>
                      <a:pt x="120" y="164"/>
                    </a:lnTo>
                    <a:lnTo>
                      <a:pt x="70" y="168"/>
                    </a:lnTo>
                    <a:lnTo>
                      <a:pt x="70" y="157"/>
                    </a:lnTo>
                    <a:close/>
                    <a:moveTo>
                      <a:pt x="120" y="266"/>
                    </a:moveTo>
                    <a:lnTo>
                      <a:pt x="70" y="263"/>
                    </a:lnTo>
                    <a:lnTo>
                      <a:pt x="70" y="252"/>
                    </a:lnTo>
                    <a:lnTo>
                      <a:pt x="120" y="254"/>
                    </a:lnTo>
                    <a:lnTo>
                      <a:pt x="120" y="266"/>
                    </a:lnTo>
                    <a:close/>
                    <a:moveTo>
                      <a:pt x="120" y="242"/>
                    </a:moveTo>
                    <a:lnTo>
                      <a:pt x="70" y="240"/>
                    </a:lnTo>
                    <a:lnTo>
                      <a:pt x="70" y="229"/>
                    </a:lnTo>
                    <a:lnTo>
                      <a:pt x="120" y="230"/>
                    </a:lnTo>
                    <a:lnTo>
                      <a:pt x="120" y="242"/>
                    </a:lnTo>
                    <a:close/>
                    <a:moveTo>
                      <a:pt x="120" y="215"/>
                    </a:moveTo>
                    <a:lnTo>
                      <a:pt x="70" y="216"/>
                    </a:lnTo>
                    <a:lnTo>
                      <a:pt x="70" y="205"/>
                    </a:lnTo>
                    <a:lnTo>
                      <a:pt x="120" y="203"/>
                    </a:lnTo>
                    <a:lnTo>
                      <a:pt x="120" y="215"/>
                    </a:lnTo>
                    <a:close/>
                    <a:moveTo>
                      <a:pt x="120" y="191"/>
                    </a:moveTo>
                    <a:lnTo>
                      <a:pt x="70" y="193"/>
                    </a:lnTo>
                    <a:lnTo>
                      <a:pt x="70" y="182"/>
                    </a:lnTo>
                    <a:lnTo>
                      <a:pt x="120" y="179"/>
                    </a:lnTo>
                    <a:lnTo>
                      <a:pt x="120" y="191"/>
                    </a:lnTo>
                    <a:close/>
                    <a:moveTo>
                      <a:pt x="144" y="75"/>
                    </a:moveTo>
                    <a:lnTo>
                      <a:pt x="204" y="65"/>
                    </a:lnTo>
                    <a:lnTo>
                      <a:pt x="204" y="78"/>
                    </a:lnTo>
                    <a:lnTo>
                      <a:pt x="144" y="87"/>
                    </a:lnTo>
                    <a:lnTo>
                      <a:pt x="144" y="75"/>
                    </a:lnTo>
                    <a:close/>
                    <a:moveTo>
                      <a:pt x="144" y="100"/>
                    </a:moveTo>
                    <a:lnTo>
                      <a:pt x="204" y="91"/>
                    </a:lnTo>
                    <a:lnTo>
                      <a:pt x="204" y="104"/>
                    </a:lnTo>
                    <a:lnTo>
                      <a:pt x="144" y="112"/>
                    </a:lnTo>
                    <a:lnTo>
                      <a:pt x="144" y="100"/>
                    </a:lnTo>
                    <a:close/>
                    <a:moveTo>
                      <a:pt x="144" y="125"/>
                    </a:moveTo>
                    <a:lnTo>
                      <a:pt x="204" y="118"/>
                    </a:lnTo>
                    <a:lnTo>
                      <a:pt x="204" y="131"/>
                    </a:lnTo>
                    <a:lnTo>
                      <a:pt x="144" y="137"/>
                    </a:lnTo>
                    <a:lnTo>
                      <a:pt x="144" y="125"/>
                    </a:lnTo>
                    <a:close/>
                    <a:moveTo>
                      <a:pt x="144" y="150"/>
                    </a:moveTo>
                    <a:lnTo>
                      <a:pt x="204" y="144"/>
                    </a:lnTo>
                    <a:lnTo>
                      <a:pt x="204" y="157"/>
                    </a:lnTo>
                    <a:lnTo>
                      <a:pt x="144" y="162"/>
                    </a:lnTo>
                    <a:lnTo>
                      <a:pt x="144" y="150"/>
                    </a:lnTo>
                    <a:close/>
                    <a:moveTo>
                      <a:pt x="204" y="269"/>
                    </a:moveTo>
                    <a:lnTo>
                      <a:pt x="144" y="266"/>
                    </a:lnTo>
                    <a:lnTo>
                      <a:pt x="144" y="254"/>
                    </a:lnTo>
                    <a:lnTo>
                      <a:pt x="204" y="256"/>
                    </a:lnTo>
                    <a:lnTo>
                      <a:pt x="204" y="269"/>
                    </a:lnTo>
                    <a:close/>
                    <a:moveTo>
                      <a:pt x="204" y="243"/>
                    </a:moveTo>
                    <a:lnTo>
                      <a:pt x="144" y="241"/>
                    </a:lnTo>
                    <a:lnTo>
                      <a:pt x="144" y="229"/>
                    </a:lnTo>
                    <a:lnTo>
                      <a:pt x="204" y="230"/>
                    </a:lnTo>
                    <a:lnTo>
                      <a:pt x="204" y="243"/>
                    </a:lnTo>
                    <a:close/>
                    <a:moveTo>
                      <a:pt x="204" y="214"/>
                    </a:moveTo>
                    <a:lnTo>
                      <a:pt x="144" y="214"/>
                    </a:lnTo>
                    <a:lnTo>
                      <a:pt x="144" y="202"/>
                    </a:lnTo>
                    <a:lnTo>
                      <a:pt x="204" y="201"/>
                    </a:lnTo>
                    <a:lnTo>
                      <a:pt x="204" y="214"/>
                    </a:lnTo>
                    <a:close/>
                    <a:moveTo>
                      <a:pt x="204" y="187"/>
                    </a:moveTo>
                    <a:lnTo>
                      <a:pt x="144" y="189"/>
                    </a:lnTo>
                    <a:lnTo>
                      <a:pt x="144" y="177"/>
                    </a:lnTo>
                    <a:lnTo>
                      <a:pt x="204" y="174"/>
                    </a:lnTo>
                    <a:lnTo>
                      <a:pt x="204" y="187"/>
                    </a:lnTo>
                    <a:close/>
                    <a:moveTo>
                      <a:pt x="229" y="65"/>
                    </a:moveTo>
                    <a:lnTo>
                      <a:pt x="287" y="75"/>
                    </a:lnTo>
                    <a:lnTo>
                      <a:pt x="287" y="88"/>
                    </a:lnTo>
                    <a:lnTo>
                      <a:pt x="229" y="79"/>
                    </a:lnTo>
                    <a:lnTo>
                      <a:pt x="229" y="65"/>
                    </a:lnTo>
                    <a:close/>
                    <a:moveTo>
                      <a:pt x="229" y="119"/>
                    </a:moveTo>
                    <a:lnTo>
                      <a:pt x="286" y="126"/>
                    </a:lnTo>
                    <a:lnTo>
                      <a:pt x="286" y="138"/>
                    </a:lnTo>
                    <a:lnTo>
                      <a:pt x="229" y="133"/>
                    </a:lnTo>
                    <a:lnTo>
                      <a:pt x="229" y="119"/>
                    </a:lnTo>
                    <a:close/>
                    <a:moveTo>
                      <a:pt x="229" y="146"/>
                    </a:moveTo>
                    <a:lnTo>
                      <a:pt x="286" y="151"/>
                    </a:lnTo>
                    <a:lnTo>
                      <a:pt x="286" y="163"/>
                    </a:lnTo>
                    <a:lnTo>
                      <a:pt x="229" y="159"/>
                    </a:lnTo>
                    <a:lnTo>
                      <a:pt x="229" y="146"/>
                    </a:lnTo>
                    <a:close/>
                    <a:moveTo>
                      <a:pt x="229" y="202"/>
                    </a:moveTo>
                    <a:lnTo>
                      <a:pt x="287" y="203"/>
                    </a:lnTo>
                    <a:lnTo>
                      <a:pt x="287" y="215"/>
                    </a:lnTo>
                    <a:lnTo>
                      <a:pt x="229" y="215"/>
                    </a:lnTo>
                    <a:lnTo>
                      <a:pt x="229" y="202"/>
                    </a:lnTo>
                    <a:close/>
                    <a:moveTo>
                      <a:pt x="287" y="242"/>
                    </a:moveTo>
                    <a:lnTo>
                      <a:pt x="229" y="243"/>
                    </a:lnTo>
                    <a:lnTo>
                      <a:pt x="229" y="230"/>
                    </a:lnTo>
                    <a:lnTo>
                      <a:pt x="287" y="229"/>
                    </a:lnTo>
                    <a:lnTo>
                      <a:pt x="287" y="242"/>
                    </a:lnTo>
                    <a:close/>
                    <a:moveTo>
                      <a:pt x="287" y="190"/>
                    </a:moveTo>
                    <a:lnTo>
                      <a:pt x="229" y="188"/>
                    </a:lnTo>
                    <a:lnTo>
                      <a:pt x="229" y="175"/>
                    </a:lnTo>
                    <a:lnTo>
                      <a:pt x="287" y="178"/>
                    </a:lnTo>
                    <a:lnTo>
                      <a:pt x="287" y="190"/>
                    </a:lnTo>
                    <a:close/>
                    <a:moveTo>
                      <a:pt x="287" y="112"/>
                    </a:moveTo>
                    <a:lnTo>
                      <a:pt x="229" y="105"/>
                    </a:lnTo>
                    <a:lnTo>
                      <a:pt x="229" y="92"/>
                    </a:lnTo>
                    <a:lnTo>
                      <a:pt x="287" y="100"/>
                    </a:lnTo>
                    <a:lnTo>
                      <a:pt x="287" y="112"/>
                    </a:lnTo>
                    <a:close/>
                    <a:moveTo>
                      <a:pt x="308" y="152"/>
                    </a:moveTo>
                    <a:lnTo>
                      <a:pt x="357" y="156"/>
                    </a:lnTo>
                    <a:lnTo>
                      <a:pt x="357" y="168"/>
                    </a:lnTo>
                    <a:lnTo>
                      <a:pt x="308" y="164"/>
                    </a:lnTo>
                    <a:lnTo>
                      <a:pt x="308" y="152"/>
                    </a:lnTo>
                    <a:close/>
                    <a:moveTo>
                      <a:pt x="357" y="181"/>
                    </a:moveTo>
                    <a:lnTo>
                      <a:pt x="357" y="193"/>
                    </a:lnTo>
                    <a:lnTo>
                      <a:pt x="309" y="191"/>
                    </a:lnTo>
                    <a:lnTo>
                      <a:pt x="309" y="179"/>
                    </a:lnTo>
                    <a:lnTo>
                      <a:pt x="357" y="181"/>
                    </a:lnTo>
                    <a:close/>
                    <a:moveTo>
                      <a:pt x="309" y="203"/>
                    </a:moveTo>
                    <a:lnTo>
                      <a:pt x="357" y="204"/>
                    </a:lnTo>
                    <a:lnTo>
                      <a:pt x="357" y="216"/>
                    </a:lnTo>
                    <a:lnTo>
                      <a:pt x="309" y="215"/>
                    </a:lnTo>
                    <a:lnTo>
                      <a:pt x="309" y="203"/>
                    </a:lnTo>
                    <a:close/>
                    <a:moveTo>
                      <a:pt x="309" y="229"/>
                    </a:moveTo>
                    <a:lnTo>
                      <a:pt x="357" y="228"/>
                    </a:lnTo>
                    <a:lnTo>
                      <a:pt x="357" y="240"/>
                    </a:lnTo>
                    <a:lnTo>
                      <a:pt x="309" y="241"/>
                    </a:lnTo>
                    <a:lnTo>
                      <a:pt x="309" y="229"/>
                    </a:lnTo>
                    <a:close/>
                    <a:moveTo>
                      <a:pt x="357" y="262"/>
                    </a:moveTo>
                    <a:lnTo>
                      <a:pt x="309" y="265"/>
                    </a:lnTo>
                    <a:lnTo>
                      <a:pt x="309" y="253"/>
                    </a:lnTo>
                    <a:lnTo>
                      <a:pt x="357" y="251"/>
                    </a:lnTo>
                    <a:lnTo>
                      <a:pt x="357" y="262"/>
                    </a:lnTo>
                    <a:close/>
                    <a:moveTo>
                      <a:pt x="371" y="157"/>
                    </a:moveTo>
                    <a:lnTo>
                      <a:pt x="412" y="161"/>
                    </a:lnTo>
                    <a:lnTo>
                      <a:pt x="412" y="171"/>
                    </a:lnTo>
                    <a:lnTo>
                      <a:pt x="371" y="168"/>
                    </a:lnTo>
                    <a:lnTo>
                      <a:pt x="371" y="157"/>
                    </a:lnTo>
                    <a:close/>
                    <a:moveTo>
                      <a:pt x="412" y="184"/>
                    </a:moveTo>
                    <a:lnTo>
                      <a:pt x="412" y="195"/>
                    </a:lnTo>
                    <a:lnTo>
                      <a:pt x="371" y="193"/>
                    </a:lnTo>
                    <a:lnTo>
                      <a:pt x="371" y="182"/>
                    </a:lnTo>
                    <a:lnTo>
                      <a:pt x="412" y="184"/>
                    </a:lnTo>
                    <a:close/>
                    <a:moveTo>
                      <a:pt x="371" y="205"/>
                    </a:moveTo>
                    <a:lnTo>
                      <a:pt x="412" y="205"/>
                    </a:lnTo>
                    <a:lnTo>
                      <a:pt x="412" y="216"/>
                    </a:lnTo>
                    <a:lnTo>
                      <a:pt x="371" y="216"/>
                    </a:lnTo>
                    <a:lnTo>
                      <a:pt x="371" y="205"/>
                    </a:lnTo>
                    <a:close/>
                    <a:moveTo>
                      <a:pt x="371" y="228"/>
                    </a:moveTo>
                    <a:lnTo>
                      <a:pt x="412" y="228"/>
                    </a:lnTo>
                    <a:lnTo>
                      <a:pt x="412" y="239"/>
                    </a:lnTo>
                    <a:lnTo>
                      <a:pt x="371" y="239"/>
                    </a:lnTo>
                    <a:lnTo>
                      <a:pt x="371" y="228"/>
                    </a:lnTo>
                    <a:close/>
                    <a:moveTo>
                      <a:pt x="412" y="259"/>
                    </a:moveTo>
                    <a:lnTo>
                      <a:pt x="371" y="262"/>
                    </a:lnTo>
                    <a:lnTo>
                      <a:pt x="371" y="250"/>
                    </a:lnTo>
                    <a:lnTo>
                      <a:pt x="412" y="249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işḷíḋé">
                <a:extLst>
                  <a:ext uri="{FF2B5EF4-FFF2-40B4-BE49-F238E27FC236}">
                    <a16:creationId xmlns:a16="http://schemas.microsoft.com/office/drawing/2014/main" id="{067F7D00-484B-4A8C-9F6A-CB9F574ABC1B}"/>
                  </a:ext>
                </a:extLst>
              </p:cNvPr>
              <p:cNvSpPr txBox="1"/>
              <p:nvPr/>
            </p:nvSpPr>
            <p:spPr>
              <a:xfrm>
                <a:off x="5277447" y="5186194"/>
                <a:ext cx="2224314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îṣľîḑé">
                <a:extLst>
                  <a:ext uri="{FF2B5EF4-FFF2-40B4-BE49-F238E27FC236}">
                    <a16:creationId xmlns:a16="http://schemas.microsoft.com/office/drawing/2014/main" id="{98B0DE14-E534-4509-B6DF-38634CA062DC}"/>
                  </a:ext>
                </a:extLst>
              </p:cNvPr>
              <p:cNvSpPr/>
              <p:nvPr/>
            </p:nvSpPr>
            <p:spPr>
              <a:xfrm>
                <a:off x="5277447" y="4779000"/>
                <a:ext cx="2224314" cy="407183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" name="í$1ïḑe">
              <a:extLst>
                <a:ext uri="{FF2B5EF4-FFF2-40B4-BE49-F238E27FC236}">
                  <a16:creationId xmlns:a16="http://schemas.microsoft.com/office/drawing/2014/main" id="{905B9B04-A4B7-4841-8E4A-59D70857BA62}"/>
                </a:ext>
              </a:extLst>
            </p:cNvPr>
            <p:cNvSpPr/>
            <p:nvPr/>
          </p:nvSpPr>
          <p:spPr>
            <a:xfrm>
              <a:off x="10394949" y="2093171"/>
              <a:ext cx="1123951" cy="198956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í$ḷîďê">
              <a:extLst>
                <a:ext uri="{FF2B5EF4-FFF2-40B4-BE49-F238E27FC236}">
                  <a16:creationId xmlns:a16="http://schemas.microsoft.com/office/drawing/2014/main" id="{958D8ED4-D6C5-4627-81AA-043E7485BEB9}"/>
                </a:ext>
              </a:extLst>
            </p:cNvPr>
            <p:cNvSpPr txBox="1"/>
            <p:nvPr/>
          </p:nvSpPr>
          <p:spPr>
            <a:xfrm>
              <a:off x="10370432" y="3020282"/>
              <a:ext cx="112578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60%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22D2D6E-052B-44BB-A210-17AB69CCD861}"/>
                </a:ext>
              </a:extLst>
            </p:cNvPr>
            <p:cNvCxnSpPr/>
            <p:nvPr/>
          </p:nvCxnSpPr>
          <p:spPr>
            <a:xfrm>
              <a:off x="10495216" y="3648679"/>
              <a:ext cx="8882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šḷïḋè">
              <a:extLst>
                <a:ext uri="{FF2B5EF4-FFF2-40B4-BE49-F238E27FC236}">
                  <a16:creationId xmlns:a16="http://schemas.microsoft.com/office/drawing/2014/main" id="{54D0A824-319D-418B-94E9-554E8037C81D}"/>
                </a:ext>
              </a:extLst>
            </p:cNvPr>
            <p:cNvSpPr/>
            <p:nvPr/>
          </p:nvSpPr>
          <p:spPr>
            <a:xfrm>
              <a:off x="10371398" y="3721681"/>
              <a:ext cx="1123951" cy="261610"/>
            </a:xfrm>
            <a:prstGeom prst="rect">
              <a:avLst/>
            </a:prstGeom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îṩḻide">
              <a:extLst>
                <a:ext uri="{FF2B5EF4-FFF2-40B4-BE49-F238E27FC236}">
                  <a16:creationId xmlns:a16="http://schemas.microsoft.com/office/drawing/2014/main" id="{D57A3FFF-1731-4E2D-B5F2-B3A88AF47BFF}"/>
                </a:ext>
              </a:extLst>
            </p:cNvPr>
            <p:cNvGrpSpPr/>
            <p:nvPr/>
          </p:nvGrpSpPr>
          <p:grpSpPr>
            <a:xfrm>
              <a:off x="660400" y="4779000"/>
              <a:ext cx="3002759" cy="996750"/>
              <a:chOff x="4499002" y="4779000"/>
              <a:chExt cx="3002759" cy="996750"/>
            </a:xfrm>
          </p:grpSpPr>
          <p:sp>
            <p:nvSpPr>
              <p:cNvPr id="28" name="íṣlïdè">
                <a:extLst>
                  <a:ext uri="{FF2B5EF4-FFF2-40B4-BE49-F238E27FC236}">
                    <a16:creationId xmlns:a16="http://schemas.microsoft.com/office/drawing/2014/main" id="{B4FED47E-6BC1-49B7-820D-7A3DEFF4CDF3}"/>
                  </a:ext>
                </a:extLst>
              </p:cNvPr>
              <p:cNvSpPr/>
              <p:nvPr/>
            </p:nvSpPr>
            <p:spPr>
              <a:xfrm>
                <a:off x="4499002" y="4950304"/>
                <a:ext cx="636954" cy="493202"/>
              </a:xfrm>
              <a:custGeom>
                <a:avLst/>
                <a:gdLst>
                  <a:gd name="T0" fmla="*/ 277 w 427"/>
                  <a:gd name="T1" fmla="*/ 15 h 331"/>
                  <a:gd name="T2" fmla="*/ 216 w 427"/>
                  <a:gd name="T3" fmla="*/ 0 h 331"/>
                  <a:gd name="T4" fmla="*/ 135 w 427"/>
                  <a:gd name="T5" fmla="*/ 61 h 331"/>
                  <a:gd name="T6" fmla="*/ 216 w 427"/>
                  <a:gd name="T7" fmla="*/ 331 h 331"/>
                  <a:gd name="T8" fmla="*/ 287 w 427"/>
                  <a:gd name="T9" fmla="*/ 322 h 331"/>
                  <a:gd name="T10" fmla="*/ 15 w 427"/>
                  <a:gd name="T11" fmla="*/ 161 h 331"/>
                  <a:gd name="T12" fmla="*/ 15 w 427"/>
                  <a:gd name="T13" fmla="*/ 161 h 331"/>
                  <a:gd name="T14" fmla="*/ 58 w 427"/>
                  <a:gd name="T15" fmla="*/ 251 h 331"/>
                  <a:gd name="T16" fmla="*/ 15 w 427"/>
                  <a:gd name="T17" fmla="*/ 229 h 331"/>
                  <a:gd name="T18" fmla="*/ 15 w 427"/>
                  <a:gd name="T19" fmla="*/ 216 h 331"/>
                  <a:gd name="T20" fmla="*/ 58 w 427"/>
                  <a:gd name="T21" fmla="*/ 193 h 331"/>
                  <a:gd name="T22" fmla="*/ 58 w 427"/>
                  <a:gd name="T23" fmla="*/ 193 h 331"/>
                  <a:gd name="T24" fmla="*/ 70 w 427"/>
                  <a:gd name="T25" fmla="*/ 168 h 331"/>
                  <a:gd name="T26" fmla="*/ 70 w 427"/>
                  <a:gd name="T27" fmla="*/ 252 h 331"/>
                  <a:gd name="T28" fmla="*/ 70 w 427"/>
                  <a:gd name="T29" fmla="*/ 240 h 331"/>
                  <a:gd name="T30" fmla="*/ 120 w 427"/>
                  <a:gd name="T31" fmla="*/ 215 h 331"/>
                  <a:gd name="T32" fmla="*/ 120 w 427"/>
                  <a:gd name="T33" fmla="*/ 215 h 331"/>
                  <a:gd name="T34" fmla="*/ 120 w 427"/>
                  <a:gd name="T35" fmla="*/ 179 h 331"/>
                  <a:gd name="T36" fmla="*/ 204 w 427"/>
                  <a:gd name="T37" fmla="*/ 78 h 331"/>
                  <a:gd name="T38" fmla="*/ 204 w 427"/>
                  <a:gd name="T39" fmla="*/ 91 h 331"/>
                  <a:gd name="T40" fmla="*/ 144 w 427"/>
                  <a:gd name="T41" fmla="*/ 125 h 331"/>
                  <a:gd name="T42" fmla="*/ 144 w 427"/>
                  <a:gd name="T43" fmla="*/ 125 h 331"/>
                  <a:gd name="T44" fmla="*/ 144 w 427"/>
                  <a:gd name="T45" fmla="*/ 162 h 331"/>
                  <a:gd name="T46" fmla="*/ 144 w 427"/>
                  <a:gd name="T47" fmla="*/ 254 h 331"/>
                  <a:gd name="T48" fmla="*/ 144 w 427"/>
                  <a:gd name="T49" fmla="*/ 241 h 331"/>
                  <a:gd name="T50" fmla="*/ 204 w 427"/>
                  <a:gd name="T51" fmla="*/ 214 h 331"/>
                  <a:gd name="T52" fmla="*/ 204 w 427"/>
                  <a:gd name="T53" fmla="*/ 214 h 331"/>
                  <a:gd name="T54" fmla="*/ 204 w 427"/>
                  <a:gd name="T55" fmla="*/ 174 h 331"/>
                  <a:gd name="T56" fmla="*/ 287 w 427"/>
                  <a:gd name="T57" fmla="*/ 88 h 331"/>
                  <a:gd name="T58" fmla="*/ 286 w 427"/>
                  <a:gd name="T59" fmla="*/ 126 h 331"/>
                  <a:gd name="T60" fmla="*/ 229 w 427"/>
                  <a:gd name="T61" fmla="*/ 146 h 331"/>
                  <a:gd name="T62" fmla="*/ 229 w 427"/>
                  <a:gd name="T63" fmla="*/ 146 h 331"/>
                  <a:gd name="T64" fmla="*/ 229 w 427"/>
                  <a:gd name="T65" fmla="*/ 215 h 331"/>
                  <a:gd name="T66" fmla="*/ 229 w 427"/>
                  <a:gd name="T67" fmla="*/ 230 h 331"/>
                  <a:gd name="T68" fmla="*/ 229 w 427"/>
                  <a:gd name="T69" fmla="*/ 188 h 331"/>
                  <a:gd name="T70" fmla="*/ 287 w 427"/>
                  <a:gd name="T71" fmla="*/ 112 h 331"/>
                  <a:gd name="T72" fmla="*/ 287 w 427"/>
                  <a:gd name="T73" fmla="*/ 112 h 331"/>
                  <a:gd name="T74" fmla="*/ 308 w 427"/>
                  <a:gd name="T75" fmla="*/ 164 h 331"/>
                  <a:gd name="T76" fmla="*/ 309 w 427"/>
                  <a:gd name="T77" fmla="*/ 191 h 331"/>
                  <a:gd name="T78" fmla="*/ 357 w 427"/>
                  <a:gd name="T79" fmla="*/ 204 h 331"/>
                  <a:gd name="T80" fmla="*/ 309 w 427"/>
                  <a:gd name="T81" fmla="*/ 229 h 331"/>
                  <a:gd name="T82" fmla="*/ 309 w 427"/>
                  <a:gd name="T83" fmla="*/ 229 h 331"/>
                  <a:gd name="T84" fmla="*/ 357 w 427"/>
                  <a:gd name="T85" fmla="*/ 251 h 331"/>
                  <a:gd name="T86" fmla="*/ 412 w 427"/>
                  <a:gd name="T87" fmla="*/ 171 h 331"/>
                  <a:gd name="T88" fmla="*/ 412 w 427"/>
                  <a:gd name="T89" fmla="*/ 195 h 331"/>
                  <a:gd name="T90" fmla="*/ 371 w 427"/>
                  <a:gd name="T91" fmla="*/ 205 h 331"/>
                  <a:gd name="T92" fmla="*/ 371 w 427"/>
                  <a:gd name="T93" fmla="*/ 205 h 331"/>
                  <a:gd name="T94" fmla="*/ 371 w 427"/>
                  <a:gd name="T95" fmla="*/ 239 h 331"/>
                  <a:gd name="T96" fmla="*/ 371 w 427"/>
                  <a:gd name="T97" fmla="*/ 25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7" h="331">
                    <a:moveTo>
                      <a:pt x="294" y="135"/>
                    </a:moveTo>
                    <a:lnTo>
                      <a:pt x="294" y="60"/>
                    </a:lnTo>
                    <a:lnTo>
                      <a:pt x="277" y="56"/>
                    </a:lnTo>
                    <a:lnTo>
                      <a:pt x="277" y="15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52" y="15"/>
                    </a:lnTo>
                    <a:lnTo>
                      <a:pt x="152" y="57"/>
                    </a:lnTo>
                    <a:lnTo>
                      <a:pt x="135" y="61"/>
                    </a:lnTo>
                    <a:lnTo>
                      <a:pt x="135" y="138"/>
                    </a:lnTo>
                    <a:lnTo>
                      <a:pt x="0" y="151"/>
                    </a:lnTo>
                    <a:lnTo>
                      <a:pt x="0" y="305"/>
                    </a:lnTo>
                    <a:lnTo>
                      <a:pt x="216" y="331"/>
                    </a:lnTo>
                    <a:lnTo>
                      <a:pt x="229" y="329"/>
                    </a:lnTo>
                    <a:lnTo>
                      <a:pt x="229" y="256"/>
                    </a:lnTo>
                    <a:lnTo>
                      <a:pt x="287" y="254"/>
                    </a:lnTo>
                    <a:lnTo>
                      <a:pt x="287" y="322"/>
                    </a:lnTo>
                    <a:lnTo>
                      <a:pt x="427" y="306"/>
                    </a:lnTo>
                    <a:lnTo>
                      <a:pt x="427" y="149"/>
                    </a:lnTo>
                    <a:lnTo>
                      <a:pt x="294" y="135"/>
                    </a:lnTo>
                    <a:close/>
                    <a:moveTo>
                      <a:pt x="15" y="161"/>
                    </a:moveTo>
                    <a:lnTo>
                      <a:pt x="58" y="158"/>
                    </a:lnTo>
                    <a:lnTo>
                      <a:pt x="58" y="168"/>
                    </a:lnTo>
                    <a:lnTo>
                      <a:pt x="15" y="171"/>
                    </a:lnTo>
                    <a:lnTo>
                      <a:pt x="15" y="161"/>
                    </a:lnTo>
                    <a:close/>
                    <a:moveTo>
                      <a:pt x="58" y="262"/>
                    </a:moveTo>
                    <a:lnTo>
                      <a:pt x="15" y="260"/>
                    </a:lnTo>
                    <a:lnTo>
                      <a:pt x="15" y="250"/>
                    </a:lnTo>
                    <a:lnTo>
                      <a:pt x="58" y="251"/>
                    </a:lnTo>
                    <a:lnTo>
                      <a:pt x="58" y="262"/>
                    </a:lnTo>
                    <a:close/>
                    <a:moveTo>
                      <a:pt x="58" y="240"/>
                    </a:moveTo>
                    <a:lnTo>
                      <a:pt x="15" y="239"/>
                    </a:lnTo>
                    <a:lnTo>
                      <a:pt x="15" y="229"/>
                    </a:lnTo>
                    <a:lnTo>
                      <a:pt x="58" y="229"/>
                    </a:lnTo>
                    <a:lnTo>
                      <a:pt x="58" y="240"/>
                    </a:lnTo>
                    <a:close/>
                    <a:moveTo>
                      <a:pt x="58" y="216"/>
                    </a:moveTo>
                    <a:lnTo>
                      <a:pt x="15" y="216"/>
                    </a:lnTo>
                    <a:lnTo>
                      <a:pt x="15" y="206"/>
                    </a:lnTo>
                    <a:lnTo>
                      <a:pt x="58" y="205"/>
                    </a:lnTo>
                    <a:lnTo>
                      <a:pt x="58" y="216"/>
                    </a:lnTo>
                    <a:close/>
                    <a:moveTo>
                      <a:pt x="58" y="193"/>
                    </a:moveTo>
                    <a:lnTo>
                      <a:pt x="15" y="195"/>
                    </a:lnTo>
                    <a:lnTo>
                      <a:pt x="15" y="185"/>
                    </a:lnTo>
                    <a:lnTo>
                      <a:pt x="58" y="182"/>
                    </a:lnTo>
                    <a:lnTo>
                      <a:pt x="58" y="193"/>
                    </a:lnTo>
                    <a:close/>
                    <a:moveTo>
                      <a:pt x="70" y="157"/>
                    </a:moveTo>
                    <a:lnTo>
                      <a:pt x="120" y="152"/>
                    </a:lnTo>
                    <a:lnTo>
                      <a:pt x="120" y="164"/>
                    </a:lnTo>
                    <a:lnTo>
                      <a:pt x="70" y="168"/>
                    </a:lnTo>
                    <a:lnTo>
                      <a:pt x="70" y="157"/>
                    </a:lnTo>
                    <a:close/>
                    <a:moveTo>
                      <a:pt x="120" y="266"/>
                    </a:moveTo>
                    <a:lnTo>
                      <a:pt x="70" y="263"/>
                    </a:lnTo>
                    <a:lnTo>
                      <a:pt x="70" y="252"/>
                    </a:lnTo>
                    <a:lnTo>
                      <a:pt x="120" y="254"/>
                    </a:lnTo>
                    <a:lnTo>
                      <a:pt x="120" y="266"/>
                    </a:lnTo>
                    <a:close/>
                    <a:moveTo>
                      <a:pt x="120" y="242"/>
                    </a:moveTo>
                    <a:lnTo>
                      <a:pt x="70" y="240"/>
                    </a:lnTo>
                    <a:lnTo>
                      <a:pt x="70" y="229"/>
                    </a:lnTo>
                    <a:lnTo>
                      <a:pt x="120" y="230"/>
                    </a:lnTo>
                    <a:lnTo>
                      <a:pt x="120" y="242"/>
                    </a:lnTo>
                    <a:close/>
                    <a:moveTo>
                      <a:pt x="120" y="215"/>
                    </a:moveTo>
                    <a:lnTo>
                      <a:pt x="70" y="216"/>
                    </a:lnTo>
                    <a:lnTo>
                      <a:pt x="70" y="205"/>
                    </a:lnTo>
                    <a:lnTo>
                      <a:pt x="120" y="203"/>
                    </a:lnTo>
                    <a:lnTo>
                      <a:pt x="120" y="215"/>
                    </a:lnTo>
                    <a:close/>
                    <a:moveTo>
                      <a:pt x="120" y="191"/>
                    </a:moveTo>
                    <a:lnTo>
                      <a:pt x="70" y="193"/>
                    </a:lnTo>
                    <a:lnTo>
                      <a:pt x="70" y="182"/>
                    </a:lnTo>
                    <a:lnTo>
                      <a:pt x="120" y="179"/>
                    </a:lnTo>
                    <a:lnTo>
                      <a:pt x="120" y="191"/>
                    </a:lnTo>
                    <a:close/>
                    <a:moveTo>
                      <a:pt x="144" y="75"/>
                    </a:moveTo>
                    <a:lnTo>
                      <a:pt x="204" y="65"/>
                    </a:lnTo>
                    <a:lnTo>
                      <a:pt x="204" y="78"/>
                    </a:lnTo>
                    <a:lnTo>
                      <a:pt x="144" y="87"/>
                    </a:lnTo>
                    <a:lnTo>
                      <a:pt x="144" y="75"/>
                    </a:lnTo>
                    <a:close/>
                    <a:moveTo>
                      <a:pt x="144" y="100"/>
                    </a:moveTo>
                    <a:lnTo>
                      <a:pt x="204" y="91"/>
                    </a:lnTo>
                    <a:lnTo>
                      <a:pt x="204" y="104"/>
                    </a:lnTo>
                    <a:lnTo>
                      <a:pt x="144" y="112"/>
                    </a:lnTo>
                    <a:lnTo>
                      <a:pt x="144" y="100"/>
                    </a:lnTo>
                    <a:close/>
                    <a:moveTo>
                      <a:pt x="144" y="125"/>
                    </a:moveTo>
                    <a:lnTo>
                      <a:pt x="204" y="118"/>
                    </a:lnTo>
                    <a:lnTo>
                      <a:pt x="204" y="131"/>
                    </a:lnTo>
                    <a:lnTo>
                      <a:pt x="144" y="137"/>
                    </a:lnTo>
                    <a:lnTo>
                      <a:pt x="144" y="125"/>
                    </a:lnTo>
                    <a:close/>
                    <a:moveTo>
                      <a:pt x="144" y="150"/>
                    </a:moveTo>
                    <a:lnTo>
                      <a:pt x="204" y="144"/>
                    </a:lnTo>
                    <a:lnTo>
                      <a:pt x="204" y="157"/>
                    </a:lnTo>
                    <a:lnTo>
                      <a:pt x="144" y="162"/>
                    </a:lnTo>
                    <a:lnTo>
                      <a:pt x="144" y="150"/>
                    </a:lnTo>
                    <a:close/>
                    <a:moveTo>
                      <a:pt x="204" y="269"/>
                    </a:moveTo>
                    <a:lnTo>
                      <a:pt x="144" y="266"/>
                    </a:lnTo>
                    <a:lnTo>
                      <a:pt x="144" y="254"/>
                    </a:lnTo>
                    <a:lnTo>
                      <a:pt x="204" y="256"/>
                    </a:lnTo>
                    <a:lnTo>
                      <a:pt x="204" y="269"/>
                    </a:lnTo>
                    <a:close/>
                    <a:moveTo>
                      <a:pt x="204" y="243"/>
                    </a:moveTo>
                    <a:lnTo>
                      <a:pt x="144" y="241"/>
                    </a:lnTo>
                    <a:lnTo>
                      <a:pt x="144" y="229"/>
                    </a:lnTo>
                    <a:lnTo>
                      <a:pt x="204" y="230"/>
                    </a:lnTo>
                    <a:lnTo>
                      <a:pt x="204" y="243"/>
                    </a:lnTo>
                    <a:close/>
                    <a:moveTo>
                      <a:pt x="204" y="214"/>
                    </a:moveTo>
                    <a:lnTo>
                      <a:pt x="144" y="214"/>
                    </a:lnTo>
                    <a:lnTo>
                      <a:pt x="144" y="202"/>
                    </a:lnTo>
                    <a:lnTo>
                      <a:pt x="204" y="201"/>
                    </a:lnTo>
                    <a:lnTo>
                      <a:pt x="204" y="214"/>
                    </a:lnTo>
                    <a:close/>
                    <a:moveTo>
                      <a:pt x="204" y="187"/>
                    </a:moveTo>
                    <a:lnTo>
                      <a:pt x="144" y="189"/>
                    </a:lnTo>
                    <a:lnTo>
                      <a:pt x="144" y="177"/>
                    </a:lnTo>
                    <a:lnTo>
                      <a:pt x="204" y="174"/>
                    </a:lnTo>
                    <a:lnTo>
                      <a:pt x="204" y="187"/>
                    </a:lnTo>
                    <a:close/>
                    <a:moveTo>
                      <a:pt x="229" y="65"/>
                    </a:moveTo>
                    <a:lnTo>
                      <a:pt x="287" y="75"/>
                    </a:lnTo>
                    <a:lnTo>
                      <a:pt x="287" y="88"/>
                    </a:lnTo>
                    <a:lnTo>
                      <a:pt x="229" y="79"/>
                    </a:lnTo>
                    <a:lnTo>
                      <a:pt x="229" y="65"/>
                    </a:lnTo>
                    <a:close/>
                    <a:moveTo>
                      <a:pt x="229" y="119"/>
                    </a:moveTo>
                    <a:lnTo>
                      <a:pt x="286" y="126"/>
                    </a:lnTo>
                    <a:lnTo>
                      <a:pt x="286" y="138"/>
                    </a:lnTo>
                    <a:lnTo>
                      <a:pt x="229" y="133"/>
                    </a:lnTo>
                    <a:lnTo>
                      <a:pt x="229" y="119"/>
                    </a:lnTo>
                    <a:close/>
                    <a:moveTo>
                      <a:pt x="229" y="146"/>
                    </a:moveTo>
                    <a:lnTo>
                      <a:pt x="286" y="151"/>
                    </a:lnTo>
                    <a:lnTo>
                      <a:pt x="286" y="163"/>
                    </a:lnTo>
                    <a:lnTo>
                      <a:pt x="229" y="159"/>
                    </a:lnTo>
                    <a:lnTo>
                      <a:pt x="229" y="146"/>
                    </a:lnTo>
                    <a:close/>
                    <a:moveTo>
                      <a:pt x="229" y="202"/>
                    </a:moveTo>
                    <a:lnTo>
                      <a:pt x="287" y="203"/>
                    </a:lnTo>
                    <a:lnTo>
                      <a:pt x="287" y="215"/>
                    </a:lnTo>
                    <a:lnTo>
                      <a:pt x="229" y="215"/>
                    </a:lnTo>
                    <a:lnTo>
                      <a:pt x="229" y="202"/>
                    </a:lnTo>
                    <a:close/>
                    <a:moveTo>
                      <a:pt x="287" y="242"/>
                    </a:moveTo>
                    <a:lnTo>
                      <a:pt x="229" y="243"/>
                    </a:lnTo>
                    <a:lnTo>
                      <a:pt x="229" y="230"/>
                    </a:lnTo>
                    <a:lnTo>
                      <a:pt x="287" y="229"/>
                    </a:lnTo>
                    <a:lnTo>
                      <a:pt x="287" y="242"/>
                    </a:lnTo>
                    <a:close/>
                    <a:moveTo>
                      <a:pt x="287" y="190"/>
                    </a:moveTo>
                    <a:lnTo>
                      <a:pt x="229" y="188"/>
                    </a:lnTo>
                    <a:lnTo>
                      <a:pt x="229" y="175"/>
                    </a:lnTo>
                    <a:lnTo>
                      <a:pt x="287" y="178"/>
                    </a:lnTo>
                    <a:lnTo>
                      <a:pt x="287" y="190"/>
                    </a:lnTo>
                    <a:close/>
                    <a:moveTo>
                      <a:pt x="287" y="112"/>
                    </a:moveTo>
                    <a:lnTo>
                      <a:pt x="229" y="105"/>
                    </a:lnTo>
                    <a:lnTo>
                      <a:pt x="229" y="92"/>
                    </a:lnTo>
                    <a:lnTo>
                      <a:pt x="287" y="100"/>
                    </a:lnTo>
                    <a:lnTo>
                      <a:pt x="287" y="112"/>
                    </a:lnTo>
                    <a:close/>
                    <a:moveTo>
                      <a:pt x="308" y="152"/>
                    </a:moveTo>
                    <a:lnTo>
                      <a:pt x="357" y="156"/>
                    </a:lnTo>
                    <a:lnTo>
                      <a:pt x="357" y="168"/>
                    </a:lnTo>
                    <a:lnTo>
                      <a:pt x="308" y="164"/>
                    </a:lnTo>
                    <a:lnTo>
                      <a:pt x="308" y="152"/>
                    </a:lnTo>
                    <a:close/>
                    <a:moveTo>
                      <a:pt x="357" y="181"/>
                    </a:moveTo>
                    <a:lnTo>
                      <a:pt x="357" y="193"/>
                    </a:lnTo>
                    <a:lnTo>
                      <a:pt x="309" y="191"/>
                    </a:lnTo>
                    <a:lnTo>
                      <a:pt x="309" y="179"/>
                    </a:lnTo>
                    <a:lnTo>
                      <a:pt x="357" y="181"/>
                    </a:lnTo>
                    <a:close/>
                    <a:moveTo>
                      <a:pt x="309" y="203"/>
                    </a:moveTo>
                    <a:lnTo>
                      <a:pt x="357" y="204"/>
                    </a:lnTo>
                    <a:lnTo>
                      <a:pt x="357" y="216"/>
                    </a:lnTo>
                    <a:lnTo>
                      <a:pt x="309" y="215"/>
                    </a:lnTo>
                    <a:lnTo>
                      <a:pt x="309" y="203"/>
                    </a:lnTo>
                    <a:close/>
                    <a:moveTo>
                      <a:pt x="309" y="229"/>
                    </a:moveTo>
                    <a:lnTo>
                      <a:pt x="357" y="228"/>
                    </a:lnTo>
                    <a:lnTo>
                      <a:pt x="357" y="240"/>
                    </a:lnTo>
                    <a:lnTo>
                      <a:pt x="309" y="241"/>
                    </a:lnTo>
                    <a:lnTo>
                      <a:pt x="309" y="229"/>
                    </a:lnTo>
                    <a:close/>
                    <a:moveTo>
                      <a:pt x="357" y="262"/>
                    </a:moveTo>
                    <a:lnTo>
                      <a:pt x="309" y="265"/>
                    </a:lnTo>
                    <a:lnTo>
                      <a:pt x="309" y="253"/>
                    </a:lnTo>
                    <a:lnTo>
                      <a:pt x="357" y="251"/>
                    </a:lnTo>
                    <a:lnTo>
                      <a:pt x="357" y="262"/>
                    </a:lnTo>
                    <a:close/>
                    <a:moveTo>
                      <a:pt x="371" y="157"/>
                    </a:moveTo>
                    <a:lnTo>
                      <a:pt x="412" y="161"/>
                    </a:lnTo>
                    <a:lnTo>
                      <a:pt x="412" y="171"/>
                    </a:lnTo>
                    <a:lnTo>
                      <a:pt x="371" y="168"/>
                    </a:lnTo>
                    <a:lnTo>
                      <a:pt x="371" y="157"/>
                    </a:lnTo>
                    <a:close/>
                    <a:moveTo>
                      <a:pt x="412" y="184"/>
                    </a:moveTo>
                    <a:lnTo>
                      <a:pt x="412" y="195"/>
                    </a:lnTo>
                    <a:lnTo>
                      <a:pt x="371" y="193"/>
                    </a:lnTo>
                    <a:lnTo>
                      <a:pt x="371" y="182"/>
                    </a:lnTo>
                    <a:lnTo>
                      <a:pt x="412" y="184"/>
                    </a:lnTo>
                    <a:close/>
                    <a:moveTo>
                      <a:pt x="371" y="205"/>
                    </a:moveTo>
                    <a:lnTo>
                      <a:pt x="412" y="205"/>
                    </a:lnTo>
                    <a:lnTo>
                      <a:pt x="412" y="216"/>
                    </a:lnTo>
                    <a:lnTo>
                      <a:pt x="371" y="216"/>
                    </a:lnTo>
                    <a:lnTo>
                      <a:pt x="371" y="205"/>
                    </a:lnTo>
                    <a:close/>
                    <a:moveTo>
                      <a:pt x="371" y="228"/>
                    </a:moveTo>
                    <a:lnTo>
                      <a:pt x="412" y="228"/>
                    </a:lnTo>
                    <a:lnTo>
                      <a:pt x="412" y="239"/>
                    </a:lnTo>
                    <a:lnTo>
                      <a:pt x="371" y="239"/>
                    </a:lnTo>
                    <a:lnTo>
                      <a:pt x="371" y="228"/>
                    </a:lnTo>
                    <a:close/>
                    <a:moveTo>
                      <a:pt x="412" y="259"/>
                    </a:moveTo>
                    <a:lnTo>
                      <a:pt x="371" y="262"/>
                    </a:lnTo>
                    <a:lnTo>
                      <a:pt x="371" y="250"/>
                    </a:lnTo>
                    <a:lnTo>
                      <a:pt x="412" y="249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íṩľiḋé">
                <a:extLst>
                  <a:ext uri="{FF2B5EF4-FFF2-40B4-BE49-F238E27FC236}">
                    <a16:creationId xmlns:a16="http://schemas.microsoft.com/office/drawing/2014/main" id="{A38ED698-1F32-441B-B901-45A396F586D0}"/>
                  </a:ext>
                </a:extLst>
              </p:cNvPr>
              <p:cNvSpPr txBox="1"/>
              <p:nvPr/>
            </p:nvSpPr>
            <p:spPr>
              <a:xfrm>
                <a:off x="5277447" y="5186194"/>
                <a:ext cx="2224314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îṧľïdé">
                <a:extLst>
                  <a:ext uri="{FF2B5EF4-FFF2-40B4-BE49-F238E27FC236}">
                    <a16:creationId xmlns:a16="http://schemas.microsoft.com/office/drawing/2014/main" id="{B01AE37C-6C48-455F-A629-020B4DA54E0B}"/>
                  </a:ext>
                </a:extLst>
              </p:cNvPr>
              <p:cNvSpPr/>
              <p:nvPr/>
            </p:nvSpPr>
            <p:spPr>
              <a:xfrm>
                <a:off x="5277447" y="4779000"/>
                <a:ext cx="2224314" cy="407183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îśḷiďé">
              <a:extLst>
                <a:ext uri="{FF2B5EF4-FFF2-40B4-BE49-F238E27FC236}">
                  <a16:creationId xmlns:a16="http://schemas.microsoft.com/office/drawing/2014/main" id="{D0BC741E-CF13-4D14-B091-6A6781B22EF2}"/>
                </a:ext>
              </a:extLst>
            </p:cNvPr>
            <p:cNvGrpSpPr/>
            <p:nvPr/>
          </p:nvGrpSpPr>
          <p:grpSpPr>
            <a:xfrm>
              <a:off x="8516141" y="4779000"/>
              <a:ext cx="3002759" cy="996750"/>
              <a:chOff x="4499002" y="4779000"/>
              <a:chExt cx="3002759" cy="996750"/>
            </a:xfrm>
          </p:grpSpPr>
          <p:sp>
            <p:nvSpPr>
              <p:cNvPr id="25" name="ïṥlïďe">
                <a:extLst>
                  <a:ext uri="{FF2B5EF4-FFF2-40B4-BE49-F238E27FC236}">
                    <a16:creationId xmlns:a16="http://schemas.microsoft.com/office/drawing/2014/main" id="{F113E4A1-AA5B-4287-83B3-8AD4590CCF0A}"/>
                  </a:ext>
                </a:extLst>
              </p:cNvPr>
              <p:cNvSpPr/>
              <p:nvPr/>
            </p:nvSpPr>
            <p:spPr>
              <a:xfrm>
                <a:off x="4499002" y="4950304"/>
                <a:ext cx="636954" cy="493202"/>
              </a:xfrm>
              <a:custGeom>
                <a:avLst/>
                <a:gdLst>
                  <a:gd name="T0" fmla="*/ 277 w 427"/>
                  <a:gd name="T1" fmla="*/ 15 h 331"/>
                  <a:gd name="T2" fmla="*/ 216 w 427"/>
                  <a:gd name="T3" fmla="*/ 0 h 331"/>
                  <a:gd name="T4" fmla="*/ 135 w 427"/>
                  <a:gd name="T5" fmla="*/ 61 h 331"/>
                  <a:gd name="T6" fmla="*/ 216 w 427"/>
                  <a:gd name="T7" fmla="*/ 331 h 331"/>
                  <a:gd name="T8" fmla="*/ 287 w 427"/>
                  <a:gd name="T9" fmla="*/ 322 h 331"/>
                  <a:gd name="T10" fmla="*/ 15 w 427"/>
                  <a:gd name="T11" fmla="*/ 161 h 331"/>
                  <a:gd name="T12" fmla="*/ 15 w 427"/>
                  <a:gd name="T13" fmla="*/ 161 h 331"/>
                  <a:gd name="T14" fmla="*/ 58 w 427"/>
                  <a:gd name="T15" fmla="*/ 251 h 331"/>
                  <a:gd name="T16" fmla="*/ 15 w 427"/>
                  <a:gd name="T17" fmla="*/ 229 h 331"/>
                  <a:gd name="T18" fmla="*/ 15 w 427"/>
                  <a:gd name="T19" fmla="*/ 216 h 331"/>
                  <a:gd name="T20" fmla="*/ 58 w 427"/>
                  <a:gd name="T21" fmla="*/ 193 h 331"/>
                  <a:gd name="T22" fmla="*/ 58 w 427"/>
                  <a:gd name="T23" fmla="*/ 193 h 331"/>
                  <a:gd name="T24" fmla="*/ 70 w 427"/>
                  <a:gd name="T25" fmla="*/ 168 h 331"/>
                  <a:gd name="T26" fmla="*/ 70 w 427"/>
                  <a:gd name="T27" fmla="*/ 252 h 331"/>
                  <a:gd name="T28" fmla="*/ 70 w 427"/>
                  <a:gd name="T29" fmla="*/ 240 h 331"/>
                  <a:gd name="T30" fmla="*/ 120 w 427"/>
                  <a:gd name="T31" fmla="*/ 215 h 331"/>
                  <a:gd name="T32" fmla="*/ 120 w 427"/>
                  <a:gd name="T33" fmla="*/ 215 h 331"/>
                  <a:gd name="T34" fmla="*/ 120 w 427"/>
                  <a:gd name="T35" fmla="*/ 179 h 331"/>
                  <a:gd name="T36" fmla="*/ 204 w 427"/>
                  <a:gd name="T37" fmla="*/ 78 h 331"/>
                  <a:gd name="T38" fmla="*/ 204 w 427"/>
                  <a:gd name="T39" fmla="*/ 91 h 331"/>
                  <a:gd name="T40" fmla="*/ 144 w 427"/>
                  <a:gd name="T41" fmla="*/ 125 h 331"/>
                  <a:gd name="T42" fmla="*/ 144 w 427"/>
                  <a:gd name="T43" fmla="*/ 125 h 331"/>
                  <a:gd name="T44" fmla="*/ 144 w 427"/>
                  <a:gd name="T45" fmla="*/ 162 h 331"/>
                  <a:gd name="T46" fmla="*/ 144 w 427"/>
                  <a:gd name="T47" fmla="*/ 254 h 331"/>
                  <a:gd name="T48" fmla="*/ 144 w 427"/>
                  <a:gd name="T49" fmla="*/ 241 h 331"/>
                  <a:gd name="T50" fmla="*/ 204 w 427"/>
                  <a:gd name="T51" fmla="*/ 214 h 331"/>
                  <a:gd name="T52" fmla="*/ 204 w 427"/>
                  <a:gd name="T53" fmla="*/ 214 h 331"/>
                  <a:gd name="T54" fmla="*/ 204 w 427"/>
                  <a:gd name="T55" fmla="*/ 174 h 331"/>
                  <a:gd name="T56" fmla="*/ 287 w 427"/>
                  <a:gd name="T57" fmla="*/ 88 h 331"/>
                  <a:gd name="T58" fmla="*/ 286 w 427"/>
                  <a:gd name="T59" fmla="*/ 126 h 331"/>
                  <a:gd name="T60" fmla="*/ 229 w 427"/>
                  <a:gd name="T61" fmla="*/ 146 h 331"/>
                  <a:gd name="T62" fmla="*/ 229 w 427"/>
                  <a:gd name="T63" fmla="*/ 146 h 331"/>
                  <a:gd name="T64" fmla="*/ 229 w 427"/>
                  <a:gd name="T65" fmla="*/ 215 h 331"/>
                  <a:gd name="T66" fmla="*/ 229 w 427"/>
                  <a:gd name="T67" fmla="*/ 230 h 331"/>
                  <a:gd name="T68" fmla="*/ 229 w 427"/>
                  <a:gd name="T69" fmla="*/ 188 h 331"/>
                  <a:gd name="T70" fmla="*/ 287 w 427"/>
                  <a:gd name="T71" fmla="*/ 112 h 331"/>
                  <a:gd name="T72" fmla="*/ 287 w 427"/>
                  <a:gd name="T73" fmla="*/ 112 h 331"/>
                  <a:gd name="T74" fmla="*/ 308 w 427"/>
                  <a:gd name="T75" fmla="*/ 164 h 331"/>
                  <a:gd name="T76" fmla="*/ 309 w 427"/>
                  <a:gd name="T77" fmla="*/ 191 h 331"/>
                  <a:gd name="T78" fmla="*/ 357 w 427"/>
                  <a:gd name="T79" fmla="*/ 204 h 331"/>
                  <a:gd name="T80" fmla="*/ 309 w 427"/>
                  <a:gd name="T81" fmla="*/ 229 h 331"/>
                  <a:gd name="T82" fmla="*/ 309 w 427"/>
                  <a:gd name="T83" fmla="*/ 229 h 331"/>
                  <a:gd name="T84" fmla="*/ 357 w 427"/>
                  <a:gd name="T85" fmla="*/ 251 h 331"/>
                  <a:gd name="T86" fmla="*/ 412 w 427"/>
                  <a:gd name="T87" fmla="*/ 171 h 331"/>
                  <a:gd name="T88" fmla="*/ 412 w 427"/>
                  <a:gd name="T89" fmla="*/ 195 h 331"/>
                  <a:gd name="T90" fmla="*/ 371 w 427"/>
                  <a:gd name="T91" fmla="*/ 205 h 331"/>
                  <a:gd name="T92" fmla="*/ 371 w 427"/>
                  <a:gd name="T93" fmla="*/ 205 h 331"/>
                  <a:gd name="T94" fmla="*/ 371 w 427"/>
                  <a:gd name="T95" fmla="*/ 239 h 331"/>
                  <a:gd name="T96" fmla="*/ 371 w 427"/>
                  <a:gd name="T97" fmla="*/ 25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7" h="331">
                    <a:moveTo>
                      <a:pt x="294" y="135"/>
                    </a:moveTo>
                    <a:lnTo>
                      <a:pt x="294" y="60"/>
                    </a:lnTo>
                    <a:lnTo>
                      <a:pt x="277" y="56"/>
                    </a:lnTo>
                    <a:lnTo>
                      <a:pt x="277" y="15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52" y="15"/>
                    </a:lnTo>
                    <a:lnTo>
                      <a:pt x="152" y="57"/>
                    </a:lnTo>
                    <a:lnTo>
                      <a:pt x="135" y="61"/>
                    </a:lnTo>
                    <a:lnTo>
                      <a:pt x="135" y="138"/>
                    </a:lnTo>
                    <a:lnTo>
                      <a:pt x="0" y="151"/>
                    </a:lnTo>
                    <a:lnTo>
                      <a:pt x="0" y="305"/>
                    </a:lnTo>
                    <a:lnTo>
                      <a:pt x="216" y="331"/>
                    </a:lnTo>
                    <a:lnTo>
                      <a:pt x="229" y="329"/>
                    </a:lnTo>
                    <a:lnTo>
                      <a:pt x="229" y="256"/>
                    </a:lnTo>
                    <a:lnTo>
                      <a:pt x="287" y="254"/>
                    </a:lnTo>
                    <a:lnTo>
                      <a:pt x="287" y="322"/>
                    </a:lnTo>
                    <a:lnTo>
                      <a:pt x="427" y="306"/>
                    </a:lnTo>
                    <a:lnTo>
                      <a:pt x="427" y="149"/>
                    </a:lnTo>
                    <a:lnTo>
                      <a:pt x="294" y="135"/>
                    </a:lnTo>
                    <a:close/>
                    <a:moveTo>
                      <a:pt x="15" y="161"/>
                    </a:moveTo>
                    <a:lnTo>
                      <a:pt x="58" y="158"/>
                    </a:lnTo>
                    <a:lnTo>
                      <a:pt x="58" y="168"/>
                    </a:lnTo>
                    <a:lnTo>
                      <a:pt x="15" y="171"/>
                    </a:lnTo>
                    <a:lnTo>
                      <a:pt x="15" y="161"/>
                    </a:lnTo>
                    <a:close/>
                    <a:moveTo>
                      <a:pt x="58" y="262"/>
                    </a:moveTo>
                    <a:lnTo>
                      <a:pt x="15" y="260"/>
                    </a:lnTo>
                    <a:lnTo>
                      <a:pt x="15" y="250"/>
                    </a:lnTo>
                    <a:lnTo>
                      <a:pt x="58" y="251"/>
                    </a:lnTo>
                    <a:lnTo>
                      <a:pt x="58" y="262"/>
                    </a:lnTo>
                    <a:close/>
                    <a:moveTo>
                      <a:pt x="58" y="240"/>
                    </a:moveTo>
                    <a:lnTo>
                      <a:pt x="15" y="239"/>
                    </a:lnTo>
                    <a:lnTo>
                      <a:pt x="15" y="229"/>
                    </a:lnTo>
                    <a:lnTo>
                      <a:pt x="58" y="229"/>
                    </a:lnTo>
                    <a:lnTo>
                      <a:pt x="58" y="240"/>
                    </a:lnTo>
                    <a:close/>
                    <a:moveTo>
                      <a:pt x="58" y="216"/>
                    </a:moveTo>
                    <a:lnTo>
                      <a:pt x="15" y="216"/>
                    </a:lnTo>
                    <a:lnTo>
                      <a:pt x="15" y="206"/>
                    </a:lnTo>
                    <a:lnTo>
                      <a:pt x="58" y="205"/>
                    </a:lnTo>
                    <a:lnTo>
                      <a:pt x="58" y="216"/>
                    </a:lnTo>
                    <a:close/>
                    <a:moveTo>
                      <a:pt x="58" y="193"/>
                    </a:moveTo>
                    <a:lnTo>
                      <a:pt x="15" y="195"/>
                    </a:lnTo>
                    <a:lnTo>
                      <a:pt x="15" y="185"/>
                    </a:lnTo>
                    <a:lnTo>
                      <a:pt x="58" y="182"/>
                    </a:lnTo>
                    <a:lnTo>
                      <a:pt x="58" y="193"/>
                    </a:lnTo>
                    <a:close/>
                    <a:moveTo>
                      <a:pt x="70" y="157"/>
                    </a:moveTo>
                    <a:lnTo>
                      <a:pt x="120" y="152"/>
                    </a:lnTo>
                    <a:lnTo>
                      <a:pt x="120" y="164"/>
                    </a:lnTo>
                    <a:lnTo>
                      <a:pt x="70" y="168"/>
                    </a:lnTo>
                    <a:lnTo>
                      <a:pt x="70" y="157"/>
                    </a:lnTo>
                    <a:close/>
                    <a:moveTo>
                      <a:pt x="120" y="266"/>
                    </a:moveTo>
                    <a:lnTo>
                      <a:pt x="70" y="263"/>
                    </a:lnTo>
                    <a:lnTo>
                      <a:pt x="70" y="252"/>
                    </a:lnTo>
                    <a:lnTo>
                      <a:pt x="120" y="254"/>
                    </a:lnTo>
                    <a:lnTo>
                      <a:pt x="120" y="266"/>
                    </a:lnTo>
                    <a:close/>
                    <a:moveTo>
                      <a:pt x="120" y="242"/>
                    </a:moveTo>
                    <a:lnTo>
                      <a:pt x="70" y="240"/>
                    </a:lnTo>
                    <a:lnTo>
                      <a:pt x="70" y="229"/>
                    </a:lnTo>
                    <a:lnTo>
                      <a:pt x="120" y="230"/>
                    </a:lnTo>
                    <a:lnTo>
                      <a:pt x="120" y="242"/>
                    </a:lnTo>
                    <a:close/>
                    <a:moveTo>
                      <a:pt x="120" y="215"/>
                    </a:moveTo>
                    <a:lnTo>
                      <a:pt x="70" y="216"/>
                    </a:lnTo>
                    <a:lnTo>
                      <a:pt x="70" y="205"/>
                    </a:lnTo>
                    <a:lnTo>
                      <a:pt x="120" y="203"/>
                    </a:lnTo>
                    <a:lnTo>
                      <a:pt x="120" y="215"/>
                    </a:lnTo>
                    <a:close/>
                    <a:moveTo>
                      <a:pt x="120" y="191"/>
                    </a:moveTo>
                    <a:lnTo>
                      <a:pt x="70" y="193"/>
                    </a:lnTo>
                    <a:lnTo>
                      <a:pt x="70" y="182"/>
                    </a:lnTo>
                    <a:lnTo>
                      <a:pt x="120" y="179"/>
                    </a:lnTo>
                    <a:lnTo>
                      <a:pt x="120" y="191"/>
                    </a:lnTo>
                    <a:close/>
                    <a:moveTo>
                      <a:pt x="144" y="75"/>
                    </a:moveTo>
                    <a:lnTo>
                      <a:pt x="204" y="65"/>
                    </a:lnTo>
                    <a:lnTo>
                      <a:pt x="204" y="78"/>
                    </a:lnTo>
                    <a:lnTo>
                      <a:pt x="144" y="87"/>
                    </a:lnTo>
                    <a:lnTo>
                      <a:pt x="144" y="75"/>
                    </a:lnTo>
                    <a:close/>
                    <a:moveTo>
                      <a:pt x="144" y="100"/>
                    </a:moveTo>
                    <a:lnTo>
                      <a:pt x="204" y="91"/>
                    </a:lnTo>
                    <a:lnTo>
                      <a:pt x="204" y="104"/>
                    </a:lnTo>
                    <a:lnTo>
                      <a:pt x="144" y="112"/>
                    </a:lnTo>
                    <a:lnTo>
                      <a:pt x="144" y="100"/>
                    </a:lnTo>
                    <a:close/>
                    <a:moveTo>
                      <a:pt x="144" y="125"/>
                    </a:moveTo>
                    <a:lnTo>
                      <a:pt x="204" y="118"/>
                    </a:lnTo>
                    <a:lnTo>
                      <a:pt x="204" y="131"/>
                    </a:lnTo>
                    <a:lnTo>
                      <a:pt x="144" y="137"/>
                    </a:lnTo>
                    <a:lnTo>
                      <a:pt x="144" y="125"/>
                    </a:lnTo>
                    <a:close/>
                    <a:moveTo>
                      <a:pt x="144" y="150"/>
                    </a:moveTo>
                    <a:lnTo>
                      <a:pt x="204" y="144"/>
                    </a:lnTo>
                    <a:lnTo>
                      <a:pt x="204" y="157"/>
                    </a:lnTo>
                    <a:lnTo>
                      <a:pt x="144" y="162"/>
                    </a:lnTo>
                    <a:lnTo>
                      <a:pt x="144" y="150"/>
                    </a:lnTo>
                    <a:close/>
                    <a:moveTo>
                      <a:pt x="204" y="269"/>
                    </a:moveTo>
                    <a:lnTo>
                      <a:pt x="144" y="266"/>
                    </a:lnTo>
                    <a:lnTo>
                      <a:pt x="144" y="254"/>
                    </a:lnTo>
                    <a:lnTo>
                      <a:pt x="204" y="256"/>
                    </a:lnTo>
                    <a:lnTo>
                      <a:pt x="204" y="269"/>
                    </a:lnTo>
                    <a:close/>
                    <a:moveTo>
                      <a:pt x="204" y="243"/>
                    </a:moveTo>
                    <a:lnTo>
                      <a:pt x="144" y="241"/>
                    </a:lnTo>
                    <a:lnTo>
                      <a:pt x="144" y="229"/>
                    </a:lnTo>
                    <a:lnTo>
                      <a:pt x="204" y="230"/>
                    </a:lnTo>
                    <a:lnTo>
                      <a:pt x="204" y="243"/>
                    </a:lnTo>
                    <a:close/>
                    <a:moveTo>
                      <a:pt x="204" y="214"/>
                    </a:moveTo>
                    <a:lnTo>
                      <a:pt x="144" y="214"/>
                    </a:lnTo>
                    <a:lnTo>
                      <a:pt x="144" y="202"/>
                    </a:lnTo>
                    <a:lnTo>
                      <a:pt x="204" y="201"/>
                    </a:lnTo>
                    <a:lnTo>
                      <a:pt x="204" y="214"/>
                    </a:lnTo>
                    <a:close/>
                    <a:moveTo>
                      <a:pt x="204" y="187"/>
                    </a:moveTo>
                    <a:lnTo>
                      <a:pt x="144" y="189"/>
                    </a:lnTo>
                    <a:lnTo>
                      <a:pt x="144" y="177"/>
                    </a:lnTo>
                    <a:lnTo>
                      <a:pt x="204" y="174"/>
                    </a:lnTo>
                    <a:lnTo>
                      <a:pt x="204" y="187"/>
                    </a:lnTo>
                    <a:close/>
                    <a:moveTo>
                      <a:pt x="229" y="65"/>
                    </a:moveTo>
                    <a:lnTo>
                      <a:pt x="287" y="75"/>
                    </a:lnTo>
                    <a:lnTo>
                      <a:pt x="287" y="88"/>
                    </a:lnTo>
                    <a:lnTo>
                      <a:pt x="229" y="79"/>
                    </a:lnTo>
                    <a:lnTo>
                      <a:pt x="229" y="65"/>
                    </a:lnTo>
                    <a:close/>
                    <a:moveTo>
                      <a:pt x="229" y="119"/>
                    </a:moveTo>
                    <a:lnTo>
                      <a:pt x="286" y="126"/>
                    </a:lnTo>
                    <a:lnTo>
                      <a:pt x="286" y="138"/>
                    </a:lnTo>
                    <a:lnTo>
                      <a:pt x="229" y="133"/>
                    </a:lnTo>
                    <a:lnTo>
                      <a:pt x="229" y="119"/>
                    </a:lnTo>
                    <a:close/>
                    <a:moveTo>
                      <a:pt x="229" y="146"/>
                    </a:moveTo>
                    <a:lnTo>
                      <a:pt x="286" y="151"/>
                    </a:lnTo>
                    <a:lnTo>
                      <a:pt x="286" y="163"/>
                    </a:lnTo>
                    <a:lnTo>
                      <a:pt x="229" y="159"/>
                    </a:lnTo>
                    <a:lnTo>
                      <a:pt x="229" y="146"/>
                    </a:lnTo>
                    <a:close/>
                    <a:moveTo>
                      <a:pt x="229" y="202"/>
                    </a:moveTo>
                    <a:lnTo>
                      <a:pt x="287" y="203"/>
                    </a:lnTo>
                    <a:lnTo>
                      <a:pt x="287" y="215"/>
                    </a:lnTo>
                    <a:lnTo>
                      <a:pt x="229" y="215"/>
                    </a:lnTo>
                    <a:lnTo>
                      <a:pt x="229" y="202"/>
                    </a:lnTo>
                    <a:close/>
                    <a:moveTo>
                      <a:pt x="287" y="242"/>
                    </a:moveTo>
                    <a:lnTo>
                      <a:pt x="229" y="243"/>
                    </a:lnTo>
                    <a:lnTo>
                      <a:pt x="229" y="230"/>
                    </a:lnTo>
                    <a:lnTo>
                      <a:pt x="287" y="229"/>
                    </a:lnTo>
                    <a:lnTo>
                      <a:pt x="287" y="242"/>
                    </a:lnTo>
                    <a:close/>
                    <a:moveTo>
                      <a:pt x="287" y="190"/>
                    </a:moveTo>
                    <a:lnTo>
                      <a:pt x="229" y="188"/>
                    </a:lnTo>
                    <a:lnTo>
                      <a:pt x="229" y="175"/>
                    </a:lnTo>
                    <a:lnTo>
                      <a:pt x="287" y="178"/>
                    </a:lnTo>
                    <a:lnTo>
                      <a:pt x="287" y="190"/>
                    </a:lnTo>
                    <a:close/>
                    <a:moveTo>
                      <a:pt x="287" y="112"/>
                    </a:moveTo>
                    <a:lnTo>
                      <a:pt x="229" y="105"/>
                    </a:lnTo>
                    <a:lnTo>
                      <a:pt x="229" y="92"/>
                    </a:lnTo>
                    <a:lnTo>
                      <a:pt x="287" y="100"/>
                    </a:lnTo>
                    <a:lnTo>
                      <a:pt x="287" y="112"/>
                    </a:lnTo>
                    <a:close/>
                    <a:moveTo>
                      <a:pt x="308" y="152"/>
                    </a:moveTo>
                    <a:lnTo>
                      <a:pt x="357" y="156"/>
                    </a:lnTo>
                    <a:lnTo>
                      <a:pt x="357" y="168"/>
                    </a:lnTo>
                    <a:lnTo>
                      <a:pt x="308" y="164"/>
                    </a:lnTo>
                    <a:lnTo>
                      <a:pt x="308" y="152"/>
                    </a:lnTo>
                    <a:close/>
                    <a:moveTo>
                      <a:pt x="357" y="181"/>
                    </a:moveTo>
                    <a:lnTo>
                      <a:pt x="357" y="193"/>
                    </a:lnTo>
                    <a:lnTo>
                      <a:pt x="309" y="191"/>
                    </a:lnTo>
                    <a:lnTo>
                      <a:pt x="309" y="179"/>
                    </a:lnTo>
                    <a:lnTo>
                      <a:pt x="357" y="181"/>
                    </a:lnTo>
                    <a:close/>
                    <a:moveTo>
                      <a:pt x="309" y="203"/>
                    </a:moveTo>
                    <a:lnTo>
                      <a:pt x="357" y="204"/>
                    </a:lnTo>
                    <a:lnTo>
                      <a:pt x="357" y="216"/>
                    </a:lnTo>
                    <a:lnTo>
                      <a:pt x="309" y="215"/>
                    </a:lnTo>
                    <a:lnTo>
                      <a:pt x="309" y="203"/>
                    </a:lnTo>
                    <a:close/>
                    <a:moveTo>
                      <a:pt x="309" y="229"/>
                    </a:moveTo>
                    <a:lnTo>
                      <a:pt x="357" y="228"/>
                    </a:lnTo>
                    <a:lnTo>
                      <a:pt x="357" y="240"/>
                    </a:lnTo>
                    <a:lnTo>
                      <a:pt x="309" y="241"/>
                    </a:lnTo>
                    <a:lnTo>
                      <a:pt x="309" y="229"/>
                    </a:lnTo>
                    <a:close/>
                    <a:moveTo>
                      <a:pt x="357" y="262"/>
                    </a:moveTo>
                    <a:lnTo>
                      <a:pt x="309" y="265"/>
                    </a:lnTo>
                    <a:lnTo>
                      <a:pt x="309" y="253"/>
                    </a:lnTo>
                    <a:lnTo>
                      <a:pt x="357" y="251"/>
                    </a:lnTo>
                    <a:lnTo>
                      <a:pt x="357" y="262"/>
                    </a:lnTo>
                    <a:close/>
                    <a:moveTo>
                      <a:pt x="371" y="157"/>
                    </a:moveTo>
                    <a:lnTo>
                      <a:pt x="412" y="161"/>
                    </a:lnTo>
                    <a:lnTo>
                      <a:pt x="412" y="171"/>
                    </a:lnTo>
                    <a:lnTo>
                      <a:pt x="371" y="168"/>
                    </a:lnTo>
                    <a:lnTo>
                      <a:pt x="371" y="157"/>
                    </a:lnTo>
                    <a:close/>
                    <a:moveTo>
                      <a:pt x="412" y="184"/>
                    </a:moveTo>
                    <a:lnTo>
                      <a:pt x="412" y="195"/>
                    </a:lnTo>
                    <a:lnTo>
                      <a:pt x="371" y="193"/>
                    </a:lnTo>
                    <a:lnTo>
                      <a:pt x="371" y="182"/>
                    </a:lnTo>
                    <a:lnTo>
                      <a:pt x="412" y="184"/>
                    </a:lnTo>
                    <a:close/>
                    <a:moveTo>
                      <a:pt x="371" y="205"/>
                    </a:moveTo>
                    <a:lnTo>
                      <a:pt x="412" y="205"/>
                    </a:lnTo>
                    <a:lnTo>
                      <a:pt x="412" y="216"/>
                    </a:lnTo>
                    <a:lnTo>
                      <a:pt x="371" y="216"/>
                    </a:lnTo>
                    <a:lnTo>
                      <a:pt x="371" y="205"/>
                    </a:lnTo>
                    <a:close/>
                    <a:moveTo>
                      <a:pt x="371" y="228"/>
                    </a:moveTo>
                    <a:lnTo>
                      <a:pt x="412" y="228"/>
                    </a:lnTo>
                    <a:lnTo>
                      <a:pt x="412" y="239"/>
                    </a:lnTo>
                    <a:lnTo>
                      <a:pt x="371" y="239"/>
                    </a:lnTo>
                    <a:lnTo>
                      <a:pt x="371" y="228"/>
                    </a:lnTo>
                    <a:close/>
                    <a:moveTo>
                      <a:pt x="412" y="259"/>
                    </a:moveTo>
                    <a:lnTo>
                      <a:pt x="371" y="262"/>
                    </a:lnTo>
                    <a:lnTo>
                      <a:pt x="371" y="250"/>
                    </a:lnTo>
                    <a:lnTo>
                      <a:pt x="412" y="249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íṩ1ïdè">
                <a:extLst>
                  <a:ext uri="{FF2B5EF4-FFF2-40B4-BE49-F238E27FC236}">
                    <a16:creationId xmlns:a16="http://schemas.microsoft.com/office/drawing/2014/main" id="{296BBAE1-3149-476B-A82B-6C1E13BA3891}"/>
                  </a:ext>
                </a:extLst>
              </p:cNvPr>
              <p:cNvSpPr txBox="1"/>
              <p:nvPr/>
            </p:nvSpPr>
            <p:spPr>
              <a:xfrm>
                <a:off x="5277447" y="5186194"/>
                <a:ext cx="2224314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ïṣľïḋê">
                <a:extLst>
                  <a:ext uri="{FF2B5EF4-FFF2-40B4-BE49-F238E27FC236}">
                    <a16:creationId xmlns:a16="http://schemas.microsoft.com/office/drawing/2014/main" id="{9552E49E-908D-4E5D-B72B-35BA763C71A8}"/>
                  </a:ext>
                </a:extLst>
              </p:cNvPr>
              <p:cNvSpPr/>
              <p:nvPr/>
            </p:nvSpPr>
            <p:spPr>
              <a:xfrm>
                <a:off x="5277447" y="4779000"/>
                <a:ext cx="2224314" cy="407183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163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881B8-B49E-4912-9BF4-88002784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130C0C-EAED-470C-9CF0-0DF7A9FB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DFC09-9A13-4F75-BA45-35C1D1EB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22c08ae9-5b14-43e8-814f-eabeb5ba87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40A0192-E684-4FE6-9B07-18E6BE4542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5014942"/>
            <a:chOff x="673100" y="1130300"/>
            <a:chExt cx="10845800" cy="5014942"/>
          </a:xfrm>
        </p:grpSpPr>
        <p:grpSp>
          <p:nvGrpSpPr>
            <p:cNvPr id="6" name="iṥ1iḓé">
              <a:extLst>
                <a:ext uri="{FF2B5EF4-FFF2-40B4-BE49-F238E27FC236}">
                  <a16:creationId xmlns:a16="http://schemas.microsoft.com/office/drawing/2014/main" id="{47CD4F39-9062-4202-BF30-E5B3DDA3DD40}"/>
                </a:ext>
              </a:extLst>
            </p:cNvPr>
            <p:cNvGrpSpPr/>
            <p:nvPr/>
          </p:nvGrpSpPr>
          <p:grpSpPr>
            <a:xfrm>
              <a:off x="4262693" y="2268153"/>
              <a:ext cx="3692933" cy="3606790"/>
              <a:chOff x="4018426" y="1399888"/>
              <a:chExt cx="4155149" cy="4058224"/>
            </a:xfrm>
          </p:grpSpPr>
          <p:sp>
            <p:nvSpPr>
              <p:cNvPr id="33" name="íṧlidé">
                <a:extLst>
                  <a:ext uri="{FF2B5EF4-FFF2-40B4-BE49-F238E27FC236}">
                    <a16:creationId xmlns:a16="http://schemas.microsoft.com/office/drawing/2014/main" id="{86427CD6-2B58-4F0D-9DC5-0120DCF352E7}"/>
                  </a:ext>
                </a:extLst>
              </p:cNvPr>
              <p:cNvSpPr/>
              <p:nvPr/>
            </p:nvSpPr>
            <p:spPr>
              <a:xfrm>
                <a:off x="4729400" y="2149390"/>
                <a:ext cx="2728126" cy="2593145"/>
              </a:xfrm>
              <a:prstGeom prst="pentagon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571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iṣḷíḍe">
                <a:extLst>
                  <a:ext uri="{FF2B5EF4-FFF2-40B4-BE49-F238E27FC236}">
                    <a16:creationId xmlns:a16="http://schemas.microsoft.com/office/drawing/2014/main" id="{B8055BA7-0B05-4767-A154-5743D776C31D}"/>
                  </a:ext>
                </a:extLst>
              </p:cNvPr>
              <p:cNvSpPr/>
              <p:nvPr/>
            </p:nvSpPr>
            <p:spPr>
              <a:xfrm>
                <a:off x="5333223" y="1399888"/>
                <a:ext cx="1587554" cy="87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018"/>
                    </a:moveTo>
                    <a:lnTo>
                      <a:pt x="2949" y="21600"/>
                    </a:lnTo>
                    <a:lnTo>
                      <a:pt x="10504" y="11804"/>
                    </a:lnTo>
                    <a:lnTo>
                      <a:pt x="16111" y="19352"/>
                    </a:lnTo>
                    <a:lnTo>
                      <a:pt x="15268" y="21267"/>
                    </a:lnTo>
                    <a:lnTo>
                      <a:pt x="21600" y="20862"/>
                    </a:lnTo>
                    <a:lnTo>
                      <a:pt x="19905" y="9818"/>
                    </a:lnTo>
                    <a:lnTo>
                      <a:pt x="19125" y="11799"/>
                    </a:lnTo>
                    <a:lnTo>
                      <a:pt x="10380" y="0"/>
                    </a:lnTo>
                    <a:lnTo>
                      <a:pt x="0" y="140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íṡļïdé">
                <a:extLst>
                  <a:ext uri="{FF2B5EF4-FFF2-40B4-BE49-F238E27FC236}">
                    <a16:creationId xmlns:a16="http://schemas.microsoft.com/office/drawing/2014/main" id="{55E088FB-4FCF-46EF-8846-5A047A031FF5}"/>
                  </a:ext>
                </a:extLst>
              </p:cNvPr>
              <p:cNvSpPr/>
              <p:nvPr/>
            </p:nvSpPr>
            <p:spPr>
              <a:xfrm>
                <a:off x="7179027" y="2347310"/>
                <a:ext cx="994548" cy="1596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124"/>
                    </a:moveTo>
                    <a:lnTo>
                      <a:pt x="4790" y="0"/>
                    </a:lnTo>
                    <a:lnTo>
                      <a:pt x="21600" y="7547"/>
                    </a:lnTo>
                    <a:lnTo>
                      <a:pt x="16324" y="17630"/>
                    </a:lnTo>
                    <a:lnTo>
                      <a:pt x="18403" y="18094"/>
                    </a:lnTo>
                    <a:lnTo>
                      <a:pt x="9975" y="21600"/>
                    </a:lnTo>
                    <a:lnTo>
                      <a:pt x="6447" y="15709"/>
                    </a:lnTo>
                    <a:lnTo>
                      <a:pt x="8571" y="16181"/>
                    </a:lnTo>
                    <a:lnTo>
                      <a:pt x="11932" y="9490"/>
                    </a:lnTo>
                    <a:lnTo>
                      <a:pt x="0" y="4124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îşḷíḑè">
                <a:extLst>
                  <a:ext uri="{FF2B5EF4-FFF2-40B4-BE49-F238E27FC236}">
                    <a16:creationId xmlns:a16="http://schemas.microsoft.com/office/drawing/2014/main" id="{BA67BCBF-F0DB-4BE2-87B3-3FD5E70ECBAA}"/>
                  </a:ext>
                </a:extLst>
              </p:cNvPr>
              <p:cNvSpPr/>
              <p:nvPr/>
            </p:nvSpPr>
            <p:spPr>
              <a:xfrm>
                <a:off x="6221810" y="4335638"/>
                <a:ext cx="1446759" cy="1122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86" y="0"/>
                    </a:moveTo>
                    <a:lnTo>
                      <a:pt x="21600" y="2314"/>
                    </a:lnTo>
                    <a:lnTo>
                      <a:pt x="17145" y="19702"/>
                    </a:lnTo>
                    <a:lnTo>
                      <a:pt x="5407" y="19702"/>
                    </a:lnTo>
                    <a:lnTo>
                      <a:pt x="5407" y="21600"/>
                    </a:lnTo>
                    <a:lnTo>
                      <a:pt x="0" y="16012"/>
                    </a:lnTo>
                    <a:lnTo>
                      <a:pt x="5391" y="10547"/>
                    </a:lnTo>
                    <a:lnTo>
                      <a:pt x="5391" y="12343"/>
                    </a:lnTo>
                    <a:lnTo>
                      <a:pt x="13031" y="12343"/>
                    </a:lnTo>
                    <a:lnTo>
                      <a:pt x="1618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iS1ïḋè">
                <a:extLst>
                  <a:ext uri="{FF2B5EF4-FFF2-40B4-BE49-F238E27FC236}">
                    <a16:creationId xmlns:a16="http://schemas.microsoft.com/office/drawing/2014/main" id="{371109AA-6E67-4EFE-8934-7F9AEDACB60F}"/>
                  </a:ext>
                </a:extLst>
              </p:cNvPr>
              <p:cNvSpPr/>
              <p:nvPr/>
            </p:nvSpPr>
            <p:spPr>
              <a:xfrm>
                <a:off x="4482995" y="4195006"/>
                <a:ext cx="1285099" cy="1159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03" y="0"/>
                    </a:moveTo>
                    <a:lnTo>
                      <a:pt x="9183" y="4831"/>
                    </a:lnTo>
                    <a:lnTo>
                      <a:pt x="7522" y="5386"/>
                    </a:lnTo>
                    <a:lnTo>
                      <a:pt x="10276" y="14545"/>
                    </a:lnTo>
                    <a:lnTo>
                      <a:pt x="21600" y="14545"/>
                    </a:lnTo>
                    <a:lnTo>
                      <a:pt x="21600" y="21600"/>
                    </a:lnTo>
                    <a:lnTo>
                      <a:pt x="5541" y="21600"/>
                    </a:lnTo>
                    <a:lnTo>
                      <a:pt x="1446" y="7683"/>
                    </a:lnTo>
                    <a:lnTo>
                      <a:pt x="0" y="8096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iṧlîḑê">
                <a:extLst>
                  <a:ext uri="{FF2B5EF4-FFF2-40B4-BE49-F238E27FC236}">
                    <a16:creationId xmlns:a16="http://schemas.microsoft.com/office/drawing/2014/main" id="{E763A09E-C4B3-451C-8E13-463F2ADDB172}"/>
                  </a:ext>
                </a:extLst>
              </p:cNvPr>
              <p:cNvSpPr/>
              <p:nvPr/>
            </p:nvSpPr>
            <p:spPr>
              <a:xfrm>
                <a:off x="4018426" y="2361187"/>
                <a:ext cx="1046370" cy="1447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3" y="0"/>
                    </a:moveTo>
                    <a:lnTo>
                      <a:pt x="21600" y="298"/>
                    </a:lnTo>
                    <a:lnTo>
                      <a:pt x="18951" y="7088"/>
                    </a:lnTo>
                    <a:lnTo>
                      <a:pt x="17855" y="5911"/>
                    </a:lnTo>
                    <a:lnTo>
                      <a:pt x="9121" y="10295"/>
                    </a:lnTo>
                    <a:lnTo>
                      <a:pt x="13505" y="19849"/>
                    </a:lnTo>
                    <a:lnTo>
                      <a:pt x="6204" y="21600"/>
                    </a:lnTo>
                    <a:lnTo>
                      <a:pt x="0" y="8223"/>
                    </a:lnTo>
                    <a:lnTo>
                      <a:pt x="13317" y="1242"/>
                    </a:lnTo>
                    <a:lnTo>
                      <a:pt x="1197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iSļîďe">
                <a:extLst>
                  <a:ext uri="{FF2B5EF4-FFF2-40B4-BE49-F238E27FC236}">
                    <a16:creationId xmlns:a16="http://schemas.microsoft.com/office/drawing/2014/main" id="{874ABE80-0510-4DBB-8BB0-1D1DCAA7FB07}"/>
                  </a:ext>
                </a:extLst>
              </p:cNvPr>
              <p:cNvSpPr/>
              <p:nvPr/>
            </p:nvSpPr>
            <p:spPr bwMode="auto">
              <a:xfrm>
                <a:off x="5581242" y="2932702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Text</a:t>
                </a:r>
                <a:endParaRPr lang="zh-CN" altLang="en-US" sz="1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ïŝlîḋê">
              <a:extLst>
                <a:ext uri="{FF2B5EF4-FFF2-40B4-BE49-F238E27FC236}">
                  <a16:creationId xmlns:a16="http://schemas.microsoft.com/office/drawing/2014/main" id="{D3D62400-ED54-4E4A-B00B-D39FBAE375D5}"/>
                </a:ext>
              </a:extLst>
            </p:cNvPr>
            <p:cNvGrpSpPr/>
            <p:nvPr/>
          </p:nvGrpSpPr>
          <p:grpSpPr>
            <a:xfrm>
              <a:off x="5784694" y="2079000"/>
              <a:ext cx="644419" cy="645726"/>
              <a:chOff x="668200" y="3366077"/>
              <a:chExt cx="1024443" cy="1026520"/>
            </a:xfrm>
          </p:grpSpPr>
          <p:sp>
            <p:nvSpPr>
              <p:cNvPr id="31" name="ïśḷîḋê">
                <a:extLst>
                  <a:ext uri="{FF2B5EF4-FFF2-40B4-BE49-F238E27FC236}">
                    <a16:creationId xmlns:a16="http://schemas.microsoft.com/office/drawing/2014/main" id="{C6D1841A-2094-4784-8AB4-23E2A3DE8AF2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ŝ1íde">
                <a:extLst>
                  <a:ext uri="{FF2B5EF4-FFF2-40B4-BE49-F238E27FC236}">
                    <a16:creationId xmlns:a16="http://schemas.microsoft.com/office/drawing/2014/main" id="{B5F9EE6B-E1F5-460B-848E-340BDBCA7155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isḻîḑè">
              <a:extLst>
                <a:ext uri="{FF2B5EF4-FFF2-40B4-BE49-F238E27FC236}">
                  <a16:creationId xmlns:a16="http://schemas.microsoft.com/office/drawing/2014/main" id="{8FBF16A2-368A-4547-8B87-B5AFCF0923CA}"/>
                </a:ext>
              </a:extLst>
            </p:cNvPr>
            <p:cNvGrpSpPr/>
            <p:nvPr/>
          </p:nvGrpSpPr>
          <p:grpSpPr>
            <a:xfrm>
              <a:off x="3918677" y="3307595"/>
              <a:ext cx="644419" cy="645726"/>
              <a:chOff x="668200" y="3366077"/>
              <a:chExt cx="1024443" cy="1026520"/>
            </a:xfrm>
          </p:grpSpPr>
          <p:sp>
            <p:nvSpPr>
              <p:cNvPr id="29" name="îšlïde">
                <a:extLst>
                  <a:ext uri="{FF2B5EF4-FFF2-40B4-BE49-F238E27FC236}">
                    <a16:creationId xmlns:a16="http://schemas.microsoft.com/office/drawing/2014/main" id="{1F8714C4-B639-4344-A8D8-2ACAF44AC42B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íśľíḍé">
                <a:extLst>
                  <a:ext uri="{FF2B5EF4-FFF2-40B4-BE49-F238E27FC236}">
                    <a16:creationId xmlns:a16="http://schemas.microsoft.com/office/drawing/2014/main" id="{06DB6231-8A0E-4447-B6F6-48935ECF8E1E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iṩľïḑê">
              <a:extLst>
                <a:ext uri="{FF2B5EF4-FFF2-40B4-BE49-F238E27FC236}">
                  <a16:creationId xmlns:a16="http://schemas.microsoft.com/office/drawing/2014/main" id="{816EFFB6-4894-45D3-BB24-0A4FDFF15251}"/>
                </a:ext>
              </a:extLst>
            </p:cNvPr>
            <p:cNvGrpSpPr/>
            <p:nvPr/>
          </p:nvGrpSpPr>
          <p:grpSpPr>
            <a:xfrm>
              <a:off x="7628905" y="3307595"/>
              <a:ext cx="644419" cy="645726"/>
              <a:chOff x="668200" y="3366077"/>
              <a:chExt cx="1024443" cy="1026520"/>
            </a:xfrm>
          </p:grpSpPr>
          <p:sp>
            <p:nvSpPr>
              <p:cNvPr id="27" name="iṧḷîḓê">
                <a:extLst>
                  <a:ext uri="{FF2B5EF4-FFF2-40B4-BE49-F238E27FC236}">
                    <a16:creationId xmlns:a16="http://schemas.microsoft.com/office/drawing/2014/main" id="{D7420623-A7EE-452E-8069-62AB978E9745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ş1îḑe">
                <a:extLst>
                  <a:ext uri="{FF2B5EF4-FFF2-40B4-BE49-F238E27FC236}">
                    <a16:creationId xmlns:a16="http://schemas.microsoft.com/office/drawing/2014/main" id="{859A5F02-5B77-48BE-9F09-208F2D284FF9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ïslïďê">
              <a:extLst>
                <a:ext uri="{FF2B5EF4-FFF2-40B4-BE49-F238E27FC236}">
                  <a16:creationId xmlns:a16="http://schemas.microsoft.com/office/drawing/2014/main" id="{EC68CA96-FEF0-4A1A-92E5-C2FFDF265B59}"/>
                </a:ext>
              </a:extLst>
            </p:cNvPr>
            <p:cNvGrpSpPr/>
            <p:nvPr/>
          </p:nvGrpSpPr>
          <p:grpSpPr>
            <a:xfrm>
              <a:off x="4488016" y="5229217"/>
              <a:ext cx="644419" cy="645726"/>
              <a:chOff x="668200" y="3366077"/>
              <a:chExt cx="1024443" cy="1026520"/>
            </a:xfrm>
          </p:grpSpPr>
          <p:sp>
            <p:nvSpPr>
              <p:cNvPr id="25" name="îṩḻiḑé">
                <a:extLst>
                  <a:ext uri="{FF2B5EF4-FFF2-40B4-BE49-F238E27FC236}">
                    <a16:creationId xmlns:a16="http://schemas.microsoft.com/office/drawing/2014/main" id="{30F0DC52-86A7-4F83-BA6F-48D0FBDDA553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íŝḷiďé">
                <a:extLst>
                  <a:ext uri="{FF2B5EF4-FFF2-40B4-BE49-F238E27FC236}">
                    <a16:creationId xmlns:a16="http://schemas.microsoft.com/office/drawing/2014/main" id="{26D567C2-88CE-4AF5-8673-B9AB74809D3A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íSliḑé">
              <a:extLst>
                <a:ext uri="{FF2B5EF4-FFF2-40B4-BE49-F238E27FC236}">
                  <a16:creationId xmlns:a16="http://schemas.microsoft.com/office/drawing/2014/main" id="{5FCFD672-79DE-4FC7-B439-398E1719A1DF}"/>
                </a:ext>
              </a:extLst>
            </p:cNvPr>
            <p:cNvGrpSpPr/>
            <p:nvPr/>
          </p:nvGrpSpPr>
          <p:grpSpPr>
            <a:xfrm>
              <a:off x="7090803" y="5229217"/>
              <a:ext cx="644419" cy="645726"/>
              <a:chOff x="668200" y="3366077"/>
              <a:chExt cx="1024443" cy="1026520"/>
            </a:xfrm>
          </p:grpSpPr>
          <p:sp>
            <p:nvSpPr>
              <p:cNvPr id="23" name="îṡ1ídé">
                <a:extLst>
                  <a:ext uri="{FF2B5EF4-FFF2-40B4-BE49-F238E27FC236}">
                    <a16:creationId xmlns:a16="http://schemas.microsoft.com/office/drawing/2014/main" id="{04AC13CA-1B2C-45DF-A73E-62866D8A8E16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ïṡḻiḓè">
                <a:extLst>
                  <a:ext uri="{FF2B5EF4-FFF2-40B4-BE49-F238E27FC236}">
                    <a16:creationId xmlns:a16="http://schemas.microsoft.com/office/drawing/2014/main" id="{0940E4D1-59EE-4AAE-9BB6-9210B5152714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iṩḷîḑé">
              <a:extLst>
                <a:ext uri="{FF2B5EF4-FFF2-40B4-BE49-F238E27FC236}">
                  <a16:creationId xmlns:a16="http://schemas.microsoft.com/office/drawing/2014/main" id="{3323C016-B8AE-48DC-98D3-AFF6325BFD26}"/>
                </a:ext>
              </a:extLst>
            </p:cNvPr>
            <p:cNvGrpSpPr/>
            <p:nvPr/>
          </p:nvGrpSpPr>
          <p:grpSpPr>
            <a:xfrm>
              <a:off x="4184808" y="1130300"/>
              <a:ext cx="3822385" cy="883612"/>
              <a:chOff x="666932" y="4425289"/>
              <a:chExt cx="1740248" cy="883612"/>
            </a:xfrm>
          </p:grpSpPr>
          <p:sp>
            <p:nvSpPr>
              <p:cNvPr id="21" name="iṣḻide">
                <a:extLst>
                  <a:ext uri="{FF2B5EF4-FFF2-40B4-BE49-F238E27FC236}">
                    <a16:creationId xmlns:a16="http://schemas.microsoft.com/office/drawing/2014/main" id="{C7BEF20F-F5F2-411A-B128-BFE46B2449AD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74024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2" name="išlidé">
                <a:extLst>
                  <a:ext uri="{FF2B5EF4-FFF2-40B4-BE49-F238E27FC236}">
                    <a16:creationId xmlns:a16="http://schemas.microsoft.com/office/drawing/2014/main" id="{277FF125-908F-45C0-8F6A-A8E27CA7066A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74024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sp>
          <p:nvSpPr>
            <p:cNvPr id="13" name="i$ḷïdé">
              <a:extLst>
                <a:ext uri="{FF2B5EF4-FFF2-40B4-BE49-F238E27FC236}">
                  <a16:creationId xmlns:a16="http://schemas.microsoft.com/office/drawing/2014/main" id="{18BF54DE-A42C-481E-B69B-68B0C1A5C931}"/>
                </a:ext>
              </a:extLst>
            </p:cNvPr>
            <p:cNvSpPr/>
            <p:nvPr/>
          </p:nvSpPr>
          <p:spPr bwMode="auto">
            <a:xfrm>
              <a:off x="673100" y="342900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ïšḷiďè">
              <a:extLst>
                <a:ext uri="{FF2B5EF4-FFF2-40B4-BE49-F238E27FC236}">
                  <a16:creationId xmlns:a16="http://schemas.microsoft.com/office/drawing/2014/main" id="{F6102238-ED51-4DA0-AA7A-A667F2DA57AB}"/>
                </a:ext>
              </a:extLst>
            </p:cNvPr>
            <p:cNvSpPr txBox="1"/>
            <p:nvPr/>
          </p:nvSpPr>
          <p:spPr bwMode="auto">
            <a:xfrm>
              <a:off x="673100" y="303744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5" name="ïŝḻíďe">
              <a:extLst>
                <a:ext uri="{FF2B5EF4-FFF2-40B4-BE49-F238E27FC236}">
                  <a16:creationId xmlns:a16="http://schemas.microsoft.com/office/drawing/2014/main" id="{70528D5C-5EA4-4DDF-9416-FDA0E4A2FA0F}"/>
                </a:ext>
              </a:extLst>
            </p:cNvPr>
            <p:cNvSpPr/>
            <p:nvPr/>
          </p:nvSpPr>
          <p:spPr bwMode="auto">
            <a:xfrm>
              <a:off x="673100" y="5229217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ṥḷídê">
              <a:extLst>
                <a:ext uri="{FF2B5EF4-FFF2-40B4-BE49-F238E27FC236}">
                  <a16:creationId xmlns:a16="http://schemas.microsoft.com/office/drawing/2014/main" id="{5C198263-9466-4646-B191-8C585BCC133C}"/>
                </a:ext>
              </a:extLst>
            </p:cNvPr>
            <p:cNvSpPr txBox="1"/>
            <p:nvPr/>
          </p:nvSpPr>
          <p:spPr bwMode="auto">
            <a:xfrm>
              <a:off x="673100" y="4837659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îśļîde">
              <a:extLst>
                <a:ext uri="{FF2B5EF4-FFF2-40B4-BE49-F238E27FC236}">
                  <a16:creationId xmlns:a16="http://schemas.microsoft.com/office/drawing/2014/main" id="{BEEFDD5A-E1A5-4E38-8213-F1202982889F}"/>
                </a:ext>
              </a:extLst>
            </p:cNvPr>
            <p:cNvSpPr/>
            <p:nvPr/>
          </p:nvSpPr>
          <p:spPr bwMode="auto">
            <a:xfrm>
              <a:off x="8444827" y="342900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ṣlíḋê">
              <a:extLst>
                <a:ext uri="{FF2B5EF4-FFF2-40B4-BE49-F238E27FC236}">
                  <a16:creationId xmlns:a16="http://schemas.microsoft.com/office/drawing/2014/main" id="{E22B8D70-D041-424E-8172-FE181C91030B}"/>
                </a:ext>
              </a:extLst>
            </p:cNvPr>
            <p:cNvSpPr txBox="1"/>
            <p:nvPr/>
          </p:nvSpPr>
          <p:spPr bwMode="auto">
            <a:xfrm>
              <a:off x="8444827" y="303744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şliḋê">
              <a:extLst>
                <a:ext uri="{FF2B5EF4-FFF2-40B4-BE49-F238E27FC236}">
                  <a16:creationId xmlns:a16="http://schemas.microsoft.com/office/drawing/2014/main" id="{016882ED-2163-4689-BE62-F39855C2E729}"/>
                </a:ext>
              </a:extLst>
            </p:cNvPr>
            <p:cNvSpPr/>
            <p:nvPr/>
          </p:nvSpPr>
          <p:spPr bwMode="auto">
            <a:xfrm>
              <a:off x="8444827" y="5229217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îsḷîdè">
              <a:extLst>
                <a:ext uri="{FF2B5EF4-FFF2-40B4-BE49-F238E27FC236}">
                  <a16:creationId xmlns:a16="http://schemas.microsoft.com/office/drawing/2014/main" id="{EE0ED20C-9715-4974-B009-AF46C42DD410}"/>
                </a:ext>
              </a:extLst>
            </p:cNvPr>
            <p:cNvSpPr txBox="1"/>
            <p:nvPr/>
          </p:nvSpPr>
          <p:spPr bwMode="auto">
            <a:xfrm>
              <a:off x="8444827" y="4837659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b34b4f6-02df-449c-a65a-c0072e1080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607601-2392-496C-9B08-BA38199D69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6541" y="1880020"/>
            <a:ext cx="10606322" cy="3349986"/>
            <a:chOff x="866541" y="1880020"/>
            <a:chExt cx="10606322" cy="3349986"/>
          </a:xfrm>
        </p:grpSpPr>
        <p:sp>
          <p:nvSpPr>
            <p:cNvPr id="3" name="íṣľíḑê">
              <a:extLst>
                <a:ext uri="{FF2B5EF4-FFF2-40B4-BE49-F238E27FC236}">
                  <a16:creationId xmlns:a16="http://schemas.microsoft.com/office/drawing/2014/main" id="{421B6A50-847F-418F-9365-DE8E8EDDE182}"/>
                </a:ext>
              </a:extLst>
            </p:cNvPr>
            <p:cNvSpPr txBox="1"/>
            <p:nvPr/>
          </p:nvSpPr>
          <p:spPr>
            <a:xfrm>
              <a:off x="1916067" y="2260429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" name="î$lîḋé">
              <a:extLst>
                <a:ext uri="{FF2B5EF4-FFF2-40B4-BE49-F238E27FC236}">
                  <a16:creationId xmlns:a16="http://schemas.microsoft.com/office/drawing/2014/main" id="{6B21B98D-E3A0-4E9B-A90C-276D1B570ED1}"/>
                </a:ext>
              </a:extLst>
            </p:cNvPr>
            <p:cNvSpPr/>
            <p:nvPr/>
          </p:nvSpPr>
          <p:spPr>
            <a:xfrm>
              <a:off x="1916067" y="1880020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5" name="iṩļîḓé">
              <a:extLst>
                <a:ext uri="{FF2B5EF4-FFF2-40B4-BE49-F238E27FC236}">
                  <a16:creationId xmlns:a16="http://schemas.microsoft.com/office/drawing/2014/main" id="{689FD0D6-CF2E-4F64-9979-547A3639765B}"/>
                </a:ext>
              </a:extLst>
            </p:cNvPr>
            <p:cNvSpPr/>
            <p:nvPr/>
          </p:nvSpPr>
          <p:spPr bwMode="auto">
            <a:xfrm>
              <a:off x="866541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6" name="íṧļîdé">
              <a:extLst>
                <a:ext uri="{FF2B5EF4-FFF2-40B4-BE49-F238E27FC236}">
                  <a16:creationId xmlns:a16="http://schemas.microsoft.com/office/drawing/2014/main" id="{6F3AF41C-F5AC-48DB-B6A0-7F04AF14CD01}"/>
                </a:ext>
              </a:extLst>
            </p:cNvPr>
            <p:cNvSpPr txBox="1"/>
            <p:nvPr/>
          </p:nvSpPr>
          <p:spPr>
            <a:xfrm>
              <a:off x="1916067" y="4608525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7" name="íŝlïḑê">
              <a:extLst>
                <a:ext uri="{FF2B5EF4-FFF2-40B4-BE49-F238E27FC236}">
                  <a16:creationId xmlns:a16="http://schemas.microsoft.com/office/drawing/2014/main" id="{4190D4FA-56BC-41C1-80AD-62B814FD3751}"/>
                </a:ext>
              </a:extLst>
            </p:cNvPr>
            <p:cNvSpPr/>
            <p:nvPr/>
          </p:nvSpPr>
          <p:spPr>
            <a:xfrm>
              <a:off x="1916067" y="4234766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íṥ1ïḓe">
              <a:extLst>
                <a:ext uri="{FF2B5EF4-FFF2-40B4-BE49-F238E27FC236}">
                  <a16:creationId xmlns:a16="http://schemas.microsoft.com/office/drawing/2014/main" id="{0E2B606F-7828-479D-A48A-84A5571E9909}"/>
                </a:ext>
              </a:extLst>
            </p:cNvPr>
            <p:cNvSpPr/>
            <p:nvPr/>
          </p:nvSpPr>
          <p:spPr bwMode="auto">
            <a:xfrm>
              <a:off x="866541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íṩḻíḓê">
              <a:extLst>
                <a:ext uri="{FF2B5EF4-FFF2-40B4-BE49-F238E27FC236}">
                  <a16:creationId xmlns:a16="http://schemas.microsoft.com/office/drawing/2014/main" id="{ED8C1B8C-84E2-4CCC-BF90-6BC096F92C9F}"/>
                </a:ext>
              </a:extLst>
            </p:cNvPr>
            <p:cNvSpPr txBox="1"/>
            <p:nvPr/>
          </p:nvSpPr>
          <p:spPr>
            <a:xfrm>
              <a:off x="5615704" y="2260429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şḻiḍe">
              <a:extLst>
                <a:ext uri="{FF2B5EF4-FFF2-40B4-BE49-F238E27FC236}">
                  <a16:creationId xmlns:a16="http://schemas.microsoft.com/office/drawing/2014/main" id="{A936A3D5-7CB2-41F6-BB9A-E4F5F5A437B7}"/>
                </a:ext>
              </a:extLst>
            </p:cNvPr>
            <p:cNvSpPr/>
            <p:nvPr/>
          </p:nvSpPr>
          <p:spPr>
            <a:xfrm>
              <a:off x="5615704" y="1880020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i$ḷíḋê">
              <a:extLst>
                <a:ext uri="{FF2B5EF4-FFF2-40B4-BE49-F238E27FC236}">
                  <a16:creationId xmlns:a16="http://schemas.microsoft.com/office/drawing/2014/main" id="{AEF5794B-B89D-4673-AC0B-74FD4B2E29F3}"/>
                </a:ext>
              </a:extLst>
            </p:cNvPr>
            <p:cNvSpPr/>
            <p:nvPr/>
          </p:nvSpPr>
          <p:spPr bwMode="auto">
            <a:xfrm>
              <a:off x="4566178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íŝľîdê">
              <a:extLst>
                <a:ext uri="{FF2B5EF4-FFF2-40B4-BE49-F238E27FC236}">
                  <a16:creationId xmlns:a16="http://schemas.microsoft.com/office/drawing/2014/main" id="{393D3887-000F-4C7B-B41B-165A31603B04}"/>
                </a:ext>
              </a:extLst>
            </p:cNvPr>
            <p:cNvSpPr txBox="1"/>
            <p:nvPr/>
          </p:nvSpPr>
          <p:spPr>
            <a:xfrm>
              <a:off x="5615704" y="4608525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îŝļídé">
              <a:extLst>
                <a:ext uri="{FF2B5EF4-FFF2-40B4-BE49-F238E27FC236}">
                  <a16:creationId xmlns:a16="http://schemas.microsoft.com/office/drawing/2014/main" id="{BB522100-E91C-43E6-97A6-D8D4B886D1F5}"/>
                </a:ext>
              </a:extLst>
            </p:cNvPr>
            <p:cNvSpPr/>
            <p:nvPr/>
          </p:nvSpPr>
          <p:spPr>
            <a:xfrm>
              <a:off x="5615704" y="4234766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îśļíḋè">
              <a:extLst>
                <a:ext uri="{FF2B5EF4-FFF2-40B4-BE49-F238E27FC236}">
                  <a16:creationId xmlns:a16="http://schemas.microsoft.com/office/drawing/2014/main" id="{9165AE2C-C2B9-4913-B622-DC16AC5ACCDC}"/>
                </a:ext>
              </a:extLst>
            </p:cNvPr>
            <p:cNvSpPr/>
            <p:nvPr/>
          </p:nvSpPr>
          <p:spPr bwMode="auto">
            <a:xfrm>
              <a:off x="4566178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5" name="îs1îḋe">
              <a:extLst>
                <a:ext uri="{FF2B5EF4-FFF2-40B4-BE49-F238E27FC236}">
                  <a16:creationId xmlns:a16="http://schemas.microsoft.com/office/drawing/2014/main" id="{AAC07D7A-787F-4EC4-9BF2-62ED658E5FC9}"/>
                </a:ext>
              </a:extLst>
            </p:cNvPr>
            <p:cNvSpPr txBox="1"/>
            <p:nvPr/>
          </p:nvSpPr>
          <p:spPr>
            <a:xfrm>
              <a:off x="9315341" y="2260429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líḓè">
              <a:extLst>
                <a:ext uri="{FF2B5EF4-FFF2-40B4-BE49-F238E27FC236}">
                  <a16:creationId xmlns:a16="http://schemas.microsoft.com/office/drawing/2014/main" id="{058E5B6F-BC54-4EC1-BECE-5FED1C387A46}"/>
                </a:ext>
              </a:extLst>
            </p:cNvPr>
            <p:cNvSpPr/>
            <p:nvPr/>
          </p:nvSpPr>
          <p:spPr>
            <a:xfrm>
              <a:off x="9315341" y="1880020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$ľíḍe">
              <a:extLst>
                <a:ext uri="{FF2B5EF4-FFF2-40B4-BE49-F238E27FC236}">
                  <a16:creationId xmlns:a16="http://schemas.microsoft.com/office/drawing/2014/main" id="{50B14831-525C-4BDF-9D26-F72FD7515EF3}"/>
                </a:ext>
              </a:extLst>
            </p:cNvPr>
            <p:cNvSpPr/>
            <p:nvPr/>
          </p:nvSpPr>
          <p:spPr bwMode="auto">
            <a:xfrm>
              <a:off x="8265815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8" name="îŝľiḓe">
              <a:extLst>
                <a:ext uri="{FF2B5EF4-FFF2-40B4-BE49-F238E27FC236}">
                  <a16:creationId xmlns:a16="http://schemas.microsoft.com/office/drawing/2014/main" id="{1DA47EAC-7727-4E49-86EA-E9CBA0DFBF32}"/>
                </a:ext>
              </a:extLst>
            </p:cNvPr>
            <p:cNvSpPr txBox="1"/>
            <p:nvPr/>
          </p:nvSpPr>
          <p:spPr>
            <a:xfrm>
              <a:off x="9315341" y="4608525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ísḻiḓe">
              <a:extLst>
                <a:ext uri="{FF2B5EF4-FFF2-40B4-BE49-F238E27FC236}">
                  <a16:creationId xmlns:a16="http://schemas.microsoft.com/office/drawing/2014/main" id="{7DDC3B3A-D5D4-49D4-A4A8-97623E87CDA3}"/>
                </a:ext>
              </a:extLst>
            </p:cNvPr>
            <p:cNvSpPr/>
            <p:nvPr/>
          </p:nvSpPr>
          <p:spPr>
            <a:xfrm>
              <a:off x="9315341" y="4234766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ḻíḑe">
              <a:extLst>
                <a:ext uri="{FF2B5EF4-FFF2-40B4-BE49-F238E27FC236}">
                  <a16:creationId xmlns:a16="http://schemas.microsoft.com/office/drawing/2014/main" id="{0A295703-1F56-495D-9E9E-399878C55300}"/>
                </a:ext>
              </a:extLst>
            </p:cNvPr>
            <p:cNvSpPr/>
            <p:nvPr/>
          </p:nvSpPr>
          <p:spPr bwMode="auto">
            <a:xfrm>
              <a:off x="8265815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6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54DF-DB48-4B0E-857E-2550EE1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9848F-EDFB-4578-BD31-9AFF58DD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AB799-9694-4AC1-BF6B-DAAD10E2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83bc5b74-fc86-4cf9-a3c9-e029cc83dea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92299C-85C3-4BA3-995B-3A3DEEB1B9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0300"/>
            <a:ext cx="10850335" cy="4983752"/>
            <a:chOff x="669925" y="1130300"/>
            <a:chExt cx="10850335" cy="4983752"/>
          </a:xfrm>
        </p:grpSpPr>
        <p:sp>
          <p:nvSpPr>
            <p:cNvPr id="6" name="íṡľídê">
              <a:extLst>
                <a:ext uri="{FF2B5EF4-FFF2-40B4-BE49-F238E27FC236}">
                  <a16:creationId xmlns:a16="http://schemas.microsoft.com/office/drawing/2014/main" id="{94D991F5-46A5-41AD-A932-E7DE04A70D9A}"/>
                </a:ext>
              </a:extLst>
            </p:cNvPr>
            <p:cNvSpPr/>
            <p:nvPr/>
          </p:nvSpPr>
          <p:spPr>
            <a:xfrm>
              <a:off x="3740347" y="3512946"/>
              <a:ext cx="2042755" cy="2601105"/>
            </a:xfrm>
            <a:prstGeom prst="upArrow">
              <a:avLst>
                <a:gd name="adj1" fmla="val 50000"/>
                <a:gd name="adj2" fmla="val 56152"/>
              </a:avLst>
            </a:prstGeom>
            <a:blipFill>
              <a:blip r:embed="rId3"/>
              <a:stretch>
                <a:fillRect l="-46160" r="-455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ŝlîḑe">
              <a:extLst>
                <a:ext uri="{FF2B5EF4-FFF2-40B4-BE49-F238E27FC236}">
                  <a16:creationId xmlns:a16="http://schemas.microsoft.com/office/drawing/2014/main" id="{33330603-5726-4349-9FAF-945458882361}"/>
                </a:ext>
              </a:extLst>
            </p:cNvPr>
            <p:cNvSpPr/>
            <p:nvPr/>
          </p:nvSpPr>
          <p:spPr>
            <a:xfrm>
              <a:off x="6408899" y="3512946"/>
              <a:ext cx="2042755" cy="2601105"/>
            </a:xfrm>
            <a:prstGeom prst="upArrow">
              <a:avLst>
                <a:gd name="adj1" fmla="val 50000"/>
                <a:gd name="adj2" fmla="val 56152"/>
              </a:avLst>
            </a:prstGeom>
            <a:blipFill>
              <a:blip r:embed="rId3"/>
              <a:srcRect/>
              <a:stretch>
                <a:fillRect l="-104569" t="-6882" r="-1435" b="-55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îšľiďé">
              <a:extLst>
                <a:ext uri="{FF2B5EF4-FFF2-40B4-BE49-F238E27FC236}">
                  <a16:creationId xmlns:a16="http://schemas.microsoft.com/office/drawing/2014/main" id="{E4284D4D-24DB-48F1-BE9F-35DBCCFCACCA}"/>
                </a:ext>
              </a:extLst>
            </p:cNvPr>
            <p:cNvSpPr/>
            <p:nvPr/>
          </p:nvSpPr>
          <p:spPr>
            <a:xfrm>
              <a:off x="4761724" y="2451100"/>
              <a:ext cx="2668554" cy="3662952"/>
            </a:xfrm>
            <a:prstGeom prst="upArrow">
              <a:avLst>
                <a:gd name="adj1" fmla="val 50000"/>
                <a:gd name="adj2" fmla="val 5615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ṩliḑè">
              <a:extLst>
                <a:ext uri="{FF2B5EF4-FFF2-40B4-BE49-F238E27FC236}">
                  <a16:creationId xmlns:a16="http://schemas.microsoft.com/office/drawing/2014/main" id="{64EDC185-9254-4032-B9FF-F8AB84523490}"/>
                </a:ext>
              </a:extLst>
            </p:cNvPr>
            <p:cNvSpPr/>
            <p:nvPr/>
          </p:nvSpPr>
          <p:spPr bwMode="auto">
            <a:xfrm>
              <a:off x="4238183" y="1572104"/>
              <a:ext cx="3715634" cy="699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ïṧ1îdé">
              <a:extLst>
                <a:ext uri="{FF2B5EF4-FFF2-40B4-BE49-F238E27FC236}">
                  <a16:creationId xmlns:a16="http://schemas.microsoft.com/office/drawing/2014/main" id="{D81B6718-0BEB-49EF-BE70-44A48DE21670}"/>
                </a:ext>
              </a:extLst>
            </p:cNvPr>
            <p:cNvSpPr txBox="1"/>
            <p:nvPr/>
          </p:nvSpPr>
          <p:spPr bwMode="auto">
            <a:xfrm>
              <a:off x="4238182" y="1130300"/>
              <a:ext cx="371563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grpSp>
          <p:nvGrpSpPr>
            <p:cNvPr id="11" name="ïśḷïḓé">
              <a:extLst>
                <a:ext uri="{FF2B5EF4-FFF2-40B4-BE49-F238E27FC236}">
                  <a16:creationId xmlns:a16="http://schemas.microsoft.com/office/drawing/2014/main" id="{DF81D701-3D58-4F1D-8038-BD092642B4B7}"/>
                </a:ext>
              </a:extLst>
            </p:cNvPr>
            <p:cNvGrpSpPr/>
            <p:nvPr/>
          </p:nvGrpSpPr>
          <p:grpSpPr>
            <a:xfrm>
              <a:off x="669925" y="2689534"/>
              <a:ext cx="3715636" cy="1141295"/>
              <a:chOff x="669925" y="2592553"/>
              <a:chExt cx="3715636" cy="1141295"/>
            </a:xfrm>
          </p:grpSpPr>
          <p:sp>
            <p:nvSpPr>
              <p:cNvPr id="18" name="ïṧlidé">
                <a:extLst>
                  <a:ext uri="{FF2B5EF4-FFF2-40B4-BE49-F238E27FC236}">
                    <a16:creationId xmlns:a16="http://schemas.microsoft.com/office/drawing/2014/main" id="{748E42BC-CA56-4EF5-AC57-2A39BF30C30B}"/>
                  </a:ext>
                </a:extLst>
              </p:cNvPr>
              <p:cNvSpPr/>
              <p:nvPr/>
            </p:nvSpPr>
            <p:spPr bwMode="auto">
              <a:xfrm>
                <a:off x="669927" y="3034357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íṩľïḓe">
                <a:extLst>
                  <a:ext uri="{FF2B5EF4-FFF2-40B4-BE49-F238E27FC236}">
                    <a16:creationId xmlns:a16="http://schemas.microsoft.com/office/drawing/2014/main" id="{219FA5FB-6C1C-45B8-8A8C-3E85C9B5276D}"/>
                  </a:ext>
                </a:extLst>
              </p:cNvPr>
              <p:cNvSpPr txBox="1"/>
              <p:nvPr/>
            </p:nvSpPr>
            <p:spPr bwMode="auto">
              <a:xfrm>
                <a:off x="669925" y="2592553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2" name="iśļiḑè">
              <a:extLst>
                <a:ext uri="{FF2B5EF4-FFF2-40B4-BE49-F238E27FC236}">
                  <a16:creationId xmlns:a16="http://schemas.microsoft.com/office/drawing/2014/main" id="{BA5257BD-334C-460E-BDAD-9BF0AAFD6FA3}"/>
                </a:ext>
              </a:extLst>
            </p:cNvPr>
            <p:cNvGrpSpPr/>
            <p:nvPr/>
          </p:nvGrpSpPr>
          <p:grpSpPr>
            <a:xfrm>
              <a:off x="7804624" y="2689534"/>
              <a:ext cx="3715636" cy="1141295"/>
              <a:chOff x="7804624" y="2689534"/>
              <a:chExt cx="3715636" cy="1141295"/>
            </a:xfrm>
          </p:grpSpPr>
          <p:sp>
            <p:nvSpPr>
              <p:cNvPr id="16" name="îśḷíḍe">
                <a:extLst>
                  <a:ext uri="{FF2B5EF4-FFF2-40B4-BE49-F238E27FC236}">
                    <a16:creationId xmlns:a16="http://schemas.microsoft.com/office/drawing/2014/main" id="{8CDC9657-FDEF-458E-96AF-54EFC2861A4B}"/>
                  </a:ext>
                </a:extLst>
              </p:cNvPr>
              <p:cNvSpPr/>
              <p:nvPr/>
            </p:nvSpPr>
            <p:spPr bwMode="auto">
              <a:xfrm>
                <a:off x="7804626" y="3131338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îṣlïḓê">
                <a:extLst>
                  <a:ext uri="{FF2B5EF4-FFF2-40B4-BE49-F238E27FC236}">
                    <a16:creationId xmlns:a16="http://schemas.microsoft.com/office/drawing/2014/main" id="{A78C6676-179B-4901-AB27-AC9964DF7035}"/>
                  </a:ext>
                </a:extLst>
              </p:cNvPr>
              <p:cNvSpPr txBox="1"/>
              <p:nvPr/>
            </p:nvSpPr>
            <p:spPr bwMode="auto">
              <a:xfrm>
                <a:off x="7804624" y="2689534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3" name="îṥlïḋè">
              <a:extLst>
                <a:ext uri="{FF2B5EF4-FFF2-40B4-BE49-F238E27FC236}">
                  <a16:creationId xmlns:a16="http://schemas.microsoft.com/office/drawing/2014/main" id="{856267E0-10A6-4433-95E0-30DD46C36B0F}"/>
                </a:ext>
              </a:extLst>
            </p:cNvPr>
            <p:cNvGrpSpPr/>
            <p:nvPr/>
          </p:nvGrpSpPr>
          <p:grpSpPr>
            <a:xfrm>
              <a:off x="5613887" y="2235987"/>
              <a:ext cx="971552" cy="971552"/>
              <a:chOff x="5595704" y="2411685"/>
              <a:chExt cx="971552" cy="971552"/>
            </a:xfrm>
          </p:grpSpPr>
          <p:sp>
            <p:nvSpPr>
              <p:cNvPr id="14" name="i$ḷiḍè">
                <a:extLst>
                  <a:ext uri="{FF2B5EF4-FFF2-40B4-BE49-F238E27FC236}">
                    <a16:creationId xmlns:a16="http://schemas.microsoft.com/office/drawing/2014/main" id="{79C5712A-9390-48E3-BFED-67CC0A1A43C5}"/>
                  </a:ext>
                </a:extLst>
              </p:cNvPr>
              <p:cNvSpPr/>
              <p:nvPr/>
            </p:nvSpPr>
            <p:spPr bwMode="auto">
              <a:xfrm>
                <a:off x="5595704" y="2411685"/>
                <a:ext cx="971552" cy="97155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2"/>
                </a:solidFill>
              </a:ln>
              <a:effec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5" name="ïŝļîḑê">
                <a:extLst>
                  <a:ext uri="{FF2B5EF4-FFF2-40B4-BE49-F238E27FC236}">
                    <a16:creationId xmlns:a16="http://schemas.microsoft.com/office/drawing/2014/main" id="{D0D53CB8-BEA6-4139-A9ED-C50C9F5FAD78}"/>
                  </a:ext>
                </a:extLst>
              </p:cNvPr>
              <p:cNvSpPr/>
              <p:nvPr/>
            </p:nvSpPr>
            <p:spPr bwMode="auto">
              <a:xfrm>
                <a:off x="5909241" y="2717602"/>
                <a:ext cx="373523" cy="359717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74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E0AB-639D-422B-A382-C6D282E7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48CD2-D946-423A-9B92-D7B100C4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467E0-02F1-4F5C-B285-AE64D001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fe59a2dd-b523-429e-91bf-c1684b631e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D10DD0-5EBA-4B1F-8F78-8FC839C835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638" y="1538254"/>
            <a:ext cx="10586724" cy="3919571"/>
            <a:chOff x="802638" y="1538254"/>
            <a:chExt cx="10586724" cy="3919571"/>
          </a:xfrm>
        </p:grpSpPr>
        <p:grpSp>
          <p:nvGrpSpPr>
            <p:cNvPr id="6" name="îṧļíḋé">
              <a:extLst>
                <a:ext uri="{FF2B5EF4-FFF2-40B4-BE49-F238E27FC236}">
                  <a16:creationId xmlns:a16="http://schemas.microsoft.com/office/drawing/2014/main" id="{0A956218-2DCD-4CE4-A630-D707542B68B5}"/>
                </a:ext>
              </a:extLst>
            </p:cNvPr>
            <p:cNvGrpSpPr/>
            <p:nvPr/>
          </p:nvGrpSpPr>
          <p:grpSpPr>
            <a:xfrm>
              <a:off x="1115240" y="1836625"/>
              <a:ext cx="1674771" cy="1674771"/>
              <a:chOff x="4180436" y="1624852"/>
              <a:chExt cx="1674771" cy="1674771"/>
            </a:xfrm>
          </p:grpSpPr>
          <p:sp>
            <p:nvSpPr>
              <p:cNvPr id="39" name="îSlïḍé">
                <a:extLst>
                  <a:ext uri="{FF2B5EF4-FFF2-40B4-BE49-F238E27FC236}">
                    <a16:creationId xmlns:a16="http://schemas.microsoft.com/office/drawing/2014/main" id="{B26BE019-6FA1-404B-9AE7-A16B077F275A}"/>
                  </a:ext>
                </a:extLst>
              </p:cNvPr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40" name="îṡlîḓe">
                <a:extLst>
                  <a:ext uri="{FF2B5EF4-FFF2-40B4-BE49-F238E27FC236}">
                    <a16:creationId xmlns:a16="http://schemas.microsoft.com/office/drawing/2014/main" id="{7CB843C4-3509-41D9-8CE1-212DB1BFB95B}"/>
                  </a:ext>
                </a:extLst>
              </p:cNvPr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ṡ1íḍè">
              <a:extLst>
                <a:ext uri="{FF2B5EF4-FFF2-40B4-BE49-F238E27FC236}">
                  <a16:creationId xmlns:a16="http://schemas.microsoft.com/office/drawing/2014/main" id="{F40F5C5A-26AA-46D6-87DE-B3DC5CD9F0C9}"/>
                </a:ext>
              </a:extLst>
            </p:cNvPr>
            <p:cNvSpPr txBox="1"/>
            <p:nvPr/>
          </p:nvSpPr>
          <p:spPr>
            <a:xfrm>
              <a:off x="802638" y="3841172"/>
              <a:ext cx="2299974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grpSp>
          <p:nvGrpSpPr>
            <p:cNvPr id="8" name="iṡḷíḍe">
              <a:extLst>
                <a:ext uri="{FF2B5EF4-FFF2-40B4-BE49-F238E27FC236}">
                  <a16:creationId xmlns:a16="http://schemas.microsoft.com/office/drawing/2014/main" id="{F416C123-9646-4E0A-A8CA-1CADFFE5D2E6}"/>
                </a:ext>
              </a:extLst>
            </p:cNvPr>
            <p:cNvGrpSpPr/>
            <p:nvPr/>
          </p:nvGrpSpPr>
          <p:grpSpPr>
            <a:xfrm>
              <a:off x="3877490" y="1836625"/>
              <a:ext cx="1674771" cy="1674771"/>
              <a:chOff x="4180436" y="1624852"/>
              <a:chExt cx="1674771" cy="1674771"/>
            </a:xfrm>
          </p:grpSpPr>
          <p:sp>
            <p:nvSpPr>
              <p:cNvPr id="37" name="íSḻiḓé">
                <a:extLst>
                  <a:ext uri="{FF2B5EF4-FFF2-40B4-BE49-F238E27FC236}">
                    <a16:creationId xmlns:a16="http://schemas.microsoft.com/office/drawing/2014/main" id="{AC800581-046C-4ECD-9FE4-26A99B2B7F1A}"/>
                  </a:ext>
                </a:extLst>
              </p:cNvPr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38" name="îŝļidé">
                <a:extLst>
                  <a:ext uri="{FF2B5EF4-FFF2-40B4-BE49-F238E27FC236}">
                    <a16:creationId xmlns:a16="http://schemas.microsoft.com/office/drawing/2014/main" id="{25DD3052-155B-4D8D-860C-0E38033AE3B6}"/>
                  </a:ext>
                </a:extLst>
              </p:cNvPr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ïŝḷíḑè">
              <a:extLst>
                <a:ext uri="{FF2B5EF4-FFF2-40B4-BE49-F238E27FC236}">
                  <a16:creationId xmlns:a16="http://schemas.microsoft.com/office/drawing/2014/main" id="{EBB12B26-D0E9-45B7-9A66-C8390310CAE5}"/>
                </a:ext>
              </a:extLst>
            </p:cNvPr>
            <p:cNvSpPr txBox="1"/>
            <p:nvPr/>
          </p:nvSpPr>
          <p:spPr>
            <a:xfrm>
              <a:off x="3564888" y="3841172"/>
              <a:ext cx="2299974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grpSp>
          <p:nvGrpSpPr>
            <p:cNvPr id="10" name="ïṡļîḍé">
              <a:extLst>
                <a:ext uri="{FF2B5EF4-FFF2-40B4-BE49-F238E27FC236}">
                  <a16:creationId xmlns:a16="http://schemas.microsoft.com/office/drawing/2014/main" id="{1A5D4F7C-72CF-4D82-9BD3-4F36C0178094}"/>
                </a:ext>
              </a:extLst>
            </p:cNvPr>
            <p:cNvGrpSpPr/>
            <p:nvPr/>
          </p:nvGrpSpPr>
          <p:grpSpPr>
            <a:xfrm>
              <a:off x="6639740" y="1836625"/>
              <a:ext cx="1674771" cy="1674771"/>
              <a:chOff x="4180436" y="1624852"/>
              <a:chExt cx="1674771" cy="1674771"/>
            </a:xfrm>
          </p:grpSpPr>
          <p:sp>
            <p:nvSpPr>
              <p:cNvPr id="35" name="iṧľiḍe">
                <a:extLst>
                  <a:ext uri="{FF2B5EF4-FFF2-40B4-BE49-F238E27FC236}">
                    <a16:creationId xmlns:a16="http://schemas.microsoft.com/office/drawing/2014/main" id="{B76F2D75-4015-4AFB-BB66-BE2643AA4605}"/>
                  </a:ext>
                </a:extLst>
              </p:cNvPr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6" name="ïŝḷíḍê">
                <a:extLst>
                  <a:ext uri="{FF2B5EF4-FFF2-40B4-BE49-F238E27FC236}">
                    <a16:creationId xmlns:a16="http://schemas.microsoft.com/office/drawing/2014/main" id="{116837D4-6BF6-41DD-B641-5EE729988429}"/>
                  </a:ext>
                </a:extLst>
              </p:cNvPr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îďè">
              <a:extLst>
                <a:ext uri="{FF2B5EF4-FFF2-40B4-BE49-F238E27FC236}">
                  <a16:creationId xmlns:a16="http://schemas.microsoft.com/office/drawing/2014/main" id="{BC7D1A6B-C8B6-4251-BB3A-C756278AD923}"/>
                </a:ext>
              </a:extLst>
            </p:cNvPr>
            <p:cNvSpPr txBox="1"/>
            <p:nvPr/>
          </p:nvSpPr>
          <p:spPr>
            <a:xfrm>
              <a:off x="6327138" y="3841172"/>
              <a:ext cx="2299974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grpSp>
          <p:nvGrpSpPr>
            <p:cNvPr id="12" name="ïSľîḋê">
              <a:extLst>
                <a:ext uri="{FF2B5EF4-FFF2-40B4-BE49-F238E27FC236}">
                  <a16:creationId xmlns:a16="http://schemas.microsoft.com/office/drawing/2014/main" id="{9C1A1CDC-5FB9-44F0-B632-A8B70341B1CD}"/>
                </a:ext>
              </a:extLst>
            </p:cNvPr>
            <p:cNvGrpSpPr/>
            <p:nvPr/>
          </p:nvGrpSpPr>
          <p:grpSpPr>
            <a:xfrm>
              <a:off x="9401990" y="1836625"/>
              <a:ext cx="1674771" cy="1674771"/>
              <a:chOff x="4180436" y="1624852"/>
              <a:chExt cx="1674771" cy="1674771"/>
            </a:xfrm>
          </p:grpSpPr>
          <p:sp>
            <p:nvSpPr>
              <p:cNvPr id="33" name="iṣlïḋé">
                <a:extLst>
                  <a:ext uri="{FF2B5EF4-FFF2-40B4-BE49-F238E27FC236}">
                    <a16:creationId xmlns:a16="http://schemas.microsoft.com/office/drawing/2014/main" id="{AA982ECA-A308-4276-9674-94388735C4CA}"/>
                  </a:ext>
                </a:extLst>
              </p:cNvPr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34" name="iṡlîḓê">
                <a:extLst>
                  <a:ext uri="{FF2B5EF4-FFF2-40B4-BE49-F238E27FC236}">
                    <a16:creationId xmlns:a16="http://schemas.microsoft.com/office/drawing/2014/main" id="{8E0A639B-98E0-4978-BF16-E52B88C323D8}"/>
                  </a:ext>
                </a:extLst>
              </p:cNvPr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íṧḷîḋé">
              <a:extLst>
                <a:ext uri="{FF2B5EF4-FFF2-40B4-BE49-F238E27FC236}">
                  <a16:creationId xmlns:a16="http://schemas.microsoft.com/office/drawing/2014/main" id="{025567FD-A06A-431C-AF54-420BFC517CB2}"/>
                </a:ext>
              </a:extLst>
            </p:cNvPr>
            <p:cNvSpPr txBox="1"/>
            <p:nvPr/>
          </p:nvSpPr>
          <p:spPr>
            <a:xfrm>
              <a:off x="9089388" y="3841172"/>
              <a:ext cx="2299974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346F784-833E-4B4D-A256-6C2FCB9021E9}"/>
                </a:ext>
              </a:extLst>
            </p:cNvPr>
            <p:cNvCxnSpPr/>
            <p:nvPr/>
          </p:nvCxnSpPr>
          <p:spPr>
            <a:xfrm>
              <a:off x="3305175" y="1600200"/>
              <a:ext cx="0" cy="3857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C55975-95EF-41A0-8C24-8E98946218E9}"/>
                </a:ext>
              </a:extLst>
            </p:cNvPr>
            <p:cNvCxnSpPr/>
            <p:nvPr/>
          </p:nvCxnSpPr>
          <p:spPr>
            <a:xfrm>
              <a:off x="6096000" y="1600200"/>
              <a:ext cx="0" cy="3857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8141289-18FC-4790-9E46-0059674405F3}"/>
                </a:ext>
              </a:extLst>
            </p:cNvPr>
            <p:cNvCxnSpPr/>
            <p:nvPr/>
          </p:nvCxnSpPr>
          <p:spPr>
            <a:xfrm>
              <a:off x="8877300" y="1600200"/>
              <a:ext cx="0" cy="3857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iṣļîḋé">
              <a:extLst>
                <a:ext uri="{FF2B5EF4-FFF2-40B4-BE49-F238E27FC236}">
                  <a16:creationId xmlns:a16="http://schemas.microsoft.com/office/drawing/2014/main" id="{69FB48C6-8D45-4D02-B145-40026F64E5C9}"/>
                </a:ext>
              </a:extLst>
            </p:cNvPr>
            <p:cNvGrpSpPr/>
            <p:nvPr/>
          </p:nvGrpSpPr>
          <p:grpSpPr>
            <a:xfrm>
              <a:off x="1606916" y="1538254"/>
              <a:ext cx="691418" cy="692506"/>
              <a:chOff x="1134723" y="4190166"/>
              <a:chExt cx="691418" cy="692506"/>
            </a:xfrm>
          </p:grpSpPr>
          <p:sp>
            <p:nvSpPr>
              <p:cNvPr id="31" name="ïṩļïde">
                <a:extLst>
                  <a:ext uri="{FF2B5EF4-FFF2-40B4-BE49-F238E27FC236}">
                    <a16:creationId xmlns:a16="http://schemas.microsoft.com/office/drawing/2014/main" id="{9630A3F0-21C3-429A-99C0-443F2453107D}"/>
                  </a:ext>
                </a:extLst>
              </p:cNvPr>
              <p:cNvSpPr/>
              <p:nvPr/>
            </p:nvSpPr>
            <p:spPr bwMode="auto"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ïslïḍé">
                <a:extLst>
                  <a:ext uri="{FF2B5EF4-FFF2-40B4-BE49-F238E27FC236}">
                    <a16:creationId xmlns:a16="http://schemas.microsoft.com/office/drawing/2014/main" id="{9BC972F9-91FC-4AA9-818E-944CF7EFB115}"/>
                  </a:ext>
                </a:extLst>
              </p:cNvPr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iS1îdê">
              <a:extLst>
                <a:ext uri="{FF2B5EF4-FFF2-40B4-BE49-F238E27FC236}">
                  <a16:creationId xmlns:a16="http://schemas.microsoft.com/office/drawing/2014/main" id="{9F093BAE-18BF-44FD-8664-FA204C9C00A4}"/>
                </a:ext>
              </a:extLst>
            </p:cNvPr>
            <p:cNvGrpSpPr/>
            <p:nvPr/>
          </p:nvGrpSpPr>
          <p:grpSpPr>
            <a:xfrm>
              <a:off x="4369166" y="1538254"/>
              <a:ext cx="691418" cy="692506"/>
              <a:chOff x="1134723" y="4190166"/>
              <a:chExt cx="691418" cy="692506"/>
            </a:xfrm>
          </p:grpSpPr>
          <p:sp>
            <p:nvSpPr>
              <p:cNvPr id="29" name="í$ḷíḋe">
                <a:extLst>
                  <a:ext uri="{FF2B5EF4-FFF2-40B4-BE49-F238E27FC236}">
                    <a16:creationId xmlns:a16="http://schemas.microsoft.com/office/drawing/2014/main" id="{3FDC44A4-7645-42A4-8121-EBE19EC77A91}"/>
                  </a:ext>
                </a:extLst>
              </p:cNvPr>
              <p:cNvSpPr/>
              <p:nvPr/>
            </p:nvSpPr>
            <p:spPr bwMode="auto"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iṩľîďê">
                <a:extLst>
                  <a:ext uri="{FF2B5EF4-FFF2-40B4-BE49-F238E27FC236}">
                    <a16:creationId xmlns:a16="http://schemas.microsoft.com/office/drawing/2014/main" id="{70DD108D-CB13-4732-B1CC-5A24B658F2F4}"/>
                  </a:ext>
                </a:extLst>
              </p:cNvPr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iŝḻïḑè">
              <a:extLst>
                <a:ext uri="{FF2B5EF4-FFF2-40B4-BE49-F238E27FC236}">
                  <a16:creationId xmlns:a16="http://schemas.microsoft.com/office/drawing/2014/main" id="{EB587BC4-9213-41B4-8AFE-C78FB31903EB}"/>
                </a:ext>
              </a:extLst>
            </p:cNvPr>
            <p:cNvGrpSpPr/>
            <p:nvPr/>
          </p:nvGrpSpPr>
          <p:grpSpPr>
            <a:xfrm>
              <a:off x="7131416" y="1538254"/>
              <a:ext cx="691418" cy="692506"/>
              <a:chOff x="1134723" y="4190166"/>
              <a:chExt cx="691418" cy="692506"/>
            </a:xfrm>
          </p:grpSpPr>
          <p:sp>
            <p:nvSpPr>
              <p:cNvPr id="27" name="ï$ḻîdé">
                <a:extLst>
                  <a:ext uri="{FF2B5EF4-FFF2-40B4-BE49-F238E27FC236}">
                    <a16:creationId xmlns:a16="http://schemas.microsoft.com/office/drawing/2014/main" id="{173E424A-6F79-46B6-B089-CC88DACA70FD}"/>
                  </a:ext>
                </a:extLst>
              </p:cNvPr>
              <p:cNvSpPr/>
              <p:nvPr/>
            </p:nvSpPr>
            <p:spPr bwMode="auto"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iSlîḓè">
                <a:extLst>
                  <a:ext uri="{FF2B5EF4-FFF2-40B4-BE49-F238E27FC236}">
                    <a16:creationId xmlns:a16="http://schemas.microsoft.com/office/drawing/2014/main" id="{6D58DF89-F324-49A7-A978-456AF4BCCED1}"/>
                  </a:ext>
                </a:extLst>
              </p:cNvPr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iṧḷïḓè">
              <a:extLst>
                <a:ext uri="{FF2B5EF4-FFF2-40B4-BE49-F238E27FC236}">
                  <a16:creationId xmlns:a16="http://schemas.microsoft.com/office/drawing/2014/main" id="{4BE9E492-AD3E-4758-85F8-9CB26D1336AA}"/>
                </a:ext>
              </a:extLst>
            </p:cNvPr>
            <p:cNvGrpSpPr/>
            <p:nvPr/>
          </p:nvGrpSpPr>
          <p:grpSpPr>
            <a:xfrm>
              <a:off x="9893666" y="1538254"/>
              <a:ext cx="691418" cy="692506"/>
              <a:chOff x="1134723" y="4190166"/>
              <a:chExt cx="691418" cy="692506"/>
            </a:xfrm>
          </p:grpSpPr>
          <p:sp>
            <p:nvSpPr>
              <p:cNvPr id="25" name="îśľíďe">
                <a:extLst>
                  <a:ext uri="{FF2B5EF4-FFF2-40B4-BE49-F238E27FC236}">
                    <a16:creationId xmlns:a16="http://schemas.microsoft.com/office/drawing/2014/main" id="{BCD536BF-C788-4164-8E84-37D9CED42900}"/>
                  </a:ext>
                </a:extLst>
              </p:cNvPr>
              <p:cNvSpPr/>
              <p:nvPr/>
            </p:nvSpPr>
            <p:spPr bwMode="auto"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íśḻîḍé">
                <a:extLst>
                  <a:ext uri="{FF2B5EF4-FFF2-40B4-BE49-F238E27FC236}">
                    <a16:creationId xmlns:a16="http://schemas.microsoft.com/office/drawing/2014/main" id="{666C99FC-F784-4191-BDB3-B7C02179118B}"/>
                  </a:ext>
                </a:extLst>
              </p:cNvPr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íšļîḑé">
              <a:extLst>
                <a:ext uri="{FF2B5EF4-FFF2-40B4-BE49-F238E27FC236}">
                  <a16:creationId xmlns:a16="http://schemas.microsoft.com/office/drawing/2014/main" id="{BC3DCEEA-9CB1-4B83-AD5E-1A9B9025F043}"/>
                </a:ext>
              </a:extLst>
            </p:cNvPr>
            <p:cNvSpPr/>
            <p:nvPr/>
          </p:nvSpPr>
          <p:spPr bwMode="auto">
            <a:xfrm>
              <a:off x="802639" y="4179726"/>
              <a:ext cx="2299974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i$ļîďê">
              <a:extLst>
                <a:ext uri="{FF2B5EF4-FFF2-40B4-BE49-F238E27FC236}">
                  <a16:creationId xmlns:a16="http://schemas.microsoft.com/office/drawing/2014/main" id="{0B19A783-7413-4935-BBE2-0593CCEECE65}"/>
                </a:ext>
              </a:extLst>
            </p:cNvPr>
            <p:cNvSpPr/>
            <p:nvPr/>
          </p:nvSpPr>
          <p:spPr bwMode="auto">
            <a:xfrm>
              <a:off x="3564888" y="4179726"/>
              <a:ext cx="2299974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3" name="is1ïḓè">
              <a:extLst>
                <a:ext uri="{FF2B5EF4-FFF2-40B4-BE49-F238E27FC236}">
                  <a16:creationId xmlns:a16="http://schemas.microsoft.com/office/drawing/2014/main" id="{99797591-A0A8-4E90-BABA-5D3006E92021}"/>
                </a:ext>
              </a:extLst>
            </p:cNvPr>
            <p:cNvSpPr/>
            <p:nvPr/>
          </p:nvSpPr>
          <p:spPr bwMode="auto">
            <a:xfrm>
              <a:off x="6327138" y="4179726"/>
              <a:ext cx="2299974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íŝľiḓê">
              <a:extLst>
                <a:ext uri="{FF2B5EF4-FFF2-40B4-BE49-F238E27FC236}">
                  <a16:creationId xmlns:a16="http://schemas.microsoft.com/office/drawing/2014/main" id="{6F1513D4-F569-4D2A-A419-A31D85FF23D6}"/>
                </a:ext>
              </a:extLst>
            </p:cNvPr>
            <p:cNvSpPr/>
            <p:nvPr/>
          </p:nvSpPr>
          <p:spPr bwMode="auto">
            <a:xfrm>
              <a:off x="9089388" y="4179726"/>
              <a:ext cx="2299974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8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1FA66-2DFC-4F2A-85EC-63C5626C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D2F2A2-75F5-4584-B9D8-2D820226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B5A30-C3FC-4846-93E5-F4531149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088e85d3-12a4-42bc-bd8e-8108a27b6b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08155C-72F3-41EE-A22F-8775424C183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5799" y="1128869"/>
            <a:ext cx="10824689" cy="5039069"/>
            <a:chOff x="695798" y="1128869"/>
            <a:chExt cx="10824690" cy="5039069"/>
          </a:xfrm>
        </p:grpSpPr>
        <p:grpSp>
          <p:nvGrpSpPr>
            <p:cNvPr id="6" name="îsļî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4121B46-4B15-4459-B461-43230B662308}"/>
                </a:ext>
              </a:extLst>
            </p:cNvPr>
            <p:cNvGrpSpPr/>
            <p:nvPr/>
          </p:nvGrpSpPr>
          <p:grpSpPr>
            <a:xfrm>
              <a:off x="695798" y="2420481"/>
              <a:ext cx="3981514" cy="2539679"/>
              <a:chOff x="2255838" y="1233449"/>
              <a:chExt cx="7680326" cy="4899025"/>
            </a:xfrm>
          </p:grpSpPr>
          <p:sp>
            <p:nvSpPr>
              <p:cNvPr id="33" name="îŝļîďe">
                <a:extLst>
                  <a:ext uri="{FF2B5EF4-FFF2-40B4-BE49-F238E27FC236}">
                    <a16:creationId xmlns:a16="http://schemas.microsoft.com/office/drawing/2014/main" id="{8C767158-5DDB-414B-8239-D77B90883D60}"/>
                  </a:ext>
                </a:extLst>
              </p:cNvPr>
              <p:cNvSpPr/>
              <p:nvPr/>
            </p:nvSpPr>
            <p:spPr bwMode="auto">
              <a:xfrm>
                <a:off x="8850313" y="2403437"/>
                <a:ext cx="1062038" cy="1416050"/>
              </a:xfrm>
              <a:custGeom>
                <a:avLst/>
                <a:gdLst>
                  <a:gd name="T0" fmla="*/ 0 w 411"/>
                  <a:gd name="T1" fmla="*/ 77 h 547"/>
                  <a:gd name="T2" fmla="*/ 205 w 411"/>
                  <a:gd name="T3" fmla="*/ 38 h 547"/>
                  <a:gd name="T4" fmla="*/ 411 w 411"/>
                  <a:gd name="T5" fmla="*/ 0 h 547"/>
                  <a:gd name="T6" fmla="*/ 411 w 411"/>
                  <a:gd name="T7" fmla="*/ 274 h 547"/>
                  <a:gd name="T8" fmla="*/ 411 w 411"/>
                  <a:gd name="T9" fmla="*/ 547 h 547"/>
                  <a:gd name="T10" fmla="*/ 205 w 411"/>
                  <a:gd name="T11" fmla="*/ 530 h 547"/>
                  <a:gd name="T12" fmla="*/ 0 w 411"/>
                  <a:gd name="T13" fmla="*/ 512 h 547"/>
                  <a:gd name="T14" fmla="*/ 0 w 411"/>
                  <a:gd name="T15" fmla="*/ 295 h 547"/>
                  <a:gd name="T16" fmla="*/ 0 w 411"/>
                  <a:gd name="T17" fmla="*/ 77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547">
                    <a:moveTo>
                      <a:pt x="0" y="77"/>
                    </a:moveTo>
                    <a:cubicBezTo>
                      <a:pt x="69" y="64"/>
                      <a:pt x="137" y="51"/>
                      <a:pt x="205" y="38"/>
                    </a:cubicBezTo>
                    <a:cubicBezTo>
                      <a:pt x="274" y="26"/>
                      <a:pt x="342" y="13"/>
                      <a:pt x="411" y="0"/>
                    </a:cubicBezTo>
                    <a:cubicBezTo>
                      <a:pt x="411" y="91"/>
                      <a:pt x="411" y="182"/>
                      <a:pt x="411" y="274"/>
                    </a:cubicBezTo>
                    <a:cubicBezTo>
                      <a:pt x="411" y="365"/>
                      <a:pt x="411" y="456"/>
                      <a:pt x="411" y="547"/>
                    </a:cubicBezTo>
                    <a:cubicBezTo>
                      <a:pt x="342" y="541"/>
                      <a:pt x="274" y="536"/>
                      <a:pt x="205" y="530"/>
                    </a:cubicBezTo>
                    <a:cubicBezTo>
                      <a:pt x="137" y="524"/>
                      <a:pt x="69" y="518"/>
                      <a:pt x="0" y="512"/>
                    </a:cubicBezTo>
                    <a:cubicBezTo>
                      <a:pt x="0" y="440"/>
                      <a:pt x="0" y="367"/>
                      <a:pt x="0" y="295"/>
                    </a:cubicBezTo>
                    <a:cubicBezTo>
                      <a:pt x="0" y="222"/>
                      <a:pt x="0" y="150"/>
                      <a:pt x="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š1îḋé">
                <a:extLst>
                  <a:ext uri="{FF2B5EF4-FFF2-40B4-BE49-F238E27FC236}">
                    <a16:creationId xmlns:a16="http://schemas.microsoft.com/office/drawing/2014/main" id="{916F6B92-2E53-4068-88F2-528D57324397}"/>
                  </a:ext>
                </a:extLst>
              </p:cNvPr>
              <p:cNvSpPr/>
              <p:nvPr/>
            </p:nvSpPr>
            <p:spPr bwMode="auto">
              <a:xfrm>
                <a:off x="8826501" y="2370099"/>
                <a:ext cx="1109663" cy="1479550"/>
              </a:xfrm>
              <a:custGeom>
                <a:avLst/>
                <a:gdLst>
                  <a:gd name="T0" fmla="*/ 215 w 429"/>
                  <a:gd name="T1" fmla="*/ 42 h 572"/>
                  <a:gd name="T2" fmla="*/ 420 w 429"/>
                  <a:gd name="T3" fmla="*/ 2 h 572"/>
                  <a:gd name="T4" fmla="*/ 429 w 429"/>
                  <a:gd name="T5" fmla="*/ 0 h 572"/>
                  <a:gd name="T6" fmla="*/ 429 w 429"/>
                  <a:gd name="T7" fmla="*/ 11 h 572"/>
                  <a:gd name="T8" fmla="*/ 429 w 429"/>
                  <a:gd name="T9" fmla="*/ 286 h 572"/>
                  <a:gd name="T10" fmla="*/ 429 w 429"/>
                  <a:gd name="T11" fmla="*/ 561 h 572"/>
                  <a:gd name="T12" fmla="*/ 429 w 429"/>
                  <a:gd name="T13" fmla="*/ 572 h 572"/>
                  <a:gd name="T14" fmla="*/ 420 w 429"/>
                  <a:gd name="T15" fmla="*/ 571 h 572"/>
                  <a:gd name="T16" fmla="*/ 215 w 429"/>
                  <a:gd name="T17" fmla="*/ 552 h 572"/>
                  <a:gd name="T18" fmla="*/ 215 w 429"/>
                  <a:gd name="T19" fmla="*/ 533 h 572"/>
                  <a:gd name="T20" fmla="*/ 410 w 429"/>
                  <a:gd name="T21" fmla="*/ 549 h 572"/>
                  <a:gd name="T22" fmla="*/ 410 w 429"/>
                  <a:gd name="T23" fmla="*/ 287 h 572"/>
                  <a:gd name="T24" fmla="*/ 410 w 429"/>
                  <a:gd name="T25" fmla="*/ 25 h 572"/>
                  <a:gd name="T26" fmla="*/ 215 w 429"/>
                  <a:gd name="T27" fmla="*/ 61 h 572"/>
                  <a:gd name="T28" fmla="*/ 215 w 429"/>
                  <a:gd name="T29" fmla="*/ 42 h 572"/>
                  <a:gd name="T30" fmla="*/ 9 w 429"/>
                  <a:gd name="T31" fmla="*/ 81 h 572"/>
                  <a:gd name="T32" fmla="*/ 214 w 429"/>
                  <a:gd name="T33" fmla="*/ 42 h 572"/>
                  <a:gd name="T34" fmla="*/ 215 w 429"/>
                  <a:gd name="T35" fmla="*/ 42 h 572"/>
                  <a:gd name="T36" fmla="*/ 215 w 429"/>
                  <a:gd name="T37" fmla="*/ 61 h 572"/>
                  <a:gd name="T38" fmla="*/ 214 w 429"/>
                  <a:gd name="T39" fmla="*/ 61 h 572"/>
                  <a:gd name="T40" fmla="*/ 19 w 429"/>
                  <a:gd name="T41" fmla="*/ 97 h 572"/>
                  <a:gd name="T42" fmla="*/ 19 w 429"/>
                  <a:gd name="T43" fmla="*/ 307 h 572"/>
                  <a:gd name="T44" fmla="*/ 19 w 429"/>
                  <a:gd name="T45" fmla="*/ 518 h 572"/>
                  <a:gd name="T46" fmla="*/ 214 w 429"/>
                  <a:gd name="T47" fmla="*/ 533 h 572"/>
                  <a:gd name="T48" fmla="*/ 215 w 429"/>
                  <a:gd name="T49" fmla="*/ 533 h 572"/>
                  <a:gd name="T50" fmla="*/ 215 w 429"/>
                  <a:gd name="T51" fmla="*/ 552 h 572"/>
                  <a:gd name="T52" fmla="*/ 214 w 429"/>
                  <a:gd name="T53" fmla="*/ 552 h 572"/>
                  <a:gd name="T54" fmla="*/ 9 w 429"/>
                  <a:gd name="T55" fmla="*/ 534 h 572"/>
                  <a:gd name="T56" fmla="*/ 0 w 429"/>
                  <a:gd name="T57" fmla="*/ 533 h 572"/>
                  <a:gd name="T58" fmla="*/ 0 w 429"/>
                  <a:gd name="T59" fmla="*/ 525 h 572"/>
                  <a:gd name="T60" fmla="*/ 0 w 429"/>
                  <a:gd name="T61" fmla="*/ 308 h 572"/>
                  <a:gd name="T62" fmla="*/ 0 w 429"/>
                  <a:gd name="T63" fmla="*/ 92 h 572"/>
                  <a:gd name="T64" fmla="*/ 0 w 429"/>
                  <a:gd name="T65" fmla="*/ 83 h 572"/>
                  <a:gd name="T66" fmla="*/ 9 w 429"/>
                  <a:gd name="T67" fmla="*/ 81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9" h="572">
                    <a:moveTo>
                      <a:pt x="215" y="42"/>
                    </a:moveTo>
                    <a:cubicBezTo>
                      <a:pt x="283" y="29"/>
                      <a:pt x="351" y="15"/>
                      <a:pt x="420" y="2"/>
                    </a:cubicBezTo>
                    <a:cubicBezTo>
                      <a:pt x="423" y="2"/>
                      <a:pt x="426" y="1"/>
                      <a:pt x="429" y="0"/>
                    </a:cubicBezTo>
                    <a:cubicBezTo>
                      <a:pt x="429" y="4"/>
                      <a:pt x="429" y="8"/>
                      <a:pt x="429" y="11"/>
                    </a:cubicBezTo>
                    <a:cubicBezTo>
                      <a:pt x="429" y="103"/>
                      <a:pt x="429" y="195"/>
                      <a:pt x="429" y="286"/>
                    </a:cubicBezTo>
                    <a:cubicBezTo>
                      <a:pt x="429" y="378"/>
                      <a:pt x="429" y="469"/>
                      <a:pt x="429" y="561"/>
                    </a:cubicBezTo>
                    <a:cubicBezTo>
                      <a:pt x="429" y="565"/>
                      <a:pt x="429" y="568"/>
                      <a:pt x="429" y="572"/>
                    </a:cubicBezTo>
                    <a:cubicBezTo>
                      <a:pt x="426" y="571"/>
                      <a:pt x="423" y="571"/>
                      <a:pt x="420" y="571"/>
                    </a:cubicBezTo>
                    <a:cubicBezTo>
                      <a:pt x="351" y="565"/>
                      <a:pt x="283" y="558"/>
                      <a:pt x="215" y="552"/>
                    </a:cubicBezTo>
                    <a:cubicBezTo>
                      <a:pt x="215" y="533"/>
                      <a:pt x="215" y="533"/>
                      <a:pt x="215" y="533"/>
                    </a:cubicBezTo>
                    <a:cubicBezTo>
                      <a:pt x="280" y="538"/>
                      <a:pt x="345" y="544"/>
                      <a:pt x="410" y="549"/>
                    </a:cubicBezTo>
                    <a:cubicBezTo>
                      <a:pt x="410" y="462"/>
                      <a:pt x="410" y="374"/>
                      <a:pt x="410" y="287"/>
                    </a:cubicBezTo>
                    <a:cubicBezTo>
                      <a:pt x="410" y="200"/>
                      <a:pt x="410" y="113"/>
                      <a:pt x="410" y="25"/>
                    </a:cubicBezTo>
                    <a:cubicBezTo>
                      <a:pt x="345" y="37"/>
                      <a:pt x="280" y="49"/>
                      <a:pt x="215" y="61"/>
                    </a:cubicBezTo>
                    <a:lnTo>
                      <a:pt x="215" y="42"/>
                    </a:lnTo>
                    <a:close/>
                    <a:moveTo>
                      <a:pt x="9" y="81"/>
                    </a:moveTo>
                    <a:cubicBezTo>
                      <a:pt x="78" y="68"/>
                      <a:pt x="146" y="55"/>
                      <a:pt x="214" y="42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5" y="61"/>
                      <a:pt x="215" y="61"/>
                      <a:pt x="215" y="61"/>
                    </a:cubicBezTo>
                    <a:cubicBezTo>
                      <a:pt x="214" y="61"/>
                      <a:pt x="214" y="61"/>
                      <a:pt x="214" y="61"/>
                    </a:cubicBezTo>
                    <a:cubicBezTo>
                      <a:pt x="149" y="73"/>
                      <a:pt x="84" y="85"/>
                      <a:pt x="19" y="97"/>
                    </a:cubicBezTo>
                    <a:cubicBezTo>
                      <a:pt x="19" y="167"/>
                      <a:pt x="19" y="237"/>
                      <a:pt x="19" y="307"/>
                    </a:cubicBezTo>
                    <a:cubicBezTo>
                      <a:pt x="19" y="377"/>
                      <a:pt x="19" y="447"/>
                      <a:pt x="19" y="518"/>
                    </a:cubicBezTo>
                    <a:cubicBezTo>
                      <a:pt x="84" y="523"/>
                      <a:pt x="149" y="528"/>
                      <a:pt x="214" y="533"/>
                    </a:cubicBezTo>
                    <a:cubicBezTo>
                      <a:pt x="215" y="533"/>
                      <a:pt x="215" y="533"/>
                      <a:pt x="215" y="533"/>
                    </a:cubicBezTo>
                    <a:cubicBezTo>
                      <a:pt x="215" y="552"/>
                      <a:pt x="215" y="552"/>
                      <a:pt x="215" y="552"/>
                    </a:cubicBezTo>
                    <a:cubicBezTo>
                      <a:pt x="214" y="552"/>
                      <a:pt x="214" y="552"/>
                      <a:pt x="214" y="552"/>
                    </a:cubicBezTo>
                    <a:cubicBezTo>
                      <a:pt x="146" y="546"/>
                      <a:pt x="78" y="540"/>
                      <a:pt x="9" y="534"/>
                    </a:cubicBezTo>
                    <a:cubicBezTo>
                      <a:pt x="6" y="534"/>
                      <a:pt x="3" y="533"/>
                      <a:pt x="0" y="533"/>
                    </a:cubicBezTo>
                    <a:cubicBezTo>
                      <a:pt x="0" y="530"/>
                      <a:pt x="0" y="527"/>
                      <a:pt x="0" y="525"/>
                    </a:cubicBezTo>
                    <a:cubicBezTo>
                      <a:pt x="0" y="452"/>
                      <a:pt x="0" y="380"/>
                      <a:pt x="0" y="308"/>
                    </a:cubicBezTo>
                    <a:cubicBezTo>
                      <a:pt x="0" y="236"/>
                      <a:pt x="0" y="164"/>
                      <a:pt x="0" y="92"/>
                    </a:cubicBezTo>
                    <a:cubicBezTo>
                      <a:pt x="0" y="89"/>
                      <a:pt x="0" y="86"/>
                      <a:pt x="0" y="83"/>
                    </a:cubicBezTo>
                    <a:cubicBezTo>
                      <a:pt x="3" y="82"/>
                      <a:pt x="6" y="82"/>
                      <a:pt x="9" y="81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ŝḷiḋê">
                <a:extLst>
                  <a:ext uri="{FF2B5EF4-FFF2-40B4-BE49-F238E27FC236}">
                    <a16:creationId xmlns:a16="http://schemas.microsoft.com/office/drawing/2014/main" id="{10D30D2C-BFBA-4FC5-9793-13F579AC6453}"/>
                  </a:ext>
                </a:extLst>
              </p:cNvPr>
              <p:cNvSpPr/>
              <p:nvPr/>
            </p:nvSpPr>
            <p:spPr bwMode="auto">
              <a:xfrm>
                <a:off x="8850313" y="2403437"/>
                <a:ext cx="1062038" cy="374650"/>
              </a:xfrm>
              <a:custGeom>
                <a:avLst/>
                <a:gdLst>
                  <a:gd name="T0" fmla="*/ 0 w 411"/>
                  <a:gd name="T1" fmla="*/ 77 h 145"/>
                  <a:gd name="T2" fmla="*/ 205 w 411"/>
                  <a:gd name="T3" fmla="*/ 38 h 145"/>
                  <a:gd name="T4" fmla="*/ 411 w 411"/>
                  <a:gd name="T5" fmla="*/ 0 h 145"/>
                  <a:gd name="T6" fmla="*/ 411 w 411"/>
                  <a:gd name="T7" fmla="*/ 86 h 145"/>
                  <a:gd name="T8" fmla="*/ 205 w 411"/>
                  <a:gd name="T9" fmla="*/ 116 h 145"/>
                  <a:gd name="T10" fmla="*/ 0 w 411"/>
                  <a:gd name="T11" fmla="*/ 145 h 145"/>
                  <a:gd name="T12" fmla="*/ 0 w 411"/>
                  <a:gd name="T13" fmla="*/ 7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1" h="145">
                    <a:moveTo>
                      <a:pt x="0" y="77"/>
                    </a:moveTo>
                    <a:cubicBezTo>
                      <a:pt x="69" y="64"/>
                      <a:pt x="137" y="51"/>
                      <a:pt x="205" y="38"/>
                    </a:cubicBezTo>
                    <a:cubicBezTo>
                      <a:pt x="274" y="26"/>
                      <a:pt x="342" y="13"/>
                      <a:pt x="411" y="0"/>
                    </a:cubicBezTo>
                    <a:cubicBezTo>
                      <a:pt x="411" y="29"/>
                      <a:pt x="411" y="57"/>
                      <a:pt x="411" y="86"/>
                    </a:cubicBezTo>
                    <a:cubicBezTo>
                      <a:pt x="342" y="96"/>
                      <a:pt x="274" y="106"/>
                      <a:pt x="205" y="116"/>
                    </a:cubicBezTo>
                    <a:cubicBezTo>
                      <a:pt x="137" y="125"/>
                      <a:pt x="69" y="135"/>
                      <a:pt x="0" y="145"/>
                    </a:cubicBezTo>
                    <a:cubicBezTo>
                      <a:pt x="0" y="122"/>
                      <a:pt x="0" y="100"/>
                      <a:pt x="0" y="77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şlîḑé">
                <a:extLst>
                  <a:ext uri="{FF2B5EF4-FFF2-40B4-BE49-F238E27FC236}">
                    <a16:creationId xmlns:a16="http://schemas.microsoft.com/office/drawing/2014/main" id="{1EFD593B-9535-4C60-B908-0177DD54B028}"/>
                  </a:ext>
                </a:extLst>
              </p:cNvPr>
              <p:cNvSpPr/>
              <p:nvPr/>
            </p:nvSpPr>
            <p:spPr bwMode="auto">
              <a:xfrm>
                <a:off x="8964613" y="3778212"/>
                <a:ext cx="325438" cy="806450"/>
              </a:xfrm>
              <a:custGeom>
                <a:avLst/>
                <a:gdLst>
                  <a:gd name="T0" fmla="*/ 5 w 126"/>
                  <a:gd name="T1" fmla="*/ 290 h 312"/>
                  <a:gd name="T2" fmla="*/ 55 w 126"/>
                  <a:gd name="T3" fmla="*/ 150 h 312"/>
                  <a:gd name="T4" fmla="*/ 106 w 126"/>
                  <a:gd name="T5" fmla="*/ 0 h 312"/>
                  <a:gd name="T6" fmla="*/ 126 w 126"/>
                  <a:gd name="T7" fmla="*/ 2 h 312"/>
                  <a:gd name="T8" fmla="*/ 74 w 126"/>
                  <a:gd name="T9" fmla="*/ 156 h 312"/>
                  <a:gd name="T10" fmla="*/ 23 w 126"/>
                  <a:gd name="T11" fmla="*/ 300 h 312"/>
                  <a:gd name="T12" fmla="*/ 5 w 126"/>
                  <a:gd name="T13" fmla="*/ 29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12">
                    <a:moveTo>
                      <a:pt x="5" y="290"/>
                    </a:moveTo>
                    <a:cubicBezTo>
                      <a:pt x="22" y="244"/>
                      <a:pt x="39" y="198"/>
                      <a:pt x="55" y="150"/>
                    </a:cubicBezTo>
                    <a:cubicBezTo>
                      <a:pt x="72" y="101"/>
                      <a:pt x="89" y="51"/>
                      <a:pt x="106" y="0"/>
                    </a:cubicBezTo>
                    <a:cubicBezTo>
                      <a:pt x="113" y="1"/>
                      <a:pt x="119" y="1"/>
                      <a:pt x="126" y="2"/>
                    </a:cubicBezTo>
                    <a:cubicBezTo>
                      <a:pt x="109" y="54"/>
                      <a:pt x="92" y="106"/>
                      <a:pt x="74" y="156"/>
                    </a:cubicBezTo>
                    <a:cubicBezTo>
                      <a:pt x="57" y="205"/>
                      <a:pt x="40" y="253"/>
                      <a:pt x="23" y="300"/>
                    </a:cubicBezTo>
                    <a:cubicBezTo>
                      <a:pt x="18" y="312"/>
                      <a:pt x="0" y="304"/>
                      <a:pt x="5" y="29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1íďé">
                <a:extLst>
                  <a:ext uri="{FF2B5EF4-FFF2-40B4-BE49-F238E27FC236}">
                    <a16:creationId xmlns:a16="http://schemas.microsoft.com/office/drawing/2014/main" id="{517E77BF-ADE7-476D-80A7-685055241B42}"/>
                  </a:ext>
                </a:extLst>
              </p:cNvPr>
              <p:cNvSpPr/>
              <p:nvPr/>
            </p:nvSpPr>
            <p:spPr bwMode="auto">
              <a:xfrm>
                <a:off x="9472613" y="3800437"/>
                <a:ext cx="327025" cy="993775"/>
              </a:xfrm>
              <a:custGeom>
                <a:avLst/>
                <a:gdLst>
                  <a:gd name="T0" fmla="*/ 121 w 126"/>
                  <a:gd name="T1" fmla="*/ 368 h 384"/>
                  <a:gd name="T2" fmla="*/ 70 w 126"/>
                  <a:gd name="T3" fmla="*/ 180 h 384"/>
                  <a:gd name="T4" fmla="*/ 20 w 126"/>
                  <a:gd name="T5" fmla="*/ 2 h 384"/>
                  <a:gd name="T6" fmla="*/ 0 w 126"/>
                  <a:gd name="T7" fmla="*/ 0 h 384"/>
                  <a:gd name="T8" fmla="*/ 52 w 126"/>
                  <a:gd name="T9" fmla="*/ 180 h 384"/>
                  <a:gd name="T10" fmla="*/ 103 w 126"/>
                  <a:gd name="T11" fmla="*/ 369 h 384"/>
                  <a:gd name="T12" fmla="*/ 121 w 126"/>
                  <a:gd name="T13" fmla="*/ 36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84">
                    <a:moveTo>
                      <a:pt x="121" y="368"/>
                    </a:moveTo>
                    <a:cubicBezTo>
                      <a:pt x="104" y="304"/>
                      <a:pt x="88" y="242"/>
                      <a:pt x="70" y="180"/>
                    </a:cubicBezTo>
                    <a:cubicBezTo>
                      <a:pt x="54" y="120"/>
                      <a:pt x="37" y="61"/>
                      <a:pt x="20" y="2"/>
                    </a:cubicBezTo>
                    <a:cubicBezTo>
                      <a:pt x="13" y="1"/>
                      <a:pt x="7" y="1"/>
                      <a:pt x="0" y="0"/>
                    </a:cubicBezTo>
                    <a:cubicBezTo>
                      <a:pt x="17" y="59"/>
                      <a:pt x="35" y="119"/>
                      <a:pt x="52" y="180"/>
                    </a:cubicBezTo>
                    <a:cubicBezTo>
                      <a:pt x="69" y="242"/>
                      <a:pt x="86" y="305"/>
                      <a:pt x="103" y="369"/>
                    </a:cubicBezTo>
                    <a:cubicBezTo>
                      <a:pt x="107" y="384"/>
                      <a:pt x="126" y="384"/>
                      <a:pt x="121" y="368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ḷiḋè">
                <a:extLst>
                  <a:ext uri="{FF2B5EF4-FFF2-40B4-BE49-F238E27FC236}">
                    <a16:creationId xmlns:a16="http://schemas.microsoft.com/office/drawing/2014/main" id="{D33ACC4A-4DEA-4AEA-BB1A-0D5F5BBBFE17}"/>
                  </a:ext>
                </a:extLst>
              </p:cNvPr>
              <p:cNvSpPr/>
              <p:nvPr/>
            </p:nvSpPr>
            <p:spPr bwMode="auto">
              <a:xfrm>
                <a:off x="9137651" y="4160799"/>
                <a:ext cx="488950" cy="139700"/>
              </a:xfrm>
              <a:custGeom>
                <a:avLst/>
                <a:gdLst>
                  <a:gd name="T0" fmla="*/ 0 w 189"/>
                  <a:gd name="T1" fmla="*/ 0 h 54"/>
                  <a:gd name="T2" fmla="*/ 94 w 189"/>
                  <a:gd name="T3" fmla="*/ 17 h 54"/>
                  <a:gd name="T4" fmla="*/ 189 w 189"/>
                  <a:gd name="T5" fmla="*/ 33 h 54"/>
                  <a:gd name="T6" fmla="*/ 189 w 189"/>
                  <a:gd name="T7" fmla="*/ 54 h 54"/>
                  <a:gd name="T8" fmla="*/ 94 w 189"/>
                  <a:gd name="T9" fmla="*/ 36 h 54"/>
                  <a:gd name="T10" fmla="*/ 0 w 189"/>
                  <a:gd name="T11" fmla="*/ 18 h 54"/>
                  <a:gd name="T12" fmla="*/ 0 w 189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54">
                    <a:moveTo>
                      <a:pt x="0" y="0"/>
                    </a:moveTo>
                    <a:cubicBezTo>
                      <a:pt x="31" y="6"/>
                      <a:pt x="63" y="11"/>
                      <a:pt x="94" y="17"/>
                    </a:cubicBezTo>
                    <a:cubicBezTo>
                      <a:pt x="126" y="22"/>
                      <a:pt x="157" y="28"/>
                      <a:pt x="189" y="33"/>
                    </a:cubicBezTo>
                    <a:cubicBezTo>
                      <a:pt x="189" y="40"/>
                      <a:pt x="189" y="47"/>
                      <a:pt x="189" y="54"/>
                    </a:cubicBezTo>
                    <a:cubicBezTo>
                      <a:pt x="157" y="48"/>
                      <a:pt x="126" y="42"/>
                      <a:pt x="94" y="36"/>
                    </a:cubicBezTo>
                    <a:cubicBezTo>
                      <a:pt x="63" y="30"/>
                      <a:pt x="31" y="24"/>
                      <a:pt x="0" y="18"/>
                    </a:cubicBezTo>
                    <a:cubicBezTo>
                      <a:pt x="0" y="12"/>
                      <a:pt x="0" y="6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ş1idé">
                <a:extLst>
                  <a:ext uri="{FF2B5EF4-FFF2-40B4-BE49-F238E27FC236}">
                    <a16:creationId xmlns:a16="http://schemas.microsoft.com/office/drawing/2014/main" id="{B2F32E2E-ECE3-42E6-9B34-D29D459D3ACE}"/>
                  </a:ext>
                </a:extLst>
              </p:cNvPr>
              <p:cNvSpPr/>
              <p:nvPr/>
            </p:nvSpPr>
            <p:spPr bwMode="auto">
              <a:xfrm>
                <a:off x="9767888" y="3630574"/>
                <a:ext cx="119063" cy="160338"/>
              </a:xfrm>
              <a:custGeom>
                <a:avLst/>
                <a:gdLst>
                  <a:gd name="T0" fmla="*/ 46 w 46"/>
                  <a:gd name="T1" fmla="*/ 0 h 62"/>
                  <a:gd name="T2" fmla="*/ 0 w 46"/>
                  <a:gd name="T3" fmla="*/ 58 h 62"/>
                  <a:gd name="T4" fmla="*/ 46 w 46"/>
                  <a:gd name="T5" fmla="*/ 62 h 62"/>
                  <a:gd name="T6" fmla="*/ 46 w 46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2">
                    <a:moveTo>
                      <a:pt x="46" y="0"/>
                    </a:moveTo>
                    <a:cubicBezTo>
                      <a:pt x="31" y="19"/>
                      <a:pt x="15" y="39"/>
                      <a:pt x="0" y="58"/>
                    </a:cubicBezTo>
                    <a:cubicBezTo>
                      <a:pt x="15" y="59"/>
                      <a:pt x="31" y="60"/>
                      <a:pt x="46" y="62"/>
                    </a:cubicBezTo>
                    <a:cubicBezTo>
                      <a:pt x="46" y="41"/>
                      <a:pt x="46" y="20"/>
                      <a:pt x="46" y="0"/>
                    </a:cubicBezTo>
                    <a:close/>
                  </a:path>
                </a:pathLst>
              </a:custGeom>
              <a:solidFill>
                <a:srgbClr val="A8B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Sḻïḍè">
                <a:extLst>
                  <a:ext uri="{FF2B5EF4-FFF2-40B4-BE49-F238E27FC236}">
                    <a16:creationId xmlns:a16="http://schemas.microsoft.com/office/drawing/2014/main" id="{D233E509-86C5-43FA-81DD-D20F29A05B99}"/>
                  </a:ext>
                </a:extLst>
              </p:cNvPr>
              <p:cNvSpPr/>
              <p:nvPr/>
            </p:nvSpPr>
            <p:spPr bwMode="auto">
              <a:xfrm>
                <a:off x="9744076" y="3611524"/>
                <a:ext cx="142875" cy="168275"/>
              </a:xfrm>
              <a:custGeom>
                <a:avLst/>
                <a:gdLst>
                  <a:gd name="T0" fmla="*/ 55 w 55"/>
                  <a:gd name="T1" fmla="*/ 7 h 65"/>
                  <a:gd name="T2" fmla="*/ 9 w 55"/>
                  <a:gd name="T3" fmla="*/ 65 h 65"/>
                  <a:gd name="T4" fmla="*/ 0 w 55"/>
                  <a:gd name="T5" fmla="*/ 0 h 65"/>
                  <a:gd name="T6" fmla="*/ 55 w 55"/>
                  <a:gd name="T7" fmla="*/ 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5">
                    <a:moveTo>
                      <a:pt x="55" y="7"/>
                    </a:moveTo>
                    <a:cubicBezTo>
                      <a:pt x="40" y="26"/>
                      <a:pt x="24" y="46"/>
                      <a:pt x="9" y="65"/>
                    </a:cubicBezTo>
                    <a:cubicBezTo>
                      <a:pt x="14" y="44"/>
                      <a:pt x="12" y="22"/>
                      <a:pt x="0" y="0"/>
                    </a:cubicBezTo>
                    <a:cubicBezTo>
                      <a:pt x="18" y="15"/>
                      <a:pt x="36" y="16"/>
                      <a:pt x="55" y="7"/>
                    </a:cubicBezTo>
                    <a:close/>
                  </a:path>
                </a:pathLst>
              </a:custGeom>
              <a:solidFill>
                <a:srgbClr val="E8E7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Sḷîďê">
                <a:extLst>
                  <a:ext uri="{FF2B5EF4-FFF2-40B4-BE49-F238E27FC236}">
                    <a16:creationId xmlns:a16="http://schemas.microsoft.com/office/drawing/2014/main" id="{C671AA0F-2CCA-499F-978B-0091189158B2}"/>
                  </a:ext>
                </a:extLst>
              </p:cNvPr>
              <p:cNvSpPr/>
              <p:nvPr/>
            </p:nvSpPr>
            <p:spPr bwMode="auto">
              <a:xfrm>
                <a:off x="9059863" y="2897149"/>
                <a:ext cx="642938" cy="660400"/>
              </a:xfrm>
              <a:custGeom>
                <a:avLst/>
                <a:gdLst>
                  <a:gd name="T0" fmla="*/ 186 w 249"/>
                  <a:gd name="T1" fmla="*/ 240 h 255"/>
                  <a:gd name="T2" fmla="*/ 233 w 249"/>
                  <a:gd name="T3" fmla="*/ 191 h 255"/>
                  <a:gd name="T4" fmla="*/ 246 w 249"/>
                  <a:gd name="T5" fmla="*/ 151 h 255"/>
                  <a:gd name="T6" fmla="*/ 246 w 249"/>
                  <a:gd name="T7" fmla="*/ 96 h 255"/>
                  <a:gd name="T8" fmla="*/ 233 w 249"/>
                  <a:gd name="T9" fmla="*/ 57 h 255"/>
                  <a:gd name="T10" fmla="*/ 186 w 249"/>
                  <a:gd name="T11" fmla="*/ 12 h 255"/>
                  <a:gd name="T12" fmla="*/ 170 w 249"/>
                  <a:gd name="T13" fmla="*/ 5 h 255"/>
                  <a:gd name="T14" fmla="*/ 133 w 249"/>
                  <a:gd name="T15" fmla="*/ 0 h 255"/>
                  <a:gd name="T16" fmla="*/ 139 w 249"/>
                  <a:gd name="T17" fmla="*/ 12 h 255"/>
                  <a:gd name="T18" fmla="*/ 154 w 249"/>
                  <a:gd name="T19" fmla="*/ 11 h 255"/>
                  <a:gd name="T20" fmla="*/ 168 w 249"/>
                  <a:gd name="T21" fmla="*/ 13 h 255"/>
                  <a:gd name="T22" fmla="*/ 164 w 249"/>
                  <a:gd name="T23" fmla="*/ 17 h 255"/>
                  <a:gd name="T24" fmla="*/ 145 w 249"/>
                  <a:gd name="T25" fmla="*/ 26 h 255"/>
                  <a:gd name="T26" fmla="*/ 147 w 249"/>
                  <a:gd name="T27" fmla="*/ 39 h 255"/>
                  <a:gd name="T28" fmla="*/ 159 w 249"/>
                  <a:gd name="T29" fmla="*/ 47 h 255"/>
                  <a:gd name="T30" fmla="*/ 176 w 249"/>
                  <a:gd name="T31" fmla="*/ 21 h 255"/>
                  <a:gd name="T32" fmla="*/ 189 w 249"/>
                  <a:gd name="T33" fmla="*/ 24 h 255"/>
                  <a:gd name="T34" fmla="*/ 200 w 249"/>
                  <a:gd name="T35" fmla="*/ 29 h 255"/>
                  <a:gd name="T36" fmla="*/ 205 w 249"/>
                  <a:gd name="T37" fmla="*/ 47 h 255"/>
                  <a:gd name="T38" fmla="*/ 202 w 249"/>
                  <a:gd name="T39" fmla="*/ 57 h 255"/>
                  <a:gd name="T40" fmla="*/ 195 w 249"/>
                  <a:gd name="T41" fmla="*/ 50 h 255"/>
                  <a:gd name="T42" fmla="*/ 180 w 249"/>
                  <a:gd name="T43" fmla="*/ 53 h 255"/>
                  <a:gd name="T44" fmla="*/ 190 w 249"/>
                  <a:gd name="T45" fmla="*/ 59 h 255"/>
                  <a:gd name="T46" fmla="*/ 164 w 249"/>
                  <a:gd name="T47" fmla="*/ 72 h 255"/>
                  <a:gd name="T48" fmla="*/ 151 w 249"/>
                  <a:gd name="T49" fmla="*/ 81 h 255"/>
                  <a:gd name="T50" fmla="*/ 135 w 249"/>
                  <a:gd name="T51" fmla="*/ 98 h 255"/>
                  <a:gd name="T52" fmla="*/ 144 w 249"/>
                  <a:gd name="T53" fmla="*/ 151 h 255"/>
                  <a:gd name="T54" fmla="*/ 158 w 249"/>
                  <a:gd name="T55" fmla="*/ 154 h 255"/>
                  <a:gd name="T56" fmla="*/ 172 w 249"/>
                  <a:gd name="T57" fmla="*/ 159 h 255"/>
                  <a:gd name="T58" fmla="*/ 194 w 249"/>
                  <a:gd name="T59" fmla="*/ 172 h 255"/>
                  <a:gd name="T60" fmla="*/ 207 w 249"/>
                  <a:gd name="T61" fmla="*/ 184 h 255"/>
                  <a:gd name="T62" fmla="*/ 225 w 249"/>
                  <a:gd name="T63" fmla="*/ 191 h 255"/>
                  <a:gd name="T64" fmla="*/ 142 w 249"/>
                  <a:gd name="T65" fmla="*/ 223 h 255"/>
                  <a:gd name="T66" fmla="*/ 1 w 249"/>
                  <a:gd name="T67" fmla="*/ 114 h 255"/>
                  <a:gd name="T68" fmla="*/ 4 w 249"/>
                  <a:gd name="T69" fmla="*/ 161 h 255"/>
                  <a:gd name="T70" fmla="*/ 27 w 249"/>
                  <a:gd name="T71" fmla="*/ 205 h 255"/>
                  <a:gd name="T72" fmla="*/ 79 w 249"/>
                  <a:gd name="T73" fmla="*/ 245 h 255"/>
                  <a:gd name="T74" fmla="*/ 127 w 249"/>
                  <a:gd name="T75" fmla="*/ 203 h 255"/>
                  <a:gd name="T76" fmla="*/ 123 w 249"/>
                  <a:gd name="T77" fmla="*/ 182 h 255"/>
                  <a:gd name="T78" fmla="*/ 129 w 249"/>
                  <a:gd name="T79" fmla="*/ 162 h 255"/>
                  <a:gd name="T80" fmla="*/ 114 w 249"/>
                  <a:gd name="T81" fmla="*/ 158 h 255"/>
                  <a:gd name="T82" fmla="*/ 98 w 249"/>
                  <a:gd name="T83" fmla="*/ 147 h 255"/>
                  <a:gd name="T84" fmla="*/ 71 w 249"/>
                  <a:gd name="T85" fmla="*/ 137 h 255"/>
                  <a:gd name="T86" fmla="*/ 61 w 249"/>
                  <a:gd name="T87" fmla="*/ 117 h 255"/>
                  <a:gd name="T88" fmla="*/ 54 w 249"/>
                  <a:gd name="T89" fmla="*/ 114 h 255"/>
                  <a:gd name="T90" fmla="*/ 54 w 249"/>
                  <a:gd name="T91" fmla="*/ 119 h 255"/>
                  <a:gd name="T92" fmla="*/ 45 w 249"/>
                  <a:gd name="T93" fmla="*/ 99 h 255"/>
                  <a:gd name="T94" fmla="*/ 45 w 249"/>
                  <a:gd name="T95" fmla="*/ 78 h 255"/>
                  <a:gd name="T96" fmla="*/ 55 w 249"/>
                  <a:gd name="T97" fmla="*/ 56 h 255"/>
                  <a:gd name="T98" fmla="*/ 53 w 249"/>
                  <a:gd name="T99" fmla="*/ 42 h 255"/>
                  <a:gd name="T100" fmla="*/ 112 w 249"/>
                  <a:gd name="T101" fmla="*/ 11 h 255"/>
                  <a:gd name="T102" fmla="*/ 133 w 249"/>
                  <a:gd name="T103" fmla="*/ 0 h 255"/>
                  <a:gd name="T104" fmla="*/ 77 w 249"/>
                  <a:gd name="T105" fmla="*/ 15 h 255"/>
                  <a:gd name="T106" fmla="*/ 36 w 249"/>
                  <a:gd name="T107" fmla="*/ 45 h 255"/>
                  <a:gd name="T108" fmla="*/ 9 w 249"/>
                  <a:gd name="T109" fmla="*/ 88 h 255"/>
                  <a:gd name="T110" fmla="*/ 132 w 249"/>
                  <a:gd name="T111" fmla="*/ 160 h 255"/>
                  <a:gd name="T112" fmla="*/ 115 w 249"/>
                  <a:gd name="T113" fmla="*/ 142 h 255"/>
                  <a:gd name="T114" fmla="*/ 110 w 249"/>
                  <a:gd name="T115" fmla="*/ 130 h 255"/>
                  <a:gd name="T116" fmla="*/ 89 w 249"/>
                  <a:gd name="T117" fmla="*/ 134 h 255"/>
                  <a:gd name="T118" fmla="*/ 100 w 249"/>
                  <a:gd name="T119" fmla="*/ 107 h 255"/>
                  <a:gd name="T120" fmla="*/ 123 w 249"/>
                  <a:gd name="T121" fmla="*/ 106 h 255"/>
                  <a:gd name="T122" fmla="*/ 129 w 249"/>
                  <a:gd name="T123" fmla="*/ 10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9" h="255">
                    <a:moveTo>
                      <a:pt x="133" y="255"/>
                    </a:moveTo>
                    <a:cubicBezTo>
                      <a:pt x="140" y="255"/>
                      <a:pt x="146" y="254"/>
                      <a:pt x="152" y="253"/>
                    </a:cubicBezTo>
                    <a:cubicBezTo>
                      <a:pt x="156" y="252"/>
                      <a:pt x="160" y="251"/>
                      <a:pt x="164" y="250"/>
                    </a:cubicBezTo>
                    <a:cubicBezTo>
                      <a:pt x="166" y="249"/>
                      <a:pt x="168" y="248"/>
                      <a:pt x="170" y="248"/>
                    </a:cubicBezTo>
                    <a:cubicBezTo>
                      <a:pt x="174" y="246"/>
                      <a:pt x="178" y="245"/>
                      <a:pt x="181" y="243"/>
                    </a:cubicBezTo>
                    <a:cubicBezTo>
                      <a:pt x="183" y="242"/>
                      <a:pt x="185" y="241"/>
                      <a:pt x="186" y="240"/>
                    </a:cubicBezTo>
                    <a:cubicBezTo>
                      <a:pt x="194" y="235"/>
                      <a:pt x="202" y="230"/>
                      <a:pt x="208" y="223"/>
                    </a:cubicBezTo>
                    <a:cubicBezTo>
                      <a:pt x="210" y="222"/>
                      <a:pt x="211" y="221"/>
                      <a:pt x="213" y="219"/>
                    </a:cubicBezTo>
                    <a:cubicBezTo>
                      <a:pt x="214" y="218"/>
                      <a:pt x="215" y="216"/>
                      <a:pt x="217" y="215"/>
                    </a:cubicBezTo>
                    <a:cubicBezTo>
                      <a:pt x="219" y="212"/>
                      <a:pt x="221" y="210"/>
                      <a:pt x="222" y="207"/>
                    </a:cubicBezTo>
                    <a:cubicBezTo>
                      <a:pt x="225" y="203"/>
                      <a:pt x="228" y="199"/>
                      <a:pt x="231" y="195"/>
                    </a:cubicBezTo>
                    <a:cubicBezTo>
                      <a:pt x="231" y="194"/>
                      <a:pt x="232" y="193"/>
                      <a:pt x="233" y="191"/>
                    </a:cubicBezTo>
                    <a:cubicBezTo>
                      <a:pt x="234" y="189"/>
                      <a:pt x="234" y="188"/>
                      <a:pt x="235" y="186"/>
                    </a:cubicBezTo>
                    <a:cubicBezTo>
                      <a:pt x="236" y="185"/>
                      <a:pt x="236" y="184"/>
                      <a:pt x="237" y="183"/>
                    </a:cubicBezTo>
                    <a:cubicBezTo>
                      <a:pt x="238" y="181"/>
                      <a:pt x="238" y="179"/>
                      <a:pt x="239" y="177"/>
                    </a:cubicBezTo>
                    <a:cubicBezTo>
                      <a:pt x="240" y="175"/>
                      <a:pt x="241" y="173"/>
                      <a:pt x="241" y="171"/>
                    </a:cubicBezTo>
                    <a:cubicBezTo>
                      <a:pt x="243" y="166"/>
                      <a:pt x="244" y="162"/>
                      <a:pt x="245" y="158"/>
                    </a:cubicBezTo>
                    <a:cubicBezTo>
                      <a:pt x="246" y="156"/>
                      <a:pt x="246" y="153"/>
                      <a:pt x="246" y="151"/>
                    </a:cubicBezTo>
                    <a:cubicBezTo>
                      <a:pt x="247" y="149"/>
                      <a:pt x="247" y="147"/>
                      <a:pt x="248" y="145"/>
                    </a:cubicBezTo>
                    <a:cubicBezTo>
                      <a:pt x="248" y="142"/>
                      <a:pt x="248" y="140"/>
                      <a:pt x="248" y="138"/>
                    </a:cubicBezTo>
                    <a:cubicBezTo>
                      <a:pt x="249" y="133"/>
                      <a:pt x="249" y="128"/>
                      <a:pt x="249" y="124"/>
                    </a:cubicBezTo>
                    <a:cubicBezTo>
                      <a:pt x="249" y="119"/>
                      <a:pt x="249" y="114"/>
                      <a:pt x="248" y="110"/>
                    </a:cubicBezTo>
                    <a:cubicBezTo>
                      <a:pt x="248" y="108"/>
                      <a:pt x="248" y="105"/>
                      <a:pt x="248" y="103"/>
                    </a:cubicBezTo>
                    <a:cubicBezTo>
                      <a:pt x="247" y="101"/>
                      <a:pt x="247" y="99"/>
                      <a:pt x="246" y="96"/>
                    </a:cubicBezTo>
                    <a:cubicBezTo>
                      <a:pt x="246" y="94"/>
                      <a:pt x="246" y="92"/>
                      <a:pt x="245" y="90"/>
                    </a:cubicBezTo>
                    <a:cubicBezTo>
                      <a:pt x="244" y="86"/>
                      <a:pt x="243" y="81"/>
                      <a:pt x="241" y="77"/>
                    </a:cubicBezTo>
                    <a:cubicBezTo>
                      <a:pt x="241" y="76"/>
                      <a:pt x="241" y="75"/>
                      <a:pt x="240" y="74"/>
                    </a:cubicBezTo>
                    <a:cubicBezTo>
                      <a:pt x="239" y="71"/>
                      <a:pt x="238" y="68"/>
                      <a:pt x="237" y="66"/>
                    </a:cubicBezTo>
                    <a:cubicBezTo>
                      <a:pt x="236" y="65"/>
                      <a:pt x="236" y="64"/>
                      <a:pt x="235" y="63"/>
                    </a:cubicBezTo>
                    <a:cubicBezTo>
                      <a:pt x="234" y="61"/>
                      <a:pt x="233" y="59"/>
                      <a:pt x="233" y="57"/>
                    </a:cubicBezTo>
                    <a:cubicBezTo>
                      <a:pt x="229" y="52"/>
                      <a:pt x="226" y="47"/>
                      <a:pt x="222" y="42"/>
                    </a:cubicBezTo>
                    <a:cubicBezTo>
                      <a:pt x="221" y="39"/>
                      <a:pt x="219" y="37"/>
                      <a:pt x="217" y="35"/>
                    </a:cubicBezTo>
                    <a:cubicBezTo>
                      <a:pt x="215" y="33"/>
                      <a:pt x="214" y="32"/>
                      <a:pt x="213" y="31"/>
                    </a:cubicBezTo>
                    <a:cubicBezTo>
                      <a:pt x="211" y="29"/>
                      <a:pt x="210" y="28"/>
                      <a:pt x="208" y="27"/>
                    </a:cubicBezTo>
                    <a:cubicBezTo>
                      <a:pt x="205" y="24"/>
                      <a:pt x="202" y="22"/>
                      <a:pt x="199" y="19"/>
                    </a:cubicBezTo>
                    <a:cubicBezTo>
                      <a:pt x="195" y="17"/>
                      <a:pt x="191" y="14"/>
                      <a:pt x="186" y="12"/>
                    </a:cubicBezTo>
                    <a:cubicBezTo>
                      <a:pt x="185" y="11"/>
                      <a:pt x="183" y="10"/>
                      <a:pt x="181" y="9"/>
                    </a:cubicBezTo>
                    <a:cubicBezTo>
                      <a:pt x="180" y="9"/>
                      <a:pt x="180" y="8"/>
                      <a:pt x="179" y="8"/>
                    </a:cubicBezTo>
                    <a:cubicBezTo>
                      <a:pt x="178" y="8"/>
                      <a:pt x="177" y="7"/>
                      <a:pt x="176" y="7"/>
                    </a:cubicBezTo>
                    <a:cubicBezTo>
                      <a:pt x="175" y="7"/>
                      <a:pt x="175" y="7"/>
                      <a:pt x="174" y="6"/>
                    </a:cubicBezTo>
                    <a:cubicBezTo>
                      <a:pt x="173" y="6"/>
                      <a:pt x="172" y="5"/>
                      <a:pt x="170" y="5"/>
                    </a:cubicBezTo>
                    <a:cubicBezTo>
                      <a:pt x="170" y="5"/>
                      <a:pt x="170" y="5"/>
                      <a:pt x="170" y="5"/>
                    </a:cubicBezTo>
                    <a:cubicBezTo>
                      <a:pt x="169" y="4"/>
                      <a:pt x="167" y="4"/>
                      <a:pt x="165" y="4"/>
                    </a:cubicBezTo>
                    <a:cubicBezTo>
                      <a:pt x="165" y="4"/>
                      <a:pt x="165" y="4"/>
                      <a:pt x="164" y="3"/>
                    </a:cubicBezTo>
                    <a:cubicBezTo>
                      <a:pt x="161" y="2"/>
                      <a:pt x="157" y="2"/>
                      <a:pt x="153" y="1"/>
                    </a:cubicBezTo>
                    <a:cubicBezTo>
                      <a:pt x="152" y="1"/>
                      <a:pt x="151" y="1"/>
                      <a:pt x="150" y="1"/>
                    </a:cubicBezTo>
                    <a:cubicBezTo>
                      <a:pt x="149" y="0"/>
                      <a:pt x="148" y="0"/>
                      <a:pt x="147" y="0"/>
                    </a:cubicBezTo>
                    <a:cubicBezTo>
                      <a:pt x="142" y="0"/>
                      <a:pt x="138" y="0"/>
                      <a:pt x="133" y="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8" y="7"/>
                      <a:pt x="143" y="7"/>
                      <a:pt x="148" y="7"/>
                    </a:cubicBezTo>
                    <a:cubicBezTo>
                      <a:pt x="148" y="8"/>
                      <a:pt x="147" y="8"/>
                      <a:pt x="146" y="9"/>
                    </a:cubicBezTo>
                    <a:cubicBezTo>
                      <a:pt x="145" y="9"/>
                      <a:pt x="145" y="10"/>
                      <a:pt x="144" y="10"/>
                    </a:cubicBezTo>
                    <a:cubicBezTo>
                      <a:pt x="141" y="11"/>
                      <a:pt x="139" y="10"/>
                      <a:pt x="137" y="10"/>
                    </a:cubicBezTo>
                    <a:cubicBezTo>
                      <a:pt x="137" y="11"/>
                      <a:pt x="138" y="12"/>
                      <a:pt x="139" y="12"/>
                    </a:cubicBezTo>
                    <a:cubicBezTo>
                      <a:pt x="141" y="13"/>
                      <a:pt x="142" y="12"/>
                      <a:pt x="145" y="12"/>
                    </a:cubicBezTo>
                    <a:cubicBezTo>
                      <a:pt x="146" y="12"/>
                      <a:pt x="148" y="12"/>
                      <a:pt x="149" y="11"/>
                    </a:cubicBezTo>
                    <a:cubicBezTo>
                      <a:pt x="150" y="11"/>
                      <a:pt x="150" y="10"/>
                      <a:pt x="150" y="9"/>
                    </a:cubicBezTo>
                    <a:cubicBezTo>
                      <a:pt x="151" y="9"/>
                      <a:pt x="151" y="8"/>
                      <a:pt x="152" y="8"/>
                    </a:cubicBezTo>
                    <a:cubicBezTo>
                      <a:pt x="153" y="8"/>
                      <a:pt x="154" y="8"/>
                      <a:pt x="155" y="9"/>
                    </a:cubicBezTo>
                    <a:cubicBezTo>
                      <a:pt x="155" y="10"/>
                      <a:pt x="154" y="9"/>
                      <a:pt x="154" y="11"/>
                    </a:cubicBezTo>
                    <a:cubicBezTo>
                      <a:pt x="155" y="11"/>
                      <a:pt x="157" y="10"/>
                      <a:pt x="158" y="9"/>
                    </a:cubicBezTo>
                    <a:cubicBezTo>
                      <a:pt x="158" y="9"/>
                      <a:pt x="158" y="9"/>
                      <a:pt x="159" y="9"/>
                    </a:cubicBezTo>
                    <a:cubicBezTo>
                      <a:pt x="161" y="10"/>
                      <a:pt x="162" y="10"/>
                      <a:pt x="164" y="11"/>
                    </a:cubicBezTo>
                    <a:cubicBezTo>
                      <a:pt x="167" y="11"/>
                      <a:pt x="170" y="12"/>
                      <a:pt x="172" y="13"/>
                    </a:cubicBezTo>
                    <a:cubicBezTo>
                      <a:pt x="172" y="14"/>
                      <a:pt x="171" y="14"/>
                      <a:pt x="171" y="14"/>
                    </a:cubicBezTo>
                    <a:cubicBezTo>
                      <a:pt x="170" y="14"/>
                      <a:pt x="169" y="13"/>
                      <a:pt x="168" y="13"/>
                    </a:cubicBezTo>
                    <a:cubicBezTo>
                      <a:pt x="168" y="15"/>
                      <a:pt x="169" y="15"/>
                      <a:pt x="170" y="16"/>
                    </a:cubicBezTo>
                    <a:cubicBezTo>
                      <a:pt x="172" y="17"/>
                      <a:pt x="173" y="17"/>
                      <a:pt x="173" y="18"/>
                    </a:cubicBezTo>
                    <a:cubicBezTo>
                      <a:pt x="172" y="21"/>
                      <a:pt x="170" y="19"/>
                      <a:pt x="169" y="19"/>
                    </a:cubicBezTo>
                    <a:cubicBezTo>
                      <a:pt x="167" y="19"/>
                      <a:pt x="164" y="23"/>
                      <a:pt x="162" y="20"/>
                    </a:cubicBezTo>
                    <a:cubicBezTo>
                      <a:pt x="163" y="18"/>
                      <a:pt x="164" y="18"/>
                      <a:pt x="165" y="16"/>
                    </a:cubicBezTo>
                    <a:cubicBezTo>
                      <a:pt x="164" y="16"/>
                      <a:pt x="164" y="16"/>
                      <a:pt x="164" y="17"/>
                    </a:cubicBezTo>
                    <a:cubicBezTo>
                      <a:pt x="163" y="17"/>
                      <a:pt x="162" y="17"/>
                      <a:pt x="162" y="18"/>
                    </a:cubicBezTo>
                    <a:cubicBezTo>
                      <a:pt x="161" y="18"/>
                      <a:pt x="160" y="19"/>
                      <a:pt x="159" y="19"/>
                    </a:cubicBezTo>
                    <a:cubicBezTo>
                      <a:pt x="158" y="20"/>
                      <a:pt x="157" y="20"/>
                      <a:pt x="156" y="20"/>
                    </a:cubicBezTo>
                    <a:cubicBezTo>
                      <a:pt x="155" y="21"/>
                      <a:pt x="154" y="22"/>
                      <a:pt x="152" y="23"/>
                    </a:cubicBezTo>
                    <a:cubicBezTo>
                      <a:pt x="151" y="23"/>
                      <a:pt x="150" y="23"/>
                      <a:pt x="150" y="23"/>
                    </a:cubicBezTo>
                    <a:cubicBezTo>
                      <a:pt x="148" y="24"/>
                      <a:pt x="146" y="25"/>
                      <a:pt x="145" y="26"/>
                    </a:cubicBezTo>
                    <a:cubicBezTo>
                      <a:pt x="143" y="27"/>
                      <a:pt x="141" y="29"/>
                      <a:pt x="140" y="30"/>
                    </a:cubicBezTo>
                    <a:cubicBezTo>
                      <a:pt x="139" y="30"/>
                      <a:pt x="138" y="32"/>
                      <a:pt x="138" y="33"/>
                    </a:cubicBezTo>
                    <a:cubicBezTo>
                      <a:pt x="138" y="33"/>
                      <a:pt x="139" y="34"/>
                      <a:pt x="140" y="34"/>
                    </a:cubicBezTo>
                    <a:cubicBezTo>
                      <a:pt x="139" y="35"/>
                      <a:pt x="139" y="36"/>
                      <a:pt x="139" y="37"/>
                    </a:cubicBezTo>
                    <a:cubicBezTo>
                      <a:pt x="140" y="37"/>
                      <a:pt x="141" y="37"/>
                      <a:pt x="142" y="37"/>
                    </a:cubicBezTo>
                    <a:cubicBezTo>
                      <a:pt x="144" y="37"/>
                      <a:pt x="145" y="39"/>
                      <a:pt x="147" y="39"/>
                    </a:cubicBezTo>
                    <a:cubicBezTo>
                      <a:pt x="148" y="40"/>
                      <a:pt x="150" y="40"/>
                      <a:pt x="151" y="41"/>
                    </a:cubicBezTo>
                    <a:cubicBezTo>
                      <a:pt x="153" y="41"/>
                      <a:pt x="155" y="40"/>
                      <a:pt x="155" y="41"/>
                    </a:cubicBezTo>
                    <a:cubicBezTo>
                      <a:pt x="156" y="43"/>
                      <a:pt x="154" y="43"/>
                      <a:pt x="154" y="44"/>
                    </a:cubicBezTo>
                    <a:cubicBezTo>
                      <a:pt x="155" y="46"/>
                      <a:pt x="153" y="46"/>
                      <a:pt x="153" y="48"/>
                    </a:cubicBezTo>
                    <a:cubicBezTo>
                      <a:pt x="153" y="48"/>
                      <a:pt x="154" y="50"/>
                      <a:pt x="155" y="50"/>
                    </a:cubicBezTo>
                    <a:cubicBezTo>
                      <a:pt x="156" y="50"/>
                      <a:pt x="158" y="48"/>
                      <a:pt x="159" y="47"/>
                    </a:cubicBezTo>
                    <a:cubicBezTo>
                      <a:pt x="160" y="45"/>
                      <a:pt x="159" y="43"/>
                      <a:pt x="161" y="42"/>
                    </a:cubicBezTo>
                    <a:cubicBezTo>
                      <a:pt x="167" y="41"/>
                      <a:pt x="172" y="38"/>
                      <a:pt x="172" y="31"/>
                    </a:cubicBezTo>
                    <a:cubicBezTo>
                      <a:pt x="172" y="30"/>
                      <a:pt x="171" y="30"/>
                      <a:pt x="171" y="29"/>
                    </a:cubicBezTo>
                    <a:cubicBezTo>
                      <a:pt x="172" y="28"/>
                      <a:pt x="173" y="27"/>
                      <a:pt x="173" y="25"/>
                    </a:cubicBezTo>
                    <a:cubicBezTo>
                      <a:pt x="174" y="25"/>
                      <a:pt x="174" y="24"/>
                      <a:pt x="174" y="24"/>
                    </a:cubicBezTo>
                    <a:cubicBezTo>
                      <a:pt x="175" y="23"/>
                      <a:pt x="175" y="22"/>
                      <a:pt x="176" y="21"/>
                    </a:cubicBezTo>
                    <a:cubicBezTo>
                      <a:pt x="176" y="21"/>
                      <a:pt x="176" y="21"/>
                      <a:pt x="177" y="21"/>
                    </a:cubicBezTo>
                    <a:cubicBezTo>
                      <a:pt x="177" y="21"/>
                      <a:pt x="178" y="21"/>
                      <a:pt x="178" y="21"/>
                    </a:cubicBezTo>
                    <a:cubicBezTo>
                      <a:pt x="179" y="21"/>
                      <a:pt x="180" y="22"/>
                      <a:pt x="182" y="22"/>
                    </a:cubicBezTo>
                    <a:cubicBezTo>
                      <a:pt x="182" y="21"/>
                      <a:pt x="183" y="21"/>
                      <a:pt x="184" y="21"/>
                    </a:cubicBezTo>
                    <a:cubicBezTo>
                      <a:pt x="185" y="21"/>
                      <a:pt x="186" y="23"/>
                      <a:pt x="187" y="23"/>
                    </a:cubicBezTo>
                    <a:cubicBezTo>
                      <a:pt x="188" y="24"/>
                      <a:pt x="189" y="24"/>
                      <a:pt x="189" y="24"/>
                    </a:cubicBezTo>
                    <a:cubicBezTo>
                      <a:pt x="189" y="26"/>
                      <a:pt x="188" y="26"/>
                      <a:pt x="188" y="28"/>
                    </a:cubicBezTo>
                    <a:cubicBezTo>
                      <a:pt x="188" y="28"/>
                      <a:pt x="188" y="28"/>
                      <a:pt x="188" y="28"/>
                    </a:cubicBezTo>
                    <a:cubicBezTo>
                      <a:pt x="188" y="29"/>
                      <a:pt x="189" y="30"/>
                      <a:pt x="190" y="30"/>
                    </a:cubicBezTo>
                    <a:cubicBezTo>
                      <a:pt x="191" y="30"/>
                      <a:pt x="192" y="29"/>
                      <a:pt x="193" y="29"/>
                    </a:cubicBezTo>
                    <a:cubicBezTo>
                      <a:pt x="194" y="28"/>
                      <a:pt x="195" y="27"/>
                      <a:pt x="196" y="26"/>
                    </a:cubicBezTo>
                    <a:cubicBezTo>
                      <a:pt x="197" y="27"/>
                      <a:pt x="199" y="28"/>
                      <a:pt x="200" y="29"/>
                    </a:cubicBezTo>
                    <a:cubicBezTo>
                      <a:pt x="200" y="30"/>
                      <a:pt x="200" y="30"/>
                      <a:pt x="200" y="31"/>
                    </a:cubicBezTo>
                    <a:cubicBezTo>
                      <a:pt x="200" y="32"/>
                      <a:pt x="200" y="33"/>
                      <a:pt x="200" y="35"/>
                    </a:cubicBezTo>
                    <a:cubicBezTo>
                      <a:pt x="200" y="37"/>
                      <a:pt x="203" y="37"/>
                      <a:pt x="204" y="38"/>
                    </a:cubicBezTo>
                    <a:cubicBezTo>
                      <a:pt x="205" y="38"/>
                      <a:pt x="205" y="39"/>
                      <a:pt x="205" y="40"/>
                    </a:cubicBezTo>
                    <a:cubicBezTo>
                      <a:pt x="206" y="41"/>
                      <a:pt x="207" y="40"/>
                      <a:pt x="207" y="41"/>
                    </a:cubicBezTo>
                    <a:cubicBezTo>
                      <a:pt x="207" y="44"/>
                      <a:pt x="205" y="44"/>
                      <a:pt x="205" y="47"/>
                    </a:cubicBezTo>
                    <a:cubicBezTo>
                      <a:pt x="205" y="48"/>
                      <a:pt x="203" y="48"/>
                      <a:pt x="204" y="50"/>
                    </a:cubicBezTo>
                    <a:cubicBezTo>
                      <a:pt x="204" y="52"/>
                      <a:pt x="207" y="50"/>
                      <a:pt x="208" y="52"/>
                    </a:cubicBezTo>
                    <a:cubicBezTo>
                      <a:pt x="208" y="53"/>
                      <a:pt x="208" y="53"/>
                      <a:pt x="207" y="55"/>
                    </a:cubicBezTo>
                    <a:cubicBezTo>
                      <a:pt x="208" y="56"/>
                      <a:pt x="208" y="58"/>
                      <a:pt x="206" y="58"/>
                    </a:cubicBezTo>
                    <a:cubicBezTo>
                      <a:pt x="205" y="58"/>
                      <a:pt x="205" y="57"/>
                      <a:pt x="204" y="57"/>
                    </a:cubicBezTo>
                    <a:cubicBezTo>
                      <a:pt x="203" y="57"/>
                      <a:pt x="202" y="57"/>
                      <a:pt x="202" y="57"/>
                    </a:cubicBezTo>
                    <a:cubicBezTo>
                      <a:pt x="201" y="56"/>
                      <a:pt x="200" y="56"/>
                      <a:pt x="199" y="56"/>
                    </a:cubicBezTo>
                    <a:cubicBezTo>
                      <a:pt x="198" y="56"/>
                      <a:pt x="196" y="57"/>
                      <a:pt x="195" y="56"/>
                    </a:cubicBezTo>
                    <a:cubicBezTo>
                      <a:pt x="197" y="54"/>
                      <a:pt x="199" y="51"/>
                      <a:pt x="201" y="49"/>
                    </a:cubicBezTo>
                    <a:cubicBezTo>
                      <a:pt x="201" y="48"/>
                      <a:pt x="203" y="48"/>
                      <a:pt x="202" y="47"/>
                    </a:cubicBezTo>
                    <a:cubicBezTo>
                      <a:pt x="201" y="46"/>
                      <a:pt x="200" y="47"/>
                      <a:pt x="199" y="48"/>
                    </a:cubicBezTo>
                    <a:cubicBezTo>
                      <a:pt x="198" y="48"/>
                      <a:pt x="196" y="50"/>
                      <a:pt x="195" y="50"/>
                    </a:cubicBezTo>
                    <a:cubicBezTo>
                      <a:pt x="193" y="50"/>
                      <a:pt x="190" y="50"/>
                      <a:pt x="188" y="51"/>
                    </a:cubicBezTo>
                    <a:cubicBezTo>
                      <a:pt x="188" y="52"/>
                      <a:pt x="190" y="52"/>
                      <a:pt x="190" y="53"/>
                    </a:cubicBezTo>
                    <a:cubicBezTo>
                      <a:pt x="189" y="53"/>
                      <a:pt x="188" y="53"/>
                      <a:pt x="187" y="53"/>
                    </a:cubicBezTo>
                    <a:cubicBezTo>
                      <a:pt x="187" y="52"/>
                      <a:pt x="187" y="51"/>
                      <a:pt x="187" y="51"/>
                    </a:cubicBezTo>
                    <a:cubicBezTo>
                      <a:pt x="186" y="50"/>
                      <a:pt x="183" y="51"/>
                      <a:pt x="182" y="51"/>
                    </a:cubicBezTo>
                    <a:cubicBezTo>
                      <a:pt x="181" y="51"/>
                      <a:pt x="180" y="52"/>
                      <a:pt x="180" y="53"/>
                    </a:cubicBezTo>
                    <a:cubicBezTo>
                      <a:pt x="181" y="54"/>
                      <a:pt x="184" y="52"/>
                      <a:pt x="185" y="54"/>
                    </a:cubicBezTo>
                    <a:cubicBezTo>
                      <a:pt x="184" y="56"/>
                      <a:pt x="181" y="57"/>
                      <a:pt x="182" y="60"/>
                    </a:cubicBezTo>
                    <a:cubicBezTo>
                      <a:pt x="182" y="60"/>
                      <a:pt x="183" y="62"/>
                      <a:pt x="184" y="62"/>
                    </a:cubicBezTo>
                    <a:cubicBezTo>
                      <a:pt x="184" y="62"/>
                      <a:pt x="185" y="61"/>
                      <a:pt x="186" y="61"/>
                    </a:cubicBezTo>
                    <a:cubicBezTo>
                      <a:pt x="186" y="61"/>
                      <a:pt x="186" y="62"/>
                      <a:pt x="187" y="62"/>
                    </a:cubicBezTo>
                    <a:cubicBezTo>
                      <a:pt x="188" y="61"/>
                      <a:pt x="189" y="59"/>
                      <a:pt x="190" y="59"/>
                    </a:cubicBezTo>
                    <a:cubicBezTo>
                      <a:pt x="192" y="61"/>
                      <a:pt x="189" y="63"/>
                      <a:pt x="187" y="64"/>
                    </a:cubicBezTo>
                    <a:cubicBezTo>
                      <a:pt x="185" y="64"/>
                      <a:pt x="182" y="65"/>
                      <a:pt x="180" y="66"/>
                    </a:cubicBezTo>
                    <a:cubicBezTo>
                      <a:pt x="180" y="66"/>
                      <a:pt x="176" y="70"/>
                      <a:pt x="176" y="67"/>
                    </a:cubicBezTo>
                    <a:cubicBezTo>
                      <a:pt x="176" y="66"/>
                      <a:pt x="177" y="66"/>
                      <a:pt x="178" y="64"/>
                    </a:cubicBezTo>
                    <a:cubicBezTo>
                      <a:pt x="176" y="64"/>
                      <a:pt x="174" y="65"/>
                      <a:pt x="172" y="66"/>
                    </a:cubicBezTo>
                    <a:cubicBezTo>
                      <a:pt x="169" y="68"/>
                      <a:pt x="165" y="69"/>
                      <a:pt x="164" y="72"/>
                    </a:cubicBezTo>
                    <a:cubicBezTo>
                      <a:pt x="164" y="72"/>
                      <a:pt x="164" y="74"/>
                      <a:pt x="164" y="74"/>
                    </a:cubicBezTo>
                    <a:cubicBezTo>
                      <a:pt x="164" y="74"/>
                      <a:pt x="162" y="75"/>
                      <a:pt x="161" y="75"/>
                    </a:cubicBezTo>
                    <a:cubicBezTo>
                      <a:pt x="160" y="75"/>
                      <a:pt x="159" y="77"/>
                      <a:pt x="158" y="77"/>
                    </a:cubicBezTo>
                    <a:cubicBezTo>
                      <a:pt x="157" y="77"/>
                      <a:pt x="156" y="77"/>
                      <a:pt x="156" y="77"/>
                    </a:cubicBezTo>
                    <a:cubicBezTo>
                      <a:pt x="155" y="78"/>
                      <a:pt x="154" y="79"/>
                      <a:pt x="153" y="80"/>
                    </a:cubicBezTo>
                    <a:cubicBezTo>
                      <a:pt x="153" y="81"/>
                      <a:pt x="152" y="81"/>
                      <a:pt x="151" y="81"/>
                    </a:cubicBezTo>
                    <a:cubicBezTo>
                      <a:pt x="150" y="82"/>
                      <a:pt x="150" y="84"/>
                      <a:pt x="149" y="84"/>
                    </a:cubicBezTo>
                    <a:cubicBezTo>
                      <a:pt x="148" y="84"/>
                      <a:pt x="148" y="84"/>
                      <a:pt x="147" y="84"/>
                    </a:cubicBezTo>
                    <a:cubicBezTo>
                      <a:pt x="147" y="86"/>
                      <a:pt x="148" y="88"/>
                      <a:pt x="147" y="90"/>
                    </a:cubicBezTo>
                    <a:cubicBezTo>
                      <a:pt x="145" y="92"/>
                      <a:pt x="144" y="93"/>
                      <a:pt x="141" y="94"/>
                    </a:cubicBezTo>
                    <a:cubicBezTo>
                      <a:pt x="140" y="95"/>
                      <a:pt x="139" y="95"/>
                      <a:pt x="138" y="96"/>
                    </a:cubicBezTo>
                    <a:cubicBezTo>
                      <a:pt x="137" y="96"/>
                      <a:pt x="136" y="97"/>
                      <a:pt x="135" y="98"/>
                    </a:cubicBezTo>
                    <a:cubicBezTo>
                      <a:pt x="134" y="98"/>
                      <a:pt x="134" y="99"/>
                      <a:pt x="133" y="99"/>
                    </a:cubicBezTo>
                    <a:cubicBezTo>
                      <a:pt x="133" y="159"/>
                      <a:pt x="133" y="159"/>
                      <a:pt x="133" y="159"/>
                    </a:cubicBezTo>
                    <a:cubicBezTo>
                      <a:pt x="134" y="159"/>
                      <a:pt x="134" y="158"/>
                      <a:pt x="135" y="157"/>
                    </a:cubicBezTo>
                    <a:cubicBezTo>
                      <a:pt x="136" y="156"/>
                      <a:pt x="136" y="154"/>
                      <a:pt x="137" y="154"/>
                    </a:cubicBezTo>
                    <a:cubicBezTo>
                      <a:pt x="138" y="153"/>
                      <a:pt x="140" y="153"/>
                      <a:pt x="141" y="152"/>
                    </a:cubicBezTo>
                    <a:cubicBezTo>
                      <a:pt x="142" y="152"/>
                      <a:pt x="143" y="152"/>
                      <a:pt x="144" y="151"/>
                    </a:cubicBezTo>
                    <a:cubicBezTo>
                      <a:pt x="144" y="151"/>
                      <a:pt x="145" y="149"/>
                      <a:pt x="146" y="150"/>
                    </a:cubicBezTo>
                    <a:cubicBezTo>
                      <a:pt x="147" y="151"/>
                      <a:pt x="144" y="152"/>
                      <a:pt x="145" y="153"/>
                    </a:cubicBezTo>
                    <a:cubicBezTo>
                      <a:pt x="147" y="154"/>
                      <a:pt x="148" y="151"/>
                      <a:pt x="150" y="151"/>
                    </a:cubicBezTo>
                    <a:cubicBezTo>
                      <a:pt x="150" y="151"/>
                      <a:pt x="151" y="152"/>
                      <a:pt x="152" y="152"/>
                    </a:cubicBezTo>
                    <a:cubicBezTo>
                      <a:pt x="153" y="153"/>
                      <a:pt x="154" y="154"/>
                      <a:pt x="155" y="154"/>
                    </a:cubicBezTo>
                    <a:cubicBezTo>
                      <a:pt x="155" y="154"/>
                      <a:pt x="157" y="154"/>
                      <a:pt x="158" y="154"/>
                    </a:cubicBezTo>
                    <a:cubicBezTo>
                      <a:pt x="159" y="154"/>
                      <a:pt x="160" y="156"/>
                      <a:pt x="161" y="155"/>
                    </a:cubicBezTo>
                    <a:cubicBezTo>
                      <a:pt x="162" y="155"/>
                      <a:pt x="163" y="154"/>
                      <a:pt x="164" y="154"/>
                    </a:cubicBezTo>
                    <a:cubicBezTo>
                      <a:pt x="166" y="153"/>
                      <a:pt x="167" y="154"/>
                      <a:pt x="168" y="156"/>
                    </a:cubicBezTo>
                    <a:cubicBezTo>
                      <a:pt x="169" y="156"/>
                      <a:pt x="169" y="154"/>
                      <a:pt x="170" y="155"/>
                    </a:cubicBezTo>
                    <a:cubicBezTo>
                      <a:pt x="170" y="156"/>
                      <a:pt x="171" y="156"/>
                      <a:pt x="171" y="157"/>
                    </a:cubicBezTo>
                    <a:cubicBezTo>
                      <a:pt x="171" y="158"/>
                      <a:pt x="171" y="158"/>
                      <a:pt x="172" y="159"/>
                    </a:cubicBezTo>
                    <a:cubicBezTo>
                      <a:pt x="172" y="159"/>
                      <a:pt x="173" y="159"/>
                      <a:pt x="174" y="160"/>
                    </a:cubicBezTo>
                    <a:cubicBezTo>
                      <a:pt x="175" y="161"/>
                      <a:pt x="176" y="162"/>
                      <a:pt x="177" y="163"/>
                    </a:cubicBezTo>
                    <a:cubicBezTo>
                      <a:pt x="178" y="165"/>
                      <a:pt x="180" y="166"/>
                      <a:pt x="182" y="166"/>
                    </a:cubicBezTo>
                    <a:cubicBezTo>
                      <a:pt x="183" y="166"/>
                      <a:pt x="184" y="166"/>
                      <a:pt x="186" y="166"/>
                    </a:cubicBezTo>
                    <a:cubicBezTo>
                      <a:pt x="188" y="166"/>
                      <a:pt x="190" y="168"/>
                      <a:pt x="192" y="169"/>
                    </a:cubicBezTo>
                    <a:cubicBezTo>
                      <a:pt x="193" y="170"/>
                      <a:pt x="194" y="171"/>
                      <a:pt x="194" y="172"/>
                    </a:cubicBezTo>
                    <a:cubicBezTo>
                      <a:pt x="195" y="172"/>
                      <a:pt x="195" y="173"/>
                      <a:pt x="195" y="174"/>
                    </a:cubicBezTo>
                    <a:cubicBezTo>
                      <a:pt x="195" y="176"/>
                      <a:pt x="198" y="177"/>
                      <a:pt x="197" y="180"/>
                    </a:cubicBezTo>
                    <a:cubicBezTo>
                      <a:pt x="197" y="181"/>
                      <a:pt x="198" y="181"/>
                      <a:pt x="199" y="182"/>
                    </a:cubicBezTo>
                    <a:cubicBezTo>
                      <a:pt x="200" y="182"/>
                      <a:pt x="201" y="183"/>
                      <a:pt x="202" y="183"/>
                    </a:cubicBezTo>
                    <a:cubicBezTo>
                      <a:pt x="202" y="183"/>
                      <a:pt x="203" y="183"/>
                      <a:pt x="203" y="183"/>
                    </a:cubicBezTo>
                    <a:cubicBezTo>
                      <a:pt x="205" y="183"/>
                      <a:pt x="206" y="184"/>
                      <a:pt x="207" y="184"/>
                    </a:cubicBezTo>
                    <a:cubicBezTo>
                      <a:pt x="208" y="185"/>
                      <a:pt x="209" y="185"/>
                      <a:pt x="209" y="185"/>
                    </a:cubicBezTo>
                    <a:cubicBezTo>
                      <a:pt x="210" y="186"/>
                      <a:pt x="210" y="187"/>
                      <a:pt x="211" y="188"/>
                    </a:cubicBezTo>
                    <a:cubicBezTo>
                      <a:pt x="212" y="188"/>
                      <a:pt x="213" y="188"/>
                      <a:pt x="214" y="188"/>
                    </a:cubicBezTo>
                    <a:cubicBezTo>
                      <a:pt x="215" y="188"/>
                      <a:pt x="217" y="189"/>
                      <a:pt x="218" y="189"/>
                    </a:cubicBezTo>
                    <a:cubicBezTo>
                      <a:pt x="219" y="189"/>
                      <a:pt x="220" y="189"/>
                      <a:pt x="221" y="189"/>
                    </a:cubicBezTo>
                    <a:cubicBezTo>
                      <a:pt x="222" y="189"/>
                      <a:pt x="223" y="190"/>
                      <a:pt x="225" y="191"/>
                    </a:cubicBezTo>
                    <a:cubicBezTo>
                      <a:pt x="209" y="219"/>
                      <a:pt x="183" y="239"/>
                      <a:pt x="152" y="246"/>
                    </a:cubicBezTo>
                    <a:cubicBezTo>
                      <a:pt x="152" y="244"/>
                      <a:pt x="152" y="243"/>
                      <a:pt x="152" y="242"/>
                    </a:cubicBezTo>
                    <a:cubicBezTo>
                      <a:pt x="152" y="239"/>
                      <a:pt x="152" y="237"/>
                      <a:pt x="152" y="235"/>
                    </a:cubicBezTo>
                    <a:cubicBezTo>
                      <a:pt x="151" y="233"/>
                      <a:pt x="151" y="230"/>
                      <a:pt x="150" y="229"/>
                    </a:cubicBezTo>
                    <a:cubicBezTo>
                      <a:pt x="149" y="228"/>
                      <a:pt x="147" y="226"/>
                      <a:pt x="145" y="225"/>
                    </a:cubicBezTo>
                    <a:cubicBezTo>
                      <a:pt x="144" y="224"/>
                      <a:pt x="143" y="224"/>
                      <a:pt x="142" y="223"/>
                    </a:cubicBezTo>
                    <a:cubicBezTo>
                      <a:pt x="140" y="222"/>
                      <a:pt x="136" y="220"/>
                      <a:pt x="135" y="218"/>
                    </a:cubicBezTo>
                    <a:cubicBezTo>
                      <a:pt x="135" y="217"/>
                      <a:pt x="135" y="216"/>
                      <a:pt x="134" y="216"/>
                    </a:cubicBezTo>
                    <a:cubicBezTo>
                      <a:pt x="134" y="215"/>
                      <a:pt x="134" y="214"/>
                      <a:pt x="133" y="214"/>
                    </a:cubicBezTo>
                    <a:lnTo>
                      <a:pt x="133" y="255"/>
                    </a:lnTo>
                    <a:close/>
                    <a:moveTo>
                      <a:pt x="3" y="108"/>
                    </a:moveTo>
                    <a:cubicBezTo>
                      <a:pt x="2" y="110"/>
                      <a:pt x="2" y="112"/>
                      <a:pt x="1" y="114"/>
                    </a:cubicBezTo>
                    <a:cubicBezTo>
                      <a:pt x="1" y="116"/>
                      <a:pt x="1" y="118"/>
                      <a:pt x="1" y="120"/>
                    </a:cubicBezTo>
                    <a:cubicBezTo>
                      <a:pt x="0" y="124"/>
                      <a:pt x="0" y="128"/>
                      <a:pt x="0" y="132"/>
                    </a:cubicBezTo>
                    <a:cubicBezTo>
                      <a:pt x="0" y="136"/>
                      <a:pt x="0" y="140"/>
                      <a:pt x="1" y="144"/>
                    </a:cubicBezTo>
                    <a:cubicBezTo>
                      <a:pt x="1" y="146"/>
                      <a:pt x="1" y="148"/>
                      <a:pt x="1" y="150"/>
                    </a:cubicBezTo>
                    <a:cubicBezTo>
                      <a:pt x="2" y="152"/>
                      <a:pt x="2" y="154"/>
                      <a:pt x="3" y="156"/>
                    </a:cubicBezTo>
                    <a:cubicBezTo>
                      <a:pt x="3" y="157"/>
                      <a:pt x="3" y="159"/>
                      <a:pt x="4" y="161"/>
                    </a:cubicBezTo>
                    <a:cubicBezTo>
                      <a:pt x="5" y="165"/>
                      <a:pt x="6" y="169"/>
                      <a:pt x="8" y="172"/>
                    </a:cubicBezTo>
                    <a:cubicBezTo>
                      <a:pt x="8" y="174"/>
                      <a:pt x="9" y="176"/>
                      <a:pt x="10" y="178"/>
                    </a:cubicBezTo>
                    <a:cubicBezTo>
                      <a:pt x="11" y="180"/>
                      <a:pt x="11" y="181"/>
                      <a:pt x="12" y="183"/>
                    </a:cubicBezTo>
                    <a:cubicBezTo>
                      <a:pt x="13" y="184"/>
                      <a:pt x="13" y="185"/>
                      <a:pt x="14" y="186"/>
                    </a:cubicBezTo>
                    <a:cubicBezTo>
                      <a:pt x="15" y="187"/>
                      <a:pt x="15" y="189"/>
                      <a:pt x="17" y="191"/>
                    </a:cubicBezTo>
                    <a:cubicBezTo>
                      <a:pt x="20" y="196"/>
                      <a:pt x="23" y="201"/>
                      <a:pt x="27" y="205"/>
                    </a:cubicBezTo>
                    <a:cubicBezTo>
                      <a:pt x="28" y="207"/>
                      <a:pt x="30" y="210"/>
                      <a:pt x="32" y="212"/>
                    </a:cubicBezTo>
                    <a:cubicBezTo>
                      <a:pt x="34" y="213"/>
                      <a:pt x="35" y="215"/>
                      <a:pt x="36" y="216"/>
                    </a:cubicBezTo>
                    <a:cubicBezTo>
                      <a:pt x="38" y="217"/>
                      <a:pt x="39" y="219"/>
                      <a:pt x="41" y="220"/>
                    </a:cubicBezTo>
                    <a:cubicBezTo>
                      <a:pt x="47" y="226"/>
                      <a:pt x="55" y="232"/>
                      <a:pt x="63" y="236"/>
                    </a:cubicBezTo>
                    <a:cubicBezTo>
                      <a:pt x="64" y="237"/>
                      <a:pt x="66" y="238"/>
                      <a:pt x="68" y="239"/>
                    </a:cubicBezTo>
                    <a:cubicBezTo>
                      <a:pt x="71" y="241"/>
                      <a:pt x="75" y="243"/>
                      <a:pt x="79" y="245"/>
                    </a:cubicBezTo>
                    <a:cubicBezTo>
                      <a:pt x="81" y="245"/>
                      <a:pt x="83" y="246"/>
                      <a:pt x="85" y="247"/>
                    </a:cubicBezTo>
                    <a:cubicBezTo>
                      <a:pt x="97" y="252"/>
                      <a:pt x="111" y="254"/>
                      <a:pt x="124" y="255"/>
                    </a:cubicBezTo>
                    <a:cubicBezTo>
                      <a:pt x="127" y="255"/>
                      <a:pt x="130" y="255"/>
                      <a:pt x="133" y="255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3"/>
                      <a:pt x="132" y="212"/>
                      <a:pt x="132" y="211"/>
                    </a:cubicBezTo>
                    <a:cubicBezTo>
                      <a:pt x="130" y="209"/>
                      <a:pt x="129" y="206"/>
                      <a:pt x="127" y="203"/>
                    </a:cubicBezTo>
                    <a:cubicBezTo>
                      <a:pt x="126" y="202"/>
                      <a:pt x="125" y="200"/>
                      <a:pt x="124" y="199"/>
                    </a:cubicBezTo>
                    <a:cubicBezTo>
                      <a:pt x="124" y="198"/>
                      <a:pt x="122" y="198"/>
                      <a:pt x="122" y="197"/>
                    </a:cubicBezTo>
                    <a:cubicBezTo>
                      <a:pt x="122" y="196"/>
                      <a:pt x="121" y="194"/>
                      <a:pt x="121" y="193"/>
                    </a:cubicBezTo>
                    <a:cubicBezTo>
                      <a:pt x="121" y="192"/>
                      <a:pt x="123" y="191"/>
                      <a:pt x="123" y="189"/>
                    </a:cubicBezTo>
                    <a:cubicBezTo>
                      <a:pt x="123" y="188"/>
                      <a:pt x="122" y="188"/>
                      <a:pt x="122" y="187"/>
                    </a:cubicBezTo>
                    <a:cubicBezTo>
                      <a:pt x="121" y="185"/>
                      <a:pt x="122" y="184"/>
                      <a:pt x="123" y="182"/>
                    </a:cubicBezTo>
                    <a:cubicBezTo>
                      <a:pt x="123" y="181"/>
                      <a:pt x="124" y="180"/>
                      <a:pt x="124" y="180"/>
                    </a:cubicBezTo>
                    <a:cubicBezTo>
                      <a:pt x="124" y="179"/>
                      <a:pt x="125" y="179"/>
                      <a:pt x="126" y="178"/>
                    </a:cubicBezTo>
                    <a:cubicBezTo>
                      <a:pt x="126" y="178"/>
                      <a:pt x="127" y="177"/>
                      <a:pt x="127" y="176"/>
                    </a:cubicBezTo>
                    <a:cubicBezTo>
                      <a:pt x="128" y="175"/>
                      <a:pt x="130" y="174"/>
                      <a:pt x="130" y="173"/>
                    </a:cubicBezTo>
                    <a:cubicBezTo>
                      <a:pt x="130" y="172"/>
                      <a:pt x="131" y="167"/>
                      <a:pt x="130" y="165"/>
                    </a:cubicBezTo>
                    <a:cubicBezTo>
                      <a:pt x="130" y="164"/>
                      <a:pt x="129" y="163"/>
                      <a:pt x="129" y="162"/>
                    </a:cubicBezTo>
                    <a:cubicBezTo>
                      <a:pt x="128" y="161"/>
                      <a:pt x="128" y="159"/>
                      <a:pt x="126" y="159"/>
                    </a:cubicBezTo>
                    <a:cubicBezTo>
                      <a:pt x="125" y="159"/>
                      <a:pt x="125" y="160"/>
                      <a:pt x="124" y="161"/>
                    </a:cubicBezTo>
                    <a:cubicBezTo>
                      <a:pt x="124" y="162"/>
                      <a:pt x="124" y="163"/>
                      <a:pt x="123" y="163"/>
                    </a:cubicBezTo>
                    <a:cubicBezTo>
                      <a:pt x="121" y="164"/>
                      <a:pt x="121" y="162"/>
                      <a:pt x="119" y="161"/>
                    </a:cubicBezTo>
                    <a:cubicBezTo>
                      <a:pt x="118" y="161"/>
                      <a:pt x="117" y="161"/>
                      <a:pt x="117" y="161"/>
                    </a:cubicBezTo>
                    <a:cubicBezTo>
                      <a:pt x="115" y="160"/>
                      <a:pt x="115" y="158"/>
                      <a:pt x="114" y="158"/>
                    </a:cubicBezTo>
                    <a:cubicBezTo>
                      <a:pt x="113" y="157"/>
                      <a:pt x="112" y="157"/>
                      <a:pt x="111" y="156"/>
                    </a:cubicBezTo>
                    <a:cubicBezTo>
                      <a:pt x="111" y="156"/>
                      <a:pt x="111" y="154"/>
                      <a:pt x="111" y="153"/>
                    </a:cubicBezTo>
                    <a:cubicBezTo>
                      <a:pt x="109" y="153"/>
                      <a:pt x="108" y="150"/>
                      <a:pt x="106" y="149"/>
                    </a:cubicBezTo>
                    <a:cubicBezTo>
                      <a:pt x="105" y="148"/>
                      <a:pt x="103" y="148"/>
                      <a:pt x="102" y="148"/>
                    </a:cubicBezTo>
                    <a:cubicBezTo>
                      <a:pt x="101" y="148"/>
                      <a:pt x="101" y="147"/>
                      <a:pt x="100" y="147"/>
                    </a:cubicBezTo>
                    <a:cubicBezTo>
                      <a:pt x="99" y="147"/>
                      <a:pt x="98" y="147"/>
                      <a:pt x="98" y="147"/>
                    </a:cubicBezTo>
                    <a:cubicBezTo>
                      <a:pt x="95" y="146"/>
                      <a:pt x="94" y="141"/>
                      <a:pt x="90" y="141"/>
                    </a:cubicBezTo>
                    <a:cubicBezTo>
                      <a:pt x="89" y="142"/>
                      <a:pt x="88" y="143"/>
                      <a:pt x="86" y="143"/>
                    </a:cubicBezTo>
                    <a:cubicBezTo>
                      <a:pt x="85" y="143"/>
                      <a:pt x="83" y="142"/>
                      <a:pt x="81" y="141"/>
                    </a:cubicBezTo>
                    <a:cubicBezTo>
                      <a:pt x="80" y="141"/>
                      <a:pt x="78" y="140"/>
                      <a:pt x="77" y="140"/>
                    </a:cubicBezTo>
                    <a:cubicBezTo>
                      <a:pt x="76" y="139"/>
                      <a:pt x="75" y="138"/>
                      <a:pt x="74" y="138"/>
                    </a:cubicBezTo>
                    <a:cubicBezTo>
                      <a:pt x="73" y="137"/>
                      <a:pt x="72" y="137"/>
                      <a:pt x="71" y="137"/>
                    </a:cubicBezTo>
                    <a:cubicBezTo>
                      <a:pt x="71" y="137"/>
                      <a:pt x="70" y="136"/>
                      <a:pt x="69" y="135"/>
                    </a:cubicBezTo>
                    <a:cubicBezTo>
                      <a:pt x="68" y="134"/>
                      <a:pt x="67" y="133"/>
                      <a:pt x="66" y="133"/>
                    </a:cubicBezTo>
                    <a:cubicBezTo>
                      <a:pt x="66" y="132"/>
                      <a:pt x="67" y="131"/>
                      <a:pt x="68" y="130"/>
                    </a:cubicBezTo>
                    <a:cubicBezTo>
                      <a:pt x="68" y="126"/>
                      <a:pt x="66" y="124"/>
                      <a:pt x="64" y="122"/>
                    </a:cubicBezTo>
                    <a:cubicBezTo>
                      <a:pt x="63" y="121"/>
                      <a:pt x="62" y="120"/>
                      <a:pt x="61" y="119"/>
                    </a:cubicBezTo>
                    <a:cubicBezTo>
                      <a:pt x="61" y="118"/>
                      <a:pt x="61" y="118"/>
                      <a:pt x="61" y="117"/>
                    </a:cubicBezTo>
                    <a:cubicBezTo>
                      <a:pt x="60" y="116"/>
                      <a:pt x="59" y="115"/>
                      <a:pt x="58" y="114"/>
                    </a:cubicBezTo>
                    <a:cubicBezTo>
                      <a:pt x="57" y="113"/>
                      <a:pt x="56" y="112"/>
                      <a:pt x="56" y="111"/>
                    </a:cubicBezTo>
                    <a:cubicBezTo>
                      <a:pt x="55" y="109"/>
                      <a:pt x="56" y="108"/>
                      <a:pt x="56" y="106"/>
                    </a:cubicBezTo>
                    <a:cubicBezTo>
                      <a:pt x="55" y="104"/>
                      <a:pt x="51" y="105"/>
                      <a:pt x="52" y="108"/>
                    </a:cubicBezTo>
                    <a:cubicBezTo>
                      <a:pt x="52" y="109"/>
                      <a:pt x="53" y="110"/>
                      <a:pt x="53" y="111"/>
                    </a:cubicBezTo>
                    <a:cubicBezTo>
                      <a:pt x="54" y="112"/>
                      <a:pt x="54" y="113"/>
                      <a:pt x="54" y="114"/>
                    </a:cubicBezTo>
                    <a:cubicBezTo>
                      <a:pt x="55" y="115"/>
                      <a:pt x="56" y="116"/>
                      <a:pt x="56" y="117"/>
                    </a:cubicBezTo>
                    <a:cubicBezTo>
                      <a:pt x="56" y="119"/>
                      <a:pt x="56" y="121"/>
                      <a:pt x="57" y="122"/>
                    </a:cubicBezTo>
                    <a:cubicBezTo>
                      <a:pt x="57" y="123"/>
                      <a:pt x="59" y="124"/>
                      <a:pt x="58" y="125"/>
                    </a:cubicBezTo>
                    <a:cubicBezTo>
                      <a:pt x="57" y="125"/>
                      <a:pt x="56" y="124"/>
                      <a:pt x="56" y="123"/>
                    </a:cubicBezTo>
                    <a:cubicBezTo>
                      <a:pt x="55" y="123"/>
                      <a:pt x="54" y="122"/>
                      <a:pt x="53" y="121"/>
                    </a:cubicBezTo>
                    <a:cubicBezTo>
                      <a:pt x="53" y="121"/>
                      <a:pt x="54" y="120"/>
                      <a:pt x="54" y="119"/>
                    </a:cubicBezTo>
                    <a:cubicBezTo>
                      <a:pt x="53" y="117"/>
                      <a:pt x="49" y="117"/>
                      <a:pt x="49" y="115"/>
                    </a:cubicBezTo>
                    <a:cubicBezTo>
                      <a:pt x="49" y="114"/>
                      <a:pt x="51" y="114"/>
                      <a:pt x="51" y="113"/>
                    </a:cubicBezTo>
                    <a:cubicBezTo>
                      <a:pt x="51" y="111"/>
                      <a:pt x="49" y="110"/>
                      <a:pt x="49" y="109"/>
                    </a:cubicBezTo>
                    <a:cubicBezTo>
                      <a:pt x="48" y="108"/>
                      <a:pt x="48" y="107"/>
                      <a:pt x="48" y="105"/>
                    </a:cubicBezTo>
                    <a:cubicBezTo>
                      <a:pt x="48" y="104"/>
                      <a:pt x="48" y="103"/>
                      <a:pt x="48" y="101"/>
                    </a:cubicBezTo>
                    <a:cubicBezTo>
                      <a:pt x="48" y="101"/>
                      <a:pt x="46" y="99"/>
                      <a:pt x="45" y="99"/>
                    </a:cubicBezTo>
                    <a:cubicBezTo>
                      <a:pt x="44" y="98"/>
                      <a:pt x="43" y="99"/>
                      <a:pt x="43" y="98"/>
                    </a:cubicBezTo>
                    <a:cubicBezTo>
                      <a:pt x="42" y="97"/>
                      <a:pt x="42" y="95"/>
                      <a:pt x="42" y="95"/>
                    </a:cubicBezTo>
                    <a:cubicBezTo>
                      <a:pt x="42" y="93"/>
                      <a:pt x="42" y="91"/>
                      <a:pt x="42" y="90"/>
                    </a:cubicBezTo>
                    <a:cubicBezTo>
                      <a:pt x="42" y="88"/>
                      <a:pt x="41" y="86"/>
                      <a:pt x="42" y="85"/>
                    </a:cubicBezTo>
                    <a:cubicBezTo>
                      <a:pt x="42" y="83"/>
                      <a:pt x="44" y="83"/>
                      <a:pt x="44" y="81"/>
                    </a:cubicBezTo>
                    <a:cubicBezTo>
                      <a:pt x="45" y="80"/>
                      <a:pt x="45" y="79"/>
                      <a:pt x="45" y="78"/>
                    </a:cubicBezTo>
                    <a:cubicBezTo>
                      <a:pt x="46" y="77"/>
                      <a:pt x="48" y="75"/>
                      <a:pt x="50" y="73"/>
                    </a:cubicBezTo>
                    <a:cubicBezTo>
                      <a:pt x="51" y="71"/>
                      <a:pt x="53" y="69"/>
                      <a:pt x="54" y="67"/>
                    </a:cubicBezTo>
                    <a:cubicBezTo>
                      <a:pt x="54" y="66"/>
                      <a:pt x="55" y="65"/>
                      <a:pt x="55" y="64"/>
                    </a:cubicBezTo>
                    <a:cubicBezTo>
                      <a:pt x="55" y="63"/>
                      <a:pt x="52" y="62"/>
                      <a:pt x="52" y="60"/>
                    </a:cubicBezTo>
                    <a:cubicBezTo>
                      <a:pt x="53" y="59"/>
                      <a:pt x="54" y="59"/>
                      <a:pt x="54" y="58"/>
                    </a:cubicBezTo>
                    <a:cubicBezTo>
                      <a:pt x="54" y="58"/>
                      <a:pt x="55" y="56"/>
                      <a:pt x="55" y="56"/>
                    </a:cubicBezTo>
                    <a:cubicBezTo>
                      <a:pt x="55" y="55"/>
                      <a:pt x="54" y="53"/>
                      <a:pt x="54" y="52"/>
                    </a:cubicBezTo>
                    <a:cubicBezTo>
                      <a:pt x="55" y="51"/>
                      <a:pt x="56" y="50"/>
                      <a:pt x="55" y="49"/>
                    </a:cubicBezTo>
                    <a:cubicBezTo>
                      <a:pt x="54" y="48"/>
                      <a:pt x="53" y="50"/>
                      <a:pt x="52" y="49"/>
                    </a:cubicBezTo>
                    <a:cubicBezTo>
                      <a:pt x="51" y="48"/>
                      <a:pt x="52" y="47"/>
                      <a:pt x="52" y="46"/>
                    </a:cubicBezTo>
                    <a:cubicBezTo>
                      <a:pt x="52" y="46"/>
                      <a:pt x="52" y="45"/>
                      <a:pt x="52" y="44"/>
                    </a:cubicBezTo>
                    <a:cubicBezTo>
                      <a:pt x="52" y="44"/>
                      <a:pt x="53" y="43"/>
                      <a:pt x="53" y="42"/>
                    </a:cubicBezTo>
                    <a:cubicBezTo>
                      <a:pt x="52" y="42"/>
                      <a:pt x="52" y="41"/>
                      <a:pt x="51" y="40"/>
                    </a:cubicBezTo>
                    <a:cubicBezTo>
                      <a:pt x="66" y="27"/>
                      <a:pt x="84" y="17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6" y="12"/>
                      <a:pt x="107" y="12"/>
                      <a:pt x="108" y="12"/>
                    </a:cubicBezTo>
                    <a:cubicBezTo>
                      <a:pt x="109" y="12"/>
                      <a:pt x="110" y="11"/>
                      <a:pt x="112" y="11"/>
                    </a:cubicBezTo>
                    <a:cubicBezTo>
                      <a:pt x="114" y="11"/>
                      <a:pt x="118" y="13"/>
                      <a:pt x="120" y="12"/>
                    </a:cubicBezTo>
                    <a:cubicBezTo>
                      <a:pt x="120" y="12"/>
                      <a:pt x="120" y="11"/>
                      <a:pt x="120" y="10"/>
                    </a:cubicBezTo>
                    <a:cubicBezTo>
                      <a:pt x="121" y="9"/>
                      <a:pt x="121" y="9"/>
                      <a:pt x="122" y="8"/>
                    </a:cubicBezTo>
                    <a:cubicBezTo>
                      <a:pt x="123" y="8"/>
                      <a:pt x="124" y="7"/>
                      <a:pt x="124" y="7"/>
                    </a:cubicBezTo>
                    <a:cubicBezTo>
                      <a:pt x="127" y="7"/>
                      <a:pt x="130" y="7"/>
                      <a:pt x="133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1" y="0"/>
                      <a:pt x="129" y="0"/>
                      <a:pt x="127" y="0"/>
                    </a:cubicBezTo>
                    <a:cubicBezTo>
                      <a:pt x="126" y="0"/>
                      <a:pt x="125" y="0"/>
                      <a:pt x="124" y="1"/>
                    </a:cubicBezTo>
                    <a:cubicBezTo>
                      <a:pt x="123" y="1"/>
                      <a:pt x="122" y="1"/>
                      <a:pt x="121" y="1"/>
                    </a:cubicBezTo>
                    <a:cubicBezTo>
                      <a:pt x="108" y="3"/>
                      <a:pt x="96" y="6"/>
                      <a:pt x="85" y="11"/>
                    </a:cubicBezTo>
                    <a:cubicBezTo>
                      <a:pt x="83" y="12"/>
                      <a:pt x="81" y="13"/>
                      <a:pt x="79" y="14"/>
                    </a:cubicBezTo>
                    <a:cubicBezTo>
                      <a:pt x="78" y="14"/>
                      <a:pt x="78" y="14"/>
                      <a:pt x="77" y="15"/>
                    </a:cubicBezTo>
                    <a:cubicBezTo>
                      <a:pt x="76" y="15"/>
                      <a:pt x="75" y="16"/>
                      <a:pt x="73" y="17"/>
                    </a:cubicBezTo>
                    <a:cubicBezTo>
                      <a:pt x="71" y="18"/>
                      <a:pt x="70" y="19"/>
                      <a:pt x="68" y="20"/>
                    </a:cubicBezTo>
                    <a:cubicBezTo>
                      <a:pt x="66" y="21"/>
                      <a:pt x="64" y="22"/>
                      <a:pt x="63" y="23"/>
                    </a:cubicBezTo>
                    <a:cubicBezTo>
                      <a:pt x="56" y="28"/>
                      <a:pt x="49" y="33"/>
                      <a:pt x="43" y="39"/>
                    </a:cubicBezTo>
                    <a:cubicBezTo>
                      <a:pt x="42" y="39"/>
                      <a:pt x="42" y="40"/>
                      <a:pt x="41" y="41"/>
                    </a:cubicBezTo>
                    <a:cubicBezTo>
                      <a:pt x="39" y="42"/>
                      <a:pt x="38" y="44"/>
                      <a:pt x="36" y="45"/>
                    </a:cubicBezTo>
                    <a:cubicBezTo>
                      <a:pt x="35" y="46"/>
                      <a:pt x="34" y="48"/>
                      <a:pt x="32" y="50"/>
                    </a:cubicBezTo>
                    <a:cubicBezTo>
                      <a:pt x="30" y="52"/>
                      <a:pt x="28" y="54"/>
                      <a:pt x="27" y="57"/>
                    </a:cubicBezTo>
                    <a:cubicBezTo>
                      <a:pt x="23" y="61"/>
                      <a:pt x="20" y="66"/>
                      <a:pt x="17" y="72"/>
                    </a:cubicBezTo>
                    <a:cubicBezTo>
                      <a:pt x="15" y="73"/>
                      <a:pt x="15" y="75"/>
                      <a:pt x="14" y="77"/>
                    </a:cubicBezTo>
                    <a:cubicBezTo>
                      <a:pt x="13" y="78"/>
                      <a:pt x="13" y="79"/>
                      <a:pt x="12" y="80"/>
                    </a:cubicBezTo>
                    <a:cubicBezTo>
                      <a:pt x="11" y="82"/>
                      <a:pt x="10" y="85"/>
                      <a:pt x="9" y="88"/>
                    </a:cubicBezTo>
                    <a:cubicBezTo>
                      <a:pt x="8" y="89"/>
                      <a:pt x="8" y="90"/>
                      <a:pt x="8" y="91"/>
                    </a:cubicBezTo>
                    <a:cubicBezTo>
                      <a:pt x="6" y="94"/>
                      <a:pt x="5" y="98"/>
                      <a:pt x="4" y="102"/>
                    </a:cubicBezTo>
                    <a:cubicBezTo>
                      <a:pt x="3" y="104"/>
                      <a:pt x="3" y="106"/>
                      <a:pt x="3" y="108"/>
                    </a:cubicBezTo>
                    <a:close/>
                    <a:moveTo>
                      <a:pt x="133" y="99"/>
                    </a:moveTo>
                    <a:cubicBezTo>
                      <a:pt x="133" y="159"/>
                      <a:pt x="133" y="159"/>
                      <a:pt x="133" y="159"/>
                    </a:cubicBezTo>
                    <a:cubicBezTo>
                      <a:pt x="133" y="160"/>
                      <a:pt x="132" y="160"/>
                      <a:pt x="132" y="160"/>
                    </a:cubicBezTo>
                    <a:cubicBezTo>
                      <a:pt x="131" y="160"/>
                      <a:pt x="130" y="158"/>
                      <a:pt x="129" y="158"/>
                    </a:cubicBezTo>
                    <a:cubicBezTo>
                      <a:pt x="126" y="157"/>
                      <a:pt x="124" y="159"/>
                      <a:pt x="122" y="159"/>
                    </a:cubicBezTo>
                    <a:cubicBezTo>
                      <a:pt x="119" y="159"/>
                      <a:pt x="116" y="156"/>
                      <a:pt x="116" y="153"/>
                    </a:cubicBezTo>
                    <a:cubicBezTo>
                      <a:pt x="116" y="152"/>
                      <a:pt x="117" y="150"/>
                      <a:pt x="117" y="148"/>
                    </a:cubicBezTo>
                    <a:cubicBezTo>
                      <a:pt x="117" y="147"/>
                      <a:pt x="118" y="146"/>
                      <a:pt x="118" y="145"/>
                    </a:cubicBezTo>
                    <a:cubicBezTo>
                      <a:pt x="118" y="143"/>
                      <a:pt x="116" y="142"/>
                      <a:pt x="115" y="142"/>
                    </a:cubicBezTo>
                    <a:cubicBezTo>
                      <a:pt x="112" y="141"/>
                      <a:pt x="109" y="143"/>
                      <a:pt x="106" y="142"/>
                    </a:cubicBezTo>
                    <a:cubicBezTo>
                      <a:pt x="105" y="141"/>
                      <a:pt x="107" y="140"/>
                      <a:pt x="107" y="139"/>
                    </a:cubicBezTo>
                    <a:cubicBezTo>
                      <a:pt x="107" y="139"/>
                      <a:pt x="107" y="138"/>
                      <a:pt x="107" y="137"/>
                    </a:cubicBezTo>
                    <a:cubicBezTo>
                      <a:pt x="107" y="137"/>
                      <a:pt x="108" y="136"/>
                      <a:pt x="109" y="135"/>
                    </a:cubicBezTo>
                    <a:cubicBezTo>
                      <a:pt x="109" y="134"/>
                      <a:pt x="109" y="133"/>
                      <a:pt x="109" y="132"/>
                    </a:cubicBezTo>
                    <a:cubicBezTo>
                      <a:pt x="110" y="131"/>
                      <a:pt x="110" y="131"/>
                      <a:pt x="110" y="130"/>
                    </a:cubicBezTo>
                    <a:cubicBezTo>
                      <a:pt x="111" y="129"/>
                      <a:pt x="110" y="128"/>
                      <a:pt x="110" y="127"/>
                    </a:cubicBezTo>
                    <a:cubicBezTo>
                      <a:pt x="107" y="128"/>
                      <a:pt x="106" y="128"/>
                      <a:pt x="105" y="129"/>
                    </a:cubicBezTo>
                    <a:cubicBezTo>
                      <a:pt x="102" y="130"/>
                      <a:pt x="102" y="134"/>
                      <a:pt x="99" y="135"/>
                    </a:cubicBezTo>
                    <a:cubicBezTo>
                      <a:pt x="98" y="135"/>
                      <a:pt x="97" y="135"/>
                      <a:pt x="96" y="135"/>
                    </a:cubicBezTo>
                    <a:cubicBezTo>
                      <a:pt x="95" y="136"/>
                      <a:pt x="94" y="136"/>
                      <a:pt x="93" y="136"/>
                    </a:cubicBezTo>
                    <a:cubicBezTo>
                      <a:pt x="92" y="136"/>
                      <a:pt x="90" y="135"/>
                      <a:pt x="89" y="134"/>
                    </a:cubicBezTo>
                    <a:cubicBezTo>
                      <a:pt x="88" y="134"/>
                      <a:pt x="87" y="130"/>
                      <a:pt x="87" y="130"/>
                    </a:cubicBezTo>
                    <a:cubicBezTo>
                      <a:pt x="86" y="126"/>
                      <a:pt x="87" y="122"/>
                      <a:pt x="88" y="120"/>
                    </a:cubicBezTo>
                    <a:cubicBezTo>
                      <a:pt x="89" y="119"/>
                      <a:pt x="89" y="118"/>
                      <a:pt x="89" y="118"/>
                    </a:cubicBezTo>
                    <a:cubicBezTo>
                      <a:pt x="90" y="117"/>
                      <a:pt x="89" y="116"/>
                      <a:pt x="90" y="114"/>
                    </a:cubicBezTo>
                    <a:cubicBezTo>
                      <a:pt x="90" y="112"/>
                      <a:pt x="93" y="111"/>
                      <a:pt x="94" y="110"/>
                    </a:cubicBezTo>
                    <a:cubicBezTo>
                      <a:pt x="96" y="109"/>
                      <a:pt x="98" y="108"/>
                      <a:pt x="100" y="107"/>
                    </a:cubicBezTo>
                    <a:cubicBezTo>
                      <a:pt x="101" y="107"/>
                      <a:pt x="103" y="108"/>
                      <a:pt x="104" y="108"/>
                    </a:cubicBezTo>
                    <a:cubicBezTo>
                      <a:pt x="105" y="108"/>
                      <a:pt x="106" y="109"/>
                      <a:pt x="107" y="108"/>
                    </a:cubicBezTo>
                    <a:cubicBezTo>
                      <a:pt x="109" y="109"/>
                      <a:pt x="110" y="107"/>
                      <a:pt x="112" y="105"/>
                    </a:cubicBezTo>
                    <a:cubicBezTo>
                      <a:pt x="114" y="106"/>
                      <a:pt x="115" y="105"/>
                      <a:pt x="117" y="105"/>
                    </a:cubicBezTo>
                    <a:cubicBezTo>
                      <a:pt x="119" y="105"/>
                      <a:pt x="120" y="107"/>
                      <a:pt x="120" y="107"/>
                    </a:cubicBezTo>
                    <a:cubicBezTo>
                      <a:pt x="121" y="107"/>
                      <a:pt x="122" y="106"/>
                      <a:pt x="123" y="106"/>
                    </a:cubicBezTo>
                    <a:cubicBezTo>
                      <a:pt x="124" y="106"/>
                      <a:pt x="125" y="107"/>
                      <a:pt x="125" y="109"/>
                    </a:cubicBezTo>
                    <a:cubicBezTo>
                      <a:pt x="125" y="110"/>
                      <a:pt x="124" y="111"/>
                      <a:pt x="125" y="112"/>
                    </a:cubicBezTo>
                    <a:cubicBezTo>
                      <a:pt x="126" y="114"/>
                      <a:pt x="128" y="114"/>
                      <a:pt x="130" y="114"/>
                    </a:cubicBezTo>
                    <a:cubicBezTo>
                      <a:pt x="131" y="113"/>
                      <a:pt x="130" y="112"/>
                      <a:pt x="130" y="110"/>
                    </a:cubicBezTo>
                    <a:cubicBezTo>
                      <a:pt x="130" y="110"/>
                      <a:pt x="130" y="109"/>
                      <a:pt x="130" y="108"/>
                    </a:cubicBezTo>
                    <a:cubicBezTo>
                      <a:pt x="130" y="107"/>
                      <a:pt x="129" y="107"/>
                      <a:pt x="129" y="106"/>
                    </a:cubicBezTo>
                    <a:cubicBezTo>
                      <a:pt x="129" y="103"/>
                      <a:pt x="131" y="101"/>
                      <a:pt x="133" y="99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S1ïďè">
                <a:extLst>
                  <a:ext uri="{FF2B5EF4-FFF2-40B4-BE49-F238E27FC236}">
                    <a16:creationId xmlns:a16="http://schemas.microsoft.com/office/drawing/2014/main" id="{7E849590-6C44-4AC1-9D83-371B7166D7AE}"/>
                  </a:ext>
                </a:extLst>
              </p:cNvPr>
              <p:cNvSpPr/>
              <p:nvPr/>
            </p:nvSpPr>
            <p:spPr bwMode="auto">
              <a:xfrm>
                <a:off x="3843338" y="1758912"/>
                <a:ext cx="4587875" cy="2144713"/>
              </a:xfrm>
              <a:custGeom>
                <a:avLst/>
                <a:gdLst>
                  <a:gd name="T0" fmla="*/ 1744 w 1774"/>
                  <a:gd name="T1" fmla="*/ 349 h 829"/>
                  <a:gd name="T2" fmla="*/ 1673 w 1774"/>
                  <a:gd name="T3" fmla="*/ 718 h 829"/>
                  <a:gd name="T4" fmla="*/ 1612 w 1774"/>
                  <a:gd name="T5" fmla="*/ 228 h 829"/>
                  <a:gd name="T6" fmla="*/ 1656 w 1774"/>
                  <a:gd name="T7" fmla="*/ 665 h 829"/>
                  <a:gd name="T8" fmla="*/ 1529 w 1774"/>
                  <a:gd name="T9" fmla="*/ 349 h 829"/>
                  <a:gd name="T10" fmla="*/ 1546 w 1774"/>
                  <a:gd name="T11" fmla="*/ 742 h 829"/>
                  <a:gd name="T12" fmla="*/ 1513 w 1774"/>
                  <a:gd name="T13" fmla="*/ 641 h 829"/>
                  <a:gd name="T14" fmla="*/ 1458 w 1774"/>
                  <a:gd name="T15" fmla="*/ 510 h 829"/>
                  <a:gd name="T16" fmla="*/ 1458 w 1774"/>
                  <a:gd name="T17" fmla="*/ 510 h 829"/>
                  <a:gd name="T18" fmla="*/ 1370 w 1774"/>
                  <a:gd name="T19" fmla="*/ 715 h 829"/>
                  <a:gd name="T20" fmla="*/ 1370 w 1774"/>
                  <a:gd name="T21" fmla="*/ 340 h 829"/>
                  <a:gd name="T22" fmla="*/ 1370 w 1774"/>
                  <a:gd name="T23" fmla="*/ 794 h 829"/>
                  <a:gd name="T24" fmla="*/ 1339 w 1774"/>
                  <a:gd name="T25" fmla="*/ 291 h 829"/>
                  <a:gd name="T26" fmla="*/ 1339 w 1774"/>
                  <a:gd name="T27" fmla="*/ 829 h 829"/>
                  <a:gd name="T28" fmla="*/ 1300 w 1774"/>
                  <a:gd name="T29" fmla="*/ 445 h 829"/>
                  <a:gd name="T30" fmla="*/ 1276 w 1774"/>
                  <a:gd name="T31" fmla="*/ 461 h 829"/>
                  <a:gd name="T32" fmla="*/ 1276 w 1774"/>
                  <a:gd name="T33" fmla="*/ 434 h 829"/>
                  <a:gd name="T34" fmla="*/ 1244 w 1774"/>
                  <a:gd name="T35" fmla="*/ 604 h 829"/>
                  <a:gd name="T36" fmla="*/ 1237 w 1774"/>
                  <a:gd name="T37" fmla="*/ 538 h 829"/>
                  <a:gd name="T38" fmla="*/ 1102 w 1774"/>
                  <a:gd name="T39" fmla="*/ 602 h 829"/>
                  <a:gd name="T40" fmla="*/ 1082 w 1774"/>
                  <a:gd name="T41" fmla="*/ 241 h 829"/>
                  <a:gd name="T42" fmla="*/ 1050 w 1774"/>
                  <a:gd name="T43" fmla="*/ 829 h 829"/>
                  <a:gd name="T44" fmla="*/ 1050 w 1774"/>
                  <a:gd name="T45" fmla="*/ 669 h 829"/>
                  <a:gd name="T46" fmla="*/ 1007 w 1774"/>
                  <a:gd name="T47" fmla="*/ 78 h 829"/>
                  <a:gd name="T48" fmla="*/ 1007 w 1774"/>
                  <a:gd name="T49" fmla="*/ 829 h 829"/>
                  <a:gd name="T50" fmla="*/ 955 w 1774"/>
                  <a:gd name="T51" fmla="*/ 172 h 829"/>
                  <a:gd name="T52" fmla="*/ 923 w 1774"/>
                  <a:gd name="T53" fmla="*/ 440 h 829"/>
                  <a:gd name="T54" fmla="*/ 913 w 1774"/>
                  <a:gd name="T55" fmla="*/ 774 h 829"/>
                  <a:gd name="T56" fmla="*/ 851 w 1774"/>
                  <a:gd name="T57" fmla="*/ 316 h 829"/>
                  <a:gd name="T58" fmla="*/ 818 w 1774"/>
                  <a:gd name="T59" fmla="*/ 535 h 829"/>
                  <a:gd name="T60" fmla="*/ 799 w 1774"/>
                  <a:gd name="T61" fmla="*/ 575 h 829"/>
                  <a:gd name="T62" fmla="*/ 766 w 1774"/>
                  <a:gd name="T63" fmla="*/ 78 h 829"/>
                  <a:gd name="T64" fmla="*/ 724 w 1774"/>
                  <a:gd name="T65" fmla="*/ 446 h 829"/>
                  <a:gd name="T66" fmla="*/ 691 w 1774"/>
                  <a:gd name="T67" fmla="*/ 706 h 829"/>
                  <a:gd name="T68" fmla="*/ 691 w 1774"/>
                  <a:gd name="T69" fmla="*/ 241 h 829"/>
                  <a:gd name="T70" fmla="*/ 672 w 1774"/>
                  <a:gd name="T71" fmla="*/ 464 h 829"/>
                  <a:gd name="T72" fmla="*/ 529 w 1774"/>
                  <a:gd name="T73" fmla="*/ 725 h 829"/>
                  <a:gd name="T74" fmla="*/ 536 w 1774"/>
                  <a:gd name="T75" fmla="*/ 259 h 829"/>
                  <a:gd name="T76" fmla="*/ 522 w 1774"/>
                  <a:gd name="T77" fmla="*/ 606 h 829"/>
                  <a:gd name="T78" fmla="*/ 498 w 1774"/>
                  <a:gd name="T79" fmla="*/ 639 h 829"/>
                  <a:gd name="T80" fmla="*/ 498 w 1774"/>
                  <a:gd name="T81" fmla="*/ 612 h 829"/>
                  <a:gd name="T82" fmla="*/ 466 w 1774"/>
                  <a:gd name="T83" fmla="*/ 362 h 829"/>
                  <a:gd name="T84" fmla="*/ 466 w 1774"/>
                  <a:gd name="T85" fmla="*/ 829 h 829"/>
                  <a:gd name="T86" fmla="*/ 427 w 1774"/>
                  <a:gd name="T87" fmla="*/ 629 h 829"/>
                  <a:gd name="T88" fmla="*/ 403 w 1774"/>
                  <a:gd name="T89" fmla="*/ 500 h 829"/>
                  <a:gd name="T90" fmla="*/ 396 w 1774"/>
                  <a:gd name="T91" fmla="*/ 423 h 829"/>
                  <a:gd name="T92" fmla="*/ 347 w 1774"/>
                  <a:gd name="T93" fmla="*/ 665 h 829"/>
                  <a:gd name="T94" fmla="*/ 347 w 1774"/>
                  <a:gd name="T95" fmla="*/ 256 h 829"/>
                  <a:gd name="T96" fmla="*/ 337 w 1774"/>
                  <a:gd name="T97" fmla="*/ 202 h 829"/>
                  <a:gd name="T98" fmla="*/ 254 w 1774"/>
                  <a:gd name="T99" fmla="*/ 333 h 829"/>
                  <a:gd name="T100" fmla="*/ 244 w 1774"/>
                  <a:gd name="T101" fmla="*/ 742 h 829"/>
                  <a:gd name="T102" fmla="*/ 220 w 1774"/>
                  <a:gd name="T103" fmla="*/ 95 h 829"/>
                  <a:gd name="T104" fmla="*/ 244 w 1774"/>
                  <a:gd name="T105" fmla="*/ 487 h 829"/>
                  <a:gd name="T106" fmla="*/ 197 w 1774"/>
                  <a:gd name="T107" fmla="*/ 95 h 829"/>
                  <a:gd name="T108" fmla="*/ 220 w 1774"/>
                  <a:gd name="T109" fmla="*/ 410 h 829"/>
                  <a:gd name="T110" fmla="*/ 186 w 1774"/>
                  <a:gd name="T111" fmla="*/ 256 h 829"/>
                  <a:gd name="T112" fmla="*/ 150 w 1774"/>
                  <a:gd name="T113" fmla="*/ 718 h 829"/>
                  <a:gd name="T114" fmla="*/ 186 w 1774"/>
                  <a:gd name="T115" fmla="*/ 641 h 829"/>
                  <a:gd name="T116" fmla="*/ 140 w 1774"/>
                  <a:gd name="T117" fmla="*/ 125 h 829"/>
                  <a:gd name="T118" fmla="*/ 150 w 1774"/>
                  <a:gd name="T119" fmla="*/ 665 h 829"/>
                  <a:gd name="T120" fmla="*/ 86 w 1774"/>
                  <a:gd name="T121" fmla="*/ 588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74" h="829">
                    <a:moveTo>
                      <a:pt x="1744" y="349"/>
                    </a:moveTo>
                    <a:cubicBezTo>
                      <a:pt x="1774" y="349"/>
                      <a:pt x="1774" y="349"/>
                      <a:pt x="1774" y="349"/>
                    </a:cubicBezTo>
                    <a:cubicBezTo>
                      <a:pt x="1774" y="829"/>
                      <a:pt x="1774" y="829"/>
                      <a:pt x="1774" y="829"/>
                    </a:cubicBezTo>
                    <a:cubicBezTo>
                      <a:pt x="1744" y="829"/>
                      <a:pt x="1744" y="829"/>
                      <a:pt x="1744" y="829"/>
                    </a:cubicBezTo>
                    <a:cubicBezTo>
                      <a:pt x="1744" y="718"/>
                      <a:pt x="1744" y="718"/>
                      <a:pt x="1744" y="718"/>
                    </a:cubicBezTo>
                    <a:cubicBezTo>
                      <a:pt x="1760" y="718"/>
                      <a:pt x="1760" y="718"/>
                      <a:pt x="1760" y="718"/>
                    </a:cubicBezTo>
                    <a:cubicBezTo>
                      <a:pt x="1760" y="665"/>
                      <a:pt x="1760" y="665"/>
                      <a:pt x="1760" y="665"/>
                    </a:cubicBezTo>
                    <a:cubicBezTo>
                      <a:pt x="1744" y="665"/>
                      <a:pt x="1744" y="665"/>
                      <a:pt x="1744" y="665"/>
                    </a:cubicBezTo>
                    <a:cubicBezTo>
                      <a:pt x="1744" y="641"/>
                      <a:pt x="1744" y="641"/>
                      <a:pt x="1744" y="641"/>
                    </a:cubicBezTo>
                    <a:cubicBezTo>
                      <a:pt x="1760" y="641"/>
                      <a:pt x="1760" y="641"/>
                      <a:pt x="1760" y="641"/>
                    </a:cubicBezTo>
                    <a:cubicBezTo>
                      <a:pt x="1760" y="588"/>
                      <a:pt x="1760" y="588"/>
                      <a:pt x="1760" y="588"/>
                    </a:cubicBezTo>
                    <a:cubicBezTo>
                      <a:pt x="1744" y="588"/>
                      <a:pt x="1744" y="588"/>
                      <a:pt x="1744" y="588"/>
                    </a:cubicBezTo>
                    <a:cubicBezTo>
                      <a:pt x="1744" y="487"/>
                      <a:pt x="1744" y="487"/>
                      <a:pt x="1744" y="487"/>
                    </a:cubicBezTo>
                    <a:cubicBezTo>
                      <a:pt x="1760" y="487"/>
                      <a:pt x="1760" y="487"/>
                      <a:pt x="1760" y="487"/>
                    </a:cubicBezTo>
                    <a:cubicBezTo>
                      <a:pt x="1760" y="433"/>
                      <a:pt x="1760" y="433"/>
                      <a:pt x="1760" y="433"/>
                    </a:cubicBezTo>
                    <a:cubicBezTo>
                      <a:pt x="1744" y="433"/>
                      <a:pt x="1744" y="433"/>
                      <a:pt x="1744" y="433"/>
                    </a:cubicBezTo>
                    <a:lnTo>
                      <a:pt x="1744" y="349"/>
                    </a:lnTo>
                    <a:close/>
                    <a:moveTo>
                      <a:pt x="1673" y="349"/>
                    </a:moveTo>
                    <a:cubicBezTo>
                      <a:pt x="1744" y="349"/>
                      <a:pt x="1744" y="349"/>
                      <a:pt x="1744" y="349"/>
                    </a:cubicBezTo>
                    <a:cubicBezTo>
                      <a:pt x="1744" y="433"/>
                      <a:pt x="1744" y="433"/>
                      <a:pt x="1744" y="433"/>
                    </a:cubicBezTo>
                    <a:cubicBezTo>
                      <a:pt x="1728" y="433"/>
                      <a:pt x="1728" y="433"/>
                      <a:pt x="1728" y="433"/>
                    </a:cubicBezTo>
                    <a:cubicBezTo>
                      <a:pt x="1728" y="487"/>
                      <a:pt x="1728" y="487"/>
                      <a:pt x="1728" y="487"/>
                    </a:cubicBezTo>
                    <a:cubicBezTo>
                      <a:pt x="1744" y="487"/>
                      <a:pt x="1744" y="487"/>
                      <a:pt x="1744" y="487"/>
                    </a:cubicBezTo>
                    <a:cubicBezTo>
                      <a:pt x="1744" y="588"/>
                      <a:pt x="1744" y="588"/>
                      <a:pt x="1744" y="588"/>
                    </a:cubicBezTo>
                    <a:cubicBezTo>
                      <a:pt x="1728" y="588"/>
                      <a:pt x="1728" y="588"/>
                      <a:pt x="1728" y="588"/>
                    </a:cubicBezTo>
                    <a:cubicBezTo>
                      <a:pt x="1728" y="641"/>
                      <a:pt x="1728" y="641"/>
                      <a:pt x="1728" y="641"/>
                    </a:cubicBezTo>
                    <a:cubicBezTo>
                      <a:pt x="1744" y="641"/>
                      <a:pt x="1744" y="641"/>
                      <a:pt x="1744" y="641"/>
                    </a:cubicBezTo>
                    <a:cubicBezTo>
                      <a:pt x="1744" y="665"/>
                      <a:pt x="1744" y="665"/>
                      <a:pt x="1744" y="665"/>
                    </a:cubicBezTo>
                    <a:cubicBezTo>
                      <a:pt x="1728" y="665"/>
                      <a:pt x="1728" y="665"/>
                      <a:pt x="1728" y="665"/>
                    </a:cubicBezTo>
                    <a:cubicBezTo>
                      <a:pt x="1728" y="718"/>
                      <a:pt x="1728" y="718"/>
                      <a:pt x="1728" y="718"/>
                    </a:cubicBezTo>
                    <a:cubicBezTo>
                      <a:pt x="1744" y="718"/>
                      <a:pt x="1744" y="718"/>
                      <a:pt x="1744" y="718"/>
                    </a:cubicBezTo>
                    <a:cubicBezTo>
                      <a:pt x="1744" y="829"/>
                      <a:pt x="1744" y="829"/>
                      <a:pt x="1744" y="829"/>
                    </a:cubicBezTo>
                    <a:cubicBezTo>
                      <a:pt x="1673" y="829"/>
                      <a:pt x="1673" y="829"/>
                      <a:pt x="1673" y="829"/>
                    </a:cubicBezTo>
                    <a:cubicBezTo>
                      <a:pt x="1673" y="795"/>
                      <a:pt x="1673" y="795"/>
                      <a:pt x="1673" y="795"/>
                    </a:cubicBezTo>
                    <a:cubicBezTo>
                      <a:pt x="1689" y="795"/>
                      <a:pt x="1689" y="795"/>
                      <a:pt x="1689" y="795"/>
                    </a:cubicBezTo>
                    <a:cubicBezTo>
                      <a:pt x="1689" y="742"/>
                      <a:pt x="1689" y="742"/>
                      <a:pt x="1689" y="742"/>
                    </a:cubicBezTo>
                    <a:cubicBezTo>
                      <a:pt x="1673" y="742"/>
                      <a:pt x="1673" y="742"/>
                      <a:pt x="1673" y="742"/>
                    </a:cubicBezTo>
                    <a:cubicBezTo>
                      <a:pt x="1673" y="718"/>
                      <a:pt x="1673" y="718"/>
                      <a:pt x="1673" y="718"/>
                    </a:cubicBezTo>
                    <a:cubicBezTo>
                      <a:pt x="1689" y="718"/>
                      <a:pt x="1689" y="718"/>
                      <a:pt x="1689" y="718"/>
                    </a:cubicBezTo>
                    <a:cubicBezTo>
                      <a:pt x="1689" y="665"/>
                      <a:pt x="1689" y="665"/>
                      <a:pt x="1689" y="665"/>
                    </a:cubicBezTo>
                    <a:cubicBezTo>
                      <a:pt x="1673" y="665"/>
                      <a:pt x="1673" y="665"/>
                      <a:pt x="1673" y="665"/>
                    </a:cubicBezTo>
                    <a:cubicBezTo>
                      <a:pt x="1673" y="641"/>
                      <a:pt x="1673" y="641"/>
                      <a:pt x="1673" y="641"/>
                    </a:cubicBezTo>
                    <a:cubicBezTo>
                      <a:pt x="1689" y="641"/>
                      <a:pt x="1689" y="641"/>
                      <a:pt x="1689" y="641"/>
                    </a:cubicBezTo>
                    <a:cubicBezTo>
                      <a:pt x="1689" y="588"/>
                      <a:pt x="1689" y="588"/>
                      <a:pt x="1689" y="588"/>
                    </a:cubicBezTo>
                    <a:cubicBezTo>
                      <a:pt x="1673" y="588"/>
                      <a:pt x="1673" y="588"/>
                      <a:pt x="1673" y="588"/>
                    </a:cubicBezTo>
                    <a:cubicBezTo>
                      <a:pt x="1673" y="564"/>
                      <a:pt x="1673" y="564"/>
                      <a:pt x="1673" y="564"/>
                    </a:cubicBezTo>
                    <a:cubicBezTo>
                      <a:pt x="1689" y="564"/>
                      <a:pt x="1689" y="564"/>
                      <a:pt x="1689" y="564"/>
                    </a:cubicBezTo>
                    <a:cubicBezTo>
                      <a:pt x="1689" y="510"/>
                      <a:pt x="1689" y="510"/>
                      <a:pt x="1689" y="510"/>
                    </a:cubicBezTo>
                    <a:cubicBezTo>
                      <a:pt x="1673" y="510"/>
                      <a:pt x="1673" y="510"/>
                      <a:pt x="1673" y="510"/>
                    </a:cubicBezTo>
                    <a:cubicBezTo>
                      <a:pt x="1673" y="487"/>
                      <a:pt x="1673" y="487"/>
                      <a:pt x="1673" y="487"/>
                    </a:cubicBezTo>
                    <a:cubicBezTo>
                      <a:pt x="1689" y="487"/>
                      <a:pt x="1689" y="487"/>
                      <a:pt x="1689" y="487"/>
                    </a:cubicBezTo>
                    <a:cubicBezTo>
                      <a:pt x="1689" y="433"/>
                      <a:pt x="1689" y="433"/>
                      <a:pt x="1689" y="433"/>
                    </a:cubicBezTo>
                    <a:cubicBezTo>
                      <a:pt x="1673" y="433"/>
                      <a:pt x="1673" y="433"/>
                      <a:pt x="1673" y="433"/>
                    </a:cubicBezTo>
                    <a:lnTo>
                      <a:pt x="1673" y="349"/>
                    </a:lnTo>
                    <a:close/>
                    <a:moveTo>
                      <a:pt x="1601" y="216"/>
                    </a:moveTo>
                    <a:cubicBezTo>
                      <a:pt x="1601" y="216"/>
                      <a:pt x="1601" y="216"/>
                      <a:pt x="1601" y="216"/>
                    </a:cubicBezTo>
                    <a:cubicBezTo>
                      <a:pt x="1607" y="216"/>
                      <a:pt x="1612" y="221"/>
                      <a:pt x="1612" y="228"/>
                    </a:cubicBezTo>
                    <a:cubicBezTo>
                      <a:pt x="1612" y="233"/>
                      <a:pt x="1609" y="237"/>
                      <a:pt x="1605" y="239"/>
                    </a:cubicBezTo>
                    <a:cubicBezTo>
                      <a:pt x="1605" y="264"/>
                      <a:pt x="1605" y="264"/>
                      <a:pt x="1605" y="264"/>
                    </a:cubicBezTo>
                    <a:cubicBezTo>
                      <a:pt x="1629" y="266"/>
                      <a:pt x="1649" y="288"/>
                      <a:pt x="1649" y="314"/>
                    </a:cubicBezTo>
                    <a:cubicBezTo>
                      <a:pt x="1649" y="349"/>
                      <a:pt x="1649" y="349"/>
                      <a:pt x="1649" y="349"/>
                    </a:cubicBezTo>
                    <a:cubicBezTo>
                      <a:pt x="1673" y="349"/>
                      <a:pt x="1673" y="349"/>
                      <a:pt x="1673" y="349"/>
                    </a:cubicBezTo>
                    <a:cubicBezTo>
                      <a:pt x="1673" y="433"/>
                      <a:pt x="1673" y="433"/>
                      <a:pt x="1673" y="433"/>
                    </a:cubicBezTo>
                    <a:cubicBezTo>
                      <a:pt x="1656" y="433"/>
                      <a:pt x="1656" y="433"/>
                      <a:pt x="1656" y="433"/>
                    </a:cubicBezTo>
                    <a:cubicBezTo>
                      <a:pt x="1656" y="487"/>
                      <a:pt x="1656" y="487"/>
                      <a:pt x="1656" y="487"/>
                    </a:cubicBezTo>
                    <a:cubicBezTo>
                      <a:pt x="1673" y="487"/>
                      <a:pt x="1673" y="487"/>
                      <a:pt x="1673" y="487"/>
                    </a:cubicBezTo>
                    <a:cubicBezTo>
                      <a:pt x="1673" y="510"/>
                      <a:pt x="1673" y="510"/>
                      <a:pt x="1673" y="510"/>
                    </a:cubicBezTo>
                    <a:cubicBezTo>
                      <a:pt x="1656" y="510"/>
                      <a:pt x="1656" y="510"/>
                      <a:pt x="1656" y="510"/>
                    </a:cubicBezTo>
                    <a:cubicBezTo>
                      <a:pt x="1656" y="564"/>
                      <a:pt x="1656" y="564"/>
                      <a:pt x="1656" y="564"/>
                    </a:cubicBezTo>
                    <a:cubicBezTo>
                      <a:pt x="1673" y="564"/>
                      <a:pt x="1673" y="564"/>
                      <a:pt x="1673" y="564"/>
                    </a:cubicBezTo>
                    <a:cubicBezTo>
                      <a:pt x="1673" y="588"/>
                      <a:pt x="1673" y="588"/>
                      <a:pt x="1673" y="588"/>
                    </a:cubicBezTo>
                    <a:cubicBezTo>
                      <a:pt x="1656" y="588"/>
                      <a:pt x="1656" y="588"/>
                      <a:pt x="1656" y="588"/>
                    </a:cubicBezTo>
                    <a:cubicBezTo>
                      <a:pt x="1656" y="641"/>
                      <a:pt x="1656" y="641"/>
                      <a:pt x="1656" y="641"/>
                    </a:cubicBezTo>
                    <a:cubicBezTo>
                      <a:pt x="1673" y="641"/>
                      <a:pt x="1673" y="641"/>
                      <a:pt x="1673" y="641"/>
                    </a:cubicBezTo>
                    <a:cubicBezTo>
                      <a:pt x="1673" y="665"/>
                      <a:pt x="1673" y="665"/>
                      <a:pt x="1673" y="665"/>
                    </a:cubicBezTo>
                    <a:cubicBezTo>
                      <a:pt x="1656" y="665"/>
                      <a:pt x="1656" y="665"/>
                      <a:pt x="1656" y="665"/>
                    </a:cubicBezTo>
                    <a:cubicBezTo>
                      <a:pt x="1656" y="718"/>
                      <a:pt x="1656" y="718"/>
                      <a:pt x="1656" y="718"/>
                    </a:cubicBezTo>
                    <a:cubicBezTo>
                      <a:pt x="1673" y="718"/>
                      <a:pt x="1673" y="718"/>
                      <a:pt x="1673" y="718"/>
                    </a:cubicBezTo>
                    <a:cubicBezTo>
                      <a:pt x="1673" y="742"/>
                      <a:pt x="1673" y="742"/>
                      <a:pt x="1673" y="742"/>
                    </a:cubicBezTo>
                    <a:cubicBezTo>
                      <a:pt x="1656" y="742"/>
                      <a:pt x="1656" y="742"/>
                      <a:pt x="1656" y="742"/>
                    </a:cubicBezTo>
                    <a:cubicBezTo>
                      <a:pt x="1656" y="795"/>
                      <a:pt x="1656" y="795"/>
                      <a:pt x="1656" y="795"/>
                    </a:cubicBezTo>
                    <a:cubicBezTo>
                      <a:pt x="1673" y="795"/>
                      <a:pt x="1673" y="795"/>
                      <a:pt x="1673" y="795"/>
                    </a:cubicBezTo>
                    <a:cubicBezTo>
                      <a:pt x="1673" y="829"/>
                      <a:pt x="1673" y="829"/>
                      <a:pt x="1673" y="829"/>
                    </a:cubicBezTo>
                    <a:cubicBezTo>
                      <a:pt x="1601" y="829"/>
                      <a:pt x="1601" y="829"/>
                      <a:pt x="1601" y="829"/>
                    </a:cubicBezTo>
                    <a:cubicBezTo>
                      <a:pt x="1601" y="641"/>
                      <a:pt x="1601" y="641"/>
                      <a:pt x="1601" y="641"/>
                    </a:cubicBezTo>
                    <a:cubicBezTo>
                      <a:pt x="1617" y="641"/>
                      <a:pt x="1617" y="641"/>
                      <a:pt x="1617" y="641"/>
                    </a:cubicBezTo>
                    <a:cubicBezTo>
                      <a:pt x="1617" y="588"/>
                      <a:pt x="1617" y="588"/>
                      <a:pt x="1617" y="588"/>
                    </a:cubicBezTo>
                    <a:cubicBezTo>
                      <a:pt x="1601" y="588"/>
                      <a:pt x="1601" y="588"/>
                      <a:pt x="1601" y="588"/>
                    </a:cubicBezTo>
                    <a:cubicBezTo>
                      <a:pt x="1601" y="349"/>
                      <a:pt x="1601" y="349"/>
                      <a:pt x="1601" y="349"/>
                    </a:cubicBezTo>
                    <a:cubicBezTo>
                      <a:pt x="1622" y="349"/>
                      <a:pt x="1622" y="349"/>
                      <a:pt x="1622" y="349"/>
                    </a:cubicBezTo>
                    <a:cubicBezTo>
                      <a:pt x="1622" y="314"/>
                      <a:pt x="1622" y="314"/>
                      <a:pt x="1622" y="314"/>
                    </a:cubicBezTo>
                    <a:cubicBezTo>
                      <a:pt x="1622" y="302"/>
                      <a:pt x="1613" y="292"/>
                      <a:pt x="1601" y="292"/>
                    </a:cubicBezTo>
                    <a:cubicBezTo>
                      <a:pt x="1601" y="292"/>
                      <a:pt x="1601" y="292"/>
                      <a:pt x="1601" y="292"/>
                    </a:cubicBezTo>
                    <a:lnTo>
                      <a:pt x="1601" y="216"/>
                    </a:lnTo>
                    <a:close/>
                    <a:moveTo>
                      <a:pt x="1529" y="349"/>
                    </a:moveTo>
                    <a:cubicBezTo>
                      <a:pt x="1553" y="349"/>
                      <a:pt x="1553" y="349"/>
                      <a:pt x="1553" y="349"/>
                    </a:cubicBezTo>
                    <a:cubicBezTo>
                      <a:pt x="1553" y="314"/>
                      <a:pt x="1553" y="314"/>
                      <a:pt x="1553" y="314"/>
                    </a:cubicBezTo>
                    <a:cubicBezTo>
                      <a:pt x="1553" y="288"/>
                      <a:pt x="1572" y="266"/>
                      <a:pt x="1597" y="264"/>
                    </a:cubicBezTo>
                    <a:cubicBezTo>
                      <a:pt x="1597" y="239"/>
                      <a:pt x="1597" y="239"/>
                      <a:pt x="1597" y="239"/>
                    </a:cubicBezTo>
                    <a:cubicBezTo>
                      <a:pt x="1593" y="237"/>
                      <a:pt x="1590" y="233"/>
                      <a:pt x="1590" y="228"/>
                    </a:cubicBezTo>
                    <a:cubicBezTo>
                      <a:pt x="1590" y="221"/>
                      <a:pt x="1595" y="216"/>
                      <a:pt x="1601" y="216"/>
                    </a:cubicBezTo>
                    <a:cubicBezTo>
                      <a:pt x="1601" y="292"/>
                      <a:pt x="1601" y="292"/>
                      <a:pt x="1601" y="292"/>
                    </a:cubicBezTo>
                    <a:cubicBezTo>
                      <a:pt x="1589" y="292"/>
                      <a:pt x="1580" y="302"/>
                      <a:pt x="1580" y="314"/>
                    </a:cubicBezTo>
                    <a:cubicBezTo>
                      <a:pt x="1580" y="349"/>
                      <a:pt x="1580" y="349"/>
                      <a:pt x="1580" y="349"/>
                    </a:cubicBezTo>
                    <a:cubicBezTo>
                      <a:pt x="1601" y="349"/>
                      <a:pt x="1601" y="349"/>
                      <a:pt x="1601" y="349"/>
                    </a:cubicBezTo>
                    <a:cubicBezTo>
                      <a:pt x="1601" y="588"/>
                      <a:pt x="1601" y="588"/>
                      <a:pt x="1601" y="588"/>
                    </a:cubicBezTo>
                    <a:cubicBezTo>
                      <a:pt x="1585" y="588"/>
                      <a:pt x="1585" y="588"/>
                      <a:pt x="1585" y="588"/>
                    </a:cubicBezTo>
                    <a:cubicBezTo>
                      <a:pt x="1585" y="641"/>
                      <a:pt x="1585" y="641"/>
                      <a:pt x="1585" y="641"/>
                    </a:cubicBezTo>
                    <a:cubicBezTo>
                      <a:pt x="1601" y="641"/>
                      <a:pt x="1601" y="641"/>
                      <a:pt x="1601" y="641"/>
                    </a:cubicBezTo>
                    <a:cubicBezTo>
                      <a:pt x="1601" y="829"/>
                      <a:pt x="1601" y="829"/>
                      <a:pt x="1601" y="829"/>
                    </a:cubicBezTo>
                    <a:cubicBezTo>
                      <a:pt x="1529" y="829"/>
                      <a:pt x="1529" y="829"/>
                      <a:pt x="1529" y="829"/>
                    </a:cubicBezTo>
                    <a:cubicBezTo>
                      <a:pt x="1529" y="795"/>
                      <a:pt x="1529" y="795"/>
                      <a:pt x="1529" y="795"/>
                    </a:cubicBezTo>
                    <a:cubicBezTo>
                      <a:pt x="1546" y="795"/>
                      <a:pt x="1546" y="795"/>
                      <a:pt x="1546" y="795"/>
                    </a:cubicBezTo>
                    <a:cubicBezTo>
                      <a:pt x="1546" y="742"/>
                      <a:pt x="1546" y="742"/>
                      <a:pt x="1546" y="742"/>
                    </a:cubicBezTo>
                    <a:cubicBezTo>
                      <a:pt x="1529" y="742"/>
                      <a:pt x="1529" y="742"/>
                      <a:pt x="1529" y="742"/>
                    </a:cubicBezTo>
                    <a:cubicBezTo>
                      <a:pt x="1529" y="641"/>
                      <a:pt x="1529" y="641"/>
                      <a:pt x="1529" y="641"/>
                    </a:cubicBezTo>
                    <a:cubicBezTo>
                      <a:pt x="1546" y="641"/>
                      <a:pt x="1546" y="641"/>
                      <a:pt x="1546" y="641"/>
                    </a:cubicBezTo>
                    <a:cubicBezTo>
                      <a:pt x="1546" y="588"/>
                      <a:pt x="1546" y="588"/>
                      <a:pt x="1546" y="588"/>
                    </a:cubicBezTo>
                    <a:cubicBezTo>
                      <a:pt x="1529" y="588"/>
                      <a:pt x="1529" y="588"/>
                      <a:pt x="1529" y="588"/>
                    </a:cubicBezTo>
                    <a:cubicBezTo>
                      <a:pt x="1529" y="564"/>
                      <a:pt x="1529" y="564"/>
                      <a:pt x="1529" y="564"/>
                    </a:cubicBezTo>
                    <a:cubicBezTo>
                      <a:pt x="1546" y="564"/>
                      <a:pt x="1546" y="564"/>
                      <a:pt x="1546" y="564"/>
                    </a:cubicBezTo>
                    <a:cubicBezTo>
                      <a:pt x="1546" y="510"/>
                      <a:pt x="1546" y="510"/>
                      <a:pt x="1546" y="510"/>
                    </a:cubicBezTo>
                    <a:cubicBezTo>
                      <a:pt x="1529" y="510"/>
                      <a:pt x="1529" y="510"/>
                      <a:pt x="1529" y="510"/>
                    </a:cubicBezTo>
                    <a:lnTo>
                      <a:pt x="1529" y="349"/>
                    </a:lnTo>
                    <a:close/>
                    <a:moveTo>
                      <a:pt x="1458" y="349"/>
                    </a:moveTo>
                    <a:cubicBezTo>
                      <a:pt x="1529" y="349"/>
                      <a:pt x="1529" y="349"/>
                      <a:pt x="1529" y="349"/>
                    </a:cubicBezTo>
                    <a:cubicBezTo>
                      <a:pt x="1529" y="510"/>
                      <a:pt x="1529" y="510"/>
                      <a:pt x="1529" y="510"/>
                    </a:cubicBezTo>
                    <a:cubicBezTo>
                      <a:pt x="1513" y="510"/>
                      <a:pt x="1513" y="510"/>
                      <a:pt x="1513" y="510"/>
                    </a:cubicBezTo>
                    <a:cubicBezTo>
                      <a:pt x="1513" y="564"/>
                      <a:pt x="1513" y="564"/>
                      <a:pt x="1513" y="564"/>
                    </a:cubicBezTo>
                    <a:cubicBezTo>
                      <a:pt x="1529" y="564"/>
                      <a:pt x="1529" y="564"/>
                      <a:pt x="1529" y="564"/>
                    </a:cubicBezTo>
                    <a:cubicBezTo>
                      <a:pt x="1529" y="588"/>
                      <a:pt x="1529" y="588"/>
                      <a:pt x="1529" y="588"/>
                    </a:cubicBezTo>
                    <a:cubicBezTo>
                      <a:pt x="1513" y="588"/>
                      <a:pt x="1513" y="588"/>
                      <a:pt x="1513" y="588"/>
                    </a:cubicBezTo>
                    <a:cubicBezTo>
                      <a:pt x="1513" y="641"/>
                      <a:pt x="1513" y="641"/>
                      <a:pt x="1513" y="641"/>
                    </a:cubicBezTo>
                    <a:cubicBezTo>
                      <a:pt x="1529" y="641"/>
                      <a:pt x="1529" y="641"/>
                      <a:pt x="1529" y="641"/>
                    </a:cubicBezTo>
                    <a:cubicBezTo>
                      <a:pt x="1529" y="742"/>
                      <a:pt x="1529" y="742"/>
                      <a:pt x="1529" y="742"/>
                    </a:cubicBezTo>
                    <a:cubicBezTo>
                      <a:pt x="1513" y="742"/>
                      <a:pt x="1513" y="742"/>
                      <a:pt x="1513" y="742"/>
                    </a:cubicBezTo>
                    <a:cubicBezTo>
                      <a:pt x="1513" y="795"/>
                      <a:pt x="1513" y="795"/>
                      <a:pt x="1513" y="795"/>
                    </a:cubicBezTo>
                    <a:cubicBezTo>
                      <a:pt x="1529" y="795"/>
                      <a:pt x="1529" y="795"/>
                      <a:pt x="1529" y="795"/>
                    </a:cubicBezTo>
                    <a:cubicBezTo>
                      <a:pt x="1529" y="829"/>
                      <a:pt x="1529" y="829"/>
                      <a:pt x="1529" y="829"/>
                    </a:cubicBezTo>
                    <a:cubicBezTo>
                      <a:pt x="1458" y="829"/>
                      <a:pt x="1458" y="829"/>
                      <a:pt x="1458" y="829"/>
                    </a:cubicBezTo>
                    <a:cubicBezTo>
                      <a:pt x="1458" y="795"/>
                      <a:pt x="1458" y="795"/>
                      <a:pt x="1458" y="795"/>
                    </a:cubicBezTo>
                    <a:cubicBezTo>
                      <a:pt x="1474" y="795"/>
                      <a:pt x="1474" y="795"/>
                      <a:pt x="1474" y="795"/>
                    </a:cubicBezTo>
                    <a:cubicBezTo>
                      <a:pt x="1474" y="742"/>
                      <a:pt x="1474" y="742"/>
                      <a:pt x="1474" y="742"/>
                    </a:cubicBezTo>
                    <a:cubicBezTo>
                      <a:pt x="1458" y="742"/>
                      <a:pt x="1458" y="742"/>
                      <a:pt x="1458" y="742"/>
                    </a:cubicBezTo>
                    <a:cubicBezTo>
                      <a:pt x="1458" y="718"/>
                      <a:pt x="1458" y="718"/>
                      <a:pt x="1458" y="718"/>
                    </a:cubicBezTo>
                    <a:cubicBezTo>
                      <a:pt x="1474" y="718"/>
                      <a:pt x="1474" y="718"/>
                      <a:pt x="1474" y="718"/>
                    </a:cubicBezTo>
                    <a:cubicBezTo>
                      <a:pt x="1474" y="665"/>
                      <a:pt x="1474" y="665"/>
                      <a:pt x="1474" y="665"/>
                    </a:cubicBezTo>
                    <a:cubicBezTo>
                      <a:pt x="1458" y="665"/>
                      <a:pt x="1458" y="665"/>
                      <a:pt x="1458" y="665"/>
                    </a:cubicBezTo>
                    <a:cubicBezTo>
                      <a:pt x="1458" y="564"/>
                      <a:pt x="1458" y="564"/>
                      <a:pt x="1458" y="564"/>
                    </a:cubicBezTo>
                    <a:cubicBezTo>
                      <a:pt x="1474" y="564"/>
                      <a:pt x="1474" y="564"/>
                      <a:pt x="1474" y="564"/>
                    </a:cubicBezTo>
                    <a:cubicBezTo>
                      <a:pt x="1474" y="510"/>
                      <a:pt x="1474" y="510"/>
                      <a:pt x="1474" y="510"/>
                    </a:cubicBezTo>
                    <a:cubicBezTo>
                      <a:pt x="1458" y="510"/>
                      <a:pt x="1458" y="510"/>
                      <a:pt x="1458" y="510"/>
                    </a:cubicBezTo>
                    <a:cubicBezTo>
                      <a:pt x="1458" y="487"/>
                      <a:pt x="1458" y="487"/>
                      <a:pt x="1458" y="487"/>
                    </a:cubicBezTo>
                    <a:cubicBezTo>
                      <a:pt x="1474" y="487"/>
                      <a:pt x="1474" y="487"/>
                      <a:pt x="1474" y="487"/>
                    </a:cubicBezTo>
                    <a:cubicBezTo>
                      <a:pt x="1474" y="433"/>
                      <a:pt x="1474" y="433"/>
                      <a:pt x="1474" y="433"/>
                    </a:cubicBezTo>
                    <a:cubicBezTo>
                      <a:pt x="1458" y="433"/>
                      <a:pt x="1458" y="433"/>
                      <a:pt x="1458" y="433"/>
                    </a:cubicBezTo>
                    <a:lnTo>
                      <a:pt x="1458" y="349"/>
                    </a:lnTo>
                    <a:close/>
                    <a:moveTo>
                      <a:pt x="1370" y="311"/>
                    </a:moveTo>
                    <a:cubicBezTo>
                      <a:pt x="1397" y="328"/>
                      <a:pt x="1397" y="328"/>
                      <a:pt x="1397" y="328"/>
                    </a:cubicBezTo>
                    <a:cubicBezTo>
                      <a:pt x="1397" y="397"/>
                      <a:pt x="1397" y="397"/>
                      <a:pt x="1397" y="397"/>
                    </a:cubicBezTo>
                    <a:cubicBezTo>
                      <a:pt x="1397" y="397"/>
                      <a:pt x="1397" y="397"/>
                      <a:pt x="1397" y="397"/>
                    </a:cubicBezTo>
                    <a:cubicBezTo>
                      <a:pt x="1425" y="397"/>
                      <a:pt x="1425" y="397"/>
                      <a:pt x="1425" y="397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58" y="349"/>
                      <a:pt x="1458" y="349"/>
                      <a:pt x="1458" y="349"/>
                    </a:cubicBezTo>
                    <a:cubicBezTo>
                      <a:pt x="1458" y="433"/>
                      <a:pt x="1458" y="433"/>
                      <a:pt x="1458" y="433"/>
                    </a:cubicBezTo>
                    <a:cubicBezTo>
                      <a:pt x="1441" y="433"/>
                      <a:pt x="1441" y="433"/>
                      <a:pt x="1441" y="433"/>
                    </a:cubicBezTo>
                    <a:cubicBezTo>
                      <a:pt x="1441" y="487"/>
                      <a:pt x="1441" y="487"/>
                      <a:pt x="1441" y="487"/>
                    </a:cubicBezTo>
                    <a:cubicBezTo>
                      <a:pt x="1458" y="487"/>
                      <a:pt x="1458" y="487"/>
                      <a:pt x="1458" y="487"/>
                    </a:cubicBezTo>
                    <a:cubicBezTo>
                      <a:pt x="1458" y="510"/>
                      <a:pt x="1458" y="510"/>
                      <a:pt x="1458" y="510"/>
                    </a:cubicBezTo>
                    <a:cubicBezTo>
                      <a:pt x="1441" y="510"/>
                      <a:pt x="1441" y="510"/>
                      <a:pt x="1441" y="510"/>
                    </a:cubicBezTo>
                    <a:cubicBezTo>
                      <a:pt x="1441" y="564"/>
                      <a:pt x="1441" y="564"/>
                      <a:pt x="1441" y="564"/>
                    </a:cubicBezTo>
                    <a:cubicBezTo>
                      <a:pt x="1458" y="564"/>
                      <a:pt x="1458" y="564"/>
                      <a:pt x="1458" y="564"/>
                    </a:cubicBezTo>
                    <a:cubicBezTo>
                      <a:pt x="1458" y="665"/>
                      <a:pt x="1458" y="665"/>
                      <a:pt x="1458" y="665"/>
                    </a:cubicBezTo>
                    <a:cubicBezTo>
                      <a:pt x="1441" y="665"/>
                      <a:pt x="1441" y="665"/>
                      <a:pt x="1441" y="665"/>
                    </a:cubicBezTo>
                    <a:cubicBezTo>
                      <a:pt x="1441" y="718"/>
                      <a:pt x="1441" y="718"/>
                      <a:pt x="1441" y="718"/>
                    </a:cubicBezTo>
                    <a:cubicBezTo>
                      <a:pt x="1458" y="718"/>
                      <a:pt x="1458" y="718"/>
                      <a:pt x="1458" y="718"/>
                    </a:cubicBezTo>
                    <a:cubicBezTo>
                      <a:pt x="1458" y="742"/>
                      <a:pt x="1458" y="742"/>
                      <a:pt x="1458" y="742"/>
                    </a:cubicBezTo>
                    <a:cubicBezTo>
                      <a:pt x="1441" y="742"/>
                      <a:pt x="1441" y="742"/>
                      <a:pt x="1441" y="742"/>
                    </a:cubicBezTo>
                    <a:cubicBezTo>
                      <a:pt x="1441" y="795"/>
                      <a:pt x="1441" y="795"/>
                      <a:pt x="1441" y="795"/>
                    </a:cubicBezTo>
                    <a:cubicBezTo>
                      <a:pt x="1458" y="795"/>
                      <a:pt x="1458" y="795"/>
                      <a:pt x="1458" y="795"/>
                    </a:cubicBezTo>
                    <a:cubicBezTo>
                      <a:pt x="1458" y="829"/>
                      <a:pt x="1458" y="829"/>
                      <a:pt x="1458" y="829"/>
                    </a:cubicBezTo>
                    <a:cubicBezTo>
                      <a:pt x="1397" y="829"/>
                      <a:pt x="1397" y="829"/>
                      <a:pt x="1397" y="829"/>
                    </a:cubicBezTo>
                    <a:cubicBezTo>
                      <a:pt x="1370" y="829"/>
                      <a:pt x="1370" y="829"/>
                      <a:pt x="1370" y="829"/>
                    </a:cubicBezTo>
                    <a:cubicBezTo>
                      <a:pt x="1370" y="794"/>
                      <a:pt x="1370" y="794"/>
                      <a:pt x="1370" y="794"/>
                    </a:cubicBezTo>
                    <a:cubicBezTo>
                      <a:pt x="1373" y="794"/>
                      <a:pt x="1375" y="794"/>
                      <a:pt x="1377" y="795"/>
                    </a:cubicBezTo>
                    <a:cubicBezTo>
                      <a:pt x="1377" y="776"/>
                      <a:pt x="1377" y="758"/>
                      <a:pt x="1377" y="740"/>
                    </a:cubicBezTo>
                    <a:cubicBezTo>
                      <a:pt x="1375" y="739"/>
                      <a:pt x="1373" y="739"/>
                      <a:pt x="1370" y="739"/>
                    </a:cubicBezTo>
                    <a:cubicBezTo>
                      <a:pt x="1370" y="715"/>
                      <a:pt x="1370" y="715"/>
                      <a:pt x="1370" y="715"/>
                    </a:cubicBezTo>
                    <a:cubicBezTo>
                      <a:pt x="1377" y="716"/>
                      <a:pt x="1377" y="716"/>
                      <a:pt x="1377" y="716"/>
                    </a:cubicBezTo>
                    <a:cubicBezTo>
                      <a:pt x="1377" y="697"/>
                      <a:pt x="1377" y="679"/>
                      <a:pt x="1377" y="660"/>
                    </a:cubicBezTo>
                    <a:cubicBezTo>
                      <a:pt x="1375" y="660"/>
                      <a:pt x="1373" y="660"/>
                      <a:pt x="1370" y="659"/>
                    </a:cubicBezTo>
                    <a:cubicBezTo>
                      <a:pt x="1370" y="635"/>
                      <a:pt x="1370" y="635"/>
                      <a:pt x="1370" y="635"/>
                    </a:cubicBezTo>
                    <a:cubicBezTo>
                      <a:pt x="1373" y="635"/>
                      <a:pt x="1375" y="636"/>
                      <a:pt x="1377" y="637"/>
                    </a:cubicBezTo>
                    <a:cubicBezTo>
                      <a:pt x="1377" y="618"/>
                      <a:pt x="1377" y="600"/>
                      <a:pt x="1377" y="581"/>
                    </a:cubicBezTo>
                    <a:cubicBezTo>
                      <a:pt x="1375" y="581"/>
                      <a:pt x="1373" y="580"/>
                      <a:pt x="1370" y="579"/>
                    </a:cubicBezTo>
                    <a:cubicBezTo>
                      <a:pt x="1370" y="555"/>
                      <a:pt x="1370" y="555"/>
                      <a:pt x="1370" y="555"/>
                    </a:cubicBezTo>
                    <a:cubicBezTo>
                      <a:pt x="1377" y="557"/>
                      <a:pt x="1377" y="557"/>
                      <a:pt x="1377" y="557"/>
                    </a:cubicBezTo>
                    <a:cubicBezTo>
                      <a:pt x="1377" y="539"/>
                      <a:pt x="1377" y="521"/>
                      <a:pt x="1377" y="502"/>
                    </a:cubicBezTo>
                    <a:cubicBezTo>
                      <a:pt x="1375" y="502"/>
                      <a:pt x="1373" y="501"/>
                      <a:pt x="1370" y="500"/>
                    </a:cubicBezTo>
                    <a:cubicBezTo>
                      <a:pt x="1370" y="396"/>
                      <a:pt x="1370" y="396"/>
                      <a:pt x="1370" y="396"/>
                    </a:cubicBezTo>
                    <a:cubicBezTo>
                      <a:pt x="1373" y="397"/>
                      <a:pt x="1375" y="398"/>
                      <a:pt x="1377" y="399"/>
                    </a:cubicBezTo>
                    <a:cubicBezTo>
                      <a:pt x="1377" y="381"/>
                      <a:pt x="1377" y="363"/>
                      <a:pt x="1377" y="344"/>
                    </a:cubicBezTo>
                    <a:cubicBezTo>
                      <a:pt x="1370" y="340"/>
                      <a:pt x="1370" y="340"/>
                      <a:pt x="1370" y="340"/>
                    </a:cubicBezTo>
                    <a:lnTo>
                      <a:pt x="1370" y="311"/>
                    </a:lnTo>
                    <a:close/>
                    <a:moveTo>
                      <a:pt x="1339" y="291"/>
                    </a:moveTo>
                    <a:cubicBezTo>
                      <a:pt x="1370" y="311"/>
                      <a:pt x="1370" y="311"/>
                      <a:pt x="1370" y="311"/>
                    </a:cubicBezTo>
                    <a:cubicBezTo>
                      <a:pt x="1370" y="340"/>
                      <a:pt x="1370" y="340"/>
                      <a:pt x="1370" y="340"/>
                    </a:cubicBezTo>
                    <a:cubicBezTo>
                      <a:pt x="1363" y="336"/>
                      <a:pt x="1363" y="336"/>
                      <a:pt x="1363" y="336"/>
                    </a:cubicBezTo>
                    <a:cubicBezTo>
                      <a:pt x="1363" y="354"/>
                      <a:pt x="1363" y="373"/>
                      <a:pt x="1363" y="392"/>
                    </a:cubicBezTo>
                    <a:cubicBezTo>
                      <a:pt x="1365" y="393"/>
                      <a:pt x="1368" y="394"/>
                      <a:pt x="1370" y="396"/>
                    </a:cubicBezTo>
                    <a:cubicBezTo>
                      <a:pt x="1370" y="500"/>
                      <a:pt x="1370" y="500"/>
                      <a:pt x="1370" y="500"/>
                    </a:cubicBezTo>
                    <a:cubicBezTo>
                      <a:pt x="1368" y="499"/>
                      <a:pt x="1365" y="498"/>
                      <a:pt x="1363" y="497"/>
                    </a:cubicBezTo>
                    <a:cubicBezTo>
                      <a:pt x="1363" y="515"/>
                      <a:pt x="1363" y="534"/>
                      <a:pt x="1363" y="553"/>
                    </a:cubicBezTo>
                    <a:cubicBezTo>
                      <a:pt x="1370" y="555"/>
                      <a:pt x="1370" y="555"/>
                      <a:pt x="1370" y="555"/>
                    </a:cubicBezTo>
                    <a:cubicBezTo>
                      <a:pt x="1370" y="579"/>
                      <a:pt x="1370" y="579"/>
                      <a:pt x="1370" y="579"/>
                    </a:cubicBezTo>
                    <a:cubicBezTo>
                      <a:pt x="1368" y="579"/>
                      <a:pt x="1365" y="578"/>
                      <a:pt x="1363" y="577"/>
                    </a:cubicBezTo>
                    <a:cubicBezTo>
                      <a:pt x="1363" y="596"/>
                      <a:pt x="1363" y="614"/>
                      <a:pt x="1363" y="633"/>
                    </a:cubicBezTo>
                    <a:cubicBezTo>
                      <a:pt x="1365" y="634"/>
                      <a:pt x="1368" y="634"/>
                      <a:pt x="1370" y="635"/>
                    </a:cubicBezTo>
                    <a:cubicBezTo>
                      <a:pt x="1370" y="659"/>
                      <a:pt x="1370" y="659"/>
                      <a:pt x="1370" y="659"/>
                    </a:cubicBezTo>
                    <a:cubicBezTo>
                      <a:pt x="1368" y="659"/>
                      <a:pt x="1365" y="658"/>
                      <a:pt x="1363" y="657"/>
                    </a:cubicBezTo>
                    <a:cubicBezTo>
                      <a:pt x="1363" y="676"/>
                      <a:pt x="1363" y="695"/>
                      <a:pt x="1363" y="714"/>
                    </a:cubicBezTo>
                    <a:cubicBezTo>
                      <a:pt x="1370" y="715"/>
                      <a:pt x="1370" y="715"/>
                      <a:pt x="1370" y="715"/>
                    </a:cubicBezTo>
                    <a:cubicBezTo>
                      <a:pt x="1370" y="739"/>
                      <a:pt x="1370" y="739"/>
                      <a:pt x="1370" y="739"/>
                    </a:cubicBezTo>
                    <a:cubicBezTo>
                      <a:pt x="1368" y="738"/>
                      <a:pt x="1365" y="738"/>
                      <a:pt x="1363" y="738"/>
                    </a:cubicBezTo>
                    <a:cubicBezTo>
                      <a:pt x="1363" y="757"/>
                      <a:pt x="1363" y="775"/>
                      <a:pt x="1363" y="794"/>
                    </a:cubicBezTo>
                    <a:cubicBezTo>
                      <a:pt x="1365" y="794"/>
                      <a:pt x="1368" y="794"/>
                      <a:pt x="1370" y="794"/>
                    </a:cubicBezTo>
                    <a:cubicBezTo>
                      <a:pt x="1370" y="829"/>
                      <a:pt x="1370" y="829"/>
                      <a:pt x="1370" y="829"/>
                    </a:cubicBezTo>
                    <a:cubicBezTo>
                      <a:pt x="1339" y="829"/>
                      <a:pt x="1339" y="829"/>
                      <a:pt x="1339" y="829"/>
                    </a:cubicBezTo>
                    <a:cubicBezTo>
                      <a:pt x="1339" y="793"/>
                      <a:pt x="1339" y="793"/>
                      <a:pt x="1339" y="793"/>
                    </a:cubicBezTo>
                    <a:cubicBezTo>
                      <a:pt x="1341" y="793"/>
                      <a:pt x="1343" y="793"/>
                      <a:pt x="1346" y="793"/>
                    </a:cubicBezTo>
                    <a:cubicBezTo>
                      <a:pt x="1346" y="774"/>
                      <a:pt x="1346" y="755"/>
                      <a:pt x="1346" y="736"/>
                    </a:cubicBezTo>
                    <a:cubicBezTo>
                      <a:pt x="1343" y="736"/>
                      <a:pt x="1341" y="735"/>
                      <a:pt x="1339" y="735"/>
                    </a:cubicBezTo>
                    <a:cubicBezTo>
                      <a:pt x="1339" y="627"/>
                      <a:pt x="1339" y="627"/>
                      <a:pt x="1339" y="627"/>
                    </a:cubicBezTo>
                    <a:cubicBezTo>
                      <a:pt x="1341" y="628"/>
                      <a:pt x="1343" y="628"/>
                      <a:pt x="1346" y="629"/>
                    </a:cubicBezTo>
                    <a:cubicBezTo>
                      <a:pt x="1346" y="610"/>
                      <a:pt x="1346" y="591"/>
                      <a:pt x="1346" y="572"/>
                    </a:cubicBezTo>
                    <a:cubicBezTo>
                      <a:pt x="1343" y="571"/>
                      <a:pt x="1341" y="570"/>
                      <a:pt x="1339" y="570"/>
                    </a:cubicBezTo>
                    <a:cubicBezTo>
                      <a:pt x="1339" y="544"/>
                      <a:pt x="1339" y="544"/>
                      <a:pt x="1339" y="544"/>
                    </a:cubicBezTo>
                    <a:cubicBezTo>
                      <a:pt x="1341" y="545"/>
                      <a:pt x="1343" y="546"/>
                      <a:pt x="1346" y="547"/>
                    </a:cubicBezTo>
                    <a:cubicBezTo>
                      <a:pt x="1346" y="528"/>
                      <a:pt x="1346" y="509"/>
                      <a:pt x="1346" y="490"/>
                    </a:cubicBezTo>
                    <a:cubicBezTo>
                      <a:pt x="1343" y="489"/>
                      <a:pt x="1341" y="488"/>
                      <a:pt x="1339" y="487"/>
                    </a:cubicBezTo>
                    <a:cubicBezTo>
                      <a:pt x="1339" y="462"/>
                      <a:pt x="1339" y="462"/>
                      <a:pt x="1339" y="462"/>
                    </a:cubicBezTo>
                    <a:cubicBezTo>
                      <a:pt x="1346" y="465"/>
                      <a:pt x="1346" y="465"/>
                      <a:pt x="1346" y="465"/>
                    </a:cubicBezTo>
                    <a:cubicBezTo>
                      <a:pt x="1346" y="446"/>
                      <a:pt x="1346" y="427"/>
                      <a:pt x="1346" y="407"/>
                    </a:cubicBezTo>
                    <a:cubicBezTo>
                      <a:pt x="1339" y="404"/>
                      <a:pt x="1339" y="404"/>
                      <a:pt x="1339" y="404"/>
                    </a:cubicBezTo>
                    <a:lnTo>
                      <a:pt x="1339" y="291"/>
                    </a:lnTo>
                    <a:close/>
                    <a:moveTo>
                      <a:pt x="1307" y="270"/>
                    </a:moveTo>
                    <a:cubicBezTo>
                      <a:pt x="1339" y="291"/>
                      <a:pt x="1339" y="291"/>
                      <a:pt x="1339" y="291"/>
                    </a:cubicBezTo>
                    <a:cubicBezTo>
                      <a:pt x="1339" y="404"/>
                      <a:pt x="1339" y="404"/>
                      <a:pt x="1339" y="404"/>
                    </a:cubicBezTo>
                    <a:cubicBezTo>
                      <a:pt x="1332" y="400"/>
                      <a:pt x="1332" y="400"/>
                      <a:pt x="1332" y="400"/>
                    </a:cubicBezTo>
                    <a:cubicBezTo>
                      <a:pt x="1332" y="420"/>
                      <a:pt x="1332" y="439"/>
                      <a:pt x="1332" y="458"/>
                    </a:cubicBezTo>
                    <a:cubicBezTo>
                      <a:pt x="1339" y="462"/>
                      <a:pt x="1339" y="462"/>
                      <a:pt x="1339" y="462"/>
                    </a:cubicBezTo>
                    <a:cubicBezTo>
                      <a:pt x="1339" y="487"/>
                      <a:pt x="1339" y="487"/>
                      <a:pt x="1339" y="487"/>
                    </a:cubicBezTo>
                    <a:cubicBezTo>
                      <a:pt x="1336" y="486"/>
                      <a:pt x="1334" y="485"/>
                      <a:pt x="1332" y="484"/>
                    </a:cubicBezTo>
                    <a:cubicBezTo>
                      <a:pt x="1332" y="503"/>
                      <a:pt x="1332" y="523"/>
                      <a:pt x="1332" y="542"/>
                    </a:cubicBezTo>
                    <a:cubicBezTo>
                      <a:pt x="1334" y="543"/>
                      <a:pt x="1336" y="544"/>
                      <a:pt x="1339" y="544"/>
                    </a:cubicBezTo>
                    <a:cubicBezTo>
                      <a:pt x="1339" y="570"/>
                      <a:pt x="1339" y="570"/>
                      <a:pt x="1339" y="570"/>
                    </a:cubicBezTo>
                    <a:cubicBezTo>
                      <a:pt x="1336" y="569"/>
                      <a:pt x="1334" y="568"/>
                      <a:pt x="1332" y="567"/>
                    </a:cubicBezTo>
                    <a:cubicBezTo>
                      <a:pt x="1332" y="587"/>
                      <a:pt x="1332" y="606"/>
                      <a:pt x="1332" y="626"/>
                    </a:cubicBezTo>
                    <a:cubicBezTo>
                      <a:pt x="1334" y="626"/>
                      <a:pt x="1336" y="627"/>
                      <a:pt x="1339" y="627"/>
                    </a:cubicBezTo>
                    <a:cubicBezTo>
                      <a:pt x="1339" y="735"/>
                      <a:pt x="1339" y="735"/>
                      <a:pt x="1339" y="735"/>
                    </a:cubicBezTo>
                    <a:cubicBezTo>
                      <a:pt x="1336" y="735"/>
                      <a:pt x="1334" y="735"/>
                      <a:pt x="1332" y="734"/>
                    </a:cubicBezTo>
                    <a:cubicBezTo>
                      <a:pt x="1332" y="754"/>
                      <a:pt x="1332" y="773"/>
                      <a:pt x="1332" y="793"/>
                    </a:cubicBezTo>
                    <a:cubicBezTo>
                      <a:pt x="1334" y="793"/>
                      <a:pt x="1336" y="793"/>
                      <a:pt x="1339" y="793"/>
                    </a:cubicBezTo>
                    <a:cubicBezTo>
                      <a:pt x="1339" y="829"/>
                      <a:pt x="1339" y="829"/>
                      <a:pt x="1339" y="829"/>
                    </a:cubicBezTo>
                    <a:cubicBezTo>
                      <a:pt x="1307" y="829"/>
                      <a:pt x="1307" y="829"/>
                      <a:pt x="1307" y="829"/>
                    </a:cubicBezTo>
                    <a:cubicBezTo>
                      <a:pt x="1307" y="706"/>
                      <a:pt x="1307" y="706"/>
                      <a:pt x="1307" y="706"/>
                    </a:cubicBezTo>
                    <a:cubicBezTo>
                      <a:pt x="1314" y="707"/>
                      <a:pt x="1314" y="707"/>
                      <a:pt x="1314" y="707"/>
                    </a:cubicBezTo>
                    <a:cubicBezTo>
                      <a:pt x="1314" y="687"/>
                      <a:pt x="1314" y="667"/>
                      <a:pt x="1314" y="647"/>
                    </a:cubicBezTo>
                    <a:cubicBezTo>
                      <a:pt x="1307" y="646"/>
                      <a:pt x="1307" y="646"/>
                      <a:pt x="1307" y="646"/>
                    </a:cubicBezTo>
                    <a:cubicBezTo>
                      <a:pt x="1307" y="534"/>
                      <a:pt x="1307" y="534"/>
                      <a:pt x="1307" y="534"/>
                    </a:cubicBezTo>
                    <a:cubicBezTo>
                      <a:pt x="1310" y="534"/>
                      <a:pt x="1312" y="535"/>
                      <a:pt x="1314" y="536"/>
                    </a:cubicBezTo>
                    <a:cubicBezTo>
                      <a:pt x="1314" y="516"/>
                      <a:pt x="1314" y="497"/>
                      <a:pt x="1314" y="477"/>
                    </a:cubicBezTo>
                    <a:cubicBezTo>
                      <a:pt x="1312" y="476"/>
                      <a:pt x="1310" y="475"/>
                      <a:pt x="1307" y="474"/>
                    </a:cubicBezTo>
                    <a:cubicBezTo>
                      <a:pt x="1307" y="448"/>
                      <a:pt x="1307" y="448"/>
                      <a:pt x="1307" y="448"/>
                    </a:cubicBezTo>
                    <a:cubicBezTo>
                      <a:pt x="1310" y="449"/>
                      <a:pt x="1312" y="450"/>
                      <a:pt x="1314" y="451"/>
                    </a:cubicBezTo>
                    <a:cubicBezTo>
                      <a:pt x="1314" y="431"/>
                      <a:pt x="1314" y="411"/>
                      <a:pt x="1314" y="391"/>
                    </a:cubicBezTo>
                    <a:cubicBezTo>
                      <a:pt x="1307" y="388"/>
                      <a:pt x="1307" y="388"/>
                      <a:pt x="1307" y="388"/>
                    </a:cubicBezTo>
                    <a:lnTo>
                      <a:pt x="1307" y="270"/>
                    </a:lnTo>
                    <a:close/>
                    <a:moveTo>
                      <a:pt x="1276" y="250"/>
                    </a:moveTo>
                    <a:cubicBezTo>
                      <a:pt x="1307" y="270"/>
                      <a:pt x="1307" y="270"/>
                      <a:pt x="1307" y="270"/>
                    </a:cubicBezTo>
                    <a:cubicBezTo>
                      <a:pt x="1307" y="388"/>
                      <a:pt x="1307" y="388"/>
                      <a:pt x="1307" y="388"/>
                    </a:cubicBezTo>
                    <a:cubicBezTo>
                      <a:pt x="1300" y="384"/>
                      <a:pt x="1300" y="384"/>
                      <a:pt x="1300" y="384"/>
                    </a:cubicBezTo>
                    <a:cubicBezTo>
                      <a:pt x="1300" y="404"/>
                      <a:pt x="1300" y="425"/>
                      <a:pt x="1300" y="445"/>
                    </a:cubicBezTo>
                    <a:cubicBezTo>
                      <a:pt x="1303" y="446"/>
                      <a:pt x="1305" y="447"/>
                      <a:pt x="1307" y="448"/>
                    </a:cubicBezTo>
                    <a:cubicBezTo>
                      <a:pt x="1307" y="474"/>
                      <a:pt x="1307" y="474"/>
                      <a:pt x="1307" y="474"/>
                    </a:cubicBezTo>
                    <a:cubicBezTo>
                      <a:pt x="1305" y="473"/>
                      <a:pt x="1303" y="472"/>
                      <a:pt x="1300" y="471"/>
                    </a:cubicBezTo>
                    <a:cubicBezTo>
                      <a:pt x="1300" y="491"/>
                      <a:pt x="1300" y="511"/>
                      <a:pt x="1300" y="531"/>
                    </a:cubicBezTo>
                    <a:cubicBezTo>
                      <a:pt x="1303" y="532"/>
                      <a:pt x="1305" y="533"/>
                      <a:pt x="1307" y="534"/>
                    </a:cubicBezTo>
                    <a:cubicBezTo>
                      <a:pt x="1307" y="646"/>
                      <a:pt x="1307" y="646"/>
                      <a:pt x="1307" y="646"/>
                    </a:cubicBezTo>
                    <a:cubicBezTo>
                      <a:pt x="1300" y="644"/>
                      <a:pt x="1300" y="644"/>
                      <a:pt x="1300" y="644"/>
                    </a:cubicBezTo>
                    <a:cubicBezTo>
                      <a:pt x="1300" y="664"/>
                      <a:pt x="1300" y="684"/>
                      <a:pt x="1300" y="705"/>
                    </a:cubicBezTo>
                    <a:cubicBezTo>
                      <a:pt x="1307" y="706"/>
                      <a:pt x="1307" y="706"/>
                      <a:pt x="1307" y="706"/>
                    </a:cubicBezTo>
                    <a:cubicBezTo>
                      <a:pt x="1307" y="829"/>
                      <a:pt x="1307" y="829"/>
                      <a:pt x="1307" y="829"/>
                    </a:cubicBezTo>
                    <a:cubicBezTo>
                      <a:pt x="1276" y="829"/>
                      <a:pt x="1276" y="829"/>
                      <a:pt x="1276" y="829"/>
                    </a:cubicBezTo>
                    <a:cubicBezTo>
                      <a:pt x="1276" y="701"/>
                      <a:pt x="1276" y="701"/>
                      <a:pt x="1276" y="701"/>
                    </a:cubicBezTo>
                    <a:cubicBezTo>
                      <a:pt x="1283" y="702"/>
                      <a:pt x="1283" y="702"/>
                      <a:pt x="1283" y="702"/>
                    </a:cubicBezTo>
                    <a:cubicBezTo>
                      <a:pt x="1283" y="682"/>
                      <a:pt x="1283" y="661"/>
                      <a:pt x="1283" y="641"/>
                    </a:cubicBezTo>
                    <a:cubicBezTo>
                      <a:pt x="1276" y="639"/>
                      <a:pt x="1276" y="639"/>
                      <a:pt x="1276" y="639"/>
                    </a:cubicBezTo>
                    <a:cubicBezTo>
                      <a:pt x="1276" y="523"/>
                      <a:pt x="1276" y="523"/>
                      <a:pt x="1276" y="523"/>
                    </a:cubicBezTo>
                    <a:cubicBezTo>
                      <a:pt x="1278" y="524"/>
                      <a:pt x="1281" y="525"/>
                      <a:pt x="1283" y="525"/>
                    </a:cubicBezTo>
                    <a:cubicBezTo>
                      <a:pt x="1283" y="505"/>
                      <a:pt x="1283" y="484"/>
                      <a:pt x="1283" y="464"/>
                    </a:cubicBezTo>
                    <a:cubicBezTo>
                      <a:pt x="1281" y="463"/>
                      <a:pt x="1278" y="462"/>
                      <a:pt x="1276" y="461"/>
                    </a:cubicBezTo>
                    <a:cubicBezTo>
                      <a:pt x="1276" y="434"/>
                      <a:pt x="1276" y="434"/>
                      <a:pt x="1276" y="434"/>
                    </a:cubicBezTo>
                    <a:cubicBezTo>
                      <a:pt x="1278" y="435"/>
                      <a:pt x="1281" y="436"/>
                      <a:pt x="1283" y="437"/>
                    </a:cubicBezTo>
                    <a:cubicBezTo>
                      <a:pt x="1283" y="416"/>
                      <a:pt x="1283" y="396"/>
                      <a:pt x="1283" y="375"/>
                    </a:cubicBezTo>
                    <a:cubicBezTo>
                      <a:pt x="1281" y="374"/>
                      <a:pt x="1278" y="373"/>
                      <a:pt x="1276" y="372"/>
                    </a:cubicBezTo>
                    <a:cubicBezTo>
                      <a:pt x="1276" y="345"/>
                      <a:pt x="1276" y="345"/>
                      <a:pt x="1276" y="345"/>
                    </a:cubicBezTo>
                    <a:cubicBezTo>
                      <a:pt x="1278" y="346"/>
                      <a:pt x="1281" y="347"/>
                      <a:pt x="1283" y="349"/>
                    </a:cubicBezTo>
                    <a:cubicBezTo>
                      <a:pt x="1283" y="328"/>
                      <a:pt x="1283" y="308"/>
                      <a:pt x="1283" y="287"/>
                    </a:cubicBezTo>
                    <a:cubicBezTo>
                      <a:pt x="1281" y="286"/>
                      <a:pt x="1278" y="284"/>
                      <a:pt x="1276" y="283"/>
                    </a:cubicBezTo>
                    <a:lnTo>
                      <a:pt x="1276" y="250"/>
                    </a:lnTo>
                    <a:close/>
                    <a:moveTo>
                      <a:pt x="1244" y="230"/>
                    </a:moveTo>
                    <a:cubicBezTo>
                      <a:pt x="1276" y="250"/>
                      <a:pt x="1276" y="250"/>
                      <a:pt x="1276" y="250"/>
                    </a:cubicBezTo>
                    <a:cubicBezTo>
                      <a:pt x="1276" y="283"/>
                      <a:pt x="1276" y="283"/>
                      <a:pt x="1276" y="283"/>
                    </a:cubicBezTo>
                    <a:cubicBezTo>
                      <a:pt x="1273" y="281"/>
                      <a:pt x="1271" y="280"/>
                      <a:pt x="1269" y="278"/>
                    </a:cubicBezTo>
                    <a:cubicBezTo>
                      <a:pt x="1269" y="299"/>
                      <a:pt x="1269" y="320"/>
                      <a:pt x="1269" y="341"/>
                    </a:cubicBezTo>
                    <a:cubicBezTo>
                      <a:pt x="1271" y="342"/>
                      <a:pt x="1273" y="344"/>
                      <a:pt x="1276" y="345"/>
                    </a:cubicBezTo>
                    <a:cubicBezTo>
                      <a:pt x="1276" y="372"/>
                      <a:pt x="1276" y="372"/>
                      <a:pt x="1276" y="372"/>
                    </a:cubicBezTo>
                    <a:cubicBezTo>
                      <a:pt x="1273" y="371"/>
                      <a:pt x="1271" y="369"/>
                      <a:pt x="1269" y="368"/>
                    </a:cubicBezTo>
                    <a:cubicBezTo>
                      <a:pt x="1269" y="389"/>
                      <a:pt x="1269" y="410"/>
                      <a:pt x="1269" y="431"/>
                    </a:cubicBezTo>
                    <a:cubicBezTo>
                      <a:pt x="1271" y="432"/>
                      <a:pt x="1273" y="433"/>
                      <a:pt x="1276" y="434"/>
                    </a:cubicBezTo>
                    <a:cubicBezTo>
                      <a:pt x="1276" y="461"/>
                      <a:pt x="1276" y="461"/>
                      <a:pt x="1276" y="461"/>
                    </a:cubicBezTo>
                    <a:cubicBezTo>
                      <a:pt x="1273" y="460"/>
                      <a:pt x="1271" y="459"/>
                      <a:pt x="1269" y="458"/>
                    </a:cubicBezTo>
                    <a:cubicBezTo>
                      <a:pt x="1269" y="479"/>
                      <a:pt x="1269" y="500"/>
                      <a:pt x="1269" y="520"/>
                    </a:cubicBezTo>
                    <a:cubicBezTo>
                      <a:pt x="1271" y="521"/>
                      <a:pt x="1273" y="522"/>
                      <a:pt x="1276" y="523"/>
                    </a:cubicBezTo>
                    <a:cubicBezTo>
                      <a:pt x="1276" y="639"/>
                      <a:pt x="1276" y="639"/>
                      <a:pt x="1276" y="639"/>
                    </a:cubicBezTo>
                    <a:cubicBezTo>
                      <a:pt x="1269" y="638"/>
                      <a:pt x="1269" y="638"/>
                      <a:pt x="1269" y="638"/>
                    </a:cubicBezTo>
                    <a:cubicBezTo>
                      <a:pt x="1269" y="658"/>
                      <a:pt x="1269" y="679"/>
                      <a:pt x="1269" y="700"/>
                    </a:cubicBezTo>
                    <a:cubicBezTo>
                      <a:pt x="1276" y="701"/>
                      <a:pt x="1276" y="701"/>
                      <a:pt x="1276" y="701"/>
                    </a:cubicBezTo>
                    <a:cubicBezTo>
                      <a:pt x="1276" y="829"/>
                      <a:pt x="1276" y="829"/>
                      <a:pt x="1276" y="829"/>
                    </a:cubicBezTo>
                    <a:cubicBezTo>
                      <a:pt x="1244" y="829"/>
                      <a:pt x="1244" y="829"/>
                      <a:pt x="1244" y="829"/>
                    </a:cubicBezTo>
                    <a:cubicBezTo>
                      <a:pt x="1244" y="789"/>
                      <a:pt x="1244" y="789"/>
                      <a:pt x="1244" y="789"/>
                    </a:cubicBezTo>
                    <a:cubicBezTo>
                      <a:pt x="1247" y="789"/>
                      <a:pt x="1249" y="789"/>
                      <a:pt x="1251" y="789"/>
                    </a:cubicBezTo>
                    <a:cubicBezTo>
                      <a:pt x="1251" y="768"/>
                      <a:pt x="1251" y="747"/>
                      <a:pt x="1251" y="725"/>
                    </a:cubicBezTo>
                    <a:cubicBezTo>
                      <a:pt x="1249" y="725"/>
                      <a:pt x="1247" y="725"/>
                      <a:pt x="1244" y="725"/>
                    </a:cubicBezTo>
                    <a:cubicBezTo>
                      <a:pt x="1244" y="697"/>
                      <a:pt x="1244" y="697"/>
                      <a:pt x="1244" y="697"/>
                    </a:cubicBezTo>
                    <a:cubicBezTo>
                      <a:pt x="1251" y="698"/>
                      <a:pt x="1251" y="698"/>
                      <a:pt x="1251" y="698"/>
                    </a:cubicBezTo>
                    <a:cubicBezTo>
                      <a:pt x="1251" y="676"/>
                      <a:pt x="1251" y="655"/>
                      <a:pt x="1251" y="634"/>
                    </a:cubicBezTo>
                    <a:cubicBezTo>
                      <a:pt x="1244" y="632"/>
                      <a:pt x="1244" y="632"/>
                      <a:pt x="1244" y="632"/>
                    </a:cubicBezTo>
                    <a:cubicBezTo>
                      <a:pt x="1244" y="604"/>
                      <a:pt x="1244" y="604"/>
                      <a:pt x="1244" y="604"/>
                    </a:cubicBezTo>
                    <a:cubicBezTo>
                      <a:pt x="1247" y="605"/>
                      <a:pt x="1249" y="606"/>
                      <a:pt x="1251" y="606"/>
                    </a:cubicBezTo>
                    <a:cubicBezTo>
                      <a:pt x="1251" y="585"/>
                      <a:pt x="1251" y="564"/>
                      <a:pt x="1251" y="542"/>
                    </a:cubicBezTo>
                    <a:cubicBezTo>
                      <a:pt x="1244" y="540"/>
                      <a:pt x="1244" y="540"/>
                      <a:pt x="1244" y="540"/>
                    </a:cubicBezTo>
                    <a:cubicBezTo>
                      <a:pt x="1244" y="420"/>
                      <a:pt x="1244" y="420"/>
                      <a:pt x="1244" y="420"/>
                    </a:cubicBezTo>
                    <a:cubicBezTo>
                      <a:pt x="1247" y="421"/>
                      <a:pt x="1249" y="422"/>
                      <a:pt x="1251" y="423"/>
                    </a:cubicBezTo>
                    <a:cubicBezTo>
                      <a:pt x="1251" y="402"/>
                      <a:pt x="1251" y="381"/>
                      <a:pt x="1251" y="359"/>
                    </a:cubicBezTo>
                    <a:cubicBezTo>
                      <a:pt x="1244" y="356"/>
                      <a:pt x="1244" y="356"/>
                      <a:pt x="1244" y="356"/>
                    </a:cubicBezTo>
                    <a:lnTo>
                      <a:pt x="1244" y="230"/>
                    </a:lnTo>
                    <a:close/>
                    <a:moveTo>
                      <a:pt x="1092" y="132"/>
                    </a:moveTo>
                    <a:cubicBezTo>
                      <a:pt x="1128" y="155"/>
                      <a:pt x="1128" y="155"/>
                      <a:pt x="1128" y="155"/>
                    </a:cubicBezTo>
                    <a:cubicBezTo>
                      <a:pt x="1128" y="324"/>
                      <a:pt x="1128" y="324"/>
                      <a:pt x="1128" y="324"/>
                    </a:cubicBezTo>
                    <a:cubicBezTo>
                      <a:pt x="1218" y="213"/>
                      <a:pt x="1218" y="213"/>
                      <a:pt x="1218" y="213"/>
                    </a:cubicBezTo>
                    <a:cubicBezTo>
                      <a:pt x="1244" y="230"/>
                      <a:pt x="1244" y="230"/>
                      <a:pt x="1244" y="230"/>
                    </a:cubicBezTo>
                    <a:cubicBezTo>
                      <a:pt x="1244" y="356"/>
                      <a:pt x="1244" y="356"/>
                      <a:pt x="1244" y="356"/>
                    </a:cubicBezTo>
                    <a:cubicBezTo>
                      <a:pt x="1237" y="352"/>
                      <a:pt x="1237" y="352"/>
                      <a:pt x="1237" y="352"/>
                    </a:cubicBezTo>
                    <a:cubicBezTo>
                      <a:pt x="1237" y="374"/>
                      <a:pt x="1237" y="395"/>
                      <a:pt x="1237" y="417"/>
                    </a:cubicBezTo>
                    <a:cubicBezTo>
                      <a:pt x="1240" y="418"/>
                      <a:pt x="1242" y="419"/>
                      <a:pt x="1244" y="420"/>
                    </a:cubicBezTo>
                    <a:cubicBezTo>
                      <a:pt x="1244" y="540"/>
                      <a:pt x="1244" y="540"/>
                      <a:pt x="1244" y="540"/>
                    </a:cubicBezTo>
                    <a:cubicBezTo>
                      <a:pt x="1237" y="538"/>
                      <a:pt x="1237" y="538"/>
                      <a:pt x="1237" y="538"/>
                    </a:cubicBezTo>
                    <a:cubicBezTo>
                      <a:pt x="1237" y="560"/>
                      <a:pt x="1237" y="581"/>
                      <a:pt x="1237" y="603"/>
                    </a:cubicBezTo>
                    <a:cubicBezTo>
                      <a:pt x="1240" y="603"/>
                      <a:pt x="1242" y="604"/>
                      <a:pt x="1244" y="604"/>
                    </a:cubicBezTo>
                    <a:cubicBezTo>
                      <a:pt x="1244" y="632"/>
                      <a:pt x="1244" y="632"/>
                      <a:pt x="1244" y="632"/>
                    </a:cubicBezTo>
                    <a:cubicBezTo>
                      <a:pt x="1237" y="631"/>
                      <a:pt x="1237" y="631"/>
                      <a:pt x="1237" y="631"/>
                    </a:cubicBezTo>
                    <a:cubicBezTo>
                      <a:pt x="1237" y="652"/>
                      <a:pt x="1237" y="674"/>
                      <a:pt x="1237" y="696"/>
                    </a:cubicBezTo>
                    <a:cubicBezTo>
                      <a:pt x="1244" y="697"/>
                      <a:pt x="1244" y="697"/>
                      <a:pt x="1244" y="697"/>
                    </a:cubicBezTo>
                    <a:cubicBezTo>
                      <a:pt x="1244" y="725"/>
                      <a:pt x="1244" y="725"/>
                      <a:pt x="1244" y="725"/>
                    </a:cubicBezTo>
                    <a:cubicBezTo>
                      <a:pt x="1242" y="724"/>
                      <a:pt x="1240" y="724"/>
                      <a:pt x="1237" y="724"/>
                    </a:cubicBezTo>
                    <a:cubicBezTo>
                      <a:pt x="1237" y="745"/>
                      <a:pt x="1237" y="767"/>
                      <a:pt x="1237" y="788"/>
                    </a:cubicBezTo>
                    <a:cubicBezTo>
                      <a:pt x="1240" y="789"/>
                      <a:pt x="1242" y="789"/>
                      <a:pt x="1244" y="789"/>
                    </a:cubicBezTo>
                    <a:cubicBezTo>
                      <a:pt x="1244" y="829"/>
                      <a:pt x="1244" y="829"/>
                      <a:pt x="1244" y="829"/>
                    </a:cubicBezTo>
                    <a:cubicBezTo>
                      <a:pt x="1092" y="829"/>
                      <a:pt x="1092" y="829"/>
                      <a:pt x="1092" y="829"/>
                    </a:cubicBezTo>
                    <a:cubicBezTo>
                      <a:pt x="1092" y="782"/>
                      <a:pt x="1092" y="782"/>
                      <a:pt x="1092" y="782"/>
                    </a:cubicBezTo>
                    <a:cubicBezTo>
                      <a:pt x="1095" y="782"/>
                      <a:pt x="1098" y="782"/>
                      <a:pt x="1102" y="783"/>
                    </a:cubicBezTo>
                    <a:cubicBezTo>
                      <a:pt x="1102" y="758"/>
                      <a:pt x="1102" y="733"/>
                      <a:pt x="1102" y="709"/>
                    </a:cubicBezTo>
                    <a:cubicBezTo>
                      <a:pt x="1098" y="708"/>
                      <a:pt x="1095" y="708"/>
                      <a:pt x="1092" y="707"/>
                    </a:cubicBezTo>
                    <a:cubicBezTo>
                      <a:pt x="1092" y="675"/>
                      <a:pt x="1092" y="675"/>
                      <a:pt x="1092" y="675"/>
                    </a:cubicBezTo>
                    <a:cubicBezTo>
                      <a:pt x="1102" y="676"/>
                      <a:pt x="1102" y="676"/>
                      <a:pt x="1102" y="676"/>
                    </a:cubicBezTo>
                    <a:cubicBezTo>
                      <a:pt x="1102" y="652"/>
                      <a:pt x="1102" y="627"/>
                      <a:pt x="1102" y="602"/>
                    </a:cubicBezTo>
                    <a:cubicBezTo>
                      <a:pt x="1098" y="602"/>
                      <a:pt x="1095" y="601"/>
                      <a:pt x="1092" y="600"/>
                    </a:cubicBezTo>
                    <a:cubicBezTo>
                      <a:pt x="1092" y="568"/>
                      <a:pt x="1092" y="568"/>
                      <a:pt x="1092" y="568"/>
                    </a:cubicBezTo>
                    <a:cubicBezTo>
                      <a:pt x="1095" y="569"/>
                      <a:pt x="1098" y="569"/>
                      <a:pt x="1102" y="570"/>
                    </a:cubicBezTo>
                    <a:cubicBezTo>
                      <a:pt x="1102" y="545"/>
                      <a:pt x="1102" y="521"/>
                      <a:pt x="1102" y="496"/>
                    </a:cubicBezTo>
                    <a:cubicBezTo>
                      <a:pt x="1098" y="495"/>
                      <a:pt x="1095" y="494"/>
                      <a:pt x="1092" y="493"/>
                    </a:cubicBezTo>
                    <a:cubicBezTo>
                      <a:pt x="1092" y="460"/>
                      <a:pt x="1092" y="460"/>
                      <a:pt x="1092" y="460"/>
                    </a:cubicBezTo>
                    <a:cubicBezTo>
                      <a:pt x="1102" y="464"/>
                      <a:pt x="1102" y="464"/>
                      <a:pt x="1102" y="464"/>
                    </a:cubicBezTo>
                    <a:cubicBezTo>
                      <a:pt x="1102" y="439"/>
                      <a:pt x="1102" y="414"/>
                      <a:pt x="1102" y="390"/>
                    </a:cubicBezTo>
                    <a:cubicBezTo>
                      <a:pt x="1098" y="388"/>
                      <a:pt x="1095" y="387"/>
                      <a:pt x="1092" y="386"/>
                    </a:cubicBezTo>
                    <a:cubicBezTo>
                      <a:pt x="1092" y="246"/>
                      <a:pt x="1092" y="246"/>
                      <a:pt x="1092" y="246"/>
                    </a:cubicBezTo>
                    <a:cubicBezTo>
                      <a:pt x="1095" y="248"/>
                      <a:pt x="1098" y="249"/>
                      <a:pt x="1102" y="251"/>
                    </a:cubicBezTo>
                    <a:cubicBezTo>
                      <a:pt x="1102" y="227"/>
                      <a:pt x="1102" y="202"/>
                      <a:pt x="1102" y="177"/>
                    </a:cubicBezTo>
                    <a:cubicBezTo>
                      <a:pt x="1092" y="171"/>
                      <a:pt x="1092" y="171"/>
                      <a:pt x="1092" y="171"/>
                    </a:cubicBezTo>
                    <a:lnTo>
                      <a:pt x="1092" y="132"/>
                    </a:lnTo>
                    <a:close/>
                    <a:moveTo>
                      <a:pt x="1050" y="105"/>
                    </a:moveTo>
                    <a:cubicBezTo>
                      <a:pt x="1092" y="132"/>
                      <a:pt x="1092" y="132"/>
                      <a:pt x="1092" y="132"/>
                    </a:cubicBezTo>
                    <a:cubicBezTo>
                      <a:pt x="1092" y="171"/>
                      <a:pt x="1092" y="171"/>
                      <a:pt x="1092" y="171"/>
                    </a:cubicBezTo>
                    <a:cubicBezTo>
                      <a:pt x="1082" y="165"/>
                      <a:pt x="1082" y="165"/>
                      <a:pt x="1082" y="165"/>
                    </a:cubicBezTo>
                    <a:cubicBezTo>
                      <a:pt x="1082" y="191"/>
                      <a:pt x="1082" y="216"/>
                      <a:pt x="1082" y="241"/>
                    </a:cubicBezTo>
                    <a:cubicBezTo>
                      <a:pt x="1086" y="243"/>
                      <a:pt x="1089" y="244"/>
                      <a:pt x="1092" y="246"/>
                    </a:cubicBezTo>
                    <a:cubicBezTo>
                      <a:pt x="1092" y="386"/>
                      <a:pt x="1092" y="386"/>
                      <a:pt x="1092" y="386"/>
                    </a:cubicBezTo>
                    <a:cubicBezTo>
                      <a:pt x="1089" y="384"/>
                      <a:pt x="1086" y="383"/>
                      <a:pt x="1082" y="382"/>
                    </a:cubicBezTo>
                    <a:cubicBezTo>
                      <a:pt x="1082" y="407"/>
                      <a:pt x="1082" y="432"/>
                      <a:pt x="1082" y="457"/>
                    </a:cubicBezTo>
                    <a:cubicBezTo>
                      <a:pt x="1092" y="460"/>
                      <a:pt x="1092" y="460"/>
                      <a:pt x="1092" y="460"/>
                    </a:cubicBezTo>
                    <a:cubicBezTo>
                      <a:pt x="1092" y="493"/>
                      <a:pt x="1092" y="493"/>
                      <a:pt x="1092" y="493"/>
                    </a:cubicBezTo>
                    <a:cubicBezTo>
                      <a:pt x="1089" y="492"/>
                      <a:pt x="1086" y="491"/>
                      <a:pt x="1082" y="490"/>
                    </a:cubicBezTo>
                    <a:cubicBezTo>
                      <a:pt x="1082" y="515"/>
                      <a:pt x="1082" y="540"/>
                      <a:pt x="1082" y="565"/>
                    </a:cubicBezTo>
                    <a:cubicBezTo>
                      <a:pt x="1086" y="566"/>
                      <a:pt x="1089" y="567"/>
                      <a:pt x="1092" y="568"/>
                    </a:cubicBezTo>
                    <a:cubicBezTo>
                      <a:pt x="1092" y="600"/>
                      <a:pt x="1092" y="600"/>
                      <a:pt x="1092" y="600"/>
                    </a:cubicBezTo>
                    <a:cubicBezTo>
                      <a:pt x="1089" y="600"/>
                      <a:pt x="1086" y="599"/>
                      <a:pt x="1082" y="598"/>
                    </a:cubicBezTo>
                    <a:cubicBezTo>
                      <a:pt x="1082" y="623"/>
                      <a:pt x="1082" y="649"/>
                      <a:pt x="1082" y="674"/>
                    </a:cubicBezTo>
                    <a:cubicBezTo>
                      <a:pt x="1092" y="675"/>
                      <a:pt x="1092" y="675"/>
                      <a:pt x="1092" y="675"/>
                    </a:cubicBezTo>
                    <a:cubicBezTo>
                      <a:pt x="1092" y="707"/>
                      <a:pt x="1092" y="707"/>
                      <a:pt x="1092" y="707"/>
                    </a:cubicBezTo>
                    <a:cubicBezTo>
                      <a:pt x="1089" y="707"/>
                      <a:pt x="1086" y="707"/>
                      <a:pt x="1082" y="706"/>
                    </a:cubicBezTo>
                    <a:cubicBezTo>
                      <a:pt x="1082" y="732"/>
                      <a:pt x="1082" y="757"/>
                      <a:pt x="1082" y="782"/>
                    </a:cubicBezTo>
                    <a:cubicBezTo>
                      <a:pt x="1086" y="782"/>
                      <a:pt x="1089" y="782"/>
                      <a:pt x="1092" y="782"/>
                    </a:cubicBezTo>
                    <a:cubicBezTo>
                      <a:pt x="1092" y="829"/>
                      <a:pt x="1092" y="829"/>
                      <a:pt x="1092" y="829"/>
                    </a:cubicBezTo>
                    <a:cubicBezTo>
                      <a:pt x="1050" y="829"/>
                      <a:pt x="1050" y="829"/>
                      <a:pt x="1050" y="829"/>
                    </a:cubicBezTo>
                    <a:cubicBezTo>
                      <a:pt x="1050" y="669"/>
                      <a:pt x="1050" y="669"/>
                      <a:pt x="1050" y="669"/>
                    </a:cubicBezTo>
                    <a:cubicBezTo>
                      <a:pt x="1059" y="670"/>
                      <a:pt x="1059" y="670"/>
                      <a:pt x="1059" y="670"/>
                    </a:cubicBezTo>
                    <a:cubicBezTo>
                      <a:pt x="1059" y="645"/>
                      <a:pt x="1059" y="619"/>
                      <a:pt x="1059" y="593"/>
                    </a:cubicBezTo>
                    <a:cubicBezTo>
                      <a:pt x="1056" y="593"/>
                      <a:pt x="1053" y="592"/>
                      <a:pt x="1050" y="591"/>
                    </a:cubicBezTo>
                    <a:cubicBezTo>
                      <a:pt x="1050" y="335"/>
                      <a:pt x="1050" y="335"/>
                      <a:pt x="1050" y="335"/>
                    </a:cubicBezTo>
                    <a:cubicBezTo>
                      <a:pt x="1059" y="339"/>
                      <a:pt x="1059" y="339"/>
                      <a:pt x="1059" y="339"/>
                    </a:cubicBezTo>
                    <a:cubicBezTo>
                      <a:pt x="1059" y="313"/>
                      <a:pt x="1059" y="288"/>
                      <a:pt x="1059" y="262"/>
                    </a:cubicBezTo>
                    <a:cubicBezTo>
                      <a:pt x="1050" y="257"/>
                      <a:pt x="1050" y="257"/>
                      <a:pt x="1050" y="257"/>
                    </a:cubicBezTo>
                    <a:lnTo>
                      <a:pt x="1050" y="105"/>
                    </a:lnTo>
                    <a:close/>
                    <a:moveTo>
                      <a:pt x="1007" y="78"/>
                    </a:moveTo>
                    <a:cubicBezTo>
                      <a:pt x="1050" y="105"/>
                      <a:pt x="1050" y="105"/>
                      <a:pt x="1050" y="105"/>
                    </a:cubicBezTo>
                    <a:cubicBezTo>
                      <a:pt x="1050" y="257"/>
                      <a:pt x="1050" y="257"/>
                      <a:pt x="1050" y="257"/>
                    </a:cubicBezTo>
                    <a:cubicBezTo>
                      <a:pt x="1040" y="252"/>
                      <a:pt x="1040" y="252"/>
                      <a:pt x="1040" y="252"/>
                    </a:cubicBezTo>
                    <a:cubicBezTo>
                      <a:pt x="1040" y="278"/>
                      <a:pt x="1040" y="304"/>
                      <a:pt x="1040" y="330"/>
                    </a:cubicBezTo>
                    <a:cubicBezTo>
                      <a:pt x="1050" y="335"/>
                      <a:pt x="1050" y="335"/>
                      <a:pt x="1050" y="335"/>
                    </a:cubicBezTo>
                    <a:cubicBezTo>
                      <a:pt x="1050" y="591"/>
                      <a:pt x="1050" y="591"/>
                      <a:pt x="1050" y="591"/>
                    </a:cubicBezTo>
                    <a:cubicBezTo>
                      <a:pt x="1046" y="591"/>
                      <a:pt x="1043" y="590"/>
                      <a:pt x="1040" y="589"/>
                    </a:cubicBezTo>
                    <a:cubicBezTo>
                      <a:pt x="1040" y="615"/>
                      <a:pt x="1040" y="641"/>
                      <a:pt x="1040" y="668"/>
                    </a:cubicBezTo>
                    <a:cubicBezTo>
                      <a:pt x="1050" y="669"/>
                      <a:pt x="1050" y="669"/>
                      <a:pt x="1050" y="669"/>
                    </a:cubicBezTo>
                    <a:cubicBezTo>
                      <a:pt x="1050" y="829"/>
                      <a:pt x="1050" y="829"/>
                      <a:pt x="1050" y="829"/>
                    </a:cubicBezTo>
                    <a:cubicBezTo>
                      <a:pt x="1007" y="829"/>
                      <a:pt x="1007" y="829"/>
                      <a:pt x="1007" y="829"/>
                    </a:cubicBezTo>
                    <a:cubicBezTo>
                      <a:pt x="1007" y="779"/>
                      <a:pt x="1007" y="779"/>
                      <a:pt x="1007" y="779"/>
                    </a:cubicBezTo>
                    <a:cubicBezTo>
                      <a:pt x="1010" y="779"/>
                      <a:pt x="1014" y="779"/>
                      <a:pt x="1017" y="779"/>
                    </a:cubicBezTo>
                    <a:cubicBezTo>
                      <a:pt x="1017" y="752"/>
                      <a:pt x="1017" y="726"/>
                      <a:pt x="1017" y="699"/>
                    </a:cubicBezTo>
                    <a:cubicBezTo>
                      <a:pt x="1014" y="699"/>
                      <a:pt x="1010" y="698"/>
                      <a:pt x="1007" y="698"/>
                    </a:cubicBezTo>
                    <a:cubicBezTo>
                      <a:pt x="1007" y="663"/>
                      <a:pt x="1007" y="663"/>
                      <a:pt x="1007" y="663"/>
                    </a:cubicBezTo>
                    <a:cubicBezTo>
                      <a:pt x="1017" y="664"/>
                      <a:pt x="1017" y="664"/>
                      <a:pt x="1017" y="664"/>
                    </a:cubicBezTo>
                    <a:cubicBezTo>
                      <a:pt x="1017" y="638"/>
                      <a:pt x="1017" y="611"/>
                      <a:pt x="1017" y="584"/>
                    </a:cubicBezTo>
                    <a:cubicBezTo>
                      <a:pt x="1007" y="582"/>
                      <a:pt x="1007" y="582"/>
                      <a:pt x="1007" y="582"/>
                    </a:cubicBezTo>
                    <a:cubicBezTo>
                      <a:pt x="1007" y="547"/>
                      <a:pt x="1007" y="547"/>
                      <a:pt x="1007" y="547"/>
                    </a:cubicBezTo>
                    <a:cubicBezTo>
                      <a:pt x="1010" y="548"/>
                      <a:pt x="1014" y="549"/>
                      <a:pt x="1017" y="550"/>
                    </a:cubicBezTo>
                    <a:cubicBezTo>
                      <a:pt x="1017" y="523"/>
                      <a:pt x="1017" y="496"/>
                      <a:pt x="1017" y="470"/>
                    </a:cubicBezTo>
                    <a:cubicBezTo>
                      <a:pt x="1007" y="467"/>
                      <a:pt x="1007" y="467"/>
                      <a:pt x="1007" y="467"/>
                    </a:cubicBezTo>
                    <a:cubicBezTo>
                      <a:pt x="1007" y="316"/>
                      <a:pt x="1007" y="316"/>
                      <a:pt x="1007" y="316"/>
                    </a:cubicBezTo>
                    <a:cubicBezTo>
                      <a:pt x="1010" y="317"/>
                      <a:pt x="1014" y="319"/>
                      <a:pt x="1017" y="320"/>
                    </a:cubicBezTo>
                    <a:cubicBezTo>
                      <a:pt x="1017" y="294"/>
                      <a:pt x="1017" y="267"/>
                      <a:pt x="1017" y="240"/>
                    </a:cubicBezTo>
                    <a:cubicBezTo>
                      <a:pt x="1007" y="235"/>
                      <a:pt x="1007" y="235"/>
                      <a:pt x="1007" y="235"/>
                    </a:cubicBezTo>
                    <a:lnTo>
                      <a:pt x="1007" y="78"/>
                    </a:lnTo>
                    <a:close/>
                    <a:moveTo>
                      <a:pt x="965" y="50"/>
                    </a:moveTo>
                    <a:cubicBezTo>
                      <a:pt x="1007" y="78"/>
                      <a:pt x="1007" y="78"/>
                      <a:pt x="1007" y="78"/>
                    </a:cubicBezTo>
                    <a:cubicBezTo>
                      <a:pt x="1007" y="235"/>
                      <a:pt x="1007" y="235"/>
                      <a:pt x="1007" y="235"/>
                    </a:cubicBezTo>
                    <a:cubicBezTo>
                      <a:pt x="998" y="231"/>
                      <a:pt x="998" y="231"/>
                      <a:pt x="998" y="231"/>
                    </a:cubicBezTo>
                    <a:cubicBezTo>
                      <a:pt x="998" y="258"/>
                      <a:pt x="998" y="285"/>
                      <a:pt x="998" y="312"/>
                    </a:cubicBezTo>
                    <a:cubicBezTo>
                      <a:pt x="1001" y="313"/>
                      <a:pt x="1004" y="315"/>
                      <a:pt x="1007" y="316"/>
                    </a:cubicBezTo>
                    <a:cubicBezTo>
                      <a:pt x="1007" y="467"/>
                      <a:pt x="1007" y="467"/>
                      <a:pt x="1007" y="467"/>
                    </a:cubicBezTo>
                    <a:cubicBezTo>
                      <a:pt x="998" y="464"/>
                      <a:pt x="998" y="464"/>
                      <a:pt x="998" y="464"/>
                    </a:cubicBezTo>
                    <a:cubicBezTo>
                      <a:pt x="998" y="491"/>
                      <a:pt x="998" y="518"/>
                      <a:pt x="998" y="545"/>
                    </a:cubicBezTo>
                    <a:cubicBezTo>
                      <a:pt x="1001" y="546"/>
                      <a:pt x="1004" y="547"/>
                      <a:pt x="1007" y="547"/>
                    </a:cubicBezTo>
                    <a:cubicBezTo>
                      <a:pt x="1007" y="582"/>
                      <a:pt x="1007" y="582"/>
                      <a:pt x="1007" y="582"/>
                    </a:cubicBezTo>
                    <a:cubicBezTo>
                      <a:pt x="998" y="580"/>
                      <a:pt x="998" y="580"/>
                      <a:pt x="998" y="580"/>
                    </a:cubicBezTo>
                    <a:cubicBezTo>
                      <a:pt x="998" y="607"/>
                      <a:pt x="998" y="635"/>
                      <a:pt x="998" y="662"/>
                    </a:cubicBezTo>
                    <a:cubicBezTo>
                      <a:pt x="1007" y="663"/>
                      <a:pt x="1007" y="663"/>
                      <a:pt x="1007" y="663"/>
                    </a:cubicBezTo>
                    <a:cubicBezTo>
                      <a:pt x="1007" y="698"/>
                      <a:pt x="1007" y="698"/>
                      <a:pt x="1007" y="698"/>
                    </a:cubicBezTo>
                    <a:cubicBezTo>
                      <a:pt x="1004" y="698"/>
                      <a:pt x="1001" y="697"/>
                      <a:pt x="998" y="697"/>
                    </a:cubicBezTo>
                    <a:cubicBezTo>
                      <a:pt x="998" y="724"/>
                      <a:pt x="998" y="751"/>
                      <a:pt x="998" y="778"/>
                    </a:cubicBezTo>
                    <a:cubicBezTo>
                      <a:pt x="1001" y="778"/>
                      <a:pt x="1004" y="778"/>
                      <a:pt x="1007" y="779"/>
                    </a:cubicBezTo>
                    <a:cubicBezTo>
                      <a:pt x="1007" y="829"/>
                      <a:pt x="1007" y="829"/>
                      <a:pt x="1007" y="829"/>
                    </a:cubicBezTo>
                    <a:cubicBezTo>
                      <a:pt x="965" y="829"/>
                      <a:pt x="965" y="829"/>
                      <a:pt x="965" y="829"/>
                    </a:cubicBezTo>
                    <a:cubicBezTo>
                      <a:pt x="965" y="537"/>
                      <a:pt x="965" y="537"/>
                      <a:pt x="965" y="537"/>
                    </a:cubicBezTo>
                    <a:cubicBezTo>
                      <a:pt x="968" y="538"/>
                      <a:pt x="971" y="539"/>
                      <a:pt x="975" y="539"/>
                    </a:cubicBezTo>
                    <a:cubicBezTo>
                      <a:pt x="975" y="512"/>
                      <a:pt x="975" y="484"/>
                      <a:pt x="975" y="457"/>
                    </a:cubicBezTo>
                    <a:cubicBezTo>
                      <a:pt x="971" y="456"/>
                      <a:pt x="968" y="455"/>
                      <a:pt x="965" y="454"/>
                    </a:cubicBezTo>
                    <a:cubicBezTo>
                      <a:pt x="965" y="417"/>
                      <a:pt x="965" y="417"/>
                      <a:pt x="965" y="417"/>
                    </a:cubicBezTo>
                    <a:cubicBezTo>
                      <a:pt x="968" y="418"/>
                      <a:pt x="971" y="419"/>
                      <a:pt x="975" y="421"/>
                    </a:cubicBezTo>
                    <a:cubicBezTo>
                      <a:pt x="975" y="393"/>
                      <a:pt x="975" y="365"/>
                      <a:pt x="975" y="338"/>
                    </a:cubicBezTo>
                    <a:cubicBezTo>
                      <a:pt x="971" y="336"/>
                      <a:pt x="968" y="335"/>
                      <a:pt x="965" y="334"/>
                    </a:cubicBezTo>
                    <a:cubicBezTo>
                      <a:pt x="965" y="178"/>
                      <a:pt x="965" y="178"/>
                      <a:pt x="965" y="178"/>
                    </a:cubicBezTo>
                    <a:cubicBezTo>
                      <a:pt x="968" y="179"/>
                      <a:pt x="971" y="181"/>
                      <a:pt x="975" y="183"/>
                    </a:cubicBezTo>
                    <a:cubicBezTo>
                      <a:pt x="975" y="155"/>
                      <a:pt x="975" y="128"/>
                      <a:pt x="975" y="100"/>
                    </a:cubicBezTo>
                    <a:cubicBezTo>
                      <a:pt x="971" y="98"/>
                      <a:pt x="968" y="96"/>
                      <a:pt x="965" y="94"/>
                    </a:cubicBezTo>
                    <a:lnTo>
                      <a:pt x="965" y="50"/>
                    </a:lnTo>
                    <a:close/>
                    <a:moveTo>
                      <a:pt x="923" y="23"/>
                    </a:moveTo>
                    <a:cubicBezTo>
                      <a:pt x="965" y="50"/>
                      <a:pt x="965" y="50"/>
                      <a:pt x="965" y="50"/>
                    </a:cubicBezTo>
                    <a:cubicBezTo>
                      <a:pt x="965" y="94"/>
                      <a:pt x="965" y="94"/>
                      <a:pt x="965" y="94"/>
                    </a:cubicBezTo>
                    <a:cubicBezTo>
                      <a:pt x="962" y="92"/>
                      <a:pt x="959" y="90"/>
                      <a:pt x="955" y="88"/>
                    </a:cubicBezTo>
                    <a:cubicBezTo>
                      <a:pt x="955" y="116"/>
                      <a:pt x="955" y="144"/>
                      <a:pt x="955" y="172"/>
                    </a:cubicBezTo>
                    <a:cubicBezTo>
                      <a:pt x="959" y="174"/>
                      <a:pt x="962" y="176"/>
                      <a:pt x="965" y="178"/>
                    </a:cubicBezTo>
                    <a:cubicBezTo>
                      <a:pt x="965" y="334"/>
                      <a:pt x="965" y="334"/>
                      <a:pt x="965" y="334"/>
                    </a:cubicBezTo>
                    <a:cubicBezTo>
                      <a:pt x="962" y="333"/>
                      <a:pt x="959" y="331"/>
                      <a:pt x="955" y="330"/>
                    </a:cubicBezTo>
                    <a:cubicBezTo>
                      <a:pt x="955" y="358"/>
                      <a:pt x="955" y="386"/>
                      <a:pt x="955" y="414"/>
                    </a:cubicBezTo>
                    <a:cubicBezTo>
                      <a:pt x="959" y="415"/>
                      <a:pt x="962" y="416"/>
                      <a:pt x="965" y="417"/>
                    </a:cubicBezTo>
                    <a:cubicBezTo>
                      <a:pt x="965" y="454"/>
                      <a:pt x="965" y="454"/>
                      <a:pt x="965" y="454"/>
                    </a:cubicBezTo>
                    <a:cubicBezTo>
                      <a:pt x="962" y="453"/>
                      <a:pt x="959" y="452"/>
                      <a:pt x="955" y="451"/>
                    </a:cubicBezTo>
                    <a:cubicBezTo>
                      <a:pt x="955" y="479"/>
                      <a:pt x="955" y="507"/>
                      <a:pt x="955" y="535"/>
                    </a:cubicBezTo>
                    <a:cubicBezTo>
                      <a:pt x="959" y="536"/>
                      <a:pt x="962" y="536"/>
                      <a:pt x="965" y="537"/>
                    </a:cubicBezTo>
                    <a:cubicBezTo>
                      <a:pt x="965" y="829"/>
                      <a:pt x="965" y="829"/>
                      <a:pt x="965" y="829"/>
                    </a:cubicBezTo>
                    <a:cubicBezTo>
                      <a:pt x="923" y="829"/>
                      <a:pt x="923" y="829"/>
                      <a:pt x="923" y="829"/>
                    </a:cubicBezTo>
                    <a:cubicBezTo>
                      <a:pt x="923" y="775"/>
                      <a:pt x="923" y="775"/>
                      <a:pt x="923" y="775"/>
                    </a:cubicBezTo>
                    <a:cubicBezTo>
                      <a:pt x="926" y="775"/>
                      <a:pt x="929" y="775"/>
                      <a:pt x="932" y="775"/>
                    </a:cubicBezTo>
                    <a:cubicBezTo>
                      <a:pt x="932" y="747"/>
                      <a:pt x="932" y="718"/>
                      <a:pt x="932" y="690"/>
                    </a:cubicBezTo>
                    <a:cubicBezTo>
                      <a:pt x="929" y="689"/>
                      <a:pt x="926" y="689"/>
                      <a:pt x="923" y="688"/>
                    </a:cubicBezTo>
                    <a:cubicBezTo>
                      <a:pt x="923" y="527"/>
                      <a:pt x="923" y="527"/>
                      <a:pt x="923" y="527"/>
                    </a:cubicBezTo>
                    <a:cubicBezTo>
                      <a:pt x="926" y="528"/>
                      <a:pt x="929" y="528"/>
                      <a:pt x="932" y="529"/>
                    </a:cubicBezTo>
                    <a:cubicBezTo>
                      <a:pt x="932" y="501"/>
                      <a:pt x="932" y="472"/>
                      <a:pt x="932" y="443"/>
                    </a:cubicBezTo>
                    <a:cubicBezTo>
                      <a:pt x="923" y="440"/>
                      <a:pt x="923" y="440"/>
                      <a:pt x="923" y="440"/>
                    </a:cubicBezTo>
                    <a:cubicBezTo>
                      <a:pt x="923" y="279"/>
                      <a:pt x="923" y="279"/>
                      <a:pt x="923" y="279"/>
                    </a:cubicBezTo>
                    <a:cubicBezTo>
                      <a:pt x="926" y="280"/>
                      <a:pt x="929" y="282"/>
                      <a:pt x="932" y="283"/>
                    </a:cubicBezTo>
                    <a:cubicBezTo>
                      <a:pt x="932" y="254"/>
                      <a:pt x="932" y="226"/>
                      <a:pt x="932" y="197"/>
                    </a:cubicBezTo>
                    <a:cubicBezTo>
                      <a:pt x="923" y="192"/>
                      <a:pt x="923" y="192"/>
                      <a:pt x="923" y="192"/>
                    </a:cubicBezTo>
                    <a:lnTo>
                      <a:pt x="923" y="23"/>
                    </a:lnTo>
                    <a:close/>
                    <a:moveTo>
                      <a:pt x="851" y="23"/>
                    </a:moveTo>
                    <a:cubicBezTo>
                      <a:pt x="887" y="0"/>
                      <a:pt x="887" y="0"/>
                      <a:pt x="887" y="0"/>
                    </a:cubicBezTo>
                    <a:cubicBezTo>
                      <a:pt x="923" y="23"/>
                      <a:pt x="923" y="23"/>
                      <a:pt x="923" y="23"/>
                    </a:cubicBezTo>
                    <a:cubicBezTo>
                      <a:pt x="923" y="192"/>
                      <a:pt x="923" y="192"/>
                      <a:pt x="923" y="192"/>
                    </a:cubicBezTo>
                    <a:cubicBezTo>
                      <a:pt x="913" y="188"/>
                      <a:pt x="913" y="188"/>
                      <a:pt x="913" y="188"/>
                    </a:cubicBezTo>
                    <a:cubicBezTo>
                      <a:pt x="913" y="217"/>
                      <a:pt x="913" y="246"/>
                      <a:pt x="913" y="275"/>
                    </a:cubicBezTo>
                    <a:cubicBezTo>
                      <a:pt x="916" y="276"/>
                      <a:pt x="919" y="277"/>
                      <a:pt x="923" y="279"/>
                    </a:cubicBezTo>
                    <a:cubicBezTo>
                      <a:pt x="923" y="440"/>
                      <a:pt x="923" y="440"/>
                      <a:pt x="923" y="440"/>
                    </a:cubicBezTo>
                    <a:cubicBezTo>
                      <a:pt x="913" y="438"/>
                      <a:pt x="913" y="438"/>
                      <a:pt x="913" y="438"/>
                    </a:cubicBezTo>
                    <a:cubicBezTo>
                      <a:pt x="913" y="467"/>
                      <a:pt x="913" y="496"/>
                      <a:pt x="913" y="525"/>
                    </a:cubicBezTo>
                    <a:cubicBezTo>
                      <a:pt x="916" y="525"/>
                      <a:pt x="919" y="526"/>
                      <a:pt x="923" y="527"/>
                    </a:cubicBezTo>
                    <a:cubicBezTo>
                      <a:pt x="923" y="688"/>
                      <a:pt x="923" y="688"/>
                      <a:pt x="923" y="688"/>
                    </a:cubicBezTo>
                    <a:cubicBezTo>
                      <a:pt x="919" y="688"/>
                      <a:pt x="916" y="688"/>
                      <a:pt x="913" y="687"/>
                    </a:cubicBezTo>
                    <a:cubicBezTo>
                      <a:pt x="913" y="716"/>
                      <a:pt x="913" y="745"/>
                      <a:pt x="913" y="774"/>
                    </a:cubicBezTo>
                    <a:cubicBezTo>
                      <a:pt x="916" y="775"/>
                      <a:pt x="919" y="775"/>
                      <a:pt x="923" y="775"/>
                    </a:cubicBezTo>
                    <a:cubicBezTo>
                      <a:pt x="923" y="829"/>
                      <a:pt x="923" y="829"/>
                      <a:pt x="923" y="829"/>
                    </a:cubicBezTo>
                    <a:cubicBezTo>
                      <a:pt x="851" y="829"/>
                      <a:pt x="851" y="829"/>
                      <a:pt x="851" y="829"/>
                    </a:cubicBezTo>
                    <a:cubicBezTo>
                      <a:pt x="851" y="775"/>
                      <a:pt x="851" y="775"/>
                      <a:pt x="851" y="775"/>
                    </a:cubicBezTo>
                    <a:cubicBezTo>
                      <a:pt x="854" y="775"/>
                      <a:pt x="857" y="775"/>
                      <a:pt x="860" y="774"/>
                    </a:cubicBezTo>
                    <a:cubicBezTo>
                      <a:pt x="860" y="745"/>
                      <a:pt x="860" y="716"/>
                      <a:pt x="860" y="687"/>
                    </a:cubicBezTo>
                    <a:cubicBezTo>
                      <a:pt x="857" y="688"/>
                      <a:pt x="854" y="688"/>
                      <a:pt x="851" y="688"/>
                    </a:cubicBezTo>
                    <a:cubicBezTo>
                      <a:pt x="851" y="527"/>
                      <a:pt x="851" y="527"/>
                      <a:pt x="851" y="527"/>
                    </a:cubicBezTo>
                    <a:cubicBezTo>
                      <a:pt x="854" y="526"/>
                      <a:pt x="857" y="525"/>
                      <a:pt x="860" y="525"/>
                    </a:cubicBezTo>
                    <a:cubicBezTo>
                      <a:pt x="860" y="496"/>
                      <a:pt x="860" y="467"/>
                      <a:pt x="860" y="438"/>
                    </a:cubicBezTo>
                    <a:cubicBezTo>
                      <a:pt x="851" y="440"/>
                      <a:pt x="851" y="440"/>
                      <a:pt x="851" y="440"/>
                    </a:cubicBezTo>
                    <a:cubicBezTo>
                      <a:pt x="851" y="403"/>
                      <a:pt x="851" y="403"/>
                      <a:pt x="851" y="403"/>
                    </a:cubicBezTo>
                    <a:cubicBezTo>
                      <a:pt x="854" y="402"/>
                      <a:pt x="857" y="401"/>
                      <a:pt x="860" y="400"/>
                    </a:cubicBezTo>
                    <a:cubicBezTo>
                      <a:pt x="860" y="371"/>
                      <a:pt x="860" y="342"/>
                      <a:pt x="860" y="313"/>
                    </a:cubicBezTo>
                    <a:cubicBezTo>
                      <a:pt x="857" y="314"/>
                      <a:pt x="854" y="315"/>
                      <a:pt x="851" y="316"/>
                    </a:cubicBezTo>
                    <a:lnTo>
                      <a:pt x="851" y="23"/>
                    </a:lnTo>
                    <a:close/>
                    <a:moveTo>
                      <a:pt x="808" y="50"/>
                    </a:moveTo>
                    <a:cubicBezTo>
                      <a:pt x="851" y="23"/>
                      <a:pt x="851" y="23"/>
                      <a:pt x="851" y="23"/>
                    </a:cubicBezTo>
                    <a:cubicBezTo>
                      <a:pt x="851" y="316"/>
                      <a:pt x="851" y="316"/>
                      <a:pt x="851" y="316"/>
                    </a:cubicBezTo>
                    <a:cubicBezTo>
                      <a:pt x="847" y="318"/>
                      <a:pt x="844" y="319"/>
                      <a:pt x="841" y="320"/>
                    </a:cubicBezTo>
                    <a:cubicBezTo>
                      <a:pt x="841" y="349"/>
                      <a:pt x="841" y="378"/>
                      <a:pt x="841" y="406"/>
                    </a:cubicBezTo>
                    <a:cubicBezTo>
                      <a:pt x="844" y="405"/>
                      <a:pt x="847" y="404"/>
                      <a:pt x="851" y="403"/>
                    </a:cubicBezTo>
                    <a:cubicBezTo>
                      <a:pt x="851" y="440"/>
                      <a:pt x="851" y="440"/>
                      <a:pt x="851" y="440"/>
                    </a:cubicBezTo>
                    <a:cubicBezTo>
                      <a:pt x="841" y="443"/>
                      <a:pt x="841" y="443"/>
                      <a:pt x="841" y="443"/>
                    </a:cubicBezTo>
                    <a:cubicBezTo>
                      <a:pt x="841" y="472"/>
                      <a:pt x="841" y="501"/>
                      <a:pt x="841" y="529"/>
                    </a:cubicBezTo>
                    <a:cubicBezTo>
                      <a:pt x="844" y="528"/>
                      <a:pt x="847" y="528"/>
                      <a:pt x="851" y="527"/>
                    </a:cubicBezTo>
                    <a:cubicBezTo>
                      <a:pt x="851" y="688"/>
                      <a:pt x="851" y="688"/>
                      <a:pt x="851" y="688"/>
                    </a:cubicBezTo>
                    <a:cubicBezTo>
                      <a:pt x="847" y="689"/>
                      <a:pt x="844" y="689"/>
                      <a:pt x="841" y="690"/>
                    </a:cubicBezTo>
                    <a:cubicBezTo>
                      <a:pt x="841" y="718"/>
                      <a:pt x="841" y="747"/>
                      <a:pt x="841" y="775"/>
                    </a:cubicBezTo>
                    <a:cubicBezTo>
                      <a:pt x="844" y="775"/>
                      <a:pt x="847" y="775"/>
                      <a:pt x="851" y="775"/>
                    </a:cubicBezTo>
                    <a:cubicBezTo>
                      <a:pt x="851" y="829"/>
                      <a:pt x="851" y="829"/>
                      <a:pt x="851" y="829"/>
                    </a:cubicBezTo>
                    <a:cubicBezTo>
                      <a:pt x="808" y="829"/>
                      <a:pt x="808" y="829"/>
                      <a:pt x="808" y="829"/>
                    </a:cubicBezTo>
                    <a:cubicBezTo>
                      <a:pt x="808" y="657"/>
                      <a:pt x="808" y="657"/>
                      <a:pt x="808" y="657"/>
                    </a:cubicBezTo>
                    <a:cubicBezTo>
                      <a:pt x="818" y="656"/>
                      <a:pt x="818" y="656"/>
                      <a:pt x="818" y="656"/>
                    </a:cubicBezTo>
                    <a:cubicBezTo>
                      <a:pt x="818" y="627"/>
                      <a:pt x="818" y="600"/>
                      <a:pt x="818" y="571"/>
                    </a:cubicBezTo>
                    <a:cubicBezTo>
                      <a:pt x="808" y="573"/>
                      <a:pt x="808" y="573"/>
                      <a:pt x="808" y="573"/>
                    </a:cubicBezTo>
                    <a:cubicBezTo>
                      <a:pt x="808" y="537"/>
                      <a:pt x="808" y="537"/>
                      <a:pt x="808" y="537"/>
                    </a:cubicBezTo>
                    <a:cubicBezTo>
                      <a:pt x="812" y="536"/>
                      <a:pt x="815" y="536"/>
                      <a:pt x="818" y="535"/>
                    </a:cubicBezTo>
                    <a:cubicBezTo>
                      <a:pt x="818" y="507"/>
                      <a:pt x="818" y="479"/>
                      <a:pt x="818" y="451"/>
                    </a:cubicBezTo>
                    <a:cubicBezTo>
                      <a:pt x="815" y="452"/>
                      <a:pt x="812" y="453"/>
                      <a:pt x="808" y="454"/>
                    </a:cubicBezTo>
                    <a:cubicBezTo>
                      <a:pt x="808" y="297"/>
                      <a:pt x="808" y="297"/>
                      <a:pt x="808" y="297"/>
                    </a:cubicBezTo>
                    <a:cubicBezTo>
                      <a:pt x="812" y="296"/>
                      <a:pt x="815" y="295"/>
                      <a:pt x="818" y="293"/>
                    </a:cubicBezTo>
                    <a:cubicBezTo>
                      <a:pt x="818" y="265"/>
                      <a:pt x="818" y="237"/>
                      <a:pt x="818" y="209"/>
                    </a:cubicBezTo>
                    <a:cubicBezTo>
                      <a:pt x="815" y="211"/>
                      <a:pt x="812" y="212"/>
                      <a:pt x="808" y="214"/>
                    </a:cubicBezTo>
                    <a:lnTo>
                      <a:pt x="808" y="50"/>
                    </a:lnTo>
                    <a:close/>
                    <a:moveTo>
                      <a:pt x="766" y="78"/>
                    </a:moveTo>
                    <a:cubicBezTo>
                      <a:pt x="808" y="50"/>
                      <a:pt x="808" y="50"/>
                      <a:pt x="808" y="50"/>
                    </a:cubicBezTo>
                    <a:cubicBezTo>
                      <a:pt x="808" y="214"/>
                      <a:pt x="808" y="214"/>
                      <a:pt x="808" y="214"/>
                    </a:cubicBezTo>
                    <a:cubicBezTo>
                      <a:pt x="805" y="216"/>
                      <a:pt x="802" y="217"/>
                      <a:pt x="799" y="219"/>
                    </a:cubicBezTo>
                    <a:cubicBezTo>
                      <a:pt x="799" y="246"/>
                      <a:pt x="799" y="274"/>
                      <a:pt x="799" y="302"/>
                    </a:cubicBezTo>
                    <a:cubicBezTo>
                      <a:pt x="802" y="300"/>
                      <a:pt x="805" y="299"/>
                      <a:pt x="808" y="297"/>
                    </a:cubicBezTo>
                    <a:cubicBezTo>
                      <a:pt x="808" y="454"/>
                      <a:pt x="808" y="454"/>
                      <a:pt x="808" y="454"/>
                    </a:cubicBezTo>
                    <a:cubicBezTo>
                      <a:pt x="805" y="455"/>
                      <a:pt x="802" y="456"/>
                      <a:pt x="799" y="457"/>
                    </a:cubicBezTo>
                    <a:cubicBezTo>
                      <a:pt x="799" y="484"/>
                      <a:pt x="799" y="512"/>
                      <a:pt x="799" y="539"/>
                    </a:cubicBezTo>
                    <a:cubicBezTo>
                      <a:pt x="802" y="539"/>
                      <a:pt x="805" y="538"/>
                      <a:pt x="808" y="537"/>
                    </a:cubicBezTo>
                    <a:cubicBezTo>
                      <a:pt x="808" y="573"/>
                      <a:pt x="808" y="573"/>
                      <a:pt x="808" y="573"/>
                    </a:cubicBezTo>
                    <a:cubicBezTo>
                      <a:pt x="799" y="575"/>
                      <a:pt x="799" y="575"/>
                      <a:pt x="799" y="575"/>
                    </a:cubicBezTo>
                    <a:cubicBezTo>
                      <a:pt x="799" y="603"/>
                      <a:pt x="799" y="631"/>
                      <a:pt x="799" y="658"/>
                    </a:cubicBezTo>
                    <a:cubicBezTo>
                      <a:pt x="808" y="657"/>
                      <a:pt x="808" y="657"/>
                      <a:pt x="808" y="657"/>
                    </a:cubicBezTo>
                    <a:cubicBezTo>
                      <a:pt x="808" y="829"/>
                      <a:pt x="808" y="829"/>
                      <a:pt x="808" y="829"/>
                    </a:cubicBezTo>
                    <a:cubicBezTo>
                      <a:pt x="766" y="829"/>
                      <a:pt x="766" y="829"/>
                      <a:pt x="766" y="829"/>
                    </a:cubicBezTo>
                    <a:cubicBezTo>
                      <a:pt x="766" y="779"/>
                      <a:pt x="766" y="779"/>
                      <a:pt x="766" y="779"/>
                    </a:cubicBezTo>
                    <a:cubicBezTo>
                      <a:pt x="769" y="778"/>
                      <a:pt x="772" y="778"/>
                      <a:pt x="776" y="778"/>
                    </a:cubicBezTo>
                    <a:cubicBezTo>
                      <a:pt x="776" y="751"/>
                      <a:pt x="776" y="724"/>
                      <a:pt x="776" y="697"/>
                    </a:cubicBezTo>
                    <a:cubicBezTo>
                      <a:pt x="772" y="697"/>
                      <a:pt x="769" y="698"/>
                      <a:pt x="766" y="698"/>
                    </a:cubicBezTo>
                    <a:cubicBezTo>
                      <a:pt x="766" y="316"/>
                      <a:pt x="766" y="316"/>
                      <a:pt x="766" y="316"/>
                    </a:cubicBezTo>
                    <a:cubicBezTo>
                      <a:pt x="769" y="315"/>
                      <a:pt x="772" y="313"/>
                      <a:pt x="776" y="312"/>
                    </a:cubicBezTo>
                    <a:cubicBezTo>
                      <a:pt x="776" y="285"/>
                      <a:pt x="776" y="258"/>
                      <a:pt x="776" y="231"/>
                    </a:cubicBezTo>
                    <a:cubicBezTo>
                      <a:pt x="766" y="235"/>
                      <a:pt x="766" y="235"/>
                      <a:pt x="766" y="235"/>
                    </a:cubicBezTo>
                    <a:cubicBezTo>
                      <a:pt x="766" y="200"/>
                      <a:pt x="766" y="200"/>
                      <a:pt x="766" y="200"/>
                    </a:cubicBezTo>
                    <a:cubicBezTo>
                      <a:pt x="776" y="195"/>
                      <a:pt x="776" y="195"/>
                      <a:pt x="776" y="195"/>
                    </a:cubicBezTo>
                    <a:cubicBezTo>
                      <a:pt x="776" y="168"/>
                      <a:pt x="776" y="141"/>
                      <a:pt x="776" y="114"/>
                    </a:cubicBezTo>
                    <a:cubicBezTo>
                      <a:pt x="772" y="116"/>
                      <a:pt x="769" y="118"/>
                      <a:pt x="766" y="120"/>
                    </a:cubicBezTo>
                    <a:lnTo>
                      <a:pt x="766" y="78"/>
                    </a:lnTo>
                    <a:close/>
                    <a:moveTo>
                      <a:pt x="724" y="105"/>
                    </a:moveTo>
                    <a:cubicBezTo>
                      <a:pt x="766" y="78"/>
                      <a:pt x="766" y="78"/>
                      <a:pt x="766" y="78"/>
                    </a:cubicBezTo>
                    <a:cubicBezTo>
                      <a:pt x="766" y="120"/>
                      <a:pt x="766" y="120"/>
                      <a:pt x="766" y="120"/>
                    </a:cubicBezTo>
                    <a:cubicBezTo>
                      <a:pt x="763" y="122"/>
                      <a:pt x="760" y="124"/>
                      <a:pt x="756" y="126"/>
                    </a:cubicBezTo>
                    <a:cubicBezTo>
                      <a:pt x="756" y="152"/>
                      <a:pt x="756" y="179"/>
                      <a:pt x="756" y="206"/>
                    </a:cubicBezTo>
                    <a:cubicBezTo>
                      <a:pt x="766" y="200"/>
                      <a:pt x="766" y="200"/>
                      <a:pt x="766" y="200"/>
                    </a:cubicBezTo>
                    <a:cubicBezTo>
                      <a:pt x="766" y="235"/>
                      <a:pt x="766" y="235"/>
                      <a:pt x="766" y="235"/>
                    </a:cubicBezTo>
                    <a:cubicBezTo>
                      <a:pt x="756" y="240"/>
                      <a:pt x="756" y="240"/>
                      <a:pt x="756" y="240"/>
                    </a:cubicBezTo>
                    <a:cubicBezTo>
                      <a:pt x="756" y="267"/>
                      <a:pt x="756" y="294"/>
                      <a:pt x="756" y="320"/>
                    </a:cubicBezTo>
                    <a:cubicBezTo>
                      <a:pt x="760" y="319"/>
                      <a:pt x="763" y="317"/>
                      <a:pt x="766" y="316"/>
                    </a:cubicBezTo>
                    <a:cubicBezTo>
                      <a:pt x="766" y="698"/>
                      <a:pt x="766" y="698"/>
                      <a:pt x="766" y="698"/>
                    </a:cubicBezTo>
                    <a:cubicBezTo>
                      <a:pt x="763" y="698"/>
                      <a:pt x="760" y="699"/>
                      <a:pt x="756" y="699"/>
                    </a:cubicBezTo>
                    <a:cubicBezTo>
                      <a:pt x="756" y="726"/>
                      <a:pt x="756" y="752"/>
                      <a:pt x="756" y="779"/>
                    </a:cubicBezTo>
                    <a:cubicBezTo>
                      <a:pt x="760" y="779"/>
                      <a:pt x="763" y="779"/>
                      <a:pt x="766" y="779"/>
                    </a:cubicBezTo>
                    <a:cubicBezTo>
                      <a:pt x="766" y="829"/>
                      <a:pt x="766" y="829"/>
                      <a:pt x="766" y="829"/>
                    </a:cubicBezTo>
                    <a:cubicBezTo>
                      <a:pt x="724" y="829"/>
                      <a:pt x="724" y="829"/>
                      <a:pt x="724" y="829"/>
                    </a:cubicBezTo>
                    <a:cubicBezTo>
                      <a:pt x="724" y="669"/>
                      <a:pt x="724" y="669"/>
                      <a:pt x="724" y="669"/>
                    </a:cubicBezTo>
                    <a:cubicBezTo>
                      <a:pt x="733" y="668"/>
                      <a:pt x="733" y="668"/>
                      <a:pt x="733" y="668"/>
                    </a:cubicBezTo>
                    <a:cubicBezTo>
                      <a:pt x="733" y="641"/>
                      <a:pt x="733" y="615"/>
                      <a:pt x="733" y="589"/>
                    </a:cubicBezTo>
                    <a:cubicBezTo>
                      <a:pt x="730" y="590"/>
                      <a:pt x="727" y="591"/>
                      <a:pt x="724" y="591"/>
                    </a:cubicBezTo>
                    <a:cubicBezTo>
                      <a:pt x="724" y="446"/>
                      <a:pt x="724" y="446"/>
                      <a:pt x="724" y="446"/>
                    </a:cubicBezTo>
                    <a:cubicBezTo>
                      <a:pt x="727" y="445"/>
                      <a:pt x="730" y="444"/>
                      <a:pt x="733" y="443"/>
                    </a:cubicBezTo>
                    <a:cubicBezTo>
                      <a:pt x="733" y="417"/>
                      <a:pt x="733" y="391"/>
                      <a:pt x="733" y="365"/>
                    </a:cubicBezTo>
                    <a:cubicBezTo>
                      <a:pt x="730" y="366"/>
                      <a:pt x="727" y="367"/>
                      <a:pt x="724" y="368"/>
                    </a:cubicBezTo>
                    <a:lnTo>
                      <a:pt x="724" y="105"/>
                    </a:lnTo>
                    <a:close/>
                    <a:moveTo>
                      <a:pt x="681" y="132"/>
                    </a:moveTo>
                    <a:cubicBezTo>
                      <a:pt x="724" y="105"/>
                      <a:pt x="724" y="105"/>
                      <a:pt x="724" y="105"/>
                    </a:cubicBezTo>
                    <a:cubicBezTo>
                      <a:pt x="724" y="368"/>
                      <a:pt x="724" y="368"/>
                      <a:pt x="724" y="368"/>
                    </a:cubicBezTo>
                    <a:cubicBezTo>
                      <a:pt x="720" y="370"/>
                      <a:pt x="717" y="371"/>
                      <a:pt x="714" y="372"/>
                    </a:cubicBezTo>
                    <a:cubicBezTo>
                      <a:pt x="714" y="398"/>
                      <a:pt x="714" y="424"/>
                      <a:pt x="714" y="449"/>
                    </a:cubicBezTo>
                    <a:cubicBezTo>
                      <a:pt x="717" y="448"/>
                      <a:pt x="720" y="447"/>
                      <a:pt x="724" y="446"/>
                    </a:cubicBezTo>
                    <a:cubicBezTo>
                      <a:pt x="724" y="591"/>
                      <a:pt x="724" y="591"/>
                      <a:pt x="724" y="591"/>
                    </a:cubicBezTo>
                    <a:cubicBezTo>
                      <a:pt x="720" y="592"/>
                      <a:pt x="717" y="593"/>
                      <a:pt x="714" y="593"/>
                    </a:cubicBezTo>
                    <a:cubicBezTo>
                      <a:pt x="714" y="619"/>
                      <a:pt x="714" y="645"/>
                      <a:pt x="714" y="670"/>
                    </a:cubicBezTo>
                    <a:cubicBezTo>
                      <a:pt x="724" y="669"/>
                      <a:pt x="724" y="669"/>
                      <a:pt x="724" y="669"/>
                    </a:cubicBezTo>
                    <a:cubicBezTo>
                      <a:pt x="724" y="829"/>
                      <a:pt x="724" y="829"/>
                      <a:pt x="724" y="829"/>
                    </a:cubicBezTo>
                    <a:cubicBezTo>
                      <a:pt x="681" y="829"/>
                      <a:pt x="681" y="829"/>
                      <a:pt x="681" y="829"/>
                    </a:cubicBezTo>
                    <a:cubicBezTo>
                      <a:pt x="681" y="782"/>
                      <a:pt x="681" y="782"/>
                      <a:pt x="681" y="782"/>
                    </a:cubicBezTo>
                    <a:cubicBezTo>
                      <a:pt x="685" y="782"/>
                      <a:pt x="688" y="782"/>
                      <a:pt x="691" y="782"/>
                    </a:cubicBezTo>
                    <a:cubicBezTo>
                      <a:pt x="691" y="757"/>
                      <a:pt x="691" y="732"/>
                      <a:pt x="691" y="706"/>
                    </a:cubicBezTo>
                    <a:cubicBezTo>
                      <a:pt x="688" y="707"/>
                      <a:pt x="685" y="707"/>
                      <a:pt x="681" y="707"/>
                    </a:cubicBezTo>
                    <a:cubicBezTo>
                      <a:pt x="681" y="675"/>
                      <a:pt x="681" y="675"/>
                      <a:pt x="681" y="675"/>
                    </a:cubicBezTo>
                    <a:cubicBezTo>
                      <a:pt x="691" y="674"/>
                      <a:pt x="691" y="674"/>
                      <a:pt x="691" y="674"/>
                    </a:cubicBezTo>
                    <a:cubicBezTo>
                      <a:pt x="691" y="649"/>
                      <a:pt x="691" y="623"/>
                      <a:pt x="691" y="598"/>
                    </a:cubicBezTo>
                    <a:cubicBezTo>
                      <a:pt x="688" y="599"/>
                      <a:pt x="685" y="600"/>
                      <a:pt x="681" y="600"/>
                    </a:cubicBezTo>
                    <a:cubicBezTo>
                      <a:pt x="681" y="568"/>
                      <a:pt x="681" y="568"/>
                      <a:pt x="681" y="568"/>
                    </a:cubicBezTo>
                    <a:cubicBezTo>
                      <a:pt x="685" y="567"/>
                      <a:pt x="688" y="566"/>
                      <a:pt x="691" y="565"/>
                    </a:cubicBezTo>
                    <a:cubicBezTo>
                      <a:pt x="691" y="540"/>
                      <a:pt x="691" y="515"/>
                      <a:pt x="691" y="490"/>
                    </a:cubicBezTo>
                    <a:cubicBezTo>
                      <a:pt x="688" y="491"/>
                      <a:pt x="685" y="492"/>
                      <a:pt x="681" y="493"/>
                    </a:cubicBezTo>
                    <a:cubicBezTo>
                      <a:pt x="681" y="460"/>
                      <a:pt x="681" y="460"/>
                      <a:pt x="681" y="460"/>
                    </a:cubicBezTo>
                    <a:cubicBezTo>
                      <a:pt x="691" y="457"/>
                      <a:pt x="691" y="457"/>
                      <a:pt x="691" y="457"/>
                    </a:cubicBezTo>
                    <a:cubicBezTo>
                      <a:pt x="691" y="432"/>
                      <a:pt x="691" y="407"/>
                      <a:pt x="691" y="382"/>
                    </a:cubicBezTo>
                    <a:cubicBezTo>
                      <a:pt x="688" y="383"/>
                      <a:pt x="685" y="384"/>
                      <a:pt x="681" y="386"/>
                    </a:cubicBezTo>
                    <a:cubicBezTo>
                      <a:pt x="681" y="353"/>
                      <a:pt x="681" y="353"/>
                      <a:pt x="681" y="353"/>
                    </a:cubicBezTo>
                    <a:cubicBezTo>
                      <a:pt x="691" y="349"/>
                      <a:pt x="691" y="349"/>
                      <a:pt x="691" y="349"/>
                    </a:cubicBezTo>
                    <a:cubicBezTo>
                      <a:pt x="691" y="324"/>
                      <a:pt x="691" y="299"/>
                      <a:pt x="691" y="274"/>
                    </a:cubicBezTo>
                    <a:cubicBezTo>
                      <a:pt x="681" y="279"/>
                      <a:pt x="681" y="279"/>
                      <a:pt x="681" y="279"/>
                    </a:cubicBezTo>
                    <a:cubicBezTo>
                      <a:pt x="681" y="246"/>
                      <a:pt x="681" y="246"/>
                      <a:pt x="681" y="246"/>
                    </a:cubicBezTo>
                    <a:cubicBezTo>
                      <a:pt x="685" y="244"/>
                      <a:pt x="688" y="243"/>
                      <a:pt x="691" y="241"/>
                    </a:cubicBezTo>
                    <a:cubicBezTo>
                      <a:pt x="691" y="216"/>
                      <a:pt x="691" y="191"/>
                      <a:pt x="691" y="165"/>
                    </a:cubicBezTo>
                    <a:cubicBezTo>
                      <a:pt x="681" y="171"/>
                      <a:pt x="681" y="171"/>
                      <a:pt x="681" y="171"/>
                    </a:cubicBezTo>
                    <a:lnTo>
                      <a:pt x="681" y="132"/>
                    </a:lnTo>
                    <a:close/>
                    <a:moveTo>
                      <a:pt x="529" y="230"/>
                    </a:moveTo>
                    <a:cubicBezTo>
                      <a:pt x="556" y="213"/>
                      <a:pt x="556" y="213"/>
                      <a:pt x="556" y="213"/>
                    </a:cubicBezTo>
                    <a:cubicBezTo>
                      <a:pt x="645" y="257"/>
                      <a:pt x="645" y="257"/>
                      <a:pt x="645" y="257"/>
                    </a:cubicBezTo>
                    <a:cubicBezTo>
                      <a:pt x="645" y="155"/>
                      <a:pt x="645" y="155"/>
                      <a:pt x="645" y="155"/>
                    </a:cubicBezTo>
                    <a:cubicBezTo>
                      <a:pt x="681" y="132"/>
                      <a:pt x="681" y="132"/>
                      <a:pt x="681" y="132"/>
                    </a:cubicBezTo>
                    <a:cubicBezTo>
                      <a:pt x="681" y="171"/>
                      <a:pt x="681" y="171"/>
                      <a:pt x="681" y="171"/>
                    </a:cubicBezTo>
                    <a:cubicBezTo>
                      <a:pt x="672" y="177"/>
                      <a:pt x="672" y="177"/>
                      <a:pt x="672" y="177"/>
                    </a:cubicBezTo>
                    <a:cubicBezTo>
                      <a:pt x="672" y="202"/>
                      <a:pt x="672" y="227"/>
                      <a:pt x="672" y="251"/>
                    </a:cubicBezTo>
                    <a:cubicBezTo>
                      <a:pt x="675" y="249"/>
                      <a:pt x="678" y="248"/>
                      <a:pt x="681" y="246"/>
                    </a:cubicBezTo>
                    <a:cubicBezTo>
                      <a:pt x="681" y="279"/>
                      <a:pt x="681" y="279"/>
                      <a:pt x="681" y="279"/>
                    </a:cubicBezTo>
                    <a:cubicBezTo>
                      <a:pt x="672" y="283"/>
                      <a:pt x="672" y="283"/>
                      <a:pt x="672" y="283"/>
                    </a:cubicBezTo>
                    <a:cubicBezTo>
                      <a:pt x="672" y="308"/>
                      <a:pt x="672" y="333"/>
                      <a:pt x="672" y="357"/>
                    </a:cubicBezTo>
                    <a:cubicBezTo>
                      <a:pt x="681" y="353"/>
                      <a:pt x="681" y="353"/>
                      <a:pt x="681" y="353"/>
                    </a:cubicBezTo>
                    <a:cubicBezTo>
                      <a:pt x="681" y="386"/>
                      <a:pt x="681" y="386"/>
                      <a:pt x="681" y="386"/>
                    </a:cubicBezTo>
                    <a:cubicBezTo>
                      <a:pt x="678" y="387"/>
                      <a:pt x="675" y="388"/>
                      <a:pt x="672" y="390"/>
                    </a:cubicBezTo>
                    <a:cubicBezTo>
                      <a:pt x="672" y="414"/>
                      <a:pt x="672" y="439"/>
                      <a:pt x="672" y="464"/>
                    </a:cubicBezTo>
                    <a:cubicBezTo>
                      <a:pt x="681" y="460"/>
                      <a:pt x="681" y="460"/>
                      <a:pt x="681" y="460"/>
                    </a:cubicBezTo>
                    <a:cubicBezTo>
                      <a:pt x="681" y="493"/>
                      <a:pt x="681" y="493"/>
                      <a:pt x="681" y="493"/>
                    </a:cubicBezTo>
                    <a:cubicBezTo>
                      <a:pt x="678" y="494"/>
                      <a:pt x="675" y="495"/>
                      <a:pt x="672" y="496"/>
                    </a:cubicBezTo>
                    <a:cubicBezTo>
                      <a:pt x="672" y="521"/>
                      <a:pt x="672" y="545"/>
                      <a:pt x="672" y="570"/>
                    </a:cubicBezTo>
                    <a:cubicBezTo>
                      <a:pt x="675" y="569"/>
                      <a:pt x="678" y="569"/>
                      <a:pt x="681" y="568"/>
                    </a:cubicBezTo>
                    <a:cubicBezTo>
                      <a:pt x="681" y="600"/>
                      <a:pt x="681" y="600"/>
                      <a:pt x="681" y="600"/>
                    </a:cubicBezTo>
                    <a:cubicBezTo>
                      <a:pt x="678" y="601"/>
                      <a:pt x="675" y="602"/>
                      <a:pt x="672" y="602"/>
                    </a:cubicBezTo>
                    <a:cubicBezTo>
                      <a:pt x="672" y="627"/>
                      <a:pt x="672" y="652"/>
                      <a:pt x="672" y="676"/>
                    </a:cubicBezTo>
                    <a:cubicBezTo>
                      <a:pt x="681" y="675"/>
                      <a:pt x="681" y="675"/>
                      <a:pt x="681" y="675"/>
                    </a:cubicBezTo>
                    <a:cubicBezTo>
                      <a:pt x="681" y="707"/>
                      <a:pt x="681" y="707"/>
                      <a:pt x="681" y="707"/>
                    </a:cubicBezTo>
                    <a:cubicBezTo>
                      <a:pt x="678" y="708"/>
                      <a:pt x="675" y="708"/>
                      <a:pt x="672" y="709"/>
                    </a:cubicBezTo>
                    <a:cubicBezTo>
                      <a:pt x="672" y="733"/>
                      <a:pt x="672" y="758"/>
                      <a:pt x="672" y="783"/>
                    </a:cubicBezTo>
                    <a:cubicBezTo>
                      <a:pt x="675" y="782"/>
                      <a:pt x="678" y="782"/>
                      <a:pt x="681" y="782"/>
                    </a:cubicBezTo>
                    <a:cubicBezTo>
                      <a:pt x="681" y="829"/>
                      <a:pt x="681" y="829"/>
                      <a:pt x="681" y="829"/>
                    </a:cubicBezTo>
                    <a:cubicBezTo>
                      <a:pt x="529" y="829"/>
                      <a:pt x="529" y="829"/>
                      <a:pt x="529" y="829"/>
                    </a:cubicBezTo>
                    <a:cubicBezTo>
                      <a:pt x="529" y="789"/>
                      <a:pt x="529" y="789"/>
                      <a:pt x="529" y="789"/>
                    </a:cubicBezTo>
                    <a:cubicBezTo>
                      <a:pt x="531" y="789"/>
                      <a:pt x="534" y="789"/>
                      <a:pt x="536" y="788"/>
                    </a:cubicBezTo>
                    <a:cubicBezTo>
                      <a:pt x="536" y="767"/>
                      <a:pt x="536" y="745"/>
                      <a:pt x="536" y="724"/>
                    </a:cubicBezTo>
                    <a:cubicBezTo>
                      <a:pt x="534" y="724"/>
                      <a:pt x="531" y="724"/>
                      <a:pt x="529" y="725"/>
                    </a:cubicBezTo>
                    <a:cubicBezTo>
                      <a:pt x="529" y="697"/>
                      <a:pt x="529" y="697"/>
                      <a:pt x="529" y="697"/>
                    </a:cubicBezTo>
                    <a:cubicBezTo>
                      <a:pt x="536" y="696"/>
                      <a:pt x="536" y="696"/>
                      <a:pt x="536" y="696"/>
                    </a:cubicBezTo>
                    <a:cubicBezTo>
                      <a:pt x="536" y="674"/>
                      <a:pt x="536" y="652"/>
                      <a:pt x="536" y="631"/>
                    </a:cubicBezTo>
                    <a:cubicBezTo>
                      <a:pt x="529" y="632"/>
                      <a:pt x="529" y="632"/>
                      <a:pt x="529" y="632"/>
                    </a:cubicBezTo>
                    <a:cubicBezTo>
                      <a:pt x="529" y="604"/>
                      <a:pt x="529" y="604"/>
                      <a:pt x="529" y="604"/>
                    </a:cubicBezTo>
                    <a:cubicBezTo>
                      <a:pt x="531" y="604"/>
                      <a:pt x="534" y="603"/>
                      <a:pt x="536" y="603"/>
                    </a:cubicBezTo>
                    <a:cubicBezTo>
                      <a:pt x="536" y="581"/>
                      <a:pt x="536" y="560"/>
                      <a:pt x="536" y="538"/>
                    </a:cubicBezTo>
                    <a:cubicBezTo>
                      <a:pt x="529" y="540"/>
                      <a:pt x="529" y="540"/>
                      <a:pt x="529" y="540"/>
                    </a:cubicBezTo>
                    <a:cubicBezTo>
                      <a:pt x="529" y="512"/>
                      <a:pt x="529" y="512"/>
                      <a:pt x="529" y="512"/>
                    </a:cubicBezTo>
                    <a:cubicBezTo>
                      <a:pt x="531" y="511"/>
                      <a:pt x="534" y="511"/>
                      <a:pt x="536" y="510"/>
                    </a:cubicBezTo>
                    <a:cubicBezTo>
                      <a:pt x="536" y="488"/>
                      <a:pt x="536" y="467"/>
                      <a:pt x="536" y="445"/>
                    </a:cubicBezTo>
                    <a:cubicBezTo>
                      <a:pt x="534" y="446"/>
                      <a:pt x="531" y="447"/>
                      <a:pt x="529" y="448"/>
                    </a:cubicBezTo>
                    <a:cubicBezTo>
                      <a:pt x="529" y="420"/>
                      <a:pt x="529" y="420"/>
                      <a:pt x="529" y="420"/>
                    </a:cubicBezTo>
                    <a:cubicBezTo>
                      <a:pt x="531" y="419"/>
                      <a:pt x="534" y="418"/>
                      <a:pt x="536" y="417"/>
                    </a:cubicBezTo>
                    <a:cubicBezTo>
                      <a:pt x="536" y="395"/>
                      <a:pt x="536" y="374"/>
                      <a:pt x="536" y="352"/>
                    </a:cubicBezTo>
                    <a:cubicBezTo>
                      <a:pt x="529" y="356"/>
                      <a:pt x="529" y="356"/>
                      <a:pt x="529" y="356"/>
                    </a:cubicBezTo>
                    <a:cubicBezTo>
                      <a:pt x="529" y="328"/>
                      <a:pt x="529" y="328"/>
                      <a:pt x="529" y="328"/>
                    </a:cubicBezTo>
                    <a:cubicBezTo>
                      <a:pt x="531" y="327"/>
                      <a:pt x="534" y="325"/>
                      <a:pt x="536" y="324"/>
                    </a:cubicBezTo>
                    <a:cubicBezTo>
                      <a:pt x="536" y="302"/>
                      <a:pt x="536" y="281"/>
                      <a:pt x="536" y="259"/>
                    </a:cubicBezTo>
                    <a:cubicBezTo>
                      <a:pt x="534" y="261"/>
                      <a:pt x="531" y="262"/>
                      <a:pt x="529" y="264"/>
                    </a:cubicBezTo>
                    <a:lnTo>
                      <a:pt x="529" y="230"/>
                    </a:lnTo>
                    <a:close/>
                    <a:moveTo>
                      <a:pt x="498" y="250"/>
                    </a:moveTo>
                    <a:cubicBezTo>
                      <a:pt x="529" y="230"/>
                      <a:pt x="529" y="230"/>
                      <a:pt x="529" y="230"/>
                    </a:cubicBezTo>
                    <a:cubicBezTo>
                      <a:pt x="529" y="264"/>
                      <a:pt x="529" y="264"/>
                      <a:pt x="529" y="264"/>
                    </a:cubicBezTo>
                    <a:cubicBezTo>
                      <a:pt x="527" y="265"/>
                      <a:pt x="524" y="267"/>
                      <a:pt x="522" y="268"/>
                    </a:cubicBezTo>
                    <a:cubicBezTo>
                      <a:pt x="522" y="289"/>
                      <a:pt x="522" y="310"/>
                      <a:pt x="522" y="332"/>
                    </a:cubicBezTo>
                    <a:cubicBezTo>
                      <a:pt x="524" y="330"/>
                      <a:pt x="527" y="329"/>
                      <a:pt x="529" y="328"/>
                    </a:cubicBezTo>
                    <a:cubicBezTo>
                      <a:pt x="529" y="356"/>
                      <a:pt x="529" y="356"/>
                      <a:pt x="529" y="356"/>
                    </a:cubicBezTo>
                    <a:cubicBezTo>
                      <a:pt x="522" y="359"/>
                      <a:pt x="522" y="359"/>
                      <a:pt x="522" y="359"/>
                    </a:cubicBezTo>
                    <a:cubicBezTo>
                      <a:pt x="522" y="381"/>
                      <a:pt x="522" y="402"/>
                      <a:pt x="522" y="423"/>
                    </a:cubicBezTo>
                    <a:cubicBezTo>
                      <a:pt x="524" y="422"/>
                      <a:pt x="527" y="421"/>
                      <a:pt x="529" y="420"/>
                    </a:cubicBezTo>
                    <a:cubicBezTo>
                      <a:pt x="529" y="448"/>
                      <a:pt x="529" y="448"/>
                      <a:pt x="529" y="448"/>
                    </a:cubicBezTo>
                    <a:cubicBezTo>
                      <a:pt x="527" y="449"/>
                      <a:pt x="524" y="450"/>
                      <a:pt x="522" y="451"/>
                    </a:cubicBezTo>
                    <a:cubicBezTo>
                      <a:pt x="522" y="472"/>
                      <a:pt x="522" y="493"/>
                      <a:pt x="522" y="515"/>
                    </a:cubicBezTo>
                    <a:cubicBezTo>
                      <a:pt x="524" y="514"/>
                      <a:pt x="527" y="513"/>
                      <a:pt x="529" y="512"/>
                    </a:cubicBezTo>
                    <a:cubicBezTo>
                      <a:pt x="529" y="540"/>
                      <a:pt x="529" y="540"/>
                      <a:pt x="529" y="540"/>
                    </a:cubicBezTo>
                    <a:cubicBezTo>
                      <a:pt x="522" y="542"/>
                      <a:pt x="522" y="542"/>
                      <a:pt x="522" y="542"/>
                    </a:cubicBezTo>
                    <a:cubicBezTo>
                      <a:pt x="522" y="564"/>
                      <a:pt x="522" y="585"/>
                      <a:pt x="522" y="606"/>
                    </a:cubicBezTo>
                    <a:cubicBezTo>
                      <a:pt x="524" y="606"/>
                      <a:pt x="527" y="605"/>
                      <a:pt x="529" y="604"/>
                    </a:cubicBezTo>
                    <a:cubicBezTo>
                      <a:pt x="529" y="632"/>
                      <a:pt x="529" y="632"/>
                      <a:pt x="529" y="632"/>
                    </a:cubicBezTo>
                    <a:cubicBezTo>
                      <a:pt x="522" y="634"/>
                      <a:pt x="522" y="634"/>
                      <a:pt x="522" y="634"/>
                    </a:cubicBezTo>
                    <a:cubicBezTo>
                      <a:pt x="522" y="655"/>
                      <a:pt x="522" y="676"/>
                      <a:pt x="522" y="698"/>
                    </a:cubicBezTo>
                    <a:cubicBezTo>
                      <a:pt x="529" y="697"/>
                      <a:pt x="529" y="697"/>
                      <a:pt x="529" y="697"/>
                    </a:cubicBezTo>
                    <a:cubicBezTo>
                      <a:pt x="529" y="725"/>
                      <a:pt x="529" y="725"/>
                      <a:pt x="529" y="725"/>
                    </a:cubicBezTo>
                    <a:cubicBezTo>
                      <a:pt x="527" y="725"/>
                      <a:pt x="524" y="725"/>
                      <a:pt x="522" y="725"/>
                    </a:cubicBezTo>
                    <a:cubicBezTo>
                      <a:pt x="522" y="747"/>
                      <a:pt x="522" y="768"/>
                      <a:pt x="522" y="789"/>
                    </a:cubicBezTo>
                    <a:cubicBezTo>
                      <a:pt x="524" y="789"/>
                      <a:pt x="527" y="789"/>
                      <a:pt x="529" y="789"/>
                    </a:cubicBezTo>
                    <a:cubicBezTo>
                      <a:pt x="529" y="829"/>
                      <a:pt x="529" y="829"/>
                      <a:pt x="529" y="829"/>
                    </a:cubicBezTo>
                    <a:cubicBezTo>
                      <a:pt x="498" y="829"/>
                      <a:pt x="498" y="829"/>
                      <a:pt x="498" y="829"/>
                    </a:cubicBezTo>
                    <a:cubicBezTo>
                      <a:pt x="498" y="790"/>
                      <a:pt x="498" y="790"/>
                      <a:pt x="498" y="790"/>
                    </a:cubicBezTo>
                    <a:cubicBezTo>
                      <a:pt x="500" y="790"/>
                      <a:pt x="502" y="790"/>
                      <a:pt x="505" y="790"/>
                    </a:cubicBezTo>
                    <a:cubicBezTo>
                      <a:pt x="505" y="769"/>
                      <a:pt x="505" y="748"/>
                      <a:pt x="505" y="727"/>
                    </a:cubicBezTo>
                    <a:cubicBezTo>
                      <a:pt x="502" y="728"/>
                      <a:pt x="500" y="728"/>
                      <a:pt x="498" y="728"/>
                    </a:cubicBezTo>
                    <a:cubicBezTo>
                      <a:pt x="498" y="701"/>
                      <a:pt x="498" y="701"/>
                      <a:pt x="498" y="701"/>
                    </a:cubicBezTo>
                    <a:cubicBezTo>
                      <a:pt x="505" y="700"/>
                      <a:pt x="505" y="700"/>
                      <a:pt x="505" y="700"/>
                    </a:cubicBezTo>
                    <a:cubicBezTo>
                      <a:pt x="505" y="679"/>
                      <a:pt x="505" y="658"/>
                      <a:pt x="505" y="638"/>
                    </a:cubicBezTo>
                    <a:cubicBezTo>
                      <a:pt x="498" y="639"/>
                      <a:pt x="498" y="639"/>
                      <a:pt x="498" y="639"/>
                    </a:cubicBezTo>
                    <a:cubicBezTo>
                      <a:pt x="498" y="612"/>
                      <a:pt x="498" y="612"/>
                      <a:pt x="498" y="612"/>
                    </a:cubicBezTo>
                    <a:cubicBezTo>
                      <a:pt x="500" y="611"/>
                      <a:pt x="502" y="611"/>
                      <a:pt x="505" y="610"/>
                    </a:cubicBezTo>
                    <a:cubicBezTo>
                      <a:pt x="505" y="589"/>
                      <a:pt x="505" y="569"/>
                      <a:pt x="505" y="548"/>
                    </a:cubicBezTo>
                    <a:cubicBezTo>
                      <a:pt x="502" y="549"/>
                      <a:pt x="500" y="549"/>
                      <a:pt x="498" y="550"/>
                    </a:cubicBezTo>
                    <a:cubicBezTo>
                      <a:pt x="498" y="434"/>
                      <a:pt x="498" y="434"/>
                      <a:pt x="498" y="434"/>
                    </a:cubicBezTo>
                    <a:cubicBezTo>
                      <a:pt x="500" y="433"/>
                      <a:pt x="502" y="432"/>
                      <a:pt x="505" y="431"/>
                    </a:cubicBezTo>
                    <a:cubicBezTo>
                      <a:pt x="505" y="410"/>
                      <a:pt x="505" y="389"/>
                      <a:pt x="505" y="368"/>
                    </a:cubicBezTo>
                    <a:cubicBezTo>
                      <a:pt x="502" y="369"/>
                      <a:pt x="500" y="371"/>
                      <a:pt x="498" y="372"/>
                    </a:cubicBezTo>
                    <a:lnTo>
                      <a:pt x="498" y="250"/>
                    </a:lnTo>
                    <a:close/>
                    <a:moveTo>
                      <a:pt x="466" y="270"/>
                    </a:moveTo>
                    <a:cubicBezTo>
                      <a:pt x="498" y="250"/>
                      <a:pt x="498" y="250"/>
                      <a:pt x="498" y="250"/>
                    </a:cubicBezTo>
                    <a:cubicBezTo>
                      <a:pt x="498" y="372"/>
                      <a:pt x="498" y="372"/>
                      <a:pt x="498" y="372"/>
                    </a:cubicBezTo>
                    <a:cubicBezTo>
                      <a:pt x="495" y="373"/>
                      <a:pt x="493" y="374"/>
                      <a:pt x="490" y="375"/>
                    </a:cubicBezTo>
                    <a:cubicBezTo>
                      <a:pt x="490" y="396"/>
                      <a:pt x="490" y="416"/>
                      <a:pt x="490" y="437"/>
                    </a:cubicBezTo>
                    <a:cubicBezTo>
                      <a:pt x="493" y="436"/>
                      <a:pt x="495" y="435"/>
                      <a:pt x="498" y="434"/>
                    </a:cubicBezTo>
                    <a:cubicBezTo>
                      <a:pt x="498" y="550"/>
                      <a:pt x="498" y="550"/>
                      <a:pt x="498" y="550"/>
                    </a:cubicBezTo>
                    <a:cubicBezTo>
                      <a:pt x="495" y="551"/>
                      <a:pt x="493" y="551"/>
                      <a:pt x="490" y="552"/>
                    </a:cubicBezTo>
                    <a:cubicBezTo>
                      <a:pt x="490" y="573"/>
                      <a:pt x="490" y="593"/>
                      <a:pt x="490" y="614"/>
                    </a:cubicBezTo>
                    <a:cubicBezTo>
                      <a:pt x="493" y="613"/>
                      <a:pt x="495" y="613"/>
                      <a:pt x="498" y="612"/>
                    </a:cubicBezTo>
                    <a:cubicBezTo>
                      <a:pt x="498" y="639"/>
                      <a:pt x="498" y="639"/>
                      <a:pt x="498" y="639"/>
                    </a:cubicBezTo>
                    <a:cubicBezTo>
                      <a:pt x="490" y="641"/>
                      <a:pt x="490" y="641"/>
                      <a:pt x="490" y="641"/>
                    </a:cubicBezTo>
                    <a:cubicBezTo>
                      <a:pt x="490" y="661"/>
                      <a:pt x="490" y="682"/>
                      <a:pt x="490" y="702"/>
                    </a:cubicBezTo>
                    <a:cubicBezTo>
                      <a:pt x="498" y="701"/>
                      <a:pt x="498" y="701"/>
                      <a:pt x="498" y="701"/>
                    </a:cubicBezTo>
                    <a:cubicBezTo>
                      <a:pt x="498" y="728"/>
                      <a:pt x="498" y="728"/>
                      <a:pt x="498" y="728"/>
                    </a:cubicBezTo>
                    <a:cubicBezTo>
                      <a:pt x="495" y="728"/>
                      <a:pt x="493" y="729"/>
                      <a:pt x="490" y="729"/>
                    </a:cubicBezTo>
                    <a:cubicBezTo>
                      <a:pt x="490" y="749"/>
                      <a:pt x="490" y="770"/>
                      <a:pt x="490" y="790"/>
                    </a:cubicBezTo>
                    <a:cubicBezTo>
                      <a:pt x="493" y="790"/>
                      <a:pt x="495" y="790"/>
                      <a:pt x="498" y="790"/>
                    </a:cubicBezTo>
                    <a:cubicBezTo>
                      <a:pt x="498" y="829"/>
                      <a:pt x="498" y="829"/>
                      <a:pt x="498" y="829"/>
                    </a:cubicBezTo>
                    <a:cubicBezTo>
                      <a:pt x="466" y="829"/>
                      <a:pt x="466" y="829"/>
                      <a:pt x="466" y="829"/>
                    </a:cubicBezTo>
                    <a:cubicBezTo>
                      <a:pt x="466" y="620"/>
                      <a:pt x="466" y="620"/>
                      <a:pt x="466" y="620"/>
                    </a:cubicBezTo>
                    <a:cubicBezTo>
                      <a:pt x="468" y="619"/>
                      <a:pt x="471" y="619"/>
                      <a:pt x="473" y="618"/>
                    </a:cubicBezTo>
                    <a:cubicBezTo>
                      <a:pt x="473" y="598"/>
                      <a:pt x="473" y="578"/>
                      <a:pt x="473" y="558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66" y="534"/>
                      <a:pt x="466" y="534"/>
                      <a:pt x="466" y="534"/>
                    </a:cubicBezTo>
                    <a:cubicBezTo>
                      <a:pt x="468" y="533"/>
                      <a:pt x="471" y="532"/>
                      <a:pt x="473" y="531"/>
                    </a:cubicBezTo>
                    <a:cubicBezTo>
                      <a:pt x="473" y="511"/>
                      <a:pt x="473" y="491"/>
                      <a:pt x="473" y="471"/>
                    </a:cubicBezTo>
                    <a:cubicBezTo>
                      <a:pt x="471" y="472"/>
                      <a:pt x="468" y="473"/>
                      <a:pt x="466" y="474"/>
                    </a:cubicBezTo>
                    <a:cubicBezTo>
                      <a:pt x="466" y="362"/>
                      <a:pt x="466" y="362"/>
                      <a:pt x="466" y="362"/>
                    </a:cubicBezTo>
                    <a:cubicBezTo>
                      <a:pt x="473" y="358"/>
                      <a:pt x="473" y="358"/>
                      <a:pt x="473" y="358"/>
                    </a:cubicBezTo>
                    <a:cubicBezTo>
                      <a:pt x="473" y="338"/>
                      <a:pt x="473" y="318"/>
                      <a:pt x="473" y="298"/>
                    </a:cubicBezTo>
                    <a:cubicBezTo>
                      <a:pt x="471" y="299"/>
                      <a:pt x="468" y="300"/>
                      <a:pt x="466" y="302"/>
                    </a:cubicBezTo>
                    <a:lnTo>
                      <a:pt x="466" y="270"/>
                    </a:lnTo>
                    <a:close/>
                    <a:moveTo>
                      <a:pt x="435" y="291"/>
                    </a:moveTo>
                    <a:cubicBezTo>
                      <a:pt x="466" y="270"/>
                      <a:pt x="466" y="270"/>
                      <a:pt x="466" y="270"/>
                    </a:cubicBezTo>
                    <a:cubicBezTo>
                      <a:pt x="466" y="302"/>
                      <a:pt x="466" y="302"/>
                      <a:pt x="466" y="302"/>
                    </a:cubicBezTo>
                    <a:cubicBezTo>
                      <a:pt x="464" y="303"/>
                      <a:pt x="461" y="305"/>
                      <a:pt x="459" y="306"/>
                    </a:cubicBezTo>
                    <a:cubicBezTo>
                      <a:pt x="459" y="326"/>
                      <a:pt x="459" y="346"/>
                      <a:pt x="459" y="366"/>
                    </a:cubicBezTo>
                    <a:cubicBezTo>
                      <a:pt x="466" y="362"/>
                      <a:pt x="466" y="362"/>
                      <a:pt x="466" y="362"/>
                    </a:cubicBezTo>
                    <a:cubicBezTo>
                      <a:pt x="466" y="474"/>
                      <a:pt x="466" y="474"/>
                      <a:pt x="466" y="474"/>
                    </a:cubicBezTo>
                    <a:cubicBezTo>
                      <a:pt x="464" y="475"/>
                      <a:pt x="461" y="476"/>
                      <a:pt x="459" y="477"/>
                    </a:cubicBezTo>
                    <a:cubicBezTo>
                      <a:pt x="459" y="497"/>
                      <a:pt x="459" y="516"/>
                      <a:pt x="459" y="536"/>
                    </a:cubicBezTo>
                    <a:cubicBezTo>
                      <a:pt x="461" y="535"/>
                      <a:pt x="464" y="534"/>
                      <a:pt x="466" y="534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59" y="562"/>
                      <a:pt x="459" y="562"/>
                      <a:pt x="459" y="562"/>
                    </a:cubicBezTo>
                    <a:cubicBezTo>
                      <a:pt x="459" y="582"/>
                      <a:pt x="459" y="602"/>
                      <a:pt x="459" y="621"/>
                    </a:cubicBezTo>
                    <a:cubicBezTo>
                      <a:pt x="461" y="621"/>
                      <a:pt x="464" y="620"/>
                      <a:pt x="466" y="620"/>
                    </a:cubicBezTo>
                    <a:cubicBezTo>
                      <a:pt x="466" y="829"/>
                      <a:pt x="466" y="829"/>
                      <a:pt x="466" y="829"/>
                    </a:cubicBezTo>
                    <a:cubicBezTo>
                      <a:pt x="435" y="829"/>
                      <a:pt x="435" y="829"/>
                      <a:pt x="435" y="829"/>
                    </a:cubicBezTo>
                    <a:cubicBezTo>
                      <a:pt x="435" y="793"/>
                      <a:pt x="435" y="793"/>
                      <a:pt x="435" y="793"/>
                    </a:cubicBezTo>
                    <a:cubicBezTo>
                      <a:pt x="437" y="793"/>
                      <a:pt x="439" y="793"/>
                      <a:pt x="442" y="793"/>
                    </a:cubicBezTo>
                    <a:cubicBezTo>
                      <a:pt x="442" y="773"/>
                      <a:pt x="442" y="754"/>
                      <a:pt x="442" y="734"/>
                    </a:cubicBezTo>
                    <a:cubicBezTo>
                      <a:pt x="439" y="735"/>
                      <a:pt x="437" y="735"/>
                      <a:pt x="435" y="735"/>
                    </a:cubicBezTo>
                    <a:cubicBezTo>
                      <a:pt x="435" y="710"/>
                      <a:pt x="435" y="710"/>
                      <a:pt x="435" y="710"/>
                    </a:cubicBezTo>
                    <a:cubicBezTo>
                      <a:pt x="442" y="709"/>
                      <a:pt x="442" y="709"/>
                      <a:pt x="442" y="709"/>
                    </a:cubicBezTo>
                    <a:cubicBezTo>
                      <a:pt x="442" y="690"/>
                      <a:pt x="442" y="670"/>
                      <a:pt x="442" y="651"/>
                    </a:cubicBezTo>
                    <a:cubicBezTo>
                      <a:pt x="439" y="651"/>
                      <a:pt x="437" y="652"/>
                      <a:pt x="435" y="652"/>
                    </a:cubicBezTo>
                    <a:cubicBezTo>
                      <a:pt x="435" y="627"/>
                      <a:pt x="435" y="627"/>
                      <a:pt x="435" y="627"/>
                    </a:cubicBezTo>
                    <a:cubicBezTo>
                      <a:pt x="437" y="627"/>
                      <a:pt x="439" y="626"/>
                      <a:pt x="442" y="626"/>
                    </a:cubicBezTo>
                    <a:cubicBezTo>
                      <a:pt x="442" y="606"/>
                      <a:pt x="442" y="587"/>
                      <a:pt x="442" y="567"/>
                    </a:cubicBezTo>
                    <a:cubicBezTo>
                      <a:pt x="439" y="568"/>
                      <a:pt x="437" y="569"/>
                      <a:pt x="435" y="570"/>
                    </a:cubicBezTo>
                    <a:lnTo>
                      <a:pt x="435" y="291"/>
                    </a:lnTo>
                    <a:close/>
                    <a:moveTo>
                      <a:pt x="403" y="311"/>
                    </a:moveTo>
                    <a:cubicBezTo>
                      <a:pt x="435" y="291"/>
                      <a:pt x="435" y="291"/>
                      <a:pt x="435" y="291"/>
                    </a:cubicBezTo>
                    <a:cubicBezTo>
                      <a:pt x="435" y="570"/>
                      <a:pt x="435" y="570"/>
                      <a:pt x="435" y="570"/>
                    </a:cubicBezTo>
                    <a:cubicBezTo>
                      <a:pt x="432" y="570"/>
                      <a:pt x="430" y="571"/>
                      <a:pt x="427" y="572"/>
                    </a:cubicBezTo>
                    <a:cubicBezTo>
                      <a:pt x="427" y="591"/>
                      <a:pt x="427" y="610"/>
                      <a:pt x="427" y="629"/>
                    </a:cubicBezTo>
                    <a:cubicBezTo>
                      <a:pt x="430" y="628"/>
                      <a:pt x="432" y="628"/>
                      <a:pt x="435" y="627"/>
                    </a:cubicBezTo>
                    <a:cubicBezTo>
                      <a:pt x="435" y="652"/>
                      <a:pt x="435" y="652"/>
                      <a:pt x="435" y="652"/>
                    </a:cubicBezTo>
                    <a:cubicBezTo>
                      <a:pt x="432" y="653"/>
                      <a:pt x="430" y="653"/>
                      <a:pt x="427" y="654"/>
                    </a:cubicBezTo>
                    <a:cubicBezTo>
                      <a:pt x="427" y="673"/>
                      <a:pt x="427" y="692"/>
                      <a:pt x="427" y="711"/>
                    </a:cubicBezTo>
                    <a:cubicBezTo>
                      <a:pt x="435" y="710"/>
                      <a:pt x="435" y="710"/>
                      <a:pt x="435" y="710"/>
                    </a:cubicBezTo>
                    <a:cubicBezTo>
                      <a:pt x="435" y="735"/>
                      <a:pt x="435" y="735"/>
                      <a:pt x="435" y="735"/>
                    </a:cubicBezTo>
                    <a:cubicBezTo>
                      <a:pt x="432" y="735"/>
                      <a:pt x="430" y="736"/>
                      <a:pt x="427" y="736"/>
                    </a:cubicBezTo>
                    <a:cubicBezTo>
                      <a:pt x="427" y="755"/>
                      <a:pt x="427" y="774"/>
                      <a:pt x="427" y="793"/>
                    </a:cubicBezTo>
                    <a:cubicBezTo>
                      <a:pt x="430" y="793"/>
                      <a:pt x="432" y="793"/>
                      <a:pt x="435" y="793"/>
                    </a:cubicBezTo>
                    <a:cubicBezTo>
                      <a:pt x="435" y="829"/>
                      <a:pt x="435" y="829"/>
                      <a:pt x="435" y="829"/>
                    </a:cubicBezTo>
                    <a:cubicBezTo>
                      <a:pt x="403" y="829"/>
                      <a:pt x="403" y="829"/>
                      <a:pt x="403" y="829"/>
                    </a:cubicBezTo>
                    <a:cubicBezTo>
                      <a:pt x="403" y="715"/>
                      <a:pt x="403" y="715"/>
                      <a:pt x="403" y="715"/>
                    </a:cubicBezTo>
                    <a:cubicBezTo>
                      <a:pt x="410" y="714"/>
                      <a:pt x="410" y="714"/>
                      <a:pt x="410" y="714"/>
                    </a:cubicBezTo>
                    <a:cubicBezTo>
                      <a:pt x="410" y="695"/>
                      <a:pt x="410" y="676"/>
                      <a:pt x="410" y="657"/>
                    </a:cubicBezTo>
                    <a:cubicBezTo>
                      <a:pt x="408" y="658"/>
                      <a:pt x="405" y="659"/>
                      <a:pt x="403" y="659"/>
                    </a:cubicBezTo>
                    <a:cubicBezTo>
                      <a:pt x="403" y="555"/>
                      <a:pt x="403" y="555"/>
                      <a:pt x="403" y="555"/>
                    </a:cubicBezTo>
                    <a:cubicBezTo>
                      <a:pt x="410" y="553"/>
                      <a:pt x="410" y="553"/>
                      <a:pt x="410" y="553"/>
                    </a:cubicBezTo>
                    <a:cubicBezTo>
                      <a:pt x="410" y="534"/>
                      <a:pt x="410" y="515"/>
                      <a:pt x="410" y="497"/>
                    </a:cubicBezTo>
                    <a:cubicBezTo>
                      <a:pt x="408" y="498"/>
                      <a:pt x="405" y="499"/>
                      <a:pt x="403" y="500"/>
                    </a:cubicBezTo>
                    <a:cubicBezTo>
                      <a:pt x="403" y="475"/>
                      <a:pt x="403" y="475"/>
                      <a:pt x="403" y="475"/>
                    </a:cubicBezTo>
                    <a:cubicBezTo>
                      <a:pt x="410" y="472"/>
                      <a:pt x="410" y="472"/>
                      <a:pt x="410" y="472"/>
                    </a:cubicBezTo>
                    <a:cubicBezTo>
                      <a:pt x="410" y="454"/>
                      <a:pt x="410" y="435"/>
                      <a:pt x="410" y="416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403" y="396"/>
                      <a:pt x="403" y="396"/>
                      <a:pt x="403" y="396"/>
                    </a:cubicBezTo>
                    <a:cubicBezTo>
                      <a:pt x="405" y="394"/>
                      <a:pt x="408" y="393"/>
                      <a:pt x="410" y="392"/>
                    </a:cubicBezTo>
                    <a:cubicBezTo>
                      <a:pt x="410" y="373"/>
                      <a:pt x="410" y="354"/>
                      <a:pt x="410" y="336"/>
                    </a:cubicBezTo>
                    <a:cubicBezTo>
                      <a:pt x="403" y="340"/>
                      <a:pt x="403" y="340"/>
                      <a:pt x="403" y="340"/>
                    </a:cubicBezTo>
                    <a:lnTo>
                      <a:pt x="403" y="311"/>
                    </a:lnTo>
                    <a:close/>
                    <a:moveTo>
                      <a:pt x="337" y="95"/>
                    </a:moveTo>
                    <a:cubicBezTo>
                      <a:pt x="376" y="95"/>
                      <a:pt x="376" y="95"/>
                      <a:pt x="376" y="95"/>
                    </a:cubicBezTo>
                    <a:cubicBezTo>
                      <a:pt x="376" y="328"/>
                      <a:pt x="376" y="328"/>
                      <a:pt x="376" y="328"/>
                    </a:cubicBezTo>
                    <a:cubicBezTo>
                      <a:pt x="403" y="311"/>
                      <a:pt x="403" y="311"/>
                      <a:pt x="403" y="311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396" y="344"/>
                      <a:pt x="396" y="344"/>
                      <a:pt x="396" y="344"/>
                    </a:cubicBezTo>
                    <a:cubicBezTo>
                      <a:pt x="396" y="363"/>
                      <a:pt x="396" y="381"/>
                      <a:pt x="396" y="399"/>
                    </a:cubicBezTo>
                    <a:cubicBezTo>
                      <a:pt x="398" y="398"/>
                      <a:pt x="401" y="397"/>
                      <a:pt x="403" y="396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396" y="423"/>
                      <a:pt x="396" y="423"/>
                      <a:pt x="396" y="423"/>
                    </a:cubicBezTo>
                    <a:cubicBezTo>
                      <a:pt x="396" y="442"/>
                      <a:pt x="396" y="460"/>
                      <a:pt x="396" y="479"/>
                    </a:cubicBezTo>
                    <a:cubicBezTo>
                      <a:pt x="403" y="475"/>
                      <a:pt x="403" y="475"/>
                      <a:pt x="403" y="475"/>
                    </a:cubicBezTo>
                    <a:cubicBezTo>
                      <a:pt x="403" y="500"/>
                      <a:pt x="403" y="500"/>
                      <a:pt x="403" y="500"/>
                    </a:cubicBezTo>
                    <a:cubicBezTo>
                      <a:pt x="401" y="501"/>
                      <a:pt x="398" y="502"/>
                      <a:pt x="396" y="502"/>
                    </a:cubicBezTo>
                    <a:cubicBezTo>
                      <a:pt x="396" y="521"/>
                      <a:pt x="396" y="539"/>
                      <a:pt x="396" y="557"/>
                    </a:cubicBezTo>
                    <a:cubicBezTo>
                      <a:pt x="403" y="555"/>
                      <a:pt x="403" y="555"/>
                      <a:pt x="403" y="555"/>
                    </a:cubicBezTo>
                    <a:cubicBezTo>
                      <a:pt x="403" y="659"/>
                      <a:pt x="403" y="659"/>
                      <a:pt x="403" y="659"/>
                    </a:cubicBezTo>
                    <a:cubicBezTo>
                      <a:pt x="401" y="660"/>
                      <a:pt x="398" y="660"/>
                      <a:pt x="396" y="660"/>
                    </a:cubicBezTo>
                    <a:cubicBezTo>
                      <a:pt x="396" y="679"/>
                      <a:pt x="396" y="697"/>
                      <a:pt x="396" y="716"/>
                    </a:cubicBezTo>
                    <a:cubicBezTo>
                      <a:pt x="403" y="715"/>
                      <a:pt x="403" y="715"/>
                      <a:pt x="403" y="715"/>
                    </a:cubicBezTo>
                    <a:cubicBezTo>
                      <a:pt x="403" y="829"/>
                      <a:pt x="403" y="829"/>
                      <a:pt x="403" y="829"/>
                    </a:cubicBezTo>
                    <a:cubicBezTo>
                      <a:pt x="337" y="829"/>
                      <a:pt x="337" y="829"/>
                      <a:pt x="337" y="829"/>
                    </a:cubicBezTo>
                    <a:cubicBezTo>
                      <a:pt x="337" y="795"/>
                      <a:pt x="337" y="795"/>
                      <a:pt x="337" y="795"/>
                    </a:cubicBezTo>
                    <a:cubicBezTo>
                      <a:pt x="347" y="795"/>
                      <a:pt x="347" y="795"/>
                      <a:pt x="347" y="795"/>
                    </a:cubicBezTo>
                    <a:cubicBezTo>
                      <a:pt x="347" y="742"/>
                      <a:pt x="347" y="742"/>
                      <a:pt x="347" y="742"/>
                    </a:cubicBezTo>
                    <a:cubicBezTo>
                      <a:pt x="337" y="742"/>
                      <a:pt x="337" y="742"/>
                      <a:pt x="337" y="742"/>
                    </a:cubicBezTo>
                    <a:cubicBezTo>
                      <a:pt x="337" y="718"/>
                      <a:pt x="337" y="718"/>
                      <a:pt x="337" y="718"/>
                    </a:cubicBezTo>
                    <a:cubicBezTo>
                      <a:pt x="347" y="718"/>
                      <a:pt x="347" y="718"/>
                      <a:pt x="347" y="718"/>
                    </a:cubicBezTo>
                    <a:cubicBezTo>
                      <a:pt x="347" y="665"/>
                      <a:pt x="347" y="665"/>
                      <a:pt x="347" y="665"/>
                    </a:cubicBezTo>
                    <a:cubicBezTo>
                      <a:pt x="337" y="665"/>
                      <a:pt x="337" y="665"/>
                      <a:pt x="337" y="665"/>
                    </a:cubicBezTo>
                    <a:cubicBezTo>
                      <a:pt x="337" y="641"/>
                      <a:pt x="337" y="641"/>
                      <a:pt x="337" y="641"/>
                    </a:cubicBezTo>
                    <a:cubicBezTo>
                      <a:pt x="347" y="641"/>
                      <a:pt x="347" y="641"/>
                      <a:pt x="347" y="641"/>
                    </a:cubicBezTo>
                    <a:cubicBezTo>
                      <a:pt x="347" y="588"/>
                      <a:pt x="347" y="588"/>
                      <a:pt x="347" y="588"/>
                    </a:cubicBezTo>
                    <a:cubicBezTo>
                      <a:pt x="337" y="588"/>
                      <a:pt x="337" y="588"/>
                      <a:pt x="337" y="588"/>
                    </a:cubicBezTo>
                    <a:cubicBezTo>
                      <a:pt x="337" y="487"/>
                      <a:pt x="337" y="487"/>
                      <a:pt x="337" y="487"/>
                    </a:cubicBezTo>
                    <a:cubicBezTo>
                      <a:pt x="347" y="487"/>
                      <a:pt x="347" y="487"/>
                      <a:pt x="347" y="487"/>
                    </a:cubicBezTo>
                    <a:cubicBezTo>
                      <a:pt x="347" y="433"/>
                      <a:pt x="347" y="433"/>
                      <a:pt x="347" y="433"/>
                    </a:cubicBezTo>
                    <a:cubicBezTo>
                      <a:pt x="337" y="433"/>
                      <a:pt x="337" y="433"/>
                      <a:pt x="337" y="433"/>
                    </a:cubicBezTo>
                    <a:cubicBezTo>
                      <a:pt x="337" y="410"/>
                      <a:pt x="337" y="410"/>
                      <a:pt x="337" y="410"/>
                    </a:cubicBezTo>
                    <a:cubicBezTo>
                      <a:pt x="347" y="410"/>
                      <a:pt x="347" y="410"/>
                      <a:pt x="347" y="410"/>
                    </a:cubicBezTo>
                    <a:cubicBezTo>
                      <a:pt x="347" y="356"/>
                      <a:pt x="347" y="356"/>
                      <a:pt x="347" y="356"/>
                    </a:cubicBezTo>
                    <a:cubicBezTo>
                      <a:pt x="337" y="356"/>
                      <a:pt x="337" y="356"/>
                      <a:pt x="337" y="356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47" y="333"/>
                      <a:pt x="347" y="333"/>
                      <a:pt x="347" y="333"/>
                    </a:cubicBezTo>
                    <a:cubicBezTo>
                      <a:pt x="347" y="279"/>
                      <a:pt x="347" y="279"/>
                      <a:pt x="347" y="279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37" y="256"/>
                      <a:pt x="337" y="256"/>
                      <a:pt x="337" y="256"/>
                    </a:cubicBezTo>
                    <a:cubicBezTo>
                      <a:pt x="347" y="256"/>
                      <a:pt x="347" y="256"/>
                      <a:pt x="347" y="256"/>
                    </a:cubicBezTo>
                    <a:cubicBezTo>
                      <a:pt x="347" y="202"/>
                      <a:pt x="347" y="202"/>
                      <a:pt x="347" y="20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47" y="179"/>
                      <a:pt x="347" y="179"/>
                      <a:pt x="347" y="179"/>
                    </a:cubicBezTo>
                    <a:cubicBezTo>
                      <a:pt x="347" y="125"/>
                      <a:pt x="347" y="125"/>
                      <a:pt x="347" y="125"/>
                    </a:cubicBezTo>
                    <a:cubicBezTo>
                      <a:pt x="337" y="125"/>
                      <a:pt x="337" y="125"/>
                      <a:pt x="337" y="125"/>
                    </a:cubicBezTo>
                    <a:lnTo>
                      <a:pt x="337" y="95"/>
                    </a:lnTo>
                    <a:close/>
                    <a:moveTo>
                      <a:pt x="244" y="95"/>
                    </a:moveTo>
                    <a:cubicBezTo>
                      <a:pt x="337" y="95"/>
                      <a:pt x="337" y="95"/>
                      <a:pt x="337" y="95"/>
                    </a:cubicBezTo>
                    <a:cubicBezTo>
                      <a:pt x="337" y="125"/>
                      <a:pt x="337" y="125"/>
                      <a:pt x="337" y="125"/>
                    </a:cubicBezTo>
                    <a:cubicBezTo>
                      <a:pt x="244" y="125"/>
                      <a:pt x="244" y="125"/>
                      <a:pt x="244" y="125"/>
                    </a:cubicBezTo>
                    <a:cubicBezTo>
                      <a:pt x="244" y="95"/>
                      <a:pt x="244" y="95"/>
                      <a:pt x="244" y="95"/>
                    </a:cubicBezTo>
                    <a:close/>
                    <a:moveTo>
                      <a:pt x="337" y="829"/>
                    </a:moveTo>
                    <a:cubicBezTo>
                      <a:pt x="244" y="829"/>
                      <a:pt x="244" y="829"/>
                      <a:pt x="244" y="829"/>
                    </a:cubicBezTo>
                    <a:cubicBezTo>
                      <a:pt x="244" y="795"/>
                      <a:pt x="244" y="795"/>
                      <a:pt x="244" y="795"/>
                    </a:cubicBezTo>
                    <a:cubicBezTo>
                      <a:pt x="337" y="795"/>
                      <a:pt x="337" y="795"/>
                      <a:pt x="337" y="795"/>
                    </a:cubicBezTo>
                    <a:cubicBezTo>
                      <a:pt x="337" y="829"/>
                      <a:pt x="337" y="829"/>
                      <a:pt x="337" y="829"/>
                    </a:cubicBezTo>
                    <a:close/>
                    <a:moveTo>
                      <a:pt x="337" y="179"/>
                    </a:move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26" y="202"/>
                      <a:pt x="326" y="202"/>
                      <a:pt x="326" y="202"/>
                    </a:cubicBezTo>
                    <a:cubicBezTo>
                      <a:pt x="326" y="256"/>
                      <a:pt x="326" y="256"/>
                      <a:pt x="326" y="256"/>
                    </a:cubicBezTo>
                    <a:cubicBezTo>
                      <a:pt x="337" y="256"/>
                      <a:pt x="337" y="256"/>
                      <a:pt x="337" y="256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280" y="279"/>
                      <a:pt x="280" y="279"/>
                      <a:pt x="280" y="279"/>
                    </a:cubicBezTo>
                    <a:cubicBezTo>
                      <a:pt x="280" y="333"/>
                      <a:pt x="280" y="333"/>
                      <a:pt x="280" y="333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56"/>
                      <a:pt x="337" y="356"/>
                      <a:pt x="337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6" y="410"/>
                      <a:pt x="326" y="410"/>
                      <a:pt x="326" y="410"/>
                    </a:cubicBezTo>
                    <a:cubicBezTo>
                      <a:pt x="337" y="410"/>
                      <a:pt x="337" y="410"/>
                      <a:pt x="337" y="410"/>
                    </a:cubicBezTo>
                    <a:cubicBezTo>
                      <a:pt x="337" y="433"/>
                      <a:pt x="337" y="433"/>
                      <a:pt x="337" y="433"/>
                    </a:cubicBez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44" y="410"/>
                      <a:pt x="244" y="410"/>
                      <a:pt x="244" y="410"/>
                    </a:cubicBezTo>
                    <a:cubicBezTo>
                      <a:pt x="301" y="410"/>
                      <a:pt x="301" y="410"/>
                      <a:pt x="301" y="410"/>
                    </a:cubicBezTo>
                    <a:cubicBezTo>
                      <a:pt x="301" y="356"/>
                      <a:pt x="301" y="356"/>
                      <a:pt x="301" y="356"/>
                    </a:cubicBezTo>
                    <a:cubicBezTo>
                      <a:pt x="244" y="356"/>
                      <a:pt x="244" y="356"/>
                      <a:pt x="244" y="356"/>
                    </a:cubicBezTo>
                    <a:cubicBezTo>
                      <a:pt x="244" y="333"/>
                      <a:pt x="244" y="333"/>
                      <a:pt x="244" y="333"/>
                    </a:cubicBezTo>
                    <a:cubicBezTo>
                      <a:pt x="254" y="333"/>
                      <a:pt x="254" y="333"/>
                      <a:pt x="254" y="333"/>
                    </a:cubicBezTo>
                    <a:cubicBezTo>
                      <a:pt x="254" y="279"/>
                      <a:pt x="254" y="279"/>
                      <a:pt x="254" y="279"/>
                    </a:cubicBezTo>
                    <a:cubicBezTo>
                      <a:pt x="244" y="279"/>
                      <a:pt x="244" y="279"/>
                      <a:pt x="244" y="279"/>
                    </a:cubicBezTo>
                    <a:cubicBezTo>
                      <a:pt x="244" y="256"/>
                      <a:pt x="244" y="256"/>
                      <a:pt x="244" y="256"/>
                    </a:cubicBezTo>
                    <a:cubicBezTo>
                      <a:pt x="301" y="256"/>
                      <a:pt x="301" y="256"/>
                      <a:pt x="301" y="256"/>
                    </a:cubicBezTo>
                    <a:cubicBezTo>
                      <a:pt x="301" y="202"/>
                      <a:pt x="301" y="202"/>
                      <a:pt x="301" y="202"/>
                    </a:cubicBez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337" y="179"/>
                      <a:pt x="337" y="179"/>
                      <a:pt x="337" y="179"/>
                    </a:cubicBezTo>
                    <a:close/>
                    <a:moveTo>
                      <a:pt x="337" y="487"/>
                    </a:moveTo>
                    <a:cubicBezTo>
                      <a:pt x="337" y="588"/>
                      <a:pt x="337" y="588"/>
                      <a:pt x="337" y="588"/>
                    </a:cubicBezTo>
                    <a:cubicBezTo>
                      <a:pt x="280" y="588"/>
                      <a:pt x="280" y="588"/>
                      <a:pt x="280" y="588"/>
                    </a:cubicBezTo>
                    <a:cubicBezTo>
                      <a:pt x="280" y="641"/>
                      <a:pt x="280" y="641"/>
                      <a:pt x="280" y="641"/>
                    </a:cubicBezTo>
                    <a:cubicBezTo>
                      <a:pt x="337" y="641"/>
                      <a:pt x="337" y="641"/>
                      <a:pt x="337" y="641"/>
                    </a:cubicBezTo>
                    <a:cubicBezTo>
                      <a:pt x="337" y="665"/>
                      <a:pt x="337" y="665"/>
                      <a:pt x="337" y="665"/>
                    </a:cubicBezTo>
                    <a:cubicBezTo>
                      <a:pt x="326" y="665"/>
                      <a:pt x="326" y="665"/>
                      <a:pt x="326" y="665"/>
                    </a:cubicBezTo>
                    <a:cubicBezTo>
                      <a:pt x="326" y="718"/>
                      <a:pt x="326" y="718"/>
                      <a:pt x="326" y="718"/>
                    </a:cubicBezTo>
                    <a:cubicBezTo>
                      <a:pt x="337" y="718"/>
                      <a:pt x="337" y="718"/>
                      <a:pt x="337" y="718"/>
                    </a:cubicBezTo>
                    <a:cubicBezTo>
                      <a:pt x="337" y="742"/>
                      <a:pt x="337" y="742"/>
                      <a:pt x="337" y="742"/>
                    </a:cubicBezTo>
                    <a:cubicBezTo>
                      <a:pt x="244" y="742"/>
                      <a:pt x="244" y="742"/>
                      <a:pt x="244" y="742"/>
                    </a:cubicBezTo>
                    <a:cubicBezTo>
                      <a:pt x="244" y="718"/>
                      <a:pt x="244" y="718"/>
                      <a:pt x="244" y="718"/>
                    </a:cubicBezTo>
                    <a:cubicBezTo>
                      <a:pt x="254" y="718"/>
                      <a:pt x="254" y="718"/>
                      <a:pt x="254" y="718"/>
                    </a:cubicBezTo>
                    <a:cubicBezTo>
                      <a:pt x="254" y="665"/>
                      <a:pt x="254" y="665"/>
                      <a:pt x="254" y="665"/>
                    </a:cubicBezTo>
                    <a:cubicBezTo>
                      <a:pt x="244" y="665"/>
                      <a:pt x="244" y="665"/>
                      <a:pt x="244" y="665"/>
                    </a:cubicBezTo>
                    <a:cubicBezTo>
                      <a:pt x="244" y="564"/>
                      <a:pt x="244" y="564"/>
                      <a:pt x="244" y="564"/>
                    </a:cubicBezTo>
                    <a:cubicBezTo>
                      <a:pt x="301" y="564"/>
                      <a:pt x="301" y="564"/>
                      <a:pt x="301" y="564"/>
                    </a:cubicBezTo>
                    <a:cubicBezTo>
                      <a:pt x="301" y="510"/>
                      <a:pt x="301" y="510"/>
                      <a:pt x="301" y="510"/>
                    </a:cubicBezTo>
                    <a:cubicBezTo>
                      <a:pt x="244" y="510"/>
                      <a:pt x="244" y="510"/>
                      <a:pt x="244" y="510"/>
                    </a:cubicBezTo>
                    <a:cubicBezTo>
                      <a:pt x="244" y="487"/>
                      <a:pt x="244" y="487"/>
                      <a:pt x="244" y="487"/>
                    </a:cubicBezTo>
                    <a:lnTo>
                      <a:pt x="337" y="487"/>
                    </a:lnTo>
                    <a:close/>
                    <a:moveTo>
                      <a:pt x="220" y="95"/>
                    </a:moveTo>
                    <a:cubicBezTo>
                      <a:pt x="244" y="95"/>
                      <a:pt x="244" y="95"/>
                      <a:pt x="244" y="95"/>
                    </a:cubicBezTo>
                    <a:cubicBezTo>
                      <a:pt x="244" y="125"/>
                      <a:pt x="244" y="125"/>
                      <a:pt x="244" y="125"/>
                    </a:cubicBezTo>
                    <a:cubicBezTo>
                      <a:pt x="233" y="125"/>
                      <a:pt x="233" y="125"/>
                      <a:pt x="233" y="125"/>
                    </a:cubicBez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20" y="202"/>
                      <a:pt x="220" y="202"/>
                      <a:pt x="220" y="202"/>
                    </a:cubicBezTo>
                    <a:cubicBezTo>
                      <a:pt x="220" y="95"/>
                      <a:pt x="220" y="95"/>
                      <a:pt x="220" y="95"/>
                    </a:cubicBezTo>
                    <a:close/>
                    <a:moveTo>
                      <a:pt x="244" y="829"/>
                    </a:moveTo>
                    <a:cubicBezTo>
                      <a:pt x="220" y="829"/>
                      <a:pt x="220" y="829"/>
                      <a:pt x="220" y="829"/>
                    </a:cubicBezTo>
                    <a:cubicBezTo>
                      <a:pt x="220" y="795"/>
                      <a:pt x="220" y="795"/>
                      <a:pt x="220" y="795"/>
                    </a:cubicBezTo>
                    <a:cubicBezTo>
                      <a:pt x="244" y="795"/>
                      <a:pt x="244" y="795"/>
                      <a:pt x="244" y="795"/>
                    </a:cubicBezTo>
                    <a:cubicBezTo>
                      <a:pt x="244" y="829"/>
                      <a:pt x="244" y="829"/>
                      <a:pt x="244" y="829"/>
                    </a:cubicBezTo>
                    <a:close/>
                    <a:moveTo>
                      <a:pt x="244" y="256"/>
                    </a:moveTo>
                    <a:cubicBezTo>
                      <a:pt x="244" y="279"/>
                      <a:pt x="244" y="279"/>
                      <a:pt x="244" y="279"/>
                    </a:cubicBezTo>
                    <a:cubicBezTo>
                      <a:pt x="233" y="279"/>
                      <a:pt x="233" y="279"/>
                      <a:pt x="233" y="279"/>
                    </a:cubicBezTo>
                    <a:cubicBezTo>
                      <a:pt x="233" y="333"/>
                      <a:pt x="233" y="333"/>
                      <a:pt x="233" y="333"/>
                    </a:cubicBezTo>
                    <a:cubicBezTo>
                      <a:pt x="244" y="333"/>
                      <a:pt x="244" y="333"/>
                      <a:pt x="244" y="333"/>
                    </a:cubicBezTo>
                    <a:cubicBezTo>
                      <a:pt x="244" y="356"/>
                      <a:pt x="244" y="356"/>
                      <a:pt x="244" y="356"/>
                    </a:cubicBezTo>
                    <a:cubicBezTo>
                      <a:pt x="220" y="356"/>
                      <a:pt x="220" y="356"/>
                      <a:pt x="220" y="356"/>
                    </a:cubicBezTo>
                    <a:cubicBezTo>
                      <a:pt x="220" y="256"/>
                      <a:pt x="220" y="256"/>
                      <a:pt x="220" y="256"/>
                    </a:cubicBezTo>
                    <a:cubicBezTo>
                      <a:pt x="244" y="256"/>
                      <a:pt x="244" y="256"/>
                      <a:pt x="244" y="256"/>
                    </a:cubicBezTo>
                    <a:close/>
                    <a:moveTo>
                      <a:pt x="244" y="410"/>
                    </a:move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33" y="433"/>
                      <a:pt x="233" y="433"/>
                      <a:pt x="233" y="433"/>
                    </a:cubicBezTo>
                    <a:cubicBezTo>
                      <a:pt x="233" y="487"/>
                      <a:pt x="233" y="487"/>
                      <a:pt x="233" y="487"/>
                    </a:cubicBezTo>
                    <a:cubicBezTo>
                      <a:pt x="244" y="487"/>
                      <a:pt x="244" y="487"/>
                      <a:pt x="244" y="487"/>
                    </a:cubicBezTo>
                    <a:cubicBezTo>
                      <a:pt x="244" y="510"/>
                      <a:pt x="244" y="510"/>
                      <a:pt x="244" y="510"/>
                    </a:cubicBezTo>
                    <a:cubicBezTo>
                      <a:pt x="220" y="510"/>
                      <a:pt x="220" y="510"/>
                      <a:pt x="220" y="510"/>
                    </a:cubicBezTo>
                    <a:cubicBezTo>
                      <a:pt x="220" y="410"/>
                      <a:pt x="220" y="410"/>
                      <a:pt x="220" y="410"/>
                    </a:cubicBezTo>
                    <a:cubicBezTo>
                      <a:pt x="244" y="410"/>
                      <a:pt x="244" y="410"/>
                      <a:pt x="244" y="410"/>
                    </a:cubicBezTo>
                    <a:close/>
                    <a:moveTo>
                      <a:pt x="244" y="564"/>
                    </a:moveTo>
                    <a:cubicBezTo>
                      <a:pt x="244" y="665"/>
                      <a:pt x="244" y="665"/>
                      <a:pt x="244" y="665"/>
                    </a:cubicBezTo>
                    <a:cubicBezTo>
                      <a:pt x="220" y="665"/>
                      <a:pt x="220" y="665"/>
                      <a:pt x="220" y="665"/>
                    </a:cubicBezTo>
                    <a:cubicBezTo>
                      <a:pt x="220" y="564"/>
                      <a:pt x="220" y="564"/>
                      <a:pt x="220" y="564"/>
                    </a:cubicBezTo>
                    <a:cubicBezTo>
                      <a:pt x="244" y="564"/>
                      <a:pt x="244" y="564"/>
                      <a:pt x="244" y="564"/>
                    </a:cubicBezTo>
                    <a:close/>
                    <a:moveTo>
                      <a:pt x="244" y="718"/>
                    </a:moveTo>
                    <a:cubicBezTo>
                      <a:pt x="244" y="742"/>
                      <a:pt x="244" y="742"/>
                      <a:pt x="244" y="742"/>
                    </a:cubicBezTo>
                    <a:cubicBezTo>
                      <a:pt x="220" y="742"/>
                      <a:pt x="220" y="742"/>
                      <a:pt x="220" y="742"/>
                    </a:cubicBezTo>
                    <a:cubicBezTo>
                      <a:pt x="220" y="718"/>
                      <a:pt x="220" y="718"/>
                      <a:pt x="220" y="718"/>
                    </a:cubicBezTo>
                    <a:lnTo>
                      <a:pt x="244" y="718"/>
                    </a:lnTo>
                    <a:close/>
                    <a:moveTo>
                      <a:pt x="197" y="95"/>
                    </a:moveTo>
                    <a:cubicBezTo>
                      <a:pt x="220" y="95"/>
                      <a:pt x="220" y="95"/>
                      <a:pt x="220" y="95"/>
                    </a:cubicBezTo>
                    <a:cubicBezTo>
                      <a:pt x="220" y="202"/>
                      <a:pt x="220" y="202"/>
                      <a:pt x="220" y="202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97" y="95"/>
                      <a:pt x="197" y="95"/>
                      <a:pt x="197" y="95"/>
                    </a:cubicBezTo>
                    <a:close/>
                    <a:moveTo>
                      <a:pt x="220" y="829"/>
                    </a:moveTo>
                    <a:cubicBezTo>
                      <a:pt x="197" y="829"/>
                      <a:pt x="197" y="829"/>
                      <a:pt x="197" y="829"/>
                    </a:cubicBezTo>
                    <a:cubicBezTo>
                      <a:pt x="197" y="795"/>
                      <a:pt x="197" y="795"/>
                      <a:pt x="197" y="795"/>
                    </a:cubicBezTo>
                    <a:cubicBezTo>
                      <a:pt x="220" y="795"/>
                      <a:pt x="220" y="795"/>
                      <a:pt x="220" y="795"/>
                    </a:cubicBezTo>
                    <a:cubicBezTo>
                      <a:pt x="220" y="829"/>
                      <a:pt x="220" y="829"/>
                      <a:pt x="220" y="829"/>
                    </a:cubicBezTo>
                    <a:close/>
                    <a:moveTo>
                      <a:pt x="220" y="256"/>
                    </a:move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208" y="202"/>
                      <a:pt x="208" y="202"/>
                      <a:pt x="208" y="202"/>
                    </a:cubicBezTo>
                    <a:cubicBezTo>
                      <a:pt x="208" y="256"/>
                      <a:pt x="208" y="256"/>
                      <a:pt x="208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220" y="356"/>
                      <a:pt x="220" y="356"/>
                      <a:pt x="220" y="356"/>
                    </a:cubicBezTo>
                    <a:cubicBezTo>
                      <a:pt x="220" y="256"/>
                      <a:pt x="220" y="256"/>
                      <a:pt x="220" y="256"/>
                    </a:cubicBezTo>
                    <a:close/>
                    <a:moveTo>
                      <a:pt x="220" y="410"/>
                    </a:moveTo>
                    <a:cubicBezTo>
                      <a:pt x="220" y="510"/>
                      <a:pt x="220" y="510"/>
                      <a:pt x="220" y="510"/>
                    </a:cubicBez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97" y="410"/>
                      <a:pt x="197" y="410"/>
                      <a:pt x="197" y="410"/>
                    </a:cubicBezTo>
                    <a:cubicBezTo>
                      <a:pt x="220" y="410"/>
                      <a:pt x="220" y="410"/>
                      <a:pt x="220" y="410"/>
                    </a:cubicBezTo>
                    <a:close/>
                    <a:moveTo>
                      <a:pt x="220" y="564"/>
                    </a:moveTo>
                    <a:cubicBezTo>
                      <a:pt x="220" y="665"/>
                      <a:pt x="220" y="665"/>
                      <a:pt x="220" y="665"/>
                    </a:cubicBezTo>
                    <a:cubicBezTo>
                      <a:pt x="197" y="665"/>
                      <a:pt x="197" y="665"/>
                      <a:pt x="197" y="665"/>
                    </a:cubicBezTo>
                    <a:cubicBezTo>
                      <a:pt x="197" y="641"/>
                      <a:pt x="197" y="641"/>
                      <a:pt x="197" y="641"/>
                    </a:cubicBezTo>
                    <a:cubicBezTo>
                      <a:pt x="208" y="641"/>
                      <a:pt x="208" y="641"/>
                      <a:pt x="208" y="641"/>
                    </a:cubicBezTo>
                    <a:cubicBezTo>
                      <a:pt x="208" y="588"/>
                      <a:pt x="208" y="588"/>
                      <a:pt x="208" y="588"/>
                    </a:cubicBezTo>
                    <a:cubicBezTo>
                      <a:pt x="197" y="588"/>
                      <a:pt x="197" y="588"/>
                      <a:pt x="197" y="588"/>
                    </a:cubicBezTo>
                    <a:cubicBezTo>
                      <a:pt x="197" y="564"/>
                      <a:pt x="197" y="564"/>
                      <a:pt x="197" y="564"/>
                    </a:cubicBezTo>
                    <a:cubicBezTo>
                      <a:pt x="220" y="564"/>
                      <a:pt x="220" y="564"/>
                      <a:pt x="220" y="564"/>
                    </a:cubicBezTo>
                    <a:close/>
                    <a:moveTo>
                      <a:pt x="220" y="718"/>
                    </a:moveTo>
                    <a:cubicBezTo>
                      <a:pt x="220" y="742"/>
                      <a:pt x="220" y="742"/>
                      <a:pt x="220" y="742"/>
                    </a:cubicBezTo>
                    <a:cubicBezTo>
                      <a:pt x="197" y="742"/>
                      <a:pt x="197" y="742"/>
                      <a:pt x="197" y="742"/>
                    </a:cubicBezTo>
                    <a:cubicBezTo>
                      <a:pt x="197" y="718"/>
                      <a:pt x="197" y="718"/>
                      <a:pt x="197" y="718"/>
                    </a:cubicBezTo>
                    <a:lnTo>
                      <a:pt x="220" y="718"/>
                    </a:lnTo>
                    <a:close/>
                    <a:moveTo>
                      <a:pt x="150" y="95"/>
                    </a:moveTo>
                    <a:cubicBezTo>
                      <a:pt x="197" y="95"/>
                      <a:pt x="197" y="95"/>
                      <a:pt x="197" y="95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86" y="202"/>
                      <a:pt x="186" y="202"/>
                      <a:pt x="186" y="202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150" y="356"/>
                      <a:pt x="150" y="356"/>
                      <a:pt x="150" y="3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61" y="256"/>
                      <a:pt x="161" y="256"/>
                      <a:pt x="161" y="256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179"/>
                      <a:pt x="150" y="179"/>
                      <a:pt x="150" y="179"/>
                    </a:cubicBezTo>
                    <a:cubicBezTo>
                      <a:pt x="161" y="179"/>
                      <a:pt x="161" y="179"/>
                      <a:pt x="161" y="179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95"/>
                      <a:pt x="150" y="95"/>
                      <a:pt x="150" y="95"/>
                    </a:cubicBezTo>
                    <a:close/>
                    <a:moveTo>
                      <a:pt x="197" y="829"/>
                    </a:moveTo>
                    <a:cubicBezTo>
                      <a:pt x="150" y="829"/>
                      <a:pt x="150" y="829"/>
                      <a:pt x="150" y="829"/>
                    </a:cubicBezTo>
                    <a:cubicBezTo>
                      <a:pt x="150" y="795"/>
                      <a:pt x="150" y="795"/>
                      <a:pt x="150" y="795"/>
                    </a:cubicBezTo>
                    <a:cubicBezTo>
                      <a:pt x="161" y="795"/>
                      <a:pt x="161" y="795"/>
                      <a:pt x="161" y="795"/>
                    </a:cubicBezTo>
                    <a:cubicBezTo>
                      <a:pt x="161" y="742"/>
                      <a:pt x="161" y="742"/>
                      <a:pt x="161" y="742"/>
                    </a:cubicBezTo>
                    <a:cubicBezTo>
                      <a:pt x="150" y="742"/>
                      <a:pt x="150" y="742"/>
                      <a:pt x="150" y="742"/>
                    </a:cubicBezTo>
                    <a:cubicBezTo>
                      <a:pt x="150" y="718"/>
                      <a:pt x="150" y="718"/>
                      <a:pt x="150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97" y="742"/>
                      <a:pt x="197" y="742"/>
                      <a:pt x="197" y="742"/>
                    </a:cubicBezTo>
                    <a:cubicBezTo>
                      <a:pt x="186" y="742"/>
                      <a:pt x="186" y="742"/>
                      <a:pt x="186" y="742"/>
                    </a:cubicBezTo>
                    <a:cubicBezTo>
                      <a:pt x="186" y="795"/>
                      <a:pt x="186" y="795"/>
                      <a:pt x="186" y="795"/>
                    </a:cubicBezTo>
                    <a:cubicBezTo>
                      <a:pt x="197" y="795"/>
                      <a:pt x="197" y="795"/>
                      <a:pt x="197" y="795"/>
                    </a:cubicBezTo>
                    <a:cubicBezTo>
                      <a:pt x="197" y="829"/>
                      <a:pt x="197" y="829"/>
                      <a:pt x="197" y="829"/>
                    </a:cubicBezTo>
                    <a:close/>
                    <a:moveTo>
                      <a:pt x="197" y="202"/>
                    </a:moveTo>
                    <a:cubicBezTo>
                      <a:pt x="186" y="202"/>
                      <a:pt x="186" y="202"/>
                      <a:pt x="186" y="202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202"/>
                      <a:pt x="197" y="202"/>
                      <a:pt x="197" y="202"/>
                    </a:cubicBezTo>
                    <a:close/>
                    <a:moveTo>
                      <a:pt x="197" y="410"/>
                    </a:move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86" y="510"/>
                      <a:pt x="186" y="510"/>
                      <a:pt x="186" y="510"/>
                    </a:cubicBezTo>
                    <a:cubicBezTo>
                      <a:pt x="186" y="564"/>
                      <a:pt x="186" y="564"/>
                      <a:pt x="186" y="564"/>
                    </a:cubicBezTo>
                    <a:cubicBezTo>
                      <a:pt x="197" y="564"/>
                      <a:pt x="197" y="564"/>
                      <a:pt x="197" y="564"/>
                    </a:cubicBezTo>
                    <a:cubicBezTo>
                      <a:pt x="197" y="588"/>
                      <a:pt x="197" y="588"/>
                      <a:pt x="197" y="588"/>
                    </a:cubicBezTo>
                    <a:cubicBezTo>
                      <a:pt x="186" y="588"/>
                      <a:pt x="186" y="588"/>
                      <a:pt x="186" y="588"/>
                    </a:cubicBezTo>
                    <a:cubicBezTo>
                      <a:pt x="186" y="641"/>
                      <a:pt x="186" y="641"/>
                      <a:pt x="186" y="641"/>
                    </a:cubicBezTo>
                    <a:cubicBezTo>
                      <a:pt x="197" y="641"/>
                      <a:pt x="197" y="641"/>
                      <a:pt x="197" y="641"/>
                    </a:cubicBezTo>
                    <a:cubicBezTo>
                      <a:pt x="197" y="665"/>
                      <a:pt x="197" y="665"/>
                      <a:pt x="197" y="665"/>
                    </a:cubicBezTo>
                    <a:cubicBezTo>
                      <a:pt x="150" y="665"/>
                      <a:pt x="150" y="665"/>
                      <a:pt x="150" y="665"/>
                    </a:cubicBezTo>
                    <a:cubicBezTo>
                      <a:pt x="150" y="564"/>
                      <a:pt x="150" y="564"/>
                      <a:pt x="150" y="564"/>
                    </a:cubicBezTo>
                    <a:cubicBezTo>
                      <a:pt x="161" y="564"/>
                      <a:pt x="161" y="564"/>
                      <a:pt x="161" y="564"/>
                    </a:cubicBezTo>
                    <a:cubicBezTo>
                      <a:pt x="161" y="510"/>
                      <a:pt x="161" y="510"/>
                      <a:pt x="161" y="510"/>
                    </a:cubicBezTo>
                    <a:cubicBezTo>
                      <a:pt x="150" y="510"/>
                      <a:pt x="150" y="510"/>
                      <a:pt x="150" y="510"/>
                    </a:cubicBezTo>
                    <a:cubicBezTo>
                      <a:pt x="150" y="487"/>
                      <a:pt x="150" y="487"/>
                      <a:pt x="150" y="487"/>
                    </a:cubicBezTo>
                    <a:cubicBezTo>
                      <a:pt x="161" y="487"/>
                      <a:pt x="161" y="487"/>
                      <a:pt x="161" y="487"/>
                    </a:cubicBezTo>
                    <a:cubicBezTo>
                      <a:pt x="161" y="433"/>
                      <a:pt x="161" y="433"/>
                      <a:pt x="161" y="433"/>
                    </a:cubicBezTo>
                    <a:cubicBezTo>
                      <a:pt x="150" y="433"/>
                      <a:pt x="150" y="433"/>
                      <a:pt x="150" y="433"/>
                    </a:cubicBezTo>
                    <a:cubicBezTo>
                      <a:pt x="150" y="410"/>
                      <a:pt x="150" y="410"/>
                      <a:pt x="150" y="410"/>
                    </a:cubicBezTo>
                    <a:lnTo>
                      <a:pt x="197" y="410"/>
                    </a:lnTo>
                    <a:close/>
                    <a:moveTo>
                      <a:pt x="0" y="471"/>
                    </a:moveTo>
                    <a:cubicBezTo>
                      <a:pt x="111" y="471"/>
                      <a:pt x="111" y="471"/>
                      <a:pt x="111" y="471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40" y="125"/>
                      <a:pt x="140" y="125"/>
                      <a:pt x="140" y="125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50" y="179"/>
                      <a:pt x="150" y="179"/>
                      <a:pt x="150" y="179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40" y="202"/>
                      <a:pt x="140" y="202"/>
                      <a:pt x="140" y="202"/>
                    </a:cubicBezTo>
                    <a:cubicBezTo>
                      <a:pt x="140" y="256"/>
                      <a:pt x="140" y="256"/>
                      <a:pt x="140" y="2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50" y="356"/>
                      <a:pt x="150" y="356"/>
                      <a:pt x="150" y="356"/>
                    </a:cubicBezTo>
                    <a:cubicBezTo>
                      <a:pt x="140" y="356"/>
                      <a:pt x="140" y="356"/>
                      <a:pt x="140" y="356"/>
                    </a:cubicBezTo>
                    <a:cubicBezTo>
                      <a:pt x="140" y="410"/>
                      <a:pt x="140" y="410"/>
                      <a:pt x="140" y="410"/>
                    </a:cubicBezTo>
                    <a:cubicBezTo>
                      <a:pt x="150" y="410"/>
                      <a:pt x="150" y="410"/>
                      <a:pt x="150" y="410"/>
                    </a:cubicBezTo>
                    <a:cubicBezTo>
                      <a:pt x="150" y="433"/>
                      <a:pt x="150" y="433"/>
                      <a:pt x="150" y="433"/>
                    </a:cubicBezTo>
                    <a:cubicBezTo>
                      <a:pt x="140" y="433"/>
                      <a:pt x="140" y="433"/>
                      <a:pt x="140" y="433"/>
                    </a:cubicBezTo>
                    <a:cubicBezTo>
                      <a:pt x="140" y="487"/>
                      <a:pt x="140" y="487"/>
                      <a:pt x="140" y="487"/>
                    </a:cubicBezTo>
                    <a:cubicBezTo>
                      <a:pt x="150" y="487"/>
                      <a:pt x="150" y="487"/>
                      <a:pt x="150" y="487"/>
                    </a:cubicBezTo>
                    <a:cubicBezTo>
                      <a:pt x="150" y="510"/>
                      <a:pt x="150" y="510"/>
                      <a:pt x="150" y="510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0" y="564"/>
                      <a:pt x="140" y="564"/>
                      <a:pt x="140" y="564"/>
                    </a:cubicBezTo>
                    <a:cubicBezTo>
                      <a:pt x="150" y="564"/>
                      <a:pt x="150" y="564"/>
                      <a:pt x="150" y="564"/>
                    </a:cubicBezTo>
                    <a:cubicBezTo>
                      <a:pt x="150" y="665"/>
                      <a:pt x="150" y="665"/>
                      <a:pt x="150" y="665"/>
                    </a:cubicBezTo>
                    <a:cubicBezTo>
                      <a:pt x="140" y="665"/>
                      <a:pt x="140" y="665"/>
                      <a:pt x="140" y="665"/>
                    </a:cubicBezTo>
                    <a:cubicBezTo>
                      <a:pt x="140" y="718"/>
                      <a:pt x="140" y="718"/>
                      <a:pt x="140" y="718"/>
                    </a:cubicBezTo>
                    <a:cubicBezTo>
                      <a:pt x="150" y="718"/>
                      <a:pt x="150" y="718"/>
                      <a:pt x="150" y="718"/>
                    </a:cubicBezTo>
                    <a:cubicBezTo>
                      <a:pt x="150" y="742"/>
                      <a:pt x="150" y="742"/>
                      <a:pt x="150" y="742"/>
                    </a:cubicBezTo>
                    <a:cubicBezTo>
                      <a:pt x="140" y="742"/>
                      <a:pt x="140" y="742"/>
                      <a:pt x="140" y="742"/>
                    </a:cubicBezTo>
                    <a:cubicBezTo>
                      <a:pt x="140" y="795"/>
                      <a:pt x="140" y="795"/>
                      <a:pt x="140" y="795"/>
                    </a:cubicBezTo>
                    <a:cubicBezTo>
                      <a:pt x="150" y="795"/>
                      <a:pt x="150" y="795"/>
                      <a:pt x="150" y="795"/>
                    </a:cubicBezTo>
                    <a:cubicBezTo>
                      <a:pt x="150" y="829"/>
                      <a:pt x="150" y="829"/>
                      <a:pt x="150" y="829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795"/>
                      <a:pt x="0" y="795"/>
                      <a:pt x="0" y="795"/>
                    </a:cubicBezTo>
                    <a:cubicBezTo>
                      <a:pt x="86" y="795"/>
                      <a:pt x="86" y="795"/>
                      <a:pt x="86" y="795"/>
                    </a:cubicBezTo>
                    <a:cubicBezTo>
                      <a:pt x="86" y="770"/>
                      <a:pt x="86" y="770"/>
                      <a:pt x="86" y="770"/>
                    </a:cubicBezTo>
                    <a:cubicBezTo>
                      <a:pt x="0" y="770"/>
                      <a:pt x="0" y="770"/>
                      <a:pt x="0" y="770"/>
                    </a:cubicBezTo>
                    <a:cubicBezTo>
                      <a:pt x="0" y="744"/>
                      <a:pt x="0" y="744"/>
                      <a:pt x="0" y="744"/>
                    </a:cubicBezTo>
                    <a:cubicBezTo>
                      <a:pt x="86" y="744"/>
                      <a:pt x="86" y="744"/>
                      <a:pt x="86" y="744"/>
                    </a:cubicBezTo>
                    <a:cubicBezTo>
                      <a:pt x="86" y="718"/>
                      <a:pt x="86" y="718"/>
                      <a:pt x="86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588"/>
                      <a:pt x="0" y="588"/>
                      <a:pt x="0" y="588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62"/>
                      <a:pt x="86" y="562"/>
                      <a:pt x="86" y="562"/>
                    </a:cubicBezTo>
                    <a:cubicBezTo>
                      <a:pt x="0" y="562"/>
                      <a:pt x="0" y="562"/>
                      <a:pt x="0" y="562"/>
                    </a:cubicBez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ṡḻíḍe">
                <a:extLst>
                  <a:ext uri="{FF2B5EF4-FFF2-40B4-BE49-F238E27FC236}">
                    <a16:creationId xmlns:a16="http://schemas.microsoft.com/office/drawing/2014/main" id="{459AC5F1-2103-497A-A021-F667B895F0BB}"/>
                  </a:ext>
                </a:extLst>
              </p:cNvPr>
              <p:cNvSpPr/>
              <p:nvPr/>
            </p:nvSpPr>
            <p:spPr bwMode="auto">
              <a:xfrm>
                <a:off x="5356226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ľîďè">
                <a:extLst>
                  <a:ext uri="{FF2B5EF4-FFF2-40B4-BE49-F238E27FC236}">
                    <a16:creationId xmlns:a16="http://schemas.microsoft.com/office/drawing/2014/main" id="{5999ECE2-E181-4587-ACAA-E67988416D13}"/>
                  </a:ext>
                </a:extLst>
              </p:cNvPr>
              <p:cNvSpPr/>
              <p:nvPr/>
            </p:nvSpPr>
            <p:spPr bwMode="auto">
              <a:xfrm>
                <a:off x="6884988" y="1233449"/>
                <a:ext cx="30163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ṧḻîďè">
                <a:extLst>
                  <a:ext uri="{FF2B5EF4-FFF2-40B4-BE49-F238E27FC236}">
                    <a16:creationId xmlns:a16="http://schemas.microsoft.com/office/drawing/2014/main" id="{ED3151CC-E524-4000-BCCE-3101F20AA8CE}"/>
                  </a:ext>
                </a:extLst>
              </p:cNvPr>
              <p:cNvSpPr/>
              <p:nvPr/>
            </p:nvSpPr>
            <p:spPr bwMode="auto">
              <a:xfrm>
                <a:off x="3827463" y="2055774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lîďê">
                <a:extLst>
                  <a:ext uri="{FF2B5EF4-FFF2-40B4-BE49-F238E27FC236}">
                    <a16:creationId xmlns:a16="http://schemas.microsoft.com/office/drawing/2014/main" id="{A0C70DE0-E8D3-411B-9EA6-F226F2B99B24}"/>
                  </a:ext>
                </a:extLst>
              </p:cNvPr>
              <p:cNvSpPr/>
              <p:nvPr/>
            </p:nvSpPr>
            <p:spPr bwMode="auto">
              <a:xfrm>
                <a:off x="3827463" y="2930487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ṣ1îḍe">
                <a:extLst>
                  <a:ext uri="{FF2B5EF4-FFF2-40B4-BE49-F238E27FC236}">
                    <a16:creationId xmlns:a16="http://schemas.microsoft.com/office/drawing/2014/main" id="{8D00B8DD-9BB1-4243-BDAD-D04895FEBA5E}"/>
                  </a:ext>
                </a:extLst>
              </p:cNvPr>
              <p:cNvSpPr/>
              <p:nvPr/>
            </p:nvSpPr>
            <p:spPr bwMode="auto">
              <a:xfrm>
                <a:off x="3827463" y="1233449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ḻïdé">
                <a:extLst>
                  <a:ext uri="{FF2B5EF4-FFF2-40B4-BE49-F238E27FC236}">
                    <a16:creationId xmlns:a16="http://schemas.microsoft.com/office/drawing/2014/main" id="{9D9482D7-988B-44E4-9AA5-4ACEDC0BFB91}"/>
                  </a:ext>
                </a:extLst>
              </p:cNvPr>
              <p:cNvSpPr/>
              <p:nvPr/>
            </p:nvSpPr>
            <p:spPr bwMode="auto">
              <a:xfrm>
                <a:off x="3827463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śḷïḋê">
                <a:extLst>
                  <a:ext uri="{FF2B5EF4-FFF2-40B4-BE49-F238E27FC236}">
                    <a16:creationId xmlns:a16="http://schemas.microsoft.com/office/drawing/2014/main" id="{5BD41E2E-99CF-4F93-9A07-2EDB2EB0DE48}"/>
                  </a:ext>
                </a:extLst>
              </p:cNvPr>
              <p:cNvSpPr/>
              <p:nvPr/>
            </p:nvSpPr>
            <p:spPr bwMode="auto">
              <a:xfrm>
                <a:off x="8415338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S1íďe">
                <a:extLst>
                  <a:ext uri="{FF2B5EF4-FFF2-40B4-BE49-F238E27FC236}">
                    <a16:creationId xmlns:a16="http://schemas.microsoft.com/office/drawing/2014/main" id="{E9BA2F26-3C91-4742-965C-348AF01AEB19}"/>
                  </a:ext>
                </a:extLst>
              </p:cNvPr>
              <p:cNvSpPr/>
              <p:nvPr/>
            </p:nvSpPr>
            <p:spPr bwMode="auto">
              <a:xfrm>
                <a:off x="3827463" y="3873462"/>
                <a:ext cx="4619625" cy="30163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1îḋè">
                <a:extLst>
                  <a:ext uri="{FF2B5EF4-FFF2-40B4-BE49-F238E27FC236}">
                    <a16:creationId xmlns:a16="http://schemas.microsoft.com/office/drawing/2014/main" id="{8365AE7B-A54E-4024-9930-0F0E541B2E0D}"/>
                  </a:ext>
                </a:extLst>
              </p:cNvPr>
              <p:cNvSpPr/>
              <p:nvPr/>
            </p:nvSpPr>
            <p:spPr bwMode="auto">
              <a:xfrm>
                <a:off x="7004051" y="3643274"/>
                <a:ext cx="641350" cy="457200"/>
              </a:xfrm>
              <a:custGeom>
                <a:avLst/>
                <a:gdLst>
                  <a:gd name="T0" fmla="*/ 5 w 248"/>
                  <a:gd name="T1" fmla="*/ 119 h 177"/>
                  <a:gd name="T2" fmla="*/ 0 w 248"/>
                  <a:gd name="T3" fmla="*/ 35 h 177"/>
                  <a:gd name="T4" fmla="*/ 149 w 248"/>
                  <a:gd name="T5" fmla="*/ 85 h 177"/>
                  <a:gd name="T6" fmla="*/ 176 w 248"/>
                  <a:gd name="T7" fmla="*/ 0 h 177"/>
                  <a:gd name="T8" fmla="*/ 176 w 248"/>
                  <a:gd name="T9" fmla="*/ 0 h 177"/>
                  <a:gd name="T10" fmla="*/ 248 w 248"/>
                  <a:gd name="T11" fmla="*/ 23 h 177"/>
                  <a:gd name="T12" fmla="*/ 248 w 248"/>
                  <a:gd name="T13" fmla="*/ 23 h 177"/>
                  <a:gd name="T14" fmla="*/ 207 w 248"/>
                  <a:gd name="T15" fmla="*/ 153 h 177"/>
                  <a:gd name="T16" fmla="*/ 169 w 248"/>
                  <a:gd name="T17" fmla="*/ 171 h 177"/>
                  <a:gd name="T18" fmla="*/ 5 w 248"/>
                  <a:gd name="T19" fmla="*/ 119 h 177"/>
                  <a:gd name="T20" fmla="*/ 5 w 248"/>
                  <a:gd name="T21" fmla="*/ 11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77">
                    <a:moveTo>
                      <a:pt x="5" y="11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31" y="80"/>
                      <a:pt x="149" y="85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07" y="153"/>
                      <a:pt x="207" y="153"/>
                      <a:pt x="207" y="153"/>
                    </a:cubicBezTo>
                    <a:cubicBezTo>
                      <a:pt x="199" y="177"/>
                      <a:pt x="178" y="174"/>
                      <a:pt x="169" y="171"/>
                    </a:cubicBezTo>
                    <a:cubicBezTo>
                      <a:pt x="114" y="153"/>
                      <a:pt x="60" y="136"/>
                      <a:pt x="5" y="119"/>
                    </a:cubicBezTo>
                    <a:cubicBezTo>
                      <a:pt x="5" y="119"/>
                      <a:pt x="5" y="119"/>
                      <a:pt x="5" y="119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$ľiḍé">
                <a:extLst>
                  <a:ext uri="{FF2B5EF4-FFF2-40B4-BE49-F238E27FC236}">
                    <a16:creationId xmlns:a16="http://schemas.microsoft.com/office/drawing/2014/main" id="{DAAF1F28-3AB6-4480-926E-7D98F77C2BD1}"/>
                  </a:ext>
                </a:extLst>
              </p:cNvPr>
              <p:cNvSpPr/>
              <p:nvPr/>
            </p:nvSpPr>
            <p:spPr bwMode="auto">
              <a:xfrm>
                <a:off x="6502401" y="4444962"/>
                <a:ext cx="481013" cy="28575"/>
              </a:xfrm>
              <a:custGeom>
                <a:avLst/>
                <a:gdLst>
                  <a:gd name="T0" fmla="*/ 1 w 186"/>
                  <a:gd name="T1" fmla="*/ 0 h 11"/>
                  <a:gd name="T2" fmla="*/ 0 w 186"/>
                  <a:gd name="T3" fmla="*/ 3 h 11"/>
                  <a:gd name="T4" fmla="*/ 186 w 186"/>
                  <a:gd name="T5" fmla="*/ 4 h 11"/>
                  <a:gd name="T6" fmla="*/ 185 w 186"/>
                  <a:gd name="T7" fmla="*/ 0 h 11"/>
                  <a:gd name="T8" fmla="*/ 1 w 18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8" y="10"/>
                      <a:pt x="129" y="11"/>
                      <a:pt x="186" y="4"/>
                    </a:cubicBezTo>
                    <a:cubicBezTo>
                      <a:pt x="186" y="2"/>
                      <a:pt x="185" y="1"/>
                      <a:pt x="185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Slíḍé">
                <a:extLst>
                  <a:ext uri="{FF2B5EF4-FFF2-40B4-BE49-F238E27FC236}">
                    <a16:creationId xmlns:a16="http://schemas.microsoft.com/office/drawing/2014/main" id="{F277C2E6-633F-4115-82E0-4530677790B9}"/>
                  </a:ext>
                </a:extLst>
              </p:cNvPr>
              <p:cNvSpPr/>
              <p:nvPr/>
            </p:nvSpPr>
            <p:spPr bwMode="auto">
              <a:xfrm>
                <a:off x="6359526" y="3665499"/>
                <a:ext cx="714375" cy="811213"/>
              </a:xfrm>
              <a:custGeom>
                <a:avLst/>
                <a:gdLst>
                  <a:gd name="T0" fmla="*/ 33 w 276"/>
                  <a:gd name="T1" fmla="*/ 301 h 313"/>
                  <a:gd name="T2" fmla="*/ 0 w 276"/>
                  <a:gd name="T3" fmla="*/ 59 h 313"/>
                  <a:gd name="T4" fmla="*/ 118 w 276"/>
                  <a:gd name="T5" fmla="*/ 1 h 313"/>
                  <a:gd name="T6" fmla="*/ 148 w 276"/>
                  <a:gd name="T7" fmla="*/ 12 h 313"/>
                  <a:gd name="T8" fmla="*/ 180 w 276"/>
                  <a:gd name="T9" fmla="*/ 0 h 313"/>
                  <a:gd name="T10" fmla="*/ 276 w 276"/>
                  <a:gd name="T11" fmla="*/ 35 h 313"/>
                  <a:gd name="T12" fmla="*/ 267 w 276"/>
                  <a:gd name="T13" fmla="*/ 113 h 313"/>
                  <a:gd name="T14" fmla="*/ 265 w 276"/>
                  <a:gd name="T15" fmla="*/ 301 h 313"/>
                  <a:gd name="T16" fmla="*/ 33 w 276"/>
                  <a:gd name="T17" fmla="*/ 30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6" h="313">
                    <a:moveTo>
                      <a:pt x="33" y="301"/>
                    </a:moveTo>
                    <a:cubicBezTo>
                      <a:pt x="46" y="264"/>
                      <a:pt x="16" y="91"/>
                      <a:pt x="0" y="59"/>
                    </a:cubicBezTo>
                    <a:cubicBezTo>
                      <a:pt x="9" y="26"/>
                      <a:pt x="95" y="19"/>
                      <a:pt x="118" y="1"/>
                    </a:cubicBezTo>
                    <a:cubicBezTo>
                      <a:pt x="129" y="10"/>
                      <a:pt x="136" y="12"/>
                      <a:pt x="148" y="12"/>
                    </a:cubicBezTo>
                    <a:cubicBezTo>
                      <a:pt x="161" y="12"/>
                      <a:pt x="169" y="10"/>
                      <a:pt x="180" y="0"/>
                    </a:cubicBezTo>
                    <a:cubicBezTo>
                      <a:pt x="192" y="11"/>
                      <a:pt x="245" y="17"/>
                      <a:pt x="276" y="35"/>
                    </a:cubicBezTo>
                    <a:cubicBezTo>
                      <a:pt x="269" y="59"/>
                      <a:pt x="262" y="88"/>
                      <a:pt x="267" y="113"/>
                    </a:cubicBezTo>
                    <a:cubicBezTo>
                      <a:pt x="263" y="154"/>
                      <a:pt x="251" y="267"/>
                      <a:pt x="265" y="301"/>
                    </a:cubicBezTo>
                    <a:cubicBezTo>
                      <a:pt x="207" y="312"/>
                      <a:pt x="92" y="313"/>
                      <a:pt x="33" y="301"/>
                    </a:cubicBez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ṧḷidé">
                <a:extLst>
                  <a:ext uri="{FF2B5EF4-FFF2-40B4-BE49-F238E27FC236}">
                    <a16:creationId xmlns:a16="http://schemas.microsoft.com/office/drawing/2014/main" id="{2E250EB4-5679-4C64-8051-E2C4CFD0F3EE}"/>
                  </a:ext>
                </a:extLst>
              </p:cNvPr>
              <p:cNvSpPr/>
              <p:nvPr/>
            </p:nvSpPr>
            <p:spPr bwMode="auto">
              <a:xfrm>
                <a:off x="6586538" y="3665499"/>
                <a:ext cx="314325" cy="630238"/>
              </a:xfrm>
              <a:custGeom>
                <a:avLst/>
                <a:gdLst>
                  <a:gd name="T0" fmla="*/ 5 w 198"/>
                  <a:gd name="T1" fmla="*/ 26 h 397"/>
                  <a:gd name="T2" fmla="*/ 0 w 198"/>
                  <a:gd name="T3" fmla="*/ 146 h 397"/>
                  <a:gd name="T4" fmla="*/ 100 w 198"/>
                  <a:gd name="T5" fmla="*/ 397 h 397"/>
                  <a:gd name="T6" fmla="*/ 198 w 198"/>
                  <a:gd name="T7" fmla="*/ 146 h 397"/>
                  <a:gd name="T8" fmla="*/ 191 w 198"/>
                  <a:gd name="T9" fmla="*/ 23 h 397"/>
                  <a:gd name="T10" fmla="*/ 150 w 198"/>
                  <a:gd name="T11" fmla="*/ 0 h 397"/>
                  <a:gd name="T12" fmla="*/ 49 w 198"/>
                  <a:gd name="T13" fmla="*/ 2 h 397"/>
                  <a:gd name="T14" fmla="*/ 5 w 198"/>
                  <a:gd name="T15" fmla="*/ 2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397">
                    <a:moveTo>
                      <a:pt x="5" y="26"/>
                    </a:moveTo>
                    <a:lnTo>
                      <a:pt x="0" y="146"/>
                    </a:lnTo>
                    <a:lnTo>
                      <a:pt x="100" y="397"/>
                    </a:lnTo>
                    <a:lnTo>
                      <a:pt x="198" y="146"/>
                    </a:lnTo>
                    <a:lnTo>
                      <a:pt x="191" y="23"/>
                    </a:lnTo>
                    <a:lnTo>
                      <a:pt x="150" y="0"/>
                    </a:lnTo>
                    <a:lnTo>
                      <a:pt x="49" y="2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šļíḓê">
                <a:extLst>
                  <a:ext uri="{FF2B5EF4-FFF2-40B4-BE49-F238E27FC236}">
                    <a16:creationId xmlns:a16="http://schemas.microsoft.com/office/drawing/2014/main" id="{5BC05A4A-6E3B-4A5B-BF0E-E14ABA9AC8D8}"/>
                  </a:ext>
                </a:extLst>
              </p:cNvPr>
              <p:cNvSpPr/>
              <p:nvPr/>
            </p:nvSpPr>
            <p:spPr bwMode="auto">
              <a:xfrm>
                <a:off x="6664326" y="3601999"/>
                <a:ext cx="155575" cy="161925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ṩḷïḑè">
                <a:extLst>
                  <a:ext uri="{FF2B5EF4-FFF2-40B4-BE49-F238E27FC236}">
                    <a16:creationId xmlns:a16="http://schemas.microsoft.com/office/drawing/2014/main" id="{BE11FB20-AF56-43F0-A2DC-937DFEE19348}"/>
                  </a:ext>
                </a:extLst>
              </p:cNvPr>
              <p:cNvSpPr/>
              <p:nvPr/>
            </p:nvSpPr>
            <p:spPr bwMode="auto">
              <a:xfrm>
                <a:off x="6705601" y="3754399"/>
                <a:ext cx="76200" cy="111125"/>
              </a:xfrm>
              <a:custGeom>
                <a:avLst/>
                <a:gdLst>
                  <a:gd name="T0" fmla="*/ 25 w 29"/>
                  <a:gd name="T1" fmla="*/ 43 h 43"/>
                  <a:gd name="T2" fmla="*/ 29 w 29"/>
                  <a:gd name="T3" fmla="*/ 34 h 43"/>
                  <a:gd name="T4" fmla="*/ 14 w 29"/>
                  <a:gd name="T5" fmla="*/ 0 h 43"/>
                  <a:gd name="T6" fmla="*/ 0 w 29"/>
                  <a:gd name="T7" fmla="*/ 34 h 43"/>
                  <a:gd name="T8" fmla="*/ 5 w 29"/>
                  <a:gd name="T9" fmla="*/ 43 h 43"/>
                  <a:gd name="T10" fmla="*/ 25 w 29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3">
                    <a:moveTo>
                      <a:pt x="25" y="43"/>
                    </a:moveTo>
                    <a:cubicBezTo>
                      <a:pt x="29" y="34"/>
                      <a:pt x="29" y="34"/>
                      <a:pt x="29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1" y="43"/>
                      <a:pt x="18" y="43"/>
                      <a:pt x="25" y="4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ḻîḑê">
                <a:extLst>
                  <a:ext uri="{FF2B5EF4-FFF2-40B4-BE49-F238E27FC236}">
                    <a16:creationId xmlns:a16="http://schemas.microsoft.com/office/drawing/2014/main" id="{AEB5677B-46DE-4297-B7CC-9F7B603EE33A}"/>
                  </a:ext>
                </a:extLst>
              </p:cNvPr>
              <p:cNvSpPr/>
              <p:nvPr/>
            </p:nvSpPr>
            <p:spPr bwMode="auto">
              <a:xfrm>
                <a:off x="6618288" y="3668674"/>
                <a:ext cx="123825" cy="234950"/>
              </a:xfrm>
              <a:custGeom>
                <a:avLst/>
                <a:gdLst>
                  <a:gd name="T0" fmla="*/ 29 w 78"/>
                  <a:gd name="T1" fmla="*/ 0 h 148"/>
                  <a:gd name="T2" fmla="*/ 78 w 78"/>
                  <a:gd name="T3" fmla="*/ 54 h 148"/>
                  <a:gd name="T4" fmla="*/ 44 w 78"/>
                  <a:gd name="T5" fmla="*/ 148 h 148"/>
                  <a:gd name="T6" fmla="*/ 0 w 78"/>
                  <a:gd name="T7" fmla="*/ 20 h 148"/>
                  <a:gd name="T8" fmla="*/ 29 w 78"/>
                  <a:gd name="T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48">
                    <a:moveTo>
                      <a:pt x="29" y="0"/>
                    </a:moveTo>
                    <a:lnTo>
                      <a:pt x="78" y="54"/>
                    </a:lnTo>
                    <a:lnTo>
                      <a:pt x="44" y="148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ṥḷïḑe">
                <a:extLst>
                  <a:ext uri="{FF2B5EF4-FFF2-40B4-BE49-F238E27FC236}">
                    <a16:creationId xmlns:a16="http://schemas.microsoft.com/office/drawing/2014/main" id="{D7563A54-09BA-45AE-BE15-8806AF576005}"/>
                  </a:ext>
                </a:extLst>
              </p:cNvPr>
              <p:cNvSpPr/>
              <p:nvPr/>
            </p:nvSpPr>
            <p:spPr bwMode="auto">
              <a:xfrm>
                <a:off x="6742113" y="3665499"/>
                <a:ext cx="130175" cy="238125"/>
              </a:xfrm>
              <a:custGeom>
                <a:avLst/>
                <a:gdLst>
                  <a:gd name="T0" fmla="*/ 52 w 82"/>
                  <a:gd name="T1" fmla="*/ 0 h 150"/>
                  <a:gd name="T2" fmla="*/ 0 w 82"/>
                  <a:gd name="T3" fmla="*/ 56 h 150"/>
                  <a:gd name="T4" fmla="*/ 36 w 82"/>
                  <a:gd name="T5" fmla="*/ 150 h 150"/>
                  <a:gd name="T6" fmla="*/ 82 w 82"/>
                  <a:gd name="T7" fmla="*/ 20 h 150"/>
                  <a:gd name="T8" fmla="*/ 52 w 82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50">
                    <a:moveTo>
                      <a:pt x="52" y="0"/>
                    </a:moveTo>
                    <a:lnTo>
                      <a:pt x="0" y="56"/>
                    </a:lnTo>
                    <a:lnTo>
                      <a:pt x="36" y="150"/>
                    </a:lnTo>
                    <a:lnTo>
                      <a:pt x="82" y="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ṥḷíde">
                <a:extLst>
                  <a:ext uri="{FF2B5EF4-FFF2-40B4-BE49-F238E27FC236}">
                    <a16:creationId xmlns:a16="http://schemas.microsoft.com/office/drawing/2014/main" id="{05E7F255-4BC7-4E97-A5FB-4E79589BB902}"/>
                  </a:ext>
                </a:extLst>
              </p:cNvPr>
              <p:cNvSpPr/>
              <p:nvPr/>
            </p:nvSpPr>
            <p:spPr bwMode="auto">
              <a:xfrm>
                <a:off x="6692901" y="3922674"/>
                <a:ext cx="103188" cy="374650"/>
              </a:xfrm>
              <a:custGeom>
                <a:avLst/>
                <a:gdLst>
                  <a:gd name="T0" fmla="*/ 17 w 65"/>
                  <a:gd name="T1" fmla="*/ 0 h 236"/>
                  <a:gd name="T2" fmla="*/ 49 w 65"/>
                  <a:gd name="T3" fmla="*/ 0 h 236"/>
                  <a:gd name="T4" fmla="*/ 65 w 65"/>
                  <a:gd name="T5" fmla="*/ 160 h 236"/>
                  <a:gd name="T6" fmla="*/ 31 w 65"/>
                  <a:gd name="T7" fmla="*/ 236 h 236"/>
                  <a:gd name="T8" fmla="*/ 0 w 65"/>
                  <a:gd name="T9" fmla="*/ 160 h 236"/>
                  <a:gd name="T10" fmla="*/ 17 w 65"/>
                  <a:gd name="T11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236">
                    <a:moveTo>
                      <a:pt x="17" y="0"/>
                    </a:moveTo>
                    <a:lnTo>
                      <a:pt x="49" y="0"/>
                    </a:lnTo>
                    <a:lnTo>
                      <a:pt x="65" y="160"/>
                    </a:lnTo>
                    <a:lnTo>
                      <a:pt x="31" y="236"/>
                    </a:lnTo>
                    <a:lnTo>
                      <a:pt x="0" y="16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1íďè">
                <a:extLst>
                  <a:ext uri="{FF2B5EF4-FFF2-40B4-BE49-F238E27FC236}">
                    <a16:creationId xmlns:a16="http://schemas.microsoft.com/office/drawing/2014/main" id="{5D3AE67E-350F-47E2-9B41-39702B05C739}"/>
                  </a:ext>
                </a:extLst>
              </p:cNvPr>
              <p:cNvSpPr/>
              <p:nvPr/>
            </p:nvSpPr>
            <p:spPr bwMode="auto">
              <a:xfrm>
                <a:off x="6618288" y="3668674"/>
                <a:ext cx="123825" cy="200025"/>
              </a:xfrm>
              <a:custGeom>
                <a:avLst/>
                <a:gdLst>
                  <a:gd name="T0" fmla="*/ 29 w 78"/>
                  <a:gd name="T1" fmla="*/ 0 h 126"/>
                  <a:gd name="T2" fmla="*/ 78 w 78"/>
                  <a:gd name="T3" fmla="*/ 54 h 126"/>
                  <a:gd name="T4" fmla="*/ 42 w 78"/>
                  <a:gd name="T5" fmla="*/ 126 h 126"/>
                  <a:gd name="T6" fmla="*/ 0 w 78"/>
                  <a:gd name="T7" fmla="*/ 20 h 126"/>
                  <a:gd name="T8" fmla="*/ 29 w 78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26">
                    <a:moveTo>
                      <a:pt x="29" y="0"/>
                    </a:moveTo>
                    <a:lnTo>
                      <a:pt x="78" y="54"/>
                    </a:lnTo>
                    <a:lnTo>
                      <a:pt x="42" y="126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ṧľîḍe">
                <a:extLst>
                  <a:ext uri="{FF2B5EF4-FFF2-40B4-BE49-F238E27FC236}">
                    <a16:creationId xmlns:a16="http://schemas.microsoft.com/office/drawing/2014/main" id="{95AC8580-0B27-40F5-B69A-85A61DC5FDE6}"/>
                  </a:ext>
                </a:extLst>
              </p:cNvPr>
              <p:cNvSpPr/>
              <p:nvPr/>
            </p:nvSpPr>
            <p:spPr bwMode="auto">
              <a:xfrm>
                <a:off x="6527801" y="3694074"/>
                <a:ext cx="214313" cy="603250"/>
              </a:xfrm>
              <a:custGeom>
                <a:avLst/>
                <a:gdLst>
                  <a:gd name="T0" fmla="*/ 57 w 135"/>
                  <a:gd name="T1" fmla="*/ 0 h 380"/>
                  <a:gd name="T2" fmla="*/ 135 w 135"/>
                  <a:gd name="T3" fmla="*/ 380 h 380"/>
                  <a:gd name="T4" fmla="*/ 18 w 135"/>
                  <a:gd name="T5" fmla="*/ 155 h 380"/>
                  <a:gd name="T6" fmla="*/ 37 w 135"/>
                  <a:gd name="T7" fmla="*/ 128 h 380"/>
                  <a:gd name="T8" fmla="*/ 0 w 135"/>
                  <a:gd name="T9" fmla="*/ 98 h 380"/>
                  <a:gd name="T10" fmla="*/ 36 w 135"/>
                  <a:gd name="T11" fmla="*/ 12 h 380"/>
                  <a:gd name="T12" fmla="*/ 57 w 135"/>
                  <a:gd name="T1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80">
                    <a:moveTo>
                      <a:pt x="57" y="0"/>
                    </a:moveTo>
                    <a:lnTo>
                      <a:pt x="135" y="380"/>
                    </a:lnTo>
                    <a:lnTo>
                      <a:pt x="18" y="155"/>
                    </a:lnTo>
                    <a:lnTo>
                      <a:pt x="37" y="128"/>
                    </a:lnTo>
                    <a:lnTo>
                      <a:pt x="0" y="98"/>
                    </a:lnTo>
                    <a:lnTo>
                      <a:pt x="36" y="1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śľïḍê">
                <a:extLst>
                  <a:ext uri="{FF2B5EF4-FFF2-40B4-BE49-F238E27FC236}">
                    <a16:creationId xmlns:a16="http://schemas.microsoft.com/office/drawing/2014/main" id="{8F628F5E-E08F-4743-A5C9-BD43F28D1623}"/>
                  </a:ext>
                </a:extLst>
              </p:cNvPr>
              <p:cNvSpPr/>
              <p:nvPr/>
            </p:nvSpPr>
            <p:spPr bwMode="auto">
              <a:xfrm>
                <a:off x="6742113" y="3694074"/>
                <a:ext cx="241300" cy="603250"/>
              </a:xfrm>
              <a:custGeom>
                <a:avLst/>
                <a:gdLst>
                  <a:gd name="T0" fmla="*/ 82 w 152"/>
                  <a:gd name="T1" fmla="*/ 0 h 380"/>
                  <a:gd name="T2" fmla="*/ 0 w 152"/>
                  <a:gd name="T3" fmla="*/ 380 h 380"/>
                  <a:gd name="T4" fmla="*/ 132 w 152"/>
                  <a:gd name="T5" fmla="*/ 172 h 380"/>
                  <a:gd name="T6" fmla="*/ 114 w 152"/>
                  <a:gd name="T7" fmla="*/ 136 h 380"/>
                  <a:gd name="T8" fmla="*/ 152 w 152"/>
                  <a:gd name="T9" fmla="*/ 106 h 380"/>
                  <a:gd name="T10" fmla="*/ 111 w 152"/>
                  <a:gd name="T11" fmla="*/ 13 h 380"/>
                  <a:gd name="T12" fmla="*/ 82 w 152"/>
                  <a:gd name="T1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380">
                    <a:moveTo>
                      <a:pt x="82" y="0"/>
                    </a:moveTo>
                    <a:lnTo>
                      <a:pt x="0" y="380"/>
                    </a:lnTo>
                    <a:lnTo>
                      <a:pt x="132" y="172"/>
                    </a:lnTo>
                    <a:lnTo>
                      <a:pt x="114" y="136"/>
                    </a:lnTo>
                    <a:lnTo>
                      <a:pt x="152" y="106"/>
                    </a:lnTo>
                    <a:lnTo>
                      <a:pt x="111" y="1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ṣlïďè">
                <a:extLst>
                  <a:ext uri="{FF2B5EF4-FFF2-40B4-BE49-F238E27FC236}">
                    <a16:creationId xmlns:a16="http://schemas.microsoft.com/office/drawing/2014/main" id="{21B860E9-1996-4AAE-BA2D-3C2CC8BCBAB0}"/>
                  </a:ext>
                </a:extLst>
              </p:cNvPr>
              <p:cNvSpPr/>
              <p:nvPr/>
            </p:nvSpPr>
            <p:spPr bwMode="auto">
              <a:xfrm>
                <a:off x="6742113" y="3694074"/>
                <a:ext cx="217488" cy="603250"/>
              </a:xfrm>
              <a:custGeom>
                <a:avLst/>
                <a:gdLst>
                  <a:gd name="T0" fmla="*/ 82 w 137"/>
                  <a:gd name="T1" fmla="*/ 0 h 380"/>
                  <a:gd name="T2" fmla="*/ 0 w 137"/>
                  <a:gd name="T3" fmla="*/ 380 h 380"/>
                  <a:gd name="T4" fmla="*/ 119 w 137"/>
                  <a:gd name="T5" fmla="*/ 155 h 380"/>
                  <a:gd name="T6" fmla="*/ 100 w 137"/>
                  <a:gd name="T7" fmla="*/ 128 h 380"/>
                  <a:gd name="T8" fmla="*/ 137 w 137"/>
                  <a:gd name="T9" fmla="*/ 98 h 380"/>
                  <a:gd name="T10" fmla="*/ 111 w 137"/>
                  <a:gd name="T11" fmla="*/ 13 h 380"/>
                  <a:gd name="T12" fmla="*/ 82 w 137"/>
                  <a:gd name="T1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380">
                    <a:moveTo>
                      <a:pt x="82" y="0"/>
                    </a:moveTo>
                    <a:lnTo>
                      <a:pt x="0" y="380"/>
                    </a:lnTo>
                    <a:lnTo>
                      <a:pt x="119" y="155"/>
                    </a:lnTo>
                    <a:lnTo>
                      <a:pt x="100" y="128"/>
                    </a:lnTo>
                    <a:lnTo>
                      <a:pt x="137" y="98"/>
                    </a:lnTo>
                    <a:lnTo>
                      <a:pt x="111" y="1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ṧlíḓè">
                <a:extLst>
                  <a:ext uri="{FF2B5EF4-FFF2-40B4-BE49-F238E27FC236}">
                    <a16:creationId xmlns:a16="http://schemas.microsoft.com/office/drawing/2014/main" id="{75B5F351-2474-4720-A83D-E0C0BCD6354C}"/>
                  </a:ext>
                </a:extLst>
              </p:cNvPr>
              <p:cNvSpPr/>
              <p:nvPr/>
            </p:nvSpPr>
            <p:spPr bwMode="auto">
              <a:xfrm>
                <a:off x="6742113" y="3665499"/>
                <a:ext cx="130175" cy="203200"/>
              </a:xfrm>
              <a:custGeom>
                <a:avLst/>
                <a:gdLst>
                  <a:gd name="T0" fmla="*/ 52 w 82"/>
                  <a:gd name="T1" fmla="*/ 0 h 128"/>
                  <a:gd name="T2" fmla="*/ 0 w 82"/>
                  <a:gd name="T3" fmla="*/ 56 h 128"/>
                  <a:gd name="T4" fmla="*/ 38 w 82"/>
                  <a:gd name="T5" fmla="*/ 128 h 128"/>
                  <a:gd name="T6" fmla="*/ 82 w 82"/>
                  <a:gd name="T7" fmla="*/ 20 h 128"/>
                  <a:gd name="T8" fmla="*/ 52 w 82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28">
                    <a:moveTo>
                      <a:pt x="52" y="0"/>
                    </a:moveTo>
                    <a:lnTo>
                      <a:pt x="0" y="56"/>
                    </a:lnTo>
                    <a:lnTo>
                      <a:pt x="38" y="128"/>
                    </a:lnTo>
                    <a:lnTo>
                      <a:pt x="82" y="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ślîḍé">
                <a:extLst>
                  <a:ext uri="{FF2B5EF4-FFF2-40B4-BE49-F238E27FC236}">
                    <a16:creationId xmlns:a16="http://schemas.microsoft.com/office/drawing/2014/main" id="{1C1D17B5-412D-4C1A-B1B0-D40A3DEA7327}"/>
                  </a:ext>
                </a:extLst>
              </p:cNvPr>
              <p:cNvSpPr/>
              <p:nvPr/>
            </p:nvSpPr>
            <p:spPr bwMode="auto">
              <a:xfrm>
                <a:off x="6705601" y="3862349"/>
                <a:ext cx="76200" cy="61913"/>
              </a:xfrm>
              <a:custGeom>
                <a:avLst/>
                <a:gdLst>
                  <a:gd name="T0" fmla="*/ 5 w 29"/>
                  <a:gd name="T1" fmla="*/ 0 h 24"/>
                  <a:gd name="T2" fmla="*/ 25 w 29"/>
                  <a:gd name="T3" fmla="*/ 0 h 24"/>
                  <a:gd name="T4" fmla="*/ 25 w 29"/>
                  <a:gd name="T5" fmla="*/ 24 h 24"/>
                  <a:gd name="T6" fmla="*/ 5 w 29"/>
                  <a:gd name="T7" fmla="*/ 24 h 24"/>
                  <a:gd name="T8" fmla="*/ 5 w 2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4">
                    <a:moveTo>
                      <a:pt x="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9" y="9"/>
                      <a:pt x="29" y="17"/>
                      <a:pt x="2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17"/>
                      <a:pt x="0" y="9"/>
                      <a:pt x="5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ṥļîďê">
                <a:extLst>
                  <a:ext uri="{FF2B5EF4-FFF2-40B4-BE49-F238E27FC236}">
                    <a16:creationId xmlns:a16="http://schemas.microsoft.com/office/drawing/2014/main" id="{EBC81149-6C17-4BFF-91D3-6ED74AA6ABCB}"/>
                  </a:ext>
                </a:extLst>
              </p:cNvPr>
              <p:cNvSpPr/>
              <p:nvPr/>
            </p:nvSpPr>
            <p:spPr bwMode="auto">
              <a:xfrm>
                <a:off x="6737351" y="4292562"/>
                <a:ext cx="20638" cy="176213"/>
              </a:xfrm>
              <a:custGeom>
                <a:avLst/>
                <a:gdLst>
                  <a:gd name="T0" fmla="*/ 0 w 8"/>
                  <a:gd name="T1" fmla="*/ 68 h 68"/>
                  <a:gd name="T2" fmla="*/ 4 w 8"/>
                  <a:gd name="T3" fmla="*/ 0 h 68"/>
                  <a:gd name="T4" fmla="*/ 8 w 8"/>
                  <a:gd name="T5" fmla="*/ 68 h 68"/>
                  <a:gd name="T6" fmla="*/ 0 w 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8">
                    <a:moveTo>
                      <a:pt x="0" y="68"/>
                    </a:moveTo>
                    <a:cubicBezTo>
                      <a:pt x="0" y="51"/>
                      <a:pt x="1" y="30"/>
                      <a:pt x="4" y="0"/>
                    </a:cubicBezTo>
                    <a:cubicBezTo>
                      <a:pt x="6" y="30"/>
                      <a:pt x="7" y="51"/>
                      <a:pt x="8" y="68"/>
                    </a:cubicBezTo>
                    <a:cubicBezTo>
                      <a:pt x="5" y="68"/>
                      <a:pt x="2" y="68"/>
                      <a:pt x="0" y="68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ṣlïdè">
                <a:extLst>
                  <a:ext uri="{FF2B5EF4-FFF2-40B4-BE49-F238E27FC236}">
                    <a16:creationId xmlns:a16="http://schemas.microsoft.com/office/drawing/2014/main" id="{5EDB5759-FF08-449D-A0EB-3136CC9743D1}"/>
                  </a:ext>
                </a:extLst>
              </p:cNvPr>
              <p:cNvSpPr/>
              <p:nvPr/>
            </p:nvSpPr>
            <p:spPr bwMode="auto">
              <a:xfrm>
                <a:off x="6572251" y="3665499"/>
                <a:ext cx="349250" cy="627063"/>
              </a:xfrm>
              <a:custGeom>
                <a:avLst/>
                <a:gdLst>
                  <a:gd name="T0" fmla="*/ 0 w 220"/>
                  <a:gd name="T1" fmla="*/ 30 h 395"/>
                  <a:gd name="T2" fmla="*/ 11 w 220"/>
                  <a:gd name="T3" fmla="*/ 144 h 395"/>
                  <a:gd name="T4" fmla="*/ 110 w 220"/>
                  <a:gd name="T5" fmla="*/ 395 h 395"/>
                  <a:gd name="T6" fmla="*/ 207 w 220"/>
                  <a:gd name="T7" fmla="*/ 144 h 395"/>
                  <a:gd name="T8" fmla="*/ 220 w 220"/>
                  <a:gd name="T9" fmla="*/ 30 h 395"/>
                  <a:gd name="T10" fmla="*/ 172 w 220"/>
                  <a:gd name="T11" fmla="*/ 0 h 395"/>
                  <a:gd name="T12" fmla="*/ 45 w 220"/>
                  <a:gd name="T13" fmla="*/ 0 h 395"/>
                  <a:gd name="T14" fmla="*/ 0 w 220"/>
                  <a:gd name="T15" fmla="*/ 3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0" h="395">
                    <a:moveTo>
                      <a:pt x="0" y="30"/>
                    </a:moveTo>
                    <a:lnTo>
                      <a:pt x="11" y="144"/>
                    </a:lnTo>
                    <a:lnTo>
                      <a:pt x="110" y="395"/>
                    </a:lnTo>
                    <a:lnTo>
                      <a:pt x="207" y="144"/>
                    </a:lnTo>
                    <a:lnTo>
                      <a:pt x="220" y="30"/>
                    </a:lnTo>
                    <a:lnTo>
                      <a:pt x="172" y="0"/>
                    </a:lnTo>
                    <a:lnTo>
                      <a:pt x="45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ṧlïḓè">
                <a:extLst>
                  <a:ext uri="{FF2B5EF4-FFF2-40B4-BE49-F238E27FC236}">
                    <a16:creationId xmlns:a16="http://schemas.microsoft.com/office/drawing/2014/main" id="{770E492F-C398-4F63-8C6A-AD5C288F2BBB}"/>
                  </a:ext>
                </a:extLst>
              </p:cNvPr>
              <p:cNvSpPr/>
              <p:nvPr/>
            </p:nvSpPr>
            <p:spPr bwMode="auto">
              <a:xfrm>
                <a:off x="6643688" y="3601999"/>
                <a:ext cx="200025" cy="160338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ṣḻîḑe">
                <a:extLst>
                  <a:ext uri="{FF2B5EF4-FFF2-40B4-BE49-F238E27FC236}">
                    <a16:creationId xmlns:a16="http://schemas.microsoft.com/office/drawing/2014/main" id="{8BC96D5D-7CD4-4035-85FB-7AB6343AB690}"/>
                  </a:ext>
                </a:extLst>
              </p:cNvPr>
              <p:cNvSpPr/>
              <p:nvPr/>
            </p:nvSpPr>
            <p:spPr bwMode="auto">
              <a:xfrm>
                <a:off x="6502401" y="3098762"/>
                <a:ext cx="485775" cy="598488"/>
              </a:xfrm>
              <a:custGeom>
                <a:avLst/>
                <a:gdLst>
                  <a:gd name="T0" fmla="*/ 94 w 188"/>
                  <a:gd name="T1" fmla="*/ 231 h 231"/>
                  <a:gd name="T2" fmla="*/ 167 w 188"/>
                  <a:gd name="T3" fmla="*/ 154 h 231"/>
                  <a:gd name="T4" fmla="*/ 170 w 188"/>
                  <a:gd name="T5" fmla="*/ 155 h 231"/>
                  <a:gd name="T6" fmla="*/ 186 w 188"/>
                  <a:gd name="T7" fmla="*/ 130 h 231"/>
                  <a:gd name="T8" fmla="*/ 179 w 188"/>
                  <a:gd name="T9" fmla="*/ 101 h 231"/>
                  <a:gd name="T10" fmla="*/ 178 w 188"/>
                  <a:gd name="T11" fmla="*/ 101 h 231"/>
                  <a:gd name="T12" fmla="*/ 94 w 188"/>
                  <a:gd name="T13" fmla="*/ 0 h 231"/>
                  <a:gd name="T14" fmla="*/ 10 w 188"/>
                  <a:gd name="T15" fmla="*/ 101 h 231"/>
                  <a:gd name="T16" fmla="*/ 9 w 188"/>
                  <a:gd name="T17" fmla="*/ 101 h 231"/>
                  <a:gd name="T18" fmla="*/ 2 w 188"/>
                  <a:gd name="T19" fmla="*/ 130 h 231"/>
                  <a:gd name="T20" fmla="*/ 18 w 188"/>
                  <a:gd name="T21" fmla="*/ 155 h 231"/>
                  <a:gd name="T22" fmla="*/ 21 w 188"/>
                  <a:gd name="T23" fmla="*/ 153 h 231"/>
                  <a:gd name="T24" fmla="*/ 94 w 188"/>
                  <a:gd name="T25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8" h="231">
                    <a:moveTo>
                      <a:pt x="94" y="231"/>
                    </a:moveTo>
                    <a:cubicBezTo>
                      <a:pt x="125" y="231"/>
                      <a:pt x="153" y="196"/>
                      <a:pt x="167" y="154"/>
                    </a:cubicBezTo>
                    <a:cubicBezTo>
                      <a:pt x="168" y="154"/>
                      <a:pt x="169" y="155"/>
                      <a:pt x="170" y="155"/>
                    </a:cubicBezTo>
                    <a:cubicBezTo>
                      <a:pt x="176" y="156"/>
                      <a:pt x="183" y="145"/>
                      <a:pt x="186" y="130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9" y="101"/>
                      <a:pt x="178" y="101"/>
                      <a:pt x="178" y="101"/>
                    </a:cubicBezTo>
                    <a:cubicBezTo>
                      <a:pt x="181" y="48"/>
                      <a:pt x="159" y="0"/>
                      <a:pt x="94" y="0"/>
                    </a:cubicBezTo>
                    <a:cubicBezTo>
                      <a:pt x="29" y="0"/>
                      <a:pt x="7" y="48"/>
                      <a:pt x="10" y="101"/>
                    </a:cubicBezTo>
                    <a:cubicBezTo>
                      <a:pt x="10" y="101"/>
                      <a:pt x="9" y="101"/>
                      <a:pt x="9" y="101"/>
                    </a:cubicBezTo>
                    <a:cubicBezTo>
                      <a:pt x="2" y="102"/>
                      <a:pt x="0" y="115"/>
                      <a:pt x="2" y="130"/>
                    </a:cubicBezTo>
                    <a:cubicBezTo>
                      <a:pt x="5" y="145"/>
                      <a:pt x="11" y="156"/>
                      <a:pt x="18" y="155"/>
                    </a:cubicBezTo>
                    <a:cubicBezTo>
                      <a:pt x="19" y="155"/>
                      <a:pt x="20" y="154"/>
                      <a:pt x="21" y="153"/>
                    </a:cubicBezTo>
                    <a:cubicBezTo>
                      <a:pt x="36" y="196"/>
                      <a:pt x="64" y="231"/>
                      <a:pt x="94" y="23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ś1iḍe">
                <a:extLst>
                  <a:ext uri="{FF2B5EF4-FFF2-40B4-BE49-F238E27FC236}">
                    <a16:creationId xmlns:a16="http://schemas.microsoft.com/office/drawing/2014/main" id="{213FAAE8-A358-4893-80ED-F45462A975B3}"/>
                  </a:ext>
                </a:extLst>
              </p:cNvPr>
              <p:cNvSpPr/>
              <p:nvPr/>
            </p:nvSpPr>
            <p:spPr bwMode="auto">
              <a:xfrm>
                <a:off x="6708776" y="3751224"/>
                <a:ext cx="73025" cy="111125"/>
              </a:xfrm>
              <a:custGeom>
                <a:avLst/>
                <a:gdLst>
                  <a:gd name="T0" fmla="*/ 24 w 28"/>
                  <a:gd name="T1" fmla="*/ 43 h 43"/>
                  <a:gd name="T2" fmla="*/ 28 w 28"/>
                  <a:gd name="T3" fmla="*/ 34 h 43"/>
                  <a:gd name="T4" fmla="*/ 14 w 28"/>
                  <a:gd name="T5" fmla="*/ 0 h 43"/>
                  <a:gd name="T6" fmla="*/ 0 w 28"/>
                  <a:gd name="T7" fmla="*/ 34 h 43"/>
                  <a:gd name="T8" fmla="*/ 5 w 28"/>
                  <a:gd name="T9" fmla="*/ 43 h 43"/>
                  <a:gd name="T10" fmla="*/ 24 w 28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3">
                    <a:moveTo>
                      <a:pt x="24" y="43"/>
                    </a:moveTo>
                    <a:cubicBezTo>
                      <a:pt x="28" y="34"/>
                      <a:pt x="28" y="34"/>
                      <a:pt x="28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1" y="43"/>
                      <a:pt x="18" y="43"/>
                      <a:pt x="24" y="4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śḻîḑê">
                <a:extLst>
                  <a:ext uri="{FF2B5EF4-FFF2-40B4-BE49-F238E27FC236}">
                    <a16:creationId xmlns:a16="http://schemas.microsoft.com/office/drawing/2014/main" id="{CFEE8471-1446-4BFA-B85C-410678F2A47C}"/>
                  </a:ext>
                </a:extLst>
              </p:cNvPr>
              <p:cNvSpPr/>
              <p:nvPr/>
            </p:nvSpPr>
            <p:spPr bwMode="auto">
              <a:xfrm>
                <a:off x="6597651" y="3694074"/>
                <a:ext cx="147638" cy="207963"/>
              </a:xfrm>
              <a:custGeom>
                <a:avLst/>
                <a:gdLst>
                  <a:gd name="T0" fmla="*/ 29 w 93"/>
                  <a:gd name="T1" fmla="*/ 0 h 131"/>
                  <a:gd name="T2" fmla="*/ 93 w 93"/>
                  <a:gd name="T3" fmla="*/ 36 h 131"/>
                  <a:gd name="T4" fmla="*/ 57 w 93"/>
                  <a:gd name="T5" fmla="*/ 131 h 131"/>
                  <a:gd name="T6" fmla="*/ 0 w 93"/>
                  <a:gd name="T7" fmla="*/ 2 h 131"/>
                  <a:gd name="T8" fmla="*/ 29 w 9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31">
                    <a:moveTo>
                      <a:pt x="29" y="0"/>
                    </a:moveTo>
                    <a:lnTo>
                      <a:pt x="93" y="36"/>
                    </a:lnTo>
                    <a:lnTo>
                      <a:pt x="57" y="131"/>
                    </a:lnTo>
                    <a:lnTo>
                      <a:pt x="0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Sḷíḍè">
                <a:extLst>
                  <a:ext uri="{FF2B5EF4-FFF2-40B4-BE49-F238E27FC236}">
                    <a16:creationId xmlns:a16="http://schemas.microsoft.com/office/drawing/2014/main" id="{CA4CC6A3-966B-4408-9CB2-F5015EE64EAB}"/>
                  </a:ext>
                </a:extLst>
              </p:cNvPr>
              <p:cNvSpPr/>
              <p:nvPr/>
            </p:nvSpPr>
            <p:spPr bwMode="auto">
              <a:xfrm>
                <a:off x="6507163" y="3706774"/>
                <a:ext cx="238125" cy="598488"/>
              </a:xfrm>
              <a:custGeom>
                <a:avLst/>
                <a:gdLst>
                  <a:gd name="T0" fmla="*/ 42 w 150"/>
                  <a:gd name="T1" fmla="*/ 0 h 377"/>
                  <a:gd name="T2" fmla="*/ 150 w 150"/>
                  <a:gd name="T3" fmla="*/ 377 h 377"/>
                  <a:gd name="T4" fmla="*/ 20 w 150"/>
                  <a:gd name="T5" fmla="*/ 162 h 377"/>
                  <a:gd name="T6" fmla="*/ 37 w 150"/>
                  <a:gd name="T7" fmla="*/ 126 h 377"/>
                  <a:gd name="T8" fmla="*/ 0 w 150"/>
                  <a:gd name="T9" fmla="*/ 97 h 377"/>
                  <a:gd name="T10" fmla="*/ 31 w 150"/>
                  <a:gd name="T11" fmla="*/ 4 h 377"/>
                  <a:gd name="T12" fmla="*/ 42 w 150"/>
                  <a:gd name="T13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77">
                    <a:moveTo>
                      <a:pt x="42" y="0"/>
                    </a:moveTo>
                    <a:lnTo>
                      <a:pt x="150" y="377"/>
                    </a:lnTo>
                    <a:lnTo>
                      <a:pt x="20" y="162"/>
                    </a:lnTo>
                    <a:lnTo>
                      <a:pt x="37" y="126"/>
                    </a:lnTo>
                    <a:lnTo>
                      <a:pt x="0" y="97"/>
                    </a:lnTo>
                    <a:lnTo>
                      <a:pt x="31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ḷïḓê">
                <a:extLst>
                  <a:ext uri="{FF2B5EF4-FFF2-40B4-BE49-F238E27FC236}">
                    <a16:creationId xmlns:a16="http://schemas.microsoft.com/office/drawing/2014/main" id="{22E0C080-C68F-4552-B619-B238B1B09247}"/>
                  </a:ext>
                </a:extLst>
              </p:cNvPr>
              <p:cNvSpPr/>
              <p:nvPr/>
            </p:nvSpPr>
            <p:spPr bwMode="auto">
              <a:xfrm>
                <a:off x="6745288" y="3697249"/>
                <a:ext cx="147638" cy="204788"/>
              </a:xfrm>
              <a:custGeom>
                <a:avLst/>
                <a:gdLst>
                  <a:gd name="T0" fmla="*/ 62 w 93"/>
                  <a:gd name="T1" fmla="*/ 2 h 129"/>
                  <a:gd name="T2" fmla="*/ 0 w 93"/>
                  <a:gd name="T3" fmla="*/ 34 h 129"/>
                  <a:gd name="T4" fmla="*/ 36 w 93"/>
                  <a:gd name="T5" fmla="*/ 129 h 129"/>
                  <a:gd name="T6" fmla="*/ 93 w 93"/>
                  <a:gd name="T7" fmla="*/ 0 h 129"/>
                  <a:gd name="T8" fmla="*/ 62 w 93"/>
                  <a:gd name="T9" fmla="*/ 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9">
                    <a:moveTo>
                      <a:pt x="62" y="2"/>
                    </a:moveTo>
                    <a:lnTo>
                      <a:pt x="0" y="34"/>
                    </a:lnTo>
                    <a:lnTo>
                      <a:pt x="36" y="129"/>
                    </a:lnTo>
                    <a:lnTo>
                      <a:pt x="93" y="0"/>
                    </a:lnTo>
                    <a:lnTo>
                      <a:pt x="62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ṡļïḓé">
                <a:extLst>
                  <a:ext uri="{FF2B5EF4-FFF2-40B4-BE49-F238E27FC236}">
                    <a16:creationId xmlns:a16="http://schemas.microsoft.com/office/drawing/2014/main" id="{DC2A11B5-3352-4A6F-BE0A-ACC2B1AD0DBF}"/>
                  </a:ext>
                </a:extLst>
              </p:cNvPr>
              <p:cNvSpPr/>
              <p:nvPr/>
            </p:nvSpPr>
            <p:spPr bwMode="auto">
              <a:xfrm>
                <a:off x="6597651" y="3665499"/>
                <a:ext cx="147638" cy="200025"/>
              </a:xfrm>
              <a:custGeom>
                <a:avLst/>
                <a:gdLst>
                  <a:gd name="T0" fmla="*/ 29 w 93"/>
                  <a:gd name="T1" fmla="*/ 0 h 126"/>
                  <a:gd name="T2" fmla="*/ 93 w 93"/>
                  <a:gd name="T3" fmla="*/ 54 h 126"/>
                  <a:gd name="T4" fmla="*/ 57 w 93"/>
                  <a:gd name="T5" fmla="*/ 126 h 126"/>
                  <a:gd name="T6" fmla="*/ 0 w 93"/>
                  <a:gd name="T7" fmla="*/ 20 h 126"/>
                  <a:gd name="T8" fmla="*/ 29 w 93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6">
                    <a:moveTo>
                      <a:pt x="29" y="0"/>
                    </a:moveTo>
                    <a:lnTo>
                      <a:pt x="93" y="54"/>
                    </a:lnTo>
                    <a:lnTo>
                      <a:pt x="57" y="126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ṧḻîḑé">
                <a:extLst>
                  <a:ext uri="{FF2B5EF4-FFF2-40B4-BE49-F238E27FC236}">
                    <a16:creationId xmlns:a16="http://schemas.microsoft.com/office/drawing/2014/main" id="{19E0EFC2-8940-40C7-A617-1E9B8BDDE925}"/>
                  </a:ext>
                </a:extLst>
              </p:cNvPr>
              <p:cNvSpPr/>
              <p:nvPr/>
            </p:nvSpPr>
            <p:spPr bwMode="auto">
              <a:xfrm>
                <a:off x="6530976" y="3697249"/>
                <a:ext cx="214313" cy="595313"/>
              </a:xfrm>
              <a:custGeom>
                <a:avLst/>
                <a:gdLst>
                  <a:gd name="T0" fmla="*/ 42 w 135"/>
                  <a:gd name="T1" fmla="*/ 0 h 375"/>
                  <a:gd name="T2" fmla="*/ 135 w 135"/>
                  <a:gd name="T3" fmla="*/ 375 h 375"/>
                  <a:gd name="T4" fmla="*/ 18 w 135"/>
                  <a:gd name="T5" fmla="*/ 152 h 375"/>
                  <a:gd name="T6" fmla="*/ 37 w 135"/>
                  <a:gd name="T7" fmla="*/ 124 h 375"/>
                  <a:gd name="T8" fmla="*/ 0 w 135"/>
                  <a:gd name="T9" fmla="*/ 95 h 375"/>
                  <a:gd name="T10" fmla="*/ 26 w 135"/>
                  <a:gd name="T11" fmla="*/ 6 h 375"/>
                  <a:gd name="T12" fmla="*/ 42 w 135"/>
                  <a:gd name="T13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75">
                    <a:moveTo>
                      <a:pt x="42" y="0"/>
                    </a:moveTo>
                    <a:lnTo>
                      <a:pt x="135" y="375"/>
                    </a:lnTo>
                    <a:lnTo>
                      <a:pt x="18" y="152"/>
                    </a:lnTo>
                    <a:lnTo>
                      <a:pt x="37" y="124"/>
                    </a:lnTo>
                    <a:lnTo>
                      <a:pt x="0" y="95"/>
                    </a:lnTo>
                    <a:lnTo>
                      <a:pt x="26" y="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ślidê">
                <a:extLst>
                  <a:ext uri="{FF2B5EF4-FFF2-40B4-BE49-F238E27FC236}">
                    <a16:creationId xmlns:a16="http://schemas.microsoft.com/office/drawing/2014/main" id="{BCFB996D-CC79-48F2-A12A-110F9A8E2147}"/>
                  </a:ext>
                </a:extLst>
              </p:cNvPr>
              <p:cNvSpPr/>
              <p:nvPr/>
            </p:nvSpPr>
            <p:spPr bwMode="auto">
              <a:xfrm>
                <a:off x="6745288" y="3700424"/>
                <a:ext cx="238125" cy="604838"/>
              </a:xfrm>
              <a:custGeom>
                <a:avLst/>
                <a:gdLst>
                  <a:gd name="T0" fmla="*/ 104 w 150"/>
                  <a:gd name="T1" fmla="*/ 0 h 381"/>
                  <a:gd name="T2" fmla="*/ 0 w 150"/>
                  <a:gd name="T3" fmla="*/ 381 h 381"/>
                  <a:gd name="T4" fmla="*/ 130 w 150"/>
                  <a:gd name="T5" fmla="*/ 166 h 381"/>
                  <a:gd name="T6" fmla="*/ 114 w 150"/>
                  <a:gd name="T7" fmla="*/ 130 h 381"/>
                  <a:gd name="T8" fmla="*/ 150 w 150"/>
                  <a:gd name="T9" fmla="*/ 101 h 381"/>
                  <a:gd name="T10" fmla="*/ 124 w 150"/>
                  <a:gd name="T11" fmla="*/ 6 h 381"/>
                  <a:gd name="T12" fmla="*/ 104 w 150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81">
                    <a:moveTo>
                      <a:pt x="104" y="0"/>
                    </a:moveTo>
                    <a:lnTo>
                      <a:pt x="0" y="381"/>
                    </a:lnTo>
                    <a:lnTo>
                      <a:pt x="130" y="166"/>
                    </a:lnTo>
                    <a:lnTo>
                      <a:pt x="114" y="130"/>
                    </a:lnTo>
                    <a:lnTo>
                      <a:pt x="150" y="101"/>
                    </a:lnTo>
                    <a:lnTo>
                      <a:pt x="124" y="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şlíḑé">
                <a:extLst>
                  <a:ext uri="{FF2B5EF4-FFF2-40B4-BE49-F238E27FC236}">
                    <a16:creationId xmlns:a16="http://schemas.microsoft.com/office/drawing/2014/main" id="{14CBABF2-6069-4CEE-AB82-4EE776D3C95A}"/>
                  </a:ext>
                </a:extLst>
              </p:cNvPr>
              <p:cNvSpPr/>
              <p:nvPr/>
            </p:nvSpPr>
            <p:spPr bwMode="auto">
              <a:xfrm>
                <a:off x="6745288" y="3694074"/>
                <a:ext cx="214313" cy="598488"/>
              </a:xfrm>
              <a:custGeom>
                <a:avLst/>
                <a:gdLst>
                  <a:gd name="T0" fmla="*/ 96 w 135"/>
                  <a:gd name="T1" fmla="*/ 0 h 377"/>
                  <a:gd name="T2" fmla="*/ 0 w 135"/>
                  <a:gd name="T3" fmla="*/ 377 h 377"/>
                  <a:gd name="T4" fmla="*/ 117 w 135"/>
                  <a:gd name="T5" fmla="*/ 154 h 377"/>
                  <a:gd name="T6" fmla="*/ 98 w 135"/>
                  <a:gd name="T7" fmla="*/ 126 h 377"/>
                  <a:gd name="T8" fmla="*/ 135 w 135"/>
                  <a:gd name="T9" fmla="*/ 97 h 377"/>
                  <a:gd name="T10" fmla="*/ 116 w 135"/>
                  <a:gd name="T11" fmla="*/ 8 h 377"/>
                  <a:gd name="T12" fmla="*/ 96 w 135"/>
                  <a:gd name="T13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77">
                    <a:moveTo>
                      <a:pt x="96" y="0"/>
                    </a:moveTo>
                    <a:lnTo>
                      <a:pt x="0" y="377"/>
                    </a:lnTo>
                    <a:lnTo>
                      <a:pt x="117" y="154"/>
                    </a:lnTo>
                    <a:lnTo>
                      <a:pt x="98" y="126"/>
                    </a:lnTo>
                    <a:lnTo>
                      <a:pt x="135" y="97"/>
                    </a:lnTo>
                    <a:lnTo>
                      <a:pt x="116" y="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ṥlîḋé">
                <a:extLst>
                  <a:ext uri="{FF2B5EF4-FFF2-40B4-BE49-F238E27FC236}">
                    <a16:creationId xmlns:a16="http://schemas.microsoft.com/office/drawing/2014/main" id="{901C7630-DEFF-4FA0-A024-AFC826C71C68}"/>
                  </a:ext>
                </a:extLst>
              </p:cNvPr>
              <p:cNvSpPr/>
              <p:nvPr/>
            </p:nvSpPr>
            <p:spPr bwMode="auto">
              <a:xfrm>
                <a:off x="6745288" y="3665499"/>
                <a:ext cx="147638" cy="200025"/>
              </a:xfrm>
              <a:custGeom>
                <a:avLst/>
                <a:gdLst>
                  <a:gd name="T0" fmla="*/ 63 w 93"/>
                  <a:gd name="T1" fmla="*/ 0 h 126"/>
                  <a:gd name="T2" fmla="*/ 0 w 93"/>
                  <a:gd name="T3" fmla="*/ 54 h 126"/>
                  <a:gd name="T4" fmla="*/ 36 w 93"/>
                  <a:gd name="T5" fmla="*/ 126 h 126"/>
                  <a:gd name="T6" fmla="*/ 93 w 93"/>
                  <a:gd name="T7" fmla="*/ 20 h 126"/>
                  <a:gd name="T8" fmla="*/ 63 w 93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6">
                    <a:moveTo>
                      <a:pt x="63" y="0"/>
                    </a:moveTo>
                    <a:lnTo>
                      <a:pt x="0" y="54"/>
                    </a:lnTo>
                    <a:lnTo>
                      <a:pt x="36" y="126"/>
                    </a:lnTo>
                    <a:lnTo>
                      <a:pt x="93" y="2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ļidê">
                <a:extLst>
                  <a:ext uri="{FF2B5EF4-FFF2-40B4-BE49-F238E27FC236}">
                    <a16:creationId xmlns:a16="http://schemas.microsoft.com/office/drawing/2014/main" id="{9B546B4F-2901-420E-93A9-8CC8E371881E}"/>
                  </a:ext>
                </a:extLst>
              </p:cNvPr>
              <p:cNvSpPr/>
              <p:nvPr/>
            </p:nvSpPr>
            <p:spPr bwMode="auto">
              <a:xfrm>
                <a:off x="6708776" y="3857587"/>
                <a:ext cx="74613" cy="65088"/>
              </a:xfrm>
              <a:custGeom>
                <a:avLst/>
                <a:gdLst>
                  <a:gd name="T0" fmla="*/ 5 w 29"/>
                  <a:gd name="T1" fmla="*/ 0 h 25"/>
                  <a:gd name="T2" fmla="*/ 24 w 29"/>
                  <a:gd name="T3" fmla="*/ 0 h 25"/>
                  <a:gd name="T4" fmla="*/ 24 w 29"/>
                  <a:gd name="T5" fmla="*/ 25 h 25"/>
                  <a:gd name="T6" fmla="*/ 5 w 29"/>
                  <a:gd name="T7" fmla="*/ 25 h 25"/>
                  <a:gd name="T8" fmla="*/ 5 w 2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9" y="10"/>
                      <a:pt x="28" y="17"/>
                      <a:pt x="2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" y="17"/>
                      <a:pt x="0" y="10"/>
                      <a:pt x="5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şľíďê">
                <a:extLst>
                  <a:ext uri="{FF2B5EF4-FFF2-40B4-BE49-F238E27FC236}">
                    <a16:creationId xmlns:a16="http://schemas.microsoft.com/office/drawing/2014/main" id="{AF75D27F-A22A-476E-9DDC-B22F8B6EDAA7}"/>
                  </a:ext>
                </a:extLst>
              </p:cNvPr>
              <p:cNvSpPr/>
              <p:nvPr/>
            </p:nvSpPr>
            <p:spPr bwMode="auto">
              <a:xfrm>
                <a:off x="6729413" y="4292562"/>
                <a:ext cx="31750" cy="176213"/>
              </a:xfrm>
              <a:custGeom>
                <a:avLst/>
                <a:gdLst>
                  <a:gd name="T0" fmla="*/ 1 w 12"/>
                  <a:gd name="T1" fmla="*/ 68 h 68"/>
                  <a:gd name="T2" fmla="*/ 11 w 12"/>
                  <a:gd name="T3" fmla="*/ 68 h 68"/>
                  <a:gd name="T4" fmla="*/ 6 w 12"/>
                  <a:gd name="T5" fmla="*/ 0 h 68"/>
                  <a:gd name="T6" fmla="*/ 1 w 12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8">
                    <a:moveTo>
                      <a:pt x="1" y="68"/>
                    </a:moveTo>
                    <a:cubicBezTo>
                      <a:pt x="5" y="68"/>
                      <a:pt x="8" y="68"/>
                      <a:pt x="11" y="68"/>
                    </a:cubicBezTo>
                    <a:cubicBezTo>
                      <a:pt x="12" y="51"/>
                      <a:pt x="9" y="7"/>
                      <a:pt x="6" y="0"/>
                    </a:cubicBezTo>
                    <a:cubicBezTo>
                      <a:pt x="4" y="6"/>
                      <a:pt x="0" y="50"/>
                      <a:pt x="1" y="68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ŝļiḑe">
                <a:extLst>
                  <a:ext uri="{FF2B5EF4-FFF2-40B4-BE49-F238E27FC236}">
                    <a16:creationId xmlns:a16="http://schemas.microsoft.com/office/drawing/2014/main" id="{42064F25-1ACE-4840-9729-AA08F5C1A303}"/>
                  </a:ext>
                </a:extLst>
              </p:cNvPr>
              <p:cNvSpPr/>
              <p:nvPr/>
            </p:nvSpPr>
            <p:spPr bwMode="auto">
              <a:xfrm>
                <a:off x="6683376" y="3919499"/>
                <a:ext cx="136525" cy="614363"/>
              </a:xfrm>
              <a:custGeom>
                <a:avLst/>
                <a:gdLst>
                  <a:gd name="T0" fmla="*/ 24 w 86"/>
                  <a:gd name="T1" fmla="*/ 0 h 387"/>
                  <a:gd name="T2" fmla="*/ 55 w 86"/>
                  <a:gd name="T3" fmla="*/ 0 h 387"/>
                  <a:gd name="T4" fmla="*/ 86 w 86"/>
                  <a:gd name="T5" fmla="*/ 387 h 387"/>
                  <a:gd name="T6" fmla="*/ 0 w 86"/>
                  <a:gd name="T7" fmla="*/ 387 h 387"/>
                  <a:gd name="T8" fmla="*/ 24 w 86"/>
                  <a:gd name="T9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387">
                    <a:moveTo>
                      <a:pt x="24" y="0"/>
                    </a:moveTo>
                    <a:lnTo>
                      <a:pt x="55" y="0"/>
                    </a:lnTo>
                    <a:lnTo>
                      <a:pt x="86" y="387"/>
                    </a:lnTo>
                    <a:lnTo>
                      <a:pt x="0" y="38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ḻiḓé">
                <a:extLst>
                  <a:ext uri="{FF2B5EF4-FFF2-40B4-BE49-F238E27FC236}">
                    <a16:creationId xmlns:a16="http://schemas.microsoft.com/office/drawing/2014/main" id="{2869D947-865F-43D0-9980-30CC002BC000}"/>
                  </a:ext>
                </a:extLst>
              </p:cNvPr>
              <p:cNvSpPr/>
              <p:nvPr/>
            </p:nvSpPr>
            <p:spPr bwMode="auto">
              <a:xfrm>
                <a:off x="7686676" y="4768812"/>
                <a:ext cx="1171575" cy="284163"/>
              </a:xfrm>
              <a:custGeom>
                <a:avLst/>
                <a:gdLst>
                  <a:gd name="T0" fmla="*/ 434 w 453"/>
                  <a:gd name="T1" fmla="*/ 0 h 110"/>
                  <a:gd name="T2" fmla="*/ 79 w 453"/>
                  <a:gd name="T3" fmla="*/ 0 h 110"/>
                  <a:gd name="T4" fmla="*/ 79 w 453"/>
                  <a:gd name="T5" fmla="*/ 110 h 110"/>
                  <a:gd name="T6" fmla="*/ 347 w 453"/>
                  <a:gd name="T7" fmla="*/ 110 h 110"/>
                  <a:gd name="T8" fmla="*/ 434 w 453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110">
                    <a:moveTo>
                      <a:pt x="434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0" y="0"/>
                      <a:pt x="10" y="110"/>
                      <a:pt x="79" y="110"/>
                    </a:cubicBezTo>
                    <a:cubicBezTo>
                      <a:pt x="347" y="110"/>
                      <a:pt x="347" y="110"/>
                      <a:pt x="347" y="110"/>
                    </a:cubicBezTo>
                    <a:cubicBezTo>
                      <a:pt x="437" y="110"/>
                      <a:pt x="453" y="51"/>
                      <a:pt x="43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ḻïďè">
                <a:extLst>
                  <a:ext uri="{FF2B5EF4-FFF2-40B4-BE49-F238E27FC236}">
                    <a16:creationId xmlns:a16="http://schemas.microsoft.com/office/drawing/2014/main" id="{C6B16FED-2087-4DBE-BF82-E7FE31DDABAC}"/>
                  </a:ext>
                </a:extLst>
              </p:cNvPr>
              <p:cNvSpPr/>
              <p:nvPr/>
            </p:nvSpPr>
            <p:spPr bwMode="auto">
              <a:xfrm>
                <a:off x="8329613" y="3643274"/>
                <a:ext cx="238125" cy="346075"/>
              </a:xfrm>
              <a:custGeom>
                <a:avLst/>
                <a:gdLst>
                  <a:gd name="T0" fmla="*/ 106 w 150"/>
                  <a:gd name="T1" fmla="*/ 0 h 218"/>
                  <a:gd name="T2" fmla="*/ 0 w 150"/>
                  <a:gd name="T3" fmla="*/ 29 h 218"/>
                  <a:gd name="T4" fmla="*/ 28 w 150"/>
                  <a:gd name="T5" fmla="*/ 218 h 218"/>
                  <a:gd name="T6" fmla="*/ 150 w 150"/>
                  <a:gd name="T7" fmla="*/ 184 h 218"/>
                  <a:gd name="T8" fmla="*/ 106 w 15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18">
                    <a:moveTo>
                      <a:pt x="106" y="0"/>
                    </a:moveTo>
                    <a:lnTo>
                      <a:pt x="0" y="29"/>
                    </a:lnTo>
                    <a:lnTo>
                      <a:pt x="28" y="218"/>
                    </a:lnTo>
                    <a:lnTo>
                      <a:pt x="150" y="18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sľiḋè">
                <a:extLst>
                  <a:ext uri="{FF2B5EF4-FFF2-40B4-BE49-F238E27FC236}">
                    <a16:creationId xmlns:a16="http://schemas.microsoft.com/office/drawing/2014/main" id="{CA6F9FB5-6350-4D5B-82E9-97AAA366DEA0}"/>
                  </a:ext>
                </a:extLst>
              </p:cNvPr>
              <p:cNvSpPr/>
              <p:nvPr/>
            </p:nvSpPr>
            <p:spPr bwMode="auto">
              <a:xfrm>
                <a:off x="8328026" y="3787737"/>
                <a:ext cx="498475" cy="1079500"/>
              </a:xfrm>
              <a:custGeom>
                <a:avLst/>
                <a:gdLst>
                  <a:gd name="T0" fmla="*/ 0 w 193"/>
                  <a:gd name="T1" fmla="*/ 92 h 417"/>
                  <a:gd name="T2" fmla="*/ 10 w 193"/>
                  <a:gd name="T3" fmla="*/ 384 h 417"/>
                  <a:gd name="T4" fmla="*/ 193 w 193"/>
                  <a:gd name="T5" fmla="*/ 417 h 417"/>
                  <a:gd name="T6" fmla="*/ 95 w 193"/>
                  <a:gd name="T7" fmla="*/ 0 h 417"/>
                  <a:gd name="T8" fmla="*/ 0 w 193"/>
                  <a:gd name="T9" fmla="*/ 9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417">
                    <a:moveTo>
                      <a:pt x="0" y="92"/>
                    </a:moveTo>
                    <a:cubicBezTo>
                      <a:pt x="10" y="384"/>
                      <a:pt x="10" y="384"/>
                      <a:pt x="10" y="384"/>
                    </a:cubicBezTo>
                    <a:cubicBezTo>
                      <a:pt x="71" y="384"/>
                      <a:pt x="135" y="397"/>
                      <a:pt x="193" y="417"/>
                    </a:cubicBezTo>
                    <a:cubicBezTo>
                      <a:pt x="187" y="274"/>
                      <a:pt x="155" y="123"/>
                      <a:pt x="95" y="0"/>
                    </a:cubicBezTo>
                    <a:cubicBezTo>
                      <a:pt x="69" y="31"/>
                      <a:pt x="15" y="94"/>
                      <a:pt x="0" y="92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ṥliḓe">
                <a:extLst>
                  <a:ext uri="{FF2B5EF4-FFF2-40B4-BE49-F238E27FC236}">
                    <a16:creationId xmlns:a16="http://schemas.microsoft.com/office/drawing/2014/main" id="{88486D85-D97F-4E60-9DBB-C679FC19F831}"/>
                  </a:ext>
                </a:extLst>
              </p:cNvPr>
              <p:cNvSpPr/>
              <p:nvPr/>
            </p:nvSpPr>
            <p:spPr bwMode="auto">
              <a:xfrm>
                <a:off x="7675563" y="4859299"/>
                <a:ext cx="352425" cy="768350"/>
              </a:xfrm>
              <a:custGeom>
                <a:avLst/>
                <a:gdLst>
                  <a:gd name="T0" fmla="*/ 116 w 136"/>
                  <a:gd name="T1" fmla="*/ 5 h 297"/>
                  <a:gd name="T2" fmla="*/ 43 w 136"/>
                  <a:gd name="T3" fmla="*/ 5 h 297"/>
                  <a:gd name="T4" fmla="*/ 28 w 136"/>
                  <a:gd name="T5" fmla="*/ 10 h 297"/>
                  <a:gd name="T6" fmla="*/ 1 w 136"/>
                  <a:gd name="T7" fmla="*/ 278 h 297"/>
                  <a:gd name="T8" fmla="*/ 20 w 136"/>
                  <a:gd name="T9" fmla="*/ 297 h 297"/>
                  <a:gd name="T10" fmla="*/ 93 w 136"/>
                  <a:gd name="T11" fmla="*/ 297 h 297"/>
                  <a:gd name="T12" fmla="*/ 111 w 136"/>
                  <a:gd name="T13" fmla="*/ 278 h 297"/>
                  <a:gd name="T14" fmla="*/ 135 w 136"/>
                  <a:gd name="T15" fmla="*/ 23 h 297"/>
                  <a:gd name="T16" fmla="*/ 116 w 136"/>
                  <a:gd name="T17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297">
                    <a:moveTo>
                      <a:pt x="116" y="5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33" y="5"/>
                      <a:pt x="29" y="0"/>
                      <a:pt x="28" y="10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0" y="288"/>
                      <a:pt x="9" y="297"/>
                      <a:pt x="20" y="297"/>
                    </a:cubicBezTo>
                    <a:cubicBezTo>
                      <a:pt x="93" y="297"/>
                      <a:pt x="93" y="297"/>
                      <a:pt x="93" y="297"/>
                    </a:cubicBezTo>
                    <a:cubicBezTo>
                      <a:pt x="103" y="297"/>
                      <a:pt x="110" y="288"/>
                      <a:pt x="111" y="278"/>
                    </a:cubicBezTo>
                    <a:cubicBezTo>
                      <a:pt x="135" y="23"/>
                      <a:pt x="135" y="23"/>
                      <a:pt x="135" y="23"/>
                    </a:cubicBezTo>
                    <a:cubicBezTo>
                      <a:pt x="136" y="13"/>
                      <a:pt x="127" y="5"/>
                      <a:pt x="116" y="5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S1îḍê">
                <a:extLst>
                  <a:ext uri="{FF2B5EF4-FFF2-40B4-BE49-F238E27FC236}">
                    <a16:creationId xmlns:a16="http://schemas.microsoft.com/office/drawing/2014/main" id="{2D7AC3E5-5F4C-4E81-AE3E-A78DFCCBE01A}"/>
                  </a:ext>
                </a:extLst>
              </p:cNvPr>
              <p:cNvSpPr/>
              <p:nvPr/>
            </p:nvSpPr>
            <p:spPr bwMode="auto">
              <a:xfrm>
                <a:off x="7469188" y="5672099"/>
                <a:ext cx="498475" cy="227013"/>
              </a:xfrm>
              <a:custGeom>
                <a:avLst/>
                <a:gdLst>
                  <a:gd name="T0" fmla="*/ 181 w 193"/>
                  <a:gd name="T1" fmla="*/ 0 h 88"/>
                  <a:gd name="T2" fmla="*/ 191 w 193"/>
                  <a:gd name="T3" fmla="*/ 33 h 88"/>
                  <a:gd name="T4" fmla="*/ 187 w 193"/>
                  <a:gd name="T5" fmla="*/ 59 h 88"/>
                  <a:gd name="T6" fmla="*/ 165 w 193"/>
                  <a:gd name="T7" fmla="*/ 63 h 88"/>
                  <a:gd name="T8" fmla="*/ 157 w 193"/>
                  <a:gd name="T9" fmla="*/ 53 h 88"/>
                  <a:gd name="T10" fmla="*/ 101 w 193"/>
                  <a:gd name="T11" fmla="*/ 75 h 88"/>
                  <a:gd name="T12" fmla="*/ 39 w 193"/>
                  <a:gd name="T13" fmla="*/ 86 h 88"/>
                  <a:gd name="T14" fmla="*/ 2 w 193"/>
                  <a:gd name="T15" fmla="*/ 72 h 88"/>
                  <a:gd name="T16" fmla="*/ 63 w 193"/>
                  <a:gd name="T17" fmla="*/ 31 h 88"/>
                  <a:gd name="T18" fmla="*/ 94 w 193"/>
                  <a:gd name="T19" fmla="*/ 1 h 88"/>
                  <a:gd name="T20" fmla="*/ 100 w 193"/>
                  <a:gd name="T21" fmla="*/ 2 h 88"/>
                  <a:gd name="T22" fmla="*/ 173 w 193"/>
                  <a:gd name="T23" fmla="*/ 2 h 88"/>
                  <a:gd name="T24" fmla="*/ 181 w 193"/>
                  <a:gd name="T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88">
                    <a:moveTo>
                      <a:pt x="181" y="0"/>
                    </a:moveTo>
                    <a:cubicBezTo>
                      <a:pt x="186" y="12"/>
                      <a:pt x="190" y="25"/>
                      <a:pt x="191" y="33"/>
                    </a:cubicBezTo>
                    <a:cubicBezTo>
                      <a:pt x="192" y="47"/>
                      <a:pt x="193" y="57"/>
                      <a:pt x="187" y="59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1" y="63"/>
                      <a:pt x="158" y="59"/>
                      <a:pt x="157" y="53"/>
                    </a:cubicBezTo>
                    <a:cubicBezTo>
                      <a:pt x="147" y="53"/>
                      <a:pt x="127" y="70"/>
                      <a:pt x="101" y="75"/>
                    </a:cubicBezTo>
                    <a:cubicBezTo>
                      <a:pt x="39" y="86"/>
                      <a:pt x="39" y="86"/>
                      <a:pt x="39" y="86"/>
                    </a:cubicBezTo>
                    <a:cubicBezTo>
                      <a:pt x="26" y="88"/>
                      <a:pt x="4" y="87"/>
                      <a:pt x="2" y="72"/>
                    </a:cubicBezTo>
                    <a:cubicBezTo>
                      <a:pt x="0" y="57"/>
                      <a:pt x="37" y="44"/>
                      <a:pt x="63" y="31"/>
                    </a:cubicBezTo>
                    <a:cubicBezTo>
                      <a:pt x="73" y="26"/>
                      <a:pt x="84" y="14"/>
                      <a:pt x="94" y="1"/>
                    </a:cubicBezTo>
                    <a:cubicBezTo>
                      <a:pt x="96" y="1"/>
                      <a:pt x="98" y="2"/>
                      <a:pt x="100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8" y="1"/>
                      <a:pt x="181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ṧḻíḍe">
                <a:extLst>
                  <a:ext uri="{FF2B5EF4-FFF2-40B4-BE49-F238E27FC236}">
                    <a16:creationId xmlns:a16="http://schemas.microsoft.com/office/drawing/2014/main" id="{C6538D46-A408-4C8F-B315-549177D871BC}"/>
                  </a:ext>
                </a:extLst>
              </p:cNvPr>
              <p:cNvSpPr/>
              <p:nvPr/>
            </p:nvSpPr>
            <p:spPr bwMode="auto">
              <a:xfrm>
                <a:off x="5151438" y="3036849"/>
                <a:ext cx="558800" cy="833438"/>
              </a:xfrm>
              <a:custGeom>
                <a:avLst/>
                <a:gdLst>
                  <a:gd name="T0" fmla="*/ 215 w 216"/>
                  <a:gd name="T1" fmla="*/ 184 h 322"/>
                  <a:gd name="T2" fmla="*/ 111 w 216"/>
                  <a:gd name="T3" fmla="*/ 322 h 322"/>
                  <a:gd name="T4" fmla="*/ 0 w 216"/>
                  <a:gd name="T5" fmla="*/ 196 h 322"/>
                  <a:gd name="T6" fmla="*/ 149 w 216"/>
                  <a:gd name="T7" fmla="*/ 42 h 322"/>
                  <a:gd name="T8" fmla="*/ 215 w 216"/>
                  <a:gd name="T9" fmla="*/ 18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322">
                    <a:moveTo>
                      <a:pt x="215" y="184"/>
                    </a:moveTo>
                    <a:cubicBezTo>
                      <a:pt x="214" y="283"/>
                      <a:pt x="144" y="322"/>
                      <a:pt x="111" y="322"/>
                    </a:cubicBezTo>
                    <a:cubicBezTo>
                      <a:pt x="78" y="322"/>
                      <a:pt x="0" y="296"/>
                      <a:pt x="0" y="196"/>
                    </a:cubicBezTo>
                    <a:cubicBezTo>
                      <a:pt x="0" y="129"/>
                      <a:pt x="10" y="0"/>
                      <a:pt x="149" y="42"/>
                    </a:cubicBezTo>
                    <a:cubicBezTo>
                      <a:pt x="196" y="40"/>
                      <a:pt x="216" y="86"/>
                      <a:pt x="215" y="184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$ľïḑè">
                <a:extLst>
                  <a:ext uri="{FF2B5EF4-FFF2-40B4-BE49-F238E27FC236}">
                    <a16:creationId xmlns:a16="http://schemas.microsoft.com/office/drawing/2014/main" id="{F83D85B9-7B62-4790-B5C3-7D78192CA12F}"/>
                  </a:ext>
                </a:extLst>
              </p:cNvPr>
              <p:cNvSpPr/>
              <p:nvPr/>
            </p:nvSpPr>
            <p:spPr bwMode="auto">
              <a:xfrm>
                <a:off x="5207001" y="4427499"/>
                <a:ext cx="461963" cy="25400"/>
              </a:xfrm>
              <a:custGeom>
                <a:avLst/>
                <a:gdLst>
                  <a:gd name="T0" fmla="*/ 1 w 179"/>
                  <a:gd name="T1" fmla="*/ 0 h 10"/>
                  <a:gd name="T2" fmla="*/ 0 w 179"/>
                  <a:gd name="T3" fmla="*/ 3 h 10"/>
                  <a:gd name="T4" fmla="*/ 179 w 179"/>
                  <a:gd name="T5" fmla="*/ 3 h 10"/>
                  <a:gd name="T6" fmla="*/ 178 w 179"/>
                  <a:gd name="T7" fmla="*/ 0 h 10"/>
                  <a:gd name="T8" fmla="*/ 1 w 17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5" y="10"/>
                      <a:pt x="124" y="10"/>
                      <a:pt x="179" y="3"/>
                    </a:cubicBezTo>
                    <a:cubicBezTo>
                      <a:pt x="179" y="2"/>
                      <a:pt x="178" y="1"/>
                      <a:pt x="17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ḻiďê">
                <a:extLst>
                  <a:ext uri="{FF2B5EF4-FFF2-40B4-BE49-F238E27FC236}">
                    <a16:creationId xmlns:a16="http://schemas.microsoft.com/office/drawing/2014/main" id="{919EF718-D20D-44B5-923A-5D32075FBF9B}"/>
                  </a:ext>
                </a:extLst>
              </p:cNvPr>
              <p:cNvSpPr/>
              <p:nvPr/>
            </p:nvSpPr>
            <p:spPr bwMode="auto">
              <a:xfrm>
                <a:off x="5110163" y="3676612"/>
                <a:ext cx="660400" cy="776288"/>
              </a:xfrm>
              <a:custGeom>
                <a:avLst/>
                <a:gdLst>
                  <a:gd name="T0" fmla="*/ 35 w 255"/>
                  <a:gd name="T1" fmla="*/ 292 h 300"/>
                  <a:gd name="T2" fmla="*/ 21 w 255"/>
                  <a:gd name="T3" fmla="*/ 184 h 300"/>
                  <a:gd name="T4" fmla="*/ 11 w 255"/>
                  <a:gd name="T5" fmla="*/ 44 h 300"/>
                  <a:gd name="T6" fmla="*/ 97 w 255"/>
                  <a:gd name="T7" fmla="*/ 1 h 300"/>
                  <a:gd name="T8" fmla="*/ 127 w 255"/>
                  <a:gd name="T9" fmla="*/ 12 h 300"/>
                  <a:gd name="T10" fmla="*/ 157 w 255"/>
                  <a:gd name="T11" fmla="*/ 0 h 300"/>
                  <a:gd name="T12" fmla="*/ 244 w 255"/>
                  <a:gd name="T13" fmla="*/ 44 h 300"/>
                  <a:gd name="T14" fmla="*/ 234 w 255"/>
                  <a:gd name="T15" fmla="*/ 184 h 300"/>
                  <a:gd name="T16" fmla="*/ 216 w 255"/>
                  <a:gd name="T17" fmla="*/ 293 h 300"/>
                  <a:gd name="T18" fmla="*/ 35 w 255"/>
                  <a:gd name="T19" fmla="*/ 29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300">
                    <a:moveTo>
                      <a:pt x="35" y="292"/>
                    </a:moveTo>
                    <a:cubicBezTo>
                      <a:pt x="51" y="247"/>
                      <a:pt x="42" y="234"/>
                      <a:pt x="21" y="184"/>
                    </a:cubicBezTo>
                    <a:cubicBezTo>
                      <a:pt x="0" y="134"/>
                      <a:pt x="43" y="106"/>
                      <a:pt x="11" y="44"/>
                    </a:cubicBezTo>
                    <a:cubicBezTo>
                      <a:pt x="39" y="26"/>
                      <a:pt x="75" y="19"/>
                      <a:pt x="97" y="1"/>
                    </a:cubicBezTo>
                    <a:cubicBezTo>
                      <a:pt x="108" y="10"/>
                      <a:pt x="115" y="12"/>
                      <a:pt x="127" y="12"/>
                    </a:cubicBezTo>
                    <a:cubicBezTo>
                      <a:pt x="139" y="12"/>
                      <a:pt x="146" y="10"/>
                      <a:pt x="157" y="0"/>
                    </a:cubicBezTo>
                    <a:cubicBezTo>
                      <a:pt x="173" y="14"/>
                      <a:pt x="215" y="25"/>
                      <a:pt x="244" y="44"/>
                    </a:cubicBezTo>
                    <a:cubicBezTo>
                      <a:pt x="214" y="108"/>
                      <a:pt x="255" y="119"/>
                      <a:pt x="234" y="184"/>
                    </a:cubicBezTo>
                    <a:cubicBezTo>
                      <a:pt x="218" y="234"/>
                      <a:pt x="193" y="237"/>
                      <a:pt x="216" y="293"/>
                    </a:cubicBezTo>
                    <a:cubicBezTo>
                      <a:pt x="160" y="300"/>
                      <a:pt x="91" y="300"/>
                      <a:pt x="35" y="292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ľiďe">
                <a:extLst>
                  <a:ext uri="{FF2B5EF4-FFF2-40B4-BE49-F238E27FC236}">
                    <a16:creationId xmlns:a16="http://schemas.microsoft.com/office/drawing/2014/main" id="{8BADB4CB-24D6-453F-A68C-3447B618B719}"/>
                  </a:ext>
                </a:extLst>
              </p:cNvPr>
              <p:cNvSpPr/>
              <p:nvPr/>
            </p:nvSpPr>
            <p:spPr bwMode="auto">
              <a:xfrm>
                <a:off x="5289551" y="3676612"/>
                <a:ext cx="300038" cy="604838"/>
              </a:xfrm>
              <a:custGeom>
                <a:avLst/>
                <a:gdLst>
                  <a:gd name="T0" fmla="*/ 3 w 189"/>
                  <a:gd name="T1" fmla="*/ 26 h 381"/>
                  <a:gd name="T2" fmla="*/ 0 w 189"/>
                  <a:gd name="T3" fmla="*/ 140 h 381"/>
                  <a:gd name="T4" fmla="*/ 94 w 189"/>
                  <a:gd name="T5" fmla="*/ 381 h 381"/>
                  <a:gd name="T6" fmla="*/ 189 w 189"/>
                  <a:gd name="T7" fmla="*/ 140 h 381"/>
                  <a:gd name="T8" fmla="*/ 182 w 189"/>
                  <a:gd name="T9" fmla="*/ 23 h 381"/>
                  <a:gd name="T10" fmla="*/ 143 w 189"/>
                  <a:gd name="T11" fmla="*/ 0 h 381"/>
                  <a:gd name="T12" fmla="*/ 45 w 189"/>
                  <a:gd name="T13" fmla="*/ 2 h 381"/>
                  <a:gd name="T14" fmla="*/ 3 w 189"/>
                  <a:gd name="T15" fmla="*/ 2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9" h="381">
                    <a:moveTo>
                      <a:pt x="3" y="26"/>
                    </a:moveTo>
                    <a:lnTo>
                      <a:pt x="0" y="140"/>
                    </a:lnTo>
                    <a:lnTo>
                      <a:pt x="94" y="381"/>
                    </a:lnTo>
                    <a:lnTo>
                      <a:pt x="189" y="140"/>
                    </a:lnTo>
                    <a:lnTo>
                      <a:pt x="182" y="23"/>
                    </a:lnTo>
                    <a:lnTo>
                      <a:pt x="143" y="0"/>
                    </a:lnTo>
                    <a:lnTo>
                      <a:pt x="45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lïḓé">
                <a:extLst>
                  <a:ext uri="{FF2B5EF4-FFF2-40B4-BE49-F238E27FC236}">
                    <a16:creationId xmlns:a16="http://schemas.microsoft.com/office/drawing/2014/main" id="{99F8FD9D-3F9D-4006-AB64-0D4B761D9F94}"/>
                  </a:ext>
                </a:extLst>
              </p:cNvPr>
              <p:cNvSpPr/>
              <p:nvPr/>
            </p:nvSpPr>
            <p:spPr bwMode="auto">
              <a:xfrm>
                <a:off x="5360988" y="3614699"/>
                <a:ext cx="152400" cy="157163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sľiďe">
                <a:extLst>
                  <a:ext uri="{FF2B5EF4-FFF2-40B4-BE49-F238E27FC236}">
                    <a16:creationId xmlns:a16="http://schemas.microsoft.com/office/drawing/2014/main" id="{FAF23790-496A-44FE-8AD6-33638945EEA3}"/>
                  </a:ext>
                </a:extLst>
              </p:cNvPr>
              <p:cNvSpPr/>
              <p:nvPr/>
            </p:nvSpPr>
            <p:spPr bwMode="auto">
              <a:xfrm>
                <a:off x="5200651" y="3130512"/>
                <a:ext cx="473075" cy="576263"/>
              </a:xfrm>
              <a:custGeom>
                <a:avLst/>
                <a:gdLst>
                  <a:gd name="T0" fmla="*/ 92 w 183"/>
                  <a:gd name="T1" fmla="*/ 223 h 223"/>
                  <a:gd name="T2" fmla="*/ 163 w 183"/>
                  <a:gd name="T3" fmla="*/ 148 h 223"/>
                  <a:gd name="T4" fmla="*/ 165 w 183"/>
                  <a:gd name="T5" fmla="*/ 150 h 223"/>
                  <a:gd name="T6" fmla="*/ 180 w 183"/>
                  <a:gd name="T7" fmla="*/ 126 h 223"/>
                  <a:gd name="T8" fmla="*/ 174 w 183"/>
                  <a:gd name="T9" fmla="*/ 98 h 223"/>
                  <a:gd name="T10" fmla="*/ 173 w 183"/>
                  <a:gd name="T11" fmla="*/ 98 h 223"/>
                  <a:gd name="T12" fmla="*/ 92 w 183"/>
                  <a:gd name="T13" fmla="*/ 0 h 223"/>
                  <a:gd name="T14" fmla="*/ 11 w 183"/>
                  <a:gd name="T15" fmla="*/ 98 h 223"/>
                  <a:gd name="T16" fmla="*/ 9 w 183"/>
                  <a:gd name="T17" fmla="*/ 98 h 223"/>
                  <a:gd name="T18" fmla="*/ 3 w 183"/>
                  <a:gd name="T19" fmla="*/ 126 h 223"/>
                  <a:gd name="T20" fmla="*/ 18 w 183"/>
                  <a:gd name="T21" fmla="*/ 150 h 223"/>
                  <a:gd name="T22" fmla="*/ 21 w 183"/>
                  <a:gd name="T23" fmla="*/ 148 h 223"/>
                  <a:gd name="T24" fmla="*/ 92 w 183"/>
                  <a:gd name="T25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223">
                    <a:moveTo>
                      <a:pt x="92" y="223"/>
                    </a:moveTo>
                    <a:cubicBezTo>
                      <a:pt x="121" y="223"/>
                      <a:pt x="148" y="189"/>
                      <a:pt x="163" y="148"/>
                    </a:cubicBezTo>
                    <a:cubicBezTo>
                      <a:pt x="163" y="149"/>
                      <a:pt x="164" y="150"/>
                      <a:pt x="165" y="150"/>
                    </a:cubicBezTo>
                    <a:cubicBezTo>
                      <a:pt x="171" y="151"/>
                      <a:pt x="178" y="140"/>
                      <a:pt x="180" y="126"/>
                    </a:cubicBezTo>
                    <a:cubicBezTo>
                      <a:pt x="183" y="111"/>
                      <a:pt x="180" y="99"/>
                      <a:pt x="174" y="98"/>
                    </a:cubicBezTo>
                    <a:cubicBezTo>
                      <a:pt x="174" y="97"/>
                      <a:pt x="173" y="97"/>
                      <a:pt x="173" y="98"/>
                    </a:cubicBezTo>
                    <a:cubicBezTo>
                      <a:pt x="176" y="47"/>
                      <a:pt x="155" y="0"/>
                      <a:pt x="92" y="0"/>
                    </a:cubicBezTo>
                    <a:cubicBezTo>
                      <a:pt x="29" y="0"/>
                      <a:pt x="8" y="47"/>
                      <a:pt x="11" y="98"/>
                    </a:cubicBezTo>
                    <a:cubicBezTo>
                      <a:pt x="10" y="97"/>
                      <a:pt x="10" y="97"/>
                      <a:pt x="9" y="98"/>
                    </a:cubicBezTo>
                    <a:cubicBezTo>
                      <a:pt x="3" y="99"/>
                      <a:pt x="0" y="111"/>
                      <a:pt x="3" y="126"/>
                    </a:cubicBezTo>
                    <a:cubicBezTo>
                      <a:pt x="5" y="140"/>
                      <a:pt x="12" y="151"/>
                      <a:pt x="18" y="150"/>
                    </a:cubicBezTo>
                    <a:cubicBezTo>
                      <a:pt x="19" y="150"/>
                      <a:pt x="20" y="149"/>
                      <a:pt x="21" y="148"/>
                    </a:cubicBezTo>
                    <a:cubicBezTo>
                      <a:pt x="35" y="189"/>
                      <a:pt x="62" y="223"/>
                      <a:pt x="92" y="223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sļíḑe">
                <a:extLst>
                  <a:ext uri="{FF2B5EF4-FFF2-40B4-BE49-F238E27FC236}">
                    <a16:creationId xmlns:a16="http://schemas.microsoft.com/office/drawing/2014/main" id="{765262F6-B02C-4C82-ADD4-D8124F729E1C}"/>
                  </a:ext>
                </a:extLst>
              </p:cNvPr>
              <p:cNvSpPr/>
              <p:nvPr/>
            </p:nvSpPr>
            <p:spPr bwMode="auto">
              <a:xfrm>
                <a:off x="5402263" y="3759162"/>
                <a:ext cx="73025" cy="109538"/>
              </a:xfrm>
              <a:custGeom>
                <a:avLst/>
                <a:gdLst>
                  <a:gd name="T0" fmla="*/ 24 w 28"/>
                  <a:gd name="T1" fmla="*/ 42 h 42"/>
                  <a:gd name="T2" fmla="*/ 28 w 28"/>
                  <a:gd name="T3" fmla="*/ 34 h 42"/>
                  <a:gd name="T4" fmla="*/ 14 w 28"/>
                  <a:gd name="T5" fmla="*/ 0 h 42"/>
                  <a:gd name="T6" fmla="*/ 0 w 28"/>
                  <a:gd name="T7" fmla="*/ 33 h 42"/>
                  <a:gd name="T8" fmla="*/ 5 w 28"/>
                  <a:gd name="T9" fmla="*/ 42 h 42"/>
                  <a:gd name="T10" fmla="*/ 24 w 28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2">
                    <a:moveTo>
                      <a:pt x="24" y="42"/>
                    </a:moveTo>
                    <a:cubicBezTo>
                      <a:pt x="28" y="34"/>
                      <a:pt x="28" y="34"/>
                      <a:pt x="28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1" y="42"/>
                      <a:pt x="17" y="42"/>
                      <a:pt x="24" y="42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$1ide">
                <a:extLst>
                  <a:ext uri="{FF2B5EF4-FFF2-40B4-BE49-F238E27FC236}">
                    <a16:creationId xmlns:a16="http://schemas.microsoft.com/office/drawing/2014/main" id="{0B546AEF-A92B-40DE-A7A2-D97303801762}"/>
                  </a:ext>
                </a:extLst>
              </p:cNvPr>
              <p:cNvSpPr/>
              <p:nvPr/>
            </p:nvSpPr>
            <p:spPr bwMode="auto">
              <a:xfrm>
                <a:off x="5318126" y="3679787"/>
                <a:ext cx="120650" cy="227013"/>
              </a:xfrm>
              <a:custGeom>
                <a:avLst/>
                <a:gdLst>
                  <a:gd name="T0" fmla="*/ 27 w 76"/>
                  <a:gd name="T1" fmla="*/ 0 h 143"/>
                  <a:gd name="T2" fmla="*/ 76 w 76"/>
                  <a:gd name="T3" fmla="*/ 50 h 143"/>
                  <a:gd name="T4" fmla="*/ 42 w 76"/>
                  <a:gd name="T5" fmla="*/ 143 h 143"/>
                  <a:gd name="T6" fmla="*/ 0 w 76"/>
                  <a:gd name="T7" fmla="*/ 17 h 143"/>
                  <a:gd name="T8" fmla="*/ 27 w 76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3">
                    <a:moveTo>
                      <a:pt x="27" y="0"/>
                    </a:moveTo>
                    <a:lnTo>
                      <a:pt x="76" y="50"/>
                    </a:lnTo>
                    <a:lnTo>
                      <a:pt x="42" y="143"/>
                    </a:lnTo>
                    <a:lnTo>
                      <a:pt x="0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S1iḋé">
                <a:extLst>
                  <a:ext uri="{FF2B5EF4-FFF2-40B4-BE49-F238E27FC236}">
                    <a16:creationId xmlns:a16="http://schemas.microsoft.com/office/drawing/2014/main" id="{2EE19AEC-B935-47AD-BD64-EDEDD5899A15}"/>
                  </a:ext>
                </a:extLst>
              </p:cNvPr>
              <p:cNvSpPr/>
              <p:nvPr/>
            </p:nvSpPr>
            <p:spPr bwMode="auto">
              <a:xfrm>
                <a:off x="5208588" y="3705187"/>
                <a:ext cx="230188" cy="579438"/>
              </a:xfrm>
              <a:custGeom>
                <a:avLst/>
                <a:gdLst>
                  <a:gd name="T0" fmla="*/ 69 w 145"/>
                  <a:gd name="T1" fmla="*/ 0 h 365"/>
                  <a:gd name="T2" fmla="*/ 145 w 145"/>
                  <a:gd name="T3" fmla="*/ 365 h 365"/>
                  <a:gd name="T4" fmla="*/ 20 w 145"/>
                  <a:gd name="T5" fmla="*/ 165 h 365"/>
                  <a:gd name="T6" fmla="*/ 36 w 145"/>
                  <a:gd name="T7" fmla="*/ 130 h 365"/>
                  <a:gd name="T8" fmla="*/ 0 w 145"/>
                  <a:gd name="T9" fmla="*/ 101 h 365"/>
                  <a:gd name="T10" fmla="*/ 49 w 145"/>
                  <a:gd name="T11" fmla="*/ 11 h 365"/>
                  <a:gd name="T12" fmla="*/ 69 w 145"/>
                  <a:gd name="T13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365">
                    <a:moveTo>
                      <a:pt x="69" y="0"/>
                    </a:moveTo>
                    <a:lnTo>
                      <a:pt x="145" y="365"/>
                    </a:lnTo>
                    <a:lnTo>
                      <a:pt x="20" y="165"/>
                    </a:lnTo>
                    <a:lnTo>
                      <a:pt x="36" y="130"/>
                    </a:lnTo>
                    <a:lnTo>
                      <a:pt x="0" y="101"/>
                    </a:lnTo>
                    <a:lnTo>
                      <a:pt x="49" y="1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şḷïḍé">
                <a:extLst>
                  <a:ext uri="{FF2B5EF4-FFF2-40B4-BE49-F238E27FC236}">
                    <a16:creationId xmlns:a16="http://schemas.microsoft.com/office/drawing/2014/main" id="{CCB5E0BA-0CB0-4D3B-98D1-C33B27DEBF08}"/>
                  </a:ext>
                </a:extLst>
              </p:cNvPr>
              <p:cNvSpPr/>
              <p:nvPr/>
            </p:nvSpPr>
            <p:spPr bwMode="auto">
              <a:xfrm>
                <a:off x="5438776" y="3676612"/>
                <a:ext cx="122238" cy="230188"/>
              </a:xfrm>
              <a:custGeom>
                <a:avLst/>
                <a:gdLst>
                  <a:gd name="T0" fmla="*/ 49 w 77"/>
                  <a:gd name="T1" fmla="*/ 0 h 145"/>
                  <a:gd name="T2" fmla="*/ 0 w 77"/>
                  <a:gd name="T3" fmla="*/ 52 h 145"/>
                  <a:gd name="T4" fmla="*/ 34 w 77"/>
                  <a:gd name="T5" fmla="*/ 145 h 145"/>
                  <a:gd name="T6" fmla="*/ 77 w 77"/>
                  <a:gd name="T7" fmla="*/ 19 h 145"/>
                  <a:gd name="T8" fmla="*/ 49 w 77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45">
                    <a:moveTo>
                      <a:pt x="49" y="0"/>
                    </a:moveTo>
                    <a:lnTo>
                      <a:pt x="0" y="52"/>
                    </a:lnTo>
                    <a:lnTo>
                      <a:pt x="34" y="145"/>
                    </a:lnTo>
                    <a:lnTo>
                      <a:pt x="77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ŝľïdè">
                <a:extLst>
                  <a:ext uri="{FF2B5EF4-FFF2-40B4-BE49-F238E27FC236}">
                    <a16:creationId xmlns:a16="http://schemas.microsoft.com/office/drawing/2014/main" id="{451B0C0C-BA0F-4039-9159-9673AE7CA68C}"/>
                  </a:ext>
                </a:extLst>
              </p:cNvPr>
              <p:cNvSpPr/>
              <p:nvPr/>
            </p:nvSpPr>
            <p:spPr bwMode="auto">
              <a:xfrm>
                <a:off x="5389563" y="3922674"/>
                <a:ext cx="98425" cy="361950"/>
              </a:xfrm>
              <a:custGeom>
                <a:avLst/>
                <a:gdLst>
                  <a:gd name="T0" fmla="*/ 17 w 62"/>
                  <a:gd name="T1" fmla="*/ 0 h 228"/>
                  <a:gd name="T2" fmla="*/ 48 w 62"/>
                  <a:gd name="T3" fmla="*/ 0 h 228"/>
                  <a:gd name="T4" fmla="*/ 62 w 62"/>
                  <a:gd name="T5" fmla="*/ 155 h 228"/>
                  <a:gd name="T6" fmla="*/ 31 w 62"/>
                  <a:gd name="T7" fmla="*/ 228 h 228"/>
                  <a:gd name="T8" fmla="*/ 0 w 62"/>
                  <a:gd name="T9" fmla="*/ 155 h 228"/>
                  <a:gd name="T10" fmla="*/ 17 w 62"/>
                  <a:gd name="T11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228">
                    <a:moveTo>
                      <a:pt x="17" y="0"/>
                    </a:moveTo>
                    <a:lnTo>
                      <a:pt x="48" y="0"/>
                    </a:lnTo>
                    <a:lnTo>
                      <a:pt x="62" y="155"/>
                    </a:lnTo>
                    <a:lnTo>
                      <a:pt x="31" y="228"/>
                    </a:lnTo>
                    <a:lnTo>
                      <a:pt x="0" y="15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Sḷîḓé">
                <a:extLst>
                  <a:ext uri="{FF2B5EF4-FFF2-40B4-BE49-F238E27FC236}">
                    <a16:creationId xmlns:a16="http://schemas.microsoft.com/office/drawing/2014/main" id="{81586D3E-EFA9-4C26-8666-76607E1D401C}"/>
                  </a:ext>
                </a:extLst>
              </p:cNvPr>
              <p:cNvSpPr/>
              <p:nvPr/>
            </p:nvSpPr>
            <p:spPr bwMode="auto">
              <a:xfrm>
                <a:off x="5318126" y="3679787"/>
                <a:ext cx="120650" cy="190500"/>
              </a:xfrm>
              <a:custGeom>
                <a:avLst/>
                <a:gdLst>
                  <a:gd name="T0" fmla="*/ 27 w 76"/>
                  <a:gd name="T1" fmla="*/ 0 h 120"/>
                  <a:gd name="T2" fmla="*/ 76 w 76"/>
                  <a:gd name="T3" fmla="*/ 50 h 120"/>
                  <a:gd name="T4" fmla="*/ 40 w 76"/>
                  <a:gd name="T5" fmla="*/ 120 h 120"/>
                  <a:gd name="T6" fmla="*/ 0 w 76"/>
                  <a:gd name="T7" fmla="*/ 17 h 120"/>
                  <a:gd name="T8" fmla="*/ 27 w 76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20">
                    <a:moveTo>
                      <a:pt x="27" y="0"/>
                    </a:moveTo>
                    <a:lnTo>
                      <a:pt x="76" y="50"/>
                    </a:lnTo>
                    <a:lnTo>
                      <a:pt x="40" y="120"/>
                    </a:lnTo>
                    <a:lnTo>
                      <a:pt x="0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ş1ídê">
                <a:extLst>
                  <a:ext uri="{FF2B5EF4-FFF2-40B4-BE49-F238E27FC236}">
                    <a16:creationId xmlns:a16="http://schemas.microsoft.com/office/drawing/2014/main" id="{A7049C72-9FE3-4B39-8F35-555AB6B768C2}"/>
                  </a:ext>
                </a:extLst>
              </p:cNvPr>
              <p:cNvSpPr/>
              <p:nvPr/>
            </p:nvSpPr>
            <p:spPr bwMode="auto">
              <a:xfrm>
                <a:off x="5229226" y="3705187"/>
                <a:ext cx="209550" cy="579438"/>
              </a:xfrm>
              <a:custGeom>
                <a:avLst/>
                <a:gdLst>
                  <a:gd name="T0" fmla="*/ 56 w 132"/>
                  <a:gd name="T1" fmla="*/ 0 h 365"/>
                  <a:gd name="T2" fmla="*/ 132 w 132"/>
                  <a:gd name="T3" fmla="*/ 365 h 365"/>
                  <a:gd name="T4" fmla="*/ 18 w 132"/>
                  <a:gd name="T5" fmla="*/ 148 h 365"/>
                  <a:gd name="T6" fmla="*/ 38 w 132"/>
                  <a:gd name="T7" fmla="*/ 122 h 365"/>
                  <a:gd name="T8" fmla="*/ 0 w 132"/>
                  <a:gd name="T9" fmla="*/ 93 h 365"/>
                  <a:gd name="T10" fmla="*/ 36 w 132"/>
                  <a:gd name="T11" fmla="*/ 11 h 365"/>
                  <a:gd name="T12" fmla="*/ 56 w 132"/>
                  <a:gd name="T13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365">
                    <a:moveTo>
                      <a:pt x="56" y="0"/>
                    </a:moveTo>
                    <a:lnTo>
                      <a:pt x="132" y="365"/>
                    </a:lnTo>
                    <a:lnTo>
                      <a:pt x="18" y="148"/>
                    </a:lnTo>
                    <a:lnTo>
                      <a:pt x="38" y="122"/>
                    </a:lnTo>
                    <a:lnTo>
                      <a:pt x="0" y="93"/>
                    </a:lnTo>
                    <a:lnTo>
                      <a:pt x="36" y="1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ŝḷiḓé">
                <a:extLst>
                  <a:ext uri="{FF2B5EF4-FFF2-40B4-BE49-F238E27FC236}">
                    <a16:creationId xmlns:a16="http://schemas.microsoft.com/office/drawing/2014/main" id="{5251C0CE-C111-427F-B1FF-78EE1E9EDB80}"/>
                  </a:ext>
                </a:extLst>
              </p:cNvPr>
              <p:cNvSpPr/>
              <p:nvPr/>
            </p:nvSpPr>
            <p:spPr bwMode="auto">
              <a:xfrm>
                <a:off x="5438776" y="3702012"/>
                <a:ext cx="230188" cy="582613"/>
              </a:xfrm>
              <a:custGeom>
                <a:avLst/>
                <a:gdLst>
                  <a:gd name="T0" fmla="*/ 78 w 145"/>
                  <a:gd name="T1" fmla="*/ 0 h 367"/>
                  <a:gd name="T2" fmla="*/ 0 w 145"/>
                  <a:gd name="T3" fmla="*/ 367 h 367"/>
                  <a:gd name="T4" fmla="*/ 126 w 145"/>
                  <a:gd name="T5" fmla="*/ 167 h 367"/>
                  <a:gd name="T6" fmla="*/ 109 w 145"/>
                  <a:gd name="T7" fmla="*/ 132 h 367"/>
                  <a:gd name="T8" fmla="*/ 145 w 145"/>
                  <a:gd name="T9" fmla="*/ 103 h 367"/>
                  <a:gd name="T10" fmla="*/ 106 w 145"/>
                  <a:gd name="T11" fmla="*/ 13 h 367"/>
                  <a:gd name="T12" fmla="*/ 78 w 145"/>
                  <a:gd name="T1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367">
                    <a:moveTo>
                      <a:pt x="78" y="0"/>
                    </a:moveTo>
                    <a:lnTo>
                      <a:pt x="0" y="367"/>
                    </a:lnTo>
                    <a:lnTo>
                      <a:pt x="126" y="167"/>
                    </a:lnTo>
                    <a:lnTo>
                      <a:pt x="109" y="132"/>
                    </a:lnTo>
                    <a:lnTo>
                      <a:pt x="145" y="103"/>
                    </a:lnTo>
                    <a:lnTo>
                      <a:pt x="106" y="1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ṩḷïḑê">
                <a:extLst>
                  <a:ext uri="{FF2B5EF4-FFF2-40B4-BE49-F238E27FC236}">
                    <a16:creationId xmlns:a16="http://schemas.microsoft.com/office/drawing/2014/main" id="{762048BC-4BBB-4BC6-B5B5-0EE645790D5E}"/>
                  </a:ext>
                </a:extLst>
              </p:cNvPr>
              <p:cNvSpPr/>
              <p:nvPr/>
            </p:nvSpPr>
            <p:spPr bwMode="auto">
              <a:xfrm>
                <a:off x="5438776" y="3702012"/>
                <a:ext cx="207963" cy="582613"/>
              </a:xfrm>
              <a:custGeom>
                <a:avLst/>
                <a:gdLst>
                  <a:gd name="T0" fmla="*/ 78 w 131"/>
                  <a:gd name="T1" fmla="*/ 0 h 367"/>
                  <a:gd name="T2" fmla="*/ 0 w 131"/>
                  <a:gd name="T3" fmla="*/ 367 h 367"/>
                  <a:gd name="T4" fmla="*/ 114 w 131"/>
                  <a:gd name="T5" fmla="*/ 150 h 367"/>
                  <a:gd name="T6" fmla="*/ 95 w 131"/>
                  <a:gd name="T7" fmla="*/ 124 h 367"/>
                  <a:gd name="T8" fmla="*/ 131 w 131"/>
                  <a:gd name="T9" fmla="*/ 95 h 367"/>
                  <a:gd name="T10" fmla="*/ 106 w 131"/>
                  <a:gd name="T11" fmla="*/ 13 h 367"/>
                  <a:gd name="T12" fmla="*/ 78 w 131"/>
                  <a:gd name="T1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367">
                    <a:moveTo>
                      <a:pt x="78" y="0"/>
                    </a:moveTo>
                    <a:lnTo>
                      <a:pt x="0" y="367"/>
                    </a:lnTo>
                    <a:lnTo>
                      <a:pt x="114" y="150"/>
                    </a:lnTo>
                    <a:lnTo>
                      <a:pt x="95" y="124"/>
                    </a:lnTo>
                    <a:lnTo>
                      <a:pt x="131" y="95"/>
                    </a:lnTo>
                    <a:lnTo>
                      <a:pt x="106" y="1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ṥļiḍê">
                <a:extLst>
                  <a:ext uri="{FF2B5EF4-FFF2-40B4-BE49-F238E27FC236}">
                    <a16:creationId xmlns:a16="http://schemas.microsoft.com/office/drawing/2014/main" id="{A2224CFE-7FAD-426D-9DFA-EF1C38916FC3}"/>
                  </a:ext>
                </a:extLst>
              </p:cNvPr>
              <p:cNvSpPr/>
              <p:nvPr/>
            </p:nvSpPr>
            <p:spPr bwMode="auto">
              <a:xfrm>
                <a:off x="5438776" y="3676612"/>
                <a:ext cx="122238" cy="193675"/>
              </a:xfrm>
              <a:custGeom>
                <a:avLst/>
                <a:gdLst>
                  <a:gd name="T0" fmla="*/ 49 w 77"/>
                  <a:gd name="T1" fmla="*/ 0 h 122"/>
                  <a:gd name="T2" fmla="*/ 0 w 77"/>
                  <a:gd name="T3" fmla="*/ 52 h 122"/>
                  <a:gd name="T4" fmla="*/ 34 w 77"/>
                  <a:gd name="T5" fmla="*/ 122 h 122"/>
                  <a:gd name="T6" fmla="*/ 77 w 77"/>
                  <a:gd name="T7" fmla="*/ 19 h 122"/>
                  <a:gd name="T8" fmla="*/ 49 w 77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22">
                    <a:moveTo>
                      <a:pt x="49" y="0"/>
                    </a:moveTo>
                    <a:lnTo>
                      <a:pt x="0" y="52"/>
                    </a:lnTo>
                    <a:lnTo>
                      <a:pt x="34" y="122"/>
                    </a:lnTo>
                    <a:lnTo>
                      <a:pt x="77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ś1îḋe">
                <a:extLst>
                  <a:ext uri="{FF2B5EF4-FFF2-40B4-BE49-F238E27FC236}">
                    <a16:creationId xmlns:a16="http://schemas.microsoft.com/office/drawing/2014/main" id="{73E63FC2-4AC8-4F0C-8B60-FDDD7A68AB97}"/>
                  </a:ext>
                </a:extLst>
              </p:cNvPr>
              <p:cNvSpPr/>
              <p:nvPr/>
            </p:nvSpPr>
            <p:spPr bwMode="auto">
              <a:xfrm>
                <a:off x="5402263" y="3865524"/>
                <a:ext cx="73025" cy="61913"/>
              </a:xfrm>
              <a:custGeom>
                <a:avLst/>
                <a:gdLst>
                  <a:gd name="T0" fmla="*/ 5 w 28"/>
                  <a:gd name="T1" fmla="*/ 0 h 24"/>
                  <a:gd name="T2" fmla="*/ 24 w 28"/>
                  <a:gd name="T3" fmla="*/ 0 h 24"/>
                  <a:gd name="T4" fmla="*/ 24 w 28"/>
                  <a:gd name="T5" fmla="*/ 24 h 24"/>
                  <a:gd name="T6" fmla="*/ 5 w 28"/>
                  <a:gd name="T7" fmla="*/ 24 h 24"/>
                  <a:gd name="T8" fmla="*/ 5 w 2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4">
                    <a:moveTo>
                      <a:pt x="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8"/>
                      <a:pt x="27" y="16"/>
                      <a:pt x="2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16"/>
                      <a:pt x="0" y="8"/>
                      <a:pt x="5" y="0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ṡlídè">
                <a:extLst>
                  <a:ext uri="{FF2B5EF4-FFF2-40B4-BE49-F238E27FC236}">
                    <a16:creationId xmlns:a16="http://schemas.microsoft.com/office/drawing/2014/main" id="{3C69CDE1-AC1C-47AE-BC08-72CDBFF5252A}"/>
                  </a:ext>
                </a:extLst>
              </p:cNvPr>
              <p:cNvSpPr/>
              <p:nvPr/>
            </p:nvSpPr>
            <p:spPr bwMode="auto">
              <a:xfrm>
                <a:off x="5430838" y="4279862"/>
                <a:ext cx="20638" cy="168275"/>
              </a:xfrm>
              <a:custGeom>
                <a:avLst/>
                <a:gdLst>
                  <a:gd name="T0" fmla="*/ 0 w 8"/>
                  <a:gd name="T1" fmla="*/ 65 h 65"/>
                  <a:gd name="T2" fmla="*/ 4 w 8"/>
                  <a:gd name="T3" fmla="*/ 0 h 65"/>
                  <a:gd name="T4" fmla="*/ 8 w 8"/>
                  <a:gd name="T5" fmla="*/ 65 h 65"/>
                  <a:gd name="T6" fmla="*/ 0 w 8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5">
                    <a:moveTo>
                      <a:pt x="0" y="65"/>
                    </a:moveTo>
                    <a:cubicBezTo>
                      <a:pt x="1" y="49"/>
                      <a:pt x="2" y="29"/>
                      <a:pt x="4" y="0"/>
                    </a:cubicBezTo>
                    <a:cubicBezTo>
                      <a:pt x="6" y="29"/>
                      <a:pt x="7" y="49"/>
                      <a:pt x="8" y="65"/>
                    </a:cubicBezTo>
                    <a:cubicBezTo>
                      <a:pt x="5" y="65"/>
                      <a:pt x="3" y="65"/>
                      <a:pt x="0" y="65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ḻiďê">
                <a:extLst>
                  <a:ext uri="{FF2B5EF4-FFF2-40B4-BE49-F238E27FC236}">
                    <a16:creationId xmlns:a16="http://schemas.microsoft.com/office/drawing/2014/main" id="{4B74DED0-A6B8-477C-A2CC-227D2157D081}"/>
                  </a:ext>
                </a:extLst>
              </p:cNvPr>
              <p:cNvSpPr/>
              <p:nvPr/>
            </p:nvSpPr>
            <p:spPr bwMode="auto">
              <a:xfrm>
                <a:off x="5607051" y="3401974"/>
                <a:ext cx="65088" cy="119063"/>
              </a:xfrm>
              <a:custGeom>
                <a:avLst/>
                <a:gdLst>
                  <a:gd name="T0" fmla="*/ 17 w 25"/>
                  <a:gd name="T1" fmla="*/ 2 h 46"/>
                  <a:gd name="T2" fmla="*/ 23 w 25"/>
                  <a:gd name="T3" fmla="*/ 25 h 46"/>
                  <a:gd name="T4" fmla="*/ 8 w 25"/>
                  <a:gd name="T5" fmla="*/ 45 h 46"/>
                  <a:gd name="T6" fmla="*/ 2 w 25"/>
                  <a:gd name="T7" fmla="*/ 21 h 46"/>
                  <a:gd name="T8" fmla="*/ 17 w 25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17" y="2"/>
                    </a:moveTo>
                    <a:cubicBezTo>
                      <a:pt x="23" y="3"/>
                      <a:pt x="25" y="14"/>
                      <a:pt x="23" y="25"/>
                    </a:cubicBezTo>
                    <a:cubicBezTo>
                      <a:pt x="20" y="37"/>
                      <a:pt x="13" y="46"/>
                      <a:pt x="8" y="45"/>
                    </a:cubicBezTo>
                    <a:cubicBezTo>
                      <a:pt x="2" y="44"/>
                      <a:pt x="0" y="33"/>
                      <a:pt x="2" y="21"/>
                    </a:cubicBezTo>
                    <a:cubicBezTo>
                      <a:pt x="5" y="9"/>
                      <a:pt x="12" y="0"/>
                      <a:pt x="17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ṧ1ïḋé">
                <a:extLst>
                  <a:ext uri="{FF2B5EF4-FFF2-40B4-BE49-F238E27FC236}">
                    <a16:creationId xmlns:a16="http://schemas.microsoft.com/office/drawing/2014/main" id="{455058E3-CE75-46EC-8ADD-DE5FE8698FBE}"/>
                  </a:ext>
                </a:extLst>
              </p:cNvPr>
              <p:cNvSpPr/>
              <p:nvPr/>
            </p:nvSpPr>
            <p:spPr bwMode="auto">
              <a:xfrm>
                <a:off x="5216526" y="3130512"/>
                <a:ext cx="442913" cy="317500"/>
              </a:xfrm>
              <a:custGeom>
                <a:avLst/>
                <a:gdLst>
                  <a:gd name="T0" fmla="*/ 168 w 171"/>
                  <a:gd name="T1" fmla="*/ 98 h 123"/>
                  <a:gd name="T2" fmla="*/ 86 w 171"/>
                  <a:gd name="T3" fmla="*/ 0 h 123"/>
                  <a:gd name="T4" fmla="*/ 3 w 171"/>
                  <a:gd name="T5" fmla="*/ 98 h 123"/>
                  <a:gd name="T6" fmla="*/ 16 w 171"/>
                  <a:gd name="T7" fmla="*/ 120 h 123"/>
                  <a:gd name="T8" fmla="*/ 23 w 171"/>
                  <a:gd name="T9" fmla="*/ 111 h 123"/>
                  <a:gd name="T10" fmla="*/ 47 w 171"/>
                  <a:gd name="T11" fmla="*/ 48 h 123"/>
                  <a:gd name="T12" fmla="*/ 85 w 171"/>
                  <a:gd name="T13" fmla="*/ 55 h 123"/>
                  <a:gd name="T14" fmla="*/ 124 w 171"/>
                  <a:gd name="T15" fmla="*/ 48 h 123"/>
                  <a:gd name="T16" fmla="*/ 148 w 171"/>
                  <a:gd name="T17" fmla="*/ 111 h 123"/>
                  <a:gd name="T18" fmla="*/ 154 w 171"/>
                  <a:gd name="T19" fmla="*/ 121 h 123"/>
                  <a:gd name="T20" fmla="*/ 168 w 171"/>
                  <a:gd name="T21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1" h="123">
                    <a:moveTo>
                      <a:pt x="168" y="98"/>
                    </a:moveTo>
                    <a:cubicBezTo>
                      <a:pt x="171" y="47"/>
                      <a:pt x="149" y="0"/>
                      <a:pt x="86" y="0"/>
                    </a:cubicBezTo>
                    <a:cubicBezTo>
                      <a:pt x="22" y="0"/>
                      <a:pt x="0" y="47"/>
                      <a:pt x="3" y="98"/>
                    </a:cubicBezTo>
                    <a:cubicBezTo>
                      <a:pt x="8" y="99"/>
                      <a:pt x="14" y="108"/>
                      <a:pt x="16" y="120"/>
                    </a:cubicBezTo>
                    <a:cubicBezTo>
                      <a:pt x="20" y="123"/>
                      <a:pt x="23" y="121"/>
                      <a:pt x="23" y="111"/>
                    </a:cubicBezTo>
                    <a:cubicBezTo>
                      <a:pt x="23" y="81"/>
                      <a:pt x="27" y="54"/>
                      <a:pt x="47" y="48"/>
                    </a:cubicBezTo>
                    <a:cubicBezTo>
                      <a:pt x="67" y="42"/>
                      <a:pt x="71" y="55"/>
                      <a:pt x="85" y="55"/>
                    </a:cubicBezTo>
                    <a:cubicBezTo>
                      <a:pt x="100" y="55"/>
                      <a:pt x="105" y="42"/>
                      <a:pt x="124" y="48"/>
                    </a:cubicBezTo>
                    <a:cubicBezTo>
                      <a:pt x="143" y="53"/>
                      <a:pt x="148" y="81"/>
                      <a:pt x="148" y="111"/>
                    </a:cubicBezTo>
                    <a:cubicBezTo>
                      <a:pt x="148" y="121"/>
                      <a:pt x="150" y="123"/>
                      <a:pt x="154" y="121"/>
                    </a:cubicBezTo>
                    <a:cubicBezTo>
                      <a:pt x="157" y="108"/>
                      <a:pt x="163" y="98"/>
                      <a:pt x="168" y="98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şļïḍè">
                <a:extLst>
                  <a:ext uri="{FF2B5EF4-FFF2-40B4-BE49-F238E27FC236}">
                    <a16:creationId xmlns:a16="http://schemas.microsoft.com/office/drawing/2014/main" id="{54DEEDEA-BE2D-44A6-B50C-4EDB904802B6}"/>
                  </a:ext>
                </a:extLst>
              </p:cNvPr>
              <p:cNvSpPr/>
              <p:nvPr/>
            </p:nvSpPr>
            <p:spPr bwMode="auto">
              <a:xfrm>
                <a:off x="5154613" y="3070187"/>
                <a:ext cx="488950" cy="377825"/>
              </a:xfrm>
              <a:custGeom>
                <a:avLst/>
                <a:gdLst>
                  <a:gd name="T0" fmla="*/ 187 w 189"/>
                  <a:gd name="T1" fmla="*/ 49 h 146"/>
                  <a:gd name="T2" fmla="*/ 11 w 189"/>
                  <a:gd name="T3" fmla="*/ 146 h 146"/>
                  <a:gd name="T4" fmla="*/ 99 w 189"/>
                  <a:gd name="T5" fmla="*/ 50 h 146"/>
                  <a:gd name="T6" fmla="*/ 187 w 189"/>
                  <a:gd name="T7" fmla="*/ 49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146">
                    <a:moveTo>
                      <a:pt x="187" y="49"/>
                    </a:moveTo>
                    <a:cubicBezTo>
                      <a:pt x="183" y="78"/>
                      <a:pt x="46" y="141"/>
                      <a:pt x="11" y="146"/>
                    </a:cubicBezTo>
                    <a:cubicBezTo>
                      <a:pt x="0" y="0"/>
                      <a:pt x="90" y="80"/>
                      <a:pt x="99" y="50"/>
                    </a:cubicBezTo>
                    <a:cubicBezTo>
                      <a:pt x="101" y="43"/>
                      <a:pt x="189" y="55"/>
                      <a:pt x="187" y="49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Sļiḓê">
                <a:extLst>
                  <a:ext uri="{FF2B5EF4-FFF2-40B4-BE49-F238E27FC236}">
                    <a16:creationId xmlns:a16="http://schemas.microsoft.com/office/drawing/2014/main" id="{7D8FD9D1-2683-4EBD-A35B-A62A5E88C522}"/>
                  </a:ext>
                </a:extLst>
              </p:cNvPr>
              <p:cNvSpPr/>
              <p:nvPr/>
            </p:nvSpPr>
            <p:spPr bwMode="auto">
              <a:xfrm>
                <a:off x="5465763" y="3135274"/>
                <a:ext cx="242888" cy="323850"/>
              </a:xfrm>
              <a:custGeom>
                <a:avLst/>
                <a:gdLst>
                  <a:gd name="T0" fmla="*/ 3 w 94"/>
                  <a:gd name="T1" fmla="*/ 0 h 125"/>
                  <a:gd name="T2" fmla="*/ 81 w 94"/>
                  <a:gd name="T3" fmla="*/ 125 h 125"/>
                  <a:gd name="T4" fmla="*/ 48 w 94"/>
                  <a:gd name="T5" fmla="*/ 17 h 125"/>
                  <a:gd name="T6" fmla="*/ 3 w 94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25">
                    <a:moveTo>
                      <a:pt x="3" y="0"/>
                    </a:moveTo>
                    <a:cubicBezTo>
                      <a:pt x="1" y="29"/>
                      <a:pt x="48" y="113"/>
                      <a:pt x="81" y="125"/>
                    </a:cubicBezTo>
                    <a:cubicBezTo>
                      <a:pt x="94" y="20"/>
                      <a:pt x="67" y="26"/>
                      <a:pt x="48" y="17"/>
                    </a:cubicBezTo>
                    <a:cubicBezTo>
                      <a:pt x="41" y="14"/>
                      <a:pt x="0" y="6"/>
                      <a:pt x="3" y="0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ṡļîḑè">
                <a:extLst>
                  <a:ext uri="{FF2B5EF4-FFF2-40B4-BE49-F238E27FC236}">
                    <a16:creationId xmlns:a16="http://schemas.microsoft.com/office/drawing/2014/main" id="{8AD1C422-046E-4C0B-B756-526847CBAC09}"/>
                  </a:ext>
                </a:extLst>
              </p:cNvPr>
              <p:cNvSpPr/>
              <p:nvPr/>
            </p:nvSpPr>
            <p:spPr bwMode="auto">
              <a:xfrm>
                <a:off x="3638551" y="4198899"/>
                <a:ext cx="4887913" cy="487363"/>
              </a:xfrm>
              <a:custGeom>
                <a:avLst/>
                <a:gdLst>
                  <a:gd name="T0" fmla="*/ 569 w 3079"/>
                  <a:gd name="T1" fmla="*/ 0 h 307"/>
                  <a:gd name="T2" fmla="*/ 2509 w 3079"/>
                  <a:gd name="T3" fmla="*/ 0 h 307"/>
                  <a:gd name="T4" fmla="*/ 3079 w 3079"/>
                  <a:gd name="T5" fmla="*/ 307 h 307"/>
                  <a:gd name="T6" fmla="*/ 0 w 3079"/>
                  <a:gd name="T7" fmla="*/ 307 h 307"/>
                  <a:gd name="T8" fmla="*/ 569 w 3079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9" h="307">
                    <a:moveTo>
                      <a:pt x="569" y="0"/>
                    </a:moveTo>
                    <a:lnTo>
                      <a:pt x="2509" y="0"/>
                    </a:lnTo>
                    <a:lnTo>
                      <a:pt x="3079" y="307"/>
                    </a:lnTo>
                    <a:lnTo>
                      <a:pt x="0" y="307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sľîḍè">
                <a:extLst>
                  <a:ext uri="{FF2B5EF4-FFF2-40B4-BE49-F238E27FC236}">
                    <a16:creationId xmlns:a16="http://schemas.microsoft.com/office/drawing/2014/main" id="{0AC1A7F0-CA7B-4F1A-AEE4-4EAB9EB48F17}"/>
                  </a:ext>
                </a:extLst>
              </p:cNvPr>
              <p:cNvSpPr/>
              <p:nvPr/>
            </p:nvSpPr>
            <p:spPr bwMode="auto">
              <a:xfrm>
                <a:off x="7115176" y="4341774"/>
                <a:ext cx="628650" cy="188913"/>
              </a:xfrm>
              <a:custGeom>
                <a:avLst/>
                <a:gdLst>
                  <a:gd name="T0" fmla="*/ 0 w 396"/>
                  <a:gd name="T1" fmla="*/ 0 h 119"/>
                  <a:gd name="T2" fmla="*/ 293 w 396"/>
                  <a:gd name="T3" fmla="*/ 2 h 119"/>
                  <a:gd name="T4" fmla="*/ 396 w 396"/>
                  <a:gd name="T5" fmla="*/ 117 h 119"/>
                  <a:gd name="T6" fmla="*/ 8 w 396"/>
                  <a:gd name="T7" fmla="*/ 119 h 119"/>
                  <a:gd name="T8" fmla="*/ 0 w 396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119">
                    <a:moveTo>
                      <a:pt x="0" y="0"/>
                    </a:moveTo>
                    <a:lnTo>
                      <a:pt x="293" y="2"/>
                    </a:lnTo>
                    <a:lnTo>
                      <a:pt x="396" y="117"/>
                    </a:lnTo>
                    <a:lnTo>
                      <a:pt x="8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ṡļïḋé">
                <a:extLst>
                  <a:ext uri="{FF2B5EF4-FFF2-40B4-BE49-F238E27FC236}">
                    <a16:creationId xmlns:a16="http://schemas.microsoft.com/office/drawing/2014/main" id="{F5DAB3A1-8418-4AD0-A300-3F736CB41FF6}"/>
                  </a:ext>
                </a:extLst>
              </p:cNvPr>
              <p:cNvSpPr/>
              <p:nvPr/>
            </p:nvSpPr>
            <p:spPr bwMode="auto">
              <a:xfrm>
                <a:off x="7513638" y="4214774"/>
                <a:ext cx="173038" cy="73025"/>
              </a:xfrm>
              <a:custGeom>
                <a:avLst/>
                <a:gdLst>
                  <a:gd name="T0" fmla="*/ 3 w 67"/>
                  <a:gd name="T1" fmla="*/ 0 h 28"/>
                  <a:gd name="T2" fmla="*/ 43 w 67"/>
                  <a:gd name="T3" fmla="*/ 8 h 28"/>
                  <a:gd name="T4" fmla="*/ 66 w 67"/>
                  <a:gd name="T5" fmla="*/ 23 h 28"/>
                  <a:gd name="T6" fmla="*/ 44 w 67"/>
                  <a:gd name="T7" fmla="*/ 27 h 28"/>
                  <a:gd name="T8" fmla="*/ 16 w 67"/>
                  <a:gd name="T9" fmla="*/ 20 h 28"/>
                  <a:gd name="T10" fmla="*/ 3 w 6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8">
                    <a:moveTo>
                      <a:pt x="3" y="0"/>
                    </a:moveTo>
                    <a:cubicBezTo>
                      <a:pt x="43" y="8"/>
                      <a:pt x="43" y="8"/>
                      <a:pt x="43" y="8"/>
                    </a:cubicBezTo>
                    <a:cubicBezTo>
                      <a:pt x="48" y="9"/>
                      <a:pt x="67" y="18"/>
                      <a:pt x="66" y="23"/>
                    </a:cubicBezTo>
                    <a:cubicBezTo>
                      <a:pt x="65" y="28"/>
                      <a:pt x="49" y="28"/>
                      <a:pt x="44" y="2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0" y="16"/>
                      <a:pt x="2" y="6"/>
                      <a:pt x="3" y="0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de">
                <a:extLst>
                  <a:ext uri="{FF2B5EF4-FFF2-40B4-BE49-F238E27FC236}">
                    <a16:creationId xmlns:a16="http://schemas.microsoft.com/office/drawing/2014/main" id="{55FCF569-13C2-474F-9AD9-0643469AA939}"/>
                  </a:ext>
                </a:extLst>
              </p:cNvPr>
              <p:cNvSpPr/>
              <p:nvPr/>
            </p:nvSpPr>
            <p:spPr bwMode="auto">
              <a:xfrm>
                <a:off x="7461251" y="4252874"/>
                <a:ext cx="300038" cy="176213"/>
              </a:xfrm>
              <a:custGeom>
                <a:avLst/>
                <a:gdLst>
                  <a:gd name="T0" fmla="*/ 14 w 116"/>
                  <a:gd name="T1" fmla="*/ 18 h 68"/>
                  <a:gd name="T2" fmla="*/ 12 w 116"/>
                  <a:gd name="T3" fmla="*/ 18 h 68"/>
                  <a:gd name="T4" fmla="*/ 18 w 116"/>
                  <a:gd name="T5" fmla="*/ 35 h 68"/>
                  <a:gd name="T6" fmla="*/ 21 w 116"/>
                  <a:gd name="T7" fmla="*/ 52 h 68"/>
                  <a:gd name="T8" fmla="*/ 28 w 116"/>
                  <a:gd name="T9" fmla="*/ 68 h 68"/>
                  <a:gd name="T10" fmla="*/ 68 w 116"/>
                  <a:gd name="T11" fmla="*/ 68 h 68"/>
                  <a:gd name="T12" fmla="*/ 99 w 116"/>
                  <a:gd name="T13" fmla="*/ 57 h 68"/>
                  <a:gd name="T14" fmla="*/ 95 w 116"/>
                  <a:gd name="T15" fmla="*/ 10 h 68"/>
                  <a:gd name="T16" fmla="*/ 77 w 116"/>
                  <a:gd name="T17" fmla="*/ 1 h 68"/>
                  <a:gd name="T18" fmla="*/ 14 w 116"/>
                  <a:gd name="T19" fmla="*/ 1 h 68"/>
                  <a:gd name="T20" fmla="*/ 14 w 116"/>
                  <a:gd name="T21" fmla="*/ 1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68">
                    <a:moveTo>
                      <a:pt x="14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23"/>
                      <a:pt x="10" y="34"/>
                      <a:pt x="18" y="35"/>
                    </a:cubicBezTo>
                    <a:cubicBezTo>
                      <a:pt x="11" y="39"/>
                      <a:pt x="13" y="50"/>
                      <a:pt x="21" y="52"/>
                    </a:cubicBezTo>
                    <a:cubicBezTo>
                      <a:pt x="15" y="57"/>
                      <a:pt x="19" y="68"/>
                      <a:pt x="28" y="68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79" y="68"/>
                      <a:pt x="94" y="62"/>
                      <a:pt x="99" y="57"/>
                    </a:cubicBezTo>
                    <a:cubicBezTo>
                      <a:pt x="116" y="43"/>
                      <a:pt x="105" y="17"/>
                      <a:pt x="95" y="10"/>
                    </a:cubicBezTo>
                    <a:cubicBezTo>
                      <a:pt x="88" y="5"/>
                      <a:pt x="83" y="1"/>
                      <a:pt x="77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0"/>
                      <a:pt x="2" y="18"/>
                      <a:pt x="14" y="18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ŝ1ïḋe">
                <a:extLst>
                  <a:ext uri="{FF2B5EF4-FFF2-40B4-BE49-F238E27FC236}">
                    <a16:creationId xmlns:a16="http://schemas.microsoft.com/office/drawing/2014/main" id="{9A1ABAEC-A46A-4E3B-B469-BBDB75725791}"/>
                  </a:ext>
                </a:extLst>
              </p:cNvPr>
              <p:cNvSpPr/>
              <p:nvPr/>
            </p:nvSpPr>
            <p:spPr bwMode="auto">
              <a:xfrm>
                <a:off x="7489826" y="4300499"/>
                <a:ext cx="61913" cy="90488"/>
              </a:xfrm>
              <a:custGeom>
                <a:avLst/>
                <a:gdLst>
                  <a:gd name="T0" fmla="*/ 24 w 24"/>
                  <a:gd name="T1" fmla="*/ 35 h 35"/>
                  <a:gd name="T2" fmla="*/ 9 w 24"/>
                  <a:gd name="T3" fmla="*/ 35 h 35"/>
                  <a:gd name="T4" fmla="*/ 10 w 24"/>
                  <a:gd name="T5" fmla="*/ 34 h 35"/>
                  <a:gd name="T6" fmla="*/ 8 w 24"/>
                  <a:gd name="T7" fmla="*/ 34 h 35"/>
                  <a:gd name="T8" fmla="*/ 24 w 24"/>
                  <a:gd name="T9" fmla="*/ 35 h 35"/>
                  <a:gd name="T10" fmla="*/ 1 w 24"/>
                  <a:gd name="T11" fmla="*/ 0 h 35"/>
                  <a:gd name="T12" fmla="*/ 0 w 24"/>
                  <a:gd name="T13" fmla="*/ 2 h 35"/>
                  <a:gd name="T14" fmla="*/ 21 w 24"/>
                  <a:gd name="T15" fmla="*/ 1 h 35"/>
                  <a:gd name="T16" fmla="*/ 1 w 24"/>
                  <a:gd name="T17" fmla="*/ 0 h 35"/>
                  <a:gd name="T18" fmla="*/ 1 w 24"/>
                  <a:gd name="T19" fmla="*/ 0 h 35"/>
                  <a:gd name="T20" fmla="*/ 4 w 24"/>
                  <a:gd name="T21" fmla="*/ 16 h 35"/>
                  <a:gd name="T22" fmla="*/ 7 w 24"/>
                  <a:gd name="T23" fmla="*/ 17 h 35"/>
                  <a:gd name="T24" fmla="*/ 6 w 24"/>
                  <a:gd name="T25" fmla="*/ 18 h 35"/>
                  <a:gd name="T26" fmla="*/ 23 w 24"/>
                  <a:gd name="T27" fmla="*/ 18 h 35"/>
                  <a:gd name="T28" fmla="*/ 4 w 24"/>
                  <a:gd name="T29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5">
                    <a:moveTo>
                      <a:pt x="24" y="35"/>
                    </a:moveTo>
                    <a:cubicBezTo>
                      <a:pt x="24" y="35"/>
                      <a:pt x="16" y="35"/>
                      <a:pt x="9" y="35"/>
                    </a:cubicBezTo>
                    <a:cubicBezTo>
                      <a:pt x="9" y="35"/>
                      <a:pt x="10" y="35"/>
                      <a:pt x="10" y="34"/>
                    </a:cubicBezTo>
                    <a:cubicBezTo>
                      <a:pt x="9" y="34"/>
                      <a:pt x="9" y="34"/>
                      <a:pt x="8" y="34"/>
                    </a:cubicBezTo>
                    <a:cubicBezTo>
                      <a:pt x="15" y="34"/>
                      <a:pt x="24" y="35"/>
                      <a:pt x="24" y="35"/>
                    </a:cubicBezTo>
                    <a:close/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8" y="2"/>
                      <a:pt x="21" y="1"/>
                      <a:pt x="21" y="1"/>
                    </a:cubicBezTo>
                    <a:cubicBezTo>
                      <a:pt x="21" y="1"/>
                      <a:pt x="7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  <a:moveTo>
                      <a:pt x="4" y="16"/>
                    </a:moveTo>
                    <a:cubicBezTo>
                      <a:pt x="5" y="17"/>
                      <a:pt x="6" y="17"/>
                      <a:pt x="7" y="17"/>
                    </a:cubicBezTo>
                    <a:cubicBezTo>
                      <a:pt x="7" y="17"/>
                      <a:pt x="6" y="18"/>
                      <a:pt x="6" y="18"/>
                    </a:cubicBezTo>
                    <a:cubicBezTo>
                      <a:pt x="14" y="18"/>
                      <a:pt x="23" y="18"/>
                      <a:pt x="23" y="18"/>
                    </a:cubicBezTo>
                    <a:cubicBezTo>
                      <a:pt x="23" y="18"/>
                      <a:pt x="11" y="17"/>
                      <a:pt x="4" y="16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śľiḋè">
                <a:extLst>
                  <a:ext uri="{FF2B5EF4-FFF2-40B4-BE49-F238E27FC236}">
                    <a16:creationId xmlns:a16="http://schemas.microsoft.com/office/drawing/2014/main" id="{A12159E3-0885-4E31-B467-09AB8E3F26F6}"/>
                  </a:ext>
                </a:extLst>
              </p:cNvPr>
              <p:cNvSpPr/>
              <p:nvPr/>
            </p:nvSpPr>
            <p:spPr bwMode="auto">
              <a:xfrm>
                <a:off x="7667626" y="4260812"/>
                <a:ext cx="104775" cy="166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lîḍe">
                <a:extLst>
                  <a:ext uri="{FF2B5EF4-FFF2-40B4-BE49-F238E27FC236}">
                    <a16:creationId xmlns:a16="http://schemas.microsoft.com/office/drawing/2014/main" id="{D6E56F2E-2ED3-4DA1-BDA0-06589C96FD89}"/>
                  </a:ext>
                </a:extLst>
              </p:cNvPr>
              <p:cNvSpPr/>
              <p:nvPr/>
            </p:nvSpPr>
            <p:spPr bwMode="auto">
              <a:xfrm>
                <a:off x="7735888" y="3829012"/>
                <a:ext cx="909638" cy="619125"/>
              </a:xfrm>
              <a:custGeom>
                <a:avLst/>
                <a:gdLst>
                  <a:gd name="T0" fmla="*/ 250 w 352"/>
                  <a:gd name="T1" fmla="*/ 45 h 239"/>
                  <a:gd name="T2" fmla="*/ 159 w 352"/>
                  <a:gd name="T3" fmla="*/ 160 h 239"/>
                  <a:gd name="T4" fmla="*/ 0 w 352"/>
                  <a:gd name="T5" fmla="*/ 160 h 239"/>
                  <a:gd name="T6" fmla="*/ 0 w 352"/>
                  <a:gd name="T7" fmla="*/ 238 h 239"/>
                  <a:gd name="T8" fmla="*/ 171 w 352"/>
                  <a:gd name="T9" fmla="*/ 239 h 239"/>
                  <a:gd name="T10" fmla="*/ 224 w 352"/>
                  <a:gd name="T11" fmla="*/ 207 h 239"/>
                  <a:gd name="T12" fmla="*/ 315 w 352"/>
                  <a:gd name="T13" fmla="*/ 100 h 239"/>
                  <a:gd name="T14" fmla="*/ 250 w 352"/>
                  <a:gd name="T15" fmla="*/ 4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239">
                    <a:moveTo>
                      <a:pt x="250" y="45"/>
                    </a:moveTo>
                    <a:cubicBezTo>
                      <a:pt x="159" y="160"/>
                      <a:pt x="159" y="160"/>
                      <a:pt x="159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171" y="239"/>
                      <a:pt x="171" y="239"/>
                      <a:pt x="171" y="239"/>
                    </a:cubicBezTo>
                    <a:cubicBezTo>
                      <a:pt x="201" y="239"/>
                      <a:pt x="216" y="216"/>
                      <a:pt x="224" y="207"/>
                    </a:cubicBezTo>
                    <a:cubicBezTo>
                      <a:pt x="315" y="100"/>
                      <a:pt x="315" y="100"/>
                      <a:pt x="315" y="100"/>
                    </a:cubicBezTo>
                    <a:cubicBezTo>
                      <a:pt x="352" y="57"/>
                      <a:pt x="285" y="0"/>
                      <a:pt x="250" y="45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Sļiḓê">
                <a:extLst>
                  <a:ext uri="{FF2B5EF4-FFF2-40B4-BE49-F238E27FC236}">
                    <a16:creationId xmlns:a16="http://schemas.microsoft.com/office/drawing/2014/main" id="{4092FA47-AB80-449D-8C35-5DC5196F97AA}"/>
                  </a:ext>
                </a:extLst>
              </p:cNvPr>
              <p:cNvSpPr/>
              <p:nvPr/>
            </p:nvSpPr>
            <p:spPr bwMode="auto">
              <a:xfrm>
                <a:off x="8493126" y="5135524"/>
                <a:ext cx="73025" cy="593725"/>
              </a:xfrm>
              <a:prstGeom prst="rect">
                <a:avLst/>
              </a:pr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$ḻiḍê">
                <a:extLst>
                  <a:ext uri="{FF2B5EF4-FFF2-40B4-BE49-F238E27FC236}">
                    <a16:creationId xmlns:a16="http://schemas.microsoft.com/office/drawing/2014/main" id="{66E8F9B3-9A91-46D0-81B3-2085F3C538A6}"/>
                  </a:ext>
                </a:extLst>
              </p:cNvPr>
              <p:cNvSpPr/>
              <p:nvPr/>
            </p:nvSpPr>
            <p:spPr bwMode="auto">
              <a:xfrm>
                <a:off x="8043863" y="5043449"/>
                <a:ext cx="971550" cy="209550"/>
              </a:xfrm>
              <a:custGeom>
                <a:avLst/>
                <a:gdLst>
                  <a:gd name="T0" fmla="*/ 335 w 376"/>
                  <a:gd name="T1" fmla="*/ 0 h 81"/>
                  <a:gd name="T2" fmla="*/ 41 w 376"/>
                  <a:gd name="T3" fmla="*/ 0 h 81"/>
                  <a:gd name="T4" fmla="*/ 0 w 376"/>
                  <a:gd name="T5" fmla="*/ 40 h 81"/>
                  <a:gd name="T6" fmla="*/ 0 w 376"/>
                  <a:gd name="T7" fmla="*/ 40 h 81"/>
                  <a:gd name="T8" fmla="*/ 41 w 376"/>
                  <a:gd name="T9" fmla="*/ 81 h 81"/>
                  <a:gd name="T10" fmla="*/ 335 w 376"/>
                  <a:gd name="T11" fmla="*/ 81 h 81"/>
                  <a:gd name="T12" fmla="*/ 376 w 376"/>
                  <a:gd name="T13" fmla="*/ 40 h 81"/>
                  <a:gd name="T14" fmla="*/ 376 w 376"/>
                  <a:gd name="T15" fmla="*/ 40 h 81"/>
                  <a:gd name="T16" fmla="*/ 335 w 376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81">
                    <a:moveTo>
                      <a:pt x="33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63"/>
                      <a:pt x="19" y="81"/>
                      <a:pt x="41" y="81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57" y="81"/>
                      <a:pt x="376" y="63"/>
                      <a:pt x="376" y="40"/>
                    </a:cubicBezTo>
                    <a:cubicBezTo>
                      <a:pt x="376" y="40"/>
                      <a:pt x="376" y="40"/>
                      <a:pt x="376" y="40"/>
                    </a:cubicBezTo>
                    <a:cubicBezTo>
                      <a:pt x="376" y="18"/>
                      <a:pt x="357" y="0"/>
                      <a:pt x="335" y="0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ṡľídê">
                <a:extLst>
                  <a:ext uri="{FF2B5EF4-FFF2-40B4-BE49-F238E27FC236}">
                    <a16:creationId xmlns:a16="http://schemas.microsoft.com/office/drawing/2014/main" id="{A78639A0-3011-47BA-A8D5-078B2FC43D86}"/>
                  </a:ext>
                </a:extLst>
              </p:cNvPr>
              <p:cNvSpPr/>
              <p:nvPr/>
            </p:nvSpPr>
            <p:spPr bwMode="auto">
              <a:xfrm>
                <a:off x="8205788" y="5660987"/>
                <a:ext cx="646113" cy="192088"/>
              </a:xfrm>
              <a:custGeom>
                <a:avLst/>
                <a:gdLst>
                  <a:gd name="T0" fmla="*/ 250 w 250"/>
                  <a:gd name="T1" fmla="*/ 74 h 74"/>
                  <a:gd name="T2" fmla="*/ 206 w 250"/>
                  <a:gd name="T3" fmla="*/ 26 h 74"/>
                  <a:gd name="T4" fmla="*/ 125 w 250"/>
                  <a:gd name="T5" fmla="*/ 0 h 74"/>
                  <a:gd name="T6" fmla="*/ 43 w 250"/>
                  <a:gd name="T7" fmla="*/ 26 h 74"/>
                  <a:gd name="T8" fmla="*/ 0 w 250"/>
                  <a:gd name="T9" fmla="*/ 74 h 74"/>
                  <a:gd name="T10" fmla="*/ 30 w 250"/>
                  <a:gd name="T11" fmla="*/ 74 h 74"/>
                  <a:gd name="T12" fmla="*/ 58 w 250"/>
                  <a:gd name="T13" fmla="*/ 47 h 74"/>
                  <a:gd name="T14" fmla="*/ 125 w 250"/>
                  <a:gd name="T15" fmla="*/ 26 h 74"/>
                  <a:gd name="T16" fmla="*/ 192 w 250"/>
                  <a:gd name="T17" fmla="*/ 47 h 74"/>
                  <a:gd name="T18" fmla="*/ 219 w 250"/>
                  <a:gd name="T19" fmla="*/ 74 h 74"/>
                  <a:gd name="T20" fmla="*/ 250 w 25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74">
                    <a:moveTo>
                      <a:pt x="250" y="74"/>
                    </a:moveTo>
                    <a:cubicBezTo>
                      <a:pt x="239" y="55"/>
                      <a:pt x="224" y="38"/>
                      <a:pt x="206" y="26"/>
                    </a:cubicBezTo>
                    <a:cubicBezTo>
                      <a:pt x="183" y="10"/>
                      <a:pt x="155" y="0"/>
                      <a:pt x="125" y="0"/>
                    </a:cubicBezTo>
                    <a:cubicBezTo>
                      <a:pt x="95" y="0"/>
                      <a:pt x="67" y="10"/>
                      <a:pt x="43" y="26"/>
                    </a:cubicBezTo>
                    <a:cubicBezTo>
                      <a:pt x="25" y="38"/>
                      <a:pt x="10" y="55"/>
                      <a:pt x="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8" y="64"/>
                      <a:pt x="48" y="55"/>
                      <a:pt x="58" y="47"/>
                    </a:cubicBezTo>
                    <a:cubicBezTo>
                      <a:pt x="77" y="34"/>
                      <a:pt x="100" y="26"/>
                      <a:pt x="125" y="26"/>
                    </a:cubicBezTo>
                    <a:cubicBezTo>
                      <a:pt x="150" y="26"/>
                      <a:pt x="173" y="34"/>
                      <a:pt x="192" y="47"/>
                    </a:cubicBezTo>
                    <a:cubicBezTo>
                      <a:pt x="202" y="55"/>
                      <a:pt x="212" y="64"/>
                      <a:pt x="219" y="74"/>
                    </a:cubicBezTo>
                    <a:lnTo>
                      <a:pt x="250" y="74"/>
                    </a:ln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ṩḷíḓe">
                <a:extLst>
                  <a:ext uri="{FF2B5EF4-FFF2-40B4-BE49-F238E27FC236}">
                    <a16:creationId xmlns:a16="http://schemas.microsoft.com/office/drawing/2014/main" id="{ECFFB9FD-2EB3-49CD-BF38-D39F6732BD1D}"/>
                  </a:ext>
                </a:extLst>
              </p:cNvPr>
              <p:cNvSpPr/>
              <p:nvPr/>
            </p:nvSpPr>
            <p:spPr bwMode="auto">
              <a:xfrm>
                <a:off x="8805863" y="4183024"/>
                <a:ext cx="209550" cy="1069975"/>
              </a:xfrm>
              <a:custGeom>
                <a:avLst/>
                <a:gdLst>
                  <a:gd name="T0" fmla="*/ 81 w 81"/>
                  <a:gd name="T1" fmla="*/ 372 h 413"/>
                  <a:gd name="T2" fmla="*/ 81 w 81"/>
                  <a:gd name="T3" fmla="*/ 41 h 413"/>
                  <a:gd name="T4" fmla="*/ 40 w 81"/>
                  <a:gd name="T5" fmla="*/ 0 h 413"/>
                  <a:gd name="T6" fmla="*/ 40 w 81"/>
                  <a:gd name="T7" fmla="*/ 0 h 413"/>
                  <a:gd name="T8" fmla="*/ 0 w 81"/>
                  <a:gd name="T9" fmla="*/ 41 h 413"/>
                  <a:gd name="T10" fmla="*/ 0 w 81"/>
                  <a:gd name="T11" fmla="*/ 372 h 413"/>
                  <a:gd name="T12" fmla="*/ 40 w 81"/>
                  <a:gd name="T13" fmla="*/ 413 h 413"/>
                  <a:gd name="T14" fmla="*/ 40 w 81"/>
                  <a:gd name="T15" fmla="*/ 413 h 413"/>
                  <a:gd name="T16" fmla="*/ 81 w 81"/>
                  <a:gd name="T17" fmla="*/ 372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413">
                    <a:moveTo>
                      <a:pt x="81" y="372"/>
                    </a:move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18"/>
                      <a:pt x="62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5"/>
                      <a:pt x="18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62" y="413"/>
                      <a:pt x="81" y="395"/>
                      <a:pt x="81" y="372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S1iḓe">
                <a:extLst>
                  <a:ext uri="{FF2B5EF4-FFF2-40B4-BE49-F238E27FC236}">
                    <a16:creationId xmlns:a16="http://schemas.microsoft.com/office/drawing/2014/main" id="{B17D067F-D2CE-4F9D-AEDD-D69C70A7E2CF}"/>
                  </a:ext>
                </a:extLst>
              </p:cNvPr>
              <p:cNvSpPr/>
              <p:nvPr/>
            </p:nvSpPr>
            <p:spPr bwMode="auto">
              <a:xfrm>
                <a:off x="8348663" y="3746462"/>
                <a:ext cx="238125" cy="279400"/>
              </a:xfrm>
              <a:custGeom>
                <a:avLst/>
                <a:gdLst>
                  <a:gd name="T0" fmla="*/ 150 w 150"/>
                  <a:gd name="T1" fmla="*/ 57 h 176"/>
                  <a:gd name="T2" fmla="*/ 133 w 150"/>
                  <a:gd name="T3" fmla="*/ 0 h 176"/>
                  <a:gd name="T4" fmla="*/ 0 w 150"/>
                  <a:gd name="T5" fmla="*/ 155 h 176"/>
                  <a:gd name="T6" fmla="*/ 1 w 150"/>
                  <a:gd name="T7" fmla="*/ 176 h 176"/>
                  <a:gd name="T8" fmla="*/ 150 w 150"/>
                  <a:gd name="T9" fmla="*/ 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76">
                    <a:moveTo>
                      <a:pt x="150" y="57"/>
                    </a:moveTo>
                    <a:lnTo>
                      <a:pt x="133" y="0"/>
                    </a:lnTo>
                    <a:lnTo>
                      <a:pt x="0" y="155"/>
                    </a:lnTo>
                    <a:lnTo>
                      <a:pt x="1" y="176"/>
                    </a:lnTo>
                    <a:lnTo>
                      <a:pt x="150" y="57"/>
                    </a:ln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sľïdê">
                <a:extLst>
                  <a:ext uri="{FF2B5EF4-FFF2-40B4-BE49-F238E27FC236}">
                    <a16:creationId xmlns:a16="http://schemas.microsoft.com/office/drawing/2014/main" id="{90FD0A4A-449B-463B-A301-BC14225CD8CB}"/>
                  </a:ext>
                </a:extLst>
              </p:cNvPr>
              <p:cNvSpPr/>
              <p:nvPr/>
            </p:nvSpPr>
            <p:spPr bwMode="auto">
              <a:xfrm>
                <a:off x="8050213" y="3052724"/>
                <a:ext cx="606425" cy="717550"/>
              </a:xfrm>
              <a:custGeom>
                <a:avLst/>
                <a:gdLst>
                  <a:gd name="T0" fmla="*/ 68 w 234"/>
                  <a:gd name="T1" fmla="*/ 267 h 277"/>
                  <a:gd name="T2" fmla="*/ 150 w 234"/>
                  <a:gd name="T3" fmla="*/ 44 h 277"/>
                  <a:gd name="T4" fmla="*/ 178 w 234"/>
                  <a:gd name="T5" fmla="*/ 228 h 277"/>
                  <a:gd name="T6" fmla="*/ 68 w 234"/>
                  <a:gd name="T7" fmla="*/ 26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277">
                    <a:moveTo>
                      <a:pt x="68" y="267"/>
                    </a:moveTo>
                    <a:cubicBezTo>
                      <a:pt x="0" y="246"/>
                      <a:pt x="6" y="0"/>
                      <a:pt x="150" y="44"/>
                    </a:cubicBezTo>
                    <a:cubicBezTo>
                      <a:pt x="234" y="70"/>
                      <a:pt x="224" y="170"/>
                      <a:pt x="178" y="228"/>
                    </a:cubicBezTo>
                    <a:cubicBezTo>
                      <a:pt x="150" y="262"/>
                      <a:pt x="101" y="277"/>
                      <a:pt x="68" y="267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ṩḻiḍe">
                <a:extLst>
                  <a:ext uri="{FF2B5EF4-FFF2-40B4-BE49-F238E27FC236}">
                    <a16:creationId xmlns:a16="http://schemas.microsoft.com/office/drawing/2014/main" id="{74CE266D-EC21-40E0-A379-260B620CEA35}"/>
                  </a:ext>
                </a:extLst>
              </p:cNvPr>
              <p:cNvSpPr/>
              <p:nvPr/>
            </p:nvSpPr>
            <p:spPr bwMode="auto">
              <a:xfrm>
                <a:off x="8328026" y="3681374"/>
                <a:ext cx="252413" cy="298450"/>
              </a:xfrm>
              <a:custGeom>
                <a:avLst/>
                <a:gdLst>
                  <a:gd name="T0" fmla="*/ 159 w 159"/>
                  <a:gd name="T1" fmla="*/ 41 h 188"/>
                  <a:gd name="T2" fmla="*/ 130 w 159"/>
                  <a:gd name="T3" fmla="*/ 0 h 188"/>
                  <a:gd name="T4" fmla="*/ 0 w 159"/>
                  <a:gd name="T5" fmla="*/ 150 h 188"/>
                  <a:gd name="T6" fmla="*/ 18 w 159"/>
                  <a:gd name="T7" fmla="*/ 188 h 188"/>
                  <a:gd name="T8" fmla="*/ 159 w 159"/>
                  <a:gd name="T9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88">
                    <a:moveTo>
                      <a:pt x="159" y="41"/>
                    </a:moveTo>
                    <a:lnTo>
                      <a:pt x="130" y="0"/>
                    </a:lnTo>
                    <a:lnTo>
                      <a:pt x="0" y="150"/>
                    </a:lnTo>
                    <a:lnTo>
                      <a:pt x="18" y="188"/>
                    </a:lnTo>
                    <a:lnTo>
                      <a:pt x="15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ḻîḋê">
                <a:extLst>
                  <a:ext uri="{FF2B5EF4-FFF2-40B4-BE49-F238E27FC236}">
                    <a16:creationId xmlns:a16="http://schemas.microsoft.com/office/drawing/2014/main" id="{13A55851-B8DF-443C-BFFF-0AC7BC12A2D9}"/>
                  </a:ext>
                </a:extLst>
              </p:cNvPr>
              <p:cNvSpPr/>
              <p:nvPr/>
            </p:nvSpPr>
            <p:spPr bwMode="auto">
              <a:xfrm>
                <a:off x="7539038" y="3220999"/>
                <a:ext cx="93663" cy="227013"/>
              </a:xfrm>
              <a:custGeom>
                <a:avLst/>
                <a:gdLst>
                  <a:gd name="T0" fmla="*/ 27 w 36"/>
                  <a:gd name="T1" fmla="*/ 1 h 88"/>
                  <a:gd name="T2" fmla="*/ 27 w 36"/>
                  <a:gd name="T3" fmla="*/ 1 h 88"/>
                  <a:gd name="T4" fmla="*/ 35 w 36"/>
                  <a:gd name="T5" fmla="*/ 10 h 88"/>
                  <a:gd name="T6" fmla="*/ 19 w 36"/>
                  <a:gd name="T7" fmla="*/ 80 h 88"/>
                  <a:gd name="T8" fmla="*/ 8 w 36"/>
                  <a:gd name="T9" fmla="*/ 87 h 88"/>
                  <a:gd name="T10" fmla="*/ 8 w 36"/>
                  <a:gd name="T11" fmla="*/ 87 h 88"/>
                  <a:gd name="T12" fmla="*/ 1 w 36"/>
                  <a:gd name="T13" fmla="*/ 78 h 88"/>
                  <a:gd name="T14" fmla="*/ 16 w 36"/>
                  <a:gd name="T15" fmla="*/ 9 h 88"/>
                  <a:gd name="T16" fmla="*/ 27 w 36"/>
                  <a:gd name="T1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88">
                    <a:moveTo>
                      <a:pt x="27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32" y="1"/>
                      <a:pt x="36" y="6"/>
                      <a:pt x="35" y="10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4"/>
                      <a:pt x="13" y="88"/>
                      <a:pt x="8" y="87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3" y="87"/>
                      <a:pt x="0" y="83"/>
                      <a:pt x="1" y="7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4"/>
                      <a:pt x="22" y="0"/>
                      <a:pt x="27" y="1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š1íḑê">
                <a:extLst>
                  <a:ext uri="{FF2B5EF4-FFF2-40B4-BE49-F238E27FC236}">
                    <a16:creationId xmlns:a16="http://schemas.microsoft.com/office/drawing/2014/main" id="{8564BB09-C6A4-4598-9F6A-576DA653F68D}"/>
                  </a:ext>
                </a:extLst>
              </p:cNvPr>
              <p:cNvSpPr/>
              <p:nvPr/>
            </p:nvSpPr>
            <p:spPr bwMode="auto">
              <a:xfrm>
                <a:off x="7478713" y="3344824"/>
                <a:ext cx="192088" cy="307975"/>
              </a:xfrm>
              <a:custGeom>
                <a:avLst/>
                <a:gdLst>
                  <a:gd name="T0" fmla="*/ 8 w 74"/>
                  <a:gd name="T1" fmla="*/ 111 h 119"/>
                  <a:gd name="T2" fmla="*/ 48 w 74"/>
                  <a:gd name="T3" fmla="*/ 119 h 119"/>
                  <a:gd name="T4" fmla="*/ 65 w 74"/>
                  <a:gd name="T5" fmla="*/ 85 h 119"/>
                  <a:gd name="T6" fmla="*/ 64 w 74"/>
                  <a:gd name="T7" fmla="*/ 0 h 119"/>
                  <a:gd name="T8" fmla="*/ 34 w 74"/>
                  <a:gd name="T9" fmla="*/ 4 h 119"/>
                  <a:gd name="T10" fmla="*/ 0 w 74"/>
                  <a:gd name="T11" fmla="*/ 63 h 119"/>
                  <a:gd name="T12" fmla="*/ 8 w 74"/>
                  <a:gd name="T13" fmla="*/ 11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19">
                    <a:moveTo>
                      <a:pt x="8" y="111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74" y="67"/>
                      <a:pt x="67" y="21"/>
                      <a:pt x="6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8" y="111"/>
                    </a:ln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îdê">
                <a:extLst>
                  <a:ext uri="{FF2B5EF4-FFF2-40B4-BE49-F238E27FC236}">
                    <a16:creationId xmlns:a16="http://schemas.microsoft.com/office/drawing/2014/main" id="{C85253D2-B378-4BCB-809E-E1FB06823A6C}"/>
                  </a:ext>
                </a:extLst>
              </p:cNvPr>
              <p:cNvSpPr/>
              <p:nvPr/>
            </p:nvSpPr>
            <p:spPr bwMode="auto">
              <a:xfrm>
                <a:off x="7472363" y="3322599"/>
                <a:ext cx="90488" cy="217488"/>
              </a:xfrm>
              <a:custGeom>
                <a:avLst/>
                <a:gdLst>
                  <a:gd name="T0" fmla="*/ 10 w 35"/>
                  <a:gd name="T1" fmla="*/ 81 h 84"/>
                  <a:gd name="T2" fmla="*/ 16 w 35"/>
                  <a:gd name="T3" fmla="*/ 84 h 84"/>
                  <a:gd name="T4" fmla="*/ 18 w 35"/>
                  <a:gd name="T5" fmla="*/ 77 h 84"/>
                  <a:gd name="T6" fmla="*/ 33 w 35"/>
                  <a:gd name="T7" fmla="*/ 20 h 84"/>
                  <a:gd name="T8" fmla="*/ 30 w 35"/>
                  <a:gd name="T9" fmla="*/ 6 h 84"/>
                  <a:gd name="T10" fmla="*/ 19 w 35"/>
                  <a:gd name="T11" fmla="*/ 3 h 84"/>
                  <a:gd name="T12" fmla="*/ 2 w 35"/>
                  <a:gd name="T13" fmla="*/ 67 h 84"/>
                  <a:gd name="T14" fmla="*/ 10 w 35"/>
                  <a:gd name="T15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10" y="81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14"/>
                      <a:pt x="33" y="9"/>
                      <a:pt x="30" y="6"/>
                    </a:cubicBezTo>
                    <a:cubicBezTo>
                      <a:pt x="27" y="3"/>
                      <a:pt x="20" y="0"/>
                      <a:pt x="19" y="3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73"/>
                      <a:pt x="4" y="79"/>
                      <a:pt x="10" y="8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ṩľïḓe">
                <a:extLst>
                  <a:ext uri="{FF2B5EF4-FFF2-40B4-BE49-F238E27FC236}">
                    <a16:creationId xmlns:a16="http://schemas.microsoft.com/office/drawing/2014/main" id="{9ACF0A0E-8DB4-4983-83BB-86B67D3855E1}"/>
                  </a:ext>
                </a:extLst>
              </p:cNvPr>
              <p:cNvSpPr/>
              <p:nvPr/>
            </p:nvSpPr>
            <p:spPr bwMode="auto">
              <a:xfrm>
                <a:off x="7593013" y="3467062"/>
                <a:ext cx="69850" cy="73025"/>
              </a:xfrm>
              <a:custGeom>
                <a:avLst/>
                <a:gdLst>
                  <a:gd name="T0" fmla="*/ 22 w 27"/>
                  <a:gd name="T1" fmla="*/ 2 h 28"/>
                  <a:gd name="T2" fmla="*/ 22 w 27"/>
                  <a:gd name="T3" fmla="*/ 2 h 28"/>
                  <a:gd name="T4" fmla="*/ 24 w 27"/>
                  <a:gd name="T5" fmla="*/ 12 h 28"/>
                  <a:gd name="T6" fmla="*/ 16 w 27"/>
                  <a:gd name="T7" fmla="*/ 24 h 28"/>
                  <a:gd name="T8" fmla="*/ 5 w 27"/>
                  <a:gd name="T9" fmla="*/ 26 h 28"/>
                  <a:gd name="T10" fmla="*/ 5 w 27"/>
                  <a:gd name="T11" fmla="*/ 26 h 28"/>
                  <a:gd name="T12" fmla="*/ 2 w 27"/>
                  <a:gd name="T13" fmla="*/ 17 h 28"/>
                  <a:gd name="T14" fmla="*/ 10 w 27"/>
                  <a:gd name="T15" fmla="*/ 5 h 28"/>
                  <a:gd name="T16" fmla="*/ 22 w 27"/>
                  <a:gd name="T1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8">
                    <a:moveTo>
                      <a:pt x="22" y="2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5" y="4"/>
                      <a:pt x="27" y="9"/>
                      <a:pt x="24" y="12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7"/>
                      <a:pt x="9" y="28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" y="24"/>
                      <a:pt x="0" y="20"/>
                      <a:pt x="2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"/>
                      <a:pt x="18" y="0"/>
                      <a:pt x="22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şlíďé">
                <a:extLst>
                  <a:ext uri="{FF2B5EF4-FFF2-40B4-BE49-F238E27FC236}">
                    <a16:creationId xmlns:a16="http://schemas.microsoft.com/office/drawing/2014/main" id="{AE4F0A82-5642-4CCF-B7BC-77375C09FA81}"/>
                  </a:ext>
                </a:extLst>
              </p:cNvPr>
              <p:cNvSpPr/>
              <p:nvPr/>
            </p:nvSpPr>
            <p:spPr bwMode="auto">
              <a:xfrm>
                <a:off x="7580313" y="3397212"/>
                <a:ext cx="77788" cy="79375"/>
              </a:xfrm>
              <a:custGeom>
                <a:avLst/>
                <a:gdLst>
                  <a:gd name="T0" fmla="*/ 24 w 30"/>
                  <a:gd name="T1" fmla="*/ 2 h 31"/>
                  <a:gd name="T2" fmla="*/ 24 w 30"/>
                  <a:gd name="T3" fmla="*/ 2 h 31"/>
                  <a:gd name="T4" fmla="*/ 28 w 30"/>
                  <a:gd name="T5" fmla="*/ 14 h 31"/>
                  <a:gd name="T6" fmla="*/ 20 w 30"/>
                  <a:gd name="T7" fmla="*/ 25 h 31"/>
                  <a:gd name="T8" fmla="*/ 6 w 30"/>
                  <a:gd name="T9" fmla="*/ 28 h 31"/>
                  <a:gd name="T10" fmla="*/ 6 w 30"/>
                  <a:gd name="T11" fmla="*/ 28 h 31"/>
                  <a:gd name="T12" fmla="*/ 3 w 30"/>
                  <a:gd name="T13" fmla="*/ 17 h 31"/>
                  <a:gd name="T14" fmla="*/ 11 w 30"/>
                  <a:gd name="T15" fmla="*/ 6 h 31"/>
                  <a:gd name="T16" fmla="*/ 24 w 3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24" y="2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9" y="5"/>
                      <a:pt x="30" y="10"/>
                      <a:pt x="28" y="14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7" y="29"/>
                      <a:pt x="11" y="31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2" y="26"/>
                      <a:pt x="0" y="21"/>
                      <a:pt x="3" y="1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2"/>
                      <a:pt x="20" y="0"/>
                      <a:pt x="24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s1îde">
                <a:extLst>
                  <a:ext uri="{FF2B5EF4-FFF2-40B4-BE49-F238E27FC236}">
                    <a16:creationId xmlns:a16="http://schemas.microsoft.com/office/drawing/2014/main" id="{5498FEBA-9120-47DD-82F9-9B1A8240D247}"/>
                  </a:ext>
                </a:extLst>
              </p:cNvPr>
              <p:cNvSpPr/>
              <p:nvPr/>
            </p:nvSpPr>
            <p:spPr bwMode="auto">
              <a:xfrm>
                <a:off x="7572376" y="3324187"/>
                <a:ext cx="77788" cy="80963"/>
              </a:xfrm>
              <a:custGeom>
                <a:avLst/>
                <a:gdLst>
                  <a:gd name="T0" fmla="*/ 23 w 30"/>
                  <a:gd name="T1" fmla="*/ 2 h 31"/>
                  <a:gd name="T2" fmla="*/ 23 w 30"/>
                  <a:gd name="T3" fmla="*/ 2 h 31"/>
                  <a:gd name="T4" fmla="*/ 27 w 30"/>
                  <a:gd name="T5" fmla="*/ 14 h 31"/>
                  <a:gd name="T6" fmla="*/ 19 w 30"/>
                  <a:gd name="T7" fmla="*/ 25 h 31"/>
                  <a:gd name="T8" fmla="*/ 6 w 30"/>
                  <a:gd name="T9" fmla="*/ 28 h 31"/>
                  <a:gd name="T10" fmla="*/ 6 w 30"/>
                  <a:gd name="T11" fmla="*/ 28 h 31"/>
                  <a:gd name="T12" fmla="*/ 2 w 30"/>
                  <a:gd name="T13" fmla="*/ 17 h 31"/>
                  <a:gd name="T14" fmla="*/ 10 w 30"/>
                  <a:gd name="T15" fmla="*/ 6 h 31"/>
                  <a:gd name="T16" fmla="*/ 23 w 3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23" y="2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8" y="5"/>
                      <a:pt x="30" y="10"/>
                      <a:pt x="27" y="14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9"/>
                      <a:pt x="10" y="31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1" y="26"/>
                      <a:pt x="0" y="21"/>
                      <a:pt x="2" y="1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2"/>
                      <a:pt x="19" y="0"/>
                      <a:pt x="23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ṩḷidê">
                <a:extLst>
                  <a:ext uri="{FF2B5EF4-FFF2-40B4-BE49-F238E27FC236}">
                    <a16:creationId xmlns:a16="http://schemas.microsoft.com/office/drawing/2014/main" id="{714A592A-380A-40E6-B438-FEC34095FE66}"/>
                  </a:ext>
                </a:extLst>
              </p:cNvPr>
              <p:cNvSpPr/>
              <p:nvPr/>
            </p:nvSpPr>
            <p:spPr bwMode="auto">
              <a:xfrm>
                <a:off x="7478713" y="3467062"/>
                <a:ext cx="114300" cy="177800"/>
              </a:xfrm>
              <a:custGeom>
                <a:avLst/>
                <a:gdLst>
                  <a:gd name="T0" fmla="*/ 8 w 44"/>
                  <a:gd name="T1" fmla="*/ 64 h 69"/>
                  <a:gd name="T2" fmla="*/ 36 w 44"/>
                  <a:gd name="T3" fmla="*/ 69 h 69"/>
                  <a:gd name="T4" fmla="*/ 19 w 44"/>
                  <a:gd name="T5" fmla="*/ 3 h 69"/>
                  <a:gd name="T6" fmla="*/ 9 w 44"/>
                  <a:gd name="T7" fmla="*/ 0 h 69"/>
                  <a:gd name="T8" fmla="*/ 0 w 44"/>
                  <a:gd name="T9" fmla="*/ 16 h 69"/>
                  <a:gd name="T10" fmla="*/ 8 w 44"/>
                  <a:gd name="T11" fmla="*/ 6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9">
                    <a:moveTo>
                      <a:pt x="8" y="64"/>
                    </a:move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49"/>
                      <a:pt x="44" y="10"/>
                      <a:pt x="19" y="3"/>
                    </a:cubicBezTo>
                    <a:cubicBezTo>
                      <a:pt x="15" y="2"/>
                      <a:pt x="12" y="1"/>
                      <a:pt x="9" y="0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šļíḑê">
                <a:extLst>
                  <a:ext uri="{FF2B5EF4-FFF2-40B4-BE49-F238E27FC236}">
                    <a16:creationId xmlns:a16="http://schemas.microsoft.com/office/drawing/2014/main" id="{40195821-43DE-4C8B-978D-ABF713F177AD}"/>
                  </a:ext>
                </a:extLst>
              </p:cNvPr>
              <p:cNvSpPr/>
              <p:nvPr/>
            </p:nvSpPr>
            <p:spPr bwMode="auto">
              <a:xfrm>
                <a:off x="7458076" y="3595649"/>
                <a:ext cx="192088" cy="127000"/>
              </a:xfrm>
              <a:custGeom>
                <a:avLst/>
                <a:gdLst>
                  <a:gd name="T0" fmla="*/ 0 w 121"/>
                  <a:gd name="T1" fmla="*/ 48 h 80"/>
                  <a:gd name="T2" fmla="*/ 108 w 121"/>
                  <a:gd name="T3" fmla="*/ 80 h 80"/>
                  <a:gd name="T4" fmla="*/ 121 w 121"/>
                  <a:gd name="T5" fmla="*/ 33 h 80"/>
                  <a:gd name="T6" fmla="*/ 13 w 121"/>
                  <a:gd name="T7" fmla="*/ 0 h 80"/>
                  <a:gd name="T8" fmla="*/ 0 w 121"/>
                  <a:gd name="T9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80">
                    <a:moveTo>
                      <a:pt x="0" y="48"/>
                    </a:moveTo>
                    <a:lnTo>
                      <a:pt x="108" y="80"/>
                    </a:lnTo>
                    <a:lnTo>
                      <a:pt x="121" y="33"/>
                    </a:lnTo>
                    <a:lnTo>
                      <a:pt x="13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şliḋê">
                <a:extLst>
                  <a:ext uri="{FF2B5EF4-FFF2-40B4-BE49-F238E27FC236}">
                    <a16:creationId xmlns:a16="http://schemas.microsoft.com/office/drawing/2014/main" id="{8448D6C2-84EF-4EEA-BF46-055A985B4B70}"/>
                  </a:ext>
                </a:extLst>
              </p:cNvPr>
              <p:cNvSpPr/>
              <p:nvPr/>
            </p:nvSpPr>
            <p:spPr bwMode="auto">
              <a:xfrm>
                <a:off x="8147051" y="3127337"/>
                <a:ext cx="501650" cy="541338"/>
              </a:xfrm>
              <a:custGeom>
                <a:avLst/>
                <a:gdLst>
                  <a:gd name="T0" fmla="*/ 126 w 194"/>
                  <a:gd name="T1" fmla="*/ 22 h 209"/>
                  <a:gd name="T2" fmla="*/ 135 w 194"/>
                  <a:gd name="T3" fmla="*/ 209 h 209"/>
                  <a:gd name="T4" fmla="*/ 135 w 194"/>
                  <a:gd name="T5" fmla="*/ 146 h 209"/>
                  <a:gd name="T6" fmla="*/ 103 w 194"/>
                  <a:gd name="T7" fmla="*/ 121 h 209"/>
                  <a:gd name="T8" fmla="*/ 0 w 194"/>
                  <a:gd name="T9" fmla="*/ 67 h 209"/>
                  <a:gd name="T10" fmla="*/ 126 w 194"/>
                  <a:gd name="T11" fmla="*/ 2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09">
                    <a:moveTo>
                      <a:pt x="126" y="22"/>
                    </a:moveTo>
                    <a:cubicBezTo>
                      <a:pt x="194" y="47"/>
                      <a:pt x="194" y="151"/>
                      <a:pt x="135" y="209"/>
                    </a:cubicBezTo>
                    <a:cubicBezTo>
                      <a:pt x="138" y="196"/>
                      <a:pt x="139" y="183"/>
                      <a:pt x="135" y="146"/>
                    </a:cubicBezTo>
                    <a:cubicBezTo>
                      <a:pt x="130" y="149"/>
                      <a:pt x="105" y="160"/>
                      <a:pt x="103" y="121"/>
                    </a:cubicBezTo>
                    <a:cubicBezTo>
                      <a:pt x="99" y="66"/>
                      <a:pt x="36" y="61"/>
                      <a:pt x="0" y="67"/>
                    </a:cubicBezTo>
                    <a:cubicBezTo>
                      <a:pt x="28" y="8"/>
                      <a:pt x="67" y="0"/>
                      <a:pt x="126" y="22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śḻîďè">
                <a:extLst>
                  <a:ext uri="{FF2B5EF4-FFF2-40B4-BE49-F238E27FC236}">
                    <a16:creationId xmlns:a16="http://schemas.microsoft.com/office/drawing/2014/main" id="{1C48169F-5319-4194-BB3C-D6DEBF02FB46}"/>
                  </a:ext>
                </a:extLst>
              </p:cNvPr>
              <p:cNvSpPr/>
              <p:nvPr/>
            </p:nvSpPr>
            <p:spPr bwMode="auto">
              <a:xfrm>
                <a:off x="8418513" y="3421024"/>
                <a:ext cx="98425" cy="161925"/>
              </a:xfrm>
              <a:custGeom>
                <a:avLst/>
                <a:gdLst>
                  <a:gd name="T0" fmla="*/ 23 w 38"/>
                  <a:gd name="T1" fmla="*/ 1 h 63"/>
                  <a:gd name="T2" fmla="*/ 2 w 38"/>
                  <a:gd name="T3" fmla="*/ 30 h 63"/>
                  <a:gd name="T4" fmla="*/ 16 w 38"/>
                  <a:gd name="T5" fmla="*/ 62 h 63"/>
                  <a:gd name="T6" fmla="*/ 36 w 38"/>
                  <a:gd name="T7" fmla="*/ 33 h 63"/>
                  <a:gd name="T8" fmla="*/ 23 w 38"/>
                  <a:gd name="T9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3">
                    <a:moveTo>
                      <a:pt x="23" y="1"/>
                    </a:moveTo>
                    <a:cubicBezTo>
                      <a:pt x="13" y="0"/>
                      <a:pt x="4" y="13"/>
                      <a:pt x="2" y="30"/>
                    </a:cubicBezTo>
                    <a:cubicBezTo>
                      <a:pt x="0" y="47"/>
                      <a:pt x="6" y="61"/>
                      <a:pt x="16" y="62"/>
                    </a:cubicBezTo>
                    <a:cubicBezTo>
                      <a:pt x="25" y="63"/>
                      <a:pt x="34" y="50"/>
                      <a:pt x="36" y="33"/>
                    </a:cubicBezTo>
                    <a:cubicBezTo>
                      <a:pt x="38" y="16"/>
                      <a:pt x="32" y="2"/>
                      <a:pt x="23" y="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ŝḻíḑè">
                <a:extLst>
                  <a:ext uri="{FF2B5EF4-FFF2-40B4-BE49-F238E27FC236}">
                    <a16:creationId xmlns:a16="http://schemas.microsoft.com/office/drawing/2014/main" id="{830B6AC7-9E45-4195-B17A-8EAE721B7246}"/>
                  </a:ext>
                </a:extLst>
              </p:cNvPr>
              <p:cNvSpPr/>
              <p:nvPr/>
            </p:nvSpPr>
            <p:spPr bwMode="auto">
              <a:xfrm>
                <a:off x="6527801" y="3098762"/>
                <a:ext cx="436563" cy="322263"/>
              </a:xfrm>
              <a:custGeom>
                <a:avLst/>
                <a:gdLst>
                  <a:gd name="T0" fmla="*/ 166 w 169"/>
                  <a:gd name="T1" fmla="*/ 98 h 124"/>
                  <a:gd name="T2" fmla="*/ 84 w 169"/>
                  <a:gd name="T3" fmla="*/ 0 h 124"/>
                  <a:gd name="T4" fmla="*/ 3 w 169"/>
                  <a:gd name="T5" fmla="*/ 98 h 124"/>
                  <a:gd name="T6" fmla="*/ 15 w 169"/>
                  <a:gd name="T7" fmla="*/ 121 h 124"/>
                  <a:gd name="T8" fmla="*/ 23 w 169"/>
                  <a:gd name="T9" fmla="*/ 112 h 124"/>
                  <a:gd name="T10" fmla="*/ 46 w 169"/>
                  <a:gd name="T11" fmla="*/ 48 h 124"/>
                  <a:gd name="T12" fmla="*/ 84 w 169"/>
                  <a:gd name="T13" fmla="*/ 56 h 124"/>
                  <a:gd name="T14" fmla="*/ 122 w 169"/>
                  <a:gd name="T15" fmla="*/ 48 h 124"/>
                  <a:gd name="T16" fmla="*/ 146 w 169"/>
                  <a:gd name="T17" fmla="*/ 112 h 124"/>
                  <a:gd name="T18" fmla="*/ 152 w 169"/>
                  <a:gd name="T19" fmla="*/ 122 h 124"/>
                  <a:gd name="T20" fmla="*/ 166 w 169"/>
                  <a:gd name="T21" fmla="*/ 9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24">
                    <a:moveTo>
                      <a:pt x="166" y="98"/>
                    </a:moveTo>
                    <a:cubicBezTo>
                      <a:pt x="169" y="47"/>
                      <a:pt x="147" y="0"/>
                      <a:pt x="84" y="0"/>
                    </a:cubicBezTo>
                    <a:cubicBezTo>
                      <a:pt x="21" y="0"/>
                      <a:pt x="0" y="47"/>
                      <a:pt x="3" y="98"/>
                    </a:cubicBezTo>
                    <a:cubicBezTo>
                      <a:pt x="8" y="100"/>
                      <a:pt x="13" y="109"/>
                      <a:pt x="15" y="121"/>
                    </a:cubicBezTo>
                    <a:cubicBezTo>
                      <a:pt x="20" y="124"/>
                      <a:pt x="23" y="122"/>
                      <a:pt x="23" y="112"/>
                    </a:cubicBezTo>
                    <a:cubicBezTo>
                      <a:pt x="23" y="82"/>
                      <a:pt x="26" y="55"/>
                      <a:pt x="46" y="48"/>
                    </a:cubicBezTo>
                    <a:cubicBezTo>
                      <a:pt x="65" y="42"/>
                      <a:pt x="70" y="56"/>
                      <a:pt x="84" y="56"/>
                    </a:cubicBezTo>
                    <a:cubicBezTo>
                      <a:pt x="99" y="56"/>
                      <a:pt x="103" y="43"/>
                      <a:pt x="122" y="48"/>
                    </a:cubicBezTo>
                    <a:cubicBezTo>
                      <a:pt x="141" y="54"/>
                      <a:pt x="146" y="82"/>
                      <a:pt x="146" y="112"/>
                    </a:cubicBezTo>
                    <a:cubicBezTo>
                      <a:pt x="146" y="122"/>
                      <a:pt x="148" y="124"/>
                      <a:pt x="152" y="122"/>
                    </a:cubicBezTo>
                    <a:cubicBezTo>
                      <a:pt x="155" y="109"/>
                      <a:pt x="160" y="99"/>
                      <a:pt x="166" y="98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ŝḻiḍé">
                <a:extLst>
                  <a:ext uri="{FF2B5EF4-FFF2-40B4-BE49-F238E27FC236}">
                    <a16:creationId xmlns:a16="http://schemas.microsoft.com/office/drawing/2014/main" id="{16BCCCFF-FA40-4D59-9092-75C03C1D3151}"/>
                  </a:ext>
                </a:extLst>
              </p:cNvPr>
              <p:cNvSpPr/>
              <p:nvPr/>
            </p:nvSpPr>
            <p:spPr bwMode="auto">
              <a:xfrm>
                <a:off x="4133851" y="4748174"/>
                <a:ext cx="3895725" cy="1384300"/>
              </a:xfrm>
              <a:prstGeom prst="rect">
                <a:avLst/>
              </a:prstGeom>
              <a:solidFill>
                <a:srgbClr val="CF77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ŝľîḓê">
                <a:extLst>
                  <a:ext uri="{FF2B5EF4-FFF2-40B4-BE49-F238E27FC236}">
                    <a16:creationId xmlns:a16="http://schemas.microsoft.com/office/drawing/2014/main" id="{C492ABC3-9327-4975-9E3F-6507E56ABD26}"/>
                  </a:ext>
                </a:extLst>
              </p:cNvPr>
              <p:cNvSpPr/>
              <p:nvPr/>
            </p:nvSpPr>
            <p:spPr bwMode="auto">
              <a:xfrm>
                <a:off x="3638551" y="4686262"/>
                <a:ext cx="4887913" cy="111125"/>
              </a:xfrm>
              <a:prstGeom prst="rect">
                <a:avLst/>
              </a:prstGeom>
              <a:solidFill>
                <a:srgbClr val="AD5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Sľíḓê">
                <a:extLst>
                  <a:ext uri="{FF2B5EF4-FFF2-40B4-BE49-F238E27FC236}">
                    <a16:creationId xmlns:a16="http://schemas.microsoft.com/office/drawing/2014/main" id="{BFC7C780-D149-44F2-A0A4-9E446ECF5F17}"/>
                  </a:ext>
                </a:extLst>
              </p:cNvPr>
              <p:cNvSpPr/>
              <p:nvPr/>
            </p:nvSpPr>
            <p:spPr bwMode="auto">
              <a:xfrm>
                <a:off x="4872038" y="3779799"/>
                <a:ext cx="342900" cy="528638"/>
              </a:xfrm>
              <a:custGeom>
                <a:avLst/>
                <a:gdLst>
                  <a:gd name="T0" fmla="*/ 95 w 132"/>
                  <a:gd name="T1" fmla="*/ 14 h 204"/>
                  <a:gd name="T2" fmla="*/ 110 w 132"/>
                  <a:gd name="T3" fmla="*/ 0 h 204"/>
                  <a:gd name="T4" fmla="*/ 117 w 132"/>
                  <a:gd name="T5" fmla="*/ 103 h 204"/>
                  <a:gd name="T6" fmla="*/ 75 w 132"/>
                  <a:gd name="T7" fmla="*/ 173 h 204"/>
                  <a:gd name="T8" fmla="*/ 13 w 132"/>
                  <a:gd name="T9" fmla="*/ 204 h 204"/>
                  <a:gd name="T10" fmla="*/ 10 w 132"/>
                  <a:gd name="T11" fmla="*/ 157 h 204"/>
                  <a:gd name="T12" fmla="*/ 95 w 132"/>
                  <a:gd name="T13" fmla="*/ 1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04">
                    <a:moveTo>
                      <a:pt x="95" y="14"/>
                    </a:moveTo>
                    <a:cubicBezTo>
                      <a:pt x="98" y="8"/>
                      <a:pt x="102" y="2"/>
                      <a:pt x="110" y="0"/>
                    </a:cubicBezTo>
                    <a:cubicBezTo>
                      <a:pt x="132" y="24"/>
                      <a:pt x="131" y="81"/>
                      <a:pt x="117" y="103"/>
                    </a:cubicBezTo>
                    <a:cubicBezTo>
                      <a:pt x="75" y="173"/>
                      <a:pt x="75" y="173"/>
                      <a:pt x="75" y="173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185"/>
                      <a:pt x="6" y="166"/>
                      <a:pt x="10" y="157"/>
                    </a:cubicBezTo>
                    <a:cubicBezTo>
                      <a:pt x="17" y="142"/>
                      <a:pt x="92" y="20"/>
                      <a:pt x="95" y="14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ḷiďê">
                <a:extLst>
                  <a:ext uri="{FF2B5EF4-FFF2-40B4-BE49-F238E27FC236}">
                    <a16:creationId xmlns:a16="http://schemas.microsoft.com/office/drawing/2014/main" id="{551E88CD-F2D2-447C-9153-2E49C41DCC8D}"/>
                  </a:ext>
                </a:extLst>
              </p:cNvPr>
              <p:cNvSpPr/>
              <p:nvPr/>
            </p:nvSpPr>
            <p:spPr bwMode="auto">
              <a:xfrm>
                <a:off x="5356226" y="4165562"/>
                <a:ext cx="274638" cy="200025"/>
              </a:xfrm>
              <a:custGeom>
                <a:avLst/>
                <a:gdLst>
                  <a:gd name="T0" fmla="*/ 47 w 106"/>
                  <a:gd name="T1" fmla="*/ 18 h 77"/>
                  <a:gd name="T2" fmla="*/ 32 w 106"/>
                  <a:gd name="T3" fmla="*/ 18 h 77"/>
                  <a:gd name="T4" fmla="*/ 51 w 106"/>
                  <a:gd name="T5" fmla="*/ 15 h 77"/>
                  <a:gd name="T6" fmla="*/ 51 w 106"/>
                  <a:gd name="T7" fmla="*/ 0 h 77"/>
                  <a:gd name="T8" fmla="*/ 9 w 106"/>
                  <a:gd name="T9" fmla="*/ 15 h 77"/>
                  <a:gd name="T10" fmla="*/ 0 w 106"/>
                  <a:gd name="T11" fmla="*/ 38 h 77"/>
                  <a:gd name="T12" fmla="*/ 39 w 106"/>
                  <a:gd name="T13" fmla="*/ 68 h 77"/>
                  <a:gd name="T14" fmla="*/ 79 w 106"/>
                  <a:gd name="T15" fmla="*/ 75 h 77"/>
                  <a:gd name="T16" fmla="*/ 81 w 106"/>
                  <a:gd name="T17" fmla="*/ 63 h 77"/>
                  <a:gd name="T18" fmla="*/ 53 w 106"/>
                  <a:gd name="T19" fmla="*/ 58 h 77"/>
                  <a:gd name="T20" fmla="*/ 54 w 106"/>
                  <a:gd name="T21" fmla="*/ 57 h 77"/>
                  <a:gd name="T22" fmla="*/ 92 w 106"/>
                  <a:gd name="T23" fmla="*/ 60 h 77"/>
                  <a:gd name="T24" fmla="*/ 93 w 106"/>
                  <a:gd name="T25" fmla="*/ 48 h 77"/>
                  <a:gd name="T26" fmla="*/ 58 w 106"/>
                  <a:gd name="T27" fmla="*/ 45 h 77"/>
                  <a:gd name="T28" fmla="*/ 58 w 106"/>
                  <a:gd name="T29" fmla="*/ 43 h 77"/>
                  <a:gd name="T30" fmla="*/ 98 w 106"/>
                  <a:gd name="T31" fmla="*/ 44 h 77"/>
                  <a:gd name="T32" fmla="*/ 98 w 106"/>
                  <a:gd name="T33" fmla="*/ 31 h 77"/>
                  <a:gd name="T34" fmla="*/ 55 w 106"/>
                  <a:gd name="T35" fmla="*/ 31 h 77"/>
                  <a:gd name="T36" fmla="*/ 54 w 106"/>
                  <a:gd name="T37" fmla="*/ 30 h 77"/>
                  <a:gd name="T38" fmla="*/ 96 w 106"/>
                  <a:gd name="T39" fmla="*/ 25 h 77"/>
                  <a:gd name="T40" fmla="*/ 95 w 106"/>
                  <a:gd name="T41" fmla="*/ 13 h 77"/>
                  <a:gd name="T42" fmla="*/ 47 w 106"/>
                  <a:gd name="T43" fmla="*/ 1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6" h="77">
                    <a:moveTo>
                      <a:pt x="47" y="18"/>
                    </a:moveTo>
                    <a:cubicBezTo>
                      <a:pt x="43" y="18"/>
                      <a:pt x="38" y="18"/>
                      <a:pt x="32" y="1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8" y="10"/>
                      <a:pt x="55" y="2"/>
                      <a:pt x="51" y="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8"/>
                      <a:pt x="0" y="28"/>
                      <a:pt x="0" y="38"/>
                    </a:cubicBezTo>
                    <a:cubicBezTo>
                      <a:pt x="0" y="57"/>
                      <a:pt x="13" y="63"/>
                      <a:pt x="39" y="68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87" y="77"/>
                      <a:pt x="90" y="65"/>
                      <a:pt x="81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4" y="57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101" y="61"/>
                      <a:pt x="100" y="48"/>
                      <a:pt x="93" y="48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4"/>
                      <a:pt x="58" y="44"/>
                      <a:pt x="58" y="43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106" y="44"/>
                      <a:pt x="106" y="31"/>
                      <a:pt x="98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5" y="30"/>
                      <a:pt x="54" y="30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104" y="25"/>
                      <a:pt x="103" y="12"/>
                      <a:pt x="95" y="13"/>
                    </a:cubicBezTo>
                    <a:lnTo>
                      <a:pt x="47" y="18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ṥľîḑè">
                <a:extLst>
                  <a:ext uri="{FF2B5EF4-FFF2-40B4-BE49-F238E27FC236}">
                    <a16:creationId xmlns:a16="http://schemas.microsoft.com/office/drawing/2014/main" id="{0ED35B1C-821F-415D-B063-17F59165FE14}"/>
                  </a:ext>
                </a:extLst>
              </p:cNvPr>
              <p:cNvSpPr/>
              <p:nvPr/>
            </p:nvSpPr>
            <p:spPr bwMode="auto">
              <a:xfrm>
                <a:off x="5327651" y="4181437"/>
                <a:ext cx="69850" cy="160338"/>
              </a:xfrm>
              <a:custGeom>
                <a:avLst/>
                <a:gdLst>
                  <a:gd name="T0" fmla="*/ 0 w 44"/>
                  <a:gd name="T1" fmla="*/ 1 h 101"/>
                  <a:gd name="T2" fmla="*/ 0 w 44"/>
                  <a:gd name="T3" fmla="*/ 101 h 101"/>
                  <a:gd name="T4" fmla="*/ 44 w 44"/>
                  <a:gd name="T5" fmla="*/ 99 h 101"/>
                  <a:gd name="T6" fmla="*/ 44 w 44"/>
                  <a:gd name="T7" fmla="*/ 0 h 101"/>
                  <a:gd name="T8" fmla="*/ 0 w 44"/>
                  <a:gd name="T9" fmla="*/ 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1">
                    <a:moveTo>
                      <a:pt x="0" y="1"/>
                    </a:moveTo>
                    <a:lnTo>
                      <a:pt x="0" y="101"/>
                    </a:lnTo>
                    <a:lnTo>
                      <a:pt x="44" y="99"/>
                    </a:lnTo>
                    <a:lnTo>
                      <a:pt x="44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ŝliḓê">
                <a:extLst>
                  <a:ext uri="{FF2B5EF4-FFF2-40B4-BE49-F238E27FC236}">
                    <a16:creationId xmlns:a16="http://schemas.microsoft.com/office/drawing/2014/main" id="{B8E99472-9992-43C4-A431-98B36A2C6731}"/>
                  </a:ext>
                </a:extLst>
              </p:cNvPr>
              <p:cNvSpPr/>
              <p:nvPr/>
            </p:nvSpPr>
            <p:spPr bwMode="auto">
              <a:xfrm>
                <a:off x="4862513" y="4144924"/>
                <a:ext cx="484188" cy="204788"/>
              </a:xfrm>
              <a:custGeom>
                <a:avLst/>
                <a:gdLst>
                  <a:gd name="T0" fmla="*/ 58 w 187"/>
                  <a:gd name="T1" fmla="*/ 10 h 79"/>
                  <a:gd name="T2" fmla="*/ 186 w 187"/>
                  <a:gd name="T3" fmla="*/ 12 h 79"/>
                  <a:gd name="T4" fmla="*/ 187 w 187"/>
                  <a:gd name="T5" fmla="*/ 79 h 79"/>
                  <a:gd name="T6" fmla="*/ 187 w 187"/>
                  <a:gd name="T7" fmla="*/ 79 h 79"/>
                  <a:gd name="T8" fmla="*/ 49 w 187"/>
                  <a:gd name="T9" fmla="*/ 79 h 79"/>
                  <a:gd name="T10" fmla="*/ 10 w 187"/>
                  <a:gd name="T11" fmla="*/ 54 h 79"/>
                  <a:gd name="T12" fmla="*/ 58 w 187"/>
                  <a:gd name="T1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79">
                    <a:moveTo>
                      <a:pt x="58" y="10"/>
                    </a:moveTo>
                    <a:cubicBezTo>
                      <a:pt x="186" y="12"/>
                      <a:pt x="186" y="12"/>
                      <a:pt x="186" y="12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26" y="79"/>
                      <a:pt x="15" y="62"/>
                      <a:pt x="10" y="54"/>
                    </a:cubicBezTo>
                    <a:cubicBezTo>
                      <a:pt x="0" y="27"/>
                      <a:pt x="37" y="0"/>
                      <a:pt x="58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iṥļîḋé">
                <a:extLst>
                  <a:ext uri="{FF2B5EF4-FFF2-40B4-BE49-F238E27FC236}">
                    <a16:creationId xmlns:a16="http://schemas.microsoft.com/office/drawing/2014/main" id="{8BC9CC3B-F687-4F0D-90E7-17E5C313147A}"/>
                  </a:ext>
                </a:extLst>
              </p:cNvPr>
              <p:cNvSpPr/>
              <p:nvPr/>
            </p:nvSpPr>
            <p:spPr bwMode="auto">
              <a:xfrm>
                <a:off x="5673726" y="3790912"/>
                <a:ext cx="341313" cy="527050"/>
              </a:xfrm>
              <a:custGeom>
                <a:avLst/>
                <a:gdLst>
                  <a:gd name="T0" fmla="*/ 37 w 132"/>
                  <a:gd name="T1" fmla="*/ 13 h 204"/>
                  <a:gd name="T2" fmla="*/ 22 w 132"/>
                  <a:gd name="T3" fmla="*/ 0 h 204"/>
                  <a:gd name="T4" fmla="*/ 15 w 132"/>
                  <a:gd name="T5" fmla="*/ 103 h 204"/>
                  <a:gd name="T6" fmla="*/ 58 w 132"/>
                  <a:gd name="T7" fmla="*/ 173 h 204"/>
                  <a:gd name="T8" fmla="*/ 119 w 132"/>
                  <a:gd name="T9" fmla="*/ 204 h 204"/>
                  <a:gd name="T10" fmla="*/ 122 w 132"/>
                  <a:gd name="T11" fmla="*/ 157 h 204"/>
                  <a:gd name="T12" fmla="*/ 37 w 132"/>
                  <a:gd name="T13" fmla="*/ 1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04">
                    <a:moveTo>
                      <a:pt x="37" y="13"/>
                    </a:moveTo>
                    <a:cubicBezTo>
                      <a:pt x="34" y="7"/>
                      <a:pt x="30" y="2"/>
                      <a:pt x="22" y="0"/>
                    </a:cubicBezTo>
                    <a:cubicBezTo>
                      <a:pt x="0" y="24"/>
                      <a:pt x="1" y="81"/>
                      <a:pt x="15" y="103"/>
                    </a:cubicBezTo>
                    <a:cubicBezTo>
                      <a:pt x="58" y="173"/>
                      <a:pt x="58" y="173"/>
                      <a:pt x="58" y="173"/>
                    </a:cubicBezTo>
                    <a:cubicBezTo>
                      <a:pt x="119" y="204"/>
                      <a:pt x="119" y="204"/>
                      <a:pt x="119" y="204"/>
                    </a:cubicBezTo>
                    <a:cubicBezTo>
                      <a:pt x="132" y="185"/>
                      <a:pt x="126" y="165"/>
                      <a:pt x="122" y="157"/>
                    </a:cubicBezTo>
                    <a:cubicBezTo>
                      <a:pt x="116" y="142"/>
                      <a:pt x="41" y="20"/>
                      <a:pt x="37" y="13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Sľidê">
                <a:extLst>
                  <a:ext uri="{FF2B5EF4-FFF2-40B4-BE49-F238E27FC236}">
                    <a16:creationId xmlns:a16="http://schemas.microsoft.com/office/drawing/2014/main" id="{7FBD9DEF-6885-4EA9-9F72-F257015EA636}"/>
                  </a:ext>
                </a:extLst>
              </p:cNvPr>
              <p:cNvSpPr/>
              <p:nvPr/>
            </p:nvSpPr>
            <p:spPr bwMode="auto">
              <a:xfrm>
                <a:off x="5257801" y="4170324"/>
                <a:ext cx="276225" cy="204788"/>
              </a:xfrm>
              <a:custGeom>
                <a:avLst/>
                <a:gdLst>
                  <a:gd name="T0" fmla="*/ 59 w 107"/>
                  <a:gd name="T1" fmla="*/ 20 h 79"/>
                  <a:gd name="T2" fmla="*/ 74 w 107"/>
                  <a:gd name="T3" fmla="*/ 20 h 79"/>
                  <a:gd name="T4" fmla="*/ 54 w 107"/>
                  <a:gd name="T5" fmla="*/ 15 h 79"/>
                  <a:gd name="T6" fmla="*/ 53 w 107"/>
                  <a:gd name="T7" fmla="*/ 0 h 79"/>
                  <a:gd name="T8" fmla="*/ 98 w 107"/>
                  <a:gd name="T9" fmla="*/ 17 h 79"/>
                  <a:gd name="T10" fmla="*/ 106 w 107"/>
                  <a:gd name="T11" fmla="*/ 39 h 79"/>
                  <a:gd name="T12" fmla="*/ 68 w 107"/>
                  <a:gd name="T13" fmla="*/ 70 h 79"/>
                  <a:gd name="T14" fmla="*/ 28 w 107"/>
                  <a:gd name="T15" fmla="*/ 77 h 79"/>
                  <a:gd name="T16" fmla="*/ 26 w 107"/>
                  <a:gd name="T17" fmla="*/ 65 h 79"/>
                  <a:gd name="T18" fmla="*/ 54 w 107"/>
                  <a:gd name="T19" fmla="*/ 60 h 79"/>
                  <a:gd name="T20" fmla="*/ 53 w 107"/>
                  <a:gd name="T21" fmla="*/ 59 h 79"/>
                  <a:gd name="T22" fmla="*/ 15 w 107"/>
                  <a:gd name="T23" fmla="*/ 62 h 79"/>
                  <a:gd name="T24" fmla="*/ 13 w 107"/>
                  <a:gd name="T25" fmla="*/ 50 h 79"/>
                  <a:gd name="T26" fmla="*/ 48 w 107"/>
                  <a:gd name="T27" fmla="*/ 47 h 79"/>
                  <a:gd name="T28" fmla="*/ 48 w 107"/>
                  <a:gd name="T29" fmla="*/ 45 h 79"/>
                  <a:gd name="T30" fmla="*/ 8 w 107"/>
                  <a:gd name="T31" fmla="*/ 45 h 79"/>
                  <a:gd name="T32" fmla="*/ 8 w 107"/>
                  <a:gd name="T33" fmla="*/ 33 h 79"/>
                  <a:gd name="T34" fmla="*/ 51 w 107"/>
                  <a:gd name="T35" fmla="*/ 33 h 79"/>
                  <a:gd name="T36" fmla="*/ 52 w 107"/>
                  <a:gd name="T37" fmla="*/ 31 h 79"/>
                  <a:gd name="T38" fmla="*/ 11 w 107"/>
                  <a:gd name="T39" fmla="*/ 27 h 79"/>
                  <a:gd name="T40" fmla="*/ 12 w 107"/>
                  <a:gd name="T41" fmla="*/ 15 h 79"/>
                  <a:gd name="T42" fmla="*/ 59 w 107"/>
                  <a:gd name="T43" fmla="*/ 2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" h="79">
                    <a:moveTo>
                      <a:pt x="59" y="20"/>
                    </a:moveTo>
                    <a:cubicBezTo>
                      <a:pt x="63" y="20"/>
                      <a:pt x="68" y="20"/>
                      <a:pt x="74" y="20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47" y="10"/>
                      <a:pt x="50" y="2"/>
                      <a:pt x="53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4" y="20"/>
                      <a:pt x="106" y="30"/>
                      <a:pt x="106" y="39"/>
                    </a:cubicBezTo>
                    <a:cubicBezTo>
                      <a:pt x="107" y="59"/>
                      <a:pt x="94" y="65"/>
                      <a:pt x="68" y="7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19" y="79"/>
                      <a:pt x="17" y="67"/>
                      <a:pt x="26" y="65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0"/>
                      <a:pt x="53" y="59"/>
                      <a:pt x="53" y="59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6" y="63"/>
                      <a:pt x="6" y="50"/>
                      <a:pt x="13" y="50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46"/>
                      <a:pt x="48" y="46"/>
                      <a:pt x="4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0" y="45"/>
                      <a:pt x="0" y="33"/>
                      <a:pt x="8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2" y="33"/>
                      <a:pt x="52" y="32"/>
                      <a:pt x="52" y="3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3" y="27"/>
                      <a:pt x="4" y="14"/>
                      <a:pt x="12" y="15"/>
                    </a:cubicBezTo>
                    <a:lnTo>
                      <a:pt x="59" y="20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śḻiďê">
                <a:extLst>
                  <a:ext uri="{FF2B5EF4-FFF2-40B4-BE49-F238E27FC236}">
                    <a16:creationId xmlns:a16="http://schemas.microsoft.com/office/drawing/2014/main" id="{B51E45AC-AE26-4776-AE3D-699ED7D1B93F}"/>
                  </a:ext>
                </a:extLst>
              </p:cNvPr>
              <p:cNvSpPr/>
              <p:nvPr/>
            </p:nvSpPr>
            <p:spPr bwMode="auto">
              <a:xfrm>
                <a:off x="5491163" y="4190962"/>
                <a:ext cx="69850" cy="160338"/>
              </a:xfrm>
              <a:custGeom>
                <a:avLst/>
                <a:gdLst>
                  <a:gd name="T0" fmla="*/ 44 w 44"/>
                  <a:gd name="T1" fmla="*/ 2 h 101"/>
                  <a:gd name="T2" fmla="*/ 44 w 44"/>
                  <a:gd name="T3" fmla="*/ 101 h 101"/>
                  <a:gd name="T4" fmla="*/ 0 w 44"/>
                  <a:gd name="T5" fmla="*/ 100 h 101"/>
                  <a:gd name="T6" fmla="*/ 1 w 44"/>
                  <a:gd name="T7" fmla="*/ 0 h 101"/>
                  <a:gd name="T8" fmla="*/ 44 w 44"/>
                  <a:gd name="T9" fmla="*/ 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1">
                    <a:moveTo>
                      <a:pt x="44" y="2"/>
                    </a:moveTo>
                    <a:lnTo>
                      <a:pt x="44" y="101"/>
                    </a:lnTo>
                    <a:lnTo>
                      <a:pt x="0" y="100"/>
                    </a:lnTo>
                    <a:lnTo>
                      <a:pt x="1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ṣḷidê">
                <a:extLst>
                  <a:ext uri="{FF2B5EF4-FFF2-40B4-BE49-F238E27FC236}">
                    <a16:creationId xmlns:a16="http://schemas.microsoft.com/office/drawing/2014/main" id="{D4458845-ABB6-4747-85EF-1B3D1250C77D}"/>
                  </a:ext>
                </a:extLst>
              </p:cNvPr>
              <p:cNvSpPr/>
              <p:nvPr/>
            </p:nvSpPr>
            <p:spPr bwMode="auto">
              <a:xfrm>
                <a:off x="5541963" y="4156037"/>
                <a:ext cx="487363" cy="203200"/>
              </a:xfrm>
              <a:custGeom>
                <a:avLst/>
                <a:gdLst>
                  <a:gd name="T0" fmla="*/ 130 w 188"/>
                  <a:gd name="T1" fmla="*/ 10 h 79"/>
                  <a:gd name="T2" fmla="*/ 1 w 188"/>
                  <a:gd name="T3" fmla="*/ 12 h 79"/>
                  <a:gd name="T4" fmla="*/ 0 w 188"/>
                  <a:gd name="T5" fmla="*/ 79 h 79"/>
                  <a:gd name="T6" fmla="*/ 0 w 188"/>
                  <a:gd name="T7" fmla="*/ 79 h 79"/>
                  <a:gd name="T8" fmla="*/ 138 w 188"/>
                  <a:gd name="T9" fmla="*/ 79 h 79"/>
                  <a:gd name="T10" fmla="*/ 177 w 188"/>
                  <a:gd name="T11" fmla="*/ 54 h 79"/>
                  <a:gd name="T12" fmla="*/ 130 w 188"/>
                  <a:gd name="T1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79">
                    <a:moveTo>
                      <a:pt x="130" y="10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38" y="79"/>
                      <a:pt x="138" y="79"/>
                      <a:pt x="138" y="79"/>
                    </a:cubicBezTo>
                    <a:cubicBezTo>
                      <a:pt x="161" y="79"/>
                      <a:pt x="173" y="62"/>
                      <a:pt x="177" y="54"/>
                    </a:cubicBezTo>
                    <a:cubicBezTo>
                      <a:pt x="188" y="27"/>
                      <a:pt x="151" y="0"/>
                      <a:pt x="130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ṡliḓe">
                <a:extLst>
                  <a:ext uri="{FF2B5EF4-FFF2-40B4-BE49-F238E27FC236}">
                    <a16:creationId xmlns:a16="http://schemas.microsoft.com/office/drawing/2014/main" id="{BC2F51E3-AA45-4475-A07A-491FC49AB2FA}"/>
                  </a:ext>
                </a:extLst>
              </p:cNvPr>
              <p:cNvSpPr/>
              <p:nvPr/>
            </p:nvSpPr>
            <p:spPr bwMode="auto">
              <a:xfrm>
                <a:off x="6119813" y="3779799"/>
                <a:ext cx="341313" cy="528638"/>
              </a:xfrm>
              <a:custGeom>
                <a:avLst/>
                <a:gdLst>
                  <a:gd name="T0" fmla="*/ 95 w 132"/>
                  <a:gd name="T1" fmla="*/ 14 h 204"/>
                  <a:gd name="T2" fmla="*/ 110 w 132"/>
                  <a:gd name="T3" fmla="*/ 0 h 204"/>
                  <a:gd name="T4" fmla="*/ 117 w 132"/>
                  <a:gd name="T5" fmla="*/ 103 h 204"/>
                  <a:gd name="T6" fmla="*/ 74 w 132"/>
                  <a:gd name="T7" fmla="*/ 173 h 204"/>
                  <a:gd name="T8" fmla="*/ 13 w 132"/>
                  <a:gd name="T9" fmla="*/ 204 h 204"/>
                  <a:gd name="T10" fmla="*/ 10 w 132"/>
                  <a:gd name="T11" fmla="*/ 157 h 204"/>
                  <a:gd name="T12" fmla="*/ 95 w 132"/>
                  <a:gd name="T13" fmla="*/ 1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04">
                    <a:moveTo>
                      <a:pt x="95" y="14"/>
                    </a:moveTo>
                    <a:cubicBezTo>
                      <a:pt x="98" y="8"/>
                      <a:pt x="102" y="2"/>
                      <a:pt x="110" y="0"/>
                    </a:cubicBezTo>
                    <a:cubicBezTo>
                      <a:pt x="132" y="24"/>
                      <a:pt x="131" y="81"/>
                      <a:pt x="117" y="103"/>
                    </a:cubicBezTo>
                    <a:cubicBezTo>
                      <a:pt x="74" y="173"/>
                      <a:pt x="74" y="173"/>
                      <a:pt x="74" y="173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185"/>
                      <a:pt x="6" y="166"/>
                      <a:pt x="10" y="157"/>
                    </a:cubicBezTo>
                    <a:cubicBezTo>
                      <a:pt x="16" y="142"/>
                      <a:pt x="91" y="20"/>
                      <a:pt x="95" y="14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îṡľîḋe">
                <a:extLst>
                  <a:ext uri="{FF2B5EF4-FFF2-40B4-BE49-F238E27FC236}">
                    <a16:creationId xmlns:a16="http://schemas.microsoft.com/office/drawing/2014/main" id="{07D6F28C-037C-4EF0-BBC4-F2CD1BB0C4C7}"/>
                  </a:ext>
                </a:extLst>
              </p:cNvPr>
              <p:cNvSpPr/>
              <p:nvPr/>
            </p:nvSpPr>
            <p:spPr bwMode="auto">
              <a:xfrm>
                <a:off x="6600826" y="4165562"/>
                <a:ext cx="276225" cy="200025"/>
              </a:xfrm>
              <a:custGeom>
                <a:avLst/>
                <a:gdLst>
                  <a:gd name="T0" fmla="*/ 48 w 107"/>
                  <a:gd name="T1" fmla="*/ 18 h 77"/>
                  <a:gd name="T2" fmla="*/ 33 w 107"/>
                  <a:gd name="T3" fmla="*/ 18 h 77"/>
                  <a:gd name="T4" fmla="*/ 51 w 107"/>
                  <a:gd name="T5" fmla="*/ 15 h 77"/>
                  <a:gd name="T6" fmla="*/ 52 w 107"/>
                  <a:gd name="T7" fmla="*/ 0 h 77"/>
                  <a:gd name="T8" fmla="*/ 9 w 107"/>
                  <a:gd name="T9" fmla="*/ 15 h 77"/>
                  <a:gd name="T10" fmla="*/ 1 w 107"/>
                  <a:gd name="T11" fmla="*/ 38 h 77"/>
                  <a:gd name="T12" fmla="*/ 40 w 107"/>
                  <a:gd name="T13" fmla="*/ 68 h 77"/>
                  <a:gd name="T14" fmla="*/ 80 w 107"/>
                  <a:gd name="T15" fmla="*/ 75 h 77"/>
                  <a:gd name="T16" fmla="*/ 82 w 107"/>
                  <a:gd name="T17" fmla="*/ 63 h 77"/>
                  <a:gd name="T18" fmla="*/ 53 w 107"/>
                  <a:gd name="T19" fmla="*/ 58 h 77"/>
                  <a:gd name="T20" fmla="*/ 55 w 107"/>
                  <a:gd name="T21" fmla="*/ 57 h 77"/>
                  <a:gd name="T22" fmla="*/ 92 w 107"/>
                  <a:gd name="T23" fmla="*/ 60 h 77"/>
                  <a:gd name="T24" fmla="*/ 94 w 107"/>
                  <a:gd name="T25" fmla="*/ 48 h 77"/>
                  <a:gd name="T26" fmla="*/ 59 w 107"/>
                  <a:gd name="T27" fmla="*/ 45 h 77"/>
                  <a:gd name="T28" fmla="*/ 59 w 107"/>
                  <a:gd name="T29" fmla="*/ 43 h 77"/>
                  <a:gd name="T30" fmla="*/ 99 w 107"/>
                  <a:gd name="T31" fmla="*/ 44 h 77"/>
                  <a:gd name="T32" fmla="*/ 99 w 107"/>
                  <a:gd name="T33" fmla="*/ 31 h 77"/>
                  <a:gd name="T34" fmla="*/ 56 w 107"/>
                  <a:gd name="T35" fmla="*/ 31 h 77"/>
                  <a:gd name="T36" fmla="*/ 55 w 107"/>
                  <a:gd name="T37" fmla="*/ 30 h 77"/>
                  <a:gd name="T38" fmla="*/ 97 w 107"/>
                  <a:gd name="T39" fmla="*/ 25 h 77"/>
                  <a:gd name="T40" fmla="*/ 95 w 107"/>
                  <a:gd name="T41" fmla="*/ 13 h 77"/>
                  <a:gd name="T42" fmla="*/ 48 w 107"/>
                  <a:gd name="T43" fmla="*/ 1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" h="77">
                    <a:moveTo>
                      <a:pt x="48" y="18"/>
                    </a:moveTo>
                    <a:cubicBezTo>
                      <a:pt x="44" y="18"/>
                      <a:pt x="39" y="18"/>
                      <a:pt x="33" y="1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9" y="10"/>
                      <a:pt x="56" y="2"/>
                      <a:pt x="52" y="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" y="18"/>
                      <a:pt x="1" y="28"/>
                      <a:pt x="1" y="38"/>
                    </a:cubicBezTo>
                    <a:cubicBezTo>
                      <a:pt x="0" y="57"/>
                      <a:pt x="14" y="63"/>
                      <a:pt x="40" y="68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8" y="77"/>
                      <a:pt x="90" y="65"/>
                      <a:pt x="82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5" y="57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101" y="61"/>
                      <a:pt x="101" y="48"/>
                      <a:pt x="94" y="48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4"/>
                      <a:pt x="59" y="44"/>
                      <a:pt x="59" y="43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7" y="44"/>
                      <a:pt x="107" y="31"/>
                      <a:pt x="99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5" y="30"/>
                      <a:pt x="55" y="30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104" y="25"/>
                      <a:pt x="103" y="12"/>
                      <a:pt x="95" y="13"/>
                    </a:cubicBez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íṧļíḓê">
                <a:extLst>
                  <a:ext uri="{FF2B5EF4-FFF2-40B4-BE49-F238E27FC236}">
                    <a16:creationId xmlns:a16="http://schemas.microsoft.com/office/drawing/2014/main" id="{CFE4FD17-16DC-43B3-93F6-2CF65F9F4547}"/>
                  </a:ext>
                </a:extLst>
              </p:cNvPr>
              <p:cNvSpPr/>
              <p:nvPr/>
            </p:nvSpPr>
            <p:spPr bwMode="auto">
              <a:xfrm>
                <a:off x="6573838" y="4181437"/>
                <a:ext cx="69850" cy="160338"/>
              </a:xfrm>
              <a:custGeom>
                <a:avLst/>
                <a:gdLst>
                  <a:gd name="T0" fmla="*/ 0 w 44"/>
                  <a:gd name="T1" fmla="*/ 1 h 101"/>
                  <a:gd name="T2" fmla="*/ 0 w 44"/>
                  <a:gd name="T3" fmla="*/ 101 h 101"/>
                  <a:gd name="T4" fmla="*/ 44 w 44"/>
                  <a:gd name="T5" fmla="*/ 99 h 101"/>
                  <a:gd name="T6" fmla="*/ 43 w 44"/>
                  <a:gd name="T7" fmla="*/ 0 h 101"/>
                  <a:gd name="T8" fmla="*/ 0 w 44"/>
                  <a:gd name="T9" fmla="*/ 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1">
                    <a:moveTo>
                      <a:pt x="0" y="1"/>
                    </a:moveTo>
                    <a:lnTo>
                      <a:pt x="0" y="101"/>
                    </a:lnTo>
                    <a:lnTo>
                      <a:pt x="44" y="99"/>
                    </a:lnTo>
                    <a:lnTo>
                      <a:pt x="4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Sľíḓe">
                <a:extLst>
                  <a:ext uri="{FF2B5EF4-FFF2-40B4-BE49-F238E27FC236}">
                    <a16:creationId xmlns:a16="http://schemas.microsoft.com/office/drawing/2014/main" id="{CC4541D5-9140-4FCF-ADCA-78C578E9EC29}"/>
                  </a:ext>
                </a:extLst>
              </p:cNvPr>
              <p:cNvSpPr/>
              <p:nvPr/>
            </p:nvSpPr>
            <p:spPr bwMode="auto">
              <a:xfrm>
                <a:off x="6108701" y="4144924"/>
                <a:ext cx="484188" cy="204788"/>
              </a:xfrm>
              <a:custGeom>
                <a:avLst/>
                <a:gdLst>
                  <a:gd name="T0" fmla="*/ 58 w 187"/>
                  <a:gd name="T1" fmla="*/ 10 h 79"/>
                  <a:gd name="T2" fmla="*/ 186 w 187"/>
                  <a:gd name="T3" fmla="*/ 12 h 79"/>
                  <a:gd name="T4" fmla="*/ 187 w 187"/>
                  <a:gd name="T5" fmla="*/ 79 h 79"/>
                  <a:gd name="T6" fmla="*/ 187 w 187"/>
                  <a:gd name="T7" fmla="*/ 79 h 79"/>
                  <a:gd name="T8" fmla="*/ 49 w 187"/>
                  <a:gd name="T9" fmla="*/ 79 h 79"/>
                  <a:gd name="T10" fmla="*/ 10 w 187"/>
                  <a:gd name="T11" fmla="*/ 54 h 79"/>
                  <a:gd name="T12" fmla="*/ 58 w 187"/>
                  <a:gd name="T1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79">
                    <a:moveTo>
                      <a:pt x="58" y="10"/>
                    </a:moveTo>
                    <a:cubicBezTo>
                      <a:pt x="186" y="12"/>
                      <a:pt x="186" y="12"/>
                      <a:pt x="186" y="12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26" y="79"/>
                      <a:pt x="14" y="62"/>
                      <a:pt x="10" y="54"/>
                    </a:cubicBezTo>
                    <a:cubicBezTo>
                      <a:pt x="0" y="27"/>
                      <a:pt x="36" y="0"/>
                      <a:pt x="58" y="10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ŝḻíḓe">
                <a:extLst>
                  <a:ext uri="{FF2B5EF4-FFF2-40B4-BE49-F238E27FC236}">
                    <a16:creationId xmlns:a16="http://schemas.microsoft.com/office/drawing/2014/main" id="{8E2224F1-950F-4AEB-9201-CE92E96AEB85}"/>
                  </a:ext>
                </a:extLst>
              </p:cNvPr>
              <p:cNvSpPr/>
              <p:nvPr/>
            </p:nvSpPr>
            <p:spPr bwMode="auto">
              <a:xfrm>
                <a:off x="2281238" y="1758912"/>
                <a:ext cx="1204913" cy="2282825"/>
              </a:xfrm>
              <a:custGeom>
                <a:avLst/>
                <a:gdLst>
                  <a:gd name="T0" fmla="*/ 0 w 466"/>
                  <a:gd name="T1" fmla="*/ 0 h 882"/>
                  <a:gd name="T2" fmla="*/ 233 w 466"/>
                  <a:gd name="T3" fmla="*/ 96 h 882"/>
                  <a:gd name="T4" fmla="*/ 466 w 466"/>
                  <a:gd name="T5" fmla="*/ 193 h 882"/>
                  <a:gd name="T6" fmla="*/ 466 w 466"/>
                  <a:gd name="T7" fmla="*/ 463 h 882"/>
                  <a:gd name="T8" fmla="*/ 466 w 466"/>
                  <a:gd name="T9" fmla="*/ 733 h 882"/>
                  <a:gd name="T10" fmla="*/ 233 w 466"/>
                  <a:gd name="T11" fmla="*/ 807 h 882"/>
                  <a:gd name="T12" fmla="*/ 0 w 466"/>
                  <a:gd name="T13" fmla="*/ 882 h 882"/>
                  <a:gd name="T14" fmla="*/ 0 w 466"/>
                  <a:gd name="T15" fmla="*/ 441 h 882"/>
                  <a:gd name="T16" fmla="*/ 0 w 466"/>
                  <a:gd name="T17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" h="882">
                    <a:moveTo>
                      <a:pt x="0" y="0"/>
                    </a:moveTo>
                    <a:cubicBezTo>
                      <a:pt x="77" y="32"/>
                      <a:pt x="155" y="64"/>
                      <a:pt x="233" y="96"/>
                    </a:cubicBezTo>
                    <a:cubicBezTo>
                      <a:pt x="310" y="128"/>
                      <a:pt x="388" y="160"/>
                      <a:pt x="466" y="193"/>
                    </a:cubicBezTo>
                    <a:cubicBezTo>
                      <a:pt x="466" y="283"/>
                      <a:pt x="466" y="373"/>
                      <a:pt x="466" y="463"/>
                    </a:cubicBezTo>
                    <a:cubicBezTo>
                      <a:pt x="466" y="553"/>
                      <a:pt x="466" y="643"/>
                      <a:pt x="466" y="733"/>
                    </a:cubicBezTo>
                    <a:cubicBezTo>
                      <a:pt x="388" y="757"/>
                      <a:pt x="310" y="782"/>
                      <a:pt x="233" y="807"/>
                    </a:cubicBezTo>
                    <a:cubicBezTo>
                      <a:pt x="155" y="832"/>
                      <a:pt x="77" y="857"/>
                      <a:pt x="0" y="882"/>
                    </a:cubicBezTo>
                    <a:cubicBezTo>
                      <a:pt x="0" y="735"/>
                      <a:pt x="0" y="588"/>
                      <a:pt x="0" y="441"/>
                    </a:cubicBezTo>
                    <a:cubicBezTo>
                      <a:pt x="0" y="294"/>
                      <a:pt x="0" y="14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Sľîḍê">
                <a:extLst>
                  <a:ext uri="{FF2B5EF4-FFF2-40B4-BE49-F238E27FC236}">
                    <a16:creationId xmlns:a16="http://schemas.microsoft.com/office/drawing/2014/main" id="{38B17316-62DC-4E24-BC5A-1C13BF7E6160}"/>
                  </a:ext>
                </a:extLst>
              </p:cNvPr>
              <p:cNvSpPr/>
              <p:nvPr/>
            </p:nvSpPr>
            <p:spPr bwMode="auto">
              <a:xfrm>
                <a:off x="2922588" y="2838412"/>
                <a:ext cx="460375" cy="65088"/>
              </a:xfrm>
              <a:custGeom>
                <a:avLst/>
                <a:gdLst>
                  <a:gd name="T0" fmla="*/ 178 w 178"/>
                  <a:gd name="T1" fmla="*/ 15 h 25"/>
                  <a:gd name="T2" fmla="*/ 89 w 178"/>
                  <a:gd name="T3" fmla="*/ 7 h 25"/>
                  <a:gd name="T4" fmla="*/ 0 w 178"/>
                  <a:gd name="T5" fmla="*/ 0 h 25"/>
                  <a:gd name="T6" fmla="*/ 0 w 178"/>
                  <a:gd name="T7" fmla="*/ 13 h 25"/>
                  <a:gd name="T8" fmla="*/ 89 w 178"/>
                  <a:gd name="T9" fmla="*/ 19 h 25"/>
                  <a:gd name="T10" fmla="*/ 178 w 178"/>
                  <a:gd name="T11" fmla="*/ 25 h 25"/>
                  <a:gd name="T12" fmla="*/ 178 w 178"/>
                  <a:gd name="T13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25">
                    <a:moveTo>
                      <a:pt x="178" y="15"/>
                    </a:moveTo>
                    <a:cubicBezTo>
                      <a:pt x="148" y="12"/>
                      <a:pt x="119" y="10"/>
                      <a:pt x="89" y="7"/>
                    </a:cubicBezTo>
                    <a:cubicBezTo>
                      <a:pt x="59" y="5"/>
                      <a:pt x="29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29" y="15"/>
                      <a:pt x="59" y="17"/>
                      <a:pt x="89" y="19"/>
                    </a:cubicBezTo>
                    <a:cubicBezTo>
                      <a:pt x="119" y="21"/>
                      <a:pt x="148" y="23"/>
                      <a:pt x="178" y="25"/>
                    </a:cubicBezTo>
                    <a:cubicBezTo>
                      <a:pt x="178" y="22"/>
                      <a:pt x="178" y="18"/>
                      <a:pt x="178" y="15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ṡlíḍé">
                <a:extLst>
                  <a:ext uri="{FF2B5EF4-FFF2-40B4-BE49-F238E27FC236}">
                    <a16:creationId xmlns:a16="http://schemas.microsoft.com/office/drawing/2014/main" id="{DD6E4595-6E25-4833-B326-CBACC81EE4E4}"/>
                  </a:ext>
                </a:extLst>
              </p:cNvPr>
              <p:cNvSpPr/>
              <p:nvPr/>
            </p:nvSpPr>
            <p:spPr bwMode="auto">
              <a:xfrm>
                <a:off x="3300413" y="2289137"/>
                <a:ext cx="82550" cy="587375"/>
              </a:xfrm>
              <a:custGeom>
                <a:avLst/>
                <a:gdLst>
                  <a:gd name="T0" fmla="*/ 32 w 32"/>
                  <a:gd name="T1" fmla="*/ 11 h 227"/>
                  <a:gd name="T2" fmla="*/ 0 w 32"/>
                  <a:gd name="T3" fmla="*/ 0 h 227"/>
                  <a:gd name="T4" fmla="*/ 0 w 32"/>
                  <a:gd name="T5" fmla="*/ 112 h 227"/>
                  <a:gd name="T6" fmla="*/ 0 w 32"/>
                  <a:gd name="T7" fmla="*/ 224 h 227"/>
                  <a:gd name="T8" fmla="*/ 32 w 32"/>
                  <a:gd name="T9" fmla="*/ 227 h 227"/>
                  <a:gd name="T10" fmla="*/ 32 w 32"/>
                  <a:gd name="T11" fmla="*/ 119 h 227"/>
                  <a:gd name="T12" fmla="*/ 32 w 32"/>
                  <a:gd name="T13" fmla="*/ 1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27">
                    <a:moveTo>
                      <a:pt x="32" y="11"/>
                    </a:moveTo>
                    <a:cubicBezTo>
                      <a:pt x="22" y="8"/>
                      <a:pt x="11" y="4"/>
                      <a:pt x="0" y="0"/>
                    </a:cubicBezTo>
                    <a:cubicBezTo>
                      <a:pt x="0" y="37"/>
                      <a:pt x="0" y="75"/>
                      <a:pt x="0" y="112"/>
                    </a:cubicBezTo>
                    <a:cubicBezTo>
                      <a:pt x="0" y="149"/>
                      <a:pt x="0" y="187"/>
                      <a:pt x="0" y="224"/>
                    </a:cubicBezTo>
                    <a:cubicBezTo>
                      <a:pt x="11" y="225"/>
                      <a:pt x="22" y="226"/>
                      <a:pt x="32" y="227"/>
                    </a:cubicBezTo>
                    <a:cubicBezTo>
                      <a:pt x="32" y="191"/>
                      <a:pt x="32" y="155"/>
                      <a:pt x="32" y="119"/>
                    </a:cubicBezTo>
                    <a:cubicBezTo>
                      <a:pt x="32" y="83"/>
                      <a:pt x="32" y="47"/>
                      <a:pt x="32" y="11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$1ïḓe">
                <a:extLst>
                  <a:ext uri="{FF2B5EF4-FFF2-40B4-BE49-F238E27FC236}">
                    <a16:creationId xmlns:a16="http://schemas.microsoft.com/office/drawing/2014/main" id="{D1396DE7-C012-417F-8FBE-76701E3EB0A2}"/>
                  </a:ext>
                </a:extLst>
              </p:cNvPr>
              <p:cNvSpPr/>
              <p:nvPr/>
            </p:nvSpPr>
            <p:spPr bwMode="auto">
              <a:xfrm>
                <a:off x="3206751" y="2482812"/>
                <a:ext cx="80963" cy="385763"/>
              </a:xfrm>
              <a:custGeom>
                <a:avLst/>
                <a:gdLst>
                  <a:gd name="T0" fmla="*/ 31 w 31"/>
                  <a:gd name="T1" fmla="*/ 8 h 149"/>
                  <a:gd name="T2" fmla="*/ 0 w 31"/>
                  <a:gd name="T3" fmla="*/ 0 h 149"/>
                  <a:gd name="T4" fmla="*/ 0 w 31"/>
                  <a:gd name="T5" fmla="*/ 146 h 149"/>
                  <a:gd name="T6" fmla="*/ 31 w 31"/>
                  <a:gd name="T7" fmla="*/ 149 h 149"/>
                  <a:gd name="T8" fmla="*/ 31 w 31"/>
                  <a:gd name="T9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49">
                    <a:moveTo>
                      <a:pt x="31" y="8"/>
                    </a:moveTo>
                    <a:cubicBezTo>
                      <a:pt x="21" y="6"/>
                      <a:pt x="10" y="3"/>
                      <a:pt x="0" y="0"/>
                    </a:cubicBezTo>
                    <a:cubicBezTo>
                      <a:pt x="0" y="49"/>
                      <a:pt x="0" y="97"/>
                      <a:pt x="0" y="146"/>
                    </a:cubicBezTo>
                    <a:cubicBezTo>
                      <a:pt x="10" y="147"/>
                      <a:pt x="21" y="148"/>
                      <a:pt x="31" y="149"/>
                    </a:cubicBezTo>
                    <a:cubicBezTo>
                      <a:pt x="31" y="102"/>
                      <a:pt x="31" y="55"/>
                      <a:pt x="31" y="8"/>
                    </a:cubicBezTo>
                    <a:close/>
                  </a:path>
                </a:pathLst>
              </a:custGeom>
              <a:solidFill>
                <a:srgbClr val="5D8C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íśḻïḑê">
                <a:extLst>
                  <a:ext uri="{FF2B5EF4-FFF2-40B4-BE49-F238E27FC236}">
                    <a16:creationId xmlns:a16="http://schemas.microsoft.com/office/drawing/2014/main" id="{6620C098-B931-4FC1-BDE1-453533E52FF0}"/>
                  </a:ext>
                </a:extLst>
              </p:cNvPr>
              <p:cNvSpPr/>
              <p:nvPr/>
            </p:nvSpPr>
            <p:spPr bwMode="auto">
              <a:xfrm>
                <a:off x="3111501" y="2592349"/>
                <a:ext cx="82550" cy="268288"/>
              </a:xfrm>
              <a:custGeom>
                <a:avLst/>
                <a:gdLst>
                  <a:gd name="T0" fmla="*/ 32 w 32"/>
                  <a:gd name="T1" fmla="*/ 7 h 104"/>
                  <a:gd name="T2" fmla="*/ 0 w 32"/>
                  <a:gd name="T3" fmla="*/ 0 h 104"/>
                  <a:gd name="T4" fmla="*/ 0 w 32"/>
                  <a:gd name="T5" fmla="*/ 101 h 104"/>
                  <a:gd name="T6" fmla="*/ 32 w 32"/>
                  <a:gd name="T7" fmla="*/ 104 h 104"/>
                  <a:gd name="T8" fmla="*/ 32 w 32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04">
                    <a:moveTo>
                      <a:pt x="32" y="7"/>
                    </a:moveTo>
                    <a:cubicBezTo>
                      <a:pt x="21" y="4"/>
                      <a:pt x="11" y="2"/>
                      <a:pt x="0" y="0"/>
                    </a:cubicBezTo>
                    <a:cubicBezTo>
                      <a:pt x="0" y="34"/>
                      <a:pt x="0" y="67"/>
                      <a:pt x="0" y="101"/>
                    </a:cubicBezTo>
                    <a:cubicBezTo>
                      <a:pt x="11" y="102"/>
                      <a:pt x="21" y="103"/>
                      <a:pt x="32" y="104"/>
                    </a:cubicBezTo>
                    <a:cubicBezTo>
                      <a:pt x="32" y="71"/>
                      <a:pt x="32" y="39"/>
                      <a:pt x="32" y="7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ṧḷïḓe">
                <a:extLst>
                  <a:ext uri="{FF2B5EF4-FFF2-40B4-BE49-F238E27FC236}">
                    <a16:creationId xmlns:a16="http://schemas.microsoft.com/office/drawing/2014/main" id="{BB879602-8686-430A-A90C-5E805072DEBE}"/>
                  </a:ext>
                </a:extLst>
              </p:cNvPr>
              <p:cNvSpPr/>
              <p:nvPr/>
            </p:nvSpPr>
            <p:spPr bwMode="auto">
              <a:xfrm>
                <a:off x="3016251" y="2447887"/>
                <a:ext cx="82550" cy="406400"/>
              </a:xfrm>
              <a:custGeom>
                <a:avLst/>
                <a:gdLst>
                  <a:gd name="T0" fmla="*/ 32 w 32"/>
                  <a:gd name="T1" fmla="*/ 8 h 157"/>
                  <a:gd name="T2" fmla="*/ 0 w 32"/>
                  <a:gd name="T3" fmla="*/ 0 h 157"/>
                  <a:gd name="T4" fmla="*/ 0 w 32"/>
                  <a:gd name="T5" fmla="*/ 154 h 157"/>
                  <a:gd name="T6" fmla="*/ 32 w 32"/>
                  <a:gd name="T7" fmla="*/ 157 h 157"/>
                  <a:gd name="T8" fmla="*/ 32 w 32"/>
                  <a:gd name="T9" fmla="*/ 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57">
                    <a:moveTo>
                      <a:pt x="32" y="8"/>
                    </a:moveTo>
                    <a:cubicBezTo>
                      <a:pt x="21" y="5"/>
                      <a:pt x="11" y="2"/>
                      <a:pt x="0" y="0"/>
                    </a:cubicBezTo>
                    <a:cubicBezTo>
                      <a:pt x="0" y="51"/>
                      <a:pt x="0" y="103"/>
                      <a:pt x="0" y="154"/>
                    </a:cubicBezTo>
                    <a:cubicBezTo>
                      <a:pt x="11" y="155"/>
                      <a:pt x="21" y="156"/>
                      <a:pt x="32" y="157"/>
                    </a:cubicBezTo>
                    <a:cubicBezTo>
                      <a:pt x="32" y="107"/>
                      <a:pt x="32" y="57"/>
                      <a:pt x="32" y="8"/>
                    </a:cubicBez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śḷíḑe">
                <a:extLst>
                  <a:ext uri="{FF2B5EF4-FFF2-40B4-BE49-F238E27FC236}">
                    <a16:creationId xmlns:a16="http://schemas.microsoft.com/office/drawing/2014/main" id="{0DF9DC32-E83C-4E6F-B91B-E14645DBF7E1}"/>
                  </a:ext>
                </a:extLst>
              </p:cNvPr>
              <p:cNvSpPr/>
              <p:nvPr/>
            </p:nvSpPr>
            <p:spPr bwMode="auto">
              <a:xfrm>
                <a:off x="2922588" y="2539962"/>
                <a:ext cx="80963" cy="306388"/>
              </a:xfrm>
              <a:custGeom>
                <a:avLst/>
                <a:gdLst>
                  <a:gd name="T0" fmla="*/ 31 w 31"/>
                  <a:gd name="T1" fmla="*/ 7 h 118"/>
                  <a:gd name="T2" fmla="*/ 0 w 31"/>
                  <a:gd name="T3" fmla="*/ 0 h 118"/>
                  <a:gd name="T4" fmla="*/ 0 w 31"/>
                  <a:gd name="T5" fmla="*/ 115 h 118"/>
                  <a:gd name="T6" fmla="*/ 31 w 31"/>
                  <a:gd name="T7" fmla="*/ 118 h 118"/>
                  <a:gd name="T8" fmla="*/ 31 w 31"/>
                  <a:gd name="T9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8">
                    <a:moveTo>
                      <a:pt x="31" y="7"/>
                    </a:moveTo>
                    <a:cubicBezTo>
                      <a:pt x="21" y="5"/>
                      <a:pt x="10" y="2"/>
                      <a:pt x="0" y="0"/>
                    </a:cubicBezTo>
                    <a:cubicBezTo>
                      <a:pt x="0" y="39"/>
                      <a:pt x="0" y="77"/>
                      <a:pt x="0" y="115"/>
                    </a:cubicBezTo>
                    <a:cubicBezTo>
                      <a:pt x="10" y="116"/>
                      <a:pt x="21" y="117"/>
                      <a:pt x="31" y="118"/>
                    </a:cubicBezTo>
                    <a:cubicBezTo>
                      <a:pt x="31" y="81"/>
                      <a:pt x="31" y="44"/>
                      <a:pt x="31" y="7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ṣľïďè">
                <a:extLst>
                  <a:ext uri="{FF2B5EF4-FFF2-40B4-BE49-F238E27FC236}">
                    <a16:creationId xmlns:a16="http://schemas.microsoft.com/office/drawing/2014/main" id="{A07F52FA-C476-4D5F-BBC2-20428FCFA8EA}"/>
                  </a:ext>
                </a:extLst>
              </p:cNvPr>
              <p:cNvSpPr/>
              <p:nvPr/>
            </p:nvSpPr>
            <p:spPr bwMode="auto">
              <a:xfrm>
                <a:off x="2387601" y="2470112"/>
                <a:ext cx="463550" cy="111125"/>
              </a:xfrm>
              <a:custGeom>
                <a:avLst/>
                <a:gdLst>
                  <a:gd name="T0" fmla="*/ 0 w 179"/>
                  <a:gd name="T1" fmla="*/ 0 h 43"/>
                  <a:gd name="T2" fmla="*/ 90 w 179"/>
                  <a:gd name="T3" fmla="*/ 17 h 43"/>
                  <a:gd name="T4" fmla="*/ 179 w 179"/>
                  <a:gd name="T5" fmla="*/ 34 h 43"/>
                  <a:gd name="T6" fmla="*/ 179 w 179"/>
                  <a:gd name="T7" fmla="*/ 43 h 43"/>
                  <a:gd name="T8" fmla="*/ 90 w 179"/>
                  <a:gd name="T9" fmla="*/ 27 h 43"/>
                  <a:gd name="T10" fmla="*/ 0 w 179"/>
                  <a:gd name="T11" fmla="*/ 11 h 43"/>
                  <a:gd name="T12" fmla="*/ 0 w 179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cubicBezTo>
                      <a:pt x="30" y="5"/>
                      <a:pt x="60" y="11"/>
                      <a:pt x="90" y="17"/>
                    </a:cubicBezTo>
                    <a:cubicBezTo>
                      <a:pt x="119" y="22"/>
                      <a:pt x="149" y="28"/>
                      <a:pt x="179" y="34"/>
                    </a:cubicBezTo>
                    <a:cubicBezTo>
                      <a:pt x="179" y="37"/>
                      <a:pt x="179" y="40"/>
                      <a:pt x="179" y="43"/>
                    </a:cubicBezTo>
                    <a:cubicBezTo>
                      <a:pt x="149" y="38"/>
                      <a:pt x="119" y="32"/>
                      <a:pt x="90" y="27"/>
                    </a:cubicBezTo>
                    <a:cubicBezTo>
                      <a:pt x="60" y="22"/>
                      <a:pt x="30" y="16"/>
                      <a:pt x="0" y="11"/>
                    </a:cubicBezTo>
                    <a:cubicBezTo>
                      <a:pt x="0" y="7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Sļîďé">
                <a:extLst>
                  <a:ext uri="{FF2B5EF4-FFF2-40B4-BE49-F238E27FC236}">
                    <a16:creationId xmlns:a16="http://schemas.microsoft.com/office/drawing/2014/main" id="{FA50F05C-7175-474F-9D76-9B5C9B5F3438}"/>
                  </a:ext>
                </a:extLst>
              </p:cNvPr>
              <p:cNvSpPr/>
              <p:nvPr/>
            </p:nvSpPr>
            <p:spPr bwMode="auto">
              <a:xfrm>
                <a:off x="2387601" y="2532024"/>
                <a:ext cx="463550" cy="104775"/>
              </a:xfrm>
              <a:custGeom>
                <a:avLst/>
                <a:gdLst>
                  <a:gd name="T0" fmla="*/ 0 w 179"/>
                  <a:gd name="T1" fmla="*/ 0 h 40"/>
                  <a:gd name="T2" fmla="*/ 90 w 179"/>
                  <a:gd name="T3" fmla="*/ 15 h 40"/>
                  <a:gd name="T4" fmla="*/ 179 w 179"/>
                  <a:gd name="T5" fmla="*/ 30 h 40"/>
                  <a:gd name="T6" fmla="*/ 179 w 179"/>
                  <a:gd name="T7" fmla="*/ 40 h 40"/>
                  <a:gd name="T8" fmla="*/ 90 w 179"/>
                  <a:gd name="T9" fmla="*/ 25 h 40"/>
                  <a:gd name="T10" fmla="*/ 0 w 179"/>
                  <a:gd name="T11" fmla="*/ 11 h 40"/>
                  <a:gd name="T12" fmla="*/ 0 w 179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40">
                    <a:moveTo>
                      <a:pt x="0" y="0"/>
                    </a:moveTo>
                    <a:cubicBezTo>
                      <a:pt x="30" y="5"/>
                      <a:pt x="60" y="10"/>
                      <a:pt x="90" y="15"/>
                    </a:cubicBezTo>
                    <a:cubicBezTo>
                      <a:pt x="119" y="20"/>
                      <a:pt x="149" y="25"/>
                      <a:pt x="179" y="30"/>
                    </a:cubicBezTo>
                    <a:cubicBezTo>
                      <a:pt x="179" y="33"/>
                      <a:pt x="179" y="36"/>
                      <a:pt x="179" y="40"/>
                    </a:cubicBezTo>
                    <a:cubicBezTo>
                      <a:pt x="149" y="35"/>
                      <a:pt x="119" y="30"/>
                      <a:pt x="90" y="25"/>
                    </a:cubicBezTo>
                    <a:cubicBezTo>
                      <a:pt x="60" y="20"/>
                      <a:pt x="30" y="16"/>
                      <a:pt x="0" y="11"/>
                    </a:cubicBezTo>
                    <a:cubicBezTo>
                      <a:pt x="0" y="7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ṥḻîdè">
                <a:extLst>
                  <a:ext uri="{FF2B5EF4-FFF2-40B4-BE49-F238E27FC236}">
                    <a16:creationId xmlns:a16="http://schemas.microsoft.com/office/drawing/2014/main" id="{AB696718-AF61-4A8D-B9FA-F1CBDDD42265}"/>
                  </a:ext>
                </a:extLst>
              </p:cNvPr>
              <p:cNvSpPr/>
              <p:nvPr/>
            </p:nvSpPr>
            <p:spPr bwMode="auto">
              <a:xfrm>
                <a:off x="2387601" y="2595524"/>
                <a:ext cx="463550" cy="92075"/>
              </a:xfrm>
              <a:custGeom>
                <a:avLst/>
                <a:gdLst>
                  <a:gd name="T0" fmla="*/ 0 w 179"/>
                  <a:gd name="T1" fmla="*/ 0 h 36"/>
                  <a:gd name="T2" fmla="*/ 90 w 179"/>
                  <a:gd name="T3" fmla="*/ 13 h 36"/>
                  <a:gd name="T4" fmla="*/ 179 w 179"/>
                  <a:gd name="T5" fmla="*/ 27 h 36"/>
                  <a:gd name="T6" fmla="*/ 179 w 179"/>
                  <a:gd name="T7" fmla="*/ 36 h 36"/>
                  <a:gd name="T8" fmla="*/ 90 w 179"/>
                  <a:gd name="T9" fmla="*/ 24 h 36"/>
                  <a:gd name="T10" fmla="*/ 0 w 179"/>
                  <a:gd name="T11" fmla="*/ 11 h 36"/>
                  <a:gd name="T12" fmla="*/ 0 w 179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36">
                    <a:moveTo>
                      <a:pt x="0" y="0"/>
                    </a:moveTo>
                    <a:cubicBezTo>
                      <a:pt x="30" y="4"/>
                      <a:pt x="60" y="9"/>
                      <a:pt x="90" y="13"/>
                    </a:cubicBezTo>
                    <a:cubicBezTo>
                      <a:pt x="119" y="18"/>
                      <a:pt x="149" y="22"/>
                      <a:pt x="179" y="27"/>
                    </a:cubicBezTo>
                    <a:cubicBezTo>
                      <a:pt x="179" y="30"/>
                      <a:pt x="179" y="33"/>
                      <a:pt x="179" y="36"/>
                    </a:cubicBezTo>
                    <a:cubicBezTo>
                      <a:pt x="149" y="32"/>
                      <a:pt x="119" y="28"/>
                      <a:pt x="90" y="24"/>
                    </a:cubicBezTo>
                    <a:cubicBezTo>
                      <a:pt x="60" y="19"/>
                      <a:pt x="30" y="15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$ľîḋé">
                <a:extLst>
                  <a:ext uri="{FF2B5EF4-FFF2-40B4-BE49-F238E27FC236}">
                    <a16:creationId xmlns:a16="http://schemas.microsoft.com/office/drawing/2014/main" id="{1942060F-DCFF-4F3D-9D9E-83B171270411}"/>
                  </a:ext>
                </a:extLst>
              </p:cNvPr>
              <p:cNvSpPr/>
              <p:nvPr/>
            </p:nvSpPr>
            <p:spPr bwMode="auto">
              <a:xfrm>
                <a:off x="2387601" y="2657437"/>
                <a:ext cx="463550" cy="82550"/>
              </a:xfrm>
              <a:custGeom>
                <a:avLst/>
                <a:gdLst>
                  <a:gd name="T0" fmla="*/ 0 w 179"/>
                  <a:gd name="T1" fmla="*/ 0 h 32"/>
                  <a:gd name="T2" fmla="*/ 90 w 179"/>
                  <a:gd name="T3" fmla="*/ 12 h 32"/>
                  <a:gd name="T4" fmla="*/ 179 w 179"/>
                  <a:gd name="T5" fmla="*/ 23 h 32"/>
                  <a:gd name="T6" fmla="*/ 179 w 179"/>
                  <a:gd name="T7" fmla="*/ 32 h 32"/>
                  <a:gd name="T8" fmla="*/ 90 w 179"/>
                  <a:gd name="T9" fmla="*/ 22 h 32"/>
                  <a:gd name="T10" fmla="*/ 0 w 179"/>
                  <a:gd name="T11" fmla="*/ 11 h 32"/>
                  <a:gd name="T12" fmla="*/ 0 w 179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32">
                    <a:moveTo>
                      <a:pt x="0" y="0"/>
                    </a:moveTo>
                    <a:cubicBezTo>
                      <a:pt x="30" y="4"/>
                      <a:pt x="60" y="8"/>
                      <a:pt x="90" y="12"/>
                    </a:cubicBezTo>
                    <a:cubicBezTo>
                      <a:pt x="119" y="15"/>
                      <a:pt x="149" y="19"/>
                      <a:pt x="179" y="23"/>
                    </a:cubicBezTo>
                    <a:cubicBezTo>
                      <a:pt x="179" y="26"/>
                      <a:pt x="179" y="29"/>
                      <a:pt x="179" y="32"/>
                    </a:cubicBezTo>
                    <a:cubicBezTo>
                      <a:pt x="149" y="29"/>
                      <a:pt x="119" y="25"/>
                      <a:pt x="90" y="22"/>
                    </a:cubicBezTo>
                    <a:cubicBezTo>
                      <a:pt x="60" y="18"/>
                      <a:pt x="30" y="15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ṡļide">
                <a:extLst>
                  <a:ext uri="{FF2B5EF4-FFF2-40B4-BE49-F238E27FC236}">
                    <a16:creationId xmlns:a16="http://schemas.microsoft.com/office/drawing/2014/main" id="{3CB6999A-79CB-4EE1-B31F-C3EB9DE9C9B4}"/>
                  </a:ext>
                </a:extLst>
              </p:cNvPr>
              <p:cNvSpPr/>
              <p:nvPr/>
            </p:nvSpPr>
            <p:spPr bwMode="auto">
              <a:xfrm>
                <a:off x="2387601" y="2719349"/>
                <a:ext cx="463550" cy="74613"/>
              </a:xfrm>
              <a:custGeom>
                <a:avLst/>
                <a:gdLst>
                  <a:gd name="T0" fmla="*/ 0 w 179"/>
                  <a:gd name="T1" fmla="*/ 0 h 29"/>
                  <a:gd name="T2" fmla="*/ 90 w 179"/>
                  <a:gd name="T3" fmla="*/ 10 h 29"/>
                  <a:gd name="T4" fmla="*/ 179 w 179"/>
                  <a:gd name="T5" fmla="*/ 20 h 29"/>
                  <a:gd name="T6" fmla="*/ 179 w 179"/>
                  <a:gd name="T7" fmla="*/ 29 h 29"/>
                  <a:gd name="T8" fmla="*/ 90 w 179"/>
                  <a:gd name="T9" fmla="*/ 20 h 29"/>
                  <a:gd name="T10" fmla="*/ 0 w 179"/>
                  <a:gd name="T11" fmla="*/ 11 h 29"/>
                  <a:gd name="T12" fmla="*/ 0 w 179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29">
                    <a:moveTo>
                      <a:pt x="0" y="0"/>
                    </a:moveTo>
                    <a:cubicBezTo>
                      <a:pt x="30" y="3"/>
                      <a:pt x="60" y="7"/>
                      <a:pt x="90" y="10"/>
                    </a:cubicBezTo>
                    <a:cubicBezTo>
                      <a:pt x="119" y="13"/>
                      <a:pt x="149" y="16"/>
                      <a:pt x="179" y="20"/>
                    </a:cubicBezTo>
                    <a:cubicBezTo>
                      <a:pt x="179" y="23"/>
                      <a:pt x="179" y="26"/>
                      <a:pt x="179" y="29"/>
                    </a:cubicBezTo>
                    <a:cubicBezTo>
                      <a:pt x="149" y="26"/>
                      <a:pt x="119" y="23"/>
                      <a:pt x="90" y="20"/>
                    </a:cubicBezTo>
                    <a:cubicBezTo>
                      <a:pt x="60" y="17"/>
                      <a:pt x="30" y="14"/>
                      <a:pt x="0" y="11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ṡļïde">
                <a:extLst>
                  <a:ext uri="{FF2B5EF4-FFF2-40B4-BE49-F238E27FC236}">
                    <a16:creationId xmlns:a16="http://schemas.microsoft.com/office/drawing/2014/main" id="{4ABD4652-F6F0-481C-BF80-F27DD9977AF9}"/>
                  </a:ext>
                </a:extLst>
              </p:cNvPr>
              <p:cNvSpPr/>
              <p:nvPr/>
            </p:nvSpPr>
            <p:spPr bwMode="auto">
              <a:xfrm>
                <a:off x="2387601" y="2217699"/>
                <a:ext cx="463550" cy="252413"/>
              </a:xfrm>
              <a:custGeom>
                <a:avLst/>
                <a:gdLst>
                  <a:gd name="T0" fmla="*/ 0 w 179"/>
                  <a:gd name="T1" fmla="*/ 0 h 98"/>
                  <a:gd name="T2" fmla="*/ 90 w 179"/>
                  <a:gd name="T3" fmla="*/ 25 h 98"/>
                  <a:gd name="T4" fmla="*/ 179 w 179"/>
                  <a:gd name="T5" fmla="*/ 49 h 98"/>
                  <a:gd name="T6" fmla="*/ 179 w 179"/>
                  <a:gd name="T7" fmla="*/ 98 h 98"/>
                  <a:gd name="T8" fmla="*/ 90 w 179"/>
                  <a:gd name="T9" fmla="*/ 78 h 98"/>
                  <a:gd name="T10" fmla="*/ 0 w 179"/>
                  <a:gd name="T11" fmla="*/ 58 h 98"/>
                  <a:gd name="T12" fmla="*/ 0 w 179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98">
                    <a:moveTo>
                      <a:pt x="0" y="0"/>
                    </a:moveTo>
                    <a:cubicBezTo>
                      <a:pt x="30" y="8"/>
                      <a:pt x="60" y="16"/>
                      <a:pt x="90" y="25"/>
                    </a:cubicBezTo>
                    <a:cubicBezTo>
                      <a:pt x="119" y="33"/>
                      <a:pt x="149" y="41"/>
                      <a:pt x="179" y="49"/>
                    </a:cubicBezTo>
                    <a:cubicBezTo>
                      <a:pt x="179" y="66"/>
                      <a:pt x="179" y="82"/>
                      <a:pt x="179" y="98"/>
                    </a:cubicBezTo>
                    <a:cubicBezTo>
                      <a:pt x="149" y="92"/>
                      <a:pt x="119" y="85"/>
                      <a:pt x="90" y="78"/>
                    </a:cubicBezTo>
                    <a:cubicBezTo>
                      <a:pt x="60" y="72"/>
                      <a:pt x="30" y="65"/>
                      <a:pt x="0" y="58"/>
                    </a:cubicBezTo>
                    <a:cubicBezTo>
                      <a:pt x="0" y="39"/>
                      <a:pt x="0" y="19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ïṥľídé">
                <a:extLst>
                  <a:ext uri="{FF2B5EF4-FFF2-40B4-BE49-F238E27FC236}">
                    <a16:creationId xmlns:a16="http://schemas.microsoft.com/office/drawing/2014/main" id="{D99EE2B0-EAB4-413F-9EA9-619031A25C16}"/>
                  </a:ext>
                </a:extLst>
              </p:cNvPr>
              <p:cNvSpPr/>
              <p:nvPr/>
            </p:nvSpPr>
            <p:spPr bwMode="auto">
              <a:xfrm>
                <a:off x="2411413" y="3133687"/>
                <a:ext cx="390525" cy="671513"/>
              </a:xfrm>
              <a:custGeom>
                <a:avLst/>
                <a:gdLst>
                  <a:gd name="T0" fmla="*/ 76 w 151"/>
                  <a:gd name="T1" fmla="*/ 1 h 260"/>
                  <a:gd name="T2" fmla="*/ 0 w 151"/>
                  <a:gd name="T3" fmla="*/ 136 h 260"/>
                  <a:gd name="T4" fmla="*/ 76 w 151"/>
                  <a:gd name="T5" fmla="*/ 249 h 260"/>
                  <a:gd name="T6" fmla="*/ 151 w 151"/>
                  <a:gd name="T7" fmla="*/ 114 h 260"/>
                  <a:gd name="T8" fmla="*/ 76 w 151"/>
                  <a:gd name="T9" fmla="*/ 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260">
                    <a:moveTo>
                      <a:pt x="76" y="1"/>
                    </a:moveTo>
                    <a:cubicBezTo>
                      <a:pt x="34" y="3"/>
                      <a:pt x="0" y="63"/>
                      <a:pt x="0" y="136"/>
                    </a:cubicBezTo>
                    <a:cubicBezTo>
                      <a:pt x="0" y="209"/>
                      <a:pt x="34" y="260"/>
                      <a:pt x="76" y="249"/>
                    </a:cubicBezTo>
                    <a:cubicBezTo>
                      <a:pt x="118" y="238"/>
                      <a:pt x="151" y="177"/>
                      <a:pt x="151" y="114"/>
                    </a:cubicBezTo>
                    <a:cubicBezTo>
                      <a:pt x="151" y="50"/>
                      <a:pt x="118" y="0"/>
                      <a:pt x="76" y="1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ŝḻiďè">
                <a:extLst>
                  <a:ext uri="{FF2B5EF4-FFF2-40B4-BE49-F238E27FC236}">
                    <a16:creationId xmlns:a16="http://schemas.microsoft.com/office/drawing/2014/main" id="{B562C25B-BA2B-4990-A004-18529EEB04CB}"/>
                  </a:ext>
                </a:extLst>
              </p:cNvPr>
              <p:cNvSpPr/>
              <p:nvPr/>
            </p:nvSpPr>
            <p:spPr bwMode="auto">
              <a:xfrm>
                <a:off x="2606676" y="3455949"/>
                <a:ext cx="174625" cy="241300"/>
              </a:xfrm>
              <a:custGeom>
                <a:avLst/>
                <a:gdLst>
                  <a:gd name="T0" fmla="*/ 41 w 67"/>
                  <a:gd name="T1" fmla="*/ 93 h 93"/>
                  <a:gd name="T2" fmla="*/ 67 w 67"/>
                  <a:gd name="T3" fmla="*/ 43 h 93"/>
                  <a:gd name="T4" fmla="*/ 0 w 67"/>
                  <a:gd name="T5" fmla="*/ 0 h 93"/>
                  <a:gd name="T6" fmla="*/ 41 w 67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93">
                    <a:moveTo>
                      <a:pt x="41" y="93"/>
                    </a:moveTo>
                    <a:cubicBezTo>
                      <a:pt x="52" y="79"/>
                      <a:pt x="61" y="62"/>
                      <a:pt x="67" y="43"/>
                    </a:cubicBezTo>
                    <a:cubicBezTo>
                      <a:pt x="45" y="29"/>
                      <a:pt x="22" y="15"/>
                      <a:pt x="0" y="0"/>
                    </a:cubicBezTo>
                    <a:cubicBezTo>
                      <a:pt x="14" y="32"/>
                      <a:pt x="27" y="63"/>
                      <a:pt x="41" y="9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ṥlídè">
                <a:extLst>
                  <a:ext uri="{FF2B5EF4-FFF2-40B4-BE49-F238E27FC236}">
                    <a16:creationId xmlns:a16="http://schemas.microsoft.com/office/drawing/2014/main" id="{EC224C93-43B3-4DC6-BD80-A724EE2B0E81}"/>
                  </a:ext>
                </a:extLst>
              </p:cNvPr>
              <p:cNvSpPr/>
              <p:nvPr/>
            </p:nvSpPr>
            <p:spPr bwMode="auto">
              <a:xfrm>
                <a:off x="2606676" y="3197187"/>
                <a:ext cx="195263" cy="369888"/>
              </a:xfrm>
              <a:custGeom>
                <a:avLst/>
                <a:gdLst>
                  <a:gd name="T0" fmla="*/ 67 w 75"/>
                  <a:gd name="T1" fmla="*/ 143 h 143"/>
                  <a:gd name="T2" fmla="*/ 75 w 75"/>
                  <a:gd name="T3" fmla="*/ 89 h 143"/>
                  <a:gd name="T4" fmla="*/ 46 w 75"/>
                  <a:gd name="T5" fmla="*/ 0 h 143"/>
                  <a:gd name="T6" fmla="*/ 0 w 75"/>
                  <a:gd name="T7" fmla="*/ 100 h 143"/>
                  <a:gd name="T8" fmla="*/ 67 w 75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3">
                    <a:moveTo>
                      <a:pt x="67" y="143"/>
                    </a:moveTo>
                    <a:cubicBezTo>
                      <a:pt x="72" y="126"/>
                      <a:pt x="75" y="117"/>
                      <a:pt x="75" y="89"/>
                    </a:cubicBezTo>
                    <a:cubicBezTo>
                      <a:pt x="75" y="61"/>
                      <a:pt x="64" y="20"/>
                      <a:pt x="46" y="0"/>
                    </a:cubicBezTo>
                    <a:cubicBezTo>
                      <a:pt x="31" y="32"/>
                      <a:pt x="15" y="66"/>
                      <a:pt x="0" y="100"/>
                    </a:cubicBezTo>
                    <a:cubicBezTo>
                      <a:pt x="22" y="115"/>
                      <a:pt x="45" y="129"/>
                      <a:pt x="67" y="143"/>
                    </a:cubicBezTo>
                    <a:close/>
                  </a:path>
                </a:pathLst>
              </a:custGeom>
              <a:solidFill>
                <a:srgbClr val="5D8C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$ľîḓé">
                <a:extLst>
                  <a:ext uri="{FF2B5EF4-FFF2-40B4-BE49-F238E27FC236}">
                    <a16:creationId xmlns:a16="http://schemas.microsoft.com/office/drawing/2014/main" id="{CAD459F8-1CE4-455E-972D-ED68D485A2F3}"/>
                  </a:ext>
                </a:extLst>
              </p:cNvPr>
              <p:cNvSpPr/>
              <p:nvPr/>
            </p:nvSpPr>
            <p:spPr bwMode="auto">
              <a:xfrm>
                <a:off x="2606676" y="3135274"/>
                <a:ext cx="119063" cy="320675"/>
              </a:xfrm>
              <a:custGeom>
                <a:avLst/>
                <a:gdLst>
                  <a:gd name="T0" fmla="*/ 46 w 46"/>
                  <a:gd name="T1" fmla="*/ 24 h 124"/>
                  <a:gd name="T2" fmla="*/ 0 w 46"/>
                  <a:gd name="T3" fmla="*/ 0 h 124"/>
                  <a:gd name="T4" fmla="*/ 0 w 46"/>
                  <a:gd name="T5" fmla="*/ 124 h 124"/>
                  <a:gd name="T6" fmla="*/ 46 w 46"/>
                  <a:gd name="T7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24">
                    <a:moveTo>
                      <a:pt x="46" y="24"/>
                    </a:moveTo>
                    <a:cubicBezTo>
                      <a:pt x="34" y="9"/>
                      <a:pt x="17" y="0"/>
                      <a:pt x="0" y="0"/>
                    </a:cubicBezTo>
                    <a:cubicBezTo>
                      <a:pt x="0" y="42"/>
                      <a:pt x="0" y="83"/>
                      <a:pt x="0" y="124"/>
                    </a:cubicBezTo>
                    <a:cubicBezTo>
                      <a:pt x="15" y="90"/>
                      <a:pt x="31" y="56"/>
                      <a:pt x="46" y="24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ṣḻíḓé">
                <a:extLst>
                  <a:ext uri="{FF2B5EF4-FFF2-40B4-BE49-F238E27FC236}">
                    <a16:creationId xmlns:a16="http://schemas.microsoft.com/office/drawing/2014/main" id="{924A4142-6EEA-4DE1-AC24-2713F2E7240B}"/>
                  </a:ext>
                </a:extLst>
              </p:cNvPr>
              <p:cNvSpPr/>
              <p:nvPr/>
            </p:nvSpPr>
            <p:spPr bwMode="auto">
              <a:xfrm>
                <a:off x="2468563" y="3135274"/>
                <a:ext cx="138113" cy="320675"/>
              </a:xfrm>
              <a:custGeom>
                <a:avLst/>
                <a:gdLst>
                  <a:gd name="T0" fmla="*/ 54 w 54"/>
                  <a:gd name="T1" fmla="*/ 0 h 124"/>
                  <a:gd name="T2" fmla="*/ 54 w 54"/>
                  <a:gd name="T3" fmla="*/ 124 h 124"/>
                  <a:gd name="T4" fmla="*/ 0 w 54"/>
                  <a:gd name="T5" fmla="*/ 41 h 124"/>
                  <a:gd name="T6" fmla="*/ 54 w 54"/>
                  <a:gd name="T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124">
                    <a:moveTo>
                      <a:pt x="54" y="0"/>
                    </a:moveTo>
                    <a:cubicBezTo>
                      <a:pt x="54" y="42"/>
                      <a:pt x="54" y="83"/>
                      <a:pt x="54" y="124"/>
                    </a:cubicBezTo>
                    <a:cubicBezTo>
                      <a:pt x="36" y="97"/>
                      <a:pt x="18" y="70"/>
                      <a:pt x="0" y="41"/>
                    </a:cubicBezTo>
                    <a:cubicBezTo>
                      <a:pt x="13" y="16"/>
                      <a:pt x="33" y="1"/>
                      <a:pt x="54" y="0"/>
                    </a:cubicBez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śľïďé">
                <a:extLst>
                  <a:ext uri="{FF2B5EF4-FFF2-40B4-BE49-F238E27FC236}">
                    <a16:creationId xmlns:a16="http://schemas.microsoft.com/office/drawing/2014/main" id="{3DF4329A-0481-4FEE-AA7E-6C6479DEA20A}"/>
                  </a:ext>
                </a:extLst>
              </p:cNvPr>
              <p:cNvSpPr/>
              <p:nvPr/>
            </p:nvSpPr>
            <p:spPr bwMode="auto">
              <a:xfrm>
                <a:off x="2922588" y="3351174"/>
                <a:ext cx="460375" cy="92075"/>
              </a:xfrm>
              <a:custGeom>
                <a:avLst/>
                <a:gdLst>
                  <a:gd name="T0" fmla="*/ 0 w 178"/>
                  <a:gd name="T1" fmla="*/ 27 h 36"/>
                  <a:gd name="T2" fmla="*/ 89 w 178"/>
                  <a:gd name="T3" fmla="*/ 13 h 36"/>
                  <a:gd name="T4" fmla="*/ 178 w 178"/>
                  <a:gd name="T5" fmla="*/ 0 h 36"/>
                  <a:gd name="T6" fmla="*/ 178 w 178"/>
                  <a:gd name="T7" fmla="*/ 7 h 36"/>
                  <a:gd name="T8" fmla="*/ 89 w 178"/>
                  <a:gd name="T9" fmla="*/ 22 h 36"/>
                  <a:gd name="T10" fmla="*/ 0 w 178"/>
                  <a:gd name="T11" fmla="*/ 36 h 36"/>
                  <a:gd name="T12" fmla="*/ 0 w 178"/>
                  <a:gd name="T13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36">
                    <a:moveTo>
                      <a:pt x="0" y="27"/>
                    </a:moveTo>
                    <a:cubicBezTo>
                      <a:pt x="29" y="22"/>
                      <a:pt x="59" y="18"/>
                      <a:pt x="89" y="13"/>
                    </a:cubicBezTo>
                    <a:cubicBezTo>
                      <a:pt x="119" y="9"/>
                      <a:pt x="148" y="4"/>
                      <a:pt x="178" y="0"/>
                    </a:cubicBezTo>
                    <a:cubicBezTo>
                      <a:pt x="178" y="2"/>
                      <a:pt x="178" y="5"/>
                      <a:pt x="178" y="7"/>
                    </a:cubicBezTo>
                    <a:cubicBezTo>
                      <a:pt x="148" y="12"/>
                      <a:pt x="119" y="17"/>
                      <a:pt x="89" y="22"/>
                    </a:cubicBezTo>
                    <a:cubicBezTo>
                      <a:pt x="59" y="26"/>
                      <a:pt x="29" y="31"/>
                      <a:pt x="0" y="36"/>
                    </a:cubicBezTo>
                    <a:cubicBezTo>
                      <a:pt x="0" y="33"/>
                      <a:pt x="0" y="30"/>
                      <a:pt x="0" y="27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ŝ1ïḋè">
                <a:extLst>
                  <a:ext uri="{FF2B5EF4-FFF2-40B4-BE49-F238E27FC236}">
                    <a16:creationId xmlns:a16="http://schemas.microsoft.com/office/drawing/2014/main" id="{B900CAC1-C831-4050-9D7E-63A972738947}"/>
                  </a:ext>
                </a:extLst>
              </p:cNvPr>
              <p:cNvSpPr/>
              <p:nvPr/>
            </p:nvSpPr>
            <p:spPr bwMode="auto">
              <a:xfrm>
                <a:off x="2922588" y="3392449"/>
                <a:ext cx="460375" cy="103188"/>
              </a:xfrm>
              <a:custGeom>
                <a:avLst/>
                <a:gdLst>
                  <a:gd name="T0" fmla="*/ 0 w 178"/>
                  <a:gd name="T1" fmla="*/ 31 h 40"/>
                  <a:gd name="T2" fmla="*/ 89 w 178"/>
                  <a:gd name="T3" fmla="*/ 15 h 40"/>
                  <a:gd name="T4" fmla="*/ 178 w 178"/>
                  <a:gd name="T5" fmla="*/ 0 h 40"/>
                  <a:gd name="T6" fmla="*/ 178 w 178"/>
                  <a:gd name="T7" fmla="*/ 7 h 40"/>
                  <a:gd name="T8" fmla="*/ 89 w 178"/>
                  <a:gd name="T9" fmla="*/ 24 h 40"/>
                  <a:gd name="T10" fmla="*/ 0 w 178"/>
                  <a:gd name="T11" fmla="*/ 40 h 40"/>
                  <a:gd name="T12" fmla="*/ 0 w 178"/>
                  <a:gd name="T13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0">
                    <a:moveTo>
                      <a:pt x="0" y="31"/>
                    </a:moveTo>
                    <a:cubicBezTo>
                      <a:pt x="29" y="26"/>
                      <a:pt x="59" y="21"/>
                      <a:pt x="89" y="15"/>
                    </a:cubicBezTo>
                    <a:cubicBezTo>
                      <a:pt x="119" y="10"/>
                      <a:pt x="148" y="5"/>
                      <a:pt x="178" y="0"/>
                    </a:cubicBezTo>
                    <a:cubicBezTo>
                      <a:pt x="178" y="2"/>
                      <a:pt x="178" y="5"/>
                      <a:pt x="178" y="7"/>
                    </a:cubicBezTo>
                    <a:cubicBezTo>
                      <a:pt x="148" y="13"/>
                      <a:pt x="119" y="18"/>
                      <a:pt x="89" y="24"/>
                    </a:cubicBezTo>
                    <a:cubicBezTo>
                      <a:pt x="59" y="29"/>
                      <a:pt x="29" y="34"/>
                      <a:pt x="0" y="40"/>
                    </a:cubicBezTo>
                    <a:cubicBezTo>
                      <a:pt x="0" y="37"/>
                      <a:pt x="0" y="34"/>
                      <a:pt x="0" y="31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şļidé">
                <a:extLst>
                  <a:ext uri="{FF2B5EF4-FFF2-40B4-BE49-F238E27FC236}">
                    <a16:creationId xmlns:a16="http://schemas.microsoft.com/office/drawing/2014/main" id="{DB64ED77-A38A-4169-85E6-F8EE0EFB7478}"/>
                  </a:ext>
                </a:extLst>
              </p:cNvPr>
              <p:cNvSpPr/>
              <p:nvPr/>
            </p:nvSpPr>
            <p:spPr bwMode="auto">
              <a:xfrm>
                <a:off x="2922588" y="3433724"/>
                <a:ext cx="460375" cy="112713"/>
              </a:xfrm>
              <a:custGeom>
                <a:avLst/>
                <a:gdLst>
                  <a:gd name="T0" fmla="*/ 0 w 178"/>
                  <a:gd name="T1" fmla="*/ 35 h 44"/>
                  <a:gd name="T2" fmla="*/ 89 w 178"/>
                  <a:gd name="T3" fmla="*/ 17 h 44"/>
                  <a:gd name="T4" fmla="*/ 178 w 178"/>
                  <a:gd name="T5" fmla="*/ 0 h 44"/>
                  <a:gd name="T6" fmla="*/ 178 w 178"/>
                  <a:gd name="T7" fmla="*/ 7 h 44"/>
                  <a:gd name="T8" fmla="*/ 89 w 178"/>
                  <a:gd name="T9" fmla="*/ 26 h 44"/>
                  <a:gd name="T10" fmla="*/ 0 w 178"/>
                  <a:gd name="T11" fmla="*/ 44 h 44"/>
                  <a:gd name="T12" fmla="*/ 0 w 178"/>
                  <a:gd name="T13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4">
                    <a:moveTo>
                      <a:pt x="0" y="35"/>
                    </a:moveTo>
                    <a:cubicBezTo>
                      <a:pt x="29" y="29"/>
                      <a:pt x="59" y="23"/>
                      <a:pt x="89" y="17"/>
                    </a:cubicBezTo>
                    <a:cubicBezTo>
                      <a:pt x="119" y="12"/>
                      <a:pt x="148" y="6"/>
                      <a:pt x="178" y="0"/>
                    </a:cubicBezTo>
                    <a:cubicBezTo>
                      <a:pt x="178" y="3"/>
                      <a:pt x="178" y="5"/>
                      <a:pt x="178" y="7"/>
                    </a:cubicBezTo>
                    <a:cubicBezTo>
                      <a:pt x="148" y="13"/>
                      <a:pt x="119" y="20"/>
                      <a:pt x="89" y="26"/>
                    </a:cubicBezTo>
                    <a:cubicBezTo>
                      <a:pt x="59" y="32"/>
                      <a:pt x="29" y="38"/>
                      <a:pt x="0" y="44"/>
                    </a:cubicBezTo>
                    <a:cubicBezTo>
                      <a:pt x="0" y="41"/>
                      <a:pt x="0" y="38"/>
                      <a:pt x="0" y="35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ŝlidê">
                <a:extLst>
                  <a:ext uri="{FF2B5EF4-FFF2-40B4-BE49-F238E27FC236}">
                    <a16:creationId xmlns:a16="http://schemas.microsoft.com/office/drawing/2014/main" id="{F3FFE233-68C5-4604-9E9D-E1BD74743EB0}"/>
                  </a:ext>
                </a:extLst>
              </p:cNvPr>
              <p:cNvSpPr/>
              <p:nvPr/>
            </p:nvSpPr>
            <p:spPr bwMode="auto">
              <a:xfrm>
                <a:off x="2922588" y="3474999"/>
                <a:ext cx="460375" cy="123825"/>
              </a:xfrm>
              <a:custGeom>
                <a:avLst/>
                <a:gdLst>
                  <a:gd name="T0" fmla="*/ 0 w 178"/>
                  <a:gd name="T1" fmla="*/ 39 h 48"/>
                  <a:gd name="T2" fmla="*/ 89 w 178"/>
                  <a:gd name="T3" fmla="*/ 19 h 48"/>
                  <a:gd name="T4" fmla="*/ 178 w 178"/>
                  <a:gd name="T5" fmla="*/ 0 h 48"/>
                  <a:gd name="T6" fmla="*/ 178 w 178"/>
                  <a:gd name="T7" fmla="*/ 8 h 48"/>
                  <a:gd name="T8" fmla="*/ 89 w 178"/>
                  <a:gd name="T9" fmla="*/ 28 h 48"/>
                  <a:gd name="T10" fmla="*/ 0 w 178"/>
                  <a:gd name="T11" fmla="*/ 48 h 48"/>
                  <a:gd name="T12" fmla="*/ 0 w 178"/>
                  <a:gd name="T13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8">
                    <a:moveTo>
                      <a:pt x="0" y="39"/>
                    </a:moveTo>
                    <a:cubicBezTo>
                      <a:pt x="29" y="32"/>
                      <a:pt x="59" y="26"/>
                      <a:pt x="89" y="19"/>
                    </a:cubicBezTo>
                    <a:cubicBezTo>
                      <a:pt x="119" y="13"/>
                      <a:pt x="148" y="7"/>
                      <a:pt x="178" y="0"/>
                    </a:cubicBezTo>
                    <a:cubicBezTo>
                      <a:pt x="178" y="3"/>
                      <a:pt x="178" y="5"/>
                      <a:pt x="178" y="8"/>
                    </a:cubicBezTo>
                    <a:cubicBezTo>
                      <a:pt x="148" y="14"/>
                      <a:pt x="119" y="21"/>
                      <a:pt x="89" y="28"/>
                    </a:cubicBezTo>
                    <a:cubicBezTo>
                      <a:pt x="59" y="34"/>
                      <a:pt x="29" y="41"/>
                      <a:pt x="0" y="48"/>
                    </a:cubicBezTo>
                    <a:cubicBezTo>
                      <a:pt x="0" y="45"/>
                      <a:pt x="0" y="42"/>
                      <a:pt x="0" y="39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Sḷïḑè">
                <a:extLst>
                  <a:ext uri="{FF2B5EF4-FFF2-40B4-BE49-F238E27FC236}">
                    <a16:creationId xmlns:a16="http://schemas.microsoft.com/office/drawing/2014/main" id="{126D9702-2807-463F-ADA5-22652A6D757C}"/>
                  </a:ext>
                </a:extLst>
              </p:cNvPr>
              <p:cNvSpPr/>
              <p:nvPr/>
            </p:nvSpPr>
            <p:spPr bwMode="auto">
              <a:xfrm>
                <a:off x="2922588" y="3516274"/>
                <a:ext cx="460375" cy="131763"/>
              </a:xfrm>
              <a:custGeom>
                <a:avLst/>
                <a:gdLst>
                  <a:gd name="T0" fmla="*/ 0 w 178"/>
                  <a:gd name="T1" fmla="*/ 42 h 51"/>
                  <a:gd name="T2" fmla="*/ 89 w 178"/>
                  <a:gd name="T3" fmla="*/ 21 h 51"/>
                  <a:gd name="T4" fmla="*/ 178 w 178"/>
                  <a:gd name="T5" fmla="*/ 0 h 51"/>
                  <a:gd name="T6" fmla="*/ 178 w 178"/>
                  <a:gd name="T7" fmla="*/ 8 h 51"/>
                  <a:gd name="T8" fmla="*/ 89 w 178"/>
                  <a:gd name="T9" fmla="*/ 30 h 51"/>
                  <a:gd name="T10" fmla="*/ 0 w 178"/>
                  <a:gd name="T11" fmla="*/ 51 h 51"/>
                  <a:gd name="T12" fmla="*/ 0 w 178"/>
                  <a:gd name="T13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51">
                    <a:moveTo>
                      <a:pt x="0" y="42"/>
                    </a:moveTo>
                    <a:cubicBezTo>
                      <a:pt x="29" y="35"/>
                      <a:pt x="59" y="28"/>
                      <a:pt x="89" y="21"/>
                    </a:cubicBezTo>
                    <a:cubicBezTo>
                      <a:pt x="119" y="14"/>
                      <a:pt x="148" y="7"/>
                      <a:pt x="178" y="0"/>
                    </a:cubicBezTo>
                    <a:cubicBezTo>
                      <a:pt x="178" y="3"/>
                      <a:pt x="178" y="5"/>
                      <a:pt x="178" y="8"/>
                    </a:cubicBezTo>
                    <a:cubicBezTo>
                      <a:pt x="148" y="15"/>
                      <a:pt x="119" y="22"/>
                      <a:pt x="89" y="30"/>
                    </a:cubicBezTo>
                    <a:cubicBezTo>
                      <a:pt x="59" y="37"/>
                      <a:pt x="29" y="44"/>
                      <a:pt x="0" y="51"/>
                    </a:cubicBezTo>
                    <a:cubicBezTo>
                      <a:pt x="0" y="48"/>
                      <a:pt x="0" y="45"/>
                      <a:pt x="0" y="42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š1ídé">
                <a:extLst>
                  <a:ext uri="{FF2B5EF4-FFF2-40B4-BE49-F238E27FC236}">
                    <a16:creationId xmlns:a16="http://schemas.microsoft.com/office/drawing/2014/main" id="{C85B8AC2-FC47-40BE-962F-90FD39A3CC5C}"/>
                  </a:ext>
                </a:extLst>
              </p:cNvPr>
              <p:cNvSpPr/>
              <p:nvPr/>
            </p:nvSpPr>
            <p:spPr bwMode="auto">
              <a:xfrm>
                <a:off x="2922588" y="3179724"/>
                <a:ext cx="460375" cy="157163"/>
              </a:xfrm>
              <a:custGeom>
                <a:avLst/>
                <a:gdLst>
                  <a:gd name="T0" fmla="*/ 0 w 178"/>
                  <a:gd name="T1" fmla="*/ 13 h 61"/>
                  <a:gd name="T2" fmla="*/ 89 w 178"/>
                  <a:gd name="T3" fmla="*/ 7 h 61"/>
                  <a:gd name="T4" fmla="*/ 178 w 178"/>
                  <a:gd name="T5" fmla="*/ 0 h 61"/>
                  <a:gd name="T6" fmla="*/ 178 w 178"/>
                  <a:gd name="T7" fmla="*/ 39 h 61"/>
                  <a:gd name="T8" fmla="*/ 89 w 178"/>
                  <a:gd name="T9" fmla="*/ 50 h 61"/>
                  <a:gd name="T10" fmla="*/ 0 w 178"/>
                  <a:gd name="T11" fmla="*/ 61 h 61"/>
                  <a:gd name="T12" fmla="*/ 0 w 178"/>
                  <a:gd name="T13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1">
                    <a:moveTo>
                      <a:pt x="0" y="13"/>
                    </a:moveTo>
                    <a:cubicBezTo>
                      <a:pt x="29" y="10"/>
                      <a:pt x="59" y="9"/>
                      <a:pt x="89" y="7"/>
                    </a:cubicBezTo>
                    <a:cubicBezTo>
                      <a:pt x="119" y="5"/>
                      <a:pt x="148" y="2"/>
                      <a:pt x="178" y="0"/>
                    </a:cubicBezTo>
                    <a:cubicBezTo>
                      <a:pt x="178" y="13"/>
                      <a:pt x="178" y="26"/>
                      <a:pt x="178" y="39"/>
                    </a:cubicBezTo>
                    <a:cubicBezTo>
                      <a:pt x="148" y="43"/>
                      <a:pt x="119" y="47"/>
                      <a:pt x="89" y="50"/>
                    </a:cubicBezTo>
                    <a:cubicBezTo>
                      <a:pt x="59" y="53"/>
                      <a:pt x="29" y="57"/>
                      <a:pt x="0" y="61"/>
                    </a:cubicBezTo>
                    <a:cubicBezTo>
                      <a:pt x="0" y="44"/>
                      <a:pt x="0" y="29"/>
                      <a:pt x="0" y="13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śļîḍè">
                <a:extLst>
                  <a:ext uri="{FF2B5EF4-FFF2-40B4-BE49-F238E27FC236}">
                    <a16:creationId xmlns:a16="http://schemas.microsoft.com/office/drawing/2014/main" id="{56419246-D0FD-4CD7-9E96-9F03B7939F38}"/>
                  </a:ext>
                </a:extLst>
              </p:cNvPr>
              <p:cNvSpPr/>
              <p:nvPr/>
            </p:nvSpPr>
            <p:spPr bwMode="auto">
              <a:xfrm>
                <a:off x="2255838" y="1704937"/>
                <a:ext cx="1254125" cy="2387600"/>
              </a:xfrm>
              <a:custGeom>
                <a:avLst/>
                <a:gdLst>
                  <a:gd name="T0" fmla="*/ 243 w 485"/>
                  <a:gd name="T1" fmla="*/ 103 h 923"/>
                  <a:gd name="T2" fmla="*/ 476 w 485"/>
                  <a:gd name="T3" fmla="*/ 203 h 923"/>
                  <a:gd name="T4" fmla="*/ 485 w 485"/>
                  <a:gd name="T5" fmla="*/ 207 h 923"/>
                  <a:gd name="T6" fmla="*/ 485 w 485"/>
                  <a:gd name="T7" fmla="*/ 218 h 923"/>
                  <a:gd name="T8" fmla="*/ 485 w 485"/>
                  <a:gd name="T9" fmla="*/ 484 h 923"/>
                  <a:gd name="T10" fmla="*/ 485 w 485"/>
                  <a:gd name="T11" fmla="*/ 751 h 923"/>
                  <a:gd name="T12" fmla="*/ 485 w 485"/>
                  <a:gd name="T13" fmla="*/ 761 h 923"/>
                  <a:gd name="T14" fmla="*/ 476 w 485"/>
                  <a:gd name="T15" fmla="*/ 764 h 923"/>
                  <a:gd name="T16" fmla="*/ 243 w 485"/>
                  <a:gd name="T17" fmla="*/ 842 h 923"/>
                  <a:gd name="T18" fmla="*/ 243 w 485"/>
                  <a:gd name="T19" fmla="*/ 814 h 923"/>
                  <a:gd name="T20" fmla="*/ 466 w 485"/>
                  <a:gd name="T21" fmla="*/ 746 h 923"/>
                  <a:gd name="T22" fmla="*/ 466 w 485"/>
                  <a:gd name="T23" fmla="*/ 483 h 923"/>
                  <a:gd name="T24" fmla="*/ 466 w 485"/>
                  <a:gd name="T25" fmla="*/ 220 h 923"/>
                  <a:gd name="T26" fmla="*/ 243 w 485"/>
                  <a:gd name="T27" fmla="*/ 131 h 923"/>
                  <a:gd name="T28" fmla="*/ 243 w 485"/>
                  <a:gd name="T29" fmla="*/ 103 h 923"/>
                  <a:gd name="T30" fmla="*/ 10 w 485"/>
                  <a:gd name="T31" fmla="*/ 4 h 923"/>
                  <a:gd name="T32" fmla="*/ 243 w 485"/>
                  <a:gd name="T33" fmla="*/ 103 h 923"/>
                  <a:gd name="T34" fmla="*/ 243 w 485"/>
                  <a:gd name="T35" fmla="*/ 103 h 923"/>
                  <a:gd name="T36" fmla="*/ 243 w 485"/>
                  <a:gd name="T37" fmla="*/ 131 h 923"/>
                  <a:gd name="T38" fmla="*/ 243 w 485"/>
                  <a:gd name="T39" fmla="*/ 131 h 923"/>
                  <a:gd name="T40" fmla="*/ 19 w 485"/>
                  <a:gd name="T41" fmla="*/ 42 h 923"/>
                  <a:gd name="T42" fmla="*/ 19 w 485"/>
                  <a:gd name="T43" fmla="*/ 462 h 923"/>
                  <a:gd name="T44" fmla="*/ 19 w 485"/>
                  <a:gd name="T45" fmla="*/ 883 h 923"/>
                  <a:gd name="T46" fmla="*/ 243 w 485"/>
                  <a:gd name="T47" fmla="*/ 814 h 923"/>
                  <a:gd name="T48" fmla="*/ 243 w 485"/>
                  <a:gd name="T49" fmla="*/ 814 h 923"/>
                  <a:gd name="T50" fmla="*/ 243 w 485"/>
                  <a:gd name="T51" fmla="*/ 842 h 923"/>
                  <a:gd name="T52" fmla="*/ 243 w 485"/>
                  <a:gd name="T53" fmla="*/ 842 h 923"/>
                  <a:gd name="T54" fmla="*/ 10 w 485"/>
                  <a:gd name="T55" fmla="*/ 920 h 923"/>
                  <a:gd name="T56" fmla="*/ 0 w 485"/>
                  <a:gd name="T57" fmla="*/ 923 h 923"/>
                  <a:gd name="T58" fmla="*/ 0 w 485"/>
                  <a:gd name="T59" fmla="*/ 906 h 923"/>
                  <a:gd name="T60" fmla="*/ 0 w 485"/>
                  <a:gd name="T61" fmla="*/ 461 h 923"/>
                  <a:gd name="T62" fmla="*/ 0 w 485"/>
                  <a:gd name="T63" fmla="*/ 17 h 923"/>
                  <a:gd name="T64" fmla="*/ 0 w 485"/>
                  <a:gd name="T65" fmla="*/ 0 h 923"/>
                  <a:gd name="T66" fmla="*/ 10 w 485"/>
                  <a:gd name="T67" fmla="*/ 4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5" h="923">
                    <a:moveTo>
                      <a:pt x="243" y="103"/>
                    </a:moveTo>
                    <a:cubicBezTo>
                      <a:pt x="320" y="136"/>
                      <a:pt x="398" y="170"/>
                      <a:pt x="476" y="203"/>
                    </a:cubicBezTo>
                    <a:cubicBezTo>
                      <a:pt x="479" y="204"/>
                      <a:pt x="482" y="206"/>
                      <a:pt x="485" y="207"/>
                    </a:cubicBezTo>
                    <a:cubicBezTo>
                      <a:pt x="485" y="210"/>
                      <a:pt x="485" y="214"/>
                      <a:pt x="485" y="218"/>
                    </a:cubicBezTo>
                    <a:cubicBezTo>
                      <a:pt x="485" y="306"/>
                      <a:pt x="485" y="395"/>
                      <a:pt x="485" y="484"/>
                    </a:cubicBezTo>
                    <a:cubicBezTo>
                      <a:pt x="485" y="573"/>
                      <a:pt x="485" y="662"/>
                      <a:pt x="485" y="751"/>
                    </a:cubicBezTo>
                    <a:cubicBezTo>
                      <a:pt x="485" y="754"/>
                      <a:pt x="485" y="757"/>
                      <a:pt x="485" y="761"/>
                    </a:cubicBezTo>
                    <a:cubicBezTo>
                      <a:pt x="482" y="762"/>
                      <a:pt x="479" y="763"/>
                      <a:pt x="476" y="764"/>
                    </a:cubicBezTo>
                    <a:cubicBezTo>
                      <a:pt x="398" y="790"/>
                      <a:pt x="320" y="816"/>
                      <a:pt x="243" y="842"/>
                    </a:cubicBezTo>
                    <a:cubicBezTo>
                      <a:pt x="243" y="814"/>
                      <a:pt x="243" y="814"/>
                      <a:pt x="243" y="814"/>
                    </a:cubicBezTo>
                    <a:cubicBezTo>
                      <a:pt x="317" y="792"/>
                      <a:pt x="392" y="769"/>
                      <a:pt x="466" y="746"/>
                    </a:cubicBezTo>
                    <a:cubicBezTo>
                      <a:pt x="466" y="658"/>
                      <a:pt x="466" y="571"/>
                      <a:pt x="466" y="483"/>
                    </a:cubicBezTo>
                    <a:cubicBezTo>
                      <a:pt x="466" y="396"/>
                      <a:pt x="466" y="308"/>
                      <a:pt x="466" y="220"/>
                    </a:cubicBezTo>
                    <a:cubicBezTo>
                      <a:pt x="392" y="191"/>
                      <a:pt x="317" y="161"/>
                      <a:pt x="243" y="131"/>
                    </a:cubicBezTo>
                    <a:lnTo>
                      <a:pt x="243" y="103"/>
                    </a:lnTo>
                    <a:close/>
                    <a:moveTo>
                      <a:pt x="10" y="4"/>
                    </a:moveTo>
                    <a:cubicBezTo>
                      <a:pt x="87" y="37"/>
                      <a:pt x="165" y="70"/>
                      <a:pt x="243" y="103"/>
                    </a:cubicBezTo>
                    <a:cubicBezTo>
                      <a:pt x="243" y="103"/>
                      <a:pt x="243" y="103"/>
                      <a:pt x="243" y="103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168" y="101"/>
                      <a:pt x="94" y="72"/>
                      <a:pt x="19" y="42"/>
                    </a:cubicBezTo>
                    <a:cubicBezTo>
                      <a:pt x="19" y="182"/>
                      <a:pt x="19" y="322"/>
                      <a:pt x="19" y="462"/>
                    </a:cubicBezTo>
                    <a:cubicBezTo>
                      <a:pt x="19" y="602"/>
                      <a:pt x="19" y="743"/>
                      <a:pt x="19" y="883"/>
                    </a:cubicBezTo>
                    <a:cubicBezTo>
                      <a:pt x="94" y="860"/>
                      <a:pt x="168" y="837"/>
                      <a:pt x="243" y="814"/>
                    </a:cubicBezTo>
                    <a:cubicBezTo>
                      <a:pt x="243" y="814"/>
                      <a:pt x="243" y="814"/>
                      <a:pt x="243" y="814"/>
                    </a:cubicBezTo>
                    <a:cubicBezTo>
                      <a:pt x="243" y="842"/>
                      <a:pt x="243" y="842"/>
                      <a:pt x="243" y="842"/>
                    </a:cubicBezTo>
                    <a:cubicBezTo>
                      <a:pt x="243" y="842"/>
                      <a:pt x="243" y="842"/>
                      <a:pt x="243" y="842"/>
                    </a:cubicBezTo>
                    <a:cubicBezTo>
                      <a:pt x="165" y="868"/>
                      <a:pt x="87" y="894"/>
                      <a:pt x="10" y="920"/>
                    </a:cubicBezTo>
                    <a:cubicBezTo>
                      <a:pt x="6" y="921"/>
                      <a:pt x="3" y="922"/>
                      <a:pt x="0" y="923"/>
                    </a:cubicBezTo>
                    <a:cubicBezTo>
                      <a:pt x="0" y="917"/>
                      <a:pt x="0" y="912"/>
                      <a:pt x="0" y="906"/>
                    </a:cubicBezTo>
                    <a:cubicBezTo>
                      <a:pt x="0" y="758"/>
                      <a:pt x="0" y="609"/>
                      <a:pt x="0" y="461"/>
                    </a:cubicBezTo>
                    <a:cubicBezTo>
                      <a:pt x="0" y="313"/>
                      <a:pt x="0" y="165"/>
                      <a:pt x="0" y="17"/>
                    </a:cubicBezTo>
                    <a:cubicBezTo>
                      <a:pt x="0" y="11"/>
                      <a:pt x="0" y="5"/>
                      <a:pt x="0" y="0"/>
                    </a:cubicBezTo>
                    <a:cubicBezTo>
                      <a:pt x="3" y="1"/>
                      <a:pt x="6" y="2"/>
                      <a:pt x="10" y="4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íşḻïďê">
                <a:extLst>
                  <a:ext uri="{FF2B5EF4-FFF2-40B4-BE49-F238E27FC236}">
                    <a16:creationId xmlns:a16="http://schemas.microsoft.com/office/drawing/2014/main" id="{787C2308-14B5-41F2-8483-27C2CE282A85}"/>
                  </a:ext>
                </a:extLst>
              </p:cNvPr>
              <p:cNvSpPr/>
              <p:nvPr/>
            </p:nvSpPr>
            <p:spPr bwMode="auto">
              <a:xfrm>
                <a:off x="4322763" y="4033799"/>
                <a:ext cx="47625" cy="23813"/>
              </a:xfrm>
              <a:custGeom>
                <a:avLst/>
                <a:gdLst>
                  <a:gd name="T0" fmla="*/ 0 w 19"/>
                  <a:gd name="T1" fmla="*/ 9 h 9"/>
                  <a:gd name="T2" fmla="*/ 19 w 19"/>
                  <a:gd name="T3" fmla="*/ 9 h 9"/>
                  <a:gd name="T4" fmla="*/ 19 w 19"/>
                  <a:gd name="T5" fmla="*/ 4 h 9"/>
                  <a:gd name="T6" fmla="*/ 16 w 19"/>
                  <a:gd name="T7" fmla="*/ 0 h 9"/>
                  <a:gd name="T8" fmla="*/ 2 w 19"/>
                  <a:gd name="T9" fmla="*/ 0 h 9"/>
                  <a:gd name="T10" fmla="*/ 0 w 19"/>
                  <a:gd name="T11" fmla="*/ 4 h 9"/>
                  <a:gd name="T12" fmla="*/ 0 w 1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0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ṣļíḍe">
                <a:extLst>
                  <a:ext uri="{FF2B5EF4-FFF2-40B4-BE49-F238E27FC236}">
                    <a16:creationId xmlns:a16="http://schemas.microsoft.com/office/drawing/2014/main" id="{13026E74-7B59-497A-9309-B53A10CBCDBF}"/>
                  </a:ext>
                </a:extLst>
              </p:cNvPr>
              <p:cNvSpPr/>
              <p:nvPr/>
            </p:nvSpPr>
            <p:spPr bwMode="auto">
              <a:xfrm>
                <a:off x="4464051" y="4033799"/>
                <a:ext cx="49213" cy="23813"/>
              </a:xfrm>
              <a:custGeom>
                <a:avLst/>
                <a:gdLst>
                  <a:gd name="T0" fmla="*/ 0 w 19"/>
                  <a:gd name="T1" fmla="*/ 9 h 9"/>
                  <a:gd name="T2" fmla="*/ 19 w 19"/>
                  <a:gd name="T3" fmla="*/ 9 h 9"/>
                  <a:gd name="T4" fmla="*/ 19 w 19"/>
                  <a:gd name="T5" fmla="*/ 4 h 9"/>
                  <a:gd name="T6" fmla="*/ 16 w 19"/>
                  <a:gd name="T7" fmla="*/ 0 h 9"/>
                  <a:gd name="T8" fmla="*/ 2 w 19"/>
                  <a:gd name="T9" fmla="*/ 0 h 9"/>
                  <a:gd name="T10" fmla="*/ 0 w 19"/>
                  <a:gd name="T11" fmla="*/ 4 h 9"/>
                  <a:gd name="T12" fmla="*/ 0 w 1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0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7BE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Slîdê">
                <a:extLst>
                  <a:ext uri="{FF2B5EF4-FFF2-40B4-BE49-F238E27FC236}">
                    <a16:creationId xmlns:a16="http://schemas.microsoft.com/office/drawing/2014/main" id="{2A97DF9A-77B7-4694-BC39-385F6E5CF020}"/>
                  </a:ext>
                </a:extLst>
              </p:cNvPr>
              <p:cNvSpPr/>
              <p:nvPr/>
            </p:nvSpPr>
            <p:spPr bwMode="auto">
              <a:xfrm>
                <a:off x="4329113" y="3944899"/>
                <a:ext cx="176213" cy="220663"/>
              </a:xfrm>
              <a:custGeom>
                <a:avLst/>
                <a:gdLst>
                  <a:gd name="T0" fmla="*/ 34 w 68"/>
                  <a:gd name="T1" fmla="*/ 85 h 85"/>
                  <a:gd name="T2" fmla="*/ 60 w 68"/>
                  <a:gd name="T3" fmla="*/ 85 h 85"/>
                  <a:gd name="T4" fmla="*/ 68 w 68"/>
                  <a:gd name="T5" fmla="*/ 78 h 85"/>
                  <a:gd name="T6" fmla="*/ 68 w 68"/>
                  <a:gd name="T7" fmla="*/ 7 h 85"/>
                  <a:gd name="T8" fmla="*/ 60 w 68"/>
                  <a:gd name="T9" fmla="*/ 0 h 85"/>
                  <a:gd name="T10" fmla="*/ 34 w 68"/>
                  <a:gd name="T11" fmla="*/ 0 h 85"/>
                  <a:gd name="T12" fmla="*/ 34 w 68"/>
                  <a:gd name="T13" fmla="*/ 11 h 85"/>
                  <a:gd name="T14" fmla="*/ 52 w 68"/>
                  <a:gd name="T15" fmla="*/ 11 h 85"/>
                  <a:gd name="T16" fmla="*/ 56 w 68"/>
                  <a:gd name="T17" fmla="*/ 15 h 85"/>
                  <a:gd name="T18" fmla="*/ 56 w 68"/>
                  <a:gd name="T19" fmla="*/ 64 h 85"/>
                  <a:gd name="T20" fmla="*/ 52 w 68"/>
                  <a:gd name="T21" fmla="*/ 67 h 85"/>
                  <a:gd name="T22" fmla="*/ 34 w 68"/>
                  <a:gd name="T23" fmla="*/ 67 h 85"/>
                  <a:gd name="T24" fmla="*/ 34 w 68"/>
                  <a:gd name="T25" fmla="*/ 85 h 85"/>
                  <a:gd name="T26" fmla="*/ 7 w 68"/>
                  <a:gd name="T27" fmla="*/ 85 h 85"/>
                  <a:gd name="T28" fmla="*/ 34 w 68"/>
                  <a:gd name="T29" fmla="*/ 85 h 85"/>
                  <a:gd name="T30" fmla="*/ 34 w 68"/>
                  <a:gd name="T31" fmla="*/ 67 h 85"/>
                  <a:gd name="T32" fmla="*/ 16 w 68"/>
                  <a:gd name="T33" fmla="*/ 67 h 85"/>
                  <a:gd name="T34" fmla="*/ 12 w 68"/>
                  <a:gd name="T35" fmla="*/ 64 h 85"/>
                  <a:gd name="T36" fmla="*/ 12 w 68"/>
                  <a:gd name="T37" fmla="*/ 15 h 85"/>
                  <a:gd name="T38" fmla="*/ 16 w 68"/>
                  <a:gd name="T39" fmla="*/ 11 h 85"/>
                  <a:gd name="T40" fmla="*/ 34 w 68"/>
                  <a:gd name="T41" fmla="*/ 11 h 85"/>
                  <a:gd name="T42" fmla="*/ 34 w 68"/>
                  <a:gd name="T43" fmla="*/ 0 h 85"/>
                  <a:gd name="T44" fmla="*/ 7 w 68"/>
                  <a:gd name="T45" fmla="*/ 0 h 85"/>
                  <a:gd name="T46" fmla="*/ 0 w 68"/>
                  <a:gd name="T47" fmla="*/ 7 h 85"/>
                  <a:gd name="T48" fmla="*/ 0 w 68"/>
                  <a:gd name="T49" fmla="*/ 78 h 85"/>
                  <a:gd name="T50" fmla="*/ 7 w 68"/>
                  <a:gd name="T5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85">
                    <a:moveTo>
                      <a:pt x="34" y="85"/>
                    </a:moveTo>
                    <a:cubicBezTo>
                      <a:pt x="60" y="85"/>
                      <a:pt x="60" y="85"/>
                      <a:pt x="60" y="85"/>
                    </a:cubicBezTo>
                    <a:cubicBezTo>
                      <a:pt x="64" y="85"/>
                      <a:pt x="68" y="82"/>
                      <a:pt x="68" y="7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4" y="11"/>
                      <a:pt x="56" y="13"/>
                      <a:pt x="56" y="1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6"/>
                      <a:pt x="54" y="67"/>
                      <a:pt x="52" y="67"/>
                    </a:cubicBezTo>
                    <a:cubicBezTo>
                      <a:pt x="34" y="67"/>
                      <a:pt x="34" y="67"/>
                      <a:pt x="34" y="67"/>
                    </a:cubicBezTo>
                    <a:lnTo>
                      <a:pt x="34" y="85"/>
                    </a:lnTo>
                    <a:close/>
                    <a:moveTo>
                      <a:pt x="7" y="85"/>
                    </a:move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4" y="67"/>
                      <a:pt x="12" y="66"/>
                      <a:pt x="12" y="6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4" y="11"/>
                      <a:pt x="16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2"/>
                      <a:pt x="4" y="85"/>
                      <a:pt x="7" y="85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ïS1îḋè">
                <a:extLst>
                  <a:ext uri="{FF2B5EF4-FFF2-40B4-BE49-F238E27FC236}">
                    <a16:creationId xmlns:a16="http://schemas.microsoft.com/office/drawing/2014/main" id="{0988315F-7A99-4E15-BF5E-AED89780A550}"/>
                  </a:ext>
                </a:extLst>
              </p:cNvPr>
              <p:cNvSpPr/>
              <p:nvPr/>
            </p:nvSpPr>
            <p:spPr bwMode="auto">
              <a:xfrm>
                <a:off x="4022726" y="4075074"/>
                <a:ext cx="790575" cy="520700"/>
              </a:xfrm>
              <a:custGeom>
                <a:avLst/>
                <a:gdLst>
                  <a:gd name="T0" fmla="*/ 21 w 306"/>
                  <a:gd name="T1" fmla="*/ 0 h 201"/>
                  <a:gd name="T2" fmla="*/ 285 w 306"/>
                  <a:gd name="T3" fmla="*/ 0 h 201"/>
                  <a:gd name="T4" fmla="*/ 306 w 306"/>
                  <a:gd name="T5" fmla="*/ 21 h 201"/>
                  <a:gd name="T6" fmla="*/ 306 w 306"/>
                  <a:gd name="T7" fmla="*/ 180 h 201"/>
                  <a:gd name="T8" fmla="*/ 285 w 306"/>
                  <a:gd name="T9" fmla="*/ 201 h 201"/>
                  <a:gd name="T10" fmla="*/ 21 w 306"/>
                  <a:gd name="T11" fmla="*/ 201 h 201"/>
                  <a:gd name="T12" fmla="*/ 0 w 306"/>
                  <a:gd name="T13" fmla="*/ 180 h 201"/>
                  <a:gd name="T14" fmla="*/ 0 w 306"/>
                  <a:gd name="T15" fmla="*/ 21 h 201"/>
                  <a:gd name="T16" fmla="*/ 21 w 306"/>
                  <a:gd name="T1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201">
                    <a:moveTo>
                      <a:pt x="21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96" y="0"/>
                      <a:pt x="306" y="9"/>
                      <a:pt x="306" y="21"/>
                    </a:cubicBezTo>
                    <a:cubicBezTo>
                      <a:pt x="306" y="180"/>
                      <a:pt x="306" y="180"/>
                      <a:pt x="306" y="180"/>
                    </a:cubicBezTo>
                    <a:cubicBezTo>
                      <a:pt x="306" y="192"/>
                      <a:pt x="296" y="201"/>
                      <a:pt x="285" y="201"/>
                    </a:cubicBezTo>
                    <a:cubicBezTo>
                      <a:pt x="21" y="201"/>
                      <a:pt x="21" y="201"/>
                      <a:pt x="21" y="201"/>
                    </a:cubicBezTo>
                    <a:cubicBezTo>
                      <a:pt x="10" y="201"/>
                      <a:pt x="0" y="192"/>
                      <a:pt x="0" y="18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10" y="0"/>
                      <a:pt x="21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śḻïḍê">
                <a:extLst>
                  <a:ext uri="{FF2B5EF4-FFF2-40B4-BE49-F238E27FC236}">
                    <a16:creationId xmlns:a16="http://schemas.microsoft.com/office/drawing/2014/main" id="{B0AB7CD3-AC7A-4E9D-B188-2773948EF6A3}"/>
                  </a:ext>
                </a:extLst>
              </p:cNvPr>
              <p:cNvSpPr/>
              <p:nvPr/>
            </p:nvSpPr>
            <p:spPr bwMode="auto">
              <a:xfrm>
                <a:off x="4451351" y="4276687"/>
                <a:ext cx="242888" cy="261938"/>
              </a:xfrm>
              <a:custGeom>
                <a:avLst/>
                <a:gdLst>
                  <a:gd name="T0" fmla="*/ 13 w 94"/>
                  <a:gd name="T1" fmla="*/ 0 h 101"/>
                  <a:gd name="T2" fmla="*/ 81 w 94"/>
                  <a:gd name="T3" fmla="*/ 0 h 101"/>
                  <a:gd name="T4" fmla="*/ 94 w 94"/>
                  <a:gd name="T5" fmla="*/ 13 h 101"/>
                  <a:gd name="T6" fmla="*/ 94 w 94"/>
                  <a:gd name="T7" fmla="*/ 88 h 101"/>
                  <a:gd name="T8" fmla="*/ 81 w 94"/>
                  <a:gd name="T9" fmla="*/ 101 h 101"/>
                  <a:gd name="T10" fmla="*/ 13 w 94"/>
                  <a:gd name="T11" fmla="*/ 101 h 101"/>
                  <a:gd name="T12" fmla="*/ 0 w 94"/>
                  <a:gd name="T13" fmla="*/ 88 h 101"/>
                  <a:gd name="T14" fmla="*/ 0 w 94"/>
                  <a:gd name="T15" fmla="*/ 13 h 101"/>
                  <a:gd name="T16" fmla="*/ 13 w 94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01">
                    <a:moveTo>
                      <a:pt x="13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96"/>
                      <a:pt x="89" y="101"/>
                      <a:pt x="81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5" y="101"/>
                      <a:pt x="0" y="96"/>
                      <a:pt x="0" y="8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ïṩlïḓe">
                <a:extLst>
                  <a:ext uri="{FF2B5EF4-FFF2-40B4-BE49-F238E27FC236}">
                    <a16:creationId xmlns:a16="http://schemas.microsoft.com/office/drawing/2014/main" id="{677A3727-E606-4503-8C5D-FAD5429A9CD3}"/>
                  </a:ext>
                </a:extLst>
              </p:cNvPr>
              <p:cNvSpPr/>
              <p:nvPr/>
            </p:nvSpPr>
            <p:spPr bwMode="auto">
              <a:xfrm>
                <a:off x="4464051" y="4292562"/>
                <a:ext cx="217488" cy="233363"/>
              </a:xfrm>
              <a:custGeom>
                <a:avLst/>
                <a:gdLst>
                  <a:gd name="T0" fmla="*/ 9 w 84"/>
                  <a:gd name="T1" fmla="*/ 0 h 90"/>
                  <a:gd name="T2" fmla="*/ 75 w 84"/>
                  <a:gd name="T3" fmla="*/ 0 h 90"/>
                  <a:gd name="T4" fmla="*/ 84 w 84"/>
                  <a:gd name="T5" fmla="*/ 9 h 90"/>
                  <a:gd name="T6" fmla="*/ 84 w 84"/>
                  <a:gd name="T7" fmla="*/ 81 h 90"/>
                  <a:gd name="T8" fmla="*/ 75 w 84"/>
                  <a:gd name="T9" fmla="*/ 90 h 90"/>
                  <a:gd name="T10" fmla="*/ 9 w 84"/>
                  <a:gd name="T11" fmla="*/ 90 h 90"/>
                  <a:gd name="T12" fmla="*/ 0 w 84"/>
                  <a:gd name="T13" fmla="*/ 81 h 90"/>
                  <a:gd name="T14" fmla="*/ 0 w 84"/>
                  <a:gd name="T15" fmla="*/ 9 h 90"/>
                  <a:gd name="T16" fmla="*/ 9 w 84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90">
                    <a:moveTo>
                      <a:pt x="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86"/>
                      <a:pt x="80" y="90"/>
                      <a:pt x="75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90"/>
                      <a:pt x="0" y="86"/>
                      <a:pt x="0" y="8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ïŝ1iďê">
                <a:extLst>
                  <a:ext uri="{FF2B5EF4-FFF2-40B4-BE49-F238E27FC236}">
                    <a16:creationId xmlns:a16="http://schemas.microsoft.com/office/drawing/2014/main" id="{FFF7AC46-8FCC-445F-B8D7-EBD7A74D45AF}"/>
                  </a:ext>
                </a:extLst>
              </p:cNvPr>
              <p:cNvSpPr/>
              <p:nvPr/>
            </p:nvSpPr>
            <p:spPr bwMode="auto">
              <a:xfrm>
                <a:off x="4138613" y="4276687"/>
                <a:ext cx="246063" cy="261938"/>
              </a:xfrm>
              <a:custGeom>
                <a:avLst/>
                <a:gdLst>
                  <a:gd name="T0" fmla="*/ 13 w 95"/>
                  <a:gd name="T1" fmla="*/ 0 h 101"/>
                  <a:gd name="T2" fmla="*/ 82 w 95"/>
                  <a:gd name="T3" fmla="*/ 0 h 101"/>
                  <a:gd name="T4" fmla="*/ 95 w 95"/>
                  <a:gd name="T5" fmla="*/ 13 h 101"/>
                  <a:gd name="T6" fmla="*/ 95 w 95"/>
                  <a:gd name="T7" fmla="*/ 88 h 101"/>
                  <a:gd name="T8" fmla="*/ 82 w 95"/>
                  <a:gd name="T9" fmla="*/ 101 h 101"/>
                  <a:gd name="T10" fmla="*/ 13 w 95"/>
                  <a:gd name="T11" fmla="*/ 101 h 101"/>
                  <a:gd name="T12" fmla="*/ 0 w 95"/>
                  <a:gd name="T13" fmla="*/ 88 h 101"/>
                  <a:gd name="T14" fmla="*/ 0 w 95"/>
                  <a:gd name="T15" fmla="*/ 13 h 101"/>
                  <a:gd name="T16" fmla="*/ 13 w 95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1">
                    <a:moveTo>
                      <a:pt x="13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9" y="0"/>
                      <a:pt x="95" y="6"/>
                      <a:pt x="95" y="13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96"/>
                      <a:pt x="89" y="101"/>
                      <a:pt x="8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96"/>
                      <a:pt x="0" y="8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ï$ľide">
                <a:extLst>
                  <a:ext uri="{FF2B5EF4-FFF2-40B4-BE49-F238E27FC236}">
                    <a16:creationId xmlns:a16="http://schemas.microsoft.com/office/drawing/2014/main" id="{8A5F3392-51F0-4304-BECE-3A341BCC66A1}"/>
                  </a:ext>
                </a:extLst>
              </p:cNvPr>
              <p:cNvSpPr/>
              <p:nvPr/>
            </p:nvSpPr>
            <p:spPr bwMode="auto">
              <a:xfrm>
                <a:off x="4154488" y="4292562"/>
                <a:ext cx="215900" cy="233363"/>
              </a:xfrm>
              <a:custGeom>
                <a:avLst/>
                <a:gdLst>
                  <a:gd name="T0" fmla="*/ 9 w 84"/>
                  <a:gd name="T1" fmla="*/ 0 h 90"/>
                  <a:gd name="T2" fmla="*/ 75 w 84"/>
                  <a:gd name="T3" fmla="*/ 0 h 90"/>
                  <a:gd name="T4" fmla="*/ 84 w 84"/>
                  <a:gd name="T5" fmla="*/ 9 h 90"/>
                  <a:gd name="T6" fmla="*/ 84 w 84"/>
                  <a:gd name="T7" fmla="*/ 81 h 90"/>
                  <a:gd name="T8" fmla="*/ 75 w 84"/>
                  <a:gd name="T9" fmla="*/ 90 h 90"/>
                  <a:gd name="T10" fmla="*/ 9 w 84"/>
                  <a:gd name="T11" fmla="*/ 90 h 90"/>
                  <a:gd name="T12" fmla="*/ 0 w 84"/>
                  <a:gd name="T13" fmla="*/ 81 h 90"/>
                  <a:gd name="T14" fmla="*/ 0 w 84"/>
                  <a:gd name="T15" fmla="*/ 9 h 90"/>
                  <a:gd name="T16" fmla="*/ 9 w 84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90">
                    <a:moveTo>
                      <a:pt x="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86"/>
                      <a:pt x="80" y="90"/>
                      <a:pt x="75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90"/>
                      <a:pt x="0" y="86"/>
                      <a:pt x="0" y="8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ś1îḓè">
                <a:extLst>
                  <a:ext uri="{FF2B5EF4-FFF2-40B4-BE49-F238E27FC236}">
                    <a16:creationId xmlns:a16="http://schemas.microsoft.com/office/drawing/2014/main" id="{C0C06302-A9FA-43B9-BFF0-8F39EB62A20F}"/>
                  </a:ext>
                </a:extLst>
              </p:cNvPr>
              <p:cNvSpPr/>
              <p:nvPr/>
            </p:nvSpPr>
            <p:spPr bwMode="auto">
              <a:xfrm>
                <a:off x="4064001" y="4075074"/>
                <a:ext cx="708025" cy="269875"/>
              </a:xfrm>
              <a:custGeom>
                <a:avLst/>
                <a:gdLst>
                  <a:gd name="T0" fmla="*/ 5 w 274"/>
                  <a:gd name="T1" fmla="*/ 0 h 104"/>
                  <a:gd name="T2" fmla="*/ 269 w 274"/>
                  <a:gd name="T3" fmla="*/ 0 h 104"/>
                  <a:gd name="T4" fmla="*/ 274 w 274"/>
                  <a:gd name="T5" fmla="*/ 0 h 104"/>
                  <a:gd name="T6" fmla="*/ 274 w 274"/>
                  <a:gd name="T7" fmla="*/ 85 h 104"/>
                  <a:gd name="T8" fmla="*/ 255 w 274"/>
                  <a:gd name="T9" fmla="*/ 104 h 104"/>
                  <a:gd name="T10" fmla="*/ 19 w 274"/>
                  <a:gd name="T11" fmla="*/ 104 h 104"/>
                  <a:gd name="T12" fmla="*/ 0 w 274"/>
                  <a:gd name="T13" fmla="*/ 85 h 104"/>
                  <a:gd name="T14" fmla="*/ 0 w 274"/>
                  <a:gd name="T15" fmla="*/ 0 h 104"/>
                  <a:gd name="T16" fmla="*/ 5 w 27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104">
                    <a:moveTo>
                      <a:pt x="5" y="0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271" y="0"/>
                      <a:pt x="272" y="0"/>
                      <a:pt x="274" y="0"/>
                    </a:cubicBezTo>
                    <a:cubicBezTo>
                      <a:pt x="274" y="85"/>
                      <a:pt x="274" y="85"/>
                      <a:pt x="274" y="85"/>
                    </a:cubicBezTo>
                    <a:cubicBezTo>
                      <a:pt x="274" y="95"/>
                      <a:pt x="266" y="104"/>
                      <a:pt x="255" y="104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8" y="104"/>
                      <a:pt x="0" y="95"/>
                      <a:pt x="0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íṣḷîḑé">
                <a:extLst>
                  <a:ext uri="{FF2B5EF4-FFF2-40B4-BE49-F238E27FC236}">
                    <a16:creationId xmlns:a16="http://schemas.microsoft.com/office/drawing/2014/main" id="{FBA5D9B3-78CD-4CB0-A7E4-1A7D167BB2B4}"/>
                  </a:ext>
                </a:extLst>
              </p:cNvPr>
              <p:cNvSpPr/>
              <p:nvPr/>
            </p:nvSpPr>
            <p:spPr bwMode="auto">
              <a:xfrm>
                <a:off x="4081463" y="4075074"/>
                <a:ext cx="673100" cy="250825"/>
              </a:xfrm>
              <a:custGeom>
                <a:avLst/>
                <a:gdLst>
                  <a:gd name="T0" fmla="*/ 0 w 260"/>
                  <a:gd name="T1" fmla="*/ 0 h 97"/>
                  <a:gd name="T2" fmla="*/ 260 w 260"/>
                  <a:gd name="T3" fmla="*/ 0 h 97"/>
                  <a:gd name="T4" fmla="*/ 260 w 260"/>
                  <a:gd name="T5" fmla="*/ 85 h 97"/>
                  <a:gd name="T6" fmla="*/ 249 w 260"/>
                  <a:gd name="T7" fmla="*/ 97 h 97"/>
                  <a:gd name="T8" fmla="*/ 11 w 260"/>
                  <a:gd name="T9" fmla="*/ 97 h 97"/>
                  <a:gd name="T10" fmla="*/ 0 w 260"/>
                  <a:gd name="T11" fmla="*/ 85 h 97"/>
                  <a:gd name="T12" fmla="*/ 0 w 260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97">
                    <a:moveTo>
                      <a:pt x="0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92"/>
                      <a:pt x="255" y="97"/>
                      <a:pt x="249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5" y="97"/>
                      <a:pt x="0" y="92"/>
                      <a:pt x="0" y="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Slïḍe">
                <a:extLst>
                  <a:ext uri="{FF2B5EF4-FFF2-40B4-BE49-F238E27FC236}">
                    <a16:creationId xmlns:a16="http://schemas.microsoft.com/office/drawing/2014/main" id="{2F09E1EC-258B-4035-A4B7-3FAB59372CAA}"/>
                  </a:ext>
                </a:extLst>
              </p:cNvPr>
              <p:cNvSpPr/>
              <p:nvPr/>
            </p:nvSpPr>
            <p:spPr bwMode="auto">
              <a:xfrm>
                <a:off x="4217988" y="4075074"/>
                <a:ext cx="88900" cy="319088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ṩliḑè">
                <a:extLst>
                  <a:ext uri="{FF2B5EF4-FFF2-40B4-BE49-F238E27FC236}">
                    <a16:creationId xmlns:a16="http://schemas.microsoft.com/office/drawing/2014/main" id="{52C2640F-99A7-4496-9BA5-102FDBA8E4C6}"/>
                  </a:ext>
                </a:extLst>
              </p:cNvPr>
              <p:cNvSpPr/>
              <p:nvPr/>
            </p:nvSpPr>
            <p:spPr bwMode="auto">
              <a:xfrm>
                <a:off x="4233863" y="4075074"/>
                <a:ext cx="53975" cy="319088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ṧ1iḓê">
                <a:extLst>
                  <a:ext uri="{FF2B5EF4-FFF2-40B4-BE49-F238E27FC236}">
                    <a16:creationId xmlns:a16="http://schemas.microsoft.com/office/drawing/2014/main" id="{BCF0A5D7-6EDD-4EB7-B917-0925DBF5ECD4}"/>
                  </a:ext>
                </a:extLst>
              </p:cNvPr>
              <p:cNvSpPr/>
              <p:nvPr/>
            </p:nvSpPr>
            <p:spPr bwMode="auto">
              <a:xfrm>
                <a:off x="4200526" y="4383049"/>
                <a:ext cx="123825" cy="106363"/>
              </a:xfrm>
              <a:custGeom>
                <a:avLst/>
                <a:gdLst>
                  <a:gd name="T0" fmla="*/ 6 w 48"/>
                  <a:gd name="T1" fmla="*/ 0 h 41"/>
                  <a:gd name="T2" fmla="*/ 24 w 48"/>
                  <a:gd name="T3" fmla="*/ 0 h 41"/>
                  <a:gd name="T4" fmla="*/ 42 w 48"/>
                  <a:gd name="T5" fmla="*/ 0 h 41"/>
                  <a:gd name="T6" fmla="*/ 46 w 48"/>
                  <a:gd name="T7" fmla="*/ 6 h 41"/>
                  <a:gd name="T8" fmla="*/ 38 w 48"/>
                  <a:gd name="T9" fmla="*/ 37 h 41"/>
                  <a:gd name="T10" fmla="*/ 34 w 48"/>
                  <a:gd name="T11" fmla="*/ 41 h 41"/>
                  <a:gd name="T12" fmla="*/ 24 w 48"/>
                  <a:gd name="T13" fmla="*/ 41 h 41"/>
                  <a:gd name="T14" fmla="*/ 14 w 48"/>
                  <a:gd name="T15" fmla="*/ 41 h 41"/>
                  <a:gd name="T16" fmla="*/ 9 w 48"/>
                  <a:gd name="T17" fmla="*/ 37 h 41"/>
                  <a:gd name="T18" fmla="*/ 1 w 48"/>
                  <a:gd name="T19" fmla="*/ 6 h 41"/>
                  <a:gd name="T20" fmla="*/ 6 w 48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1">
                    <a:moveTo>
                      <a:pt x="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6" y="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9"/>
                      <a:pt x="37" y="41"/>
                      <a:pt x="3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10" y="39"/>
                      <a:pt x="9" y="3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2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ṡlïḑe">
                <a:extLst>
                  <a:ext uri="{FF2B5EF4-FFF2-40B4-BE49-F238E27FC236}">
                    <a16:creationId xmlns:a16="http://schemas.microsoft.com/office/drawing/2014/main" id="{455A9854-8CD1-48A3-870E-C88BD7C16059}"/>
                  </a:ext>
                </a:extLst>
              </p:cNvPr>
              <p:cNvSpPr/>
              <p:nvPr/>
            </p:nvSpPr>
            <p:spPr bwMode="auto">
              <a:xfrm>
                <a:off x="4217988" y="4398924"/>
                <a:ext cx="88900" cy="74613"/>
              </a:xfrm>
              <a:custGeom>
                <a:avLst/>
                <a:gdLst>
                  <a:gd name="T0" fmla="*/ 4 w 34"/>
                  <a:gd name="T1" fmla="*/ 0 h 29"/>
                  <a:gd name="T2" fmla="*/ 17 w 34"/>
                  <a:gd name="T3" fmla="*/ 0 h 29"/>
                  <a:gd name="T4" fmla="*/ 30 w 34"/>
                  <a:gd name="T5" fmla="*/ 0 h 29"/>
                  <a:gd name="T6" fmla="*/ 33 w 34"/>
                  <a:gd name="T7" fmla="*/ 5 h 29"/>
                  <a:gd name="T8" fmla="*/ 27 w 34"/>
                  <a:gd name="T9" fmla="*/ 27 h 29"/>
                  <a:gd name="T10" fmla="*/ 24 w 34"/>
                  <a:gd name="T11" fmla="*/ 29 h 29"/>
                  <a:gd name="T12" fmla="*/ 17 w 34"/>
                  <a:gd name="T13" fmla="*/ 29 h 29"/>
                  <a:gd name="T14" fmla="*/ 10 w 34"/>
                  <a:gd name="T15" fmla="*/ 29 h 29"/>
                  <a:gd name="T16" fmla="*/ 6 w 34"/>
                  <a:gd name="T17" fmla="*/ 27 h 29"/>
                  <a:gd name="T18" fmla="*/ 1 w 34"/>
                  <a:gd name="T19" fmla="*/ 5 h 29"/>
                  <a:gd name="T20" fmla="*/ 4 w 34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29">
                    <a:moveTo>
                      <a:pt x="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3" y="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8"/>
                      <a:pt x="26" y="29"/>
                      <a:pt x="24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8" y="29"/>
                      <a:pt x="7" y="28"/>
                      <a:pt x="6" y="2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$ļïḑe">
                <a:extLst>
                  <a:ext uri="{FF2B5EF4-FFF2-40B4-BE49-F238E27FC236}">
                    <a16:creationId xmlns:a16="http://schemas.microsoft.com/office/drawing/2014/main" id="{BD9DABEA-596D-4BE3-B1F4-7208B02EFBDB}"/>
                  </a:ext>
                </a:extLst>
              </p:cNvPr>
              <p:cNvSpPr/>
              <p:nvPr/>
            </p:nvSpPr>
            <p:spPr bwMode="auto">
              <a:xfrm>
                <a:off x="4257676" y="4424324"/>
                <a:ext cx="7938" cy="33338"/>
              </a:xfrm>
              <a:custGeom>
                <a:avLst/>
                <a:gdLst>
                  <a:gd name="T0" fmla="*/ 2 w 3"/>
                  <a:gd name="T1" fmla="*/ 0 h 13"/>
                  <a:gd name="T2" fmla="*/ 2 w 3"/>
                  <a:gd name="T3" fmla="*/ 0 h 13"/>
                  <a:gd name="T4" fmla="*/ 3 w 3"/>
                  <a:gd name="T5" fmla="*/ 2 h 13"/>
                  <a:gd name="T6" fmla="*/ 3 w 3"/>
                  <a:gd name="T7" fmla="*/ 12 h 13"/>
                  <a:gd name="T8" fmla="*/ 2 w 3"/>
                  <a:gd name="T9" fmla="*/ 13 h 13"/>
                  <a:gd name="T10" fmla="*/ 2 w 3"/>
                  <a:gd name="T11" fmla="*/ 13 h 13"/>
                  <a:gd name="T12" fmla="*/ 0 w 3"/>
                  <a:gd name="T13" fmla="*/ 12 h 13"/>
                  <a:gd name="T14" fmla="*/ 0 w 3"/>
                  <a:gd name="T15" fmla="*/ 2 h 13"/>
                  <a:gd name="T16" fmla="*/ 2 w 3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ś1ídê">
                <a:extLst>
                  <a:ext uri="{FF2B5EF4-FFF2-40B4-BE49-F238E27FC236}">
                    <a16:creationId xmlns:a16="http://schemas.microsoft.com/office/drawing/2014/main" id="{FF435DEC-C154-4ECD-AE5E-7AAB459DB241}"/>
                  </a:ext>
                </a:extLst>
              </p:cNvPr>
              <p:cNvSpPr/>
              <p:nvPr/>
            </p:nvSpPr>
            <p:spPr bwMode="auto">
              <a:xfrm>
                <a:off x="4252913" y="4414799"/>
                <a:ext cx="20638" cy="20638"/>
              </a:xfrm>
              <a:prstGeom prst="ellipse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sḷíḍé">
                <a:extLst>
                  <a:ext uri="{FF2B5EF4-FFF2-40B4-BE49-F238E27FC236}">
                    <a16:creationId xmlns:a16="http://schemas.microsoft.com/office/drawing/2014/main" id="{1793EBE0-4BFB-4F9A-B295-C355A4405C15}"/>
                  </a:ext>
                </a:extLst>
              </p:cNvPr>
              <p:cNvSpPr/>
              <p:nvPr/>
            </p:nvSpPr>
            <p:spPr bwMode="auto">
              <a:xfrm>
                <a:off x="4529138" y="4075074"/>
                <a:ext cx="87313" cy="319088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sļîďê">
                <a:extLst>
                  <a:ext uri="{FF2B5EF4-FFF2-40B4-BE49-F238E27FC236}">
                    <a16:creationId xmlns:a16="http://schemas.microsoft.com/office/drawing/2014/main" id="{712418FA-AEB0-4350-B188-AD2326AB10E2}"/>
                  </a:ext>
                </a:extLst>
              </p:cNvPr>
              <p:cNvSpPr/>
              <p:nvPr/>
            </p:nvSpPr>
            <p:spPr bwMode="auto">
              <a:xfrm>
                <a:off x="4546601" y="4075074"/>
                <a:ext cx="53975" cy="319088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sḷïḑe">
                <a:extLst>
                  <a:ext uri="{FF2B5EF4-FFF2-40B4-BE49-F238E27FC236}">
                    <a16:creationId xmlns:a16="http://schemas.microsoft.com/office/drawing/2014/main" id="{3CD7517F-127A-4CA1-890E-2A5C92BD152D}"/>
                  </a:ext>
                </a:extLst>
              </p:cNvPr>
              <p:cNvSpPr/>
              <p:nvPr/>
            </p:nvSpPr>
            <p:spPr bwMode="auto">
              <a:xfrm>
                <a:off x="4510088" y="4383049"/>
                <a:ext cx="125413" cy="106363"/>
              </a:xfrm>
              <a:custGeom>
                <a:avLst/>
                <a:gdLst>
                  <a:gd name="T0" fmla="*/ 6 w 48"/>
                  <a:gd name="T1" fmla="*/ 0 h 41"/>
                  <a:gd name="T2" fmla="*/ 24 w 48"/>
                  <a:gd name="T3" fmla="*/ 0 h 41"/>
                  <a:gd name="T4" fmla="*/ 42 w 48"/>
                  <a:gd name="T5" fmla="*/ 0 h 41"/>
                  <a:gd name="T6" fmla="*/ 47 w 48"/>
                  <a:gd name="T7" fmla="*/ 6 h 41"/>
                  <a:gd name="T8" fmla="*/ 39 w 48"/>
                  <a:gd name="T9" fmla="*/ 37 h 41"/>
                  <a:gd name="T10" fmla="*/ 34 w 48"/>
                  <a:gd name="T11" fmla="*/ 41 h 41"/>
                  <a:gd name="T12" fmla="*/ 24 w 48"/>
                  <a:gd name="T13" fmla="*/ 41 h 41"/>
                  <a:gd name="T14" fmla="*/ 14 w 48"/>
                  <a:gd name="T15" fmla="*/ 41 h 41"/>
                  <a:gd name="T16" fmla="*/ 9 w 48"/>
                  <a:gd name="T17" fmla="*/ 37 h 41"/>
                  <a:gd name="T18" fmla="*/ 1 w 48"/>
                  <a:gd name="T19" fmla="*/ 6 h 41"/>
                  <a:gd name="T20" fmla="*/ 6 w 48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1">
                    <a:moveTo>
                      <a:pt x="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7" y="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8" y="39"/>
                      <a:pt x="37" y="41"/>
                      <a:pt x="3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10" y="39"/>
                      <a:pt x="9" y="3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2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íSļiḋè">
                <a:extLst>
                  <a:ext uri="{FF2B5EF4-FFF2-40B4-BE49-F238E27FC236}">
                    <a16:creationId xmlns:a16="http://schemas.microsoft.com/office/drawing/2014/main" id="{E7452E79-424A-4C83-9C55-BCEBCA08AA7B}"/>
                  </a:ext>
                </a:extLst>
              </p:cNvPr>
              <p:cNvSpPr/>
              <p:nvPr/>
            </p:nvSpPr>
            <p:spPr bwMode="auto">
              <a:xfrm>
                <a:off x="4529138" y="4398924"/>
                <a:ext cx="87313" cy="74613"/>
              </a:xfrm>
              <a:custGeom>
                <a:avLst/>
                <a:gdLst>
                  <a:gd name="T0" fmla="*/ 4 w 34"/>
                  <a:gd name="T1" fmla="*/ 0 h 29"/>
                  <a:gd name="T2" fmla="*/ 17 w 34"/>
                  <a:gd name="T3" fmla="*/ 0 h 29"/>
                  <a:gd name="T4" fmla="*/ 30 w 34"/>
                  <a:gd name="T5" fmla="*/ 0 h 29"/>
                  <a:gd name="T6" fmla="*/ 33 w 34"/>
                  <a:gd name="T7" fmla="*/ 5 h 29"/>
                  <a:gd name="T8" fmla="*/ 27 w 34"/>
                  <a:gd name="T9" fmla="*/ 27 h 29"/>
                  <a:gd name="T10" fmla="*/ 24 w 34"/>
                  <a:gd name="T11" fmla="*/ 29 h 29"/>
                  <a:gd name="T12" fmla="*/ 17 w 34"/>
                  <a:gd name="T13" fmla="*/ 29 h 29"/>
                  <a:gd name="T14" fmla="*/ 10 w 34"/>
                  <a:gd name="T15" fmla="*/ 29 h 29"/>
                  <a:gd name="T16" fmla="*/ 7 w 34"/>
                  <a:gd name="T17" fmla="*/ 27 h 29"/>
                  <a:gd name="T18" fmla="*/ 1 w 34"/>
                  <a:gd name="T19" fmla="*/ 5 h 29"/>
                  <a:gd name="T20" fmla="*/ 4 w 34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29">
                    <a:moveTo>
                      <a:pt x="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3" y="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8"/>
                      <a:pt x="26" y="29"/>
                      <a:pt x="24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8" y="29"/>
                      <a:pt x="7" y="28"/>
                      <a:pt x="7" y="2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ŝḻiďè">
                <a:extLst>
                  <a:ext uri="{FF2B5EF4-FFF2-40B4-BE49-F238E27FC236}">
                    <a16:creationId xmlns:a16="http://schemas.microsoft.com/office/drawing/2014/main" id="{C03A9EF4-9C1A-4E0D-8D54-1759DAC519F9}"/>
                  </a:ext>
                </a:extLst>
              </p:cNvPr>
              <p:cNvSpPr/>
              <p:nvPr/>
            </p:nvSpPr>
            <p:spPr bwMode="auto">
              <a:xfrm>
                <a:off x="4570413" y="4424324"/>
                <a:ext cx="4763" cy="33338"/>
              </a:xfrm>
              <a:custGeom>
                <a:avLst/>
                <a:gdLst>
                  <a:gd name="T0" fmla="*/ 1 w 2"/>
                  <a:gd name="T1" fmla="*/ 0 h 13"/>
                  <a:gd name="T2" fmla="*/ 1 w 2"/>
                  <a:gd name="T3" fmla="*/ 0 h 13"/>
                  <a:gd name="T4" fmla="*/ 2 w 2"/>
                  <a:gd name="T5" fmla="*/ 2 h 13"/>
                  <a:gd name="T6" fmla="*/ 2 w 2"/>
                  <a:gd name="T7" fmla="*/ 12 h 13"/>
                  <a:gd name="T8" fmla="*/ 1 w 2"/>
                  <a:gd name="T9" fmla="*/ 13 h 13"/>
                  <a:gd name="T10" fmla="*/ 1 w 2"/>
                  <a:gd name="T11" fmla="*/ 13 h 13"/>
                  <a:gd name="T12" fmla="*/ 0 w 2"/>
                  <a:gd name="T13" fmla="*/ 12 h 13"/>
                  <a:gd name="T14" fmla="*/ 0 w 2"/>
                  <a:gd name="T15" fmla="*/ 2 h 13"/>
                  <a:gd name="T16" fmla="*/ 1 w 2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ṩļíḑé">
                <a:extLst>
                  <a:ext uri="{FF2B5EF4-FFF2-40B4-BE49-F238E27FC236}">
                    <a16:creationId xmlns:a16="http://schemas.microsoft.com/office/drawing/2014/main" id="{C9DB62D9-6F3D-492B-B25B-FEA9BFA87A40}"/>
                  </a:ext>
                </a:extLst>
              </p:cNvPr>
              <p:cNvSpPr/>
              <p:nvPr/>
            </p:nvSpPr>
            <p:spPr bwMode="auto">
              <a:xfrm>
                <a:off x="4562476" y="4414799"/>
                <a:ext cx="20638" cy="20638"/>
              </a:xfrm>
              <a:prstGeom prst="ellipse">
                <a:avLst/>
              </a:pr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iṣ1îdè">
                <a:extLst>
                  <a:ext uri="{FF2B5EF4-FFF2-40B4-BE49-F238E27FC236}">
                    <a16:creationId xmlns:a16="http://schemas.microsoft.com/office/drawing/2014/main" id="{4366760C-5BF9-4F2E-AA10-05E4C9028480}"/>
                  </a:ext>
                </a:extLst>
              </p:cNvPr>
              <p:cNvSpPr/>
              <p:nvPr/>
            </p:nvSpPr>
            <p:spPr bwMode="auto">
              <a:xfrm>
                <a:off x="4287838" y="4051262"/>
                <a:ext cx="258763" cy="23813"/>
              </a:xfrm>
              <a:custGeom>
                <a:avLst/>
                <a:gdLst>
                  <a:gd name="T0" fmla="*/ 0 w 100"/>
                  <a:gd name="T1" fmla="*/ 9 h 9"/>
                  <a:gd name="T2" fmla="*/ 100 w 100"/>
                  <a:gd name="T3" fmla="*/ 9 h 9"/>
                  <a:gd name="T4" fmla="*/ 100 w 100"/>
                  <a:gd name="T5" fmla="*/ 5 h 9"/>
                  <a:gd name="T6" fmla="*/ 95 w 100"/>
                  <a:gd name="T7" fmla="*/ 0 h 9"/>
                  <a:gd name="T8" fmla="*/ 5 w 100"/>
                  <a:gd name="T9" fmla="*/ 0 h 9"/>
                  <a:gd name="T10" fmla="*/ 0 w 100"/>
                  <a:gd name="T11" fmla="*/ 5 h 9"/>
                  <a:gd name="T12" fmla="*/ 0 w 100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9">
                    <a:moveTo>
                      <a:pt x="0" y="9"/>
                    </a:move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2"/>
                      <a:pt x="98" y="0"/>
                      <a:pt x="9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šľîḓè">
                <a:extLst>
                  <a:ext uri="{FF2B5EF4-FFF2-40B4-BE49-F238E27FC236}">
                    <a16:creationId xmlns:a16="http://schemas.microsoft.com/office/drawing/2014/main" id="{DCDF3A84-D640-460A-823C-777D0B296109}"/>
                  </a:ext>
                </a:extLst>
              </p:cNvPr>
              <p:cNvSpPr/>
              <p:nvPr/>
            </p:nvSpPr>
            <p:spPr bwMode="auto">
              <a:xfrm>
                <a:off x="5268913" y="4386224"/>
                <a:ext cx="498475" cy="231775"/>
              </a:xfrm>
              <a:custGeom>
                <a:avLst/>
                <a:gdLst>
                  <a:gd name="T0" fmla="*/ 36 w 314"/>
                  <a:gd name="T1" fmla="*/ 0 h 146"/>
                  <a:gd name="T2" fmla="*/ 262 w 314"/>
                  <a:gd name="T3" fmla="*/ 1 h 146"/>
                  <a:gd name="T4" fmla="*/ 314 w 314"/>
                  <a:gd name="T5" fmla="*/ 145 h 146"/>
                  <a:gd name="T6" fmla="*/ 0 w 314"/>
                  <a:gd name="T7" fmla="*/ 146 h 146"/>
                  <a:gd name="T8" fmla="*/ 36 w 314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146">
                    <a:moveTo>
                      <a:pt x="36" y="0"/>
                    </a:moveTo>
                    <a:lnTo>
                      <a:pt x="262" y="1"/>
                    </a:lnTo>
                    <a:lnTo>
                      <a:pt x="314" y="145"/>
                    </a:lnTo>
                    <a:lnTo>
                      <a:pt x="0" y="14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íṡḷïďe">
                <a:extLst>
                  <a:ext uri="{FF2B5EF4-FFF2-40B4-BE49-F238E27FC236}">
                    <a16:creationId xmlns:a16="http://schemas.microsoft.com/office/drawing/2014/main" id="{0420F20C-A223-45CE-B358-70444B0F9A44}"/>
                  </a:ext>
                </a:extLst>
              </p:cNvPr>
              <p:cNvSpPr/>
              <p:nvPr/>
            </p:nvSpPr>
            <p:spPr bwMode="auto">
              <a:xfrm>
                <a:off x="5224463" y="4432262"/>
                <a:ext cx="188913" cy="122238"/>
              </a:xfrm>
              <a:custGeom>
                <a:avLst/>
                <a:gdLst>
                  <a:gd name="T0" fmla="*/ 66 w 73"/>
                  <a:gd name="T1" fmla="*/ 1 h 47"/>
                  <a:gd name="T2" fmla="*/ 2 w 73"/>
                  <a:gd name="T3" fmla="*/ 42 h 47"/>
                  <a:gd name="T4" fmla="*/ 1 w 73"/>
                  <a:gd name="T5" fmla="*/ 45 h 47"/>
                  <a:gd name="T6" fmla="*/ 1 w 73"/>
                  <a:gd name="T7" fmla="*/ 45 h 47"/>
                  <a:gd name="T8" fmla="*/ 5 w 73"/>
                  <a:gd name="T9" fmla="*/ 46 h 47"/>
                  <a:gd name="T10" fmla="*/ 69 w 73"/>
                  <a:gd name="T11" fmla="*/ 6 h 47"/>
                  <a:gd name="T12" fmla="*/ 73 w 73"/>
                  <a:gd name="T13" fmla="*/ 0 h 47"/>
                  <a:gd name="T14" fmla="*/ 66 w 73"/>
                  <a:gd name="T15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47">
                    <a:moveTo>
                      <a:pt x="66" y="1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0" y="42"/>
                      <a:pt x="0" y="44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2" y="47"/>
                      <a:pt x="3" y="47"/>
                      <a:pt x="5" y="4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ṩḻíďé">
                <a:extLst>
                  <a:ext uri="{FF2B5EF4-FFF2-40B4-BE49-F238E27FC236}">
                    <a16:creationId xmlns:a16="http://schemas.microsoft.com/office/drawing/2014/main" id="{38D5AB40-BF1A-4CF8-A04E-BCD42FC6ABF6}"/>
                  </a:ext>
                </a:extLst>
              </p:cNvPr>
              <p:cNvSpPr/>
              <p:nvPr/>
            </p:nvSpPr>
            <p:spPr bwMode="auto">
              <a:xfrm>
                <a:off x="7337426" y="4448137"/>
                <a:ext cx="188913" cy="120650"/>
              </a:xfrm>
              <a:custGeom>
                <a:avLst/>
                <a:gdLst>
                  <a:gd name="T0" fmla="*/ 8 w 73"/>
                  <a:gd name="T1" fmla="*/ 1 h 47"/>
                  <a:gd name="T2" fmla="*/ 71 w 73"/>
                  <a:gd name="T3" fmla="*/ 41 h 47"/>
                  <a:gd name="T4" fmla="*/ 72 w 73"/>
                  <a:gd name="T5" fmla="*/ 45 h 47"/>
                  <a:gd name="T6" fmla="*/ 72 w 73"/>
                  <a:gd name="T7" fmla="*/ 45 h 47"/>
                  <a:gd name="T8" fmla="*/ 69 w 73"/>
                  <a:gd name="T9" fmla="*/ 46 h 47"/>
                  <a:gd name="T10" fmla="*/ 5 w 73"/>
                  <a:gd name="T11" fmla="*/ 6 h 47"/>
                  <a:gd name="T12" fmla="*/ 0 w 73"/>
                  <a:gd name="T13" fmla="*/ 0 h 47"/>
                  <a:gd name="T14" fmla="*/ 8 w 73"/>
                  <a:gd name="T15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47">
                    <a:moveTo>
                      <a:pt x="8" y="1"/>
                    </a:moveTo>
                    <a:cubicBezTo>
                      <a:pt x="71" y="41"/>
                      <a:pt x="71" y="41"/>
                      <a:pt x="71" y="41"/>
                    </a:cubicBezTo>
                    <a:cubicBezTo>
                      <a:pt x="73" y="42"/>
                      <a:pt x="73" y="44"/>
                      <a:pt x="72" y="45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2" y="46"/>
                      <a:pt x="70" y="47"/>
                      <a:pt x="69" y="4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ṥlíḍè">
                <a:extLst>
                  <a:ext uri="{FF2B5EF4-FFF2-40B4-BE49-F238E27FC236}">
                    <a16:creationId xmlns:a16="http://schemas.microsoft.com/office/drawing/2014/main" id="{76543C11-F7DE-4A67-9DE4-8C33729760A4}"/>
                  </a:ext>
                </a:extLst>
              </p:cNvPr>
              <p:cNvSpPr/>
              <p:nvPr/>
            </p:nvSpPr>
            <p:spPr bwMode="auto">
              <a:xfrm>
                <a:off x="6853238" y="1965287"/>
                <a:ext cx="1476375" cy="1370013"/>
              </a:xfrm>
              <a:custGeom>
                <a:avLst/>
                <a:gdLst>
                  <a:gd name="T0" fmla="*/ 285 w 571"/>
                  <a:gd name="T1" fmla="*/ 0 h 529"/>
                  <a:gd name="T2" fmla="*/ 0 w 571"/>
                  <a:gd name="T3" fmla="*/ 212 h 529"/>
                  <a:gd name="T4" fmla="*/ 184 w 571"/>
                  <a:gd name="T5" fmla="*/ 411 h 529"/>
                  <a:gd name="T6" fmla="*/ 152 w 571"/>
                  <a:gd name="T7" fmla="*/ 529 h 529"/>
                  <a:gd name="T8" fmla="*/ 248 w 571"/>
                  <a:gd name="T9" fmla="*/ 423 h 529"/>
                  <a:gd name="T10" fmla="*/ 285 w 571"/>
                  <a:gd name="T11" fmla="*/ 424 h 529"/>
                  <a:gd name="T12" fmla="*/ 571 w 571"/>
                  <a:gd name="T13" fmla="*/ 212 h 529"/>
                  <a:gd name="T14" fmla="*/ 285 w 571"/>
                  <a:gd name="T1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529">
                    <a:moveTo>
                      <a:pt x="285" y="0"/>
                    </a:moveTo>
                    <a:cubicBezTo>
                      <a:pt x="128" y="0"/>
                      <a:pt x="0" y="95"/>
                      <a:pt x="0" y="212"/>
                    </a:cubicBezTo>
                    <a:cubicBezTo>
                      <a:pt x="0" y="303"/>
                      <a:pt x="77" y="380"/>
                      <a:pt x="184" y="411"/>
                    </a:cubicBezTo>
                    <a:cubicBezTo>
                      <a:pt x="152" y="529"/>
                      <a:pt x="152" y="529"/>
                      <a:pt x="152" y="529"/>
                    </a:cubicBezTo>
                    <a:cubicBezTo>
                      <a:pt x="248" y="423"/>
                      <a:pt x="248" y="423"/>
                      <a:pt x="248" y="423"/>
                    </a:cubicBezTo>
                    <a:cubicBezTo>
                      <a:pt x="260" y="424"/>
                      <a:pt x="273" y="424"/>
                      <a:pt x="285" y="424"/>
                    </a:cubicBezTo>
                    <a:cubicBezTo>
                      <a:pt x="443" y="424"/>
                      <a:pt x="571" y="329"/>
                      <a:pt x="571" y="212"/>
                    </a:cubicBezTo>
                    <a:cubicBezTo>
                      <a:pt x="571" y="95"/>
                      <a:pt x="443" y="0"/>
                      <a:pt x="285" y="0"/>
                    </a:cubicBezTo>
                    <a:close/>
                  </a:path>
                </a:pathLst>
              </a:custGeom>
              <a:solidFill>
                <a:srgbClr val="E6EA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şļiḑe">
                <a:extLst>
                  <a:ext uri="{FF2B5EF4-FFF2-40B4-BE49-F238E27FC236}">
                    <a16:creationId xmlns:a16="http://schemas.microsoft.com/office/drawing/2014/main" id="{51A41C72-7B61-4097-96FA-CC3EFA5C3810}"/>
                  </a:ext>
                </a:extLst>
              </p:cNvPr>
              <p:cNvSpPr/>
              <p:nvPr/>
            </p:nvSpPr>
            <p:spPr bwMode="auto">
              <a:xfrm>
                <a:off x="6827838" y="1943062"/>
                <a:ext cx="1525588" cy="1420813"/>
              </a:xfrm>
              <a:custGeom>
                <a:avLst/>
                <a:gdLst>
                  <a:gd name="T0" fmla="*/ 295 w 590"/>
                  <a:gd name="T1" fmla="*/ 424 h 549"/>
                  <a:gd name="T2" fmla="*/ 491 w 590"/>
                  <a:gd name="T3" fmla="*/ 363 h 549"/>
                  <a:gd name="T4" fmla="*/ 571 w 590"/>
                  <a:gd name="T5" fmla="*/ 221 h 549"/>
                  <a:gd name="T6" fmla="*/ 491 w 590"/>
                  <a:gd name="T7" fmla="*/ 79 h 549"/>
                  <a:gd name="T8" fmla="*/ 295 w 590"/>
                  <a:gd name="T9" fmla="*/ 19 h 549"/>
                  <a:gd name="T10" fmla="*/ 295 w 590"/>
                  <a:gd name="T11" fmla="*/ 0 h 549"/>
                  <a:gd name="T12" fmla="*/ 503 w 590"/>
                  <a:gd name="T13" fmla="*/ 64 h 549"/>
                  <a:gd name="T14" fmla="*/ 590 w 590"/>
                  <a:gd name="T15" fmla="*/ 221 h 549"/>
                  <a:gd name="T16" fmla="*/ 503 w 590"/>
                  <a:gd name="T17" fmla="*/ 379 h 549"/>
                  <a:gd name="T18" fmla="*/ 295 w 590"/>
                  <a:gd name="T19" fmla="*/ 443 h 549"/>
                  <a:gd name="T20" fmla="*/ 295 w 590"/>
                  <a:gd name="T21" fmla="*/ 424 h 549"/>
                  <a:gd name="T22" fmla="*/ 295 w 590"/>
                  <a:gd name="T23" fmla="*/ 19 h 549"/>
                  <a:gd name="T24" fmla="*/ 99 w 590"/>
                  <a:gd name="T25" fmla="*/ 79 h 549"/>
                  <a:gd name="T26" fmla="*/ 20 w 590"/>
                  <a:gd name="T27" fmla="*/ 221 h 549"/>
                  <a:gd name="T28" fmla="*/ 67 w 590"/>
                  <a:gd name="T29" fmla="*/ 335 h 549"/>
                  <a:gd name="T30" fmla="*/ 197 w 590"/>
                  <a:gd name="T31" fmla="*/ 410 h 549"/>
                  <a:gd name="T32" fmla="*/ 204 w 590"/>
                  <a:gd name="T33" fmla="*/ 422 h 549"/>
                  <a:gd name="T34" fmla="*/ 204 w 590"/>
                  <a:gd name="T35" fmla="*/ 423 h 549"/>
                  <a:gd name="T36" fmla="*/ 182 w 590"/>
                  <a:gd name="T37" fmla="*/ 501 h 549"/>
                  <a:gd name="T38" fmla="*/ 250 w 590"/>
                  <a:gd name="T39" fmla="*/ 425 h 549"/>
                  <a:gd name="T40" fmla="*/ 259 w 590"/>
                  <a:gd name="T41" fmla="*/ 422 h 549"/>
                  <a:gd name="T42" fmla="*/ 277 w 590"/>
                  <a:gd name="T43" fmla="*/ 423 h 549"/>
                  <a:gd name="T44" fmla="*/ 295 w 590"/>
                  <a:gd name="T45" fmla="*/ 424 h 549"/>
                  <a:gd name="T46" fmla="*/ 295 w 590"/>
                  <a:gd name="T47" fmla="*/ 443 h 549"/>
                  <a:gd name="T48" fmla="*/ 276 w 590"/>
                  <a:gd name="T49" fmla="*/ 443 h 549"/>
                  <a:gd name="T50" fmla="*/ 262 w 590"/>
                  <a:gd name="T51" fmla="*/ 442 h 549"/>
                  <a:gd name="T52" fmla="*/ 169 w 590"/>
                  <a:gd name="T53" fmla="*/ 545 h 549"/>
                  <a:gd name="T54" fmla="*/ 169 w 590"/>
                  <a:gd name="T55" fmla="*/ 545 h 549"/>
                  <a:gd name="T56" fmla="*/ 159 w 590"/>
                  <a:gd name="T57" fmla="*/ 548 h 549"/>
                  <a:gd name="T58" fmla="*/ 152 w 590"/>
                  <a:gd name="T59" fmla="*/ 536 h 549"/>
                  <a:gd name="T60" fmla="*/ 183 w 590"/>
                  <a:gd name="T61" fmla="*/ 426 h 549"/>
                  <a:gd name="T62" fmla="*/ 53 w 590"/>
                  <a:gd name="T63" fmla="*/ 348 h 549"/>
                  <a:gd name="T64" fmla="*/ 0 w 590"/>
                  <a:gd name="T65" fmla="*/ 221 h 549"/>
                  <a:gd name="T66" fmla="*/ 88 w 590"/>
                  <a:gd name="T67" fmla="*/ 64 h 549"/>
                  <a:gd name="T68" fmla="*/ 295 w 590"/>
                  <a:gd name="T69" fmla="*/ 0 h 549"/>
                  <a:gd name="T70" fmla="*/ 295 w 590"/>
                  <a:gd name="T71" fmla="*/ 19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90" h="549">
                    <a:moveTo>
                      <a:pt x="295" y="424"/>
                    </a:moveTo>
                    <a:cubicBezTo>
                      <a:pt x="372" y="424"/>
                      <a:pt x="441" y="401"/>
                      <a:pt x="491" y="363"/>
                    </a:cubicBezTo>
                    <a:cubicBezTo>
                      <a:pt x="541" y="327"/>
                      <a:pt x="571" y="277"/>
                      <a:pt x="571" y="221"/>
                    </a:cubicBezTo>
                    <a:cubicBezTo>
                      <a:pt x="571" y="166"/>
                      <a:pt x="541" y="116"/>
                      <a:pt x="491" y="79"/>
                    </a:cubicBezTo>
                    <a:cubicBezTo>
                      <a:pt x="441" y="42"/>
                      <a:pt x="372" y="19"/>
                      <a:pt x="295" y="19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376" y="0"/>
                      <a:pt x="450" y="24"/>
                      <a:pt x="503" y="64"/>
                    </a:cubicBezTo>
                    <a:cubicBezTo>
                      <a:pt x="557" y="104"/>
                      <a:pt x="590" y="160"/>
                      <a:pt x="590" y="221"/>
                    </a:cubicBezTo>
                    <a:cubicBezTo>
                      <a:pt x="590" y="283"/>
                      <a:pt x="557" y="339"/>
                      <a:pt x="503" y="379"/>
                    </a:cubicBezTo>
                    <a:cubicBezTo>
                      <a:pt x="450" y="419"/>
                      <a:pt x="376" y="443"/>
                      <a:pt x="295" y="443"/>
                    </a:cubicBezTo>
                    <a:lnTo>
                      <a:pt x="295" y="424"/>
                    </a:lnTo>
                    <a:close/>
                    <a:moveTo>
                      <a:pt x="295" y="19"/>
                    </a:moveTo>
                    <a:cubicBezTo>
                      <a:pt x="219" y="19"/>
                      <a:pt x="149" y="42"/>
                      <a:pt x="99" y="79"/>
                    </a:cubicBezTo>
                    <a:cubicBezTo>
                      <a:pt x="50" y="116"/>
                      <a:pt x="20" y="166"/>
                      <a:pt x="20" y="221"/>
                    </a:cubicBezTo>
                    <a:cubicBezTo>
                      <a:pt x="20" y="263"/>
                      <a:pt x="37" y="303"/>
                      <a:pt x="67" y="335"/>
                    </a:cubicBezTo>
                    <a:cubicBezTo>
                      <a:pt x="99" y="369"/>
                      <a:pt x="144" y="396"/>
                      <a:pt x="197" y="410"/>
                    </a:cubicBezTo>
                    <a:cubicBezTo>
                      <a:pt x="202" y="412"/>
                      <a:pt x="205" y="417"/>
                      <a:pt x="204" y="422"/>
                    </a:cubicBezTo>
                    <a:cubicBezTo>
                      <a:pt x="204" y="423"/>
                      <a:pt x="204" y="423"/>
                      <a:pt x="204" y="423"/>
                    </a:cubicBezTo>
                    <a:cubicBezTo>
                      <a:pt x="182" y="501"/>
                      <a:pt x="182" y="501"/>
                      <a:pt x="182" y="501"/>
                    </a:cubicBezTo>
                    <a:cubicBezTo>
                      <a:pt x="250" y="425"/>
                      <a:pt x="250" y="425"/>
                      <a:pt x="250" y="425"/>
                    </a:cubicBezTo>
                    <a:cubicBezTo>
                      <a:pt x="253" y="423"/>
                      <a:pt x="256" y="421"/>
                      <a:pt x="259" y="422"/>
                    </a:cubicBezTo>
                    <a:cubicBezTo>
                      <a:pt x="265" y="423"/>
                      <a:pt x="271" y="423"/>
                      <a:pt x="277" y="423"/>
                    </a:cubicBezTo>
                    <a:cubicBezTo>
                      <a:pt x="283" y="424"/>
                      <a:pt x="289" y="424"/>
                      <a:pt x="295" y="424"/>
                    </a:cubicBezTo>
                    <a:cubicBezTo>
                      <a:pt x="295" y="443"/>
                      <a:pt x="295" y="443"/>
                      <a:pt x="295" y="443"/>
                    </a:cubicBezTo>
                    <a:cubicBezTo>
                      <a:pt x="289" y="443"/>
                      <a:pt x="283" y="443"/>
                      <a:pt x="276" y="443"/>
                    </a:cubicBezTo>
                    <a:cubicBezTo>
                      <a:pt x="271" y="442"/>
                      <a:pt x="266" y="442"/>
                      <a:pt x="262" y="442"/>
                    </a:cubicBezTo>
                    <a:cubicBezTo>
                      <a:pt x="169" y="545"/>
                      <a:pt x="169" y="545"/>
                      <a:pt x="169" y="545"/>
                    </a:cubicBezTo>
                    <a:cubicBezTo>
                      <a:pt x="169" y="545"/>
                      <a:pt x="169" y="545"/>
                      <a:pt x="169" y="545"/>
                    </a:cubicBezTo>
                    <a:cubicBezTo>
                      <a:pt x="167" y="547"/>
                      <a:pt x="163" y="549"/>
                      <a:pt x="159" y="548"/>
                    </a:cubicBezTo>
                    <a:cubicBezTo>
                      <a:pt x="154" y="546"/>
                      <a:pt x="151" y="541"/>
                      <a:pt x="152" y="536"/>
                    </a:cubicBezTo>
                    <a:cubicBezTo>
                      <a:pt x="183" y="426"/>
                      <a:pt x="183" y="426"/>
                      <a:pt x="183" y="426"/>
                    </a:cubicBezTo>
                    <a:cubicBezTo>
                      <a:pt x="130" y="410"/>
                      <a:pt x="85" y="383"/>
                      <a:pt x="53" y="348"/>
                    </a:cubicBezTo>
                    <a:cubicBezTo>
                      <a:pt x="20" y="312"/>
                      <a:pt x="0" y="269"/>
                      <a:pt x="0" y="221"/>
                    </a:cubicBezTo>
                    <a:cubicBezTo>
                      <a:pt x="0" y="160"/>
                      <a:pt x="34" y="104"/>
                      <a:pt x="88" y="64"/>
                    </a:cubicBezTo>
                    <a:cubicBezTo>
                      <a:pt x="141" y="24"/>
                      <a:pt x="214" y="0"/>
                      <a:pt x="295" y="0"/>
                    </a:cubicBezTo>
                    <a:lnTo>
                      <a:pt x="295" y="19"/>
                    </a:ln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şḻiḑè">
                <a:extLst>
                  <a:ext uri="{FF2B5EF4-FFF2-40B4-BE49-F238E27FC236}">
                    <a16:creationId xmlns:a16="http://schemas.microsoft.com/office/drawing/2014/main" id="{F85B7E78-AF8E-4499-B18F-D17DA1045600}"/>
                  </a:ext>
                </a:extLst>
              </p:cNvPr>
              <p:cNvSpPr/>
              <p:nvPr/>
            </p:nvSpPr>
            <p:spPr bwMode="auto">
              <a:xfrm>
                <a:off x="7158038" y="2265324"/>
                <a:ext cx="846138" cy="52388"/>
              </a:xfrm>
              <a:custGeom>
                <a:avLst/>
                <a:gdLst>
                  <a:gd name="T0" fmla="*/ 10 w 327"/>
                  <a:gd name="T1" fmla="*/ 20 h 20"/>
                  <a:gd name="T2" fmla="*/ 0 w 327"/>
                  <a:gd name="T3" fmla="*/ 10 h 20"/>
                  <a:gd name="T4" fmla="*/ 10 w 327"/>
                  <a:gd name="T5" fmla="*/ 0 h 20"/>
                  <a:gd name="T6" fmla="*/ 317 w 327"/>
                  <a:gd name="T7" fmla="*/ 0 h 20"/>
                  <a:gd name="T8" fmla="*/ 327 w 327"/>
                  <a:gd name="T9" fmla="*/ 10 h 20"/>
                  <a:gd name="T10" fmla="*/ 317 w 327"/>
                  <a:gd name="T11" fmla="*/ 20 h 20"/>
                  <a:gd name="T12" fmla="*/ 10 w 32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0">
                    <a:moveTo>
                      <a:pt x="10" y="20"/>
                    </a:move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4"/>
                      <a:pt x="327" y="10"/>
                    </a:cubicBezTo>
                    <a:cubicBezTo>
                      <a:pt x="327" y="15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ïŝḻîďé">
                <a:extLst>
                  <a:ext uri="{FF2B5EF4-FFF2-40B4-BE49-F238E27FC236}">
                    <a16:creationId xmlns:a16="http://schemas.microsoft.com/office/drawing/2014/main" id="{C7AE095E-24BF-49A0-893F-8EDFB3392A48}"/>
                  </a:ext>
                </a:extLst>
              </p:cNvPr>
              <p:cNvSpPr/>
              <p:nvPr/>
            </p:nvSpPr>
            <p:spPr bwMode="auto">
              <a:xfrm>
                <a:off x="7158038" y="2416137"/>
                <a:ext cx="846138" cy="52388"/>
              </a:xfrm>
              <a:custGeom>
                <a:avLst/>
                <a:gdLst>
                  <a:gd name="T0" fmla="*/ 10 w 327"/>
                  <a:gd name="T1" fmla="*/ 20 h 20"/>
                  <a:gd name="T2" fmla="*/ 0 w 327"/>
                  <a:gd name="T3" fmla="*/ 10 h 20"/>
                  <a:gd name="T4" fmla="*/ 10 w 327"/>
                  <a:gd name="T5" fmla="*/ 0 h 20"/>
                  <a:gd name="T6" fmla="*/ 317 w 327"/>
                  <a:gd name="T7" fmla="*/ 0 h 20"/>
                  <a:gd name="T8" fmla="*/ 327 w 327"/>
                  <a:gd name="T9" fmla="*/ 10 h 20"/>
                  <a:gd name="T10" fmla="*/ 317 w 327"/>
                  <a:gd name="T11" fmla="*/ 20 h 20"/>
                  <a:gd name="T12" fmla="*/ 10 w 32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0">
                    <a:moveTo>
                      <a:pt x="10" y="20"/>
                    </a:move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5"/>
                      <a:pt x="327" y="10"/>
                    </a:cubicBezTo>
                    <a:cubicBezTo>
                      <a:pt x="327" y="15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ṡļîďe">
                <a:extLst>
                  <a:ext uri="{FF2B5EF4-FFF2-40B4-BE49-F238E27FC236}">
                    <a16:creationId xmlns:a16="http://schemas.microsoft.com/office/drawing/2014/main" id="{B05A9275-7B37-4AE5-801C-AA11311F6702}"/>
                  </a:ext>
                </a:extLst>
              </p:cNvPr>
              <p:cNvSpPr/>
              <p:nvPr/>
            </p:nvSpPr>
            <p:spPr bwMode="auto">
              <a:xfrm>
                <a:off x="7158038" y="2566949"/>
                <a:ext cx="846138" cy="50800"/>
              </a:xfrm>
              <a:custGeom>
                <a:avLst/>
                <a:gdLst>
                  <a:gd name="T0" fmla="*/ 10 w 327"/>
                  <a:gd name="T1" fmla="*/ 20 h 20"/>
                  <a:gd name="T2" fmla="*/ 0 w 327"/>
                  <a:gd name="T3" fmla="*/ 10 h 20"/>
                  <a:gd name="T4" fmla="*/ 10 w 327"/>
                  <a:gd name="T5" fmla="*/ 0 h 20"/>
                  <a:gd name="T6" fmla="*/ 317 w 327"/>
                  <a:gd name="T7" fmla="*/ 0 h 20"/>
                  <a:gd name="T8" fmla="*/ 327 w 327"/>
                  <a:gd name="T9" fmla="*/ 10 h 20"/>
                  <a:gd name="T10" fmla="*/ 317 w 327"/>
                  <a:gd name="T11" fmla="*/ 20 h 20"/>
                  <a:gd name="T12" fmla="*/ 10 w 32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0">
                    <a:moveTo>
                      <a:pt x="10" y="20"/>
                    </a:moveTo>
                    <a:cubicBezTo>
                      <a:pt x="5" y="20"/>
                      <a:pt x="0" y="16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5"/>
                      <a:pt x="327" y="10"/>
                    </a:cubicBezTo>
                    <a:cubicBezTo>
                      <a:pt x="327" y="16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ïŝļíḓè">
                <a:extLst>
                  <a:ext uri="{FF2B5EF4-FFF2-40B4-BE49-F238E27FC236}">
                    <a16:creationId xmlns:a16="http://schemas.microsoft.com/office/drawing/2014/main" id="{CD5C94FC-03C8-42C6-BE16-073ED57E06B9}"/>
                  </a:ext>
                </a:extLst>
              </p:cNvPr>
              <p:cNvSpPr/>
              <p:nvPr/>
            </p:nvSpPr>
            <p:spPr bwMode="auto">
              <a:xfrm>
                <a:off x="7158038" y="2719349"/>
                <a:ext cx="846138" cy="49213"/>
              </a:xfrm>
              <a:custGeom>
                <a:avLst/>
                <a:gdLst>
                  <a:gd name="T0" fmla="*/ 10 w 327"/>
                  <a:gd name="T1" fmla="*/ 19 h 19"/>
                  <a:gd name="T2" fmla="*/ 0 w 327"/>
                  <a:gd name="T3" fmla="*/ 9 h 19"/>
                  <a:gd name="T4" fmla="*/ 10 w 327"/>
                  <a:gd name="T5" fmla="*/ 0 h 19"/>
                  <a:gd name="T6" fmla="*/ 317 w 327"/>
                  <a:gd name="T7" fmla="*/ 0 h 19"/>
                  <a:gd name="T8" fmla="*/ 327 w 327"/>
                  <a:gd name="T9" fmla="*/ 9 h 19"/>
                  <a:gd name="T10" fmla="*/ 317 w 327"/>
                  <a:gd name="T11" fmla="*/ 19 h 19"/>
                  <a:gd name="T12" fmla="*/ 10 w 32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19">
                    <a:moveTo>
                      <a:pt x="10" y="19"/>
                    </a:move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4"/>
                      <a:pt x="327" y="9"/>
                    </a:cubicBezTo>
                    <a:cubicBezTo>
                      <a:pt x="327" y="15"/>
                      <a:pt x="322" y="19"/>
                      <a:pt x="317" y="19"/>
                    </a:cubicBez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śľiḋê">
              <a:extLst>
                <a:ext uri="{FF2B5EF4-FFF2-40B4-BE49-F238E27FC236}">
                  <a16:creationId xmlns:a16="http://schemas.microsoft.com/office/drawing/2014/main" id="{65FD1375-76E1-4CCB-A2DD-9B7F849C89E9}"/>
                </a:ext>
              </a:extLst>
            </p:cNvPr>
            <p:cNvSpPr txBox="1"/>
            <p:nvPr/>
          </p:nvSpPr>
          <p:spPr>
            <a:xfrm>
              <a:off x="5271240" y="1128869"/>
              <a:ext cx="5200032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85000" lnSpcReduction="100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D40CBD5-71CE-432C-A464-24A1CC0FB6A6}"/>
                </a:ext>
              </a:extLst>
            </p:cNvPr>
            <p:cNvCxnSpPr>
              <a:cxnSpLocks/>
            </p:cNvCxnSpPr>
            <p:nvPr/>
          </p:nvCxnSpPr>
          <p:spPr>
            <a:xfrm>
              <a:off x="5296430" y="2437686"/>
              <a:ext cx="6224058" cy="0"/>
            </a:xfrm>
            <a:prstGeom prst="line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ṣľíḑe">
              <a:extLst>
                <a:ext uri="{FF2B5EF4-FFF2-40B4-BE49-F238E27FC236}">
                  <a16:creationId xmlns:a16="http://schemas.microsoft.com/office/drawing/2014/main" id="{03329D9C-C208-4C5A-A1CC-9FAB88D5AD5B}"/>
                </a:ext>
              </a:extLst>
            </p:cNvPr>
            <p:cNvGrpSpPr/>
            <p:nvPr/>
          </p:nvGrpSpPr>
          <p:grpSpPr>
            <a:xfrm>
              <a:off x="5293593" y="2899929"/>
              <a:ext cx="2771719" cy="1495789"/>
              <a:chOff x="681600" y="2809400"/>
              <a:chExt cx="2887375" cy="1495789"/>
            </a:xfrm>
          </p:grpSpPr>
          <p:sp>
            <p:nvSpPr>
              <p:cNvPr id="29" name="ï$ḷîḓê">
                <a:extLst>
                  <a:ext uri="{FF2B5EF4-FFF2-40B4-BE49-F238E27FC236}">
                    <a16:creationId xmlns:a16="http://schemas.microsoft.com/office/drawing/2014/main" id="{8A69BFE7-E0E8-4E06-A7B9-6D6526DBD02B}"/>
                  </a:ext>
                </a:extLst>
              </p:cNvPr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r"/>
                <a:r>
                  <a:rPr lang="en-US" altLang="zh-CN" sz="2400" b="1" dirty="0">
                    <a:solidFill>
                      <a:schemeClr val="accent1"/>
                    </a:solidFill>
                  </a:rPr>
                  <a:t>Text here</a:t>
                </a:r>
                <a:endParaRPr lang="zh-CN" alt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" name="i$ḻîḑe">
                <a:extLst>
                  <a:ext uri="{FF2B5EF4-FFF2-40B4-BE49-F238E27FC236}">
                    <a16:creationId xmlns:a16="http://schemas.microsoft.com/office/drawing/2014/main" id="{834A1328-3C1B-47CA-9B3D-24D882CC3594}"/>
                  </a:ext>
                </a:extLst>
              </p:cNvPr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32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60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%</a:t>
                </a:r>
                <a:endParaRPr lang="zh-CN" altLang="en-US" sz="32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1" name="î$ḷîḑê">
                <a:extLst>
                  <a:ext uri="{FF2B5EF4-FFF2-40B4-BE49-F238E27FC236}">
                    <a16:creationId xmlns:a16="http://schemas.microsoft.com/office/drawing/2014/main" id="{FA3FBD76-99FD-4022-A17D-9FAE0B3A11C2}"/>
                  </a:ext>
                </a:extLst>
              </p:cNvPr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E528DA3-96E8-45DD-B239-87B2ACC7EC9D}"/>
                  </a:ext>
                </a:extLst>
              </p:cNvPr>
              <p:cNvCxnSpPr/>
              <p:nvPr/>
            </p:nvCxnSpPr>
            <p:spPr>
              <a:xfrm>
                <a:off x="786000" y="3419273"/>
                <a:ext cx="2700000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iŝḻïde">
              <a:extLst>
                <a:ext uri="{FF2B5EF4-FFF2-40B4-BE49-F238E27FC236}">
                  <a16:creationId xmlns:a16="http://schemas.microsoft.com/office/drawing/2014/main" id="{21CF2EB5-FE0D-4B02-AE2D-3B473DA8DB85}"/>
                </a:ext>
              </a:extLst>
            </p:cNvPr>
            <p:cNvGrpSpPr/>
            <p:nvPr/>
          </p:nvGrpSpPr>
          <p:grpSpPr>
            <a:xfrm>
              <a:off x="5293593" y="4672149"/>
              <a:ext cx="2771719" cy="1495789"/>
              <a:chOff x="681600" y="2809400"/>
              <a:chExt cx="2887375" cy="1495789"/>
            </a:xfrm>
          </p:grpSpPr>
          <p:sp>
            <p:nvSpPr>
              <p:cNvPr id="25" name="ïṧ1íḋê">
                <a:extLst>
                  <a:ext uri="{FF2B5EF4-FFF2-40B4-BE49-F238E27FC236}">
                    <a16:creationId xmlns:a16="http://schemas.microsoft.com/office/drawing/2014/main" id="{3F390F54-12BD-4CB6-BEBC-940C39ABEF80}"/>
                  </a:ext>
                </a:extLst>
              </p:cNvPr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r"/>
                <a:r>
                  <a:rPr lang="en-US" altLang="zh-CN" sz="2400" b="1" dirty="0"/>
                  <a:t>Text here</a:t>
                </a:r>
                <a:endParaRPr lang="zh-CN" altLang="en-US" sz="2400" b="1" dirty="0"/>
              </a:p>
            </p:txBody>
          </p:sp>
          <p:sp>
            <p:nvSpPr>
              <p:cNvPr id="26" name="íṧlîďè">
                <a:extLst>
                  <a:ext uri="{FF2B5EF4-FFF2-40B4-BE49-F238E27FC236}">
                    <a16:creationId xmlns:a16="http://schemas.microsoft.com/office/drawing/2014/main" id="{BF365EA5-4197-4AE5-AB58-214B1BFEB29C}"/>
                  </a:ext>
                </a:extLst>
              </p:cNvPr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32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30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  <a:endParaRPr lang="zh-CN" altLang="en-US" sz="3200" dirty="0">
                  <a:solidFill>
                    <a:schemeClr val="tx2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ïšľiḑé">
                <a:extLst>
                  <a:ext uri="{FF2B5EF4-FFF2-40B4-BE49-F238E27FC236}">
                    <a16:creationId xmlns:a16="http://schemas.microsoft.com/office/drawing/2014/main" id="{68F71881-7E92-47C0-8A9E-78E5A44CB12E}"/>
                  </a:ext>
                </a:extLst>
              </p:cNvPr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15354DF-2D0A-4928-A483-21CAC164A2C3}"/>
                  </a:ext>
                </a:extLst>
              </p:cNvPr>
              <p:cNvCxnSpPr/>
              <p:nvPr/>
            </p:nvCxnSpPr>
            <p:spPr>
              <a:xfrm>
                <a:off x="786000" y="3419273"/>
                <a:ext cx="2700000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1ïďè">
              <a:extLst>
                <a:ext uri="{FF2B5EF4-FFF2-40B4-BE49-F238E27FC236}">
                  <a16:creationId xmlns:a16="http://schemas.microsoft.com/office/drawing/2014/main" id="{A712DFDE-1106-47BB-996B-07AB9D1368A6}"/>
                </a:ext>
              </a:extLst>
            </p:cNvPr>
            <p:cNvGrpSpPr/>
            <p:nvPr/>
          </p:nvGrpSpPr>
          <p:grpSpPr>
            <a:xfrm>
              <a:off x="8659239" y="2899929"/>
              <a:ext cx="2771719" cy="1495789"/>
              <a:chOff x="681600" y="2809400"/>
              <a:chExt cx="2887375" cy="1495789"/>
            </a:xfrm>
          </p:grpSpPr>
          <p:sp>
            <p:nvSpPr>
              <p:cNvPr id="21" name="ïšļîḍé">
                <a:extLst>
                  <a:ext uri="{FF2B5EF4-FFF2-40B4-BE49-F238E27FC236}">
                    <a16:creationId xmlns:a16="http://schemas.microsoft.com/office/drawing/2014/main" id="{6A94B892-763C-4D19-BAFE-0B59E72D32FF}"/>
                  </a:ext>
                </a:extLst>
              </p:cNvPr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r"/>
                <a:r>
                  <a:rPr lang="en-US" altLang="zh-CN" sz="2400" b="1" dirty="0">
                    <a:solidFill>
                      <a:schemeClr val="accent3"/>
                    </a:solidFill>
                  </a:rPr>
                  <a:t>Text here</a:t>
                </a:r>
                <a:endParaRPr lang="zh-CN" altLang="en-US" sz="2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i$1íḓé">
                <a:extLst>
                  <a:ext uri="{FF2B5EF4-FFF2-40B4-BE49-F238E27FC236}">
                    <a16:creationId xmlns:a16="http://schemas.microsoft.com/office/drawing/2014/main" id="{BE9AC896-33F5-4FD8-B18B-400C57168AEF}"/>
                  </a:ext>
                </a:extLst>
              </p:cNvPr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3200" dirty="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40</a:t>
                </a:r>
                <a:r>
                  <a:rPr lang="en-US" altLang="zh-CN" sz="2000" dirty="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%</a:t>
                </a:r>
                <a:endParaRPr lang="zh-CN" altLang="en-US" sz="3200" dirty="0">
                  <a:solidFill>
                    <a:schemeClr val="accent3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3" name="ïṣļíḋé">
                <a:extLst>
                  <a:ext uri="{FF2B5EF4-FFF2-40B4-BE49-F238E27FC236}">
                    <a16:creationId xmlns:a16="http://schemas.microsoft.com/office/drawing/2014/main" id="{3808FA33-0C08-4831-BE72-B0EFBA9B6EDB}"/>
                  </a:ext>
                </a:extLst>
              </p:cNvPr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00EB2C5-C84B-45E9-8878-47CF8EC65CF7}"/>
                  </a:ext>
                </a:extLst>
              </p:cNvPr>
              <p:cNvCxnSpPr/>
              <p:nvPr/>
            </p:nvCxnSpPr>
            <p:spPr>
              <a:xfrm>
                <a:off x="786000" y="3419273"/>
                <a:ext cx="2700000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ïsḻiḓè">
              <a:extLst>
                <a:ext uri="{FF2B5EF4-FFF2-40B4-BE49-F238E27FC236}">
                  <a16:creationId xmlns:a16="http://schemas.microsoft.com/office/drawing/2014/main" id="{1BB20BAA-CCEC-4B9C-9134-782805C9A52B}"/>
                </a:ext>
              </a:extLst>
            </p:cNvPr>
            <p:cNvGrpSpPr/>
            <p:nvPr/>
          </p:nvGrpSpPr>
          <p:grpSpPr>
            <a:xfrm>
              <a:off x="8659239" y="4672149"/>
              <a:ext cx="2771719" cy="1495789"/>
              <a:chOff x="681600" y="2809400"/>
              <a:chExt cx="2887375" cy="1495789"/>
            </a:xfrm>
          </p:grpSpPr>
          <p:sp>
            <p:nvSpPr>
              <p:cNvPr id="17" name="ïṡḻïḍe">
                <a:extLst>
                  <a:ext uri="{FF2B5EF4-FFF2-40B4-BE49-F238E27FC236}">
                    <a16:creationId xmlns:a16="http://schemas.microsoft.com/office/drawing/2014/main" id="{CD0D0E8C-94BF-481A-ACA7-AE7A8798EE94}"/>
                  </a:ext>
                </a:extLst>
              </p:cNvPr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r"/>
                <a:r>
                  <a:rPr lang="en-US" altLang="zh-CN" sz="2400" b="1" dirty="0"/>
                  <a:t>Text here</a:t>
                </a:r>
                <a:endParaRPr lang="zh-CN" altLang="en-US" sz="2400" b="1" dirty="0"/>
              </a:p>
            </p:txBody>
          </p:sp>
          <p:sp>
            <p:nvSpPr>
              <p:cNvPr id="18" name="îṣlîḓê">
                <a:extLst>
                  <a:ext uri="{FF2B5EF4-FFF2-40B4-BE49-F238E27FC236}">
                    <a16:creationId xmlns:a16="http://schemas.microsoft.com/office/drawing/2014/main" id="{A12423C6-7940-4D1C-B442-56CD9489DD03}"/>
                  </a:ext>
                </a:extLst>
              </p:cNvPr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32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52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  <a:endParaRPr lang="zh-CN" altLang="en-US" sz="3200" dirty="0">
                  <a:solidFill>
                    <a:schemeClr val="tx2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9" name="ïṥļiḑé">
                <a:extLst>
                  <a:ext uri="{FF2B5EF4-FFF2-40B4-BE49-F238E27FC236}">
                    <a16:creationId xmlns:a16="http://schemas.microsoft.com/office/drawing/2014/main" id="{5DFDF794-DB5E-44BF-813C-B58863AEE9C5}"/>
                  </a:ext>
                </a:extLst>
              </p:cNvPr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2531D97D-3F3A-4F50-879A-CF51CB39437E}"/>
                  </a:ext>
                </a:extLst>
              </p:cNvPr>
              <p:cNvCxnSpPr/>
              <p:nvPr/>
            </p:nvCxnSpPr>
            <p:spPr>
              <a:xfrm>
                <a:off x="786000" y="3419273"/>
                <a:ext cx="2700000" cy="0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iş1íḍé">
              <a:extLst>
                <a:ext uri="{FF2B5EF4-FFF2-40B4-BE49-F238E27FC236}">
                  <a16:creationId xmlns:a16="http://schemas.microsoft.com/office/drawing/2014/main" id="{56AD1732-83AE-4513-B0DD-14C68FBA393A}"/>
                </a:ext>
              </a:extLst>
            </p:cNvPr>
            <p:cNvGrpSpPr/>
            <p:nvPr/>
          </p:nvGrpSpPr>
          <p:grpSpPr>
            <a:xfrm>
              <a:off x="2249065" y="4391636"/>
              <a:ext cx="805420" cy="445477"/>
              <a:chOff x="1525662" y="5370761"/>
              <a:chExt cx="964663" cy="533554"/>
            </a:xfrm>
          </p:grpSpPr>
          <p:sp>
            <p:nvSpPr>
              <p:cNvPr id="14" name="íslíḋe">
                <a:extLst>
                  <a:ext uri="{FF2B5EF4-FFF2-40B4-BE49-F238E27FC236}">
                    <a16:creationId xmlns:a16="http://schemas.microsoft.com/office/drawing/2014/main" id="{21D95CAA-AF51-4F40-B7BE-A1CB3AC0F1E1}"/>
                  </a:ext>
                </a:extLst>
              </p:cNvPr>
              <p:cNvSpPr txBox="1"/>
              <p:nvPr/>
            </p:nvSpPr>
            <p:spPr>
              <a:xfrm>
                <a:off x="1866438" y="5373433"/>
                <a:ext cx="623887" cy="165329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PROJECT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ïş1îḓe">
                <a:extLst>
                  <a:ext uri="{FF2B5EF4-FFF2-40B4-BE49-F238E27FC236}">
                    <a16:creationId xmlns:a16="http://schemas.microsoft.com/office/drawing/2014/main" id="{8C61C7EA-D505-47D8-B10C-7FB7AC49E8C7}"/>
                  </a:ext>
                </a:extLst>
              </p:cNvPr>
              <p:cNvSpPr txBox="1"/>
              <p:nvPr/>
            </p:nvSpPr>
            <p:spPr>
              <a:xfrm>
                <a:off x="1525693" y="5557299"/>
                <a:ext cx="930260" cy="3470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PLAN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îṡļïḍe">
                <a:extLst>
                  <a:ext uri="{FF2B5EF4-FFF2-40B4-BE49-F238E27FC236}">
                    <a16:creationId xmlns:a16="http://schemas.microsoft.com/office/drawing/2014/main" id="{BC944D90-895B-409C-A82D-B10F53DD526F}"/>
                  </a:ext>
                </a:extLst>
              </p:cNvPr>
              <p:cNvSpPr txBox="1"/>
              <p:nvPr/>
            </p:nvSpPr>
            <p:spPr>
              <a:xfrm>
                <a:off x="1525662" y="5370761"/>
                <a:ext cx="321742" cy="16481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7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784A-32E3-49CB-932C-1B3836E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F829A0-A565-41FB-BF9D-51FF5DF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15346-068C-4BF2-9676-635017C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7ce716e8-99ff-47e2-9d28-3a2198457e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48DE4B-706D-4D9C-A18B-51DE91958FD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00809"/>
            <a:ext cx="10861722" cy="4055852"/>
            <a:chOff x="669925" y="1700809"/>
            <a:chExt cx="10861722" cy="4055852"/>
          </a:xfrm>
        </p:grpSpPr>
        <p:sp>
          <p:nvSpPr>
            <p:cNvPr id="6" name="ïŝľíde">
              <a:extLst>
                <a:ext uri="{FF2B5EF4-FFF2-40B4-BE49-F238E27FC236}">
                  <a16:creationId xmlns:a16="http://schemas.microsoft.com/office/drawing/2014/main" id="{E9D1E1EC-3EE6-4E94-BBBB-587035631150}"/>
                </a:ext>
              </a:extLst>
            </p:cNvPr>
            <p:cNvSpPr/>
            <p:nvPr/>
          </p:nvSpPr>
          <p:spPr>
            <a:xfrm>
              <a:off x="5207840" y="2957750"/>
              <a:ext cx="1541973" cy="15419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şļíḑé">
              <a:extLst>
                <a:ext uri="{FF2B5EF4-FFF2-40B4-BE49-F238E27FC236}">
                  <a16:creationId xmlns:a16="http://schemas.microsoft.com/office/drawing/2014/main" id="{55AE0E47-2FE2-4DAF-A190-DC06D8AD2827}"/>
                </a:ext>
              </a:extLst>
            </p:cNvPr>
            <p:cNvSpPr/>
            <p:nvPr/>
          </p:nvSpPr>
          <p:spPr>
            <a:xfrm>
              <a:off x="6958646" y="1700809"/>
              <a:ext cx="1169263" cy="1169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$lîḍè">
              <a:extLst>
                <a:ext uri="{FF2B5EF4-FFF2-40B4-BE49-F238E27FC236}">
                  <a16:creationId xmlns:a16="http://schemas.microsoft.com/office/drawing/2014/main" id="{45B41A4F-C9C9-40C1-A92B-AFA0A9EE969B}"/>
                </a:ext>
              </a:extLst>
            </p:cNvPr>
            <p:cNvSpPr/>
            <p:nvPr/>
          </p:nvSpPr>
          <p:spPr>
            <a:xfrm>
              <a:off x="7583575" y="3144105"/>
              <a:ext cx="1169263" cy="1169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îs1îḑê">
              <a:extLst>
                <a:ext uri="{FF2B5EF4-FFF2-40B4-BE49-F238E27FC236}">
                  <a16:creationId xmlns:a16="http://schemas.microsoft.com/office/drawing/2014/main" id="{78B12241-3414-4640-83A0-6F995EBAA068}"/>
                </a:ext>
              </a:extLst>
            </p:cNvPr>
            <p:cNvSpPr/>
            <p:nvPr/>
          </p:nvSpPr>
          <p:spPr>
            <a:xfrm>
              <a:off x="6958646" y="4587398"/>
              <a:ext cx="1169263" cy="1169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î$liḍè">
              <a:extLst>
                <a:ext uri="{FF2B5EF4-FFF2-40B4-BE49-F238E27FC236}">
                  <a16:creationId xmlns:a16="http://schemas.microsoft.com/office/drawing/2014/main" id="{4B5C2430-70BC-46BE-AF23-8C9EA0F96703}"/>
                </a:ext>
              </a:extLst>
            </p:cNvPr>
            <p:cNvSpPr/>
            <p:nvPr/>
          </p:nvSpPr>
          <p:spPr bwMode="auto">
            <a:xfrm>
              <a:off x="5674753" y="3245208"/>
              <a:ext cx="608151" cy="967051"/>
            </a:xfrm>
            <a:custGeom>
              <a:avLst/>
              <a:gdLst/>
              <a:ahLst/>
              <a:cxnLst>
                <a:cxn ang="0">
                  <a:pos x="42" y="115"/>
                </a:cxn>
                <a:cxn ang="0">
                  <a:pos x="30" y="115"/>
                </a:cxn>
                <a:cxn ang="0">
                  <a:pos x="30" y="102"/>
                </a:cxn>
                <a:cxn ang="0">
                  <a:pos x="10" y="94"/>
                </a:cxn>
                <a:cxn ang="0">
                  <a:pos x="0" y="77"/>
                </a:cxn>
                <a:cxn ang="0">
                  <a:pos x="19" y="73"/>
                </a:cxn>
                <a:cxn ang="0">
                  <a:pos x="37" y="85"/>
                </a:cxn>
                <a:cxn ang="0">
                  <a:pos x="47" y="83"/>
                </a:cxn>
                <a:cxn ang="0">
                  <a:pos x="51" y="76"/>
                </a:cxn>
                <a:cxn ang="0">
                  <a:pos x="47" y="70"/>
                </a:cxn>
                <a:cxn ang="0">
                  <a:pos x="36" y="66"/>
                </a:cxn>
                <a:cxn ang="0">
                  <a:pos x="20" y="62"/>
                </a:cxn>
                <a:cxn ang="0">
                  <a:pos x="9" y="53"/>
                </a:cxn>
                <a:cxn ang="0">
                  <a:pos x="4" y="39"/>
                </a:cxn>
                <a:cxn ang="0">
                  <a:pos x="12" y="21"/>
                </a:cxn>
                <a:cxn ang="0">
                  <a:pos x="30" y="11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2" y="11"/>
                </a:cxn>
                <a:cxn ang="0">
                  <a:pos x="51" y="13"/>
                </a:cxn>
                <a:cxn ang="0">
                  <a:pos x="59" y="17"/>
                </a:cxn>
                <a:cxn ang="0">
                  <a:pos x="70" y="32"/>
                </a:cxn>
                <a:cxn ang="0">
                  <a:pos x="52" y="38"/>
                </a:cxn>
                <a:cxn ang="0">
                  <a:pos x="37" y="27"/>
                </a:cxn>
                <a:cxn ang="0">
                  <a:pos x="25" y="35"/>
                </a:cxn>
                <a:cxn ang="0">
                  <a:pos x="28" y="41"/>
                </a:cxn>
                <a:cxn ang="0">
                  <a:pos x="37" y="44"/>
                </a:cxn>
                <a:cxn ang="0">
                  <a:pos x="60" y="51"/>
                </a:cxn>
                <a:cxn ang="0">
                  <a:pos x="72" y="73"/>
                </a:cxn>
                <a:cxn ang="0">
                  <a:pos x="68" y="87"/>
                </a:cxn>
                <a:cxn ang="0">
                  <a:pos x="57" y="97"/>
                </a:cxn>
                <a:cxn ang="0">
                  <a:pos x="49" y="100"/>
                </a:cxn>
                <a:cxn ang="0">
                  <a:pos x="42" y="102"/>
                </a:cxn>
                <a:cxn ang="0">
                  <a:pos x="42" y="115"/>
                </a:cxn>
              </a:cxnLst>
              <a:rect l="0" t="0" r="r" b="b"/>
              <a:pathLst>
                <a:path w="72" h="115">
                  <a:moveTo>
                    <a:pt x="42" y="115"/>
                  </a:moveTo>
                  <a:cubicBezTo>
                    <a:pt x="30" y="115"/>
                    <a:pt x="30" y="115"/>
                    <a:pt x="30" y="11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2" y="101"/>
                    <a:pt x="16" y="98"/>
                    <a:pt x="10" y="94"/>
                  </a:cubicBezTo>
                  <a:cubicBezTo>
                    <a:pt x="5" y="90"/>
                    <a:pt x="2" y="85"/>
                    <a:pt x="0" y="77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21" y="81"/>
                    <a:pt x="27" y="85"/>
                    <a:pt x="37" y="85"/>
                  </a:cubicBezTo>
                  <a:cubicBezTo>
                    <a:pt x="41" y="85"/>
                    <a:pt x="44" y="85"/>
                    <a:pt x="47" y="83"/>
                  </a:cubicBezTo>
                  <a:cubicBezTo>
                    <a:pt x="50" y="82"/>
                    <a:pt x="51" y="79"/>
                    <a:pt x="51" y="76"/>
                  </a:cubicBezTo>
                  <a:cubicBezTo>
                    <a:pt x="51" y="73"/>
                    <a:pt x="50" y="71"/>
                    <a:pt x="47" y="70"/>
                  </a:cubicBezTo>
                  <a:cubicBezTo>
                    <a:pt x="44" y="68"/>
                    <a:pt x="41" y="67"/>
                    <a:pt x="36" y="66"/>
                  </a:cubicBezTo>
                  <a:cubicBezTo>
                    <a:pt x="29" y="65"/>
                    <a:pt x="24" y="63"/>
                    <a:pt x="20" y="62"/>
                  </a:cubicBezTo>
                  <a:cubicBezTo>
                    <a:pt x="15" y="60"/>
                    <a:pt x="12" y="57"/>
                    <a:pt x="9" y="53"/>
                  </a:cubicBezTo>
                  <a:cubicBezTo>
                    <a:pt x="6" y="50"/>
                    <a:pt x="4" y="45"/>
                    <a:pt x="4" y="39"/>
                  </a:cubicBezTo>
                  <a:cubicBezTo>
                    <a:pt x="4" y="32"/>
                    <a:pt x="7" y="26"/>
                    <a:pt x="12" y="21"/>
                  </a:cubicBezTo>
                  <a:cubicBezTo>
                    <a:pt x="17" y="15"/>
                    <a:pt x="23" y="12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5" y="11"/>
                    <a:pt x="48" y="12"/>
                    <a:pt x="51" y="13"/>
                  </a:cubicBezTo>
                  <a:cubicBezTo>
                    <a:pt x="54" y="14"/>
                    <a:pt x="56" y="15"/>
                    <a:pt x="59" y="17"/>
                  </a:cubicBezTo>
                  <a:cubicBezTo>
                    <a:pt x="64" y="20"/>
                    <a:pt x="67" y="25"/>
                    <a:pt x="70" y="3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0" y="31"/>
                    <a:pt x="45" y="27"/>
                    <a:pt x="37" y="27"/>
                  </a:cubicBezTo>
                  <a:cubicBezTo>
                    <a:pt x="29" y="27"/>
                    <a:pt x="25" y="30"/>
                    <a:pt x="25" y="35"/>
                  </a:cubicBezTo>
                  <a:cubicBezTo>
                    <a:pt x="25" y="38"/>
                    <a:pt x="26" y="40"/>
                    <a:pt x="28" y="41"/>
                  </a:cubicBezTo>
                  <a:cubicBezTo>
                    <a:pt x="30" y="42"/>
                    <a:pt x="33" y="43"/>
                    <a:pt x="37" y="44"/>
                  </a:cubicBezTo>
                  <a:cubicBezTo>
                    <a:pt x="48" y="46"/>
                    <a:pt x="56" y="49"/>
                    <a:pt x="60" y="51"/>
                  </a:cubicBezTo>
                  <a:cubicBezTo>
                    <a:pt x="68" y="56"/>
                    <a:pt x="72" y="64"/>
                    <a:pt x="72" y="73"/>
                  </a:cubicBezTo>
                  <a:cubicBezTo>
                    <a:pt x="72" y="78"/>
                    <a:pt x="71" y="83"/>
                    <a:pt x="68" y="87"/>
                  </a:cubicBezTo>
                  <a:cubicBezTo>
                    <a:pt x="65" y="91"/>
                    <a:pt x="61" y="95"/>
                    <a:pt x="57" y="97"/>
                  </a:cubicBezTo>
                  <a:cubicBezTo>
                    <a:pt x="54" y="99"/>
                    <a:pt x="52" y="100"/>
                    <a:pt x="49" y="100"/>
                  </a:cubicBezTo>
                  <a:cubicBezTo>
                    <a:pt x="47" y="101"/>
                    <a:pt x="44" y="102"/>
                    <a:pt x="42" y="102"/>
                  </a:cubicBezTo>
                  <a:lnTo>
                    <a:pt x="42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1" name="îşļidé">
              <a:extLst>
                <a:ext uri="{FF2B5EF4-FFF2-40B4-BE49-F238E27FC236}">
                  <a16:creationId xmlns:a16="http://schemas.microsoft.com/office/drawing/2014/main" id="{9214330C-7206-4E88-9D32-F44CBEFD71DB}"/>
                </a:ext>
              </a:extLst>
            </p:cNvPr>
            <p:cNvGrpSpPr/>
            <p:nvPr/>
          </p:nvGrpSpPr>
          <p:grpSpPr>
            <a:xfrm>
              <a:off x="3333658" y="3144105"/>
              <a:ext cx="1169263" cy="1169263"/>
              <a:chOff x="3333658" y="3144103"/>
              <a:chExt cx="1169262" cy="1169262"/>
            </a:xfrm>
          </p:grpSpPr>
          <p:sp>
            <p:nvSpPr>
              <p:cNvPr id="34" name="ïṧlîḓé">
                <a:extLst>
                  <a:ext uri="{FF2B5EF4-FFF2-40B4-BE49-F238E27FC236}">
                    <a16:creationId xmlns:a16="http://schemas.microsoft.com/office/drawing/2014/main" id="{7A7C1606-7FB4-4562-91BF-A29963E939C4}"/>
                  </a:ext>
                </a:extLst>
              </p:cNvPr>
              <p:cNvSpPr/>
              <p:nvPr/>
            </p:nvSpPr>
            <p:spPr>
              <a:xfrm flipH="1">
                <a:off x="3333658" y="3144103"/>
                <a:ext cx="1169262" cy="116926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ṧľiḑe">
                <a:extLst>
                  <a:ext uri="{FF2B5EF4-FFF2-40B4-BE49-F238E27FC236}">
                    <a16:creationId xmlns:a16="http://schemas.microsoft.com/office/drawing/2014/main" id="{B5487D21-B74E-4824-B45F-BE3E32FDBA3A}"/>
                  </a:ext>
                </a:extLst>
              </p:cNvPr>
              <p:cNvSpPr/>
              <p:nvPr/>
            </p:nvSpPr>
            <p:spPr bwMode="auto">
              <a:xfrm>
                <a:off x="3620021" y="3398423"/>
                <a:ext cx="596536" cy="660623"/>
              </a:xfrm>
              <a:custGeom>
                <a:avLst/>
                <a:gdLst/>
                <a:ahLst/>
                <a:cxnLst>
                  <a:cxn ang="0">
                    <a:pos x="46" y="62"/>
                  </a:cxn>
                  <a:cxn ang="0">
                    <a:pos x="10" y="62"/>
                  </a:cxn>
                  <a:cxn ang="0">
                    <a:pos x="0" y="52"/>
                  </a:cxn>
                  <a:cxn ang="0">
                    <a:pos x="14" y="29"/>
                  </a:cxn>
                  <a:cxn ang="0">
                    <a:pos x="28" y="34"/>
                  </a:cxn>
                  <a:cxn ang="0">
                    <a:pos x="42" y="29"/>
                  </a:cxn>
                  <a:cxn ang="0">
                    <a:pos x="56" y="52"/>
                  </a:cxn>
                  <a:cxn ang="0">
                    <a:pos x="46" y="62"/>
                  </a:cxn>
                  <a:cxn ang="0">
                    <a:pos x="28" y="31"/>
                  </a:cxn>
                  <a:cxn ang="0">
                    <a:pos x="13" y="16"/>
                  </a:cxn>
                  <a:cxn ang="0">
                    <a:pos x="28" y="0"/>
                  </a:cxn>
                  <a:cxn ang="0">
                    <a:pos x="43" y="16"/>
                  </a:cxn>
                  <a:cxn ang="0">
                    <a:pos x="28" y="31"/>
                  </a:cxn>
                </a:cxnLst>
                <a:rect l="0" t="0" r="r" b="b"/>
                <a:pathLst>
                  <a:path w="56" h="62">
                    <a:moveTo>
                      <a:pt x="46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2"/>
                      <a:pt x="0" y="58"/>
                      <a:pt x="0" y="52"/>
                    </a:cubicBezTo>
                    <a:cubicBezTo>
                      <a:pt x="0" y="43"/>
                      <a:pt x="2" y="29"/>
                      <a:pt x="14" y="29"/>
                    </a:cubicBezTo>
                    <a:cubicBezTo>
                      <a:pt x="15" y="29"/>
                      <a:pt x="20" y="34"/>
                      <a:pt x="28" y="34"/>
                    </a:cubicBezTo>
                    <a:cubicBezTo>
                      <a:pt x="36" y="34"/>
                      <a:pt x="41" y="29"/>
                      <a:pt x="42" y="29"/>
                    </a:cubicBezTo>
                    <a:cubicBezTo>
                      <a:pt x="54" y="29"/>
                      <a:pt x="56" y="43"/>
                      <a:pt x="56" y="52"/>
                    </a:cubicBezTo>
                    <a:cubicBezTo>
                      <a:pt x="56" y="58"/>
                      <a:pt x="52" y="62"/>
                      <a:pt x="46" y="62"/>
                    </a:cubicBezTo>
                    <a:close/>
                    <a:moveTo>
                      <a:pt x="28" y="31"/>
                    </a:moveTo>
                    <a:cubicBezTo>
                      <a:pt x="20" y="31"/>
                      <a:pt x="13" y="24"/>
                      <a:pt x="13" y="16"/>
                    </a:cubicBezTo>
                    <a:cubicBezTo>
                      <a:pt x="13" y="7"/>
                      <a:pt x="20" y="0"/>
                      <a:pt x="28" y="0"/>
                    </a:cubicBezTo>
                    <a:cubicBezTo>
                      <a:pt x="37" y="0"/>
                      <a:pt x="43" y="7"/>
                      <a:pt x="43" y="16"/>
                    </a:cubicBezTo>
                    <a:cubicBezTo>
                      <a:pt x="43" y="24"/>
                      <a:pt x="37" y="31"/>
                      <a:pt x="28" y="3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2" name="ïsļîḑé">
              <a:extLst>
                <a:ext uri="{FF2B5EF4-FFF2-40B4-BE49-F238E27FC236}">
                  <a16:creationId xmlns:a16="http://schemas.microsoft.com/office/drawing/2014/main" id="{8835BB24-51E4-4105-88FA-468A1F3D489F}"/>
                </a:ext>
              </a:extLst>
            </p:cNvPr>
            <p:cNvSpPr/>
            <p:nvPr/>
          </p:nvSpPr>
          <p:spPr bwMode="auto">
            <a:xfrm>
              <a:off x="7869157" y="3434015"/>
              <a:ext cx="598111" cy="58944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ṥlíḑe">
              <a:extLst>
                <a:ext uri="{FF2B5EF4-FFF2-40B4-BE49-F238E27FC236}">
                  <a16:creationId xmlns:a16="http://schemas.microsoft.com/office/drawing/2014/main" id="{A96999CC-F0C7-4069-8483-AB8D89E8E0F6}"/>
                </a:ext>
              </a:extLst>
            </p:cNvPr>
            <p:cNvSpPr/>
            <p:nvPr/>
          </p:nvSpPr>
          <p:spPr bwMode="auto">
            <a:xfrm>
              <a:off x="7222434" y="1964595"/>
              <a:ext cx="641695" cy="641695"/>
            </a:xfrm>
            <a:custGeom>
              <a:avLst/>
              <a:gdLst/>
              <a:ahLst/>
              <a:cxnLst>
                <a:cxn ang="0">
                  <a:pos x="81" y="37"/>
                </a:cxn>
                <a:cxn ang="0">
                  <a:pos x="38" y="80"/>
                </a:cxn>
                <a:cxn ang="0">
                  <a:pos x="21" y="77"/>
                </a:cxn>
                <a:cxn ang="0">
                  <a:pos x="0" y="124"/>
                </a:cxn>
                <a:cxn ang="0">
                  <a:pos x="38" y="167"/>
                </a:cxn>
                <a:cxn ang="0">
                  <a:pos x="1" y="210"/>
                </a:cxn>
                <a:cxn ang="0">
                  <a:pos x="21" y="257"/>
                </a:cxn>
                <a:cxn ang="0">
                  <a:pos x="38" y="253"/>
                </a:cxn>
                <a:cxn ang="0">
                  <a:pos x="81" y="297"/>
                </a:cxn>
                <a:cxn ang="0">
                  <a:pos x="78" y="314"/>
                </a:cxn>
                <a:cxn ang="0">
                  <a:pos x="125" y="334"/>
                </a:cxn>
                <a:cxn ang="0">
                  <a:pos x="168" y="297"/>
                </a:cxn>
                <a:cxn ang="0">
                  <a:pos x="210" y="334"/>
                </a:cxn>
                <a:cxn ang="0">
                  <a:pos x="258" y="314"/>
                </a:cxn>
                <a:cxn ang="0">
                  <a:pos x="254" y="297"/>
                </a:cxn>
                <a:cxn ang="0">
                  <a:pos x="297" y="253"/>
                </a:cxn>
                <a:cxn ang="0">
                  <a:pos x="315" y="257"/>
                </a:cxn>
                <a:cxn ang="0">
                  <a:pos x="335" y="210"/>
                </a:cxn>
                <a:cxn ang="0">
                  <a:pos x="297" y="167"/>
                </a:cxn>
                <a:cxn ang="0">
                  <a:pos x="335" y="124"/>
                </a:cxn>
                <a:cxn ang="0">
                  <a:pos x="315" y="77"/>
                </a:cxn>
                <a:cxn ang="0">
                  <a:pos x="297" y="80"/>
                </a:cxn>
                <a:cxn ang="0">
                  <a:pos x="254" y="37"/>
                </a:cxn>
                <a:cxn ang="0">
                  <a:pos x="258" y="20"/>
                </a:cxn>
                <a:cxn ang="0">
                  <a:pos x="210" y="0"/>
                </a:cxn>
                <a:cxn ang="0">
                  <a:pos x="168" y="37"/>
                </a:cxn>
                <a:cxn ang="0">
                  <a:pos x="125" y="0"/>
                </a:cxn>
                <a:cxn ang="0">
                  <a:pos x="78" y="20"/>
                </a:cxn>
                <a:cxn ang="0">
                  <a:pos x="81" y="37"/>
                </a:cxn>
                <a:cxn ang="0">
                  <a:pos x="168" y="60"/>
                </a:cxn>
                <a:cxn ang="0">
                  <a:pos x="274" y="167"/>
                </a:cxn>
                <a:cxn ang="0">
                  <a:pos x="168" y="274"/>
                </a:cxn>
                <a:cxn ang="0">
                  <a:pos x="61" y="167"/>
                </a:cxn>
                <a:cxn ang="0">
                  <a:pos x="168" y="60"/>
                </a:cxn>
              </a:cxnLst>
              <a:rect l="0" t="0" r="r" b="b"/>
              <a:pathLst>
                <a:path w="335" h="334">
                  <a:moveTo>
                    <a:pt x="81" y="37"/>
                  </a:moveTo>
                  <a:cubicBezTo>
                    <a:pt x="81" y="61"/>
                    <a:pt x="62" y="80"/>
                    <a:pt x="38" y="80"/>
                  </a:cubicBezTo>
                  <a:cubicBezTo>
                    <a:pt x="32" y="80"/>
                    <a:pt x="26" y="79"/>
                    <a:pt x="21" y="77"/>
                  </a:cubicBezTo>
                  <a:cubicBezTo>
                    <a:pt x="12" y="91"/>
                    <a:pt x="5" y="107"/>
                    <a:pt x="0" y="124"/>
                  </a:cubicBezTo>
                  <a:cubicBezTo>
                    <a:pt x="22" y="127"/>
                    <a:pt x="38" y="145"/>
                    <a:pt x="38" y="167"/>
                  </a:cubicBezTo>
                  <a:cubicBezTo>
                    <a:pt x="38" y="189"/>
                    <a:pt x="22" y="207"/>
                    <a:pt x="1" y="210"/>
                  </a:cubicBezTo>
                  <a:cubicBezTo>
                    <a:pt x="5" y="227"/>
                    <a:pt x="12" y="243"/>
                    <a:pt x="21" y="257"/>
                  </a:cubicBezTo>
                  <a:cubicBezTo>
                    <a:pt x="26" y="255"/>
                    <a:pt x="32" y="253"/>
                    <a:pt x="38" y="253"/>
                  </a:cubicBezTo>
                  <a:cubicBezTo>
                    <a:pt x="62" y="253"/>
                    <a:pt x="81" y="273"/>
                    <a:pt x="81" y="297"/>
                  </a:cubicBezTo>
                  <a:cubicBezTo>
                    <a:pt x="81" y="303"/>
                    <a:pt x="80" y="309"/>
                    <a:pt x="78" y="314"/>
                  </a:cubicBezTo>
                  <a:cubicBezTo>
                    <a:pt x="92" y="323"/>
                    <a:pt x="108" y="330"/>
                    <a:pt x="125" y="334"/>
                  </a:cubicBezTo>
                  <a:cubicBezTo>
                    <a:pt x="128" y="313"/>
                    <a:pt x="146" y="297"/>
                    <a:pt x="168" y="297"/>
                  </a:cubicBezTo>
                  <a:cubicBezTo>
                    <a:pt x="190" y="297"/>
                    <a:pt x="208" y="313"/>
                    <a:pt x="210" y="334"/>
                  </a:cubicBezTo>
                  <a:cubicBezTo>
                    <a:pt x="227" y="330"/>
                    <a:pt x="243" y="323"/>
                    <a:pt x="258" y="314"/>
                  </a:cubicBezTo>
                  <a:cubicBezTo>
                    <a:pt x="255" y="309"/>
                    <a:pt x="254" y="303"/>
                    <a:pt x="254" y="297"/>
                  </a:cubicBezTo>
                  <a:cubicBezTo>
                    <a:pt x="254" y="273"/>
                    <a:pt x="273" y="253"/>
                    <a:pt x="297" y="253"/>
                  </a:cubicBezTo>
                  <a:cubicBezTo>
                    <a:pt x="304" y="253"/>
                    <a:pt x="309" y="255"/>
                    <a:pt x="315" y="257"/>
                  </a:cubicBezTo>
                  <a:cubicBezTo>
                    <a:pt x="324" y="243"/>
                    <a:pt x="331" y="227"/>
                    <a:pt x="335" y="210"/>
                  </a:cubicBezTo>
                  <a:cubicBezTo>
                    <a:pt x="314" y="207"/>
                    <a:pt x="297" y="189"/>
                    <a:pt x="297" y="167"/>
                  </a:cubicBezTo>
                  <a:cubicBezTo>
                    <a:pt x="297" y="145"/>
                    <a:pt x="314" y="127"/>
                    <a:pt x="335" y="124"/>
                  </a:cubicBezTo>
                  <a:cubicBezTo>
                    <a:pt x="331" y="107"/>
                    <a:pt x="324" y="91"/>
                    <a:pt x="315" y="77"/>
                  </a:cubicBezTo>
                  <a:cubicBezTo>
                    <a:pt x="309" y="79"/>
                    <a:pt x="304" y="80"/>
                    <a:pt x="297" y="80"/>
                  </a:cubicBezTo>
                  <a:cubicBezTo>
                    <a:pt x="273" y="80"/>
                    <a:pt x="254" y="61"/>
                    <a:pt x="254" y="37"/>
                  </a:cubicBezTo>
                  <a:cubicBezTo>
                    <a:pt x="254" y="31"/>
                    <a:pt x="255" y="25"/>
                    <a:pt x="258" y="20"/>
                  </a:cubicBezTo>
                  <a:cubicBezTo>
                    <a:pt x="243" y="11"/>
                    <a:pt x="227" y="4"/>
                    <a:pt x="210" y="0"/>
                  </a:cubicBezTo>
                  <a:cubicBezTo>
                    <a:pt x="208" y="21"/>
                    <a:pt x="190" y="37"/>
                    <a:pt x="168" y="37"/>
                  </a:cubicBezTo>
                  <a:cubicBezTo>
                    <a:pt x="146" y="37"/>
                    <a:pt x="128" y="21"/>
                    <a:pt x="125" y="0"/>
                  </a:cubicBezTo>
                  <a:cubicBezTo>
                    <a:pt x="108" y="4"/>
                    <a:pt x="92" y="11"/>
                    <a:pt x="78" y="20"/>
                  </a:cubicBezTo>
                  <a:cubicBezTo>
                    <a:pt x="80" y="25"/>
                    <a:pt x="81" y="31"/>
                    <a:pt x="81" y="37"/>
                  </a:cubicBezTo>
                  <a:close/>
                  <a:moveTo>
                    <a:pt x="168" y="60"/>
                  </a:moveTo>
                  <a:cubicBezTo>
                    <a:pt x="227" y="60"/>
                    <a:pt x="274" y="108"/>
                    <a:pt x="274" y="167"/>
                  </a:cubicBezTo>
                  <a:cubicBezTo>
                    <a:pt x="274" y="226"/>
                    <a:pt x="227" y="274"/>
                    <a:pt x="168" y="274"/>
                  </a:cubicBezTo>
                  <a:cubicBezTo>
                    <a:pt x="109" y="274"/>
                    <a:pt x="61" y="226"/>
                    <a:pt x="61" y="167"/>
                  </a:cubicBezTo>
                  <a:cubicBezTo>
                    <a:pt x="61" y="108"/>
                    <a:pt x="109" y="60"/>
                    <a:pt x="16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4" name="íṥ1ïḋê">
              <a:extLst>
                <a:ext uri="{FF2B5EF4-FFF2-40B4-BE49-F238E27FC236}">
                  <a16:creationId xmlns:a16="http://schemas.microsoft.com/office/drawing/2014/main" id="{0C3FB1B7-AD8B-4942-BC50-1E61BCD6949A}"/>
                </a:ext>
              </a:extLst>
            </p:cNvPr>
            <p:cNvGrpSpPr/>
            <p:nvPr/>
          </p:nvGrpSpPr>
          <p:grpSpPr>
            <a:xfrm>
              <a:off x="7236053" y="4906344"/>
              <a:ext cx="614392" cy="531365"/>
              <a:chOff x="4343400" y="2343150"/>
              <a:chExt cx="444500" cy="384434"/>
            </a:xfrm>
            <a:solidFill>
              <a:schemeClr val="bg1"/>
            </a:solidFill>
          </p:grpSpPr>
          <p:sp>
            <p:nvSpPr>
              <p:cNvPr id="31" name="iṩ1íḑê">
                <a:extLst>
                  <a:ext uri="{FF2B5EF4-FFF2-40B4-BE49-F238E27FC236}">
                    <a16:creationId xmlns:a16="http://schemas.microsoft.com/office/drawing/2014/main" id="{97D65111-DA72-4D21-8F1B-3111E2465C77}"/>
                  </a:ext>
                </a:extLst>
              </p:cNvPr>
              <p:cNvSpPr/>
              <p:nvPr/>
            </p:nvSpPr>
            <p:spPr bwMode="auto">
              <a:xfrm>
                <a:off x="4343400" y="2427245"/>
                <a:ext cx="55263" cy="300339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65"/>
                  </a:cxn>
                  <a:cxn ang="0">
                    <a:pos x="14" y="79"/>
                  </a:cxn>
                  <a:cxn ang="0">
                    <a:pos x="14" y="0"/>
                  </a:cxn>
                  <a:cxn ang="0">
                    <a:pos x="0" y="14"/>
                  </a:cxn>
                </a:cxnLst>
                <a:rect l="0" t="0" r="r" b="b"/>
                <a:pathLst>
                  <a:path w="14" h="79">
                    <a:moveTo>
                      <a:pt x="0" y="14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73"/>
                      <a:pt x="6" y="79"/>
                      <a:pt x="14" y="7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şļiḍê">
                <a:extLst>
                  <a:ext uri="{FF2B5EF4-FFF2-40B4-BE49-F238E27FC236}">
                    <a16:creationId xmlns:a16="http://schemas.microsoft.com/office/drawing/2014/main" id="{1E41C086-B243-44D5-AF80-C67C4467325A}"/>
                  </a:ext>
                </a:extLst>
              </p:cNvPr>
              <p:cNvSpPr/>
              <p:nvPr/>
            </p:nvSpPr>
            <p:spPr bwMode="auto">
              <a:xfrm>
                <a:off x="4424975" y="2343150"/>
                <a:ext cx="276311" cy="384432"/>
              </a:xfrm>
              <a:custGeom>
                <a:avLst/>
                <a:gdLst/>
                <a:ahLst/>
                <a:cxnLst>
                  <a:cxn ang="0">
                    <a:pos x="58" y="7"/>
                  </a:cxn>
                  <a:cxn ang="0">
                    <a:pos x="50" y="0"/>
                  </a:cxn>
                  <a:cxn ang="0">
                    <a:pos x="21" y="0"/>
                  </a:cxn>
                  <a:cxn ang="0">
                    <a:pos x="14" y="7"/>
                  </a:cxn>
                  <a:cxn ang="0">
                    <a:pos x="14" y="22"/>
                  </a:cxn>
                  <a:cxn ang="0">
                    <a:pos x="0" y="22"/>
                  </a:cxn>
                  <a:cxn ang="0">
                    <a:pos x="0" y="101"/>
                  </a:cxn>
                  <a:cxn ang="0">
                    <a:pos x="72" y="101"/>
                  </a:cxn>
                  <a:cxn ang="0">
                    <a:pos x="72" y="22"/>
                  </a:cxn>
                  <a:cxn ang="0">
                    <a:pos x="58" y="22"/>
                  </a:cxn>
                  <a:cxn ang="0">
                    <a:pos x="58" y="7"/>
                  </a:cxn>
                  <a:cxn ang="0">
                    <a:pos x="50" y="22"/>
                  </a:cxn>
                  <a:cxn ang="0">
                    <a:pos x="21" y="22"/>
                  </a:cxn>
                  <a:cxn ang="0">
                    <a:pos x="21" y="7"/>
                  </a:cxn>
                  <a:cxn ang="0">
                    <a:pos x="50" y="7"/>
                  </a:cxn>
                  <a:cxn ang="0">
                    <a:pos x="50" y="22"/>
                  </a:cxn>
                </a:cxnLst>
                <a:rect l="0" t="0" r="r" b="b"/>
                <a:pathLst>
                  <a:path w="72" h="101">
                    <a:moveTo>
                      <a:pt x="58" y="7"/>
                    </a:moveTo>
                    <a:cubicBezTo>
                      <a:pt x="58" y="3"/>
                      <a:pt x="54" y="0"/>
                      <a:pt x="5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0"/>
                      <a:pt x="14" y="3"/>
                      <a:pt x="14" y="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58" y="22"/>
                      <a:pt x="58" y="22"/>
                      <a:pt x="58" y="22"/>
                    </a:cubicBezTo>
                    <a:lnTo>
                      <a:pt x="58" y="7"/>
                    </a:lnTo>
                    <a:close/>
                    <a:moveTo>
                      <a:pt x="50" y="22"/>
                    </a:move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5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íšļîḍé">
                <a:extLst>
                  <a:ext uri="{FF2B5EF4-FFF2-40B4-BE49-F238E27FC236}">
                    <a16:creationId xmlns:a16="http://schemas.microsoft.com/office/drawing/2014/main" id="{47F2E3C7-9844-4D0C-812D-9061935A14D8}"/>
                  </a:ext>
                </a:extLst>
              </p:cNvPr>
              <p:cNvSpPr/>
              <p:nvPr/>
            </p:nvSpPr>
            <p:spPr bwMode="auto">
              <a:xfrm>
                <a:off x="4730235" y="2427245"/>
                <a:ext cx="57665" cy="3003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  <a:cxn ang="0">
                    <a:pos x="15" y="65"/>
                  </a:cxn>
                  <a:cxn ang="0">
                    <a:pos x="15" y="14"/>
                  </a:cxn>
                  <a:cxn ang="0">
                    <a:pos x="0" y="0"/>
                  </a:cxn>
                </a:cxnLst>
                <a:rect l="0" t="0" r="r" b="b"/>
                <a:pathLst>
                  <a:path w="15" h="79">
                    <a:moveTo>
                      <a:pt x="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8" y="79"/>
                      <a:pt x="15" y="73"/>
                      <a:pt x="15" y="6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6"/>
                      <a:pt x="8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5" name="ïṩḻiḑe">
              <a:extLst>
                <a:ext uri="{FF2B5EF4-FFF2-40B4-BE49-F238E27FC236}">
                  <a16:creationId xmlns:a16="http://schemas.microsoft.com/office/drawing/2014/main" id="{4C5E1707-2C41-4C5B-8E53-B5EDE3F94ABF}"/>
                </a:ext>
              </a:extLst>
            </p:cNvPr>
            <p:cNvGrpSpPr/>
            <p:nvPr/>
          </p:nvGrpSpPr>
          <p:grpSpPr>
            <a:xfrm>
              <a:off x="8127909" y="1739138"/>
              <a:ext cx="3403738" cy="944997"/>
              <a:chOff x="8369298" y="1680562"/>
              <a:chExt cx="2327132" cy="944997"/>
            </a:xfrm>
          </p:grpSpPr>
          <p:sp>
            <p:nvSpPr>
              <p:cNvPr id="29" name="ïṡľïḑ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0" name="ísḷ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6" name="îṣlïḓe">
              <a:extLst>
                <a:ext uri="{FF2B5EF4-FFF2-40B4-BE49-F238E27FC236}">
                  <a16:creationId xmlns:a16="http://schemas.microsoft.com/office/drawing/2014/main" id="{692EC7FB-BE98-47AA-AA88-293BD7317931}"/>
                </a:ext>
              </a:extLst>
            </p:cNvPr>
            <p:cNvGrpSpPr/>
            <p:nvPr/>
          </p:nvGrpSpPr>
          <p:grpSpPr>
            <a:xfrm>
              <a:off x="8753951" y="3256234"/>
              <a:ext cx="2768123" cy="944997"/>
              <a:chOff x="8369298" y="1680562"/>
              <a:chExt cx="2327132" cy="944997"/>
            </a:xfrm>
          </p:grpSpPr>
          <p:sp>
            <p:nvSpPr>
              <p:cNvPr id="27" name="iṣ1í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8" name="îṧlí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íšļïde">
              <a:extLst>
                <a:ext uri="{FF2B5EF4-FFF2-40B4-BE49-F238E27FC236}">
                  <a16:creationId xmlns:a16="http://schemas.microsoft.com/office/drawing/2014/main" id="{60D59119-AD9E-4C74-926C-62E53D35F4D6}"/>
                </a:ext>
              </a:extLst>
            </p:cNvPr>
            <p:cNvGrpSpPr/>
            <p:nvPr/>
          </p:nvGrpSpPr>
          <p:grpSpPr>
            <a:xfrm>
              <a:off x="8116748" y="4699526"/>
              <a:ext cx="3403739" cy="944997"/>
              <a:chOff x="8369298" y="1680562"/>
              <a:chExt cx="2327132" cy="944997"/>
            </a:xfrm>
          </p:grpSpPr>
          <p:sp>
            <p:nvSpPr>
              <p:cNvPr id="25" name="îŝḷï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6" name="iŝlí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îšļïḋè">
              <a:extLst>
                <a:ext uri="{FF2B5EF4-FFF2-40B4-BE49-F238E27FC236}">
                  <a16:creationId xmlns:a16="http://schemas.microsoft.com/office/drawing/2014/main" id="{756C1772-10A7-4285-8378-876AEC66133D}"/>
                </a:ext>
              </a:extLst>
            </p:cNvPr>
            <p:cNvGrpSpPr/>
            <p:nvPr/>
          </p:nvGrpSpPr>
          <p:grpSpPr>
            <a:xfrm>
              <a:off x="669925" y="3256236"/>
              <a:ext cx="2663733" cy="1048222"/>
              <a:chOff x="8369298" y="1680562"/>
              <a:chExt cx="2327132" cy="1048222"/>
            </a:xfrm>
          </p:grpSpPr>
          <p:sp>
            <p:nvSpPr>
              <p:cNvPr id="23" name="îś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69298" y="2068160"/>
                <a:ext cx="2327132" cy="660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text…..</a:t>
                </a:r>
              </a:p>
            </p:txBody>
          </p:sp>
          <p:sp>
            <p:nvSpPr>
              <p:cNvPr id="24" name="íslïd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4CF4F3D-C9A9-4782-A51F-9C38F21A4993}"/>
                </a:ext>
              </a:extLst>
            </p:cNvPr>
            <p:cNvCxnSpPr>
              <a:stCxn id="34" idx="2"/>
              <a:endCxn id="6" idx="2"/>
            </p:cNvCxnSpPr>
            <p:nvPr/>
          </p:nvCxnSpPr>
          <p:spPr>
            <a:xfrm flipV="1">
              <a:off x="4502921" y="3728736"/>
              <a:ext cx="704919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A7398C1-6ED4-4521-969D-3F67BFF84B70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749813" y="3728736"/>
              <a:ext cx="833762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3137290-88D8-49BA-ADF0-3989EB76BF09}"/>
                </a:ext>
              </a:extLst>
            </p:cNvPr>
            <p:cNvCxnSpPr>
              <a:stCxn id="6" idx="7"/>
              <a:endCxn id="7" idx="3"/>
            </p:cNvCxnSpPr>
            <p:nvPr/>
          </p:nvCxnSpPr>
          <p:spPr>
            <a:xfrm flipV="1">
              <a:off x="6523996" y="2698837"/>
              <a:ext cx="605885" cy="48473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2960329-CBDE-40A3-B845-8622EF6EA90D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6523996" y="4273905"/>
              <a:ext cx="605885" cy="48472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37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FF033-61F4-4B2F-AAE1-69334DB4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82839-9045-404F-B054-8AF0378B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2E715-9A9A-4857-BAB0-32317274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51fd5c3e-ae99-459d-b94d-252ca07229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304377-05A0-43FC-B204-4DA5EC97061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3" y="1028700"/>
            <a:ext cx="10848974" cy="5829300"/>
            <a:chOff x="671513" y="1028700"/>
            <a:chExt cx="10848974" cy="5829300"/>
          </a:xfrm>
        </p:grpSpPr>
        <p:grpSp>
          <p:nvGrpSpPr>
            <p:cNvPr id="6" name="iSḷîďé">
              <a:extLst>
                <a:ext uri="{FF2B5EF4-FFF2-40B4-BE49-F238E27FC236}">
                  <a16:creationId xmlns:a16="http://schemas.microsoft.com/office/drawing/2014/main" id="{AF023F13-3B7E-45CC-8947-E84EF1F2C3EE}"/>
                </a:ext>
              </a:extLst>
            </p:cNvPr>
            <p:cNvGrpSpPr/>
            <p:nvPr/>
          </p:nvGrpSpPr>
          <p:grpSpPr>
            <a:xfrm>
              <a:off x="3338932" y="1028700"/>
              <a:ext cx="5514136" cy="5829300"/>
              <a:chOff x="3338932" y="1028700"/>
              <a:chExt cx="5514136" cy="5829300"/>
            </a:xfrm>
          </p:grpSpPr>
          <p:grpSp>
            <p:nvGrpSpPr>
              <p:cNvPr id="18" name="ïṩḻîḋé">
                <a:extLst>
                  <a:ext uri="{FF2B5EF4-FFF2-40B4-BE49-F238E27FC236}">
                    <a16:creationId xmlns:a16="http://schemas.microsoft.com/office/drawing/2014/main" id="{60F0C6EB-D0D3-4756-847F-FF4DEF6B49DC}"/>
                  </a:ext>
                </a:extLst>
              </p:cNvPr>
              <p:cNvGrpSpPr/>
              <p:nvPr/>
            </p:nvGrpSpPr>
            <p:grpSpPr>
              <a:xfrm>
                <a:off x="4089213" y="5275571"/>
                <a:ext cx="323503" cy="913348"/>
                <a:chOff x="5021074" y="5165013"/>
                <a:chExt cx="346103" cy="977150"/>
              </a:xfrm>
              <a:solidFill>
                <a:schemeClr val="tx2"/>
              </a:solidFill>
            </p:grpSpPr>
            <p:sp>
              <p:nvSpPr>
                <p:cNvPr id="39" name="ïṩlîďê">
                  <a:extLst>
                    <a:ext uri="{FF2B5EF4-FFF2-40B4-BE49-F238E27FC236}">
                      <a16:creationId xmlns:a16="http://schemas.microsoft.com/office/drawing/2014/main" id="{4C39997D-3EBE-48DA-BE36-FFB548175F1F}"/>
                    </a:ext>
                  </a:extLst>
                </p:cNvPr>
                <p:cNvSpPr/>
                <p:nvPr/>
              </p:nvSpPr>
              <p:spPr bwMode="auto">
                <a:xfrm>
                  <a:off x="5123938" y="5165013"/>
                  <a:ext cx="140387" cy="15428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îṧlïḑê">
                  <a:extLst>
                    <a:ext uri="{FF2B5EF4-FFF2-40B4-BE49-F238E27FC236}">
                      <a16:creationId xmlns:a16="http://schemas.microsoft.com/office/drawing/2014/main" id="{13ABDB5B-B19E-48E1-9B49-D501C8710B8E}"/>
                    </a:ext>
                  </a:extLst>
                </p:cNvPr>
                <p:cNvSpPr/>
                <p:nvPr/>
              </p:nvSpPr>
              <p:spPr bwMode="auto">
                <a:xfrm>
                  <a:off x="5021074" y="5359608"/>
                  <a:ext cx="346103" cy="782555"/>
                </a:xfrm>
                <a:custGeom>
                  <a:avLst/>
                  <a:gdLst>
                    <a:gd name="T0" fmla="*/ 105 w 105"/>
                    <a:gd name="T1" fmla="*/ 30 h 241"/>
                    <a:gd name="T2" fmla="*/ 52 w 105"/>
                    <a:gd name="T3" fmla="*/ 0 h 241"/>
                    <a:gd name="T4" fmla="*/ 0 w 105"/>
                    <a:gd name="T5" fmla="*/ 30 h 241"/>
                    <a:gd name="T6" fmla="*/ 0 w 105"/>
                    <a:gd name="T7" fmla="*/ 30 h 241"/>
                    <a:gd name="T8" fmla="*/ 0 w 105"/>
                    <a:gd name="T9" fmla="*/ 124 h 241"/>
                    <a:gd name="T10" fmla="*/ 9 w 105"/>
                    <a:gd name="T11" fmla="*/ 134 h 241"/>
                    <a:gd name="T12" fmla="*/ 19 w 105"/>
                    <a:gd name="T13" fmla="*/ 124 h 241"/>
                    <a:gd name="T14" fmla="*/ 19 w 105"/>
                    <a:gd name="T15" fmla="*/ 41 h 241"/>
                    <a:gd name="T16" fmla="*/ 25 w 105"/>
                    <a:gd name="T17" fmla="*/ 41 h 241"/>
                    <a:gd name="T18" fmla="*/ 25 w 105"/>
                    <a:gd name="T19" fmla="*/ 228 h 241"/>
                    <a:gd name="T20" fmla="*/ 25 w 105"/>
                    <a:gd name="T21" fmla="*/ 228 h 241"/>
                    <a:gd name="T22" fmla="*/ 25 w 105"/>
                    <a:gd name="T23" fmla="*/ 229 h 241"/>
                    <a:gd name="T24" fmla="*/ 36 w 105"/>
                    <a:gd name="T25" fmla="*/ 241 h 241"/>
                    <a:gd name="T26" fmla="*/ 47 w 105"/>
                    <a:gd name="T27" fmla="*/ 230 h 241"/>
                    <a:gd name="T28" fmla="*/ 47 w 105"/>
                    <a:gd name="T29" fmla="*/ 229 h 241"/>
                    <a:gd name="T30" fmla="*/ 47 w 105"/>
                    <a:gd name="T31" fmla="*/ 125 h 241"/>
                    <a:gd name="T32" fmla="*/ 52 w 105"/>
                    <a:gd name="T33" fmla="*/ 116 h 241"/>
                    <a:gd name="T34" fmla="*/ 58 w 105"/>
                    <a:gd name="T35" fmla="*/ 125 h 241"/>
                    <a:gd name="T36" fmla="*/ 58 w 105"/>
                    <a:gd name="T37" fmla="*/ 229 h 241"/>
                    <a:gd name="T38" fmla="*/ 58 w 105"/>
                    <a:gd name="T39" fmla="*/ 230 h 241"/>
                    <a:gd name="T40" fmla="*/ 69 w 105"/>
                    <a:gd name="T41" fmla="*/ 241 h 241"/>
                    <a:gd name="T42" fmla="*/ 80 w 105"/>
                    <a:gd name="T43" fmla="*/ 229 h 241"/>
                    <a:gd name="T44" fmla="*/ 80 w 105"/>
                    <a:gd name="T45" fmla="*/ 228 h 241"/>
                    <a:gd name="T46" fmla="*/ 80 w 105"/>
                    <a:gd name="T47" fmla="*/ 228 h 241"/>
                    <a:gd name="T48" fmla="*/ 80 w 105"/>
                    <a:gd name="T49" fmla="*/ 41 h 241"/>
                    <a:gd name="T50" fmla="*/ 86 w 105"/>
                    <a:gd name="T51" fmla="*/ 41 h 241"/>
                    <a:gd name="T52" fmla="*/ 86 w 105"/>
                    <a:gd name="T53" fmla="*/ 124 h 241"/>
                    <a:gd name="T54" fmla="*/ 96 w 105"/>
                    <a:gd name="T55" fmla="*/ 134 h 241"/>
                    <a:gd name="T56" fmla="*/ 105 w 105"/>
                    <a:gd name="T57" fmla="*/ 124 h 241"/>
                    <a:gd name="T58" fmla="*/ 105 w 105"/>
                    <a:gd name="T59" fmla="*/ 30 h 241"/>
                    <a:gd name="T60" fmla="*/ 105 w 105"/>
                    <a:gd name="T61" fmla="*/ 3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5" h="241">
                      <a:moveTo>
                        <a:pt x="105" y="30"/>
                      </a:moveTo>
                      <a:cubicBezTo>
                        <a:pt x="104" y="2"/>
                        <a:pt x="79" y="0"/>
                        <a:pt x="52" y="0"/>
                      </a:cubicBezTo>
                      <a:cubicBezTo>
                        <a:pt x="26" y="0"/>
                        <a:pt x="0" y="2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30"/>
                        <a:pt x="4" y="134"/>
                        <a:pt x="9" y="134"/>
                      </a:cubicBezTo>
                      <a:cubicBezTo>
                        <a:pt x="14" y="134"/>
                        <a:pt x="19" y="130"/>
                        <a:pt x="19" y="12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9"/>
                        <a:pt x="25" y="229"/>
                      </a:cubicBezTo>
                      <a:cubicBezTo>
                        <a:pt x="25" y="235"/>
                        <a:pt x="30" y="241"/>
                        <a:pt x="36" y="241"/>
                      </a:cubicBezTo>
                      <a:cubicBezTo>
                        <a:pt x="41" y="241"/>
                        <a:pt x="46" y="236"/>
                        <a:pt x="47" y="230"/>
                      </a:cubicBezTo>
                      <a:cubicBezTo>
                        <a:pt x="47" y="230"/>
                        <a:pt x="47" y="230"/>
                        <a:pt x="47" y="229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0"/>
                        <a:pt x="48" y="116"/>
                        <a:pt x="52" y="116"/>
                      </a:cubicBezTo>
                      <a:cubicBezTo>
                        <a:pt x="57" y="116"/>
                        <a:pt x="58" y="120"/>
                        <a:pt x="58" y="125"/>
                      </a:cubicBezTo>
                      <a:cubicBezTo>
                        <a:pt x="58" y="229"/>
                        <a:pt x="58" y="229"/>
                        <a:pt x="58" y="229"/>
                      </a:cubicBezTo>
                      <a:cubicBezTo>
                        <a:pt x="58" y="230"/>
                        <a:pt x="58" y="230"/>
                        <a:pt x="58" y="230"/>
                      </a:cubicBezTo>
                      <a:cubicBezTo>
                        <a:pt x="59" y="236"/>
                        <a:pt x="63" y="241"/>
                        <a:pt x="69" y="241"/>
                      </a:cubicBezTo>
                      <a:cubicBezTo>
                        <a:pt x="75" y="241"/>
                        <a:pt x="80" y="235"/>
                        <a:pt x="80" y="229"/>
                      </a:cubicBezTo>
                      <a:cubicBezTo>
                        <a:pt x="80" y="228"/>
                        <a:pt x="80" y="228"/>
                        <a:pt x="80" y="228"/>
                      </a:cubicBezTo>
                      <a:cubicBezTo>
                        <a:pt x="80" y="228"/>
                        <a:pt x="80" y="228"/>
                        <a:pt x="80" y="228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86" y="124"/>
                        <a:pt x="86" y="124"/>
                        <a:pt x="86" y="124"/>
                      </a:cubicBezTo>
                      <a:cubicBezTo>
                        <a:pt x="86" y="130"/>
                        <a:pt x="91" y="134"/>
                        <a:pt x="96" y="134"/>
                      </a:cubicBezTo>
                      <a:cubicBezTo>
                        <a:pt x="101" y="134"/>
                        <a:pt x="105" y="130"/>
                        <a:pt x="105" y="124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iṥlîdè">
                <a:extLst>
                  <a:ext uri="{FF2B5EF4-FFF2-40B4-BE49-F238E27FC236}">
                    <a16:creationId xmlns:a16="http://schemas.microsoft.com/office/drawing/2014/main" id="{B59F26B3-1836-437F-965B-D7A59A429867}"/>
                  </a:ext>
                </a:extLst>
              </p:cNvPr>
              <p:cNvGrpSpPr/>
              <p:nvPr/>
            </p:nvGrpSpPr>
            <p:grpSpPr>
              <a:xfrm>
                <a:off x="6471338" y="2761583"/>
                <a:ext cx="436536" cy="913347"/>
                <a:chOff x="7569592" y="2475415"/>
                <a:chExt cx="467031" cy="97715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7" name="íṣļîdé">
                  <a:extLst>
                    <a:ext uri="{FF2B5EF4-FFF2-40B4-BE49-F238E27FC236}">
                      <a16:creationId xmlns:a16="http://schemas.microsoft.com/office/drawing/2014/main" id="{44E8D342-4762-4EBF-ACE1-8031A7300CF4}"/>
                    </a:ext>
                  </a:extLst>
                </p:cNvPr>
                <p:cNvSpPr/>
                <p:nvPr/>
              </p:nvSpPr>
              <p:spPr bwMode="auto">
                <a:xfrm>
                  <a:off x="7665500" y="2475415"/>
                  <a:ext cx="144557" cy="155677"/>
                </a:xfrm>
                <a:prstGeom prst="ellipse">
                  <a:avLst/>
                </a:pr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iSľïďé">
                  <a:extLst>
                    <a:ext uri="{FF2B5EF4-FFF2-40B4-BE49-F238E27FC236}">
                      <a16:creationId xmlns:a16="http://schemas.microsoft.com/office/drawing/2014/main" id="{B6B243B0-085A-4E1B-8377-CF2716DA38C0}"/>
                    </a:ext>
                  </a:extLst>
                </p:cNvPr>
                <p:cNvSpPr/>
                <p:nvPr/>
              </p:nvSpPr>
              <p:spPr bwMode="auto">
                <a:xfrm>
                  <a:off x="7569592" y="2660281"/>
                  <a:ext cx="467031" cy="792285"/>
                </a:xfrm>
                <a:custGeom>
                  <a:avLst/>
                  <a:gdLst>
                    <a:gd name="T0" fmla="*/ 139 w 142"/>
                    <a:gd name="T1" fmla="*/ 31 h 241"/>
                    <a:gd name="T2" fmla="*/ 125 w 142"/>
                    <a:gd name="T3" fmla="*/ 32 h 241"/>
                    <a:gd name="T4" fmla="*/ 106 w 142"/>
                    <a:gd name="T5" fmla="*/ 50 h 241"/>
                    <a:gd name="T6" fmla="*/ 106 w 142"/>
                    <a:gd name="T7" fmla="*/ 30 h 241"/>
                    <a:gd name="T8" fmla="*/ 106 w 142"/>
                    <a:gd name="T9" fmla="*/ 30 h 241"/>
                    <a:gd name="T10" fmla="*/ 53 w 142"/>
                    <a:gd name="T11" fmla="*/ 0 h 241"/>
                    <a:gd name="T12" fmla="*/ 0 w 142"/>
                    <a:gd name="T13" fmla="*/ 30 h 241"/>
                    <a:gd name="T14" fmla="*/ 0 w 142"/>
                    <a:gd name="T15" fmla="*/ 30 h 241"/>
                    <a:gd name="T16" fmla="*/ 0 w 142"/>
                    <a:gd name="T17" fmla="*/ 124 h 241"/>
                    <a:gd name="T18" fmla="*/ 10 w 142"/>
                    <a:gd name="T19" fmla="*/ 134 h 241"/>
                    <a:gd name="T20" fmla="*/ 19 w 142"/>
                    <a:gd name="T21" fmla="*/ 124 h 241"/>
                    <a:gd name="T22" fmla="*/ 19 w 142"/>
                    <a:gd name="T23" fmla="*/ 41 h 241"/>
                    <a:gd name="T24" fmla="*/ 25 w 142"/>
                    <a:gd name="T25" fmla="*/ 41 h 241"/>
                    <a:gd name="T26" fmla="*/ 25 w 142"/>
                    <a:gd name="T27" fmla="*/ 228 h 241"/>
                    <a:gd name="T28" fmla="*/ 25 w 142"/>
                    <a:gd name="T29" fmla="*/ 228 h 241"/>
                    <a:gd name="T30" fmla="*/ 25 w 142"/>
                    <a:gd name="T31" fmla="*/ 229 h 241"/>
                    <a:gd name="T32" fmla="*/ 36 w 142"/>
                    <a:gd name="T33" fmla="*/ 241 h 241"/>
                    <a:gd name="T34" fmla="*/ 47 w 142"/>
                    <a:gd name="T35" fmla="*/ 230 h 241"/>
                    <a:gd name="T36" fmla="*/ 47 w 142"/>
                    <a:gd name="T37" fmla="*/ 229 h 241"/>
                    <a:gd name="T38" fmla="*/ 47 w 142"/>
                    <a:gd name="T39" fmla="*/ 125 h 241"/>
                    <a:gd name="T40" fmla="*/ 53 w 142"/>
                    <a:gd name="T41" fmla="*/ 116 h 241"/>
                    <a:gd name="T42" fmla="*/ 58 w 142"/>
                    <a:gd name="T43" fmla="*/ 125 h 241"/>
                    <a:gd name="T44" fmla="*/ 58 w 142"/>
                    <a:gd name="T45" fmla="*/ 229 h 241"/>
                    <a:gd name="T46" fmla="*/ 58 w 142"/>
                    <a:gd name="T47" fmla="*/ 230 h 241"/>
                    <a:gd name="T48" fmla="*/ 69 w 142"/>
                    <a:gd name="T49" fmla="*/ 241 h 241"/>
                    <a:gd name="T50" fmla="*/ 81 w 142"/>
                    <a:gd name="T51" fmla="*/ 229 h 241"/>
                    <a:gd name="T52" fmla="*/ 81 w 142"/>
                    <a:gd name="T53" fmla="*/ 228 h 241"/>
                    <a:gd name="T54" fmla="*/ 81 w 142"/>
                    <a:gd name="T55" fmla="*/ 41 h 241"/>
                    <a:gd name="T56" fmla="*/ 87 w 142"/>
                    <a:gd name="T57" fmla="*/ 41 h 241"/>
                    <a:gd name="T58" fmla="*/ 87 w 142"/>
                    <a:gd name="T59" fmla="*/ 69 h 241"/>
                    <a:gd name="T60" fmla="*/ 87 w 142"/>
                    <a:gd name="T61" fmla="*/ 78 h 241"/>
                    <a:gd name="T62" fmla="*/ 87 w 142"/>
                    <a:gd name="T63" fmla="*/ 96 h 241"/>
                    <a:gd name="T64" fmla="*/ 138 w 142"/>
                    <a:gd name="T65" fmla="*/ 45 h 241"/>
                    <a:gd name="T66" fmla="*/ 139 w 142"/>
                    <a:gd name="T67" fmla="*/ 3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2" h="241">
                      <a:moveTo>
                        <a:pt x="139" y="31"/>
                      </a:moveTo>
                      <a:cubicBezTo>
                        <a:pt x="135" y="27"/>
                        <a:pt x="129" y="28"/>
                        <a:pt x="125" y="32"/>
                      </a:cubicBezTo>
                      <a:cubicBezTo>
                        <a:pt x="106" y="50"/>
                        <a:pt x="106" y="50"/>
                        <a:pt x="106" y="5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105" y="2"/>
                        <a:pt x="79" y="0"/>
                        <a:pt x="53" y="0"/>
                      </a:cubicBezTo>
                      <a:cubicBezTo>
                        <a:pt x="26" y="0"/>
                        <a:pt x="1" y="2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30"/>
                        <a:pt x="4" y="134"/>
                        <a:pt x="10" y="134"/>
                      </a:cubicBezTo>
                      <a:cubicBezTo>
                        <a:pt x="15" y="134"/>
                        <a:pt x="19" y="130"/>
                        <a:pt x="19" y="12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9"/>
                      </a:cubicBezTo>
                      <a:cubicBezTo>
                        <a:pt x="25" y="235"/>
                        <a:pt x="30" y="241"/>
                        <a:pt x="36" y="241"/>
                      </a:cubicBezTo>
                      <a:cubicBezTo>
                        <a:pt x="42" y="241"/>
                        <a:pt x="47" y="236"/>
                        <a:pt x="47" y="230"/>
                      </a:cubicBezTo>
                      <a:cubicBezTo>
                        <a:pt x="47" y="230"/>
                        <a:pt x="47" y="230"/>
                        <a:pt x="47" y="229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0"/>
                        <a:pt x="48" y="116"/>
                        <a:pt x="53" y="116"/>
                      </a:cubicBezTo>
                      <a:cubicBezTo>
                        <a:pt x="58" y="116"/>
                        <a:pt x="58" y="120"/>
                        <a:pt x="58" y="125"/>
                      </a:cubicBezTo>
                      <a:cubicBezTo>
                        <a:pt x="58" y="229"/>
                        <a:pt x="58" y="229"/>
                        <a:pt x="58" y="229"/>
                      </a:cubicBezTo>
                      <a:cubicBezTo>
                        <a:pt x="58" y="230"/>
                        <a:pt x="58" y="230"/>
                        <a:pt x="58" y="230"/>
                      </a:cubicBezTo>
                      <a:cubicBezTo>
                        <a:pt x="59" y="236"/>
                        <a:pt x="64" y="241"/>
                        <a:pt x="69" y="241"/>
                      </a:cubicBezTo>
                      <a:cubicBezTo>
                        <a:pt x="76" y="241"/>
                        <a:pt x="81" y="235"/>
                        <a:pt x="81" y="229"/>
                      </a:cubicBezTo>
                      <a:cubicBezTo>
                        <a:pt x="81" y="228"/>
                        <a:pt x="81" y="228"/>
                        <a:pt x="81" y="228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7" y="41"/>
                        <a:pt x="87" y="41"/>
                        <a:pt x="87" y="41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7" y="96"/>
                        <a:pt x="87" y="96"/>
                        <a:pt x="87" y="96"/>
                      </a:cubicBezTo>
                      <a:cubicBezTo>
                        <a:pt x="138" y="45"/>
                        <a:pt x="138" y="45"/>
                        <a:pt x="138" y="45"/>
                      </a:cubicBezTo>
                      <a:cubicBezTo>
                        <a:pt x="142" y="41"/>
                        <a:pt x="142" y="35"/>
                        <a:pt x="139" y="3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îs1ïḓé">
                <a:extLst>
                  <a:ext uri="{FF2B5EF4-FFF2-40B4-BE49-F238E27FC236}">
                    <a16:creationId xmlns:a16="http://schemas.microsoft.com/office/drawing/2014/main" id="{AF0B55E0-FB84-4954-9A15-A733859449D5}"/>
                  </a:ext>
                </a:extLst>
              </p:cNvPr>
              <p:cNvGrpSpPr/>
              <p:nvPr/>
            </p:nvGrpSpPr>
            <p:grpSpPr>
              <a:xfrm>
                <a:off x="7422802" y="1248576"/>
                <a:ext cx="550867" cy="913350"/>
                <a:chOff x="8467515" y="825516"/>
                <a:chExt cx="589349" cy="97715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5" name="íşlïďé">
                  <a:extLst>
                    <a:ext uri="{FF2B5EF4-FFF2-40B4-BE49-F238E27FC236}">
                      <a16:creationId xmlns:a16="http://schemas.microsoft.com/office/drawing/2014/main" id="{FB1ACCCD-3AA6-4158-9351-751BE2E279AE}"/>
                    </a:ext>
                  </a:extLst>
                </p:cNvPr>
                <p:cNvSpPr/>
                <p:nvPr/>
              </p:nvSpPr>
              <p:spPr bwMode="auto">
                <a:xfrm>
                  <a:off x="8691300" y="825516"/>
                  <a:ext cx="144557" cy="154287"/>
                </a:xfrm>
                <a:prstGeom prst="ellipse">
                  <a:avLst/>
                </a:pr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íṥliḑê">
                  <a:extLst>
                    <a:ext uri="{FF2B5EF4-FFF2-40B4-BE49-F238E27FC236}">
                      <a16:creationId xmlns:a16="http://schemas.microsoft.com/office/drawing/2014/main" id="{16A5A8C3-FE40-458C-B3C5-9EA6134A19C9}"/>
                    </a:ext>
                  </a:extLst>
                </p:cNvPr>
                <p:cNvSpPr/>
                <p:nvPr/>
              </p:nvSpPr>
              <p:spPr bwMode="auto">
                <a:xfrm>
                  <a:off x="8467515" y="1010383"/>
                  <a:ext cx="589349" cy="792285"/>
                </a:xfrm>
                <a:custGeom>
                  <a:avLst/>
                  <a:gdLst>
                    <a:gd name="T0" fmla="*/ 177 w 179"/>
                    <a:gd name="T1" fmla="*/ 45 h 241"/>
                    <a:gd name="T2" fmla="*/ 164 w 179"/>
                    <a:gd name="T3" fmla="*/ 41 h 241"/>
                    <a:gd name="T4" fmla="*/ 143 w 179"/>
                    <a:gd name="T5" fmla="*/ 51 h 241"/>
                    <a:gd name="T6" fmla="*/ 143 w 179"/>
                    <a:gd name="T7" fmla="*/ 30 h 241"/>
                    <a:gd name="T8" fmla="*/ 143 w 179"/>
                    <a:gd name="T9" fmla="*/ 30 h 241"/>
                    <a:gd name="T10" fmla="*/ 90 w 179"/>
                    <a:gd name="T11" fmla="*/ 0 h 241"/>
                    <a:gd name="T12" fmla="*/ 37 w 179"/>
                    <a:gd name="T13" fmla="*/ 30 h 241"/>
                    <a:gd name="T14" fmla="*/ 37 w 179"/>
                    <a:gd name="T15" fmla="*/ 30 h 241"/>
                    <a:gd name="T16" fmla="*/ 37 w 179"/>
                    <a:gd name="T17" fmla="*/ 51 h 241"/>
                    <a:gd name="T18" fmla="*/ 16 w 179"/>
                    <a:gd name="T19" fmla="*/ 41 h 241"/>
                    <a:gd name="T20" fmla="*/ 3 w 179"/>
                    <a:gd name="T21" fmla="*/ 45 h 241"/>
                    <a:gd name="T22" fmla="*/ 8 w 179"/>
                    <a:gd name="T23" fmla="*/ 58 h 241"/>
                    <a:gd name="T24" fmla="*/ 56 w 179"/>
                    <a:gd name="T25" fmla="*/ 82 h 241"/>
                    <a:gd name="T26" fmla="*/ 56 w 179"/>
                    <a:gd name="T27" fmla="*/ 40 h 241"/>
                    <a:gd name="T28" fmla="*/ 62 w 179"/>
                    <a:gd name="T29" fmla="*/ 40 h 241"/>
                    <a:gd name="T30" fmla="*/ 62 w 179"/>
                    <a:gd name="T31" fmla="*/ 228 h 241"/>
                    <a:gd name="T32" fmla="*/ 62 w 179"/>
                    <a:gd name="T33" fmla="*/ 228 h 241"/>
                    <a:gd name="T34" fmla="*/ 62 w 179"/>
                    <a:gd name="T35" fmla="*/ 229 h 241"/>
                    <a:gd name="T36" fmla="*/ 73 w 179"/>
                    <a:gd name="T37" fmla="*/ 241 h 241"/>
                    <a:gd name="T38" fmla="*/ 84 w 179"/>
                    <a:gd name="T39" fmla="*/ 230 h 241"/>
                    <a:gd name="T40" fmla="*/ 84 w 179"/>
                    <a:gd name="T41" fmla="*/ 229 h 241"/>
                    <a:gd name="T42" fmla="*/ 84 w 179"/>
                    <a:gd name="T43" fmla="*/ 125 h 241"/>
                    <a:gd name="T44" fmla="*/ 90 w 179"/>
                    <a:gd name="T45" fmla="*/ 116 h 241"/>
                    <a:gd name="T46" fmla="*/ 95 w 179"/>
                    <a:gd name="T47" fmla="*/ 125 h 241"/>
                    <a:gd name="T48" fmla="*/ 95 w 179"/>
                    <a:gd name="T49" fmla="*/ 229 h 241"/>
                    <a:gd name="T50" fmla="*/ 96 w 179"/>
                    <a:gd name="T51" fmla="*/ 230 h 241"/>
                    <a:gd name="T52" fmla="*/ 106 w 179"/>
                    <a:gd name="T53" fmla="*/ 241 h 241"/>
                    <a:gd name="T54" fmla="*/ 118 w 179"/>
                    <a:gd name="T55" fmla="*/ 229 h 241"/>
                    <a:gd name="T56" fmla="*/ 118 w 179"/>
                    <a:gd name="T57" fmla="*/ 228 h 241"/>
                    <a:gd name="T58" fmla="*/ 118 w 179"/>
                    <a:gd name="T59" fmla="*/ 40 h 241"/>
                    <a:gd name="T60" fmla="*/ 124 w 179"/>
                    <a:gd name="T61" fmla="*/ 40 h 241"/>
                    <a:gd name="T62" fmla="*/ 124 w 179"/>
                    <a:gd name="T63" fmla="*/ 82 h 241"/>
                    <a:gd name="T64" fmla="*/ 172 w 179"/>
                    <a:gd name="T65" fmla="*/ 58 h 241"/>
                    <a:gd name="T66" fmla="*/ 177 w 179"/>
                    <a:gd name="T67" fmla="*/ 45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79" h="241">
                      <a:moveTo>
                        <a:pt x="177" y="45"/>
                      </a:moveTo>
                      <a:cubicBezTo>
                        <a:pt x="175" y="41"/>
                        <a:pt x="169" y="39"/>
                        <a:pt x="164" y="41"/>
                      </a:cubicBezTo>
                      <a:cubicBezTo>
                        <a:pt x="143" y="51"/>
                        <a:pt x="143" y="51"/>
                        <a:pt x="143" y="51"/>
                      </a:cubicBezTo>
                      <a:cubicBezTo>
                        <a:pt x="143" y="30"/>
                        <a:pt x="143" y="30"/>
                        <a:pt x="143" y="30"/>
                      </a:cubicBezTo>
                      <a:cubicBezTo>
                        <a:pt x="143" y="30"/>
                        <a:pt x="143" y="30"/>
                        <a:pt x="143" y="30"/>
                      </a:cubicBezTo>
                      <a:cubicBezTo>
                        <a:pt x="142" y="2"/>
                        <a:pt x="116" y="0"/>
                        <a:pt x="90" y="0"/>
                      </a:cubicBezTo>
                      <a:cubicBezTo>
                        <a:pt x="63" y="0"/>
                        <a:pt x="38" y="2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51"/>
                        <a:pt x="37" y="51"/>
                        <a:pt x="37" y="5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1" y="39"/>
                        <a:pt x="5" y="41"/>
                        <a:pt x="3" y="45"/>
                      </a:cubicBezTo>
                      <a:cubicBezTo>
                        <a:pt x="0" y="50"/>
                        <a:pt x="3" y="56"/>
                        <a:pt x="8" y="58"/>
                      </a:cubicBezTo>
                      <a:cubicBezTo>
                        <a:pt x="56" y="82"/>
                        <a:pt x="56" y="82"/>
                        <a:pt x="56" y="82"/>
                      </a:cubicBezTo>
                      <a:cubicBezTo>
                        <a:pt x="56" y="40"/>
                        <a:pt x="56" y="40"/>
                        <a:pt x="56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228"/>
                        <a:pt x="62" y="228"/>
                        <a:pt x="62" y="228"/>
                      </a:cubicBezTo>
                      <a:cubicBezTo>
                        <a:pt x="62" y="228"/>
                        <a:pt x="62" y="228"/>
                        <a:pt x="62" y="228"/>
                      </a:cubicBezTo>
                      <a:cubicBezTo>
                        <a:pt x="62" y="228"/>
                        <a:pt x="62" y="228"/>
                        <a:pt x="62" y="229"/>
                      </a:cubicBezTo>
                      <a:cubicBezTo>
                        <a:pt x="62" y="235"/>
                        <a:pt x="67" y="241"/>
                        <a:pt x="73" y="241"/>
                      </a:cubicBezTo>
                      <a:cubicBezTo>
                        <a:pt x="79" y="241"/>
                        <a:pt x="84" y="236"/>
                        <a:pt x="84" y="230"/>
                      </a:cubicBezTo>
                      <a:cubicBezTo>
                        <a:pt x="84" y="230"/>
                        <a:pt x="84" y="230"/>
                        <a:pt x="84" y="229"/>
                      </a:cubicBezTo>
                      <a:cubicBezTo>
                        <a:pt x="84" y="125"/>
                        <a:pt x="84" y="125"/>
                        <a:pt x="84" y="125"/>
                      </a:cubicBezTo>
                      <a:cubicBezTo>
                        <a:pt x="84" y="120"/>
                        <a:pt x="85" y="116"/>
                        <a:pt x="90" y="116"/>
                      </a:cubicBezTo>
                      <a:cubicBezTo>
                        <a:pt x="95" y="116"/>
                        <a:pt x="95" y="120"/>
                        <a:pt x="95" y="125"/>
                      </a:cubicBezTo>
                      <a:cubicBezTo>
                        <a:pt x="95" y="229"/>
                        <a:pt x="95" y="229"/>
                        <a:pt x="95" y="229"/>
                      </a:cubicBezTo>
                      <a:cubicBezTo>
                        <a:pt x="95" y="230"/>
                        <a:pt x="95" y="230"/>
                        <a:pt x="96" y="230"/>
                      </a:cubicBezTo>
                      <a:cubicBezTo>
                        <a:pt x="96" y="236"/>
                        <a:pt x="101" y="241"/>
                        <a:pt x="106" y="241"/>
                      </a:cubicBezTo>
                      <a:cubicBezTo>
                        <a:pt x="113" y="241"/>
                        <a:pt x="118" y="235"/>
                        <a:pt x="118" y="229"/>
                      </a:cubicBezTo>
                      <a:cubicBezTo>
                        <a:pt x="118" y="228"/>
                        <a:pt x="118" y="228"/>
                        <a:pt x="118" y="228"/>
                      </a:cubicBezTo>
                      <a:cubicBezTo>
                        <a:pt x="118" y="40"/>
                        <a:pt x="118" y="40"/>
                        <a:pt x="118" y="40"/>
                      </a:cubicBezTo>
                      <a:cubicBezTo>
                        <a:pt x="124" y="40"/>
                        <a:pt x="124" y="40"/>
                        <a:pt x="124" y="40"/>
                      </a:cubicBezTo>
                      <a:cubicBezTo>
                        <a:pt x="124" y="82"/>
                        <a:pt x="124" y="82"/>
                        <a:pt x="124" y="82"/>
                      </a:cubicBezTo>
                      <a:cubicBezTo>
                        <a:pt x="172" y="58"/>
                        <a:pt x="172" y="58"/>
                        <a:pt x="172" y="58"/>
                      </a:cubicBezTo>
                      <a:cubicBezTo>
                        <a:pt x="177" y="56"/>
                        <a:pt x="179" y="50"/>
                        <a:pt x="177" y="45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" name="iŝḷidè">
                <a:extLst>
                  <a:ext uri="{FF2B5EF4-FFF2-40B4-BE49-F238E27FC236}">
                    <a16:creationId xmlns:a16="http://schemas.microsoft.com/office/drawing/2014/main" id="{5FC409BA-CBAC-463E-B43F-21798117D4D5}"/>
                  </a:ext>
                </a:extLst>
              </p:cNvPr>
              <p:cNvGrpSpPr/>
              <p:nvPr/>
            </p:nvGrpSpPr>
            <p:grpSpPr>
              <a:xfrm>
                <a:off x="5263069" y="4692205"/>
                <a:ext cx="422244" cy="912046"/>
                <a:chOff x="6276918" y="4540915"/>
                <a:chExt cx="451741" cy="97576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1" name="iṩ1îḋe">
                  <a:extLst>
                    <a:ext uri="{FF2B5EF4-FFF2-40B4-BE49-F238E27FC236}">
                      <a16:creationId xmlns:a16="http://schemas.microsoft.com/office/drawing/2014/main" id="{63D73BD2-49E8-45C0-8EC6-3625847B409A}"/>
                    </a:ext>
                  </a:extLst>
                </p:cNvPr>
                <p:cNvSpPr/>
                <p:nvPr/>
              </p:nvSpPr>
              <p:spPr bwMode="auto">
                <a:xfrm>
                  <a:off x="6468734" y="4540915"/>
                  <a:ext cx="140387" cy="151507"/>
                </a:xfrm>
                <a:custGeom>
                  <a:avLst/>
                  <a:gdLst>
                    <a:gd name="T0" fmla="*/ 0 w 43"/>
                    <a:gd name="T1" fmla="*/ 23 h 46"/>
                    <a:gd name="T2" fmla="*/ 21 w 43"/>
                    <a:gd name="T3" fmla="*/ 46 h 46"/>
                    <a:gd name="T4" fmla="*/ 43 w 43"/>
                    <a:gd name="T5" fmla="*/ 23 h 46"/>
                    <a:gd name="T6" fmla="*/ 22 w 43"/>
                    <a:gd name="T7" fmla="*/ 0 h 46"/>
                    <a:gd name="T8" fmla="*/ 0 w 43"/>
                    <a:gd name="T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6">
                      <a:moveTo>
                        <a:pt x="0" y="23"/>
                      </a:moveTo>
                      <a:cubicBezTo>
                        <a:pt x="0" y="35"/>
                        <a:pt x="10" y="46"/>
                        <a:pt x="21" y="46"/>
                      </a:cubicBezTo>
                      <a:cubicBezTo>
                        <a:pt x="33" y="46"/>
                        <a:pt x="43" y="36"/>
                        <a:pt x="43" y="23"/>
                      </a:cubicBezTo>
                      <a:cubicBezTo>
                        <a:pt x="43" y="10"/>
                        <a:pt x="33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îś1íḓé">
                  <a:extLst>
                    <a:ext uri="{FF2B5EF4-FFF2-40B4-BE49-F238E27FC236}">
                      <a16:creationId xmlns:a16="http://schemas.microsoft.com/office/drawing/2014/main" id="{B08B7F27-5011-48A4-919F-19D149C4BA75}"/>
                    </a:ext>
                  </a:extLst>
                </p:cNvPr>
                <p:cNvSpPr/>
                <p:nvPr/>
              </p:nvSpPr>
              <p:spPr bwMode="auto">
                <a:xfrm>
                  <a:off x="6276918" y="4704931"/>
                  <a:ext cx="442011" cy="654678"/>
                </a:xfrm>
                <a:custGeom>
                  <a:avLst/>
                  <a:gdLst>
                    <a:gd name="T0" fmla="*/ 1 w 134"/>
                    <a:gd name="T1" fmla="*/ 84 h 199"/>
                    <a:gd name="T2" fmla="*/ 10 w 134"/>
                    <a:gd name="T3" fmla="*/ 36 h 199"/>
                    <a:gd name="T4" fmla="*/ 15 w 134"/>
                    <a:gd name="T5" fmla="*/ 29 h 199"/>
                    <a:gd name="T6" fmla="*/ 61 w 134"/>
                    <a:gd name="T7" fmla="*/ 2 h 199"/>
                    <a:gd name="T8" fmla="*/ 62 w 134"/>
                    <a:gd name="T9" fmla="*/ 2 h 199"/>
                    <a:gd name="T10" fmla="*/ 62 w 134"/>
                    <a:gd name="T11" fmla="*/ 1 h 199"/>
                    <a:gd name="T12" fmla="*/ 63 w 134"/>
                    <a:gd name="T13" fmla="*/ 1 h 199"/>
                    <a:gd name="T14" fmla="*/ 63 w 134"/>
                    <a:gd name="T15" fmla="*/ 1 h 199"/>
                    <a:gd name="T16" fmla="*/ 64 w 134"/>
                    <a:gd name="T17" fmla="*/ 1 h 199"/>
                    <a:gd name="T18" fmla="*/ 64 w 134"/>
                    <a:gd name="T19" fmla="*/ 1 h 199"/>
                    <a:gd name="T20" fmla="*/ 65 w 134"/>
                    <a:gd name="T21" fmla="*/ 1 h 199"/>
                    <a:gd name="T22" fmla="*/ 65 w 134"/>
                    <a:gd name="T23" fmla="*/ 0 h 199"/>
                    <a:gd name="T24" fmla="*/ 66 w 134"/>
                    <a:gd name="T25" fmla="*/ 0 h 199"/>
                    <a:gd name="T26" fmla="*/ 66 w 134"/>
                    <a:gd name="T27" fmla="*/ 0 h 199"/>
                    <a:gd name="T28" fmla="*/ 67 w 134"/>
                    <a:gd name="T29" fmla="*/ 0 h 199"/>
                    <a:gd name="T30" fmla="*/ 67 w 134"/>
                    <a:gd name="T31" fmla="*/ 0 h 199"/>
                    <a:gd name="T32" fmla="*/ 68 w 134"/>
                    <a:gd name="T33" fmla="*/ 0 h 199"/>
                    <a:gd name="T34" fmla="*/ 68 w 134"/>
                    <a:gd name="T35" fmla="*/ 0 h 199"/>
                    <a:gd name="T36" fmla="*/ 69 w 134"/>
                    <a:gd name="T37" fmla="*/ 0 h 199"/>
                    <a:gd name="T38" fmla="*/ 69 w 134"/>
                    <a:gd name="T39" fmla="*/ 1 h 199"/>
                    <a:gd name="T40" fmla="*/ 70 w 134"/>
                    <a:gd name="T41" fmla="*/ 1 h 199"/>
                    <a:gd name="T42" fmla="*/ 70 w 134"/>
                    <a:gd name="T43" fmla="*/ 1 h 199"/>
                    <a:gd name="T44" fmla="*/ 92 w 134"/>
                    <a:gd name="T45" fmla="*/ 9 h 199"/>
                    <a:gd name="T46" fmla="*/ 99 w 134"/>
                    <a:gd name="T47" fmla="*/ 21 h 199"/>
                    <a:gd name="T48" fmla="*/ 92 w 134"/>
                    <a:gd name="T49" fmla="*/ 89 h 199"/>
                    <a:gd name="T50" fmla="*/ 92 w 134"/>
                    <a:gd name="T51" fmla="*/ 90 h 199"/>
                    <a:gd name="T52" fmla="*/ 129 w 134"/>
                    <a:gd name="T53" fmla="*/ 113 h 199"/>
                    <a:gd name="T54" fmla="*/ 134 w 134"/>
                    <a:gd name="T55" fmla="*/ 123 h 199"/>
                    <a:gd name="T56" fmla="*/ 127 w 134"/>
                    <a:gd name="T57" fmla="*/ 188 h 199"/>
                    <a:gd name="T58" fmla="*/ 116 w 134"/>
                    <a:gd name="T59" fmla="*/ 199 h 199"/>
                    <a:gd name="T60" fmla="*/ 105 w 134"/>
                    <a:gd name="T61" fmla="*/ 187 h 199"/>
                    <a:gd name="T62" fmla="*/ 112 w 134"/>
                    <a:gd name="T63" fmla="*/ 130 h 199"/>
                    <a:gd name="T64" fmla="*/ 56 w 134"/>
                    <a:gd name="T65" fmla="*/ 96 h 199"/>
                    <a:gd name="T66" fmla="*/ 55 w 134"/>
                    <a:gd name="T67" fmla="*/ 95 h 199"/>
                    <a:gd name="T68" fmla="*/ 55 w 134"/>
                    <a:gd name="T69" fmla="*/ 95 h 199"/>
                    <a:gd name="T70" fmla="*/ 54 w 134"/>
                    <a:gd name="T71" fmla="*/ 95 h 199"/>
                    <a:gd name="T72" fmla="*/ 54 w 134"/>
                    <a:gd name="T73" fmla="*/ 95 h 199"/>
                    <a:gd name="T74" fmla="*/ 53 w 134"/>
                    <a:gd name="T75" fmla="*/ 94 h 199"/>
                    <a:gd name="T76" fmla="*/ 53 w 134"/>
                    <a:gd name="T77" fmla="*/ 94 h 199"/>
                    <a:gd name="T78" fmla="*/ 52 w 134"/>
                    <a:gd name="T79" fmla="*/ 93 h 199"/>
                    <a:gd name="T80" fmla="*/ 52 w 134"/>
                    <a:gd name="T81" fmla="*/ 93 h 199"/>
                    <a:gd name="T82" fmla="*/ 52 w 134"/>
                    <a:gd name="T83" fmla="*/ 93 h 199"/>
                    <a:gd name="T84" fmla="*/ 51 w 134"/>
                    <a:gd name="T85" fmla="*/ 90 h 199"/>
                    <a:gd name="T86" fmla="*/ 51 w 134"/>
                    <a:gd name="T87" fmla="*/ 90 h 199"/>
                    <a:gd name="T88" fmla="*/ 50 w 134"/>
                    <a:gd name="T89" fmla="*/ 89 h 199"/>
                    <a:gd name="T90" fmla="*/ 50 w 134"/>
                    <a:gd name="T91" fmla="*/ 89 h 199"/>
                    <a:gd name="T92" fmla="*/ 50 w 134"/>
                    <a:gd name="T93" fmla="*/ 88 h 199"/>
                    <a:gd name="T94" fmla="*/ 50 w 134"/>
                    <a:gd name="T95" fmla="*/ 87 h 199"/>
                    <a:gd name="T96" fmla="*/ 50 w 134"/>
                    <a:gd name="T97" fmla="*/ 87 h 199"/>
                    <a:gd name="T98" fmla="*/ 50 w 134"/>
                    <a:gd name="T99" fmla="*/ 86 h 199"/>
                    <a:gd name="T100" fmla="*/ 50 w 134"/>
                    <a:gd name="T101" fmla="*/ 85 h 199"/>
                    <a:gd name="T102" fmla="*/ 50 w 134"/>
                    <a:gd name="T103" fmla="*/ 85 h 199"/>
                    <a:gd name="T104" fmla="*/ 50 w 134"/>
                    <a:gd name="T105" fmla="*/ 84 h 199"/>
                    <a:gd name="T106" fmla="*/ 50 w 134"/>
                    <a:gd name="T107" fmla="*/ 84 h 199"/>
                    <a:gd name="T108" fmla="*/ 56 w 134"/>
                    <a:gd name="T109" fmla="*/ 33 h 199"/>
                    <a:gd name="T110" fmla="*/ 31 w 134"/>
                    <a:gd name="T111" fmla="*/ 46 h 199"/>
                    <a:gd name="T112" fmla="*/ 23 w 134"/>
                    <a:gd name="T113" fmla="*/ 89 h 199"/>
                    <a:gd name="T114" fmla="*/ 10 w 134"/>
                    <a:gd name="T115" fmla="*/ 98 h 199"/>
                    <a:gd name="T116" fmla="*/ 1 w 134"/>
                    <a:gd name="T117" fmla="*/ 84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4" h="199">
                      <a:moveTo>
                        <a:pt x="1" y="84"/>
                      </a:move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1" y="33"/>
                        <a:pt x="13" y="30"/>
                        <a:pt x="15" y="29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1" y="2"/>
                        <a:pt x="62" y="2"/>
                        <a:pt x="62" y="2"/>
                      </a:cubicBezTo>
                      <a:cubicBezTo>
                        <a:pt x="62" y="2"/>
                        <a:pt x="62" y="2"/>
                        <a:pt x="62" y="1"/>
                      </a:cubicBezTo>
                      <a:cubicBezTo>
                        <a:pt x="62" y="1"/>
                        <a:pt x="63" y="1"/>
                        <a:pt x="63" y="1"/>
                      </a:cubicBezTo>
                      <a:cubicBezTo>
                        <a:pt x="63" y="1"/>
                        <a:pt x="63" y="1"/>
                        <a:pt x="63" y="1"/>
                      </a:cubicBezTo>
                      <a:cubicBezTo>
                        <a:pt x="63" y="1"/>
                        <a:pt x="64" y="1"/>
                        <a:pt x="64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4" y="1"/>
                        <a:pt x="65" y="1"/>
                        <a:pt x="65" y="1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6" y="0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92" y="9"/>
                        <a:pt x="92" y="9"/>
                        <a:pt x="92" y="9"/>
                      </a:cubicBezTo>
                      <a:cubicBezTo>
                        <a:pt x="97" y="10"/>
                        <a:pt x="100" y="16"/>
                        <a:pt x="99" y="21"/>
                      </a:cubicBezTo>
                      <a:cubicBezTo>
                        <a:pt x="92" y="89"/>
                        <a:pt x="92" y="89"/>
                        <a:pt x="92" y="89"/>
                      </a:cubicBezTo>
                      <a:cubicBezTo>
                        <a:pt x="92" y="89"/>
                        <a:pt x="92" y="90"/>
                        <a:pt x="92" y="90"/>
                      </a:cubicBezTo>
                      <a:cubicBezTo>
                        <a:pt x="129" y="113"/>
                        <a:pt x="129" y="113"/>
                        <a:pt x="129" y="113"/>
                      </a:cubicBezTo>
                      <a:cubicBezTo>
                        <a:pt x="132" y="115"/>
                        <a:pt x="134" y="119"/>
                        <a:pt x="134" y="123"/>
                      </a:cubicBezTo>
                      <a:cubicBezTo>
                        <a:pt x="127" y="188"/>
                        <a:pt x="127" y="188"/>
                        <a:pt x="127" y="188"/>
                      </a:cubicBezTo>
                      <a:cubicBezTo>
                        <a:pt x="127" y="194"/>
                        <a:pt x="122" y="199"/>
                        <a:pt x="116" y="199"/>
                      </a:cubicBezTo>
                      <a:cubicBezTo>
                        <a:pt x="110" y="199"/>
                        <a:pt x="105" y="194"/>
                        <a:pt x="105" y="187"/>
                      </a:cubicBezTo>
                      <a:cubicBezTo>
                        <a:pt x="112" y="130"/>
                        <a:pt x="112" y="130"/>
                        <a:pt x="112" y="130"/>
                      </a:cubicBezTo>
                      <a:cubicBezTo>
                        <a:pt x="56" y="96"/>
                        <a:pt x="56" y="96"/>
                        <a:pt x="56" y="96"/>
                      </a:cubicBezTo>
                      <a:cubicBezTo>
                        <a:pt x="55" y="96"/>
                        <a:pt x="55" y="95"/>
                        <a:pt x="55" y="95"/>
                      </a:cubicBezTo>
                      <a:cubicBezTo>
                        <a:pt x="55" y="95"/>
                        <a:pt x="55" y="95"/>
                        <a:pt x="55" y="95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4"/>
                        <a:pt x="53" y="94"/>
                        <a:pt x="53" y="94"/>
                      </a:cubicBezTo>
                      <a:cubicBezTo>
                        <a:pt x="53" y="94"/>
                        <a:pt x="53" y="94"/>
                        <a:pt x="53" y="94"/>
                      </a:cubicBezTo>
                      <a:cubicBezTo>
                        <a:pt x="53" y="93"/>
                        <a:pt x="53" y="93"/>
                        <a:pt x="52" y="93"/>
                      </a:cubicBezTo>
                      <a:cubicBezTo>
                        <a:pt x="52" y="93"/>
                        <a:pt x="52" y="93"/>
                        <a:pt x="52" y="93"/>
                      </a:cubicBezTo>
                      <a:cubicBezTo>
                        <a:pt x="52" y="93"/>
                        <a:pt x="52" y="93"/>
                        <a:pt x="52" y="93"/>
                      </a:cubicBezTo>
                      <a:cubicBezTo>
                        <a:pt x="52" y="92"/>
                        <a:pt x="51" y="91"/>
                        <a:pt x="51" y="90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1" y="89"/>
                        <a:pt x="50" y="89"/>
                        <a:pt x="50" y="89"/>
                      </a:cubicBezTo>
                      <a:cubicBezTo>
                        <a:pt x="50" y="89"/>
                        <a:pt x="50" y="89"/>
                        <a:pt x="50" y="89"/>
                      </a:cubicBez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50" y="88"/>
                        <a:pt x="50" y="88"/>
                        <a:pt x="50" y="87"/>
                      </a:cubicBezTo>
                      <a:cubicBezTo>
                        <a:pt x="50" y="87"/>
                        <a:pt x="50" y="87"/>
                        <a:pt x="50" y="87"/>
                      </a:cubicBezTo>
                      <a:cubicBezTo>
                        <a:pt x="50" y="86"/>
                        <a:pt x="50" y="86"/>
                        <a:pt x="50" y="86"/>
                      </a:cubicBezTo>
                      <a:cubicBezTo>
                        <a:pt x="50" y="86"/>
                        <a:pt x="50" y="86"/>
                        <a:pt x="50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ubicBezTo>
                        <a:pt x="50" y="85"/>
                        <a:pt x="50" y="85"/>
                        <a:pt x="5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31" y="46"/>
                        <a:pt x="31" y="46"/>
                        <a:pt x="31" y="46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1" y="95"/>
                        <a:pt x="15" y="99"/>
                        <a:pt x="10" y="98"/>
                      </a:cubicBezTo>
                      <a:cubicBezTo>
                        <a:pt x="4" y="96"/>
                        <a:pt x="0" y="90"/>
                        <a:pt x="1" y="84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ïš1íḋè">
                  <a:extLst>
                    <a:ext uri="{FF2B5EF4-FFF2-40B4-BE49-F238E27FC236}">
                      <a16:creationId xmlns:a16="http://schemas.microsoft.com/office/drawing/2014/main" id="{68505867-F1F4-47D7-B795-FE64005DBC0B}"/>
                    </a:ext>
                  </a:extLst>
                </p:cNvPr>
                <p:cNvSpPr/>
                <p:nvPr/>
              </p:nvSpPr>
              <p:spPr bwMode="auto">
                <a:xfrm>
                  <a:off x="6389505" y="5039915"/>
                  <a:ext cx="132047" cy="476761"/>
                </a:xfrm>
                <a:custGeom>
                  <a:avLst/>
                  <a:gdLst>
                    <a:gd name="T0" fmla="*/ 1 w 40"/>
                    <a:gd name="T1" fmla="*/ 131 h 145"/>
                    <a:gd name="T2" fmla="*/ 19 w 40"/>
                    <a:gd name="T3" fmla="*/ 1 h 145"/>
                    <a:gd name="T4" fmla="*/ 20 w 40"/>
                    <a:gd name="T5" fmla="*/ 0 h 145"/>
                    <a:gd name="T6" fmla="*/ 40 w 40"/>
                    <a:gd name="T7" fmla="*/ 12 h 145"/>
                    <a:gd name="T8" fmla="*/ 23 w 40"/>
                    <a:gd name="T9" fmla="*/ 135 h 145"/>
                    <a:gd name="T10" fmla="*/ 10 w 40"/>
                    <a:gd name="T11" fmla="*/ 144 h 145"/>
                    <a:gd name="T12" fmla="*/ 1 w 40"/>
                    <a:gd name="T13" fmla="*/ 131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45">
                      <a:moveTo>
                        <a:pt x="1" y="131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20" y="0"/>
                        <a:pt x="2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23" y="135"/>
                        <a:pt x="23" y="135"/>
                        <a:pt x="23" y="135"/>
                      </a:cubicBezTo>
                      <a:cubicBezTo>
                        <a:pt x="22" y="141"/>
                        <a:pt x="16" y="145"/>
                        <a:pt x="10" y="144"/>
                      </a:cubicBezTo>
                      <a:cubicBezTo>
                        <a:pt x="4" y="143"/>
                        <a:pt x="0" y="137"/>
                        <a:pt x="1" y="13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išľïḋê">
                  <a:extLst>
                    <a:ext uri="{FF2B5EF4-FFF2-40B4-BE49-F238E27FC236}">
                      <a16:creationId xmlns:a16="http://schemas.microsoft.com/office/drawing/2014/main" id="{E697A523-7BC6-46CA-ABD0-1D4687D403DE}"/>
                    </a:ext>
                  </a:extLst>
                </p:cNvPr>
                <p:cNvSpPr/>
                <p:nvPr/>
              </p:nvSpPr>
              <p:spPr bwMode="auto">
                <a:xfrm>
                  <a:off x="6603561" y="4849489"/>
                  <a:ext cx="125098" cy="141777"/>
                </a:xfrm>
                <a:custGeom>
                  <a:avLst/>
                  <a:gdLst>
                    <a:gd name="T0" fmla="*/ 3 w 38"/>
                    <a:gd name="T1" fmla="*/ 0 h 43"/>
                    <a:gd name="T2" fmla="*/ 32 w 38"/>
                    <a:gd name="T3" fmla="*/ 20 h 43"/>
                    <a:gd name="T4" fmla="*/ 35 w 38"/>
                    <a:gd name="T5" fmla="*/ 36 h 43"/>
                    <a:gd name="T6" fmla="*/ 20 w 38"/>
                    <a:gd name="T7" fmla="*/ 39 h 43"/>
                    <a:gd name="T8" fmla="*/ 0 w 38"/>
                    <a:gd name="T9" fmla="*/ 25 h 43"/>
                    <a:gd name="T10" fmla="*/ 3 w 38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3">
                      <a:moveTo>
                        <a:pt x="3" y="0"/>
                      </a:move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7" y="23"/>
                        <a:pt x="38" y="30"/>
                        <a:pt x="35" y="36"/>
                      </a:cubicBezTo>
                      <a:cubicBezTo>
                        <a:pt x="32" y="41"/>
                        <a:pt x="25" y="43"/>
                        <a:pt x="20" y="39"/>
                      </a:cubicBezTo>
                      <a:cubicBezTo>
                        <a:pt x="0" y="25"/>
                        <a:pt x="0" y="25"/>
                        <a:pt x="0" y="25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" name="îŝḷîḑe">
                <a:extLst>
                  <a:ext uri="{FF2B5EF4-FFF2-40B4-BE49-F238E27FC236}">
                    <a16:creationId xmlns:a16="http://schemas.microsoft.com/office/drawing/2014/main" id="{1747467D-BFC6-436F-8A93-5ED0EFD79770}"/>
                  </a:ext>
                </a:extLst>
              </p:cNvPr>
              <p:cNvSpPr/>
              <p:nvPr/>
            </p:nvSpPr>
            <p:spPr bwMode="auto">
              <a:xfrm>
                <a:off x="5190313" y="2144455"/>
                <a:ext cx="1883859" cy="1996891"/>
              </a:xfrm>
              <a:custGeom>
                <a:avLst/>
                <a:gdLst>
                  <a:gd name="T0" fmla="*/ 148 w 613"/>
                  <a:gd name="T1" fmla="*/ 648 h 650"/>
                  <a:gd name="T2" fmla="*/ 108 w 613"/>
                  <a:gd name="T3" fmla="*/ 594 h 650"/>
                  <a:gd name="T4" fmla="*/ 233 w 613"/>
                  <a:gd name="T5" fmla="*/ 80 h 650"/>
                  <a:gd name="T6" fmla="*/ 366 w 613"/>
                  <a:gd name="T7" fmla="*/ 30 h 650"/>
                  <a:gd name="T8" fmla="*/ 534 w 613"/>
                  <a:gd name="T9" fmla="*/ 41 h 650"/>
                  <a:gd name="T10" fmla="*/ 550 w 613"/>
                  <a:gd name="T11" fmla="*/ 0 h 650"/>
                  <a:gd name="T12" fmla="*/ 613 w 613"/>
                  <a:gd name="T13" fmla="*/ 81 h 650"/>
                  <a:gd name="T14" fmla="*/ 512 w 613"/>
                  <a:gd name="T15" fmla="*/ 95 h 650"/>
                  <a:gd name="T16" fmla="*/ 529 w 613"/>
                  <a:gd name="T17" fmla="*/ 51 h 650"/>
                  <a:gd name="T18" fmla="*/ 368 w 613"/>
                  <a:gd name="T19" fmla="*/ 42 h 650"/>
                  <a:gd name="T20" fmla="*/ 239 w 613"/>
                  <a:gd name="T21" fmla="*/ 90 h 650"/>
                  <a:gd name="T22" fmla="*/ 75 w 613"/>
                  <a:gd name="T23" fmla="*/ 314 h 650"/>
                  <a:gd name="T24" fmla="*/ 118 w 613"/>
                  <a:gd name="T25" fmla="*/ 588 h 650"/>
                  <a:gd name="T26" fmla="*/ 156 w 613"/>
                  <a:gd name="T27" fmla="*/ 641 h 650"/>
                  <a:gd name="T28" fmla="*/ 158 w 613"/>
                  <a:gd name="T29" fmla="*/ 642 h 650"/>
                  <a:gd name="T30" fmla="*/ 149 w 613"/>
                  <a:gd name="T31" fmla="*/ 650 h 650"/>
                  <a:gd name="T32" fmla="*/ 148 w 613"/>
                  <a:gd name="T33" fmla="*/ 64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3" h="650">
                    <a:moveTo>
                      <a:pt x="148" y="648"/>
                    </a:moveTo>
                    <a:cubicBezTo>
                      <a:pt x="133" y="631"/>
                      <a:pt x="119" y="613"/>
                      <a:pt x="108" y="594"/>
                    </a:cubicBezTo>
                    <a:cubicBezTo>
                      <a:pt x="0" y="418"/>
                      <a:pt x="56" y="187"/>
                      <a:pt x="233" y="80"/>
                    </a:cubicBezTo>
                    <a:cubicBezTo>
                      <a:pt x="274" y="55"/>
                      <a:pt x="319" y="38"/>
                      <a:pt x="366" y="30"/>
                    </a:cubicBezTo>
                    <a:cubicBezTo>
                      <a:pt x="422" y="21"/>
                      <a:pt x="479" y="25"/>
                      <a:pt x="534" y="41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613" y="81"/>
                      <a:pt x="613" y="81"/>
                      <a:pt x="613" y="81"/>
                    </a:cubicBezTo>
                    <a:cubicBezTo>
                      <a:pt x="512" y="95"/>
                      <a:pt x="512" y="95"/>
                      <a:pt x="512" y="95"/>
                    </a:cubicBezTo>
                    <a:cubicBezTo>
                      <a:pt x="529" y="51"/>
                      <a:pt x="529" y="51"/>
                      <a:pt x="529" y="51"/>
                    </a:cubicBezTo>
                    <a:cubicBezTo>
                      <a:pt x="477" y="36"/>
                      <a:pt x="421" y="33"/>
                      <a:pt x="368" y="42"/>
                    </a:cubicBezTo>
                    <a:cubicBezTo>
                      <a:pt x="322" y="49"/>
                      <a:pt x="279" y="65"/>
                      <a:pt x="239" y="90"/>
                    </a:cubicBezTo>
                    <a:cubicBezTo>
                      <a:pt x="156" y="140"/>
                      <a:pt x="98" y="220"/>
                      <a:pt x="75" y="314"/>
                    </a:cubicBezTo>
                    <a:cubicBezTo>
                      <a:pt x="52" y="408"/>
                      <a:pt x="67" y="505"/>
                      <a:pt x="118" y="588"/>
                    </a:cubicBezTo>
                    <a:cubicBezTo>
                      <a:pt x="129" y="607"/>
                      <a:pt x="142" y="624"/>
                      <a:pt x="156" y="641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49" y="650"/>
                      <a:pt x="149" y="650"/>
                      <a:pt x="149" y="650"/>
                    </a:cubicBezTo>
                    <a:lnTo>
                      <a:pt x="148" y="648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î$ḻîḍé">
                <a:extLst>
                  <a:ext uri="{FF2B5EF4-FFF2-40B4-BE49-F238E27FC236}">
                    <a16:creationId xmlns:a16="http://schemas.microsoft.com/office/drawing/2014/main" id="{38D1EB8F-0200-4423-8644-BB6D9257B407}"/>
                  </a:ext>
                </a:extLst>
              </p:cNvPr>
              <p:cNvSpPr/>
              <p:nvPr/>
            </p:nvSpPr>
            <p:spPr bwMode="auto">
              <a:xfrm>
                <a:off x="3338932" y="6238274"/>
                <a:ext cx="1500591" cy="619726"/>
              </a:xfrm>
              <a:custGeom>
                <a:avLst/>
                <a:gdLst>
                  <a:gd name="T0" fmla="*/ 485 w 488"/>
                  <a:gd name="T1" fmla="*/ 0 h 202"/>
                  <a:gd name="T2" fmla="*/ 249 w 488"/>
                  <a:gd name="T3" fmla="*/ 6 h 202"/>
                  <a:gd name="T4" fmla="*/ 0 w 488"/>
                  <a:gd name="T5" fmla="*/ 183 h 202"/>
                  <a:gd name="T6" fmla="*/ 9 w 488"/>
                  <a:gd name="T7" fmla="*/ 202 h 202"/>
                  <a:gd name="T8" fmla="*/ 254 w 488"/>
                  <a:gd name="T9" fmla="*/ 28 h 202"/>
                  <a:gd name="T10" fmla="*/ 488 w 488"/>
                  <a:gd name="T11" fmla="*/ 21 h 202"/>
                  <a:gd name="T12" fmla="*/ 485 w 488"/>
                  <a:gd name="T1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202">
                    <a:moveTo>
                      <a:pt x="485" y="0"/>
                    </a:moveTo>
                    <a:cubicBezTo>
                      <a:pt x="249" y="6"/>
                      <a:pt x="249" y="6"/>
                      <a:pt x="249" y="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9" y="202"/>
                      <a:pt x="9" y="202"/>
                      <a:pt x="9" y="20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488" y="21"/>
                      <a:pt x="488" y="21"/>
                      <a:pt x="488" y="21"/>
                    </a:cubicBezTo>
                    <a:cubicBezTo>
                      <a:pt x="487" y="14"/>
                      <a:pt x="486" y="7"/>
                      <a:pt x="485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ṣḷíḋé">
                <a:extLst>
                  <a:ext uri="{FF2B5EF4-FFF2-40B4-BE49-F238E27FC236}">
                    <a16:creationId xmlns:a16="http://schemas.microsoft.com/office/drawing/2014/main" id="{4347F77F-2FD3-4FE7-A7C1-353EB72ECC20}"/>
                  </a:ext>
                </a:extLst>
              </p:cNvPr>
              <p:cNvSpPr/>
              <p:nvPr/>
            </p:nvSpPr>
            <p:spPr bwMode="auto">
              <a:xfrm>
                <a:off x="5190313" y="4553196"/>
                <a:ext cx="1008189" cy="1494095"/>
              </a:xfrm>
              <a:custGeom>
                <a:avLst/>
                <a:gdLst>
                  <a:gd name="T0" fmla="*/ 244 w 328"/>
                  <a:gd name="T1" fmla="*/ 6 h 486"/>
                  <a:gd name="T2" fmla="*/ 303 w 328"/>
                  <a:gd name="T3" fmla="*/ 218 h 486"/>
                  <a:gd name="T4" fmla="*/ 48 w 328"/>
                  <a:gd name="T5" fmla="*/ 373 h 486"/>
                  <a:gd name="T6" fmla="*/ 0 w 328"/>
                  <a:gd name="T7" fmla="*/ 472 h 486"/>
                  <a:gd name="T8" fmla="*/ 17 w 328"/>
                  <a:gd name="T9" fmla="*/ 486 h 486"/>
                  <a:gd name="T10" fmla="*/ 65 w 328"/>
                  <a:gd name="T11" fmla="*/ 388 h 486"/>
                  <a:gd name="T12" fmla="*/ 328 w 328"/>
                  <a:gd name="T13" fmla="*/ 228 h 486"/>
                  <a:gd name="T14" fmla="*/ 264 w 328"/>
                  <a:gd name="T15" fmla="*/ 0 h 486"/>
                  <a:gd name="T16" fmla="*/ 244 w 328"/>
                  <a:gd name="T17" fmla="*/ 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8" h="486">
                    <a:moveTo>
                      <a:pt x="244" y="6"/>
                    </a:moveTo>
                    <a:cubicBezTo>
                      <a:pt x="303" y="218"/>
                      <a:pt x="303" y="218"/>
                      <a:pt x="303" y="218"/>
                    </a:cubicBezTo>
                    <a:cubicBezTo>
                      <a:pt x="48" y="373"/>
                      <a:pt x="48" y="373"/>
                      <a:pt x="48" y="373"/>
                    </a:cubicBezTo>
                    <a:cubicBezTo>
                      <a:pt x="0" y="472"/>
                      <a:pt x="0" y="472"/>
                      <a:pt x="0" y="472"/>
                    </a:cubicBezTo>
                    <a:cubicBezTo>
                      <a:pt x="6" y="476"/>
                      <a:pt x="12" y="480"/>
                      <a:pt x="17" y="486"/>
                    </a:cubicBezTo>
                    <a:cubicBezTo>
                      <a:pt x="65" y="388"/>
                      <a:pt x="65" y="388"/>
                      <a:pt x="65" y="388"/>
                    </a:cubicBezTo>
                    <a:cubicBezTo>
                      <a:pt x="328" y="228"/>
                      <a:pt x="328" y="228"/>
                      <a:pt x="328" y="228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58" y="3"/>
                      <a:pt x="251" y="5"/>
                      <a:pt x="244" y="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íS1îďe">
                <a:extLst>
                  <a:ext uri="{FF2B5EF4-FFF2-40B4-BE49-F238E27FC236}">
                    <a16:creationId xmlns:a16="http://schemas.microsoft.com/office/drawing/2014/main" id="{7FAD3C46-7BA4-4874-88B4-2300867283ED}"/>
                  </a:ext>
                </a:extLst>
              </p:cNvPr>
              <p:cNvSpPr/>
              <p:nvPr/>
            </p:nvSpPr>
            <p:spPr bwMode="auto">
              <a:xfrm>
                <a:off x="6065982" y="2810952"/>
                <a:ext cx="1278425" cy="1392756"/>
              </a:xfrm>
              <a:custGeom>
                <a:avLst/>
                <a:gdLst>
                  <a:gd name="T0" fmla="*/ 403 w 416"/>
                  <a:gd name="T1" fmla="*/ 1 h 453"/>
                  <a:gd name="T2" fmla="*/ 395 w 416"/>
                  <a:gd name="T3" fmla="*/ 1 h 453"/>
                  <a:gd name="T4" fmla="*/ 395 w 416"/>
                  <a:gd name="T5" fmla="*/ 187 h 453"/>
                  <a:gd name="T6" fmla="*/ 0 w 416"/>
                  <a:gd name="T7" fmla="*/ 435 h 453"/>
                  <a:gd name="T8" fmla="*/ 12 w 416"/>
                  <a:gd name="T9" fmla="*/ 453 h 453"/>
                  <a:gd name="T10" fmla="*/ 416 w 416"/>
                  <a:gd name="T11" fmla="*/ 199 h 453"/>
                  <a:gd name="T12" fmla="*/ 416 w 416"/>
                  <a:gd name="T13" fmla="*/ 0 h 453"/>
                  <a:gd name="T14" fmla="*/ 403 w 416"/>
                  <a:gd name="T15" fmla="*/ 1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453">
                    <a:moveTo>
                      <a:pt x="403" y="1"/>
                    </a:moveTo>
                    <a:cubicBezTo>
                      <a:pt x="400" y="1"/>
                      <a:pt x="397" y="1"/>
                      <a:pt x="395" y="1"/>
                    </a:cubicBezTo>
                    <a:cubicBezTo>
                      <a:pt x="395" y="187"/>
                      <a:pt x="395" y="187"/>
                      <a:pt x="395" y="187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5" y="440"/>
                      <a:pt x="9" y="446"/>
                      <a:pt x="12" y="453"/>
                    </a:cubicBezTo>
                    <a:cubicBezTo>
                      <a:pt x="416" y="199"/>
                      <a:pt x="416" y="199"/>
                      <a:pt x="416" y="199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2" y="1"/>
                      <a:pt x="407" y="1"/>
                      <a:pt x="403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îSlïdê">
                <a:extLst>
                  <a:ext uri="{FF2B5EF4-FFF2-40B4-BE49-F238E27FC236}">
                    <a16:creationId xmlns:a16="http://schemas.microsoft.com/office/drawing/2014/main" id="{E82C4DCF-871D-4E08-97EE-572E97EFE399}"/>
                  </a:ext>
                </a:extLst>
              </p:cNvPr>
              <p:cNvSpPr/>
              <p:nvPr/>
            </p:nvSpPr>
            <p:spPr bwMode="auto">
              <a:xfrm rot="2540026">
                <a:off x="7688697" y="1028700"/>
                <a:ext cx="543071" cy="1559056"/>
              </a:xfrm>
              <a:custGeom>
                <a:avLst/>
                <a:gdLst>
                  <a:gd name="T0" fmla="*/ 156 w 177"/>
                  <a:gd name="T1" fmla="*/ 0 h 507"/>
                  <a:gd name="T2" fmla="*/ 156 w 177"/>
                  <a:gd name="T3" fmla="*/ 364 h 507"/>
                  <a:gd name="T4" fmla="*/ 0 w 177"/>
                  <a:gd name="T5" fmla="*/ 490 h 507"/>
                  <a:gd name="T6" fmla="*/ 13 w 177"/>
                  <a:gd name="T7" fmla="*/ 507 h 507"/>
                  <a:gd name="T8" fmla="*/ 177 w 177"/>
                  <a:gd name="T9" fmla="*/ 374 h 507"/>
                  <a:gd name="T10" fmla="*/ 177 w 177"/>
                  <a:gd name="T11" fmla="*/ 0 h 507"/>
                  <a:gd name="T12" fmla="*/ 156 w 177"/>
                  <a:gd name="T13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507">
                    <a:moveTo>
                      <a:pt x="156" y="0"/>
                    </a:moveTo>
                    <a:cubicBezTo>
                      <a:pt x="156" y="364"/>
                      <a:pt x="156" y="364"/>
                      <a:pt x="156" y="364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5" y="495"/>
                      <a:pt x="10" y="501"/>
                      <a:pt x="13" y="507"/>
                    </a:cubicBezTo>
                    <a:cubicBezTo>
                      <a:pt x="177" y="374"/>
                      <a:pt x="177" y="374"/>
                      <a:pt x="177" y="374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íṡliďé">
                <a:extLst>
                  <a:ext uri="{FF2B5EF4-FFF2-40B4-BE49-F238E27FC236}">
                    <a16:creationId xmlns:a16="http://schemas.microsoft.com/office/drawing/2014/main" id="{95DD332C-CD39-44F7-A2DC-94E5F930CD5C}"/>
                  </a:ext>
                </a:extLst>
              </p:cNvPr>
              <p:cNvSpPr/>
              <p:nvPr/>
            </p:nvSpPr>
            <p:spPr bwMode="auto">
              <a:xfrm>
                <a:off x="5687911" y="4129653"/>
                <a:ext cx="409252" cy="409254"/>
              </a:xfrm>
              <a:custGeom>
                <a:avLst/>
                <a:gdLst>
                  <a:gd name="T0" fmla="*/ 66 w 133"/>
                  <a:gd name="T1" fmla="*/ 0 h 133"/>
                  <a:gd name="T2" fmla="*/ 0 w 133"/>
                  <a:gd name="T3" fmla="*/ 66 h 133"/>
                  <a:gd name="T4" fmla="*/ 66 w 133"/>
                  <a:gd name="T5" fmla="*/ 133 h 133"/>
                  <a:gd name="T6" fmla="*/ 133 w 133"/>
                  <a:gd name="T7" fmla="*/ 66 h 133"/>
                  <a:gd name="T8" fmla="*/ 66 w 133"/>
                  <a:gd name="T9" fmla="*/ 0 h 133"/>
                  <a:gd name="T10" fmla="*/ 110 w 133"/>
                  <a:gd name="T11" fmla="*/ 76 h 133"/>
                  <a:gd name="T12" fmla="*/ 76 w 133"/>
                  <a:gd name="T13" fmla="*/ 76 h 133"/>
                  <a:gd name="T14" fmla="*/ 76 w 133"/>
                  <a:gd name="T15" fmla="*/ 111 h 133"/>
                  <a:gd name="T16" fmla="*/ 57 w 133"/>
                  <a:gd name="T17" fmla="*/ 111 h 133"/>
                  <a:gd name="T18" fmla="*/ 57 w 133"/>
                  <a:gd name="T19" fmla="*/ 76 h 133"/>
                  <a:gd name="T20" fmla="*/ 22 w 133"/>
                  <a:gd name="T21" fmla="*/ 76 h 133"/>
                  <a:gd name="T22" fmla="*/ 22 w 133"/>
                  <a:gd name="T23" fmla="*/ 57 h 133"/>
                  <a:gd name="T24" fmla="*/ 57 w 133"/>
                  <a:gd name="T25" fmla="*/ 57 h 133"/>
                  <a:gd name="T26" fmla="*/ 57 w 133"/>
                  <a:gd name="T27" fmla="*/ 22 h 133"/>
                  <a:gd name="T28" fmla="*/ 76 w 133"/>
                  <a:gd name="T29" fmla="*/ 22 h 133"/>
                  <a:gd name="T30" fmla="*/ 76 w 133"/>
                  <a:gd name="T31" fmla="*/ 57 h 133"/>
                  <a:gd name="T32" fmla="*/ 110 w 133"/>
                  <a:gd name="T33" fmla="*/ 57 h 133"/>
                  <a:gd name="T34" fmla="*/ 110 w 133"/>
                  <a:gd name="T35" fmla="*/ 7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3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6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110" y="76"/>
                    </a:move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110" y="57"/>
                      <a:pt x="110" y="57"/>
                      <a:pt x="110" y="57"/>
                    </a:cubicBezTo>
                    <a:lnTo>
                      <a:pt x="110" y="7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isḷïḑé">
                <a:extLst>
                  <a:ext uri="{FF2B5EF4-FFF2-40B4-BE49-F238E27FC236}">
                    <a16:creationId xmlns:a16="http://schemas.microsoft.com/office/drawing/2014/main" id="{05CAA2B9-F3EE-46A0-A91A-3EE1290AA415}"/>
                  </a:ext>
                </a:extLst>
              </p:cNvPr>
              <p:cNvSpPr/>
              <p:nvPr/>
            </p:nvSpPr>
            <p:spPr bwMode="auto">
              <a:xfrm>
                <a:off x="4866808" y="6016109"/>
                <a:ext cx="406653" cy="409254"/>
              </a:xfrm>
              <a:custGeom>
                <a:avLst/>
                <a:gdLst>
                  <a:gd name="T0" fmla="*/ 66 w 132"/>
                  <a:gd name="T1" fmla="*/ 0 h 133"/>
                  <a:gd name="T2" fmla="*/ 0 w 132"/>
                  <a:gd name="T3" fmla="*/ 66 h 133"/>
                  <a:gd name="T4" fmla="*/ 66 w 132"/>
                  <a:gd name="T5" fmla="*/ 133 h 133"/>
                  <a:gd name="T6" fmla="*/ 132 w 132"/>
                  <a:gd name="T7" fmla="*/ 66 h 133"/>
                  <a:gd name="T8" fmla="*/ 66 w 132"/>
                  <a:gd name="T9" fmla="*/ 0 h 133"/>
                  <a:gd name="T10" fmla="*/ 110 w 132"/>
                  <a:gd name="T11" fmla="*/ 76 h 133"/>
                  <a:gd name="T12" fmla="*/ 76 w 132"/>
                  <a:gd name="T13" fmla="*/ 76 h 133"/>
                  <a:gd name="T14" fmla="*/ 76 w 132"/>
                  <a:gd name="T15" fmla="*/ 111 h 133"/>
                  <a:gd name="T16" fmla="*/ 56 w 132"/>
                  <a:gd name="T17" fmla="*/ 111 h 133"/>
                  <a:gd name="T18" fmla="*/ 56 w 132"/>
                  <a:gd name="T19" fmla="*/ 76 h 133"/>
                  <a:gd name="T20" fmla="*/ 22 w 132"/>
                  <a:gd name="T21" fmla="*/ 76 h 133"/>
                  <a:gd name="T22" fmla="*/ 22 w 132"/>
                  <a:gd name="T23" fmla="*/ 57 h 133"/>
                  <a:gd name="T24" fmla="*/ 56 w 132"/>
                  <a:gd name="T25" fmla="*/ 57 h 133"/>
                  <a:gd name="T26" fmla="*/ 56 w 132"/>
                  <a:gd name="T27" fmla="*/ 22 h 133"/>
                  <a:gd name="T28" fmla="*/ 76 w 132"/>
                  <a:gd name="T29" fmla="*/ 22 h 133"/>
                  <a:gd name="T30" fmla="*/ 76 w 132"/>
                  <a:gd name="T31" fmla="*/ 57 h 133"/>
                  <a:gd name="T32" fmla="*/ 110 w 132"/>
                  <a:gd name="T33" fmla="*/ 57 h 133"/>
                  <a:gd name="T34" fmla="*/ 110 w 132"/>
                  <a:gd name="T35" fmla="*/ 7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133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2" y="103"/>
                      <a:pt x="132" y="66"/>
                    </a:cubicBezTo>
                    <a:cubicBezTo>
                      <a:pt x="132" y="30"/>
                      <a:pt x="103" y="0"/>
                      <a:pt x="66" y="0"/>
                    </a:cubicBezTo>
                    <a:close/>
                    <a:moveTo>
                      <a:pt x="110" y="76"/>
                    </a:move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110" y="57"/>
                      <a:pt x="110" y="57"/>
                      <a:pt x="110" y="57"/>
                    </a:cubicBezTo>
                    <a:lnTo>
                      <a:pt x="110" y="7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îśľíḓé">
                <a:extLst>
                  <a:ext uri="{FF2B5EF4-FFF2-40B4-BE49-F238E27FC236}">
                    <a16:creationId xmlns:a16="http://schemas.microsoft.com/office/drawing/2014/main" id="{E4E3B017-F7EA-4EA9-935E-0FB4CD22D356}"/>
                  </a:ext>
                </a:extLst>
              </p:cNvPr>
              <p:cNvSpPr/>
              <p:nvPr/>
            </p:nvSpPr>
            <p:spPr bwMode="auto">
              <a:xfrm>
                <a:off x="7107952" y="2369219"/>
                <a:ext cx="409252" cy="405355"/>
              </a:xfrm>
              <a:custGeom>
                <a:avLst/>
                <a:gdLst>
                  <a:gd name="T0" fmla="*/ 66 w 133"/>
                  <a:gd name="T1" fmla="*/ 0 h 132"/>
                  <a:gd name="T2" fmla="*/ 0 w 133"/>
                  <a:gd name="T3" fmla="*/ 66 h 132"/>
                  <a:gd name="T4" fmla="*/ 66 w 133"/>
                  <a:gd name="T5" fmla="*/ 132 h 132"/>
                  <a:gd name="T6" fmla="*/ 133 w 133"/>
                  <a:gd name="T7" fmla="*/ 66 h 132"/>
                  <a:gd name="T8" fmla="*/ 66 w 133"/>
                  <a:gd name="T9" fmla="*/ 0 h 132"/>
                  <a:gd name="T10" fmla="*/ 111 w 133"/>
                  <a:gd name="T11" fmla="*/ 75 h 132"/>
                  <a:gd name="T12" fmla="*/ 76 w 133"/>
                  <a:gd name="T13" fmla="*/ 75 h 132"/>
                  <a:gd name="T14" fmla="*/ 76 w 133"/>
                  <a:gd name="T15" fmla="*/ 110 h 132"/>
                  <a:gd name="T16" fmla="*/ 57 w 133"/>
                  <a:gd name="T17" fmla="*/ 110 h 132"/>
                  <a:gd name="T18" fmla="*/ 57 w 133"/>
                  <a:gd name="T19" fmla="*/ 75 h 132"/>
                  <a:gd name="T20" fmla="*/ 22 w 133"/>
                  <a:gd name="T21" fmla="*/ 75 h 132"/>
                  <a:gd name="T22" fmla="*/ 22 w 133"/>
                  <a:gd name="T23" fmla="*/ 56 h 132"/>
                  <a:gd name="T24" fmla="*/ 57 w 133"/>
                  <a:gd name="T25" fmla="*/ 56 h 132"/>
                  <a:gd name="T26" fmla="*/ 57 w 133"/>
                  <a:gd name="T27" fmla="*/ 22 h 132"/>
                  <a:gd name="T28" fmla="*/ 76 w 133"/>
                  <a:gd name="T29" fmla="*/ 22 h 132"/>
                  <a:gd name="T30" fmla="*/ 76 w 133"/>
                  <a:gd name="T31" fmla="*/ 56 h 132"/>
                  <a:gd name="T32" fmla="*/ 111 w 133"/>
                  <a:gd name="T33" fmla="*/ 56 h 132"/>
                  <a:gd name="T34" fmla="*/ 111 w 133"/>
                  <a:gd name="T35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2">
                    <a:moveTo>
                      <a:pt x="66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2"/>
                      <a:pt x="66" y="132"/>
                    </a:cubicBezTo>
                    <a:cubicBezTo>
                      <a:pt x="103" y="132"/>
                      <a:pt x="133" y="103"/>
                      <a:pt x="133" y="66"/>
                    </a:cubicBezTo>
                    <a:cubicBezTo>
                      <a:pt x="133" y="29"/>
                      <a:pt x="103" y="0"/>
                      <a:pt x="66" y="0"/>
                    </a:cubicBezTo>
                    <a:close/>
                    <a:moveTo>
                      <a:pt x="111" y="75"/>
                    </a:move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111" y="56"/>
                      <a:pt x="111" y="56"/>
                      <a:pt x="111" y="56"/>
                    </a:cubicBezTo>
                    <a:lnTo>
                      <a:pt x="111" y="7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îṥļïḍe">
                <a:extLst>
                  <a:ext uri="{FF2B5EF4-FFF2-40B4-BE49-F238E27FC236}">
                    <a16:creationId xmlns:a16="http://schemas.microsoft.com/office/drawing/2014/main" id="{D0F35280-81F5-4512-A26A-BB9EFD5BA843}"/>
                  </a:ext>
                </a:extLst>
              </p:cNvPr>
              <p:cNvSpPr/>
              <p:nvPr/>
            </p:nvSpPr>
            <p:spPr bwMode="auto">
              <a:xfrm rot="2273136">
                <a:off x="8432123" y="1167110"/>
                <a:ext cx="420945" cy="479410"/>
              </a:xfrm>
              <a:custGeom>
                <a:avLst/>
                <a:gdLst>
                  <a:gd name="T0" fmla="*/ 0 w 324"/>
                  <a:gd name="T1" fmla="*/ 369 h 369"/>
                  <a:gd name="T2" fmla="*/ 163 w 324"/>
                  <a:gd name="T3" fmla="*/ 0 h 369"/>
                  <a:gd name="T4" fmla="*/ 324 w 324"/>
                  <a:gd name="T5" fmla="*/ 364 h 369"/>
                  <a:gd name="T6" fmla="*/ 0 w 324"/>
                  <a:gd name="T7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4" h="369">
                    <a:moveTo>
                      <a:pt x="0" y="369"/>
                    </a:moveTo>
                    <a:lnTo>
                      <a:pt x="163" y="0"/>
                    </a:lnTo>
                    <a:lnTo>
                      <a:pt x="324" y="364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îşḷîdè">
              <a:extLst>
                <a:ext uri="{FF2B5EF4-FFF2-40B4-BE49-F238E27FC236}">
                  <a16:creationId xmlns:a16="http://schemas.microsoft.com/office/drawing/2014/main" id="{1D33D154-5ACE-476C-8BD5-26401CB50D66}"/>
                </a:ext>
              </a:extLst>
            </p:cNvPr>
            <p:cNvSpPr txBox="1"/>
            <p:nvPr/>
          </p:nvSpPr>
          <p:spPr bwMode="auto">
            <a:xfrm>
              <a:off x="8812513" y="1345163"/>
              <a:ext cx="27079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8" name="ïš1iḋê">
              <a:extLst>
                <a:ext uri="{FF2B5EF4-FFF2-40B4-BE49-F238E27FC236}">
                  <a16:creationId xmlns:a16="http://schemas.microsoft.com/office/drawing/2014/main" id="{3A56D421-9C0C-4EE9-B2D1-29D94E20D87C}"/>
                </a:ext>
              </a:extLst>
            </p:cNvPr>
            <p:cNvSpPr/>
            <p:nvPr/>
          </p:nvSpPr>
          <p:spPr bwMode="auto">
            <a:xfrm>
              <a:off x="8812513" y="1786969"/>
              <a:ext cx="2707974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9" name="íṡļiḋe">
              <a:extLst>
                <a:ext uri="{FF2B5EF4-FFF2-40B4-BE49-F238E27FC236}">
                  <a16:creationId xmlns:a16="http://schemas.microsoft.com/office/drawing/2014/main" id="{C15452B6-1F49-4A74-9169-50D7E4F72F5E}"/>
                </a:ext>
              </a:extLst>
            </p:cNvPr>
            <p:cNvSpPr txBox="1"/>
            <p:nvPr/>
          </p:nvSpPr>
          <p:spPr bwMode="auto">
            <a:xfrm>
              <a:off x="7422802" y="2959842"/>
              <a:ext cx="409768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0" name="ïṩľîďé">
              <a:extLst>
                <a:ext uri="{FF2B5EF4-FFF2-40B4-BE49-F238E27FC236}">
                  <a16:creationId xmlns:a16="http://schemas.microsoft.com/office/drawing/2014/main" id="{3BA87EA6-4678-4E2E-AFCA-0A7DD39049AC}"/>
                </a:ext>
              </a:extLst>
            </p:cNvPr>
            <p:cNvSpPr/>
            <p:nvPr/>
          </p:nvSpPr>
          <p:spPr bwMode="auto">
            <a:xfrm>
              <a:off x="7422802" y="3401648"/>
              <a:ext cx="4097685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1" name="îslîdé">
              <a:extLst>
                <a:ext uri="{FF2B5EF4-FFF2-40B4-BE49-F238E27FC236}">
                  <a16:creationId xmlns:a16="http://schemas.microsoft.com/office/drawing/2014/main" id="{F23B7A0C-C429-4470-8E9C-2ABA86E26AC7}"/>
                </a:ext>
              </a:extLst>
            </p:cNvPr>
            <p:cNvSpPr txBox="1"/>
            <p:nvPr/>
          </p:nvSpPr>
          <p:spPr bwMode="auto">
            <a:xfrm>
              <a:off x="6271258" y="4671354"/>
              <a:ext cx="52492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2" name="iṣ1ïḍê">
              <a:extLst>
                <a:ext uri="{FF2B5EF4-FFF2-40B4-BE49-F238E27FC236}">
                  <a16:creationId xmlns:a16="http://schemas.microsoft.com/office/drawing/2014/main" id="{22BC35BE-C3A4-4121-9528-D5AEA850231D}"/>
                </a:ext>
              </a:extLst>
            </p:cNvPr>
            <p:cNvSpPr/>
            <p:nvPr/>
          </p:nvSpPr>
          <p:spPr bwMode="auto">
            <a:xfrm>
              <a:off x="6271258" y="5113160"/>
              <a:ext cx="5249229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3" name="ïṥ1íḋé">
              <a:extLst>
                <a:ext uri="{FF2B5EF4-FFF2-40B4-BE49-F238E27FC236}">
                  <a16:creationId xmlns:a16="http://schemas.microsoft.com/office/drawing/2014/main" id="{A89341E1-91B5-40F9-A1FD-81558EF124D5}"/>
                </a:ext>
              </a:extLst>
            </p:cNvPr>
            <p:cNvSpPr txBox="1"/>
            <p:nvPr/>
          </p:nvSpPr>
          <p:spPr bwMode="auto">
            <a:xfrm>
              <a:off x="671513" y="5006282"/>
              <a:ext cx="29636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íṥ1ídè">
              <a:extLst>
                <a:ext uri="{FF2B5EF4-FFF2-40B4-BE49-F238E27FC236}">
                  <a16:creationId xmlns:a16="http://schemas.microsoft.com/office/drawing/2014/main" id="{F772D50C-2C19-43B2-BB62-9FF2AA15D230}"/>
                </a:ext>
              </a:extLst>
            </p:cNvPr>
            <p:cNvSpPr/>
            <p:nvPr/>
          </p:nvSpPr>
          <p:spPr bwMode="auto">
            <a:xfrm>
              <a:off x="671513" y="5448088"/>
              <a:ext cx="2963637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ïṥľíďê">
              <a:extLst>
                <a:ext uri="{FF2B5EF4-FFF2-40B4-BE49-F238E27FC236}">
                  <a16:creationId xmlns:a16="http://schemas.microsoft.com/office/drawing/2014/main" id="{0CE20075-1936-47D4-9A9E-BFE599D577C5}"/>
                </a:ext>
              </a:extLst>
            </p:cNvPr>
            <p:cNvSpPr txBox="1"/>
            <p:nvPr/>
          </p:nvSpPr>
          <p:spPr bwMode="auto">
            <a:xfrm>
              <a:off x="673100" y="1787646"/>
              <a:ext cx="334848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$1idê">
              <a:extLst>
                <a:ext uri="{FF2B5EF4-FFF2-40B4-BE49-F238E27FC236}">
                  <a16:creationId xmlns:a16="http://schemas.microsoft.com/office/drawing/2014/main" id="{99EDB3A3-8F33-4270-B90E-CDCF840BB886}"/>
                </a:ext>
              </a:extLst>
            </p:cNvPr>
            <p:cNvSpPr/>
            <p:nvPr/>
          </p:nvSpPr>
          <p:spPr bwMode="auto">
            <a:xfrm>
              <a:off x="673100" y="2229452"/>
              <a:ext cx="334848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D00281-31DB-4FA5-883C-1FB78309271A}"/>
                </a:ext>
              </a:extLst>
            </p:cNvPr>
            <p:cNvCxnSpPr/>
            <p:nvPr/>
          </p:nvCxnSpPr>
          <p:spPr>
            <a:xfrm>
              <a:off x="812800" y="3276600"/>
              <a:ext cx="437751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39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8A14-0430-4CC0-9CF8-31BA245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68361-930F-43D1-8294-31D5A3C6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4BA47-2498-44BC-9AEF-7A8C8BA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2bf0682b-8cf7-486b-94e3-0897c0c683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39996F-CEE4-4767-B19D-9D901AD0B4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-106544"/>
            <a:ext cx="11518900" cy="6964544"/>
            <a:chOff x="673100" y="-106544"/>
            <a:chExt cx="11518900" cy="6964544"/>
          </a:xfrm>
        </p:grpSpPr>
        <p:sp>
          <p:nvSpPr>
            <p:cNvPr id="6" name="íŝḻïdè">
              <a:extLst>
                <a:ext uri="{FF2B5EF4-FFF2-40B4-BE49-F238E27FC236}">
                  <a16:creationId xmlns:a16="http://schemas.microsoft.com/office/drawing/2014/main" id="{B94158D1-11A5-447B-935B-B33ACC71CF8D}"/>
                </a:ext>
              </a:extLst>
            </p:cNvPr>
            <p:cNvSpPr/>
            <p:nvPr/>
          </p:nvSpPr>
          <p:spPr bwMode="auto">
            <a:xfrm flipH="1">
              <a:off x="9120336" y="-106544"/>
              <a:ext cx="1267851" cy="696216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šľîḓé">
              <a:extLst>
                <a:ext uri="{FF2B5EF4-FFF2-40B4-BE49-F238E27FC236}">
                  <a16:creationId xmlns:a16="http://schemas.microsoft.com/office/drawing/2014/main" id="{9D3F0C70-9B34-4819-ABDC-2FC78CE0A7E4}"/>
                </a:ext>
              </a:extLst>
            </p:cNvPr>
            <p:cNvSpPr/>
            <p:nvPr/>
          </p:nvSpPr>
          <p:spPr bwMode="auto">
            <a:xfrm flipH="1">
              <a:off x="9280181" y="-104160"/>
              <a:ext cx="1108007" cy="6962160"/>
            </a:xfrm>
            <a:prstGeom prst="rt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işļîdé">
              <a:extLst>
                <a:ext uri="{FF2B5EF4-FFF2-40B4-BE49-F238E27FC236}">
                  <a16:creationId xmlns:a16="http://schemas.microsoft.com/office/drawing/2014/main" id="{EB342252-BC50-4A8A-AD63-E22042844408}"/>
                </a:ext>
              </a:extLst>
            </p:cNvPr>
            <p:cNvSpPr/>
            <p:nvPr/>
          </p:nvSpPr>
          <p:spPr bwMode="auto">
            <a:xfrm>
              <a:off x="9465678" y="0"/>
              <a:ext cx="2726322" cy="6858000"/>
            </a:xfrm>
            <a:custGeom>
              <a:avLst/>
              <a:gdLst>
                <a:gd name="connsiteX0" fmla="*/ 1038007 w 3119234"/>
                <a:gd name="connsiteY0" fmla="*/ 0 h 6858000"/>
                <a:gd name="connsiteX1" fmla="*/ 3119234 w 3119234"/>
                <a:gd name="connsiteY1" fmla="*/ 0 h 6858000"/>
                <a:gd name="connsiteX2" fmla="*/ 3119234 w 3119234"/>
                <a:gd name="connsiteY2" fmla="*/ 6823552 h 6858000"/>
                <a:gd name="connsiteX3" fmla="*/ 3114020 w 3119234"/>
                <a:gd name="connsiteY3" fmla="*/ 6858000 h 6858000"/>
                <a:gd name="connsiteX4" fmla="*/ 0 w 3119234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234" h="6858000">
                  <a:moveTo>
                    <a:pt x="1038007" y="0"/>
                  </a:moveTo>
                  <a:lnTo>
                    <a:pt x="3119234" y="0"/>
                  </a:lnTo>
                  <a:lnTo>
                    <a:pt x="3119234" y="6823552"/>
                  </a:lnTo>
                  <a:lnTo>
                    <a:pt x="311402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3"/>
              <a:stretch>
                <a:fillRect l="-139380" r="-138088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EC292EC-C07B-4BE8-8ADD-3D7E5F2583B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29" y="4477402"/>
              <a:ext cx="0" cy="103814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D71B040-F2A2-477A-87CF-42B8A67EFEE9}"/>
                </a:ext>
              </a:extLst>
            </p:cNvPr>
            <p:cNvCxnSpPr>
              <a:cxnSpLocks/>
            </p:cNvCxnSpPr>
            <p:nvPr/>
          </p:nvCxnSpPr>
          <p:spPr>
            <a:xfrm>
              <a:off x="4922062" y="4477402"/>
              <a:ext cx="0" cy="103814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310A96-128A-48F5-8B14-17D75DBC8CD5}"/>
                </a:ext>
              </a:extLst>
            </p:cNvPr>
            <p:cNvCxnSpPr>
              <a:cxnSpLocks/>
            </p:cNvCxnSpPr>
            <p:nvPr/>
          </p:nvCxnSpPr>
          <p:spPr>
            <a:xfrm>
              <a:off x="7126995" y="4477402"/>
              <a:ext cx="0" cy="103814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îṧ1ïḓê">
              <a:extLst>
                <a:ext uri="{FF2B5EF4-FFF2-40B4-BE49-F238E27FC236}">
                  <a16:creationId xmlns:a16="http://schemas.microsoft.com/office/drawing/2014/main" id="{4A13CE9E-E43E-41D0-90B7-1B98072F66F3}"/>
                </a:ext>
              </a:extLst>
            </p:cNvPr>
            <p:cNvGrpSpPr/>
            <p:nvPr/>
          </p:nvGrpSpPr>
          <p:grpSpPr>
            <a:xfrm>
              <a:off x="2878033" y="3699000"/>
              <a:ext cx="1883125" cy="1803908"/>
              <a:chOff x="2958050" y="3817458"/>
              <a:chExt cx="1883125" cy="1803908"/>
            </a:xfrm>
          </p:grpSpPr>
          <p:grpSp>
            <p:nvGrpSpPr>
              <p:cNvPr id="36" name="ïṡļiďé">
                <a:extLst>
                  <a:ext uri="{FF2B5EF4-FFF2-40B4-BE49-F238E27FC236}">
                    <a16:creationId xmlns:a16="http://schemas.microsoft.com/office/drawing/2014/main" id="{5C22C3DF-F3EF-4A7C-A9C7-968E303DCAB2}"/>
                  </a:ext>
                </a:extLst>
              </p:cNvPr>
              <p:cNvGrpSpPr/>
              <p:nvPr/>
            </p:nvGrpSpPr>
            <p:grpSpPr>
              <a:xfrm>
                <a:off x="3637919" y="3817458"/>
                <a:ext cx="511235" cy="511235"/>
                <a:chOff x="3637919" y="3817458"/>
                <a:chExt cx="511235" cy="511235"/>
              </a:xfrm>
            </p:grpSpPr>
            <p:sp>
              <p:nvSpPr>
                <p:cNvPr id="40" name="ïṧlïde">
                  <a:extLst>
                    <a:ext uri="{FF2B5EF4-FFF2-40B4-BE49-F238E27FC236}">
                      <a16:creationId xmlns:a16="http://schemas.microsoft.com/office/drawing/2014/main" id="{BAB8ED93-9609-4416-A86B-2801BDB22498}"/>
                    </a:ext>
                  </a:extLst>
                </p:cNvPr>
                <p:cNvSpPr/>
                <p:nvPr/>
              </p:nvSpPr>
              <p:spPr>
                <a:xfrm>
                  <a:off x="3637919" y="3817458"/>
                  <a:ext cx="511235" cy="511235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ş1ïďe">
                  <a:extLst>
                    <a:ext uri="{FF2B5EF4-FFF2-40B4-BE49-F238E27FC236}">
                      <a16:creationId xmlns:a16="http://schemas.microsoft.com/office/drawing/2014/main" id="{78C2FA1F-4C3B-4342-AEC4-83AF146610B1}"/>
                    </a:ext>
                  </a:extLst>
                </p:cNvPr>
                <p:cNvSpPr/>
                <p:nvPr/>
              </p:nvSpPr>
              <p:spPr>
                <a:xfrm>
                  <a:off x="3787220" y="3972164"/>
                  <a:ext cx="212636" cy="201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ïśļïḋê">
                <a:extLst>
                  <a:ext uri="{FF2B5EF4-FFF2-40B4-BE49-F238E27FC236}">
                    <a16:creationId xmlns:a16="http://schemas.microsoft.com/office/drawing/2014/main" id="{79C52D07-8F11-480D-B03F-45E737BDD273}"/>
                  </a:ext>
                </a:extLst>
              </p:cNvPr>
              <p:cNvGrpSpPr/>
              <p:nvPr/>
            </p:nvGrpSpPr>
            <p:grpSpPr>
              <a:xfrm>
                <a:off x="2958050" y="4475168"/>
                <a:ext cx="1883125" cy="1146198"/>
                <a:chOff x="2958050" y="4475168"/>
                <a:chExt cx="1883125" cy="1146198"/>
              </a:xfrm>
            </p:grpSpPr>
            <p:sp>
              <p:nvSpPr>
                <p:cNvPr id="38" name="íṡ1ïḋé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2958050" y="4869658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 Choose the only option to retain text.</a:t>
                  </a:r>
                </a:p>
              </p:txBody>
            </p:sp>
            <p:sp>
              <p:nvSpPr>
                <p:cNvPr id="39" name="îṧ1ïď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2958050" y="4475168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13" name="ïśḷídé">
              <a:extLst>
                <a:ext uri="{FF2B5EF4-FFF2-40B4-BE49-F238E27FC236}">
                  <a16:creationId xmlns:a16="http://schemas.microsoft.com/office/drawing/2014/main" id="{93600289-3EFC-45C8-9570-4038C496D901}"/>
                </a:ext>
              </a:extLst>
            </p:cNvPr>
            <p:cNvGrpSpPr/>
            <p:nvPr/>
          </p:nvGrpSpPr>
          <p:grpSpPr>
            <a:xfrm>
              <a:off x="5082966" y="3699000"/>
              <a:ext cx="1883125" cy="1803908"/>
              <a:chOff x="4836000" y="3817458"/>
              <a:chExt cx="1883125" cy="1803908"/>
            </a:xfrm>
          </p:grpSpPr>
          <p:grpSp>
            <p:nvGrpSpPr>
              <p:cNvPr id="30" name="íṣḻíḓê">
                <a:extLst>
                  <a:ext uri="{FF2B5EF4-FFF2-40B4-BE49-F238E27FC236}">
                    <a16:creationId xmlns:a16="http://schemas.microsoft.com/office/drawing/2014/main" id="{372744BC-5F44-4424-81FE-850C367EE23D}"/>
                  </a:ext>
                </a:extLst>
              </p:cNvPr>
              <p:cNvGrpSpPr/>
              <p:nvPr/>
            </p:nvGrpSpPr>
            <p:grpSpPr>
              <a:xfrm>
                <a:off x="5508890" y="3817458"/>
                <a:ext cx="511235" cy="511235"/>
                <a:chOff x="5508890" y="3817458"/>
                <a:chExt cx="511235" cy="511235"/>
              </a:xfrm>
            </p:grpSpPr>
            <p:sp>
              <p:nvSpPr>
                <p:cNvPr id="34" name="ïŝļide">
                  <a:extLst>
                    <a:ext uri="{FF2B5EF4-FFF2-40B4-BE49-F238E27FC236}">
                      <a16:creationId xmlns:a16="http://schemas.microsoft.com/office/drawing/2014/main" id="{336C37FD-DEFA-4C7B-8222-C97AD579E0B2}"/>
                    </a:ext>
                  </a:extLst>
                </p:cNvPr>
                <p:cNvSpPr/>
                <p:nvPr/>
              </p:nvSpPr>
              <p:spPr>
                <a:xfrm>
                  <a:off x="5508890" y="3817458"/>
                  <a:ext cx="511235" cy="511235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ş1iḑè">
                  <a:extLst>
                    <a:ext uri="{FF2B5EF4-FFF2-40B4-BE49-F238E27FC236}">
                      <a16:creationId xmlns:a16="http://schemas.microsoft.com/office/drawing/2014/main" id="{F8AE159F-C96D-4B73-8293-8A22F301AE59}"/>
                    </a:ext>
                  </a:extLst>
                </p:cNvPr>
                <p:cNvSpPr/>
                <p:nvPr/>
              </p:nvSpPr>
              <p:spPr>
                <a:xfrm>
                  <a:off x="5658191" y="3972164"/>
                  <a:ext cx="212636" cy="201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iślîḑê">
                <a:extLst>
                  <a:ext uri="{FF2B5EF4-FFF2-40B4-BE49-F238E27FC236}">
                    <a16:creationId xmlns:a16="http://schemas.microsoft.com/office/drawing/2014/main" id="{E9967CB4-4606-4E83-917E-BD961C0BD014}"/>
                  </a:ext>
                </a:extLst>
              </p:cNvPr>
              <p:cNvGrpSpPr/>
              <p:nvPr/>
            </p:nvGrpSpPr>
            <p:grpSpPr>
              <a:xfrm>
                <a:off x="4836000" y="4475168"/>
                <a:ext cx="1883125" cy="1146198"/>
                <a:chOff x="4836000" y="4475168"/>
                <a:chExt cx="1883125" cy="1146198"/>
              </a:xfrm>
            </p:grpSpPr>
            <p:sp>
              <p:nvSpPr>
                <p:cNvPr id="32" name="îṩḷîḍe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836000" y="4869658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 Choose the only option to retain text.</a:t>
                  </a:r>
                </a:p>
              </p:txBody>
            </p:sp>
            <p:sp>
              <p:nvSpPr>
                <p:cNvPr id="33" name="íṡḻíḋè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836000" y="4475168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14" name="ïṣľïďe">
              <a:extLst>
                <a:ext uri="{FF2B5EF4-FFF2-40B4-BE49-F238E27FC236}">
                  <a16:creationId xmlns:a16="http://schemas.microsoft.com/office/drawing/2014/main" id="{F25906A6-4891-4DF3-83D6-E21294BAF013}"/>
                </a:ext>
              </a:extLst>
            </p:cNvPr>
            <p:cNvGrpSpPr/>
            <p:nvPr/>
          </p:nvGrpSpPr>
          <p:grpSpPr>
            <a:xfrm>
              <a:off x="7287897" y="3699000"/>
              <a:ext cx="1883125" cy="1842237"/>
              <a:chOff x="6732875" y="3817458"/>
              <a:chExt cx="1883125" cy="1842237"/>
            </a:xfrm>
          </p:grpSpPr>
          <p:grpSp>
            <p:nvGrpSpPr>
              <p:cNvPr id="24" name="ïṡļïḑê">
                <a:extLst>
                  <a:ext uri="{FF2B5EF4-FFF2-40B4-BE49-F238E27FC236}">
                    <a16:creationId xmlns:a16="http://schemas.microsoft.com/office/drawing/2014/main" id="{08645642-540A-4E0D-A6E3-A4F17E757FF6}"/>
                  </a:ext>
                </a:extLst>
              </p:cNvPr>
              <p:cNvGrpSpPr/>
              <p:nvPr/>
            </p:nvGrpSpPr>
            <p:grpSpPr>
              <a:xfrm>
                <a:off x="7379861" y="3817458"/>
                <a:ext cx="511235" cy="511235"/>
                <a:chOff x="7379861" y="3817458"/>
                <a:chExt cx="511235" cy="511235"/>
              </a:xfrm>
            </p:grpSpPr>
            <p:sp>
              <p:nvSpPr>
                <p:cNvPr id="28" name="íśḷïďe">
                  <a:extLst>
                    <a:ext uri="{FF2B5EF4-FFF2-40B4-BE49-F238E27FC236}">
                      <a16:creationId xmlns:a16="http://schemas.microsoft.com/office/drawing/2014/main" id="{8AE2E8B7-432D-4D85-9392-5E73F427049E}"/>
                    </a:ext>
                  </a:extLst>
                </p:cNvPr>
                <p:cNvSpPr/>
                <p:nvPr/>
              </p:nvSpPr>
              <p:spPr>
                <a:xfrm>
                  <a:off x="7379861" y="3817458"/>
                  <a:ext cx="511235" cy="511235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Sḷidè">
                  <a:extLst>
                    <a:ext uri="{FF2B5EF4-FFF2-40B4-BE49-F238E27FC236}">
                      <a16:creationId xmlns:a16="http://schemas.microsoft.com/office/drawing/2014/main" id="{416635D2-103B-48FB-8C60-7704A036A6B3}"/>
                    </a:ext>
                  </a:extLst>
                </p:cNvPr>
                <p:cNvSpPr/>
                <p:nvPr/>
              </p:nvSpPr>
              <p:spPr>
                <a:xfrm>
                  <a:off x="7529162" y="3972164"/>
                  <a:ext cx="212636" cy="201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îśľîďe">
                <a:extLst>
                  <a:ext uri="{FF2B5EF4-FFF2-40B4-BE49-F238E27FC236}">
                    <a16:creationId xmlns:a16="http://schemas.microsoft.com/office/drawing/2014/main" id="{AC21B865-E542-4AC3-AB09-509BF8E3BD02}"/>
                  </a:ext>
                </a:extLst>
              </p:cNvPr>
              <p:cNvGrpSpPr/>
              <p:nvPr/>
            </p:nvGrpSpPr>
            <p:grpSpPr>
              <a:xfrm>
                <a:off x="6732875" y="4513497"/>
                <a:ext cx="1883125" cy="1146198"/>
                <a:chOff x="6732875" y="4513497"/>
                <a:chExt cx="1883125" cy="1146198"/>
              </a:xfrm>
            </p:grpSpPr>
            <p:sp>
              <p:nvSpPr>
                <p:cNvPr id="26" name="îśḻïď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6732875" y="4907987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 Choose the only option to retain text.</a:t>
                  </a:r>
                </a:p>
              </p:txBody>
            </p:sp>
            <p:sp>
              <p:nvSpPr>
                <p:cNvPr id="27" name="iṡḷîḋê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6732875" y="4513497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15" name="iśḷíḑe">
              <a:extLst>
                <a:ext uri="{FF2B5EF4-FFF2-40B4-BE49-F238E27FC236}">
                  <a16:creationId xmlns:a16="http://schemas.microsoft.com/office/drawing/2014/main" id="{9F2E9D77-BEEC-48BD-B436-F899C6D9AF9A}"/>
                </a:ext>
              </a:extLst>
            </p:cNvPr>
            <p:cNvGrpSpPr/>
            <p:nvPr/>
          </p:nvGrpSpPr>
          <p:grpSpPr>
            <a:xfrm>
              <a:off x="673100" y="3699000"/>
              <a:ext cx="1883125" cy="1803908"/>
              <a:chOff x="1077513" y="3817458"/>
              <a:chExt cx="1883125" cy="1803908"/>
            </a:xfrm>
          </p:grpSpPr>
          <p:grpSp>
            <p:nvGrpSpPr>
              <p:cNvPr id="18" name="iṥļïdé">
                <a:extLst>
                  <a:ext uri="{FF2B5EF4-FFF2-40B4-BE49-F238E27FC236}">
                    <a16:creationId xmlns:a16="http://schemas.microsoft.com/office/drawing/2014/main" id="{F1BBEB6E-8A70-40FA-88F9-F0351E123092}"/>
                  </a:ext>
                </a:extLst>
              </p:cNvPr>
              <p:cNvGrpSpPr/>
              <p:nvPr/>
            </p:nvGrpSpPr>
            <p:grpSpPr>
              <a:xfrm>
                <a:off x="1766948" y="3817458"/>
                <a:ext cx="511235" cy="511235"/>
                <a:chOff x="1766948" y="3817458"/>
                <a:chExt cx="511235" cy="511235"/>
              </a:xfrm>
            </p:grpSpPr>
            <p:sp>
              <p:nvSpPr>
                <p:cNvPr id="22" name="işľiḍé">
                  <a:extLst>
                    <a:ext uri="{FF2B5EF4-FFF2-40B4-BE49-F238E27FC236}">
                      <a16:creationId xmlns:a16="http://schemas.microsoft.com/office/drawing/2014/main" id="{96009ADA-E79C-44D8-8AE7-5B36E0C5FE0D}"/>
                    </a:ext>
                  </a:extLst>
                </p:cNvPr>
                <p:cNvSpPr/>
                <p:nvPr/>
              </p:nvSpPr>
              <p:spPr>
                <a:xfrm>
                  <a:off x="1766948" y="3817458"/>
                  <a:ext cx="511235" cy="511235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iṩľiḓê">
                  <a:extLst>
                    <a:ext uri="{FF2B5EF4-FFF2-40B4-BE49-F238E27FC236}">
                      <a16:creationId xmlns:a16="http://schemas.microsoft.com/office/drawing/2014/main" id="{D9253379-883C-475F-927D-564552103F1D}"/>
                    </a:ext>
                  </a:extLst>
                </p:cNvPr>
                <p:cNvSpPr/>
                <p:nvPr/>
              </p:nvSpPr>
              <p:spPr>
                <a:xfrm>
                  <a:off x="1916249" y="3972164"/>
                  <a:ext cx="212636" cy="201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9" name="íṡḷîḋé">
                <a:extLst>
                  <a:ext uri="{FF2B5EF4-FFF2-40B4-BE49-F238E27FC236}">
                    <a16:creationId xmlns:a16="http://schemas.microsoft.com/office/drawing/2014/main" id="{EDBD6A6C-F34B-44E9-B5A5-450E0C34C868}"/>
                  </a:ext>
                </a:extLst>
              </p:cNvPr>
              <p:cNvGrpSpPr/>
              <p:nvPr/>
            </p:nvGrpSpPr>
            <p:grpSpPr>
              <a:xfrm>
                <a:off x="1077513" y="4475168"/>
                <a:ext cx="1883125" cy="1146198"/>
                <a:chOff x="1077513" y="4475168"/>
                <a:chExt cx="1883125" cy="1146198"/>
              </a:xfrm>
            </p:grpSpPr>
            <p:sp>
              <p:nvSpPr>
                <p:cNvPr id="20" name="îsḻïḑ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1077513" y="4869658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 Choose the only option to retain text.</a:t>
                  </a:r>
                </a:p>
              </p:txBody>
            </p:sp>
            <p:sp>
              <p:nvSpPr>
                <p:cNvPr id="21" name="îṥľíd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1077513" y="4475168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sp>
          <p:nvSpPr>
            <p:cNvPr id="16" name="iŝľïḋê">
              <a:extLst>
                <a:ext uri="{FF2B5EF4-FFF2-40B4-BE49-F238E27FC236}">
                  <a16:creationId xmlns:a16="http://schemas.microsoft.com/office/drawing/2014/main" id="{26D6DC4C-AAF4-42ED-A9CA-19DA18584881}"/>
                </a:ext>
              </a:extLst>
            </p:cNvPr>
            <p:cNvSpPr txBox="1"/>
            <p:nvPr/>
          </p:nvSpPr>
          <p:spPr>
            <a:xfrm>
              <a:off x="673100" y="1463263"/>
              <a:ext cx="7623716" cy="151151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/>
                <a:t>Adjust the spacing to adapt to Chinese typesetting, use the reference line in PPT.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EADFB85-C9F3-45B1-8373-8110B6662BEB}"/>
                </a:ext>
              </a:extLst>
            </p:cNvPr>
            <p:cNvCxnSpPr>
              <a:cxnSpLocks/>
            </p:cNvCxnSpPr>
            <p:nvPr/>
          </p:nvCxnSpPr>
          <p:spPr>
            <a:xfrm>
              <a:off x="673100" y="2844000"/>
              <a:ext cx="9161084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809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90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1694D-B210-4542-930E-C71B6C83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BB1599-5B19-4513-98C1-E17983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F5ECF-7256-4376-BB15-C16894C8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pSp>
        <p:nvGrpSpPr>
          <p:cNvPr id="5" name="b82e3197-4a13-424f-ae87-37824d9e65c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7C07660-74A1-48B4-A386-2D90253F94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30318"/>
            <a:ext cx="12191999" cy="4309750"/>
            <a:chOff x="0" y="1430318"/>
            <a:chExt cx="12191999" cy="4309750"/>
          </a:xfrm>
        </p:grpSpPr>
        <p:sp>
          <p:nvSpPr>
            <p:cNvPr id="6" name="išḷíḓè">
              <a:extLst>
                <a:ext uri="{FF2B5EF4-FFF2-40B4-BE49-F238E27FC236}">
                  <a16:creationId xmlns:a16="http://schemas.microsoft.com/office/drawing/2014/main" id="{7A2822D8-C1B3-4226-B2DF-E31570108482}"/>
                </a:ext>
              </a:extLst>
            </p:cNvPr>
            <p:cNvSpPr/>
            <p:nvPr/>
          </p:nvSpPr>
          <p:spPr>
            <a:xfrm>
              <a:off x="0" y="2708920"/>
              <a:ext cx="12191999" cy="1709730"/>
            </a:xfrm>
            <a:prstGeom prst="rect">
              <a:avLst/>
            </a:prstGeom>
            <a:blipFill>
              <a:blip r:embed="rId3"/>
              <a:stretch>
                <a:fillRect t="-188157" b="-18538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ï$ḻiḑè">
              <a:extLst>
                <a:ext uri="{FF2B5EF4-FFF2-40B4-BE49-F238E27FC236}">
                  <a16:creationId xmlns:a16="http://schemas.microsoft.com/office/drawing/2014/main" id="{CACD57ED-C775-42AE-A942-AEE572F6B8E6}"/>
                </a:ext>
              </a:extLst>
            </p:cNvPr>
            <p:cNvSpPr/>
            <p:nvPr/>
          </p:nvSpPr>
          <p:spPr>
            <a:xfrm>
              <a:off x="669926" y="2708920"/>
              <a:ext cx="10852150" cy="170973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sḷïde">
              <a:extLst>
                <a:ext uri="{FF2B5EF4-FFF2-40B4-BE49-F238E27FC236}">
                  <a16:creationId xmlns:a16="http://schemas.microsoft.com/office/drawing/2014/main" id="{76042330-884A-41E6-9548-FE26B5CBBE54}"/>
                </a:ext>
              </a:extLst>
            </p:cNvPr>
            <p:cNvGrpSpPr/>
            <p:nvPr/>
          </p:nvGrpSpPr>
          <p:grpSpPr>
            <a:xfrm>
              <a:off x="4326835" y="2019869"/>
              <a:ext cx="3074437" cy="3074561"/>
              <a:chOff x="0" y="0"/>
              <a:chExt cx="5569485" cy="5569719"/>
            </a:xfrm>
          </p:grpSpPr>
          <p:sp>
            <p:nvSpPr>
              <p:cNvPr id="42" name="ïślïḋè">
                <a:extLst>
                  <a:ext uri="{FF2B5EF4-FFF2-40B4-BE49-F238E27FC236}">
                    <a16:creationId xmlns:a16="http://schemas.microsoft.com/office/drawing/2014/main" id="{9312F48C-498E-423B-8400-A65FA0CF56CC}"/>
                  </a:ext>
                </a:extLst>
              </p:cNvPr>
              <p:cNvSpPr/>
              <p:nvPr/>
            </p:nvSpPr>
            <p:spPr>
              <a:xfrm>
                <a:off x="1936" y="0"/>
                <a:ext cx="3610086" cy="278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6" h="20927" extrusionOk="0">
                    <a:moveTo>
                      <a:pt x="3175" y="20927"/>
                    </a:moveTo>
                    <a:cubicBezTo>
                      <a:pt x="1213" y="18404"/>
                      <a:pt x="80" y="15038"/>
                      <a:pt x="4" y="11505"/>
                    </a:cubicBezTo>
                    <a:cubicBezTo>
                      <a:pt x="-64" y="8351"/>
                      <a:pt x="719" y="5260"/>
                      <a:pt x="2225" y="2740"/>
                    </a:cubicBezTo>
                    <a:cubicBezTo>
                      <a:pt x="4976" y="130"/>
                      <a:pt x="8549" y="-673"/>
                      <a:pt x="11844" y="579"/>
                    </a:cubicBezTo>
                    <a:cubicBezTo>
                      <a:pt x="14275" y="1503"/>
                      <a:pt x="16303" y="3401"/>
                      <a:pt x="17896" y="5704"/>
                    </a:cubicBezTo>
                    <a:cubicBezTo>
                      <a:pt x="19653" y="8242"/>
                      <a:pt x="20927" y="11334"/>
                      <a:pt x="21536" y="14769"/>
                    </a:cubicBezTo>
                    <a:cubicBezTo>
                      <a:pt x="18049" y="13574"/>
                      <a:pt x="14364" y="13660"/>
                      <a:pt x="10915" y="15017"/>
                    </a:cubicBezTo>
                    <a:cubicBezTo>
                      <a:pt x="7993" y="16167"/>
                      <a:pt x="5337" y="18195"/>
                      <a:pt x="3175" y="209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ļídè">
                <a:extLst>
                  <a:ext uri="{FF2B5EF4-FFF2-40B4-BE49-F238E27FC236}">
                    <a16:creationId xmlns:a16="http://schemas.microsoft.com/office/drawing/2014/main" id="{E8251261-28F7-47B6-9498-0EF4934F6D18}"/>
                  </a:ext>
                </a:extLst>
              </p:cNvPr>
              <p:cNvSpPr/>
              <p:nvPr/>
            </p:nvSpPr>
            <p:spPr>
              <a:xfrm rot="5400000">
                <a:off x="2376836" y="412984"/>
                <a:ext cx="3603463" cy="278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6" h="20928" extrusionOk="0">
                    <a:moveTo>
                      <a:pt x="3181" y="20928"/>
                    </a:moveTo>
                    <a:cubicBezTo>
                      <a:pt x="1215" y="18404"/>
                      <a:pt x="80" y="15038"/>
                      <a:pt x="4" y="11505"/>
                    </a:cubicBezTo>
                    <a:cubicBezTo>
                      <a:pt x="-64" y="8350"/>
                      <a:pt x="721" y="5259"/>
                      <a:pt x="2230" y="2738"/>
                    </a:cubicBezTo>
                    <a:cubicBezTo>
                      <a:pt x="4986" y="131"/>
                      <a:pt x="8565" y="-672"/>
                      <a:pt x="11866" y="578"/>
                    </a:cubicBezTo>
                    <a:cubicBezTo>
                      <a:pt x="14303" y="1500"/>
                      <a:pt x="16336" y="3396"/>
                      <a:pt x="17929" y="5703"/>
                    </a:cubicBezTo>
                    <a:cubicBezTo>
                      <a:pt x="19682" y="8240"/>
                      <a:pt x="20946" y="11335"/>
                      <a:pt x="21536" y="14770"/>
                    </a:cubicBezTo>
                    <a:cubicBezTo>
                      <a:pt x="18028" y="13581"/>
                      <a:pt x="14322" y="13682"/>
                      <a:pt x="10858" y="15061"/>
                    </a:cubicBezTo>
                    <a:cubicBezTo>
                      <a:pt x="7962" y="16214"/>
                      <a:pt x="5329" y="18226"/>
                      <a:pt x="3181" y="209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1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1iḓê">
                <a:extLst>
                  <a:ext uri="{FF2B5EF4-FFF2-40B4-BE49-F238E27FC236}">
                    <a16:creationId xmlns:a16="http://schemas.microsoft.com/office/drawing/2014/main" id="{6963825A-F015-4138-B777-681C6F357D33}"/>
                  </a:ext>
                </a:extLst>
              </p:cNvPr>
              <p:cNvSpPr/>
              <p:nvPr/>
            </p:nvSpPr>
            <p:spPr>
              <a:xfrm rot="10800000">
                <a:off x="1957736" y="2787884"/>
                <a:ext cx="3603463" cy="278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6" h="20928" extrusionOk="0">
                    <a:moveTo>
                      <a:pt x="3181" y="20928"/>
                    </a:moveTo>
                    <a:cubicBezTo>
                      <a:pt x="1215" y="18404"/>
                      <a:pt x="80" y="15038"/>
                      <a:pt x="4" y="11505"/>
                    </a:cubicBezTo>
                    <a:cubicBezTo>
                      <a:pt x="-64" y="8350"/>
                      <a:pt x="721" y="5259"/>
                      <a:pt x="2230" y="2738"/>
                    </a:cubicBezTo>
                    <a:cubicBezTo>
                      <a:pt x="4986" y="131"/>
                      <a:pt x="8565" y="-672"/>
                      <a:pt x="11866" y="578"/>
                    </a:cubicBezTo>
                    <a:cubicBezTo>
                      <a:pt x="14303" y="1500"/>
                      <a:pt x="16336" y="3396"/>
                      <a:pt x="17929" y="5703"/>
                    </a:cubicBezTo>
                    <a:cubicBezTo>
                      <a:pt x="19682" y="8240"/>
                      <a:pt x="20946" y="11335"/>
                      <a:pt x="21536" y="14770"/>
                    </a:cubicBezTo>
                    <a:cubicBezTo>
                      <a:pt x="18028" y="13581"/>
                      <a:pt x="14322" y="13682"/>
                      <a:pt x="10858" y="15061"/>
                    </a:cubicBezTo>
                    <a:cubicBezTo>
                      <a:pt x="7962" y="16214"/>
                      <a:pt x="5329" y="18226"/>
                      <a:pt x="3181" y="209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15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val="1"/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ṩḷíḓê">
                <a:extLst>
                  <a:ext uri="{FF2B5EF4-FFF2-40B4-BE49-F238E27FC236}">
                    <a16:creationId xmlns:a16="http://schemas.microsoft.com/office/drawing/2014/main" id="{6513C158-07F5-4D87-A1CF-8BE2686E5E8E}"/>
                  </a:ext>
                </a:extLst>
              </p:cNvPr>
              <p:cNvSpPr/>
              <p:nvPr/>
            </p:nvSpPr>
            <p:spPr>
              <a:xfrm rot="16200000">
                <a:off x="-410814" y="2368784"/>
                <a:ext cx="3603463" cy="278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6" h="20928" extrusionOk="0">
                    <a:moveTo>
                      <a:pt x="3181" y="20928"/>
                    </a:moveTo>
                    <a:cubicBezTo>
                      <a:pt x="1215" y="18404"/>
                      <a:pt x="80" y="15038"/>
                      <a:pt x="4" y="11505"/>
                    </a:cubicBezTo>
                    <a:cubicBezTo>
                      <a:pt x="-64" y="8350"/>
                      <a:pt x="721" y="5259"/>
                      <a:pt x="2230" y="2738"/>
                    </a:cubicBezTo>
                    <a:cubicBezTo>
                      <a:pt x="4986" y="131"/>
                      <a:pt x="8565" y="-672"/>
                      <a:pt x="11866" y="578"/>
                    </a:cubicBezTo>
                    <a:cubicBezTo>
                      <a:pt x="14303" y="1500"/>
                      <a:pt x="16336" y="3396"/>
                      <a:pt x="17929" y="5703"/>
                    </a:cubicBezTo>
                    <a:cubicBezTo>
                      <a:pt x="19682" y="8240"/>
                      <a:pt x="20946" y="11335"/>
                      <a:pt x="21536" y="14770"/>
                    </a:cubicBezTo>
                    <a:cubicBezTo>
                      <a:pt x="18028" y="13581"/>
                      <a:pt x="14322" y="13682"/>
                      <a:pt x="10858" y="15061"/>
                    </a:cubicBezTo>
                    <a:cubicBezTo>
                      <a:pt x="7962" y="16214"/>
                      <a:pt x="5329" y="18226"/>
                      <a:pt x="3181" y="2092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715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val="1"/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šlíḋê">
              <a:extLst>
                <a:ext uri="{FF2B5EF4-FFF2-40B4-BE49-F238E27FC236}">
                  <a16:creationId xmlns:a16="http://schemas.microsoft.com/office/drawing/2014/main" id="{58BC612C-E65B-4ACD-BB28-BD930673A105}"/>
                </a:ext>
              </a:extLst>
            </p:cNvPr>
            <p:cNvSpPr/>
            <p:nvPr/>
          </p:nvSpPr>
          <p:spPr>
            <a:xfrm>
              <a:off x="4568688" y="2297428"/>
              <a:ext cx="937181" cy="710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val="1"/>
              </a:ext>
            </a:extLst>
          </p:spPr>
          <p:txBody>
            <a:bodyPr wrap="none" lIns="90000" tIns="46800" rIns="90000" bIns="46800" anchor="ctr">
              <a:norm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Q1</a:t>
              </a:r>
              <a:endParaRPr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îşlíḓè">
              <a:extLst>
                <a:ext uri="{FF2B5EF4-FFF2-40B4-BE49-F238E27FC236}">
                  <a16:creationId xmlns:a16="http://schemas.microsoft.com/office/drawing/2014/main" id="{81EB9858-0856-4369-A9FC-190872208522}"/>
                </a:ext>
              </a:extLst>
            </p:cNvPr>
            <p:cNvSpPr/>
            <p:nvPr/>
          </p:nvSpPr>
          <p:spPr>
            <a:xfrm>
              <a:off x="6278097" y="2297428"/>
              <a:ext cx="937182" cy="710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val="1"/>
              </a:ext>
            </a:extLst>
          </p:spPr>
          <p:txBody>
            <a:bodyPr lIns="90000" tIns="46800" rIns="90000" bIns="46800" anchor="ctr">
              <a:normAutofit/>
            </a:bodyPr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Q2</a:t>
              </a:r>
              <a:endParaRPr sz="40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išľídê">
              <a:extLst>
                <a:ext uri="{FF2B5EF4-FFF2-40B4-BE49-F238E27FC236}">
                  <a16:creationId xmlns:a16="http://schemas.microsoft.com/office/drawing/2014/main" id="{E665DA03-EF3A-4BFD-850C-17C34483A453}"/>
                </a:ext>
              </a:extLst>
            </p:cNvPr>
            <p:cNvSpPr/>
            <p:nvPr/>
          </p:nvSpPr>
          <p:spPr>
            <a:xfrm>
              <a:off x="4559360" y="3992306"/>
              <a:ext cx="937182" cy="710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val="1"/>
              </a:ext>
            </a:extLst>
          </p:spPr>
          <p:txBody>
            <a:bodyPr lIns="90000" tIns="46800" rIns="90000" bIns="46800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Q3</a:t>
              </a:r>
              <a:endParaRPr lang="en-US" sz="40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ïŝḷíḓe">
              <a:extLst>
                <a:ext uri="{FF2B5EF4-FFF2-40B4-BE49-F238E27FC236}">
                  <a16:creationId xmlns:a16="http://schemas.microsoft.com/office/drawing/2014/main" id="{E87C5F68-69E1-468A-9158-37619B1C3C21}"/>
                </a:ext>
              </a:extLst>
            </p:cNvPr>
            <p:cNvSpPr/>
            <p:nvPr/>
          </p:nvSpPr>
          <p:spPr>
            <a:xfrm>
              <a:off x="6268770" y="3992306"/>
              <a:ext cx="937181" cy="710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val="1"/>
              </a:ext>
            </a:extLst>
          </p:spPr>
          <p:txBody>
            <a:bodyPr lIns="90000" tIns="46800" rIns="90000" bIns="46800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Q4</a:t>
              </a:r>
              <a:endParaRPr lang="en-US" sz="40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îṧļïḑè">
              <a:extLst>
                <a:ext uri="{FF2B5EF4-FFF2-40B4-BE49-F238E27FC236}">
                  <a16:creationId xmlns:a16="http://schemas.microsoft.com/office/drawing/2014/main" id="{C9B3D2AE-6B35-404A-8FBC-55389D4C922A}"/>
                </a:ext>
              </a:extLst>
            </p:cNvPr>
            <p:cNvGrpSpPr/>
            <p:nvPr/>
          </p:nvGrpSpPr>
          <p:grpSpPr>
            <a:xfrm>
              <a:off x="820384" y="3110536"/>
              <a:ext cx="3691440" cy="906499"/>
              <a:chOff x="1036408" y="4627421"/>
              <a:chExt cx="3691440" cy="906499"/>
            </a:xfrm>
          </p:grpSpPr>
          <p:sp>
            <p:nvSpPr>
              <p:cNvPr id="40" name="išľiḋe">
                <a:extLst>
                  <a:ext uri="{FF2B5EF4-FFF2-40B4-BE49-F238E27FC236}">
                    <a16:creationId xmlns:a16="http://schemas.microsoft.com/office/drawing/2014/main" id="{01856D98-BE72-4DE4-8ACF-FFB906B29732}"/>
                  </a:ext>
                </a:extLst>
              </p:cNvPr>
              <p:cNvSpPr/>
              <p:nvPr/>
            </p:nvSpPr>
            <p:spPr bwMode="auto">
              <a:xfrm>
                <a:off x="1036408" y="4978560"/>
                <a:ext cx="3691440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Adjust the spacing to adapt to Chinese typesetting, use the reference line in PPT.</a:t>
                </a:r>
              </a:p>
            </p:txBody>
          </p:sp>
          <p:sp>
            <p:nvSpPr>
              <p:cNvPr id="41" name="îṥļíḋè">
                <a:extLst>
                  <a:ext uri="{FF2B5EF4-FFF2-40B4-BE49-F238E27FC236}">
                    <a16:creationId xmlns:a16="http://schemas.microsoft.com/office/drawing/2014/main" id="{B40977E5-75CA-43DB-9F1B-C762236A72FB}"/>
                  </a:ext>
                </a:extLst>
              </p:cNvPr>
              <p:cNvSpPr txBox="1"/>
              <p:nvPr/>
            </p:nvSpPr>
            <p:spPr bwMode="auto">
              <a:xfrm>
                <a:off x="1036408" y="4627421"/>
                <a:ext cx="369144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4" name="íṣḷîḍê">
              <a:extLst>
                <a:ext uri="{FF2B5EF4-FFF2-40B4-BE49-F238E27FC236}">
                  <a16:creationId xmlns:a16="http://schemas.microsoft.com/office/drawing/2014/main" id="{D1F66AA8-2687-4597-844D-C72AEA3475A8}"/>
                </a:ext>
              </a:extLst>
            </p:cNvPr>
            <p:cNvGrpSpPr/>
            <p:nvPr/>
          </p:nvGrpSpPr>
          <p:grpSpPr>
            <a:xfrm>
              <a:off x="7761802" y="3110536"/>
              <a:ext cx="3691440" cy="906499"/>
              <a:chOff x="1036408" y="4627421"/>
              <a:chExt cx="3691440" cy="906499"/>
            </a:xfrm>
          </p:grpSpPr>
          <p:sp>
            <p:nvSpPr>
              <p:cNvPr id="38" name="iṥḷîďe">
                <a:extLst>
                  <a:ext uri="{FF2B5EF4-FFF2-40B4-BE49-F238E27FC236}">
                    <a16:creationId xmlns:a16="http://schemas.microsoft.com/office/drawing/2014/main" id="{FF0628CD-AF03-40E9-ACD0-E796E3840886}"/>
                  </a:ext>
                </a:extLst>
              </p:cNvPr>
              <p:cNvSpPr/>
              <p:nvPr/>
            </p:nvSpPr>
            <p:spPr bwMode="auto">
              <a:xfrm>
                <a:off x="1036408" y="4978560"/>
                <a:ext cx="3691440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Adjust the spacing to adapt to Chinese typesetting, use the reference line in PPT.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ïSḻîḓê">
                <a:extLst>
                  <a:ext uri="{FF2B5EF4-FFF2-40B4-BE49-F238E27FC236}">
                    <a16:creationId xmlns:a16="http://schemas.microsoft.com/office/drawing/2014/main" id="{0C66B3A6-E895-4636-A18E-1EE5B43DC9C3}"/>
                  </a:ext>
                </a:extLst>
              </p:cNvPr>
              <p:cNvSpPr txBox="1"/>
              <p:nvPr/>
            </p:nvSpPr>
            <p:spPr bwMode="auto">
              <a:xfrm>
                <a:off x="1036408" y="4627421"/>
                <a:ext cx="369144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5" name="ïṧ1iḍê">
              <a:extLst>
                <a:ext uri="{FF2B5EF4-FFF2-40B4-BE49-F238E27FC236}">
                  <a16:creationId xmlns:a16="http://schemas.microsoft.com/office/drawing/2014/main" id="{5E10FD00-3385-4AB8-90BA-7E208D7695E9}"/>
                </a:ext>
              </a:extLst>
            </p:cNvPr>
            <p:cNvGrpSpPr/>
            <p:nvPr/>
          </p:nvGrpSpPr>
          <p:grpSpPr>
            <a:xfrm>
              <a:off x="7558970" y="1434024"/>
              <a:ext cx="2949442" cy="976449"/>
              <a:chOff x="7558970" y="1434024"/>
              <a:chExt cx="2949442" cy="976449"/>
            </a:xfrm>
          </p:grpSpPr>
          <p:grpSp>
            <p:nvGrpSpPr>
              <p:cNvPr id="32" name="îsḷîḓe">
                <a:extLst>
                  <a:ext uri="{FF2B5EF4-FFF2-40B4-BE49-F238E27FC236}">
                    <a16:creationId xmlns:a16="http://schemas.microsoft.com/office/drawing/2014/main" id="{0661E93C-D27D-4FA1-ABA9-AA4161730AAA}"/>
                  </a:ext>
                </a:extLst>
              </p:cNvPr>
              <p:cNvGrpSpPr/>
              <p:nvPr/>
            </p:nvGrpSpPr>
            <p:grpSpPr>
              <a:xfrm>
                <a:off x="8400349" y="1440194"/>
                <a:ext cx="2108063" cy="970279"/>
                <a:chOff x="8400349" y="1378126"/>
                <a:chExt cx="2108063" cy="970279"/>
              </a:xfrm>
            </p:grpSpPr>
            <p:sp>
              <p:nvSpPr>
                <p:cNvPr id="36" name="íṡlïḑe">
                  <a:extLst>
                    <a:ext uri="{FF2B5EF4-FFF2-40B4-BE49-F238E27FC236}">
                      <a16:creationId xmlns:a16="http://schemas.microsoft.com/office/drawing/2014/main" id="{D32BD9F7-D3E8-4954-A012-40245E8F6D10}"/>
                    </a:ext>
                  </a:extLst>
                </p:cNvPr>
                <p:cNvSpPr/>
                <p:nvPr/>
              </p:nvSpPr>
              <p:spPr bwMode="auto">
                <a:xfrm>
                  <a:off x="8400349" y="1791006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46800" rIns="0" bIns="4680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000" dirty="0"/>
                    <a:t>You can use the icon library in </a:t>
                  </a:r>
                  <a:r>
                    <a:rPr lang="en-US" altLang="zh-CN" sz="1000" dirty="0" err="1"/>
                    <a:t>iSlide</a:t>
                  </a:r>
                  <a:r>
                    <a:rPr lang="en-US" altLang="zh-CN" sz="1000" dirty="0"/>
                    <a:t>  (www.islide.cc)</a:t>
                  </a:r>
                </a:p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000" dirty="0"/>
                </a:p>
              </p:txBody>
            </p:sp>
            <p:sp>
              <p:nvSpPr>
                <p:cNvPr id="37" name="is1iḋè">
                  <a:extLst>
                    <a:ext uri="{FF2B5EF4-FFF2-40B4-BE49-F238E27FC236}">
                      <a16:creationId xmlns:a16="http://schemas.microsoft.com/office/drawing/2014/main" id="{91DCEC9B-432D-4B78-86C2-6C85ECC67A80}"/>
                    </a:ext>
                  </a:extLst>
                </p:cNvPr>
                <p:cNvSpPr txBox="1"/>
                <p:nvPr/>
              </p:nvSpPr>
              <p:spPr bwMode="auto">
                <a:xfrm>
                  <a:off x="8400349" y="1378126"/>
                  <a:ext cx="2108063" cy="412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>
                  <a:norm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b="1" dirty="0">
                      <a:solidFill>
                        <a:schemeClr val="accent2"/>
                      </a:solidFill>
                    </a:rPr>
                    <a:t>Text here</a:t>
                  </a:r>
                </a:p>
              </p:txBody>
            </p:sp>
          </p:grpSp>
          <p:grpSp>
            <p:nvGrpSpPr>
              <p:cNvPr id="33" name="iśḻîḍé">
                <a:extLst>
                  <a:ext uri="{FF2B5EF4-FFF2-40B4-BE49-F238E27FC236}">
                    <a16:creationId xmlns:a16="http://schemas.microsoft.com/office/drawing/2014/main" id="{3487F7AE-C66A-462F-B148-5F7507016DBF}"/>
                  </a:ext>
                </a:extLst>
              </p:cNvPr>
              <p:cNvGrpSpPr/>
              <p:nvPr/>
            </p:nvGrpSpPr>
            <p:grpSpPr>
              <a:xfrm>
                <a:off x="7558970" y="1434024"/>
                <a:ext cx="764746" cy="764746"/>
                <a:chOff x="7558970" y="1371956"/>
                <a:chExt cx="764746" cy="764746"/>
              </a:xfrm>
            </p:grpSpPr>
            <p:sp>
              <p:nvSpPr>
                <p:cNvPr id="34" name="îṩļiďe">
                  <a:extLst>
                    <a:ext uri="{FF2B5EF4-FFF2-40B4-BE49-F238E27FC236}">
                      <a16:creationId xmlns:a16="http://schemas.microsoft.com/office/drawing/2014/main" id="{3F667916-0BFF-49EF-80FB-1B281BBB259E}"/>
                    </a:ext>
                  </a:extLst>
                </p:cNvPr>
                <p:cNvSpPr/>
                <p:nvPr/>
              </p:nvSpPr>
              <p:spPr bwMode="auto">
                <a:xfrm>
                  <a:off x="7558970" y="1371956"/>
                  <a:ext cx="764746" cy="764746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5" name="ïšḷiḍé">
                  <a:extLst>
                    <a:ext uri="{FF2B5EF4-FFF2-40B4-BE49-F238E27FC236}">
                      <a16:creationId xmlns:a16="http://schemas.microsoft.com/office/drawing/2014/main" id="{CF10D68B-0B5A-4443-B314-095F0D0B8A68}"/>
                    </a:ext>
                  </a:extLst>
                </p:cNvPr>
                <p:cNvSpPr/>
                <p:nvPr/>
              </p:nvSpPr>
              <p:spPr bwMode="auto">
                <a:xfrm>
                  <a:off x="7761802" y="1524143"/>
                  <a:ext cx="461080" cy="460373"/>
                </a:xfrm>
                <a:custGeom>
                  <a:avLst/>
                  <a:gdLst>
                    <a:gd name="connsiteX0" fmla="*/ 325000 h 606722"/>
                    <a:gd name="connsiteY0" fmla="*/ 325000 h 606722"/>
                    <a:gd name="connsiteX1" fmla="*/ 325000 h 606722"/>
                    <a:gd name="connsiteY1" fmla="*/ 325000 h 606722"/>
                    <a:gd name="connsiteX2" fmla="*/ 325000 h 606722"/>
                    <a:gd name="connsiteY2" fmla="*/ 325000 h 606722"/>
                    <a:gd name="connsiteX3" fmla="*/ 325000 h 606722"/>
                    <a:gd name="connsiteY3" fmla="*/ 325000 h 606722"/>
                    <a:gd name="connsiteX4" fmla="*/ 325000 h 606722"/>
                    <a:gd name="connsiteY4" fmla="*/ 325000 h 606722"/>
                    <a:gd name="connsiteX5" fmla="*/ 325000 h 606722"/>
                    <a:gd name="connsiteY5" fmla="*/ 325000 h 606722"/>
                    <a:gd name="connsiteX6" fmla="*/ 325000 h 606722"/>
                    <a:gd name="connsiteY6" fmla="*/ 325000 h 606722"/>
                    <a:gd name="connsiteX7" fmla="*/ 325000 h 606722"/>
                    <a:gd name="connsiteY7" fmla="*/ 325000 h 606722"/>
                    <a:gd name="connsiteX8" fmla="*/ 325000 h 606722"/>
                    <a:gd name="connsiteY8" fmla="*/ 325000 h 606722"/>
                    <a:gd name="connsiteX9" fmla="*/ 325000 h 606722"/>
                    <a:gd name="connsiteY9" fmla="*/ 325000 h 606722"/>
                    <a:gd name="connsiteX10" fmla="*/ 325000 h 606722"/>
                    <a:gd name="connsiteY10" fmla="*/ 325000 h 606722"/>
                    <a:gd name="connsiteX11" fmla="*/ 325000 h 606722"/>
                    <a:gd name="connsiteY11" fmla="*/ 325000 h 606722"/>
                    <a:gd name="connsiteX12" fmla="*/ 325000 h 606722"/>
                    <a:gd name="connsiteY12" fmla="*/ 325000 h 606722"/>
                    <a:gd name="connsiteX13" fmla="*/ 325000 h 606722"/>
                    <a:gd name="connsiteY13" fmla="*/ 325000 h 606722"/>
                    <a:gd name="connsiteX14" fmla="*/ 325000 h 606722"/>
                    <a:gd name="connsiteY14" fmla="*/ 325000 h 606722"/>
                    <a:gd name="connsiteX15" fmla="*/ 325000 h 606722"/>
                    <a:gd name="connsiteY15" fmla="*/ 325000 h 606722"/>
                    <a:gd name="connsiteX16" fmla="*/ 325000 h 606722"/>
                    <a:gd name="connsiteY16" fmla="*/ 325000 h 606722"/>
                    <a:gd name="connsiteX17" fmla="*/ 325000 h 606722"/>
                    <a:gd name="connsiteY17" fmla="*/ 325000 h 606722"/>
                    <a:gd name="connsiteX18" fmla="*/ 325000 h 606722"/>
                    <a:gd name="connsiteY18" fmla="*/ 325000 h 606722"/>
                    <a:gd name="connsiteX19" fmla="*/ 325000 h 606722"/>
                    <a:gd name="connsiteY19" fmla="*/ 325000 h 606722"/>
                    <a:gd name="connsiteX20" fmla="*/ 325000 h 606722"/>
                    <a:gd name="connsiteY20" fmla="*/ 325000 h 606722"/>
                    <a:gd name="connsiteX21" fmla="*/ 325000 h 606722"/>
                    <a:gd name="connsiteY21" fmla="*/ 325000 h 606722"/>
                    <a:gd name="connsiteX22" fmla="*/ 325000 h 606722"/>
                    <a:gd name="connsiteY22" fmla="*/ 325000 h 606722"/>
                    <a:gd name="connsiteX23" fmla="*/ 325000 h 606722"/>
                    <a:gd name="connsiteY23" fmla="*/ 325000 h 606722"/>
                    <a:gd name="connsiteX24" fmla="*/ 325000 h 606722"/>
                    <a:gd name="connsiteY24" fmla="*/ 325000 h 606722"/>
                    <a:gd name="connsiteX25" fmla="*/ 325000 h 606722"/>
                    <a:gd name="connsiteY25" fmla="*/ 325000 h 606722"/>
                    <a:gd name="connsiteX26" fmla="*/ 325000 h 606722"/>
                    <a:gd name="connsiteY26" fmla="*/ 325000 h 606722"/>
                    <a:gd name="connsiteX27" fmla="*/ 325000 h 606722"/>
                    <a:gd name="connsiteY27" fmla="*/ 325000 h 606722"/>
                    <a:gd name="connsiteX28" fmla="*/ 325000 h 606722"/>
                    <a:gd name="connsiteY28" fmla="*/ 325000 h 606722"/>
                    <a:gd name="connsiteX29" fmla="*/ 325000 h 606722"/>
                    <a:gd name="connsiteY29" fmla="*/ 325000 h 606722"/>
                    <a:gd name="connsiteX30" fmla="*/ 325000 h 606722"/>
                    <a:gd name="connsiteY30" fmla="*/ 325000 h 606722"/>
                    <a:gd name="connsiteX31" fmla="*/ 325000 h 606722"/>
                    <a:gd name="connsiteY31" fmla="*/ 325000 h 606722"/>
                    <a:gd name="connsiteX32" fmla="*/ 325000 h 606722"/>
                    <a:gd name="connsiteY32" fmla="*/ 325000 h 606722"/>
                    <a:gd name="connsiteX33" fmla="*/ 325000 h 606722"/>
                    <a:gd name="connsiteY33" fmla="*/ 325000 h 606722"/>
                    <a:gd name="connsiteX34" fmla="*/ 325000 h 606722"/>
                    <a:gd name="connsiteY34" fmla="*/ 325000 h 606722"/>
                    <a:gd name="connsiteX35" fmla="*/ 325000 h 606722"/>
                    <a:gd name="connsiteY35" fmla="*/ 325000 h 606722"/>
                    <a:gd name="connsiteX36" fmla="*/ 325000 h 606722"/>
                    <a:gd name="connsiteY36" fmla="*/ 325000 h 606722"/>
                    <a:gd name="connsiteX37" fmla="*/ 325000 h 606722"/>
                    <a:gd name="connsiteY37" fmla="*/ 325000 h 606722"/>
                    <a:gd name="connsiteX38" fmla="*/ 325000 h 606722"/>
                    <a:gd name="connsiteY38" fmla="*/ 325000 h 606722"/>
                    <a:gd name="connsiteX39" fmla="*/ 325000 h 606722"/>
                    <a:gd name="connsiteY39" fmla="*/ 325000 h 606722"/>
                    <a:gd name="connsiteX40" fmla="*/ 325000 h 606722"/>
                    <a:gd name="connsiteY40" fmla="*/ 325000 h 606722"/>
                    <a:gd name="connsiteX41" fmla="*/ 325000 h 606722"/>
                    <a:gd name="connsiteY41" fmla="*/ 325000 h 606722"/>
                    <a:gd name="connsiteX42" fmla="*/ 325000 h 606722"/>
                    <a:gd name="connsiteY42" fmla="*/ 325000 h 606722"/>
                    <a:gd name="connsiteX43" fmla="*/ 325000 h 606722"/>
                    <a:gd name="connsiteY43" fmla="*/ 325000 h 606722"/>
                    <a:gd name="connsiteX44" fmla="*/ 325000 h 606722"/>
                    <a:gd name="connsiteY44" fmla="*/ 325000 h 606722"/>
                    <a:gd name="connsiteX45" fmla="*/ 325000 h 606722"/>
                    <a:gd name="connsiteY45" fmla="*/ 325000 h 606722"/>
                    <a:gd name="connsiteX46" fmla="*/ 325000 h 606722"/>
                    <a:gd name="connsiteY46" fmla="*/ 325000 h 606722"/>
                    <a:gd name="connsiteX47" fmla="*/ 325000 h 606722"/>
                    <a:gd name="connsiteY47" fmla="*/ 325000 h 606722"/>
                    <a:gd name="connsiteX48" fmla="*/ 325000 h 606722"/>
                    <a:gd name="connsiteY48" fmla="*/ 325000 h 606722"/>
                    <a:gd name="connsiteX49" fmla="*/ 325000 h 606722"/>
                    <a:gd name="connsiteY49" fmla="*/ 325000 h 606722"/>
                    <a:gd name="connsiteX50" fmla="*/ 325000 h 606722"/>
                    <a:gd name="connsiteY50" fmla="*/ 325000 h 606722"/>
                    <a:gd name="connsiteX51" fmla="*/ 325000 h 606722"/>
                    <a:gd name="connsiteY51" fmla="*/ 325000 h 606722"/>
                    <a:gd name="connsiteX52" fmla="*/ 325000 h 606722"/>
                    <a:gd name="connsiteY52" fmla="*/ 325000 h 606722"/>
                    <a:gd name="connsiteX53" fmla="*/ 325000 h 606722"/>
                    <a:gd name="connsiteY53" fmla="*/ 325000 h 606722"/>
                    <a:gd name="connsiteX54" fmla="*/ 325000 h 606722"/>
                    <a:gd name="connsiteY54" fmla="*/ 325000 h 606722"/>
                    <a:gd name="connsiteX55" fmla="*/ 325000 h 606722"/>
                    <a:gd name="connsiteY55" fmla="*/ 325000 h 606722"/>
                    <a:gd name="connsiteX56" fmla="*/ 325000 h 606722"/>
                    <a:gd name="connsiteY56" fmla="*/ 325000 h 606722"/>
                    <a:gd name="connsiteX57" fmla="*/ 325000 h 606722"/>
                    <a:gd name="connsiteY57" fmla="*/ 325000 h 606722"/>
                    <a:gd name="connsiteX58" fmla="*/ 325000 h 606722"/>
                    <a:gd name="connsiteY58" fmla="*/ 325000 h 606722"/>
                    <a:gd name="connsiteX59" fmla="*/ 325000 h 606722"/>
                    <a:gd name="connsiteY59" fmla="*/ 325000 h 606722"/>
                    <a:gd name="connsiteX60" fmla="*/ 325000 h 606722"/>
                    <a:gd name="connsiteY60" fmla="*/ 325000 h 606722"/>
                    <a:gd name="connsiteX61" fmla="*/ 325000 h 606722"/>
                    <a:gd name="connsiteY61" fmla="*/ 325000 h 606722"/>
                    <a:gd name="connsiteX62" fmla="*/ 325000 h 606722"/>
                    <a:gd name="connsiteY62" fmla="*/ 325000 h 606722"/>
                    <a:gd name="connsiteX63" fmla="*/ 325000 h 606722"/>
                    <a:gd name="connsiteY63" fmla="*/ 325000 h 606722"/>
                    <a:gd name="connsiteX64" fmla="*/ 325000 h 606722"/>
                    <a:gd name="connsiteY64" fmla="*/ 325000 h 606722"/>
                    <a:gd name="connsiteX65" fmla="*/ 325000 h 606722"/>
                    <a:gd name="connsiteY65" fmla="*/ 325000 h 606722"/>
                    <a:gd name="connsiteX66" fmla="*/ 325000 h 606722"/>
                    <a:gd name="connsiteY66" fmla="*/ 325000 h 606722"/>
                    <a:gd name="connsiteX67" fmla="*/ 325000 h 606722"/>
                    <a:gd name="connsiteY67" fmla="*/ 32500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607535" h="606604">
                      <a:moveTo>
                        <a:pt x="394900" y="353768"/>
                      </a:moveTo>
                      <a:cubicBezTo>
                        <a:pt x="400507" y="353768"/>
                        <a:pt x="405045" y="358301"/>
                        <a:pt x="405045" y="363900"/>
                      </a:cubicBezTo>
                      <a:lnTo>
                        <a:pt x="405045" y="515616"/>
                      </a:lnTo>
                      <a:cubicBezTo>
                        <a:pt x="405045" y="543435"/>
                        <a:pt x="382353" y="566099"/>
                        <a:pt x="354410" y="566099"/>
                      </a:cubicBezTo>
                      <a:lnTo>
                        <a:pt x="212649" y="566099"/>
                      </a:lnTo>
                      <a:cubicBezTo>
                        <a:pt x="207131" y="566099"/>
                        <a:pt x="202593" y="561566"/>
                        <a:pt x="202593" y="556056"/>
                      </a:cubicBezTo>
                      <a:cubicBezTo>
                        <a:pt x="202593" y="550457"/>
                        <a:pt x="207131" y="545924"/>
                        <a:pt x="212649" y="545924"/>
                      </a:cubicBezTo>
                      <a:lnTo>
                        <a:pt x="354410" y="545924"/>
                      </a:lnTo>
                      <a:cubicBezTo>
                        <a:pt x="371140" y="545924"/>
                        <a:pt x="384845" y="532325"/>
                        <a:pt x="384845" y="515616"/>
                      </a:cubicBezTo>
                      <a:lnTo>
                        <a:pt x="384845" y="363900"/>
                      </a:lnTo>
                      <a:cubicBezTo>
                        <a:pt x="384845" y="358301"/>
                        <a:pt x="389294" y="353768"/>
                        <a:pt x="394900" y="353768"/>
                      </a:cubicBezTo>
                      <a:close/>
                      <a:moveTo>
                        <a:pt x="131640" y="262739"/>
                      </a:moveTo>
                      <a:cubicBezTo>
                        <a:pt x="137236" y="262739"/>
                        <a:pt x="141766" y="267271"/>
                        <a:pt x="141766" y="272870"/>
                      </a:cubicBezTo>
                      <a:lnTo>
                        <a:pt x="141766" y="333565"/>
                      </a:lnTo>
                      <a:cubicBezTo>
                        <a:pt x="141766" y="339075"/>
                        <a:pt x="137236" y="343607"/>
                        <a:pt x="131640" y="343607"/>
                      </a:cubicBezTo>
                      <a:cubicBezTo>
                        <a:pt x="126044" y="343607"/>
                        <a:pt x="121514" y="339075"/>
                        <a:pt x="121514" y="333565"/>
                      </a:cubicBezTo>
                      <a:lnTo>
                        <a:pt x="121514" y="272870"/>
                      </a:lnTo>
                      <a:cubicBezTo>
                        <a:pt x="121514" y="267271"/>
                        <a:pt x="126044" y="262739"/>
                        <a:pt x="131640" y="262739"/>
                      </a:cubicBezTo>
                      <a:close/>
                      <a:moveTo>
                        <a:pt x="489057" y="194973"/>
                      </a:moveTo>
                      <a:cubicBezTo>
                        <a:pt x="492973" y="190974"/>
                        <a:pt x="499381" y="190974"/>
                        <a:pt x="503386" y="194973"/>
                      </a:cubicBezTo>
                      <a:lnTo>
                        <a:pt x="604576" y="296095"/>
                      </a:lnTo>
                      <a:cubicBezTo>
                        <a:pt x="605555" y="296983"/>
                        <a:pt x="606267" y="298138"/>
                        <a:pt x="606801" y="299383"/>
                      </a:cubicBezTo>
                      <a:cubicBezTo>
                        <a:pt x="607780" y="301871"/>
                        <a:pt x="607780" y="304625"/>
                        <a:pt x="606801" y="307113"/>
                      </a:cubicBezTo>
                      <a:cubicBezTo>
                        <a:pt x="606267" y="308357"/>
                        <a:pt x="605555" y="309424"/>
                        <a:pt x="604576" y="310401"/>
                      </a:cubicBezTo>
                      <a:lnTo>
                        <a:pt x="503386" y="411434"/>
                      </a:lnTo>
                      <a:cubicBezTo>
                        <a:pt x="501339" y="413478"/>
                        <a:pt x="498758" y="414455"/>
                        <a:pt x="496177" y="414455"/>
                      </a:cubicBezTo>
                      <a:cubicBezTo>
                        <a:pt x="493596" y="414455"/>
                        <a:pt x="491015" y="413478"/>
                        <a:pt x="489057" y="411434"/>
                      </a:cubicBezTo>
                      <a:cubicBezTo>
                        <a:pt x="485052" y="407524"/>
                        <a:pt x="485052" y="401126"/>
                        <a:pt x="489057" y="397217"/>
                      </a:cubicBezTo>
                      <a:lnTo>
                        <a:pt x="572982" y="313333"/>
                      </a:lnTo>
                      <a:lnTo>
                        <a:pt x="232921" y="313333"/>
                      </a:lnTo>
                      <a:cubicBezTo>
                        <a:pt x="227314" y="313333"/>
                        <a:pt x="222775" y="308802"/>
                        <a:pt x="222775" y="303203"/>
                      </a:cubicBezTo>
                      <a:cubicBezTo>
                        <a:pt x="222775" y="297605"/>
                        <a:pt x="227314" y="293074"/>
                        <a:pt x="232921" y="293074"/>
                      </a:cubicBezTo>
                      <a:lnTo>
                        <a:pt x="572982" y="293074"/>
                      </a:lnTo>
                      <a:lnTo>
                        <a:pt x="489057" y="209279"/>
                      </a:lnTo>
                      <a:cubicBezTo>
                        <a:pt x="485052" y="205281"/>
                        <a:pt x="485052" y="198883"/>
                        <a:pt x="489057" y="194973"/>
                      </a:cubicBezTo>
                      <a:close/>
                      <a:moveTo>
                        <a:pt x="211398" y="40317"/>
                      </a:moveTo>
                      <a:lnTo>
                        <a:pt x="354409" y="40317"/>
                      </a:lnTo>
                      <a:cubicBezTo>
                        <a:pt x="382353" y="40317"/>
                        <a:pt x="405046" y="62981"/>
                        <a:pt x="405046" y="90889"/>
                      </a:cubicBezTo>
                      <a:lnTo>
                        <a:pt x="405046" y="242605"/>
                      </a:lnTo>
                      <a:cubicBezTo>
                        <a:pt x="405046" y="248115"/>
                        <a:pt x="400508" y="252648"/>
                        <a:pt x="394901" y="252648"/>
                      </a:cubicBezTo>
                      <a:cubicBezTo>
                        <a:pt x="389295" y="252648"/>
                        <a:pt x="384845" y="248115"/>
                        <a:pt x="384845" y="242605"/>
                      </a:cubicBezTo>
                      <a:lnTo>
                        <a:pt x="384845" y="90889"/>
                      </a:lnTo>
                      <a:cubicBezTo>
                        <a:pt x="384845" y="74180"/>
                        <a:pt x="371140" y="60581"/>
                        <a:pt x="354409" y="60581"/>
                      </a:cubicBezTo>
                      <a:lnTo>
                        <a:pt x="211398" y="60581"/>
                      </a:lnTo>
                      <a:cubicBezTo>
                        <a:pt x="205791" y="60581"/>
                        <a:pt x="201253" y="56048"/>
                        <a:pt x="201253" y="50449"/>
                      </a:cubicBezTo>
                      <a:cubicBezTo>
                        <a:pt x="201253" y="44850"/>
                        <a:pt x="205791" y="40317"/>
                        <a:pt x="211398" y="40317"/>
                      </a:cubicBezTo>
                      <a:close/>
                      <a:moveTo>
                        <a:pt x="147115" y="20146"/>
                      </a:moveTo>
                      <a:cubicBezTo>
                        <a:pt x="144890" y="20146"/>
                        <a:pt x="142576" y="20590"/>
                        <a:pt x="140084" y="21568"/>
                      </a:cubicBezTo>
                      <a:lnTo>
                        <a:pt x="44232" y="59782"/>
                      </a:lnTo>
                      <a:cubicBezTo>
                        <a:pt x="24919" y="66981"/>
                        <a:pt x="20292" y="73024"/>
                        <a:pt x="20292" y="90887"/>
                      </a:cubicBezTo>
                      <a:lnTo>
                        <a:pt x="20292" y="515689"/>
                      </a:lnTo>
                      <a:cubicBezTo>
                        <a:pt x="20292" y="533464"/>
                        <a:pt x="24919" y="539596"/>
                        <a:pt x="44054" y="546616"/>
                      </a:cubicBezTo>
                      <a:lnTo>
                        <a:pt x="140262" y="585098"/>
                      </a:lnTo>
                      <a:cubicBezTo>
                        <a:pt x="142576" y="585897"/>
                        <a:pt x="144890" y="586431"/>
                        <a:pt x="147115" y="586431"/>
                      </a:cubicBezTo>
                      <a:cubicBezTo>
                        <a:pt x="156015" y="586431"/>
                        <a:pt x="161978" y="578254"/>
                        <a:pt x="161978" y="566257"/>
                      </a:cubicBezTo>
                      <a:lnTo>
                        <a:pt x="161978" y="40319"/>
                      </a:lnTo>
                      <a:cubicBezTo>
                        <a:pt x="161978" y="28233"/>
                        <a:pt x="156015" y="20146"/>
                        <a:pt x="147115" y="20146"/>
                      </a:cubicBezTo>
                      <a:close/>
                      <a:moveTo>
                        <a:pt x="151669" y="315"/>
                      </a:moveTo>
                      <a:cubicBezTo>
                        <a:pt x="169354" y="2727"/>
                        <a:pt x="182270" y="18724"/>
                        <a:pt x="182270" y="40319"/>
                      </a:cubicBezTo>
                      <a:lnTo>
                        <a:pt x="182270" y="566257"/>
                      </a:lnTo>
                      <a:cubicBezTo>
                        <a:pt x="182270" y="589630"/>
                        <a:pt x="167496" y="606604"/>
                        <a:pt x="147115" y="606604"/>
                      </a:cubicBezTo>
                      <a:cubicBezTo>
                        <a:pt x="142487" y="606604"/>
                        <a:pt x="137681" y="605716"/>
                        <a:pt x="132964" y="603938"/>
                      </a:cubicBezTo>
                      <a:lnTo>
                        <a:pt x="36756" y="565457"/>
                      </a:lnTo>
                      <a:cubicBezTo>
                        <a:pt x="10057" y="555592"/>
                        <a:pt x="0" y="542084"/>
                        <a:pt x="0" y="515689"/>
                      </a:cubicBezTo>
                      <a:lnTo>
                        <a:pt x="0" y="90887"/>
                      </a:lnTo>
                      <a:cubicBezTo>
                        <a:pt x="0" y="64492"/>
                        <a:pt x="10057" y="50895"/>
                        <a:pt x="37023" y="40942"/>
                      </a:cubicBezTo>
                      <a:lnTo>
                        <a:pt x="132697" y="2727"/>
                      </a:lnTo>
                      <a:cubicBezTo>
                        <a:pt x="139350" y="217"/>
                        <a:pt x="145774" y="-489"/>
                        <a:pt x="151669" y="3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6" name="îṥḷiḓè">
              <a:extLst>
                <a:ext uri="{FF2B5EF4-FFF2-40B4-BE49-F238E27FC236}">
                  <a16:creationId xmlns:a16="http://schemas.microsoft.com/office/drawing/2014/main" id="{27DE13EC-8D59-4FEB-8C17-F1FC7EBB2FD7}"/>
                </a:ext>
              </a:extLst>
            </p:cNvPr>
            <p:cNvGrpSpPr/>
            <p:nvPr/>
          </p:nvGrpSpPr>
          <p:grpSpPr>
            <a:xfrm>
              <a:off x="674987" y="4672398"/>
              <a:ext cx="2951401" cy="1067670"/>
              <a:chOff x="674987" y="4672398"/>
              <a:chExt cx="2951401" cy="1067670"/>
            </a:xfrm>
          </p:grpSpPr>
          <p:sp>
            <p:nvSpPr>
              <p:cNvPr id="28" name="iṡḻîḍê">
                <a:extLst>
                  <a:ext uri="{FF2B5EF4-FFF2-40B4-BE49-F238E27FC236}">
                    <a16:creationId xmlns:a16="http://schemas.microsoft.com/office/drawing/2014/main" id="{0D37CFEA-8B9B-4055-8E58-354EE4E1CB4F}"/>
                  </a:ext>
                </a:extLst>
              </p:cNvPr>
              <p:cNvSpPr/>
              <p:nvPr/>
            </p:nvSpPr>
            <p:spPr bwMode="auto">
              <a:xfrm>
                <a:off x="674987" y="4672398"/>
                <a:ext cx="764746" cy="764746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iṣ1îḑê">
                <a:extLst>
                  <a:ext uri="{FF2B5EF4-FFF2-40B4-BE49-F238E27FC236}">
                    <a16:creationId xmlns:a16="http://schemas.microsoft.com/office/drawing/2014/main" id="{52107DA1-4461-4E5A-B10B-DD3A29D076B1}"/>
                  </a:ext>
                </a:extLst>
              </p:cNvPr>
              <p:cNvSpPr/>
              <p:nvPr/>
            </p:nvSpPr>
            <p:spPr bwMode="auto">
              <a:xfrm>
                <a:off x="1518325" y="518266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6800" rIns="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</a:t>
                </a:r>
              </a:p>
            </p:txBody>
          </p:sp>
          <p:sp>
            <p:nvSpPr>
              <p:cNvPr id="30" name="ïŝ1îḋe">
                <a:extLst>
                  <a:ext uri="{FF2B5EF4-FFF2-40B4-BE49-F238E27FC236}">
                    <a16:creationId xmlns:a16="http://schemas.microsoft.com/office/drawing/2014/main" id="{2A28DCB8-FEFE-41F5-80B6-1991DB3BC2B3}"/>
                  </a:ext>
                </a:extLst>
              </p:cNvPr>
              <p:cNvSpPr txBox="1"/>
              <p:nvPr/>
            </p:nvSpPr>
            <p:spPr bwMode="auto">
              <a:xfrm>
                <a:off x="1518325" y="4769789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31" name="íşlídè">
                <a:extLst>
                  <a:ext uri="{FF2B5EF4-FFF2-40B4-BE49-F238E27FC236}">
                    <a16:creationId xmlns:a16="http://schemas.microsoft.com/office/drawing/2014/main" id="{C399D333-70E7-4A8B-9ADA-3C32F06F21B2}"/>
                  </a:ext>
                </a:extLst>
              </p:cNvPr>
              <p:cNvSpPr/>
              <p:nvPr/>
            </p:nvSpPr>
            <p:spPr bwMode="auto">
              <a:xfrm>
                <a:off x="826820" y="4885013"/>
                <a:ext cx="461080" cy="339517"/>
              </a:xfrm>
              <a:custGeom>
                <a:avLst/>
                <a:gdLst>
                  <a:gd name="T0" fmla="*/ 3344 w 5590"/>
                  <a:gd name="T1" fmla="*/ 549 h 4122"/>
                  <a:gd name="T2" fmla="*/ 2246 w 5590"/>
                  <a:gd name="T3" fmla="*/ 549 h 4122"/>
                  <a:gd name="T4" fmla="*/ 2795 w 5590"/>
                  <a:gd name="T5" fmla="*/ 240 h 4122"/>
                  <a:gd name="T6" fmla="*/ 2795 w 5590"/>
                  <a:gd name="T7" fmla="*/ 859 h 4122"/>
                  <a:gd name="T8" fmla="*/ 2795 w 5590"/>
                  <a:gd name="T9" fmla="*/ 240 h 4122"/>
                  <a:gd name="T10" fmla="*/ 5470 w 5590"/>
                  <a:gd name="T11" fmla="*/ 4122 h 4122"/>
                  <a:gd name="T12" fmla="*/ 0 w 5590"/>
                  <a:gd name="T13" fmla="*/ 4002 h 4122"/>
                  <a:gd name="T14" fmla="*/ 5470 w 5590"/>
                  <a:gd name="T15" fmla="*/ 3882 h 4122"/>
                  <a:gd name="T16" fmla="*/ 917 w 5590"/>
                  <a:gd name="T17" fmla="*/ 1194 h 4122"/>
                  <a:gd name="T18" fmla="*/ 1144 w 5590"/>
                  <a:gd name="T19" fmla="*/ 1115 h 4122"/>
                  <a:gd name="T20" fmla="*/ 4344 w 5590"/>
                  <a:gd name="T21" fmla="*/ 1411 h 4122"/>
                  <a:gd name="T22" fmla="*/ 4599 w 5590"/>
                  <a:gd name="T23" fmla="*/ 1041 h 4122"/>
                  <a:gd name="T24" fmla="*/ 4544 w 5590"/>
                  <a:gd name="T25" fmla="*/ 1568 h 4122"/>
                  <a:gd name="T26" fmla="*/ 4487 w 5590"/>
                  <a:gd name="T27" fmla="*/ 1637 h 4122"/>
                  <a:gd name="T28" fmla="*/ 4429 w 5590"/>
                  <a:gd name="T29" fmla="*/ 1651 h 4122"/>
                  <a:gd name="T30" fmla="*/ 1165 w 5590"/>
                  <a:gd name="T31" fmla="*/ 1651 h 4122"/>
                  <a:gd name="T32" fmla="*/ 1106 w 5590"/>
                  <a:gd name="T33" fmla="*/ 1638 h 4122"/>
                  <a:gd name="T34" fmla="*/ 1054 w 5590"/>
                  <a:gd name="T35" fmla="*/ 1585 h 4122"/>
                  <a:gd name="T36" fmla="*/ 917 w 5590"/>
                  <a:gd name="T37" fmla="*/ 1194 h 4122"/>
                  <a:gd name="T38" fmla="*/ 1539 w 5590"/>
                  <a:gd name="T39" fmla="*/ 3355 h 4122"/>
                  <a:gd name="T40" fmla="*/ 2675 w 5590"/>
                  <a:gd name="T41" fmla="*/ 1947 h 4122"/>
                  <a:gd name="T42" fmla="*/ 2915 w 5590"/>
                  <a:gd name="T43" fmla="*/ 1947 h 4122"/>
                  <a:gd name="T44" fmla="*/ 4051 w 5590"/>
                  <a:gd name="T45" fmla="*/ 3355 h 4122"/>
                  <a:gd name="T46" fmla="*/ 3301 w 5590"/>
                  <a:gd name="T47" fmla="*/ 3198 h 4122"/>
                  <a:gd name="T48" fmla="*/ 3301 w 5590"/>
                  <a:gd name="T49" fmla="*/ 2958 h 4122"/>
                  <a:gd name="T50" fmla="*/ 4104 w 5590"/>
                  <a:gd name="T51" fmla="*/ 2960 h 4122"/>
                  <a:gd name="T52" fmla="*/ 4187 w 5590"/>
                  <a:gd name="T53" fmla="*/ 3019 h 4122"/>
                  <a:gd name="T54" fmla="*/ 4332 w 5590"/>
                  <a:gd name="T55" fmla="*/ 3433 h 4122"/>
                  <a:gd name="T56" fmla="*/ 4338 w 5590"/>
                  <a:gd name="T57" fmla="*/ 3497 h 4122"/>
                  <a:gd name="T58" fmla="*/ 4279 w 5590"/>
                  <a:gd name="T59" fmla="*/ 3580 h 4122"/>
                  <a:gd name="T60" fmla="*/ 4217 w 5590"/>
                  <a:gd name="T61" fmla="*/ 3595 h 4122"/>
                  <a:gd name="T62" fmla="*/ 2793 w 5590"/>
                  <a:gd name="T63" fmla="*/ 3595 h 4122"/>
                  <a:gd name="T64" fmla="*/ 1370 w 5590"/>
                  <a:gd name="T65" fmla="*/ 3595 h 4122"/>
                  <a:gd name="T66" fmla="*/ 1250 w 5590"/>
                  <a:gd name="T67" fmla="*/ 3475 h 4122"/>
                  <a:gd name="T68" fmla="*/ 1393 w 5590"/>
                  <a:gd name="T69" fmla="*/ 3041 h 4122"/>
                  <a:gd name="T70" fmla="*/ 1438 w 5590"/>
                  <a:gd name="T71" fmla="*/ 2980 h 4122"/>
                  <a:gd name="T72" fmla="*/ 1510 w 5590"/>
                  <a:gd name="T73" fmla="*/ 2958 h 4122"/>
                  <a:gd name="T74" fmla="*/ 2409 w 5590"/>
                  <a:gd name="T75" fmla="*/ 3078 h 4122"/>
                  <a:gd name="T76" fmla="*/ 1593 w 5590"/>
                  <a:gd name="T77" fmla="*/ 3198 h 4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0" h="4122">
                    <a:moveTo>
                      <a:pt x="2795" y="1099"/>
                    </a:moveTo>
                    <a:cubicBezTo>
                      <a:pt x="3098" y="1099"/>
                      <a:pt x="3344" y="852"/>
                      <a:pt x="3344" y="549"/>
                    </a:cubicBezTo>
                    <a:cubicBezTo>
                      <a:pt x="3344" y="246"/>
                      <a:pt x="3098" y="0"/>
                      <a:pt x="2795" y="0"/>
                    </a:cubicBezTo>
                    <a:cubicBezTo>
                      <a:pt x="2492" y="0"/>
                      <a:pt x="2246" y="246"/>
                      <a:pt x="2246" y="549"/>
                    </a:cubicBezTo>
                    <a:cubicBezTo>
                      <a:pt x="2246" y="852"/>
                      <a:pt x="2492" y="1099"/>
                      <a:pt x="2795" y="1099"/>
                    </a:cubicBezTo>
                    <a:close/>
                    <a:moveTo>
                      <a:pt x="2795" y="240"/>
                    </a:moveTo>
                    <a:cubicBezTo>
                      <a:pt x="2966" y="240"/>
                      <a:pt x="3104" y="379"/>
                      <a:pt x="3104" y="549"/>
                    </a:cubicBezTo>
                    <a:cubicBezTo>
                      <a:pt x="3104" y="720"/>
                      <a:pt x="2966" y="859"/>
                      <a:pt x="2795" y="859"/>
                    </a:cubicBezTo>
                    <a:cubicBezTo>
                      <a:pt x="2624" y="859"/>
                      <a:pt x="2486" y="720"/>
                      <a:pt x="2486" y="549"/>
                    </a:cubicBezTo>
                    <a:cubicBezTo>
                      <a:pt x="2486" y="379"/>
                      <a:pt x="2625" y="240"/>
                      <a:pt x="2795" y="240"/>
                    </a:cubicBezTo>
                    <a:close/>
                    <a:moveTo>
                      <a:pt x="5590" y="4002"/>
                    </a:moveTo>
                    <a:cubicBezTo>
                      <a:pt x="5590" y="4068"/>
                      <a:pt x="5536" y="4122"/>
                      <a:pt x="5470" y="4122"/>
                    </a:cubicBezTo>
                    <a:lnTo>
                      <a:pt x="120" y="4122"/>
                    </a:lnTo>
                    <a:cubicBezTo>
                      <a:pt x="54" y="4122"/>
                      <a:pt x="0" y="4068"/>
                      <a:pt x="0" y="4002"/>
                    </a:cubicBezTo>
                    <a:cubicBezTo>
                      <a:pt x="0" y="3936"/>
                      <a:pt x="54" y="3882"/>
                      <a:pt x="120" y="3882"/>
                    </a:cubicBezTo>
                    <a:lnTo>
                      <a:pt x="5470" y="3882"/>
                    </a:lnTo>
                    <a:cubicBezTo>
                      <a:pt x="5536" y="3882"/>
                      <a:pt x="5590" y="3936"/>
                      <a:pt x="5590" y="4002"/>
                    </a:cubicBezTo>
                    <a:close/>
                    <a:moveTo>
                      <a:pt x="917" y="1194"/>
                    </a:moveTo>
                    <a:cubicBezTo>
                      <a:pt x="896" y="1131"/>
                      <a:pt x="929" y="1063"/>
                      <a:pt x="992" y="1041"/>
                    </a:cubicBezTo>
                    <a:cubicBezTo>
                      <a:pt x="1054" y="1020"/>
                      <a:pt x="1123" y="1053"/>
                      <a:pt x="1144" y="1115"/>
                    </a:cubicBezTo>
                    <a:lnTo>
                      <a:pt x="1246" y="1411"/>
                    </a:lnTo>
                    <a:lnTo>
                      <a:pt x="4344" y="1411"/>
                    </a:lnTo>
                    <a:lnTo>
                      <a:pt x="4446" y="1115"/>
                    </a:lnTo>
                    <a:cubicBezTo>
                      <a:pt x="4468" y="1053"/>
                      <a:pt x="4536" y="1020"/>
                      <a:pt x="4599" y="1041"/>
                    </a:cubicBezTo>
                    <a:cubicBezTo>
                      <a:pt x="4661" y="1063"/>
                      <a:pt x="4694" y="1131"/>
                      <a:pt x="4673" y="1194"/>
                    </a:cubicBezTo>
                    <a:lnTo>
                      <a:pt x="4544" y="1568"/>
                    </a:lnTo>
                    <a:cubicBezTo>
                      <a:pt x="4542" y="1574"/>
                      <a:pt x="4539" y="1580"/>
                      <a:pt x="4536" y="1586"/>
                    </a:cubicBezTo>
                    <a:cubicBezTo>
                      <a:pt x="4525" y="1608"/>
                      <a:pt x="4508" y="1625"/>
                      <a:pt x="4487" y="1637"/>
                    </a:cubicBezTo>
                    <a:cubicBezTo>
                      <a:pt x="4480" y="1640"/>
                      <a:pt x="4473" y="1644"/>
                      <a:pt x="4465" y="1646"/>
                    </a:cubicBezTo>
                    <a:cubicBezTo>
                      <a:pt x="4454" y="1650"/>
                      <a:pt x="4442" y="1651"/>
                      <a:pt x="4429" y="1651"/>
                    </a:cubicBezTo>
                    <a:cubicBezTo>
                      <a:pt x="4428" y="1651"/>
                      <a:pt x="4427" y="1651"/>
                      <a:pt x="4426" y="1651"/>
                    </a:cubicBezTo>
                    <a:lnTo>
                      <a:pt x="1165" y="1651"/>
                    </a:lnTo>
                    <a:cubicBezTo>
                      <a:pt x="1150" y="1652"/>
                      <a:pt x="1136" y="1650"/>
                      <a:pt x="1123" y="1645"/>
                    </a:cubicBezTo>
                    <a:cubicBezTo>
                      <a:pt x="1117" y="1643"/>
                      <a:pt x="1112" y="1641"/>
                      <a:pt x="1106" y="1638"/>
                    </a:cubicBezTo>
                    <a:cubicBezTo>
                      <a:pt x="1106" y="1638"/>
                      <a:pt x="1106" y="1638"/>
                      <a:pt x="1106" y="1638"/>
                    </a:cubicBezTo>
                    <a:cubicBezTo>
                      <a:pt x="1084" y="1627"/>
                      <a:pt x="1065" y="1609"/>
                      <a:pt x="1054" y="1585"/>
                    </a:cubicBezTo>
                    <a:cubicBezTo>
                      <a:pt x="1051" y="1580"/>
                      <a:pt x="1048" y="1574"/>
                      <a:pt x="1047" y="1568"/>
                    </a:cubicBezTo>
                    <a:lnTo>
                      <a:pt x="917" y="1194"/>
                    </a:lnTo>
                    <a:close/>
                    <a:moveTo>
                      <a:pt x="1593" y="3198"/>
                    </a:moveTo>
                    <a:lnTo>
                      <a:pt x="1539" y="3355"/>
                    </a:lnTo>
                    <a:lnTo>
                      <a:pt x="2675" y="3355"/>
                    </a:lnTo>
                    <a:lnTo>
                      <a:pt x="2675" y="1947"/>
                    </a:lnTo>
                    <a:cubicBezTo>
                      <a:pt x="2675" y="1881"/>
                      <a:pt x="2729" y="1827"/>
                      <a:pt x="2795" y="1827"/>
                    </a:cubicBezTo>
                    <a:cubicBezTo>
                      <a:pt x="2861" y="1827"/>
                      <a:pt x="2915" y="1881"/>
                      <a:pt x="2915" y="1947"/>
                    </a:cubicBezTo>
                    <a:lnTo>
                      <a:pt x="2915" y="3355"/>
                    </a:lnTo>
                    <a:lnTo>
                      <a:pt x="4051" y="3355"/>
                    </a:lnTo>
                    <a:lnTo>
                      <a:pt x="3997" y="3198"/>
                    </a:lnTo>
                    <a:lnTo>
                      <a:pt x="3301" y="3198"/>
                    </a:lnTo>
                    <a:cubicBezTo>
                      <a:pt x="3235" y="3198"/>
                      <a:pt x="3181" y="3144"/>
                      <a:pt x="3181" y="3078"/>
                    </a:cubicBezTo>
                    <a:cubicBezTo>
                      <a:pt x="3181" y="3011"/>
                      <a:pt x="3235" y="2958"/>
                      <a:pt x="3301" y="2958"/>
                    </a:cubicBezTo>
                    <a:lnTo>
                      <a:pt x="4080" y="2958"/>
                    </a:lnTo>
                    <a:cubicBezTo>
                      <a:pt x="4088" y="2957"/>
                      <a:pt x="4096" y="2958"/>
                      <a:pt x="4104" y="2960"/>
                    </a:cubicBezTo>
                    <a:cubicBezTo>
                      <a:pt x="4122" y="2963"/>
                      <a:pt x="4138" y="2970"/>
                      <a:pt x="4151" y="2979"/>
                    </a:cubicBezTo>
                    <a:cubicBezTo>
                      <a:pt x="4166" y="2989"/>
                      <a:pt x="4178" y="3003"/>
                      <a:pt x="4187" y="3019"/>
                    </a:cubicBezTo>
                    <a:cubicBezTo>
                      <a:pt x="4191" y="3026"/>
                      <a:pt x="4194" y="3033"/>
                      <a:pt x="4197" y="3041"/>
                    </a:cubicBezTo>
                    <a:lnTo>
                      <a:pt x="4332" y="3433"/>
                    </a:lnTo>
                    <a:cubicBezTo>
                      <a:pt x="4335" y="3440"/>
                      <a:pt x="4337" y="3448"/>
                      <a:pt x="4338" y="3455"/>
                    </a:cubicBezTo>
                    <a:cubicBezTo>
                      <a:pt x="4340" y="3469"/>
                      <a:pt x="4340" y="3483"/>
                      <a:pt x="4338" y="3497"/>
                    </a:cubicBezTo>
                    <a:cubicBezTo>
                      <a:pt x="4335" y="3514"/>
                      <a:pt x="4327" y="3531"/>
                      <a:pt x="4317" y="3545"/>
                    </a:cubicBezTo>
                    <a:cubicBezTo>
                      <a:pt x="4307" y="3559"/>
                      <a:pt x="4294" y="3571"/>
                      <a:pt x="4279" y="3580"/>
                    </a:cubicBezTo>
                    <a:cubicBezTo>
                      <a:pt x="4267" y="3586"/>
                      <a:pt x="4253" y="3591"/>
                      <a:pt x="4239" y="3594"/>
                    </a:cubicBezTo>
                    <a:cubicBezTo>
                      <a:pt x="4232" y="3595"/>
                      <a:pt x="4224" y="3595"/>
                      <a:pt x="4217" y="3595"/>
                    </a:cubicBezTo>
                    <a:lnTo>
                      <a:pt x="2798" y="3595"/>
                    </a:lnTo>
                    <a:cubicBezTo>
                      <a:pt x="2796" y="3595"/>
                      <a:pt x="2794" y="3595"/>
                      <a:pt x="2793" y="3595"/>
                    </a:cubicBezTo>
                    <a:lnTo>
                      <a:pt x="1373" y="3595"/>
                    </a:lnTo>
                    <a:cubicBezTo>
                      <a:pt x="1372" y="3595"/>
                      <a:pt x="1371" y="3595"/>
                      <a:pt x="1370" y="3595"/>
                    </a:cubicBezTo>
                    <a:cubicBezTo>
                      <a:pt x="1365" y="3595"/>
                      <a:pt x="1359" y="3595"/>
                      <a:pt x="1354" y="3594"/>
                    </a:cubicBezTo>
                    <a:cubicBezTo>
                      <a:pt x="1295" y="3586"/>
                      <a:pt x="1250" y="3536"/>
                      <a:pt x="1250" y="3475"/>
                    </a:cubicBezTo>
                    <a:cubicBezTo>
                      <a:pt x="1250" y="3460"/>
                      <a:pt x="1253" y="3445"/>
                      <a:pt x="1258" y="3432"/>
                    </a:cubicBezTo>
                    <a:lnTo>
                      <a:pt x="1393" y="3041"/>
                    </a:lnTo>
                    <a:cubicBezTo>
                      <a:pt x="1396" y="3033"/>
                      <a:pt x="1399" y="3026"/>
                      <a:pt x="1403" y="3019"/>
                    </a:cubicBezTo>
                    <a:cubicBezTo>
                      <a:pt x="1412" y="3003"/>
                      <a:pt x="1424" y="2990"/>
                      <a:pt x="1438" y="2980"/>
                    </a:cubicBezTo>
                    <a:cubicBezTo>
                      <a:pt x="1452" y="2970"/>
                      <a:pt x="1468" y="2963"/>
                      <a:pt x="1486" y="2960"/>
                    </a:cubicBezTo>
                    <a:cubicBezTo>
                      <a:pt x="1494" y="2958"/>
                      <a:pt x="1502" y="2957"/>
                      <a:pt x="1510" y="2958"/>
                    </a:cubicBezTo>
                    <a:lnTo>
                      <a:pt x="2289" y="2958"/>
                    </a:lnTo>
                    <a:cubicBezTo>
                      <a:pt x="2355" y="2958"/>
                      <a:pt x="2409" y="3011"/>
                      <a:pt x="2409" y="3078"/>
                    </a:cubicBezTo>
                    <a:cubicBezTo>
                      <a:pt x="2409" y="3144"/>
                      <a:pt x="2355" y="3198"/>
                      <a:pt x="2289" y="3198"/>
                    </a:cubicBezTo>
                    <a:lnTo>
                      <a:pt x="1593" y="3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işļíḓé">
              <a:extLst>
                <a:ext uri="{FF2B5EF4-FFF2-40B4-BE49-F238E27FC236}">
                  <a16:creationId xmlns:a16="http://schemas.microsoft.com/office/drawing/2014/main" id="{CBFA7B9D-9519-4CA0-87E5-5AB71F5A9B14}"/>
                </a:ext>
              </a:extLst>
            </p:cNvPr>
            <p:cNvGrpSpPr/>
            <p:nvPr/>
          </p:nvGrpSpPr>
          <p:grpSpPr>
            <a:xfrm>
              <a:off x="674987" y="1430318"/>
              <a:ext cx="3410407" cy="970279"/>
              <a:chOff x="674987" y="1430318"/>
              <a:chExt cx="3410407" cy="970279"/>
            </a:xfrm>
          </p:grpSpPr>
          <p:sp>
            <p:nvSpPr>
              <p:cNvPr id="24" name="íš1ïḓê">
                <a:extLst>
                  <a:ext uri="{FF2B5EF4-FFF2-40B4-BE49-F238E27FC236}">
                    <a16:creationId xmlns:a16="http://schemas.microsoft.com/office/drawing/2014/main" id="{C23511CA-FDB7-4745-8069-7C8D2E906696}"/>
                  </a:ext>
                </a:extLst>
              </p:cNvPr>
              <p:cNvSpPr/>
              <p:nvPr/>
            </p:nvSpPr>
            <p:spPr bwMode="auto">
              <a:xfrm>
                <a:off x="674987" y="1433064"/>
                <a:ext cx="764746" cy="764746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5" name="iṩḻîḑe">
                <a:extLst>
                  <a:ext uri="{FF2B5EF4-FFF2-40B4-BE49-F238E27FC236}">
                    <a16:creationId xmlns:a16="http://schemas.microsoft.com/office/drawing/2014/main" id="{6F3B22CA-18AC-49AD-85FA-20E170BC2335}"/>
                  </a:ext>
                </a:extLst>
              </p:cNvPr>
              <p:cNvSpPr/>
              <p:nvPr/>
            </p:nvSpPr>
            <p:spPr bwMode="auto">
              <a:xfrm>
                <a:off x="1518325" y="1843198"/>
                <a:ext cx="2567069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6800" rIns="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</a:t>
                </a:r>
                <a:endParaRPr lang="zh-CN" altLang="en-US" sz="1000" dirty="0"/>
              </a:p>
            </p:txBody>
          </p:sp>
          <p:sp>
            <p:nvSpPr>
              <p:cNvPr id="26" name="iṡḷidé">
                <a:extLst>
                  <a:ext uri="{FF2B5EF4-FFF2-40B4-BE49-F238E27FC236}">
                    <a16:creationId xmlns:a16="http://schemas.microsoft.com/office/drawing/2014/main" id="{02E4926C-B711-4639-94B1-70544751C705}"/>
                  </a:ext>
                </a:extLst>
              </p:cNvPr>
              <p:cNvSpPr txBox="1"/>
              <p:nvPr/>
            </p:nvSpPr>
            <p:spPr bwMode="auto">
              <a:xfrm>
                <a:off x="1518325" y="1430318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  <p:sp>
            <p:nvSpPr>
              <p:cNvPr id="27" name="íşḷîḋè">
                <a:extLst>
                  <a:ext uri="{FF2B5EF4-FFF2-40B4-BE49-F238E27FC236}">
                    <a16:creationId xmlns:a16="http://schemas.microsoft.com/office/drawing/2014/main" id="{DDC75C43-92E7-4172-A97B-C3E68456D812}"/>
                  </a:ext>
                </a:extLst>
              </p:cNvPr>
              <p:cNvSpPr/>
              <p:nvPr/>
            </p:nvSpPr>
            <p:spPr bwMode="auto">
              <a:xfrm>
                <a:off x="826820" y="1595572"/>
                <a:ext cx="461080" cy="439730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íṩḷiďé">
              <a:extLst>
                <a:ext uri="{FF2B5EF4-FFF2-40B4-BE49-F238E27FC236}">
                  <a16:creationId xmlns:a16="http://schemas.microsoft.com/office/drawing/2014/main" id="{21503403-9CE9-4E32-BB39-2B7D4C82EE85}"/>
                </a:ext>
              </a:extLst>
            </p:cNvPr>
            <p:cNvGrpSpPr/>
            <p:nvPr/>
          </p:nvGrpSpPr>
          <p:grpSpPr>
            <a:xfrm>
              <a:off x="7564142" y="4764378"/>
              <a:ext cx="2944270" cy="970279"/>
              <a:chOff x="7564142" y="4764378"/>
              <a:chExt cx="2944270" cy="970279"/>
            </a:xfrm>
          </p:grpSpPr>
          <p:sp>
            <p:nvSpPr>
              <p:cNvPr id="19" name="iśļîḓè">
                <a:extLst>
                  <a:ext uri="{FF2B5EF4-FFF2-40B4-BE49-F238E27FC236}">
                    <a16:creationId xmlns:a16="http://schemas.microsoft.com/office/drawing/2014/main" id="{422629DF-38A4-42EC-8FEB-818CFC2C6CCA}"/>
                  </a:ext>
                </a:extLst>
              </p:cNvPr>
              <p:cNvSpPr/>
              <p:nvPr/>
            </p:nvSpPr>
            <p:spPr bwMode="auto">
              <a:xfrm>
                <a:off x="8400349" y="517725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6800" rIns="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</a:t>
                </a:r>
              </a:p>
            </p:txBody>
          </p:sp>
          <p:sp>
            <p:nvSpPr>
              <p:cNvPr id="20" name="íṧlíḋé">
                <a:extLst>
                  <a:ext uri="{FF2B5EF4-FFF2-40B4-BE49-F238E27FC236}">
                    <a16:creationId xmlns:a16="http://schemas.microsoft.com/office/drawing/2014/main" id="{3940F3E2-90AD-430C-9B60-A94845FFBA42}"/>
                  </a:ext>
                </a:extLst>
              </p:cNvPr>
              <p:cNvSpPr txBox="1"/>
              <p:nvPr/>
            </p:nvSpPr>
            <p:spPr bwMode="auto">
              <a:xfrm>
                <a:off x="8400349" y="4764378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  <p:grpSp>
            <p:nvGrpSpPr>
              <p:cNvPr id="21" name="ï$ļïdê">
                <a:extLst>
                  <a:ext uri="{FF2B5EF4-FFF2-40B4-BE49-F238E27FC236}">
                    <a16:creationId xmlns:a16="http://schemas.microsoft.com/office/drawing/2014/main" id="{7FA28EF9-C42F-41FE-843A-DBEF82C23616}"/>
                  </a:ext>
                </a:extLst>
              </p:cNvPr>
              <p:cNvGrpSpPr/>
              <p:nvPr/>
            </p:nvGrpSpPr>
            <p:grpSpPr>
              <a:xfrm>
                <a:off x="7564142" y="4769789"/>
                <a:ext cx="764746" cy="764746"/>
                <a:chOff x="7564142" y="4769789"/>
                <a:chExt cx="764746" cy="764746"/>
              </a:xfrm>
            </p:grpSpPr>
            <p:sp>
              <p:nvSpPr>
                <p:cNvPr id="22" name="îśḻiḋe">
                  <a:extLst>
                    <a:ext uri="{FF2B5EF4-FFF2-40B4-BE49-F238E27FC236}">
                      <a16:creationId xmlns:a16="http://schemas.microsoft.com/office/drawing/2014/main" id="{36C33D4B-E5C7-4BD2-9E24-6471BDA15466}"/>
                    </a:ext>
                  </a:extLst>
                </p:cNvPr>
                <p:cNvSpPr/>
                <p:nvPr/>
              </p:nvSpPr>
              <p:spPr bwMode="auto">
                <a:xfrm>
                  <a:off x="7564142" y="4769789"/>
                  <a:ext cx="764746" cy="764746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3" name="ïs1ïḍê">
                  <a:extLst>
                    <a:ext uri="{FF2B5EF4-FFF2-40B4-BE49-F238E27FC236}">
                      <a16:creationId xmlns:a16="http://schemas.microsoft.com/office/drawing/2014/main" id="{C4D8C5A1-36B8-43BC-AB4C-9FF1F15AC979}"/>
                    </a:ext>
                  </a:extLst>
                </p:cNvPr>
                <p:cNvSpPr/>
                <p:nvPr/>
              </p:nvSpPr>
              <p:spPr bwMode="auto">
                <a:xfrm>
                  <a:off x="7715975" y="4921969"/>
                  <a:ext cx="461080" cy="460387"/>
                </a:xfrm>
                <a:custGeom>
                  <a:avLst/>
                  <a:gdLst>
                    <a:gd name="T0" fmla="*/ 6794 w 6860"/>
                    <a:gd name="T1" fmla="*/ 3307 h 6860"/>
                    <a:gd name="T2" fmla="*/ 5828 w 6860"/>
                    <a:gd name="T3" fmla="*/ 2341 h 6860"/>
                    <a:gd name="T4" fmla="*/ 5586 w 6860"/>
                    <a:gd name="T5" fmla="*/ 2341 h 6860"/>
                    <a:gd name="T6" fmla="*/ 5586 w 6860"/>
                    <a:gd name="T7" fmla="*/ 2582 h 6860"/>
                    <a:gd name="T8" fmla="*/ 6261 w 6860"/>
                    <a:gd name="T9" fmla="*/ 3257 h 6860"/>
                    <a:gd name="T10" fmla="*/ 3601 w 6860"/>
                    <a:gd name="T11" fmla="*/ 3257 h 6860"/>
                    <a:gd name="T12" fmla="*/ 3601 w 6860"/>
                    <a:gd name="T13" fmla="*/ 600 h 6860"/>
                    <a:gd name="T14" fmla="*/ 4276 w 6860"/>
                    <a:gd name="T15" fmla="*/ 1275 h 6860"/>
                    <a:gd name="T16" fmla="*/ 4517 w 6860"/>
                    <a:gd name="T17" fmla="*/ 1275 h 6860"/>
                    <a:gd name="T18" fmla="*/ 4517 w 6860"/>
                    <a:gd name="T19" fmla="*/ 1033 h 6860"/>
                    <a:gd name="T20" fmla="*/ 3551 w 6860"/>
                    <a:gd name="T21" fmla="*/ 67 h 6860"/>
                    <a:gd name="T22" fmla="*/ 3310 w 6860"/>
                    <a:gd name="T23" fmla="*/ 67 h 6860"/>
                    <a:gd name="T24" fmla="*/ 2343 w 6860"/>
                    <a:gd name="T25" fmla="*/ 1033 h 6860"/>
                    <a:gd name="T26" fmla="*/ 2343 w 6860"/>
                    <a:gd name="T27" fmla="*/ 1275 h 6860"/>
                    <a:gd name="T28" fmla="*/ 2585 w 6860"/>
                    <a:gd name="T29" fmla="*/ 1275 h 6860"/>
                    <a:gd name="T30" fmla="*/ 3260 w 6860"/>
                    <a:gd name="T31" fmla="*/ 600 h 6860"/>
                    <a:gd name="T32" fmla="*/ 3260 w 6860"/>
                    <a:gd name="T33" fmla="*/ 3257 h 6860"/>
                    <a:gd name="T34" fmla="*/ 600 w 6860"/>
                    <a:gd name="T35" fmla="*/ 3257 h 6860"/>
                    <a:gd name="T36" fmla="*/ 1275 w 6860"/>
                    <a:gd name="T37" fmla="*/ 2583 h 6860"/>
                    <a:gd name="T38" fmla="*/ 1275 w 6860"/>
                    <a:gd name="T39" fmla="*/ 2341 h 6860"/>
                    <a:gd name="T40" fmla="*/ 1033 w 6860"/>
                    <a:gd name="T41" fmla="*/ 2341 h 6860"/>
                    <a:gd name="T42" fmla="*/ 67 w 6860"/>
                    <a:gd name="T43" fmla="*/ 3307 h 6860"/>
                    <a:gd name="T44" fmla="*/ 67 w 6860"/>
                    <a:gd name="T45" fmla="*/ 3549 h 6860"/>
                    <a:gd name="T46" fmla="*/ 1033 w 6860"/>
                    <a:gd name="T47" fmla="*/ 4515 h 6860"/>
                    <a:gd name="T48" fmla="*/ 1275 w 6860"/>
                    <a:gd name="T49" fmla="*/ 4515 h 6860"/>
                    <a:gd name="T50" fmla="*/ 1275 w 6860"/>
                    <a:gd name="T51" fmla="*/ 4273 h 6860"/>
                    <a:gd name="T52" fmla="*/ 600 w 6860"/>
                    <a:gd name="T53" fmla="*/ 3599 h 6860"/>
                    <a:gd name="T54" fmla="*/ 3260 w 6860"/>
                    <a:gd name="T55" fmla="*/ 3599 h 6860"/>
                    <a:gd name="T56" fmla="*/ 3260 w 6860"/>
                    <a:gd name="T57" fmla="*/ 6261 h 6860"/>
                    <a:gd name="T58" fmla="*/ 2585 w 6860"/>
                    <a:gd name="T59" fmla="*/ 5586 h 6860"/>
                    <a:gd name="T60" fmla="*/ 2344 w 6860"/>
                    <a:gd name="T61" fmla="*/ 5586 h 6860"/>
                    <a:gd name="T62" fmla="*/ 2344 w 6860"/>
                    <a:gd name="T63" fmla="*/ 5827 h 6860"/>
                    <a:gd name="T64" fmla="*/ 3310 w 6860"/>
                    <a:gd name="T65" fmla="*/ 6794 h 6860"/>
                    <a:gd name="T66" fmla="*/ 3551 w 6860"/>
                    <a:gd name="T67" fmla="*/ 6794 h 6860"/>
                    <a:gd name="T68" fmla="*/ 4517 w 6860"/>
                    <a:gd name="T69" fmla="*/ 5828 h 6860"/>
                    <a:gd name="T70" fmla="*/ 4517 w 6860"/>
                    <a:gd name="T71" fmla="*/ 5586 h 6860"/>
                    <a:gd name="T72" fmla="*/ 4276 w 6860"/>
                    <a:gd name="T73" fmla="*/ 5586 h 6860"/>
                    <a:gd name="T74" fmla="*/ 3601 w 6860"/>
                    <a:gd name="T75" fmla="*/ 6261 h 6860"/>
                    <a:gd name="T76" fmla="*/ 3601 w 6860"/>
                    <a:gd name="T77" fmla="*/ 3599 h 6860"/>
                    <a:gd name="T78" fmla="*/ 6261 w 6860"/>
                    <a:gd name="T79" fmla="*/ 3599 h 6860"/>
                    <a:gd name="T80" fmla="*/ 5586 w 6860"/>
                    <a:gd name="T81" fmla="*/ 4273 h 6860"/>
                    <a:gd name="T82" fmla="*/ 5586 w 6860"/>
                    <a:gd name="T83" fmla="*/ 4515 h 6860"/>
                    <a:gd name="T84" fmla="*/ 5828 w 6860"/>
                    <a:gd name="T85" fmla="*/ 4515 h 6860"/>
                    <a:gd name="T86" fmla="*/ 6794 w 6860"/>
                    <a:gd name="T87" fmla="*/ 3549 h 6860"/>
                    <a:gd name="T88" fmla="*/ 6794 w 6860"/>
                    <a:gd name="T89" fmla="*/ 3307 h 6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860" h="6860">
                      <a:moveTo>
                        <a:pt x="6794" y="3307"/>
                      </a:moveTo>
                      <a:lnTo>
                        <a:pt x="5828" y="2341"/>
                      </a:lnTo>
                      <a:cubicBezTo>
                        <a:pt x="5761" y="2274"/>
                        <a:pt x="5653" y="2274"/>
                        <a:pt x="5586" y="2341"/>
                      </a:cubicBezTo>
                      <a:cubicBezTo>
                        <a:pt x="5519" y="2408"/>
                        <a:pt x="5519" y="2516"/>
                        <a:pt x="5586" y="2582"/>
                      </a:cubicBezTo>
                      <a:lnTo>
                        <a:pt x="6261" y="3257"/>
                      </a:lnTo>
                      <a:lnTo>
                        <a:pt x="3601" y="3257"/>
                      </a:lnTo>
                      <a:lnTo>
                        <a:pt x="3601" y="600"/>
                      </a:lnTo>
                      <a:lnTo>
                        <a:pt x="4276" y="1275"/>
                      </a:lnTo>
                      <a:cubicBezTo>
                        <a:pt x="4343" y="1342"/>
                        <a:pt x="4450" y="1342"/>
                        <a:pt x="4517" y="1275"/>
                      </a:cubicBezTo>
                      <a:cubicBezTo>
                        <a:pt x="4584" y="1208"/>
                        <a:pt x="4584" y="1100"/>
                        <a:pt x="4517" y="1033"/>
                      </a:cubicBezTo>
                      <a:lnTo>
                        <a:pt x="3551" y="67"/>
                      </a:lnTo>
                      <a:cubicBezTo>
                        <a:pt x="3484" y="0"/>
                        <a:pt x="3376" y="0"/>
                        <a:pt x="3310" y="67"/>
                      </a:cubicBezTo>
                      <a:lnTo>
                        <a:pt x="2343" y="1033"/>
                      </a:lnTo>
                      <a:cubicBezTo>
                        <a:pt x="2277" y="1100"/>
                        <a:pt x="2277" y="1208"/>
                        <a:pt x="2343" y="1275"/>
                      </a:cubicBezTo>
                      <a:cubicBezTo>
                        <a:pt x="2410" y="1342"/>
                        <a:pt x="2518" y="1342"/>
                        <a:pt x="2585" y="1275"/>
                      </a:cubicBezTo>
                      <a:lnTo>
                        <a:pt x="3260" y="600"/>
                      </a:lnTo>
                      <a:lnTo>
                        <a:pt x="3260" y="3257"/>
                      </a:lnTo>
                      <a:lnTo>
                        <a:pt x="600" y="3257"/>
                      </a:lnTo>
                      <a:lnTo>
                        <a:pt x="1275" y="2583"/>
                      </a:lnTo>
                      <a:cubicBezTo>
                        <a:pt x="1342" y="2516"/>
                        <a:pt x="1342" y="2408"/>
                        <a:pt x="1275" y="2341"/>
                      </a:cubicBezTo>
                      <a:cubicBezTo>
                        <a:pt x="1208" y="2274"/>
                        <a:pt x="1100" y="2274"/>
                        <a:pt x="1033" y="2341"/>
                      </a:cubicBezTo>
                      <a:lnTo>
                        <a:pt x="67" y="3307"/>
                      </a:lnTo>
                      <a:cubicBezTo>
                        <a:pt x="0" y="3374"/>
                        <a:pt x="0" y="3482"/>
                        <a:pt x="67" y="3549"/>
                      </a:cubicBezTo>
                      <a:lnTo>
                        <a:pt x="1033" y="4515"/>
                      </a:lnTo>
                      <a:cubicBezTo>
                        <a:pt x="1100" y="4582"/>
                        <a:pt x="1208" y="4582"/>
                        <a:pt x="1275" y="4515"/>
                      </a:cubicBezTo>
                      <a:cubicBezTo>
                        <a:pt x="1342" y="4448"/>
                        <a:pt x="1342" y="4340"/>
                        <a:pt x="1275" y="4273"/>
                      </a:cubicBezTo>
                      <a:lnTo>
                        <a:pt x="600" y="3599"/>
                      </a:lnTo>
                      <a:lnTo>
                        <a:pt x="3260" y="3599"/>
                      </a:lnTo>
                      <a:lnTo>
                        <a:pt x="3260" y="6261"/>
                      </a:lnTo>
                      <a:lnTo>
                        <a:pt x="2585" y="5586"/>
                      </a:lnTo>
                      <a:cubicBezTo>
                        <a:pt x="2518" y="5519"/>
                        <a:pt x="2410" y="5519"/>
                        <a:pt x="2344" y="5586"/>
                      </a:cubicBezTo>
                      <a:cubicBezTo>
                        <a:pt x="2277" y="5653"/>
                        <a:pt x="2277" y="5761"/>
                        <a:pt x="2344" y="5827"/>
                      </a:cubicBezTo>
                      <a:lnTo>
                        <a:pt x="3310" y="6794"/>
                      </a:lnTo>
                      <a:cubicBezTo>
                        <a:pt x="3376" y="6860"/>
                        <a:pt x="3484" y="6860"/>
                        <a:pt x="3551" y="6794"/>
                      </a:cubicBezTo>
                      <a:lnTo>
                        <a:pt x="4517" y="5828"/>
                      </a:lnTo>
                      <a:cubicBezTo>
                        <a:pt x="4584" y="5761"/>
                        <a:pt x="4584" y="5653"/>
                        <a:pt x="4517" y="5586"/>
                      </a:cubicBezTo>
                      <a:cubicBezTo>
                        <a:pt x="4451" y="5519"/>
                        <a:pt x="4343" y="5519"/>
                        <a:pt x="4276" y="5586"/>
                      </a:cubicBezTo>
                      <a:lnTo>
                        <a:pt x="3601" y="6261"/>
                      </a:lnTo>
                      <a:lnTo>
                        <a:pt x="3601" y="3599"/>
                      </a:lnTo>
                      <a:lnTo>
                        <a:pt x="6261" y="3599"/>
                      </a:lnTo>
                      <a:lnTo>
                        <a:pt x="5586" y="4273"/>
                      </a:lnTo>
                      <a:cubicBezTo>
                        <a:pt x="5519" y="4340"/>
                        <a:pt x="5519" y="4448"/>
                        <a:pt x="5586" y="4515"/>
                      </a:cubicBezTo>
                      <a:cubicBezTo>
                        <a:pt x="5653" y="4582"/>
                        <a:pt x="5761" y="4582"/>
                        <a:pt x="5828" y="4515"/>
                      </a:cubicBezTo>
                      <a:lnTo>
                        <a:pt x="6794" y="3549"/>
                      </a:lnTo>
                      <a:cubicBezTo>
                        <a:pt x="6860" y="3482"/>
                        <a:pt x="6860" y="3374"/>
                        <a:pt x="6794" y="33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3649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A5CC-344E-47D9-BBC3-57BA192F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A40FF-42E3-4BCF-AA98-F9F69618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F33A1-7265-4EBC-95D0-D86D8B2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2958602b-15d1-4f80-b2cc-ebad61232c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AE72C64-83D7-4CAE-81A3-8240E340F08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587" y="1908555"/>
            <a:ext cx="12193588" cy="4235070"/>
            <a:chOff x="-1587" y="1908555"/>
            <a:chExt cx="12193588" cy="4235070"/>
          </a:xfrm>
        </p:grpSpPr>
        <p:sp>
          <p:nvSpPr>
            <p:cNvPr id="6" name="ïslîḓê">
              <a:extLst>
                <a:ext uri="{FF2B5EF4-FFF2-40B4-BE49-F238E27FC236}">
                  <a16:creationId xmlns:a16="http://schemas.microsoft.com/office/drawing/2014/main" id="{4B4D1D34-AED0-4D38-8AE6-DBAA678B7BC4}"/>
                </a:ext>
              </a:extLst>
            </p:cNvPr>
            <p:cNvSpPr/>
            <p:nvPr/>
          </p:nvSpPr>
          <p:spPr bwMode="auto">
            <a:xfrm>
              <a:off x="-1587" y="3709283"/>
              <a:ext cx="12193588" cy="2434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ïṣḷíḓe">
              <a:extLst>
                <a:ext uri="{FF2B5EF4-FFF2-40B4-BE49-F238E27FC236}">
                  <a16:creationId xmlns:a16="http://schemas.microsoft.com/office/drawing/2014/main" id="{408B6B45-6A0A-45E5-B0AD-277E3BD0296C}"/>
                </a:ext>
              </a:extLst>
            </p:cNvPr>
            <p:cNvGrpSpPr/>
            <p:nvPr/>
          </p:nvGrpSpPr>
          <p:grpSpPr>
            <a:xfrm>
              <a:off x="3956674" y="1908555"/>
              <a:ext cx="4278654" cy="3459988"/>
              <a:chOff x="3956674" y="1908555"/>
              <a:chExt cx="4278654" cy="3459988"/>
            </a:xfrm>
          </p:grpSpPr>
          <p:sp>
            <p:nvSpPr>
              <p:cNvPr id="16" name="íSḻiďe">
                <a:extLst>
                  <a:ext uri="{FF2B5EF4-FFF2-40B4-BE49-F238E27FC236}">
                    <a16:creationId xmlns:a16="http://schemas.microsoft.com/office/drawing/2014/main" id="{E644B365-FEB1-4EC6-9249-2E42A5269818}"/>
                  </a:ext>
                </a:extLst>
              </p:cNvPr>
              <p:cNvSpPr/>
              <p:nvPr/>
            </p:nvSpPr>
            <p:spPr bwMode="auto">
              <a:xfrm rot="16200000">
                <a:off x="3048843" y="2816387"/>
                <a:ext cx="3459987" cy="1644326"/>
              </a:xfrm>
              <a:custGeom>
                <a:avLst/>
                <a:gdLst>
                  <a:gd name="connsiteX0" fmla="*/ 1141754 w 4807214"/>
                  <a:gd name="connsiteY0" fmla="*/ 0 h 2284583"/>
                  <a:gd name="connsiteX1" fmla="*/ 1482657 w 4807214"/>
                  <a:gd name="connsiteY1" fmla="*/ 142363 h 2284583"/>
                  <a:gd name="connsiteX2" fmla="*/ 1837912 w 4807214"/>
                  <a:gd name="connsiteY2" fmla="*/ 498418 h 2284583"/>
                  <a:gd name="connsiteX3" fmla="*/ 1884770 w 4807214"/>
                  <a:gd name="connsiteY3" fmla="*/ 545381 h 2284583"/>
                  <a:gd name="connsiteX4" fmla="*/ 1887979 w 4807214"/>
                  <a:gd name="connsiteY4" fmla="*/ 548595 h 2284583"/>
                  <a:gd name="connsiteX5" fmla="*/ 2202332 w 4807214"/>
                  <a:gd name="connsiteY5" fmla="*/ 863423 h 2284583"/>
                  <a:gd name="connsiteX6" fmla="*/ 2603030 w 4807214"/>
                  <a:gd name="connsiteY6" fmla="*/ 863423 h 2284583"/>
                  <a:gd name="connsiteX7" fmla="*/ 3068706 w 4807214"/>
                  <a:gd name="connsiteY7" fmla="*/ 397045 h 2284583"/>
                  <a:gd name="connsiteX8" fmla="*/ 3071483 w 4807214"/>
                  <a:gd name="connsiteY8" fmla="*/ 397045 h 2284583"/>
                  <a:gd name="connsiteX9" fmla="*/ 3079823 w 4807214"/>
                  <a:gd name="connsiteY9" fmla="*/ 388773 h 2284583"/>
                  <a:gd name="connsiteX10" fmla="*/ 3328250 w 4807214"/>
                  <a:gd name="connsiteY10" fmla="*/ 142363 h 2284583"/>
                  <a:gd name="connsiteX11" fmla="*/ 4010224 w 4807214"/>
                  <a:gd name="connsiteY11" fmla="*/ 142363 h 2284583"/>
                  <a:gd name="connsiteX12" fmla="*/ 4665136 w 4807214"/>
                  <a:gd name="connsiteY12" fmla="*/ 798587 h 2284583"/>
                  <a:gd name="connsiteX13" fmla="*/ 4665136 w 4807214"/>
                  <a:gd name="connsiteY13" fmla="*/ 1481929 h 2284583"/>
                  <a:gd name="connsiteX14" fmla="*/ 4010224 w 4807214"/>
                  <a:gd name="connsiteY14" fmla="*/ 2143576 h 2284583"/>
                  <a:gd name="connsiteX15" fmla="*/ 3701712 w 4807214"/>
                  <a:gd name="connsiteY15" fmla="*/ 2284583 h 2284583"/>
                  <a:gd name="connsiteX16" fmla="*/ 3701712 w 4807214"/>
                  <a:gd name="connsiteY16" fmla="*/ 2089343 h 2284583"/>
                  <a:gd name="connsiteX17" fmla="*/ 3869499 w 4807214"/>
                  <a:gd name="connsiteY17" fmla="*/ 2007993 h 2284583"/>
                  <a:gd name="connsiteX18" fmla="*/ 4529824 w 4807214"/>
                  <a:gd name="connsiteY18" fmla="*/ 1346345 h 2284583"/>
                  <a:gd name="connsiteX19" fmla="*/ 4529824 w 4807214"/>
                  <a:gd name="connsiteY19" fmla="*/ 939594 h 2284583"/>
                  <a:gd name="connsiteX20" fmla="*/ 3869499 w 4807214"/>
                  <a:gd name="connsiteY20" fmla="*/ 277946 h 2284583"/>
                  <a:gd name="connsiteX21" fmla="*/ 3463562 w 4807214"/>
                  <a:gd name="connsiteY21" fmla="*/ 277946 h 2284583"/>
                  <a:gd name="connsiteX22" fmla="*/ 3073862 w 4807214"/>
                  <a:gd name="connsiteY22" fmla="*/ 673851 h 2284583"/>
                  <a:gd name="connsiteX23" fmla="*/ 3069465 w 4807214"/>
                  <a:gd name="connsiteY23" fmla="*/ 673851 h 2284583"/>
                  <a:gd name="connsiteX24" fmla="*/ 3068473 w 4807214"/>
                  <a:gd name="connsiteY24" fmla="*/ 673851 h 2284583"/>
                  <a:gd name="connsiteX25" fmla="*/ 3022475 w 4807214"/>
                  <a:gd name="connsiteY25" fmla="*/ 719918 h 2284583"/>
                  <a:gd name="connsiteX26" fmla="*/ 2743816 w 4807214"/>
                  <a:gd name="connsiteY26" fmla="*/ 998997 h 2284583"/>
                  <a:gd name="connsiteX27" fmla="*/ 2402681 w 4807214"/>
                  <a:gd name="connsiteY27" fmla="*/ 1139995 h 2284583"/>
                  <a:gd name="connsiteX28" fmla="*/ 2061547 w 4807214"/>
                  <a:gd name="connsiteY28" fmla="*/ 998997 h 2284583"/>
                  <a:gd name="connsiteX29" fmla="*/ 1460500 w 4807214"/>
                  <a:gd name="connsiteY29" fmla="*/ 397045 h 2284583"/>
                  <a:gd name="connsiteX30" fmla="*/ 1464581 w 4807214"/>
                  <a:gd name="connsiteY30" fmla="*/ 397045 h 2284583"/>
                  <a:gd name="connsiteX31" fmla="*/ 1415958 w 4807214"/>
                  <a:gd name="connsiteY31" fmla="*/ 347636 h 2284583"/>
                  <a:gd name="connsiteX32" fmla="*/ 1347378 w 4807214"/>
                  <a:gd name="connsiteY32" fmla="*/ 277946 h 2284583"/>
                  <a:gd name="connsiteX33" fmla="*/ 941541 w 4807214"/>
                  <a:gd name="connsiteY33" fmla="*/ 277946 h 2284583"/>
                  <a:gd name="connsiteX34" fmla="*/ 281380 w 4807214"/>
                  <a:gd name="connsiteY34" fmla="*/ 939594 h 2284583"/>
                  <a:gd name="connsiteX35" fmla="*/ 200213 w 4807214"/>
                  <a:gd name="connsiteY35" fmla="*/ 1140258 h 2284583"/>
                  <a:gd name="connsiteX36" fmla="*/ 281380 w 4807214"/>
                  <a:gd name="connsiteY36" fmla="*/ 1346345 h 2284583"/>
                  <a:gd name="connsiteX37" fmla="*/ 941541 w 4807214"/>
                  <a:gd name="connsiteY37" fmla="*/ 2007993 h 2284583"/>
                  <a:gd name="connsiteX38" fmla="*/ 1141754 w 4807214"/>
                  <a:gd name="connsiteY38" fmla="*/ 2089343 h 2284583"/>
                  <a:gd name="connsiteX39" fmla="*/ 1141754 w 4807214"/>
                  <a:gd name="connsiteY39" fmla="*/ 2284583 h 2284583"/>
                  <a:gd name="connsiteX40" fmla="*/ 800851 w 4807214"/>
                  <a:gd name="connsiteY40" fmla="*/ 2143576 h 2284583"/>
                  <a:gd name="connsiteX41" fmla="*/ 140690 w 4807214"/>
                  <a:gd name="connsiteY41" fmla="*/ 1481929 h 2284583"/>
                  <a:gd name="connsiteX42" fmla="*/ 0 w 4807214"/>
                  <a:gd name="connsiteY42" fmla="*/ 1140258 h 2284583"/>
                  <a:gd name="connsiteX43" fmla="*/ 140690 w 4807214"/>
                  <a:gd name="connsiteY43" fmla="*/ 798587 h 2284583"/>
                  <a:gd name="connsiteX44" fmla="*/ 800851 w 4807214"/>
                  <a:gd name="connsiteY44" fmla="*/ 142363 h 2284583"/>
                  <a:gd name="connsiteX45" fmla="*/ 1141754 w 4807214"/>
                  <a:gd name="connsiteY45" fmla="*/ 0 h 228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07214" h="2284583">
                    <a:moveTo>
                      <a:pt x="1141754" y="0"/>
                    </a:moveTo>
                    <a:cubicBezTo>
                      <a:pt x="1264857" y="0"/>
                      <a:pt x="1387961" y="47454"/>
                      <a:pt x="1482657" y="142363"/>
                    </a:cubicBezTo>
                    <a:cubicBezTo>
                      <a:pt x="1482657" y="142363"/>
                      <a:pt x="1482657" y="142363"/>
                      <a:pt x="1837912" y="498418"/>
                    </a:cubicBezTo>
                    <a:lnTo>
                      <a:pt x="1884770" y="545381"/>
                    </a:lnTo>
                    <a:lnTo>
                      <a:pt x="1887979" y="548595"/>
                    </a:lnTo>
                    <a:cubicBezTo>
                      <a:pt x="1956761" y="617481"/>
                      <a:pt x="2056809" y="717680"/>
                      <a:pt x="2202332" y="863423"/>
                    </a:cubicBezTo>
                    <a:cubicBezTo>
                      <a:pt x="2310629" y="971882"/>
                      <a:pt x="2494733" y="971882"/>
                      <a:pt x="2603030" y="863423"/>
                    </a:cubicBezTo>
                    <a:lnTo>
                      <a:pt x="3068706" y="397045"/>
                    </a:lnTo>
                    <a:lnTo>
                      <a:pt x="3071483" y="397045"/>
                    </a:lnTo>
                    <a:lnTo>
                      <a:pt x="3079823" y="388773"/>
                    </a:lnTo>
                    <a:cubicBezTo>
                      <a:pt x="3146149" y="322986"/>
                      <a:pt x="3227780" y="242017"/>
                      <a:pt x="3328250" y="142363"/>
                    </a:cubicBezTo>
                    <a:cubicBezTo>
                      <a:pt x="3512275" y="-47454"/>
                      <a:pt x="3820787" y="-47454"/>
                      <a:pt x="4010224" y="142363"/>
                    </a:cubicBezTo>
                    <a:cubicBezTo>
                      <a:pt x="4010224" y="142363"/>
                      <a:pt x="4010224" y="142363"/>
                      <a:pt x="4665136" y="798587"/>
                    </a:cubicBezTo>
                    <a:cubicBezTo>
                      <a:pt x="4854574" y="988404"/>
                      <a:pt x="4854574" y="1297535"/>
                      <a:pt x="4665136" y="1481929"/>
                    </a:cubicBezTo>
                    <a:cubicBezTo>
                      <a:pt x="4665136" y="1481929"/>
                      <a:pt x="4665136" y="1481929"/>
                      <a:pt x="4010224" y="2143576"/>
                    </a:cubicBezTo>
                    <a:cubicBezTo>
                      <a:pt x="3923624" y="2230350"/>
                      <a:pt x="3809962" y="2279160"/>
                      <a:pt x="3701712" y="2284583"/>
                    </a:cubicBezTo>
                    <a:cubicBezTo>
                      <a:pt x="3701712" y="2284583"/>
                      <a:pt x="3701712" y="2284583"/>
                      <a:pt x="3701712" y="2089343"/>
                    </a:cubicBezTo>
                    <a:cubicBezTo>
                      <a:pt x="3761249" y="2078496"/>
                      <a:pt x="3820787" y="2051379"/>
                      <a:pt x="3869499" y="2007993"/>
                    </a:cubicBezTo>
                    <a:cubicBezTo>
                      <a:pt x="3869499" y="2007993"/>
                      <a:pt x="3869499" y="2007993"/>
                      <a:pt x="4529824" y="1346345"/>
                    </a:cubicBezTo>
                    <a:cubicBezTo>
                      <a:pt x="4638074" y="1232455"/>
                      <a:pt x="4638074" y="1053485"/>
                      <a:pt x="4529824" y="939594"/>
                    </a:cubicBezTo>
                    <a:cubicBezTo>
                      <a:pt x="4529824" y="939594"/>
                      <a:pt x="4529824" y="939594"/>
                      <a:pt x="3869499" y="277946"/>
                    </a:cubicBezTo>
                    <a:cubicBezTo>
                      <a:pt x="3755837" y="169480"/>
                      <a:pt x="3577225" y="169480"/>
                      <a:pt x="3463562" y="277946"/>
                    </a:cubicBezTo>
                    <a:cubicBezTo>
                      <a:pt x="3463562" y="277946"/>
                      <a:pt x="3463562" y="277946"/>
                      <a:pt x="3073862" y="673851"/>
                    </a:cubicBezTo>
                    <a:cubicBezTo>
                      <a:pt x="3073862" y="673851"/>
                      <a:pt x="3073862" y="673851"/>
                      <a:pt x="3069465" y="673851"/>
                    </a:cubicBezTo>
                    <a:lnTo>
                      <a:pt x="3068473" y="673851"/>
                    </a:lnTo>
                    <a:lnTo>
                      <a:pt x="3022475" y="719918"/>
                    </a:lnTo>
                    <a:cubicBezTo>
                      <a:pt x="2948078" y="794428"/>
                      <a:pt x="2856512" y="886131"/>
                      <a:pt x="2743816" y="998997"/>
                    </a:cubicBezTo>
                    <a:cubicBezTo>
                      <a:pt x="2651764" y="1096611"/>
                      <a:pt x="2527222" y="1139995"/>
                      <a:pt x="2402681" y="1139995"/>
                    </a:cubicBezTo>
                    <a:cubicBezTo>
                      <a:pt x="2278140" y="1139995"/>
                      <a:pt x="2153599" y="1096611"/>
                      <a:pt x="2061547" y="998997"/>
                    </a:cubicBezTo>
                    <a:cubicBezTo>
                      <a:pt x="2061547" y="998997"/>
                      <a:pt x="2061547" y="998997"/>
                      <a:pt x="1460500" y="397045"/>
                    </a:cubicBezTo>
                    <a:lnTo>
                      <a:pt x="1464581" y="397045"/>
                    </a:lnTo>
                    <a:lnTo>
                      <a:pt x="1415958" y="347636"/>
                    </a:lnTo>
                    <a:cubicBezTo>
                      <a:pt x="1394556" y="325888"/>
                      <a:pt x="1371728" y="302690"/>
                      <a:pt x="1347378" y="277946"/>
                    </a:cubicBezTo>
                    <a:cubicBezTo>
                      <a:pt x="1233743" y="169480"/>
                      <a:pt x="1049764" y="169480"/>
                      <a:pt x="941541" y="277946"/>
                    </a:cubicBezTo>
                    <a:cubicBezTo>
                      <a:pt x="941541" y="277946"/>
                      <a:pt x="941541" y="277946"/>
                      <a:pt x="281380" y="939594"/>
                    </a:cubicBezTo>
                    <a:cubicBezTo>
                      <a:pt x="227268" y="993828"/>
                      <a:pt x="200213" y="1064331"/>
                      <a:pt x="200213" y="1140258"/>
                    </a:cubicBezTo>
                    <a:cubicBezTo>
                      <a:pt x="200213" y="1221608"/>
                      <a:pt x="227268" y="1292112"/>
                      <a:pt x="281380" y="1346345"/>
                    </a:cubicBezTo>
                    <a:cubicBezTo>
                      <a:pt x="281380" y="1346345"/>
                      <a:pt x="281380" y="1346345"/>
                      <a:pt x="941541" y="2007993"/>
                    </a:cubicBezTo>
                    <a:cubicBezTo>
                      <a:pt x="995652" y="2062226"/>
                      <a:pt x="1071409" y="2089343"/>
                      <a:pt x="1141754" y="2089343"/>
                    </a:cubicBezTo>
                    <a:cubicBezTo>
                      <a:pt x="1141754" y="2089343"/>
                      <a:pt x="1141754" y="2089343"/>
                      <a:pt x="1141754" y="2284583"/>
                    </a:cubicBezTo>
                    <a:cubicBezTo>
                      <a:pt x="1017297" y="2284583"/>
                      <a:pt x="898252" y="2241196"/>
                      <a:pt x="800851" y="2143576"/>
                    </a:cubicBezTo>
                    <a:cubicBezTo>
                      <a:pt x="800851" y="2143576"/>
                      <a:pt x="800851" y="2143576"/>
                      <a:pt x="140690" y="1481929"/>
                    </a:cubicBezTo>
                    <a:cubicBezTo>
                      <a:pt x="54111" y="1395155"/>
                      <a:pt x="0" y="1270418"/>
                      <a:pt x="0" y="1140258"/>
                    </a:cubicBezTo>
                    <a:cubicBezTo>
                      <a:pt x="0" y="1015521"/>
                      <a:pt x="54111" y="890784"/>
                      <a:pt x="140690" y="798587"/>
                    </a:cubicBezTo>
                    <a:cubicBezTo>
                      <a:pt x="140690" y="798587"/>
                      <a:pt x="140690" y="798587"/>
                      <a:pt x="800851" y="142363"/>
                    </a:cubicBezTo>
                    <a:cubicBezTo>
                      <a:pt x="895546" y="47454"/>
                      <a:pt x="1018650" y="0"/>
                      <a:pt x="114175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7" name="îṣḷíḋé">
                <a:extLst>
                  <a:ext uri="{FF2B5EF4-FFF2-40B4-BE49-F238E27FC236}">
                    <a16:creationId xmlns:a16="http://schemas.microsoft.com/office/drawing/2014/main" id="{0F9551A6-BEE8-4369-83B6-F2E95CAA9922}"/>
                  </a:ext>
                </a:extLst>
              </p:cNvPr>
              <p:cNvSpPr/>
              <p:nvPr/>
            </p:nvSpPr>
            <p:spPr bwMode="auto">
              <a:xfrm rot="16200000" flipV="1">
                <a:off x="5683171" y="2816386"/>
                <a:ext cx="3459987" cy="1644326"/>
              </a:xfrm>
              <a:custGeom>
                <a:avLst/>
                <a:gdLst>
                  <a:gd name="connsiteX0" fmla="*/ 1141754 w 4807214"/>
                  <a:gd name="connsiteY0" fmla="*/ 0 h 2284583"/>
                  <a:gd name="connsiteX1" fmla="*/ 1482657 w 4807214"/>
                  <a:gd name="connsiteY1" fmla="*/ 142363 h 2284583"/>
                  <a:gd name="connsiteX2" fmla="*/ 1837912 w 4807214"/>
                  <a:gd name="connsiteY2" fmla="*/ 498418 h 2284583"/>
                  <a:gd name="connsiteX3" fmla="*/ 1884770 w 4807214"/>
                  <a:gd name="connsiteY3" fmla="*/ 545381 h 2284583"/>
                  <a:gd name="connsiteX4" fmla="*/ 1887979 w 4807214"/>
                  <a:gd name="connsiteY4" fmla="*/ 548595 h 2284583"/>
                  <a:gd name="connsiteX5" fmla="*/ 2202332 w 4807214"/>
                  <a:gd name="connsiteY5" fmla="*/ 863423 h 2284583"/>
                  <a:gd name="connsiteX6" fmla="*/ 2603030 w 4807214"/>
                  <a:gd name="connsiteY6" fmla="*/ 863423 h 2284583"/>
                  <a:gd name="connsiteX7" fmla="*/ 3068706 w 4807214"/>
                  <a:gd name="connsiteY7" fmla="*/ 397045 h 2284583"/>
                  <a:gd name="connsiteX8" fmla="*/ 3071483 w 4807214"/>
                  <a:gd name="connsiteY8" fmla="*/ 397045 h 2284583"/>
                  <a:gd name="connsiteX9" fmla="*/ 3079823 w 4807214"/>
                  <a:gd name="connsiteY9" fmla="*/ 388773 h 2284583"/>
                  <a:gd name="connsiteX10" fmla="*/ 3328250 w 4807214"/>
                  <a:gd name="connsiteY10" fmla="*/ 142363 h 2284583"/>
                  <a:gd name="connsiteX11" fmla="*/ 4010224 w 4807214"/>
                  <a:gd name="connsiteY11" fmla="*/ 142363 h 2284583"/>
                  <a:gd name="connsiteX12" fmla="*/ 4665136 w 4807214"/>
                  <a:gd name="connsiteY12" fmla="*/ 798587 h 2284583"/>
                  <a:gd name="connsiteX13" fmla="*/ 4665136 w 4807214"/>
                  <a:gd name="connsiteY13" fmla="*/ 1481929 h 2284583"/>
                  <a:gd name="connsiteX14" fmla="*/ 4010224 w 4807214"/>
                  <a:gd name="connsiteY14" fmla="*/ 2143576 h 2284583"/>
                  <a:gd name="connsiteX15" fmla="*/ 3701712 w 4807214"/>
                  <a:gd name="connsiteY15" fmla="*/ 2284583 h 2284583"/>
                  <a:gd name="connsiteX16" fmla="*/ 3701712 w 4807214"/>
                  <a:gd name="connsiteY16" fmla="*/ 2089343 h 2284583"/>
                  <a:gd name="connsiteX17" fmla="*/ 3869499 w 4807214"/>
                  <a:gd name="connsiteY17" fmla="*/ 2007993 h 2284583"/>
                  <a:gd name="connsiteX18" fmla="*/ 4529824 w 4807214"/>
                  <a:gd name="connsiteY18" fmla="*/ 1346345 h 2284583"/>
                  <a:gd name="connsiteX19" fmla="*/ 4529824 w 4807214"/>
                  <a:gd name="connsiteY19" fmla="*/ 939594 h 2284583"/>
                  <a:gd name="connsiteX20" fmla="*/ 3869499 w 4807214"/>
                  <a:gd name="connsiteY20" fmla="*/ 277946 h 2284583"/>
                  <a:gd name="connsiteX21" fmla="*/ 3463562 w 4807214"/>
                  <a:gd name="connsiteY21" fmla="*/ 277946 h 2284583"/>
                  <a:gd name="connsiteX22" fmla="*/ 3073862 w 4807214"/>
                  <a:gd name="connsiteY22" fmla="*/ 673851 h 2284583"/>
                  <a:gd name="connsiteX23" fmla="*/ 3069465 w 4807214"/>
                  <a:gd name="connsiteY23" fmla="*/ 673851 h 2284583"/>
                  <a:gd name="connsiteX24" fmla="*/ 3068473 w 4807214"/>
                  <a:gd name="connsiteY24" fmla="*/ 673851 h 2284583"/>
                  <a:gd name="connsiteX25" fmla="*/ 3022475 w 4807214"/>
                  <a:gd name="connsiteY25" fmla="*/ 719918 h 2284583"/>
                  <a:gd name="connsiteX26" fmla="*/ 2743816 w 4807214"/>
                  <a:gd name="connsiteY26" fmla="*/ 998997 h 2284583"/>
                  <a:gd name="connsiteX27" fmla="*/ 2402681 w 4807214"/>
                  <a:gd name="connsiteY27" fmla="*/ 1139995 h 2284583"/>
                  <a:gd name="connsiteX28" fmla="*/ 2061547 w 4807214"/>
                  <a:gd name="connsiteY28" fmla="*/ 998997 h 2284583"/>
                  <a:gd name="connsiteX29" fmla="*/ 1460500 w 4807214"/>
                  <a:gd name="connsiteY29" fmla="*/ 397045 h 2284583"/>
                  <a:gd name="connsiteX30" fmla="*/ 1464581 w 4807214"/>
                  <a:gd name="connsiteY30" fmla="*/ 397045 h 2284583"/>
                  <a:gd name="connsiteX31" fmla="*/ 1415958 w 4807214"/>
                  <a:gd name="connsiteY31" fmla="*/ 347636 h 2284583"/>
                  <a:gd name="connsiteX32" fmla="*/ 1347378 w 4807214"/>
                  <a:gd name="connsiteY32" fmla="*/ 277946 h 2284583"/>
                  <a:gd name="connsiteX33" fmla="*/ 941541 w 4807214"/>
                  <a:gd name="connsiteY33" fmla="*/ 277946 h 2284583"/>
                  <a:gd name="connsiteX34" fmla="*/ 281380 w 4807214"/>
                  <a:gd name="connsiteY34" fmla="*/ 939594 h 2284583"/>
                  <a:gd name="connsiteX35" fmla="*/ 200213 w 4807214"/>
                  <a:gd name="connsiteY35" fmla="*/ 1140258 h 2284583"/>
                  <a:gd name="connsiteX36" fmla="*/ 281380 w 4807214"/>
                  <a:gd name="connsiteY36" fmla="*/ 1346345 h 2284583"/>
                  <a:gd name="connsiteX37" fmla="*/ 941541 w 4807214"/>
                  <a:gd name="connsiteY37" fmla="*/ 2007993 h 2284583"/>
                  <a:gd name="connsiteX38" fmla="*/ 1141754 w 4807214"/>
                  <a:gd name="connsiteY38" fmla="*/ 2089343 h 2284583"/>
                  <a:gd name="connsiteX39" fmla="*/ 1141754 w 4807214"/>
                  <a:gd name="connsiteY39" fmla="*/ 2284583 h 2284583"/>
                  <a:gd name="connsiteX40" fmla="*/ 800851 w 4807214"/>
                  <a:gd name="connsiteY40" fmla="*/ 2143576 h 2284583"/>
                  <a:gd name="connsiteX41" fmla="*/ 140690 w 4807214"/>
                  <a:gd name="connsiteY41" fmla="*/ 1481929 h 2284583"/>
                  <a:gd name="connsiteX42" fmla="*/ 0 w 4807214"/>
                  <a:gd name="connsiteY42" fmla="*/ 1140258 h 2284583"/>
                  <a:gd name="connsiteX43" fmla="*/ 140690 w 4807214"/>
                  <a:gd name="connsiteY43" fmla="*/ 798587 h 2284583"/>
                  <a:gd name="connsiteX44" fmla="*/ 800851 w 4807214"/>
                  <a:gd name="connsiteY44" fmla="*/ 142363 h 2284583"/>
                  <a:gd name="connsiteX45" fmla="*/ 1141754 w 4807214"/>
                  <a:gd name="connsiteY45" fmla="*/ 0 h 228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07214" h="2284583">
                    <a:moveTo>
                      <a:pt x="1141754" y="0"/>
                    </a:moveTo>
                    <a:cubicBezTo>
                      <a:pt x="1264857" y="0"/>
                      <a:pt x="1387961" y="47454"/>
                      <a:pt x="1482657" y="142363"/>
                    </a:cubicBezTo>
                    <a:cubicBezTo>
                      <a:pt x="1482657" y="142363"/>
                      <a:pt x="1482657" y="142363"/>
                      <a:pt x="1837912" y="498418"/>
                    </a:cubicBezTo>
                    <a:lnTo>
                      <a:pt x="1884770" y="545381"/>
                    </a:lnTo>
                    <a:lnTo>
                      <a:pt x="1887979" y="548595"/>
                    </a:lnTo>
                    <a:cubicBezTo>
                      <a:pt x="1956761" y="617481"/>
                      <a:pt x="2056809" y="717680"/>
                      <a:pt x="2202332" y="863423"/>
                    </a:cubicBezTo>
                    <a:cubicBezTo>
                      <a:pt x="2310629" y="971882"/>
                      <a:pt x="2494733" y="971882"/>
                      <a:pt x="2603030" y="863423"/>
                    </a:cubicBezTo>
                    <a:lnTo>
                      <a:pt x="3068706" y="397045"/>
                    </a:lnTo>
                    <a:lnTo>
                      <a:pt x="3071483" y="397045"/>
                    </a:lnTo>
                    <a:lnTo>
                      <a:pt x="3079823" y="388773"/>
                    </a:lnTo>
                    <a:cubicBezTo>
                      <a:pt x="3146149" y="322986"/>
                      <a:pt x="3227780" y="242017"/>
                      <a:pt x="3328250" y="142363"/>
                    </a:cubicBezTo>
                    <a:cubicBezTo>
                      <a:pt x="3512275" y="-47454"/>
                      <a:pt x="3820787" y="-47454"/>
                      <a:pt x="4010224" y="142363"/>
                    </a:cubicBezTo>
                    <a:cubicBezTo>
                      <a:pt x="4010224" y="142363"/>
                      <a:pt x="4010224" y="142363"/>
                      <a:pt x="4665136" y="798587"/>
                    </a:cubicBezTo>
                    <a:cubicBezTo>
                      <a:pt x="4854574" y="988404"/>
                      <a:pt x="4854574" y="1297535"/>
                      <a:pt x="4665136" y="1481929"/>
                    </a:cubicBezTo>
                    <a:cubicBezTo>
                      <a:pt x="4665136" y="1481929"/>
                      <a:pt x="4665136" y="1481929"/>
                      <a:pt x="4010224" y="2143576"/>
                    </a:cubicBezTo>
                    <a:cubicBezTo>
                      <a:pt x="3923624" y="2230350"/>
                      <a:pt x="3809962" y="2279160"/>
                      <a:pt x="3701712" y="2284583"/>
                    </a:cubicBezTo>
                    <a:cubicBezTo>
                      <a:pt x="3701712" y="2284583"/>
                      <a:pt x="3701712" y="2284583"/>
                      <a:pt x="3701712" y="2089343"/>
                    </a:cubicBezTo>
                    <a:cubicBezTo>
                      <a:pt x="3761249" y="2078496"/>
                      <a:pt x="3820787" y="2051379"/>
                      <a:pt x="3869499" y="2007993"/>
                    </a:cubicBezTo>
                    <a:cubicBezTo>
                      <a:pt x="3869499" y="2007993"/>
                      <a:pt x="3869499" y="2007993"/>
                      <a:pt x="4529824" y="1346345"/>
                    </a:cubicBezTo>
                    <a:cubicBezTo>
                      <a:pt x="4638074" y="1232455"/>
                      <a:pt x="4638074" y="1053485"/>
                      <a:pt x="4529824" y="939594"/>
                    </a:cubicBezTo>
                    <a:cubicBezTo>
                      <a:pt x="4529824" y="939594"/>
                      <a:pt x="4529824" y="939594"/>
                      <a:pt x="3869499" y="277946"/>
                    </a:cubicBezTo>
                    <a:cubicBezTo>
                      <a:pt x="3755837" y="169480"/>
                      <a:pt x="3577225" y="169480"/>
                      <a:pt x="3463562" y="277946"/>
                    </a:cubicBezTo>
                    <a:cubicBezTo>
                      <a:pt x="3463562" y="277946"/>
                      <a:pt x="3463562" y="277946"/>
                      <a:pt x="3073862" y="673851"/>
                    </a:cubicBezTo>
                    <a:cubicBezTo>
                      <a:pt x="3073862" y="673851"/>
                      <a:pt x="3073862" y="673851"/>
                      <a:pt x="3069465" y="673851"/>
                    </a:cubicBezTo>
                    <a:lnTo>
                      <a:pt x="3068473" y="673851"/>
                    </a:lnTo>
                    <a:lnTo>
                      <a:pt x="3022475" y="719918"/>
                    </a:lnTo>
                    <a:cubicBezTo>
                      <a:pt x="2948078" y="794428"/>
                      <a:pt x="2856512" y="886131"/>
                      <a:pt x="2743816" y="998997"/>
                    </a:cubicBezTo>
                    <a:cubicBezTo>
                      <a:pt x="2651764" y="1096611"/>
                      <a:pt x="2527222" y="1139995"/>
                      <a:pt x="2402681" y="1139995"/>
                    </a:cubicBezTo>
                    <a:cubicBezTo>
                      <a:pt x="2278140" y="1139995"/>
                      <a:pt x="2153599" y="1096611"/>
                      <a:pt x="2061547" y="998997"/>
                    </a:cubicBezTo>
                    <a:cubicBezTo>
                      <a:pt x="2061547" y="998997"/>
                      <a:pt x="2061547" y="998997"/>
                      <a:pt x="1460500" y="397045"/>
                    </a:cubicBezTo>
                    <a:lnTo>
                      <a:pt x="1464581" y="397045"/>
                    </a:lnTo>
                    <a:lnTo>
                      <a:pt x="1415958" y="347636"/>
                    </a:lnTo>
                    <a:cubicBezTo>
                      <a:pt x="1394556" y="325888"/>
                      <a:pt x="1371728" y="302690"/>
                      <a:pt x="1347378" y="277946"/>
                    </a:cubicBezTo>
                    <a:cubicBezTo>
                      <a:pt x="1233743" y="169480"/>
                      <a:pt x="1049764" y="169480"/>
                      <a:pt x="941541" y="277946"/>
                    </a:cubicBezTo>
                    <a:cubicBezTo>
                      <a:pt x="941541" y="277946"/>
                      <a:pt x="941541" y="277946"/>
                      <a:pt x="281380" y="939594"/>
                    </a:cubicBezTo>
                    <a:cubicBezTo>
                      <a:pt x="227268" y="993828"/>
                      <a:pt x="200213" y="1064331"/>
                      <a:pt x="200213" y="1140258"/>
                    </a:cubicBezTo>
                    <a:cubicBezTo>
                      <a:pt x="200213" y="1221608"/>
                      <a:pt x="227268" y="1292112"/>
                      <a:pt x="281380" y="1346345"/>
                    </a:cubicBezTo>
                    <a:cubicBezTo>
                      <a:pt x="281380" y="1346345"/>
                      <a:pt x="281380" y="1346345"/>
                      <a:pt x="941541" y="2007993"/>
                    </a:cubicBezTo>
                    <a:cubicBezTo>
                      <a:pt x="995652" y="2062226"/>
                      <a:pt x="1071409" y="2089343"/>
                      <a:pt x="1141754" y="2089343"/>
                    </a:cubicBezTo>
                    <a:cubicBezTo>
                      <a:pt x="1141754" y="2089343"/>
                      <a:pt x="1141754" y="2089343"/>
                      <a:pt x="1141754" y="2284583"/>
                    </a:cubicBezTo>
                    <a:cubicBezTo>
                      <a:pt x="1017297" y="2284583"/>
                      <a:pt x="898252" y="2241196"/>
                      <a:pt x="800851" y="2143576"/>
                    </a:cubicBezTo>
                    <a:cubicBezTo>
                      <a:pt x="800851" y="2143576"/>
                      <a:pt x="800851" y="2143576"/>
                      <a:pt x="140690" y="1481929"/>
                    </a:cubicBezTo>
                    <a:cubicBezTo>
                      <a:pt x="54111" y="1395155"/>
                      <a:pt x="0" y="1270418"/>
                      <a:pt x="0" y="1140258"/>
                    </a:cubicBezTo>
                    <a:cubicBezTo>
                      <a:pt x="0" y="1015521"/>
                      <a:pt x="54111" y="890784"/>
                      <a:pt x="140690" y="798587"/>
                    </a:cubicBezTo>
                    <a:cubicBezTo>
                      <a:pt x="140690" y="798587"/>
                      <a:pt x="140690" y="798587"/>
                      <a:pt x="800851" y="142363"/>
                    </a:cubicBezTo>
                    <a:cubicBezTo>
                      <a:pt x="895546" y="47454"/>
                      <a:pt x="1018650" y="0"/>
                      <a:pt x="114175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grpSp>
            <p:nvGrpSpPr>
              <p:cNvPr id="18" name="iSḷïḑé">
                <a:extLst>
                  <a:ext uri="{FF2B5EF4-FFF2-40B4-BE49-F238E27FC236}">
                    <a16:creationId xmlns:a16="http://schemas.microsoft.com/office/drawing/2014/main" id="{2771CCF7-9A7E-459B-A85B-D3518EFF8D99}"/>
                  </a:ext>
                </a:extLst>
              </p:cNvPr>
              <p:cNvGrpSpPr/>
              <p:nvPr/>
            </p:nvGrpSpPr>
            <p:grpSpPr>
              <a:xfrm>
                <a:off x="5573324" y="3034019"/>
                <a:ext cx="1045351" cy="1045351"/>
                <a:chOff x="5644341" y="3186892"/>
                <a:chExt cx="903318" cy="903318"/>
              </a:xfrm>
            </p:grpSpPr>
            <p:sp>
              <p:nvSpPr>
                <p:cNvPr id="23" name="ïṩḷiḑe">
                  <a:extLst>
                    <a:ext uri="{FF2B5EF4-FFF2-40B4-BE49-F238E27FC236}">
                      <a16:creationId xmlns:a16="http://schemas.microsoft.com/office/drawing/2014/main" id="{EFC9FB7C-6810-4C5E-849E-BFF78107CD0B}"/>
                    </a:ext>
                  </a:extLst>
                </p:cNvPr>
                <p:cNvSpPr/>
                <p:nvPr/>
              </p:nvSpPr>
              <p:spPr>
                <a:xfrm>
                  <a:off x="5644341" y="3186892"/>
                  <a:ext cx="903318" cy="903318"/>
                </a:xfrm>
                <a:prstGeom prst="ellipse">
                  <a:avLst/>
                </a:prstGeom>
                <a:solidFill>
                  <a:schemeClr val="accent1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sļiḑé">
                  <a:extLst>
                    <a:ext uri="{FF2B5EF4-FFF2-40B4-BE49-F238E27FC236}">
                      <a16:creationId xmlns:a16="http://schemas.microsoft.com/office/drawing/2014/main" id="{FEFFCE59-EE59-4427-A7F4-7184E643B306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5848714" y="3409772"/>
                  <a:ext cx="494573" cy="457560"/>
                </a:xfrm>
                <a:custGeom>
                  <a:avLst/>
                  <a:gdLst/>
                  <a:ahLst/>
                  <a:cxnLst>
                    <a:cxn ang="0">
                      <a:pos x="39" y="36"/>
                    </a:cxn>
                    <a:cxn ang="0">
                      <a:pos x="41" y="44"/>
                    </a:cxn>
                    <a:cxn ang="0">
                      <a:pos x="35" y="50"/>
                    </a:cxn>
                    <a:cxn ang="0">
                      <a:pos x="27" y="53"/>
                    </a:cxn>
                    <a:cxn ang="0">
                      <a:pos x="18" y="53"/>
                    </a:cxn>
                    <a:cxn ang="0">
                      <a:pos x="11" y="50"/>
                    </a:cxn>
                    <a:cxn ang="0">
                      <a:pos x="4" y="44"/>
                    </a:cxn>
                    <a:cxn ang="0">
                      <a:pos x="6" y="36"/>
                    </a:cxn>
                    <a:cxn ang="0">
                      <a:pos x="0" y="28"/>
                    </a:cxn>
                    <a:cxn ang="0">
                      <a:pos x="7" y="23"/>
                    </a:cxn>
                    <a:cxn ang="0">
                      <a:pos x="4" y="18"/>
                    </a:cxn>
                    <a:cxn ang="0">
                      <a:pos x="15" y="16"/>
                    </a:cxn>
                    <a:cxn ang="0">
                      <a:pos x="19" y="8"/>
                    </a:cxn>
                    <a:cxn ang="0">
                      <a:pos x="28" y="15"/>
                    </a:cxn>
                    <a:cxn ang="0">
                      <a:pos x="35" y="12"/>
                    </a:cxn>
                    <a:cxn ang="0">
                      <a:pos x="41" y="19"/>
                    </a:cxn>
                    <a:cxn ang="0">
                      <a:pos x="45" y="27"/>
                    </a:cxn>
                    <a:cxn ang="0">
                      <a:pos x="23" y="22"/>
                    </a:cxn>
                    <a:cxn ang="0">
                      <a:pos x="32" y="31"/>
                    </a:cxn>
                    <a:cxn ang="0">
                      <a:pos x="63" y="16"/>
                    </a:cxn>
                    <a:cxn ang="0">
                      <a:pos x="64" y="24"/>
                    </a:cxn>
                    <a:cxn ang="0">
                      <a:pos x="55" y="22"/>
                    </a:cxn>
                    <a:cxn ang="0">
                      <a:pos x="46" y="24"/>
                    </a:cxn>
                    <a:cxn ang="0">
                      <a:pos x="46" y="16"/>
                    </a:cxn>
                    <a:cxn ang="0">
                      <a:pos x="46" y="9"/>
                    </a:cxn>
                    <a:cxn ang="0">
                      <a:pos x="46" y="2"/>
                    </a:cxn>
                    <a:cxn ang="0">
                      <a:pos x="55" y="4"/>
                    </a:cxn>
                    <a:cxn ang="0">
                      <a:pos x="59" y="0"/>
                    </a:cxn>
                    <a:cxn ang="0">
                      <a:pos x="62" y="7"/>
                    </a:cxn>
                    <a:cxn ang="0">
                      <a:pos x="68" y="15"/>
                    </a:cxn>
                    <a:cxn ang="0">
                      <a:pos x="62" y="55"/>
                    </a:cxn>
                    <a:cxn ang="0">
                      <a:pos x="59" y="63"/>
                    </a:cxn>
                    <a:cxn ang="0">
                      <a:pos x="54" y="59"/>
                    </a:cxn>
                    <a:cxn ang="0">
                      <a:pos x="45" y="60"/>
                    </a:cxn>
                    <a:cxn ang="0">
                      <a:pos x="41" y="52"/>
                    </a:cxn>
                    <a:cxn ang="0">
                      <a:pos x="47" y="44"/>
                    </a:cxn>
                    <a:cxn ang="0">
                      <a:pos x="50" y="36"/>
                    </a:cxn>
                    <a:cxn ang="0">
                      <a:pos x="56" y="40"/>
                    </a:cxn>
                    <a:cxn ang="0">
                      <a:pos x="64" y="39"/>
                    </a:cxn>
                    <a:cxn ang="0">
                      <a:pos x="63" y="46"/>
                    </a:cxn>
                    <a:cxn ang="0">
                      <a:pos x="55" y="8"/>
                    </a:cxn>
                    <a:cxn ang="0">
                      <a:pos x="59" y="13"/>
                    </a:cxn>
                    <a:cxn ang="0">
                      <a:pos x="50" y="49"/>
                    </a:cxn>
                    <a:cxn ang="0">
                      <a:pos x="55" y="45"/>
                    </a:cxn>
                  </a:cxnLst>
                  <a:rect l="0" t="0" r="r" b="b"/>
                  <a:pathLst>
                    <a:path w="68" h="63">
                      <a:moveTo>
                        <a:pt x="45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7"/>
                        <a:pt x="38" y="38"/>
                        <a:pt x="38" y="39"/>
                      </a:cubicBezTo>
                      <a:cubicBezTo>
                        <a:pt x="39" y="41"/>
                        <a:pt x="40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41" y="44"/>
                        <a:pt x="41" y="44"/>
                        <a:pt x="41" y="45"/>
                      </a:cubicBezTo>
                      <a:cubicBezTo>
                        <a:pt x="40" y="46"/>
                        <a:pt x="36" y="50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0" y="47"/>
                        <a:pt x="29" y="47"/>
                        <a:pt x="28" y="48"/>
                      </a:cubicBezTo>
                      <a:cubicBezTo>
                        <a:pt x="28" y="49"/>
                        <a:pt x="27" y="51"/>
                        <a:pt x="27" y="53"/>
                      </a:cubicBezTo>
                      <a:cubicBezTo>
                        <a:pt x="27" y="54"/>
                        <a:pt x="26" y="54"/>
                        <a:pt x="26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8" y="54"/>
                        <a:pt x="18" y="53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16" y="47"/>
                        <a:pt x="16" y="47"/>
                        <a:pt x="15" y="47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0" y="50"/>
                        <a:pt x="10" y="50"/>
                        <a:pt x="10" y="50"/>
                      </a:cubicBezTo>
                      <a:cubicBezTo>
                        <a:pt x="10" y="50"/>
                        <a:pt x="9" y="50"/>
                        <a:pt x="9" y="50"/>
                      </a:cubicBezTo>
                      <a:cubicBezTo>
                        <a:pt x="8" y="49"/>
                        <a:pt x="4" y="45"/>
                        <a:pt x="4" y="44"/>
                      </a:cubicBezTo>
                      <a:cubicBezTo>
                        <a:pt x="4" y="44"/>
                        <a:pt x="4" y="44"/>
                        <a:pt x="4" y="43"/>
                      </a:cubicBezTo>
                      <a:cubicBezTo>
                        <a:pt x="5" y="42"/>
                        <a:pt x="6" y="41"/>
                        <a:pt x="7" y="39"/>
                      </a:cubicBezTo>
                      <a:cubicBezTo>
                        <a:pt x="7" y="38"/>
                        <a:pt x="6" y="37"/>
                        <a:pt x="6" y="36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5"/>
                        <a:pt x="0" y="34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7"/>
                        <a:pt x="0" y="27"/>
                        <a:pt x="1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7" y="24"/>
                        <a:pt x="7" y="23"/>
                      </a:cubicBezTo>
                      <a:cubicBezTo>
                        <a:pt x="6" y="22"/>
                        <a:pt x="5" y="20"/>
                        <a:pt x="4" y="19"/>
                      </a:cubicBezTo>
                      <a:cubicBezTo>
                        <a:pt x="4" y="19"/>
                        <a:pt x="4" y="19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5" y="17"/>
                        <a:pt x="9" y="12"/>
                        <a:pt x="10" y="12"/>
                      </a:cubicBezTo>
                      <a:cubicBezTo>
                        <a:pt x="10" y="12"/>
                        <a:pt x="10" y="12"/>
                        <a:pt x="11" y="13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5"/>
                        <a:pt x="16" y="15"/>
                        <a:pt x="17" y="15"/>
                      </a:cubicBezTo>
                      <a:cubicBezTo>
                        <a:pt x="18" y="13"/>
                        <a:pt x="18" y="11"/>
                        <a:pt x="18" y="9"/>
                      </a:cubicBezTo>
                      <a:cubicBezTo>
                        <a:pt x="18" y="9"/>
                        <a:pt x="19" y="8"/>
                        <a:pt x="19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7" y="9"/>
                        <a:pt x="27" y="9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9" y="15"/>
                        <a:pt x="30" y="15"/>
                        <a:pt x="31" y="16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7" y="13"/>
                        <a:pt x="41" y="17"/>
                        <a:pt x="41" y="1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cubicBezTo>
                        <a:pt x="40" y="20"/>
                        <a:pt x="39" y="22"/>
                        <a:pt x="38" y="23"/>
                      </a:cubicBezTo>
                      <a:cubicBezTo>
                        <a:pt x="38" y="24"/>
                        <a:pt x="39" y="25"/>
                        <a:pt x="39" y="2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27"/>
                        <a:pt x="45" y="27"/>
                        <a:pt x="45" y="28"/>
                      </a:cubicBezTo>
                      <a:lnTo>
                        <a:pt x="45" y="35"/>
                      </a:lnTo>
                      <a:close/>
                      <a:moveTo>
                        <a:pt x="23" y="22"/>
                      </a:moveTo>
                      <a:cubicBezTo>
                        <a:pt x="18" y="22"/>
                        <a:pt x="13" y="26"/>
                        <a:pt x="13" y="31"/>
                      </a:cubicBezTo>
                      <a:cubicBezTo>
                        <a:pt x="13" y="36"/>
                        <a:pt x="18" y="40"/>
                        <a:pt x="23" y="40"/>
                      </a:cubicBezTo>
                      <a:cubicBezTo>
                        <a:pt x="28" y="40"/>
                        <a:pt x="32" y="36"/>
                        <a:pt x="32" y="31"/>
                      </a:cubicBezTo>
                      <a:cubicBezTo>
                        <a:pt x="32" y="26"/>
                        <a:pt x="28" y="22"/>
                        <a:pt x="23" y="22"/>
                      </a:cubicBezTo>
                      <a:close/>
                      <a:moveTo>
                        <a:pt x="68" y="15"/>
                      </a:moveTo>
                      <a:cubicBezTo>
                        <a:pt x="68" y="16"/>
                        <a:pt x="64" y="16"/>
                        <a:pt x="63" y="16"/>
                      </a:cubicBezTo>
                      <a:cubicBezTo>
                        <a:pt x="63" y="17"/>
                        <a:pt x="62" y="18"/>
                        <a:pt x="62" y="18"/>
                      </a:cubicBezTo>
                      <a:cubicBezTo>
                        <a:pt x="62" y="19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4"/>
                      </a:cubicBezTo>
                      <a:cubicBezTo>
                        <a:pt x="63" y="24"/>
                        <a:pt x="59" y="26"/>
                        <a:pt x="59" y="26"/>
                      </a:cubicBezTo>
                      <a:cubicBezTo>
                        <a:pt x="59" y="26"/>
                        <a:pt x="56" y="22"/>
                        <a:pt x="56" y="22"/>
                      </a:cubicBezTo>
                      <a:cubicBezTo>
                        <a:pt x="55" y="22"/>
                        <a:pt x="55" y="22"/>
                        <a:pt x="55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3" y="22"/>
                        <a:pt x="50" y="26"/>
                        <a:pt x="50" y="26"/>
                      </a:cubicBezTo>
                      <a:cubicBezTo>
                        <a:pt x="50" y="26"/>
                        <a:pt x="46" y="24"/>
                        <a:pt x="46" y="24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23"/>
                        <a:pt x="47" y="19"/>
                        <a:pt x="47" y="18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5" y="16"/>
                        <a:pt x="41" y="16"/>
                        <a:pt x="41" y="1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5" y="9"/>
                        <a:pt x="46" y="9"/>
                      </a:cubicBezTo>
                      <a:cubicBezTo>
                        <a:pt x="46" y="9"/>
                        <a:pt x="47" y="8"/>
                        <a:pt x="47" y="7"/>
                      </a:cubicBezTo>
                      <a:cubicBezTo>
                        <a:pt x="47" y="7"/>
                        <a:pt x="45" y="3"/>
                        <a:pt x="45" y="2"/>
                      </a:cubicBezTo>
                      <a:cubicBezTo>
                        <a:pt x="45" y="2"/>
                        <a:pt x="45" y="2"/>
                        <a:pt x="46" y="2"/>
                      </a:cubicBezTo>
                      <a:cubicBezTo>
                        <a:pt x="46" y="2"/>
                        <a:pt x="50" y="0"/>
                        <a:pt x="50" y="0"/>
                      </a:cubicBezTo>
                      <a:cubicBezTo>
                        <a:pt x="50" y="0"/>
                        <a:pt x="53" y="3"/>
                        <a:pt x="54" y="4"/>
                      </a:cubicBezTo>
                      <a:cubicBezTo>
                        <a:pt x="54" y="4"/>
                        <a:pt x="54" y="4"/>
                        <a:pt x="55" y="4"/>
                      </a:cubicBezTo>
                      <a:cubicBezTo>
                        <a:pt x="55" y="4"/>
                        <a:pt x="55" y="4"/>
                        <a:pt x="56" y="4"/>
                      </a:cubicBezTo>
                      <a:cubicBezTo>
                        <a:pt x="57" y="2"/>
                        <a:pt x="58" y="1"/>
                        <a:pt x="5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0"/>
                        <a:pt x="63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4" y="3"/>
                        <a:pt x="62" y="7"/>
                        <a:pt x="62" y="7"/>
                      </a:cubicBezTo>
                      <a:cubicBezTo>
                        <a:pt x="62" y="8"/>
                        <a:pt x="63" y="9"/>
                        <a:pt x="63" y="9"/>
                      </a:cubicBezTo>
                      <a:cubicBezTo>
                        <a:pt x="64" y="9"/>
                        <a:pt x="68" y="10"/>
                        <a:pt x="68" y="10"/>
                      </a:cubicBezTo>
                      <a:lnTo>
                        <a:pt x="68" y="15"/>
                      </a:lnTo>
                      <a:close/>
                      <a:moveTo>
                        <a:pt x="68" y="52"/>
                      </a:moveTo>
                      <a:cubicBezTo>
                        <a:pt x="68" y="52"/>
                        <a:pt x="64" y="53"/>
                        <a:pt x="63" y="53"/>
                      </a:cubicBezTo>
                      <a:cubicBezTo>
                        <a:pt x="63" y="54"/>
                        <a:pt x="62" y="54"/>
                        <a:pt x="62" y="55"/>
                      </a:cubicBezTo>
                      <a:cubicBezTo>
                        <a:pt x="62" y="56"/>
                        <a:pt x="64" y="59"/>
                        <a:pt x="64" y="60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0"/>
                        <a:pt x="59" y="63"/>
                        <a:pt x="59" y="63"/>
                      </a:cubicBezTo>
                      <a:cubicBezTo>
                        <a:pt x="59" y="63"/>
                        <a:pt x="56" y="59"/>
                        <a:pt x="56" y="59"/>
                      </a:cubicBezTo>
                      <a:cubicBezTo>
                        <a:pt x="55" y="59"/>
                        <a:pt x="55" y="59"/>
                        <a:pt x="55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3" y="59"/>
                        <a:pt x="50" y="63"/>
                        <a:pt x="50" y="63"/>
                      </a:cubicBezTo>
                      <a:cubicBezTo>
                        <a:pt x="50" y="63"/>
                        <a:pt x="46" y="60"/>
                        <a:pt x="46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59"/>
                        <a:pt x="47" y="56"/>
                        <a:pt x="47" y="55"/>
                      </a:cubicBezTo>
                      <a:cubicBezTo>
                        <a:pt x="47" y="54"/>
                        <a:pt x="46" y="54"/>
                        <a:pt x="46" y="53"/>
                      </a:cubicBezTo>
                      <a:cubicBezTo>
                        <a:pt x="45" y="53"/>
                        <a:pt x="41" y="52"/>
                        <a:pt x="41" y="52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1" y="46"/>
                        <a:pt x="45" y="46"/>
                        <a:pt x="46" y="46"/>
                      </a:cubicBezTo>
                      <a:cubicBezTo>
                        <a:pt x="46" y="45"/>
                        <a:pt x="47" y="45"/>
                        <a:pt x="47" y="44"/>
                      </a:cubicBezTo>
                      <a:cubicBezTo>
                        <a:pt x="47" y="43"/>
                        <a:pt x="45" y="40"/>
                        <a:pt x="45" y="39"/>
                      </a:cubicBezTo>
                      <a:cubicBezTo>
                        <a:pt x="45" y="39"/>
                        <a:pt x="45" y="39"/>
                        <a:pt x="46" y="39"/>
                      </a:cubicBezTo>
                      <a:cubicBezTo>
                        <a:pt x="46" y="39"/>
                        <a:pt x="50" y="36"/>
                        <a:pt x="50" y="36"/>
                      </a:cubicBezTo>
                      <a:cubicBezTo>
                        <a:pt x="50" y="36"/>
                        <a:pt x="53" y="40"/>
                        <a:pt x="54" y="40"/>
                      </a:cubicBezTo>
                      <a:cubicBezTo>
                        <a:pt x="54" y="40"/>
                        <a:pt x="54" y="40"/>
                        <a:pt x="55" y="40"/>
                      </a:cubicBezTo>
                      <a:cubicBezTo>
                        <a:pt x="55" y="40"/>
                        <a:pt x="55" y="40"/>
                        <a:pt x="56" y="40"/>
                      </a:cubicBezTo>
                      <a:cubicBezTo>
                        <a:pt x="57" y="39"/>
                        <a:pt x="58" y="38"/>
                        <a:pt x="59" y="36"/>
                      </a:cubicBezTo>
                      <a:cubicBezTo>
                        <a:pt x="59" y="36"/>
                        <a:pt x="59" y="36"/>
                        <a:pt x="59" y="36"/>
                      </a:cubicBezTo>
                      <a:cubicBezTo>
                        <a:pt x="59" y="36"/>
                        <a:pt x="63" y="39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40"/>
                        <a:pt x="62" y="43"/>
                        <a:pt x="62" y="44"/>
                      </a:cubicBezTo>
                      <a:cubicBezTo>
                        <a:pt x="62" y="45"/>
                        <a:pt x="63" y="45"/>
                        <a:pt x="63" y="46"/>
                      </a:cubicBezTo>
                      <a:cubicBezTo>
                        <a:pt x="64" y="46"/>
                        <a:pt x="68" y="46"/>
                        <a:pt x="68" y="47"/>
                      </a:cubicBezTo>
                      <a:lnTo>
                        <a:pt x="68" y="52"/>
                      </a:lnTo>
                      <a:close/>
                      <a:moveTo>
                        <a:pt x="55" y="8"/>
                      </a:moveTo>
                      <a:cubicBezTo>
                        <a:pt x="52" y="8"/>
                        <a:pt x="50" y="10"/>
                        <a:pt x="50" y="13"/>
                      </a:cubicBezTo>
                      <a:cubicBezTo>
                        <a:pt x="50" y="15"/>
                        <a:pt x="52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7" y="8"/>
                        <a:pt x="55" y="8"/>
                      </a:cubicBezTo>
                      <a:close/>
                      <a:moveTo>
                        <a:pt x="55" y="45"/>
                      </a:moveTo>
                      <a:cubicBezTo>
                        <a:pt x="52" y="45"/>
                        <a:pt x="50" y="47"/>
                        <a:pt x="50" y="49"/>
                      </a:cubicBezTo>
                      <a:cubicBezTo>
                        <a:pt x="50" y="52"/>
                        <a:pt x="52" y="54"/>
                        <a:pt x="55" y="54"/>
                      </a:cubicBezTo>
                      <a:cubicBezTo>
                        <a:pt x="57" y="54"/>
                        <a:pt x="59" y="52"/>
                        <a:pt x="59" y="49"/>
                      </a:cubicBezTo>
                      <a:cubicBezTo>
                        <a:pt x="59" y="47"/>
                        <a:pt x="57" y="45"/>
                        <a:pt x="55" y="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lIns="91440" tIns="45720" rIns="91440" bIns="4572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9" name="í$ļide">
                <a:extLst>
                  <a:ext uri="{FF2B5EF4-FFF2-40B4-BE49-F238E27FC236}">
                    <a16:creationId xmlns:a16="http://schemas.microsoft.com/office/drawing/2014/main" id="{FECBCF3A-D1F4-4C06-841D-EF4F23131246}"/>
                  </a:ext>
                </a:extLst>
              </p:cNvPr>
              <p:cNvSpPr/>
              <p:nvPr/>
            </p:nvSpPr>
            <p:spPr>
              <a:xfrm>
                <a:off x="5092983" y="4077697"/>
                <a:ext cx="899123" cy="89912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0" name="îSļîḍè">
                <a:extLst>
                  <a:ext uri="{FF2B5EF4-FFF2-40B4-BE49-F238E27FC236}">
                    <a16:creationId xmlns:a16="http://schemas.microsoft.com/office/drawing/2014/main" id="{F7045035-1886-4201-9BC8-1F5B70B6E993}"/>
                  </a:ext>
                </a:extLst>
              </p:cNvPr>
              <p:cNvSpPr/>
              <p:nvPr/>
            </p:nvSpPr>
            <p:spPr>
              <a:xfrm>
                <a:off x="6141441" y="4077697"/>
                <a:ext cx="899123" cy="89912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1" name="isḻiḑè">
                <a:extLst>
                  <a:ext uri="{FF2B5EF4-FFF2-40B4-BE49-F238E27FC236}">
                    <a16:creationId xmlns:a16="http://schemas.microsoft.com/office/drawing/2014/main" id="{F2D8767A-FDB3-444C-8F0A-755BB8DB237B}"/>
                  </a:ext>
                </a:extLst>
              </p:cNvPr>
              <p:cNvSpPr/>
              <p:nvPr/>
            </p:nvSpPr>
            <p:spPr>
              <a:xfrm>
                <a:off x="6141441" y="2136568"/>
                <a:ext cx="899123" cy="89912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  <p:sp>
            <p:nvSpPr>
              <p:cNvPr id="22" name="íṩļïḍe">
                <a:extLst>
                  <a:ext uri="{FF2B5EF4-FFF2-40B4-BE49-F238E27FC236}">
                    <a16:creationId xmlns:a16="http://schemas.microsoft.com/office/drawing/2014/main" id="{8BB739B3-C02A-430E-9F77-8579A37BC6A1}"/>
                  </a:ext>
                </a:extLst>
              </p:cNvPr>
              <p:cNvSpPr/>
              <p:nvPr/>
            </p:nvSpPr>
            <p:spPr>
              <a:xfrm>
                <a:off x="5092983" y="2136568"/>
                <a:ext cx="899123" cy="89912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400" b="1" dirty="0"/>
                  <a:t>Text</a:t>
                </a:r>
                <a:endParaRPr lang="zh-CN" altLang="en-US" sz="1400" b="1" dirty="0"/>
              </a:p>
            </p:txBody>
          </p:sp>
        </p:grpSp>
        <p:sp>
          <p:nvSpPr>
            <p:cNvPr id="8" name="íṧľïdé">
              <a:extLst>
                <a:ext uri="{FF2B5EF4-FFF2-40B4-BE49-F238E27FC236}">
                  <a16:creationId xmlns:a16="http://schemas.microsoft.com/office/drawing/2014/main" id="{96173C4B-8969-43F1-B3F9-B8AB52C18FB8}"/>
                </a:ext>
              </a:extLst>
            </p:cNvPr>
            <p:cNvSpPr txBox="1"/>
            <p:nvPr/>
          </p:nvSpPr>
          <p:spPr>
            <a:xfrm>
              <a:off x="673100" y="1940312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9" name="íṡļíḓé">
              <a:extLst>
                <a:ext uri="{FF2B5EF4-FFF2-40B4-BE49-F238E27FC236}">
                  <a16:creationId xmlns:a16="http://schemas.microsoft.com/office/drawing/2014/main" id="{3CBE3163-8965-4ADB-8919-8F4B4C2F5C1D}"/>
                </a:ext>
              </a:extLst>
            </p:cNvPr>
            <p:cNvSpPr txBox="1"/>
            <p:nvPr/>
          </p:nvSpPr>
          <p:spPr>
            <a:xfrm>
              <a:off x="673100" y="2332824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0" name="îŝľîḓe">
              <a:extLst>
                <a:ext uri="{FF2B5EF4-FFF2-40B4-BE49-F238E27FC236}">
                  <a16:creationId xmlns:a16="http://schemas.microsoft.com/office/drawing/2014/main" id="{81D8EA71-BC9B-47FE-8538-361A8C0BBCB4}"/>
                </a:ext>
              </a:extLst>
            </p:cNvPr>
            <p:cNvSpPr txBox="1"/>
            <p:nvPr/>
          </p:nvSpPr>
          <p:spPr>
            <a:xfrm>
              <a:off x="673100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1" name="iṡḻíďé">
              <a:extLst>
                <a:ext uri="{FF2B5EF4-FFF2-40B4-BE49-F238E27FC236}">
                  <a16:creationId xmlns:a16="http://schemas.microsoft.com/office/drawing/2014/main" id="{955EA7E6-4E2B-461B-8C97-2F15B79B8DAD}"/>
                </a:ext>
              </a:extLst>
            </p:cNvPr>
            <p:cNvSpPr txBox="1"/>
            <p:nvPr/>
          </p:nvSpPr>
          <p:spPr>
            <a:xfrm>
              <a:off x="673100" y="451056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2" name="íṡļiḓe">
              <a:extLst>
                <a:ext uri="{FF2B5EF4-FFF2-40B4-BE49-F238E27FC236}">
                  <a16:creationId xmlns:a16="http://schemas.microsoft.com/office/drawing/2014/main" id="{6C9151FB-FD35-4803-B54A-1F85F3FE3B18}"/>
                </a:ext>
              </a:extLst>
            </p:cNvPr>
            <p:cNvSpPr txBox="1"/>
            <p:nvPr/>
          </p:nvSpPr>
          <p:spPr>
            <a:xfrm>
              <a:off x="8298182" y="1940312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3" name="iṣḷíḓè">
              <a:extLst>
                <a:ext uri="{FF2B5EF4-FFF2-40B4-BE49-F238E27FC236}">
                  <a16:creationId xmlns:a16="http://schemas.microsoft.com/office/drawing/2014/main" id="{EEC9D23B-6ACB-4526-A032-548AA5230D19}"/>
                </a:ext>
              </a:extLst>
            </p:cNvPr>
            <p:cNvSpPr txBox="1"/>
            <p:nvPr/>
          </p:nvSpPr>
          <p:spPr>
            <a:xfrm>
              <a:off x="8298182" y="2332824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4" name="îṣḻide">
              <a:extLst>
                <a:ext uri="{FF2B5EF4-FFF2-40B4-BE49-F238E27FC236}">
                  <a16:creationId xmlns:a16="http://schemas.microsoft.com/office/drawing/2014/main" id="{85BAEF83-C5BC-475B-BFAF-D60899EDAA6A}"/>
                </a:ext>
              </a:extLst>
            </p:cNvPr>
            <p:cNvSpPr txBox="1"/>
            <p:nvPr/>
          </p:nvSpPr>
          <p:spPr>
            <a:xfrm>
              <a:off x="8298182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5" name="ïšľiḑê">
              <a:extLst>
                <a:ext uri="{FF2B5EF4-FFF2-40B4-BE49-F238E27FC236}">
                  <a16:creationId xmlns:a16="http://schemas.microsoft.com/office/drawing/2014/main" id="{AAFB2647-46C9-40F9-8523-2388DBA5A86E}"/>
                </a:ext>
              </a:extLst>
            </p:cNvPr>
            <p:cNvSpPr txBox="1"/>
            <p:nvPr/>
          </p:nvSpPr>
          <p:spPr>
            <a:xfrm>
              <a:off x="8298182" y="451056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4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27DFF-9DCB-4218-941D-61777285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638406-9199-4D43-99EC-0E429BA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ABAF6-35AE-4D9B-AAF9-14850B39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04fbccbf-b70c-44fc-b71b-78506ba29b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70C6DD1-E764-405A-8B32-FA66B30813A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275325"/>
            <a:ext cx="10833209" cy="4307350"/>
            <a:chOff x="687280" y="1275325"/>
            <a:chExt cx="10833209" cy="4307350"/>
          </a:xfrm>
        </p:grpSpPr>
        <p:grpSp>
          <p:nvGrpSpPr>
            <p:cNvPr id="6" name="îśḻíḋè">
              <a:extLst>
                <a:ext uri="{FF2B5EF4-FFF2-40B4-BE49-F238E27FC236}">
                  <a16:creationId xmlns:a16="http://schemas.microsoft.com/office/drawing/2014/main" id="{AE2AA153-564F-4DF4-B3E9-99F0ACEEF41F}"/>
                </a:ext>
              </a:extLst>
            </p:cNvPr>
            <p:cNvGrpSpPr/>
            <p:nvPr/>
          </p:nvGrpSpPr>
          <p:grpSpPr>
            <a:xfrm>
              <a:off x="4356834" y="1914525"/>
              <a:ext cx="3478332" cy="3448050"/>
              <a:chOff x="3550663" y="1352550"/>
              <a:chExt cx="4612152" cy="4572000"/>
            </a:xfrm>
          </p:grpSpPr>
          <p:grpSp>
            <p:nvGrpSpPr>
              <p:cNvPr id="19" name="îşḻïḍè">
                <a:extLst>
                  <a:ext uri="{FF2B5EF4-FFF2-40B4-BE49-F238E27FC236}">
                    <a16:creationId xmlns:a16="http://schemas.microsoft.com/office/drawing/2014/main" id="{9FB0FC81-93B8-4EF3-9E01-EA28514190C4}"/>
                  </a:ext>
                </a:extLst>
              </p:cNvPr>
              <p:cNvGrpSpPr/>
              <p:nvPr/>
            </p:nvGrpSpPr>
            <p:grpSpPr>
              <a:xfrm>
                <a:off x="4141106" y="1999149"/>
                <a:ext cx="3431271" cy="3278802"/>
                <a:chOff x="4052545" y="1914525"/>
                <a:chExt cx="3608389" cy="3448050"/>
              </a:xfrm>
            </p:grpSpPr>
            <p:sp>
              <p:nvSpPr>
                <p:cNvPr id="83" name="ïṣļíḑê">
                  <a:extLst>
                    <a:ext uri="{FF2B5EF4-FFF2-40B4-BE49-F238E27FC236}">
                      <a16:creationId xmlns:a16="http://schemas.microsoft.com/office/drawing/2014/main" id="{93F7AC20-00E5-4363-A205-F4BEFF1C43D5}"/>
                    </a:ext>
                  </a:extLst>
                </p:cNvPr>
                <p:cNvSpPr/>
                <p:nvPr/>
              </p:nvSpPr>
              <p:spPr bwMode="auto">
                <a:xfrm>
                  <a:off x="5855946" y="1914525"/>
                  <a:ext cx="1495425" cy="1724025"/>
                </a:xfrm>
                <a:custGeom>
                  <a:avLst/>
                  <a:gdLst>
                    <a:gd name="T0" fmla="*/ 0 w 2415"/>
                    <a:gd name="T1" fmla="*/ 0 h 2788"/>
                    <a:gd name="T2" fmla="*/ 2415 w 2415"/>
                    <a:gd name="T3" fmla="*/ 1394 h 2788"/>
                    <a:gd name="T4" fmla="*/ 0 w 2415"/>
                    <a:gd name="T5" fmla="*/ 2788 h 2788"/>
                    <a:gd name="T6" fmla="*/ 0 w 2415"/>
                    <a:gd name="T7" fmla="*/ 0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0" y="0"/>
                      </a:moveTo>
                      <a:cubicBezTo>
                        <a:pt x="996" y="0"/>
                        <a:pt x="1917" y="531"/>
                        <a:pt x="2415" y="1394"/>
                      </a:cubicBezTo>
                      <a:lnTo>
                        <a:pt x="0" y="2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ïṡḻïďé">
                  <a:extLst>
                    <a:ext uri="{FF2B5EF4-FFF2-40B4-BE49-F238E27FC236}">
                      <a16:creationId xmlns:a16="http://schemas.microsoft.com/office/drawing/2014/main" id="{FC56DBFF-7C9F-418A-9DDA-D5B93F569627}"/>
                    </a:ext>
                  </a:extLst>
                </p:cNvPr>
                <p:cNvSpPr/>
                <p:nvPr/>
              </p:nvSpPr>
              <p:spPr bwMode="auto">
                <a:xfrm>
                  <a:off x="5855946" y="2776537"/>
                  <a:ext cx="1804988" cy="1724025"/>
                </a:xfrm>
                <a:custGeom>
                  <a:avLst/>
                  <a:gdLst>
                    <a:gd name="T0" fmla="*/ 2415 w 2913"/>
                    <a:gd name="T1" fmla="*/ 0 h 2788"/>
                    <a:gd name="T2" fmla="*/ 2415 w 2913"/>
                    <a:gd name="T3" fmla="*/ 2788 h 2788"/>
                    <a:gd name="T4" fmla="*/ 0 w 2913"/>
                    <a:gd name="T5" fmla="*/ 1394 h 2788"/>
                    <a:gd name="T6" fmla="*/ 2415 w 2913"/>
                    <a:gd name="T7" fmla="*/ 0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3" h="2788">
                      <a:moveTo>
                        <a:pt x="2415" y="0"/>
                      </a:moveTo>
                      <a:cubicBezTo>
                        <a:pt x="2913" y="863"/>
                        <a:pt x="2913" y="1925"/>
                        <a:pt x="2415" y="2788"/>
                      </a:cubicBezTo>
                      <a:lnTo>
                        <a:pt x="0" y="1394"/>
                      </a:lnTo>
                      <a:lnTo>
                        <a:pt x="2415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íşḷíḋe">
                  <a:extLst>
                    <a:ext uri="{FF2B5EF4-FFF2-40B4-BE49-F238E27FC236}">
                      <a16:creationId xmlns:a16="http://schemas.microsoft.com/office/drawing/2014/main" id="{6D7C4825-58B9-4017-B25E-9D39532163FA}"/>
                    </a:ext>
                  </a:extLst>
                </p:cNvPr>
                <p:cNvSpPr/>
                <p:nvPr/>
              </p:nvSpPr>
              <p:spPr bwMode="auto">
                <a:xfrm>
                  <a:off x="5855946" y="3638550"/>
                  <a:ext cx="1495425" cy="1724025"/>
                </a:xfrm>
                <a:custGeom>
                  <a:avLst/>
                  <a:gdLst>
                    <a:gd name="T0" fmla="*/ 2415 w 2415"/>
                    <a:gd name="T1" fmla="*/ 1394 h 2788"/>
                    <a:gd name="T2" fmla="*/ 0 w 2415"/>
                    <a:gd name="T3" fmla="*/ 2788 h 2788"/>
                    <a:gd name="T4" fmla="*/ 0 w 2415"/>
                    <a:gd name="T5" fmla="*/ 0 h 2788"/>
                    <a:gd name="T6" fmla="*/ 2415 w 2415"/>
                    <a:gd name="T7" fmla="*/ 1394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2415" y="1394"/>
                      </a:moveTo>
                      <a:cubicBezTo>
                        <a:pt x="1917" y="2257"/>
                        <a:pt x="996" y="2788"/>
                        <a:pt x="0" y="2788"/>
                      </a:cubicBezTo>
                      <a:lnTo>
                        <a:pt x="0" y="0"/>
                      </a:lnTo>
                      <a:lnTo>
                        <a:pt x="2415" y="1394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íṥlíďê">
                  <a:extLst>
                    <a:ext uri="{FF2B5EF4-FFF2-40B4-BE49-F238E27FC236}">
                      <a16:creationId xmlns:a16="http://schemas.microsoft.com/office/drawing/2014/main" id="{AF8FF64F-F1D7-42B7-954E-A4C1233ECEB2}"/>
                    </a:ext>
                  </a:extLst>
                </p:cNvPr>
                <p:cNvSpPr/>
                <p:nvPr/>
              </p:nvSpPr>
              <p:spPr bwMode="auto">
                <a:xfrm>
                  <a:off x="4360521" y="3638550"/>
                  <a:ext cx="1495425" cy="1724025"/>
                </a:xfrm>
                <a:custGeom>
                  <a:avLst/>
                  <a:gdLst>
                    <a:gd name="T0" fmla="*/ 2415 w 2415"/>
                    <a:gd name="T1" fmla="*/ 2788 h 2788"/>
                    <a:gd name="T2" fmla="*/ 0 w 2415"/>
                    <a:gd name="T3" fmla="*/ 1394 h 2788"/>
                    <a:gd name="T4" fmla="*/ 2415 w 2415"/>
                    <a:gd name="T5" fmla="*/ 0 h 2788"/>
                    <a:gd name="T6" fmla="*/ 2415 w 2415"/>
                    <a:gd name="T7" fmla="*/ 2788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2415" y="2788"/>
                      </a:moveTo>
                      <a:cubicBezTo>
                        <a:pt x="1419" y="2788"/>
                        <a:pt x="498" y="2257"/>
                        <a:pt x="0" y="1394"/>
                      </a:cubicBezTo>
                      <a:lnTo>
                        <a:pt x="2415" y="0"/>
                      </a:lnTo>
                      <a:lnTo>
                        <a:pt x="2415" y="278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ïṡḷîḓê">
                  <a:extLst>
                    <a:ext uri="{FF2B5EF4-FFF2-40B4-BE49-F238E27FC236}">
                      <a16:creationId xmlns:a16="http://schemas.microsoft.com/office/drawing/2014/main" id="{A04B7F89-0F15-4A9F-A560-16C8EA49ECDA}"/>
                    </a:ext>
                  </a:extLst>
                </p:cNvPr>
                <p:cNvSpPr/>
                <p:nvPr/>
              </p:nvSpPr>
              <p:spPr bwMode="auto">
                <a:xfrm>
                  <a:off x="4052545" y="2776537"/>
                  <a:ext cx="1803400" cy="1724025"/>
                </a:xfrm>
                <a:custGeom>
                  <a:avLst/>
                  <a:gdLst>
                    <a:gd name="T0" fmla="*/ 498 w 2913"/>
                    <a:gd name="T1" fmla="*/ 2788 h 2788"/>
                    <a:gd name="T2" fmla="*/ 498 w 2913"/>
                    <a:gd name="T3" fmla="*/ 0 h 2788"/>
                    <a:gd name="T4" fmla="*/ 2913 w 2913"/>
                    <a:gd name="T5" fmla="*/ 1394 h 2788"/>
                    <a:gd name="T6" fmla="*/ 498 w 2913"/>
                    <a:gd name="T7" fmla="*/ 2788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3" h="2788">
                      <a:moveTo>
                        <a:pt x="498" y="2788"/>
                      </a:moveTo>
                      <a:cubicBezTo>
                        <a:pt x="0" y="1925"/>
                        <a:pt x="0" y="863"/>
                        <a:pt x="498" y="0"/>
                      </a:cubicBezTo>
                      <a:lnTo>
                        <a:pt x="2913" y="1394"/>
                      </a:lnTo>
                      <a:lnTo>
                        <a:pt x="498" y="2788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ïṧliḋe">
                  <a:extLst>
                    <a:ext uri="{FF2B5EF4-FFF2-40B4-BE49-F238E27FC236}">
                      <a16:creationId xmlns:a16="http://schemas.microsoft.com/office/drawing/2014/main" id="{69E771F9-9FE9-467C-B6A8-B57B08B8827C}"/>
                    </a:ext>
                  </a:extLst>
                </p:cNvPr>
                <p:cNvSpPr/>
                <p:nvPr/>
              </p:nvSpPr>
              <p:spPr bwMode="auto">
                <a:xfrm>
                  <a:off x="4360521" y="1914525"/>
                  <a:ext cx="1495425" cy="1724025"/>
                </a:xfrm>
                <a:custGeom>
                  <a:avLst/>
                  <a:gdLst>
                    <a:gd name="T0" fmla="*/ 0 w 2415"/>
                    <a:gd name="T1" fmla="*/ 1394 h 2788"/>
                    <a:gd name="T2" fmla="*/ 2415 w 2415"/>
                    <a:gd name="T3" fmla="*/ 0 h 2788"/>
                    <a:gd name="T4" fmla="*/ 2415 w 2415"/>
                    <a:gd name="T5" fmla="*/ 2788 h 2788"/>
                    <a:gd name="T6" fmla="*/ 0 w 2415"/>
                    <a:gd name="T7" fmla="*/ 1394 h 2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5" h="2788">
                      <a:moveTo>
                        <a:pt x="0" y="1394"/>
                      </a:moveTo>
                      <a:cubicBezTo>
                        <a:pt x="498" y="531"/>
                        <a:pt x="1419" y="0"/>
                        <a:pt x="2415" y="0"/>
                      </a:cubicBezTo>
                      <a:lnTo>
                        <a:pt x="2415" y="2788"/>
                      </a:lnTo>
                      <a:lnTo>
                        <a:pt x="0" y="1394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iŝḷîďê">
                <a:extLst>
                  <a:ext uri="{FF2B5EF4-FFF2-40B4-BE49-F238E27FC236}">
                    <a16:creationId xmlns:a16="http://schemas.microsoft.com/office/drawing/2014/main" id="{C7486910-8503-405F-ABF9-998C1608384A}"/>
                  </a:ext>
                </a:extLst>
              </p:cNvPr>
              <p:cNvGrpSpPr/>
              <p:nvPr/>
            </p:nvGrpSpPr>
            <p:grpSpPr>
              <a:xfrm>
                <a:off x="3550663" y="1352550"/>
                <a:ext cx="4612152" cy="4572000"/>
                <a:chOff x="-4157005" y="3516570"/>
                <a:chExt cx="14791511" cy="14662739"/>
              </a:xfrm>
            </p:grpSpPr>
            <p:grpSp>
              <p:nvGrpSpPr>
                <p:cNvPr id="21" name="ïṡḻiďê">
                  <a:extLst>
                    <a:ext uri="{FF2B5EF4-FFF2-40B4-BE49-F238E27FC236}">
                      <a16:creationId xmlns:a16="http://schemas.microsoft.com/office/drawing/2014/main" id="{83CDBC31-CFB7-41B3-B5B0-591EABD63177}"/>
                    </a:ext>
                  </a:extLst>
                </p:cNvPr>
                <p:cNvGrpSpPr/>
                <p:nvPr/>
              </p:nvGrpSpPr>
              <p:grpSpPr>
                <a:xfrm>
                  <a:off x="-3888264" y="3656539"/>
                  <a:ext cx="14522770" cy="14522770"/>
                  <a:chOff x="0" y="0"/>
                  <a:chExt cx="14522768" cy="14522768"/>
                </a:xfrm>
              </p:grpSpPr>
              <p:grpSp>
                <p:nvGrpSpPr>
                  <p:cNvPr id="31" name="ïslíḓê">
                    <a:extLst>
                      <a:ext uri="{FF2B5EF4-FFF2-40B4-BE49-F238E27FC236}">
                        <a16:creationId xmlns:a16="http://schemas.microsoft.com/office/drawing/2014/main" id="{B426D4BB-3CE2-4B52-A366-3049D083324D}"/>
                      </a:ext>
                    </a:extLst>
                  </p:cNvPr>
                  <p:cNvGrpSpPr/>
                  <p:nvPr/>
                </p:nvGrpSpPr>
                <p:grpSpPr>
                  <a:xfrm>
                    <a:off x="2761852" y="2761852"/>
                    <a:ext cx="8999064" cy="8999063"/>
                    <a:chOff x="891063" y="891063"/>
                    <a:chExt cx="8999062" cy="8999062"/>
                  </a:xfrm>
                </p:grpSpPr>
                <p:sp>
                  <p:nvSpPr>
                    <p:cNvPr id="34" name="íṥḷïďé">
                      <a:extLst>
                        <a:ext uri="{FF2B5EF4-FFF2-40B4-BE49-F238E27FC236}">
                          <a16:creationId xmlns:a16="http://schemas.microsoft.com/office/drawing/2014/main" id="{05A98351-61E1-479F-B169-E4AD3B54C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063" y="891063"/>
                      <a:ext cx="8999062" cy="899906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71437" tIns="71437" rIns="71437" bIns="71437" numCol="1" anchor="ctr">
                      <a:noAutofit/>
                    </a:bodyPr>
                    <a:lstStyle/>
                    <a:p>
                      <a:pPr algn="ctr">
                        <a:defRPr sz="3200" cap="none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grpSp>
                  <p:nvGrpSpPr>
                    <p:cNvPr id="35" name="ïsľîḑè">
                      <a:extLst>
                        <a:ext uri="{FF2B5EF4-FFF2-40B4-BE49-F238E27FC236}">
                          <a16:creationId xmlns:a16="http://schemas.microsoft.com/office/drawing/2014/main" id="{F1158BA1-1AC5-414F-AA34-BB110399A6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1695" y="1294979"/>
                      <a:ext cx="8157800" cy="8191231"/>
                      <a:chOff x="0" y="-1"/>
                      <a:chExt cx="8157798" cy="8191230"/>
                    </a:xfrm>
                  </p:grpSpPr>
                  <p:sp>
                    <p:nvSpPr>
                      <p:cNvPr id="36" name="íSḻïde">
                        <a:extLst>
                          <a:ext uri="{FF2B5EF4-FFF2-40B4-BE49-F238E27FC236}">
                            <a16:creationId xmlns:a16="http://schemas.microsoft.com/office/drawing/2014/main" id="{53C8A5A7-01C8-4FD8-87FD-504092E31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3423"/>
                        <a:ext cx="8157798" cy="8157806"/>
                      </a:xfrm>
                      <a:prstGeom prst="ellipse">
                        <a:avLst/>
                      </a:prstGeom>
                      <a:noFill/>
                      <a:ln w="127000" cap="flat">
                        <a:solidFill>
                          <a:srgbClr val="DCDEE0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11600" cap="none">
                            <a:solidFill>
                              <a:srgbClr val="77716C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7" name="ïSlïḓè">
                        <a:extLst>
                          <a:ext uri="{FF2B5EF4-FFF2-40B4-BE49-F238E27FC236}">
                            <a16:creationId xmlns:a16="http://schemas.microsoft.com/office/drawing/2014/main" id="{4C5E53E9-DD38-435C-8F71-55F7A0616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3245" y="-1"/>
                        <a:ext cx="6731335" cy="37483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599" h="21511" extrusionOk="0">
                            <a:moveTo>
                              <a:pt x="6974" y="3251"/>
                            </a:moveTo>
                            <a:lnTo>
                              <a:pt x="6917" y="3349"/>
                            </a:lnTo>
                            <a:lnTo>
                              <a:pt x="6827" y="3350"/>
                            </a:lnTo>
                            <a:lnTo>
                              <a:pt x="6604" y="3534"/>
                            </a:lnTo>
                            <a:lnTo>
                              <a:pt x="6516" y="3506"/>
                            </a:lnTo>
                            <a:lnTo>
                              <a:pt x="6316" y="3666"/>
                            </a:lnTo>
                            <a:lnTo>
                              <a:pt x="6388" y="3748"/>
                            </a:lnTo>
                            <a:lnTo>
                              <a:pt x="6349" y="3897"/>
                            </a:lnTo>
                            <a:lnTo>
                              <a:pt x="6191" y="3956"/>
                            </a:lnTo>
                            <a:lnTo>
                              <a:pt x="6079" y="4058"/>
                            </a:lnTo>
                            <a:lnTo>
                              <a:pt x="5935" y="4082"/>
                            </a:lnTo>
                            <a:lnTo>
                              <a:pt x="5832" y="3953"/>
                            </a:lnTo>
                            <a:lnTo>
                              <a:pt x="5592" y="3895"/>
                            </a:lnTo>
                            <a:lnTo>
                              <a:pt x="5538" y="3965"/>
                            </a:lnTo>
                            <a:lnTo>
                              <a:pt x="5643" y="4107"/>
                            </a:lnTo>
                            <a:lnTo>
                              <a:pt x="5491" y="4212"/>
                            </a:lnTo>
                            <a:lnTo>
                              <a:pt x="5425" y="4373"/>
                            </a:lnTo>
                            <a:lnTo>
                              <a:pt x="5289" y="4561"/>
                            </a:lnTo>
                            <a:lnTo>
                              <a:pt x="5483" y="4605"/>
                            </a:lnTo>
                            <a:lnTo>
                              <a:pt x="5424" y="4718"/>
                            </a:lnTo>
                            <a:lnTo>
                              <a:pt x="5441" y="4859"/>
                            </a:lnTo>
                            <a:lnTo>
                              <a:pt x="5284" y="5054"/>
                            </a:lnTo>
                            <a:lnTo>
                              <a:pt x="5134" y="5348"/>
                            </a:lnTo>
                            <a:lnTo>
                              <a:pt x="5011" y="5415"/>
                            </a:lnTo>
                            <a:lnTo>
                              <a:pt x="4819" y="5473"/>
                            </a:lnTo>
                            <a:lnTo>
                              <a:pt x="4729" y="5579"/>
                            </a:lnTo>
                            <a:lnTo>
                              <a:pt x="4698" y="5763"/>
                            </a:lnTo>
                            <a:lnTo>
                              <a:pt x="4640" y="6049"/>
                            </a:lnTo>
                            <a:lnTo>
                              <a:pt x="4594" y="6214"/>
                            </a:lnTo>
                            <a:lnTo>
                              <a:pt x="4511" y="6355"/>
                            </a:lnTo>
                            <a:lnTo>
                              <a:pt x="4335" y="6402"/>
                            </a:lnTo>
                            <a:lnTo>
                              <a:pt x="4158" y="6496"/>
                            </a:lnTo>
                            <a:lnTo>
                              <a:pt x="4121" y="6731"/>
                            </a:lnTo>
                            <a:lnTo>
                              <a:pt x="4130" y="6918"/>
                            </a:lnTo>
                            <a:lnTo>
                              <a:pt x="4130" y="7106"/>
                            </a:lnTo>
                            <a:lnTo>
                              <a:pt x="4209" y="7153"/>
                            </a:lnTo>
                            <a:lnTo>
                              <a:pt x="4222" y="7294"/>
                            </a:lnTo>
                            <a:lnTo>
                              <a:pt x="4143" y="7373"/>
                            </a:lnTo>
                            <a:lnTo>
                              <a:pt x="4058" y="7373"/>
                            </a:lnTo>
                            <a:lnTo>
                              <a:pt x="4013" y="7501"/>
                            </a:lnTo>
                            <a:lnTo>
                              <a:pt x="4138" y="7589"/>
                            </a:lnTo>
                            <a:lnTo>
                              <a:pt x="4206" y="7523"/>
                            </a:lnTo>
                            <a:lnTo>
                              <a:pt x="4233" y="7687"/>
                            </a:lnTo>
                            <a:lnTo>
                              <a:pt x="4180" y="7866"/>
                            </a:lnTo>
                            <a:lnTo>
                              <a:pt x="4163" y="8053"/>
                            </a:lnTo>
                            <a:lnTo>
                              <a:pt x="4125" y="8305"/>
                            </a:lnTo>
                            <a:lnTo>
                              <a:pt x="4029" y="8541"/>
                            </a:lnTo>
                            <a:lnTo>
                              <a:pt x="3985" y="8685"/>
                            </a:lnTo>
                            <a:lnTo>
                              <a:pt x="3904" y="8905"/>
                            </a:lnTo>
                            <a:lnTo>
                              <a:pt x="3852" y="9140"/>
                            </a:lnTo>
                            <a:lnTo>
                              <a:pt x="3785" y="9331"/>
                            </a:lnTo>
                            <a:lnTo>
                              <a:pt x="3684" y="9449"/>
                            </a:lnTo>
                            <a:lnTo>
                              <a:pt x="3703" y="9593"/>
                            </a:lnTo>
                            <a:lnTo>
                              <a:pt x="3763" y="9804"/>
                            </a:lnTo>
                            <a:lnTo>
                              <a:pt x="3728" y="9961"/>
                            </a:lnTo>
                            <a:lnTo>
                              <a:pt x="3652" y="10090"/>
                            </a:lnTo>
                            <a:lnTo>
                              <a:pt x="3612" y="10294"/>
                            </a:lnTo>
                            <a:lnTo>
                              <a:pt x="3509" y="10317"/>
                            </a:lnTo>
                            <a:lnTo>
                              <a:pt x="3433" y="10306"/>
                            </a:lnTo>
                            <a:lnTo>
                              <a:pt x="3341" y="10180"/>
                            </a:lnTo>
                            <a:lnTo>
                              <a:pt x="3205" y="10239"/>
                            </a:lnTo>
                            <a:lnTo>
                              <a:pt x="3156" y="10321"/>
                            </a:lnTo>
                            <a:lnTo>
                              <a:pt x="3101" y="10211"/>
                            </a:lnTo>
                            <a:lnTo>
                              <a:pt x="3114" y="10027"/>
                            </a:lnTo>
                            <a:lnTo>
                              <a:pt x="3134" y="9895"/>
                            </a:lnTo>
                            <a:lnTo>
                              <a:pt x="3226" y="9711"/>
                            </a:lnTo>
                            <a:lnTo>
                              <a:pt x="3312" y="9617"/>
                            </a:lnTo>
                            <a:lnTo>
                              <a:pt x="3305" y="9492"/>
                            </a:lnTo>
                            <a:lnTo>
                              <a:pt x="3233" y="9289"/>
                            </a:lnTo>
                            <a:lnTo>
                              <a:pt x="3345" y="9214"/>
                            </a:lnTo>
                            <a:lnTo>
                              <a:pt x="3376" y="9053"/>
                            </a:lnTo>
                            <a:lnTo>
                              <a:pt x="3149" y="9260"/>
                            </a:lnTo>
                            <a:lnTo>
                              <a:pt x="3057" y="9190"/>
                            </a:lnTo>
                            <a:lnTo>
                              <a:pt x="2937" y="9072"/>
                            </a:lnTo>
                            <a:lnTo>
                              <a:pt x="2846" y="9272"/>
                            </a:lnTo>
                            <a:lnTo>
                              <a:pt x="2739" y="9402"/>
                            </a:lnTo>
                            <a:lnTo>
                              <a:pt x="2627" y="9539"/>
                            </a:lnTo>
                            <a:lnTo>
                              <a:pt x="2528" y="9539"/>
                            </a:lnTo>
                            <a:lnTo>
                              <a:pt x="2527" y="9402"/>
                            </a:lnTo>
                            <a:lnTo>
                              <a:pt x="2600" y="9273"/>
                            </a:lnTo>
                            <a:lnTo>
                              <a:pt x="2481" y="9029"/>
                            </a:lnTo>
                            <a:lnTo>
                              <a:pt x="2357" y="8831"/>
                            </a:lnTo>
                            <a:lnTo>
                              <a:pt x="2187" y="8576"/>
                            </a:lnTo>
                            <a:lnTo>
                              <a:pt x="2036" y="8658"/>
                            </a:lnTo>
                            <a:lnTo>
                              <a:pt x="2072" y="8493"/>
                            </a:lnTo>
                            <a:lnTo>
                              <a:pt x="2195" y="8270"/>
                            </a:lnTo>
                            <a:lnTo>
                              <a:pt x="2215" y="8039"/>
                            </a:lnTo>
                            <a:lnTo>
                              <a:pt x="2070" y="7991"/>
                            </a:lnTo>
                            <a:lnTo>
                              <a:pt x="2108" y="7828"/>
                            </a:lnTo>
                            <a:lnTo>
                              <a:pt x="2147" y="7527"/>
                            </a:lnTo>
                            <a:lnTo>
                              <a:pt x="2031" y="7598"/>
                            </a:lnTo>
                            <a:lnTo>
                              <a:pt x="1922" y="7527"/>
                            </a:lnTo>
                            <a:lnTo>
                              <a:pt x="1832" y="7657"/>
                            </a:lnTo>
                            <a:lnTo>
                              <a:pt x="1743" y="7786"/>
                            </a:lnTo>
                            <a:lnTo>
                              <a:pt x="1586" y="7876"/>
                            </a:lnTo>
                            <a:lnTo>
                              <a:pt x="1447" y="7969"/>
                            </a:lnTo>
                            <a:lnTo>
                              <a:pt x="1408" y="7863"/>
                            </a:lnTo>
                            <a:lnTo>
                              <a:pt x="1488" y="7747"/>
                            </a:lnTo>
                            <a:lnTo>
                              <a:pt x="1324" y="7782"/>
                            </a:lnTo>
                            <a:lnTo>
                              <a:pt x="1278" y="7896"/>
                            </a:lnTo>
                            <a:lnTo>
                              <a:pt x="1208" y="7955"/>
                            </a:lnTo>
                            <a:lnTo>
                              <a:pt x="1196" y="7791"/>
                            </a:lnTo>
                            <a:lnTo>
                              <a:pt x="1158" y="7674"/>
                            </a:lnTo>
                            <a:lnTo>
                              <a:pt x="1040" y="7720"/>
                            </a:lnTo>
                            <a:cubicBezTo>
                              <a:pt x="1028" y="7727"/>
                              <a:pt x="1016" y="7735"/>
                              <a:pt x="1005" y="7742"/>
                            </a:cubicBezTo>
                            <a:cubicBezTo>
                              <a:pt x="993" y="7749"/>
                              <a:pt x="981" y="7756"/>
                              <a:pt x="970" y="7763"/>
                            </a:cubicBezTo>
                            <a:lnTo>
                              <a:pt x="889" y="7639"/>
                            </a:lnTo>
                            <a:lnTo>
                              <a:pt x="759" y="7615"/>
                            </a:lnTo>
                            <a:lnTo>
                              <a:pt x="613" y="7348"/>
                            </a:lnTo>
                            <a:lnTo>
                              <a:pt x="685" y="7239"/>
                            </a:lnTo>
                            <a:lnTo>
                              <a:pt x="801" y="7263"/>
                            </a:lnTo>
                            <a:lnTo>
                              <a:pt x="818" y="7415"/>
                            </a:lnTo>
                            <a:lnTo>
                              <a:pt x="963" y="7254"/>
                            </a:lnTo>
                            <a:lnTo>
                              <a:pt x="1171" y="7066"/>
                            </a:lnTo>
                            <a:lnTo>
                              <a:pt x="1360" y="6964"/>
                            </a:lnTo>
                            <a:lnTo>
                              <a:pt x="1640" y="6779"/>
                            </a:lnTo>
                            <a:lnTo>
                              <a:pt x="1824" y="6697"/>
                            </a:lnTo>
                            <a:lnTo>
                              <a:pt x="1965" y="6776"/>
                            </a:lnTo>
                            <a:lnTo>
                              <a:pt x="2035" y="6806"/>
                            </a:lnTo>
                            <a:lnTo>
                              <a:pt x="1962" y="6970"/>
                            </a:lnTo>
                            <a:lnTo>
                              <a:pt x="2059" y="7060"/>
                            </a:lnTo>
                            <a:lnTo>
                              <a:pt x="2201" y="7154"/>
                            </a:lnTo>
                            <a:lnTo>
                              <a:pt x="2279" y="7259"/>
                            </a:lnTo>
                            <a:lnTo>
                              <a:pt x="2349" y="7380"/>
                            </a:lnTo>
                            <a:lnTo>
                              <a:pt x="2402" y="7486"/>
                            </a:lnTo>
                            <a:lnTo>
                              <a:pt x="2588" y="7427"/>
                            </a:lnTo>
                            <a:lnTo>
                              <a:pt x="2704" y="7392"/>
                            </a:lnTo>
                            <a:lnTo>
                              <a:pt x="2477" y="7353"/>
                            </a:lnTo>
                            <a:lnTo>
                              <a:pt x="2507" y="7224"/>
                            </a:lnTo>
                            <a:lnTo>
                              <a:pt x="2385" y="7111"/>
                            </a:lnTo>
                            <a:lnTo>
                              <a:pt x="2457" y="7001"/>
                            </a:lnTo>
                            <a:lnTo>
                              <a:pt x="2568" y="6884"/>
                            </a:lnTo>
                            <a:lnTo>
                              <a:pt x="2663" y="6782"/>
                            </a:lnTo>
                            <a:lnTo>
                              <a:pt x="2688" y="6638"/>
                            </a:lnTo>
                            <a:lnTo>
                              <a:pt x="2465" y="6293"/>
                            </a:lnTo>
                            <a:lnTo>
                              <a:pt x="2378" y="6333"/>
                            </a:lnTo>
                            <a:lnTo>
                              <a:pt x="2288" y="6439"/>
                            </a:lnTo>
                            <a:lnTo>
                              <a:pt x="2244" y="6334"/>
                            </a:lnTo>
                            <a:lnTo>
                              <a:pt x="2308" y="6154"/>
                            </a:lnTo>
                            <a:lnTo>
                              <a:pt x="2391" y="5828"/>
                            </a:lnTo>
                            <a:lnTo>
                              <a:pt x="2470" y="5946"/>
                            </a:lnTo>
                            <a:lnTo>
                              <a:pt x="2621" y="5667"/>
                            </a:lnTo>
                            <a:lnTo>
                              <a:pt x="2588" y="5538"/>
                            </a:lnTo>
                            <a:lnTo>
                              <a:pt x="2700" y="5236"/>
                            </a:lnTo>
                            <a:lnTo>
                              <a:pt x="2713" y="5107"/>
                            </a:lnTo>
                            <a:lnTo>
                              <a:pt x="2827" y="4916"/>
                            </a:lnTo>
                            <a:lnTo>
                              <a:pt x="2906" y="4653"/>
                            </a:lnTo>
                            <a:lnTo>
                              <a:pt x="2834" y="4528"/>
                            </a:lnTo>
                            <a:lnTo>
                              <a:pt x="2781" y="4435"/>
                            </a:lnTo>
                            <a:lnTo>
                              <a:pt x="2770" y="4225"/>
                            </a:lnTo>
                            <a:lnTo>
                              <a:pt x="2744" y="4021"/>
                            </a:lnTo>
                            <a:lnTo>
                              <a:pt x="2681" y="3962"/>
                            </a:lnTo>
                            <a:lnTo>
                              <a:pt x="2668" y="4165"/>
                            </a:lnTo>
                            <a:lnTo>
                              <a:pt x="2493" y="4247"/>
                            </a:lnTo>
                            <a:lnTo>
                              <a:pt x="2390" y="4259"/>
                            </a:lnTo>
                            <a:lnTo>
                              <a:pt x="2383" y="4388"/>
                            </a:lnTo>
                            <a:lnTo>
                              <a:pt x="2138" y="4670"/>
                            </a:lnTo>
                            <a:lnTo>
                              <a:pt x="2017" y="4784"/>
                            </a:lnTo>
                            <a:lnTo>
                              <a:pt x="2021" y="4928"/>
                            </a:lnTo>
                            <a:lnTo>
                              <a:pt x="2181" y="4928"/>
                            </a:lnTo>
                            <a:lnTo>
                              <a:pt x="2089" y="5051"/>
                            </a:lnTo>
                            <a:lnTo>
                              <a:pt x="1763" y="5172"/>
                            </a:lnTo>
                            <a:lnTo>
                              <a:pt x="1494" y="5367"/>
                            </a:lnTo>
                            <a:lnTo>
                              <a:pt x="1139" y="5673"/>
                            </a:lnTo>
                            <a:lnTo>
                              <a:pt x="1065" y="5619"/>
                            </a:lnTo>
                            <a:lnTo>
                              <a:pt x="1229" y="5493"/>
                            </a:lnTo>
                            <a:lnTo>
                              <a:pt x="1218" y="5329"/>
                            </a:lnTo>
                            <a:lnTo>
                              <a:pt x="1102" y="5458"/>
                            </a:lnTo>
                            <a:lnTo>
                              <a:pt x="951" y="5646"/>
                            </a:lnTo>
                            <a:lnTo>
                              <a:pt x="854" y="5952"/>
                            </a:lnTo>
                            <a:lnTo>
                              <a:pt x="668" y="6179"/>
                            </a:lnTo>
                            <a:lnTo>
                              <a:pt x="513" y="6351"/>
                            </a:lnTo>
                            <a:lnTo>
                              <a:pt x="357" y="6492"/>
                            </a:lnTo>
                            <a:lnTo>
                              <a:pt x="370" y="6645"/>
                            </a:lnTo>
                            <a:lnTo>
                              <a:pt x="328" y="6754"/>
                            </a:lnTo>
                            <a:lnTo>
                              <a:pt x="404" y="6918"/>
                            </a:lnTo>
                            <a:lnTo>
                              <a:pt x="341" y="7041"/>
                            </a:lnTo>
                            <a:lnTo>
                              <a:pt x="468" y="7096"/>
                            </a:lnTo>
                            <a:lnTo>
                              <a:pt x="435" y="7233"/>
                            </a:lnTo>
                            <a:lnTo>
                              <a:pt x="586" y="7126"/>
                            </a:lnTo>
                            <a:lnTo>
                              <a:pt x="490" y="7354"/>
                            </a:lnTo>
                            <a:lnTo>
                              <a:pt x="325" y="7154"/>
                            </a:lnTo>
                            <a:lnTo>
                              <a:pt x="301" y="6908"/>
                            </a:lnTo>
                            <a:lnTo>
                              <a:pt x="265" y="6667"/>
                            </a:lnTo>
                            <a:lnTo>
                              <a:pt x="0" y="6160"/>
                            </a:lnTo>
                            <a:cubicBezTo>
                              <a:pt x="607" y="5114"/>
                              <a:pt x="1274" y="4187"/>
                              <a:pt x="1990" y="3393"/>
                            </a:cubicBezTo>
                            <a:cubicBezTo>
                              <a:pt x="2818" y="2477"/>
                              <a:pt x="3705" y="1746"/>
                              <a:pt x="4632" y="1216"/>
                            </a:cubicBezTo>
                            <a:cubicBezTo>
                              <a:pt x="5586" y="636"/>
                              <a:pt x="6574" y="259"/>
                              <a:pt x="7577" y="95"/>
                            </a:cubicBezTo>
                            <a:cubicBezTo>
                              <a:pt x="8699" y="-89"/>
                              <a:pt x="9831" y="-6"/>
                              <a:pt x="10941" y="343"/>
                            </a:cubicBezTo>
                            <a:cubicBezTo>
                              <a:pt x="11759" y="594"/>
                              <a:pt x="12562" y="990"/>
                              <a:pt x="13336" y="1526"/>
                            </a:cubicBezTo>
                            <a:cubicBezTo>
                              <a:pt x="14083" y="2044"/>
                              <a:pt x="14800" y="2689"/>
                              <a:pt x="15478" y="3453"/>
                            </a:cubicBezTo>
                            <a:cubicBezTo>
                              <a:pt x="16137" y="4153"/>
                              <a:pt x="16753" y="4972"/>
                              <a:pt x="17319" y="5896"/>
                            </a:cubicBezTo>
                            <a:cubicBezTo>
                              <a:pt x="17855" y="6774"/>
                              <a:pt x="18343" y="7742"/>
                              <a:pt x="18774" y="8788"/>
                            </a:cubicBezTo>
                            <a:cubicBezTo>
                              <a:pt x="19246" y="9774"/>
                              <a:pt x="19668" y="10832"/>
                              <a:pt x="20036" y="11950"/>
                            </a:cubicBezTo>
                            <a:cubicBezTo>
                              <a:pt x="20392" y="13028"/>
                              <a:pt x="20696" y="14158"/>
                              <a:pt x="20945" y="15328"/>
                            </a:cubicBezTo>
                            <a:cubicBezTo>
                              <a:pt x="21172" y="16358"/>
                              <a:pt x="21341" y="17425"/>
                              <a:pt x="21451" y="18514"/>
                            </a:cubicBezTo>
                            <a:cubicBezTo>
                              <a:pt x="21551" y="19503"/>
                              <a:pt x="21600" y="20506"/>
                              <a:pt x="21599" y="21511"/>
                            </a:cubicBezTo>
                            <a:lnTo>
                              <a:pt x="21410" y="21296"/>
                            </a:lnTo>
                            <a:lnTo>
                              <a:pt x="21242" y="21132"/>
                            </a:lnTo>
                            <a:lnTo>
                              <a:pt x="21183" y="20971"/>
                            </a:lnTo>
                            <a:lnTo>
                              <a:pt x="21111" y="20701"/>
                            </a:lnTo>
                            <a:lnTo>
                              <a:pt x="21071" y="20595"/>
                            </a:lnTo>
                            <a:lnTo>
                              <a:pt x="20935" y="20474"/>
                            </a:lnTo>
                            <a:cubicBezTo>
                              <a:pt x="20910" y="20403"/>
                              <a:pt x="20893" y="20325"/>
                              <a:pt x="20885" y="20242"/>
                            </a:cubicBezTo>
                            <a:cubicBezTo>
                              <a:pt x="20878" y="20163"/>
                              <a:pt x="20879" y="20083"/>
                              <a:pt x="20878" y="20003"/>
                            </a:cubicBezTo>
                            <a:cubicBezTo>
                              <a:pt x="20878" y="19887"/>
                              <a:pt x="20873" y="19772"/>
                              <a:pt x="20865" y="19657"/>
                            </a:cubicBezTo>
                            <a:lnTo>
                              <a:pt x="20806" y="19224"/>
                            </a:lnTo>
                            <a:lnTo>
                              <a:pt x="20613" y="18374"/>
                            </a:lnTo>
                            <a:lnTo>
                              <a:pt x="20532" y="17853"/>
                            </a:lnTo>
                            <a:lnTo>
                              <a:pt x="20495" y="17531"/>
                            </a:lnTo>
                            <a:lnTo>
                              <a:pt x="20451" y="17300"/>
                            </a:lnTo>
                            <a:lnTo>
                              <a:pt x="20465" y="17039"/>
                            </a:lnTo>
                            <a:lnTo>
                              <a:pt x="20399" y="16647"/>
                            </a:lnTo>
                            <a:lnTo>
                              <a:pt x="20304" y="16145"/>
                            </a:lnTo>
                            <a:lnTo>
                              <a:pt x="20144" y="15894"/>
                            </a:lnTo>
                            <a:lnTo>
                              <a:pt x="19991" y="15416"/>
                            </a:lnTo>
                            <a:lnTo>
                              <a:pt x="19958" y="15078"/>
                            </a:lnTo>
                            <a:lnTo>
                              <a:pt x="19927" y="14823"/>
                            </a:lnTo>
                            <a:lnTo>
                              <a:pt x="19888" y="14647"/>
                            </a:lnTo>
                            <a:lnTo>
                              <a:pt x="19732" y="14102"/>
                            </a:lnTo>
                            <a:lnTo>
                              <a:pt x="19592" y="13641"/>
                            </a:lnTo>
                            <a:lnTo>
                              <a:pt x="19613" y="13386"/>
                            </a:lnTo>
                            <a:lnTo>
                              <a:pt x="19553" y="12708"/>
                            </a:lnTo>
                            <a:lnTo>
                              <a:pt x="19409" y="11711"/>
                            </a:lnTo>
                            <a:lnTo>
                              <a:pt x="19217" y="10880"/>
                            </a:lnTo>
                            <a:lnTo>
                              <a:pt x="18969" y="10276"/>
                            </a:lnTo>
                            <a:lnTo>
                              <a:pt x="18725" y="9684"/>
                            </a:lnTo>
                            <a:lnTo>
                              <a:pt x="18572" y="9272"/>
                            </a:lnTo>
                            <a:cubicBezTo>
                              <a:pt x="18530" y="9314"/>
                              <a:pt x="18481" y="9323"/>
                              <a:pt x="18436" y="9296"/>
                            </a:cubicBezTo>
                            <a:cubicBezTo>
                              <a:pt x="18372" y="9258"/>
                              <a:pt x="18326" y="9157"/>
                              <a:pt x="18319" y="9037"/>
                            </a:cubicBezTo>
                            <a:lnTo>
                              <a:pt x="18247" y="8955"/>
                            </a:lnTo>
                            <a:cubicBezTo>
                              <a:pt x="18222" y="8856"/>
                              <a:pt x="18192" y="8762"/>
                              <a:pt x="18157" y="8672"/>
                            </a:cubicBezTo>
                            <a:cubicBezTo>
                              <a:pt x="18124" y="8586"/>
                              <a:pt x="18087" y="8505"/>
                              <a:pt x="18046" y="8429"/>
                            </a:cubicBezTo>
                            <a:lnTo>
                              <a:pt x="17881" y="8472"/>
                            </a:lnTo>
                            <a:lnTo>
                              <a:pt x="17986" y="8711"/>
                            </a:lnTo>
                            <a:lnTo>
                              <a:pt x="18122" y="9040"/>
                            </a:lnTo>
                            <a:lnTo>
                              <a:pt x="18232" y="9295"/>
                            </a:lnTo>
                            <a:lnTo>
                              <a:pt x="18315" y="9523"/>
                            </a:lnTo>
                            <a:lnTo>
                              <a:pt x="18335" y="9837"/>
                            </a:lnTo>
                            <a:lnTo>
                              <a:pt x="18453" y="9994"/>
                            </a:lnTo>
                            <a:lnTo>
                              <a:pt x="18539" y="10147"/>
                            </a:lnTo>
                            <a:lnTo>
                              <a:pt x="18637" y="10335"/>
                            </a:lnTo>
                            <a:lnTo>
                              <a:pt x="18699" y="10696"/>
                            </a:lnTo>
                            <a:lnTo>
                              <a:pt x="18797" y="10856"/>
                            </a:lnTo>
                            <a:lnTo>
                              <a:pt x="18830" y="10605"/>
                            </a:lnTo>
                            <a:lnTo>
                              <a:pt x="18784" y="10311"/>
                            </a:lnTo>
                            <a:lnTo>
                              <a:pt x="18893" y="10444"/>
                            </a:lnTo>
                            <a:lnTo>
                              <a:pt x="18887" y="10702"/>
                            </a:lnTo>
                            <a:lnTo>
                              <a:pt x="18882" y="10938"/>
                            </a:lnTo>
                            <a:lnTo>
                              <a:pt x="18797" y="11008"/>
                            </a:lnTo>
                            <a:lnTo>
                              <a:pt x="18867" y="11235"/>
                            </a:lnTo>
                            <a:lnTo>
                              <a:pt x="18959" y="11501"/>
                            </a:lnTo>
                            <a:lnTo>
                              <a:pt x="19062" y="11501"/>
                            </a:lnTo>
                            <a:lnTo>
                              <a:pt x="19128" y="11783"/>
                            </a:lnTo>
                            <a:lnTo>
                              <a:pt x="19194" y="12022"/>
                            </a:lnTo>
                            <a:lnTo>
                              <a:pt x="19299" y="12258"/>
                            </a:lnTo>
                            <a:lnTo>
                              <a:pt x="19391" y="12481"/>
                            </a:lnTo>
                            <a:lnTo>
                              <a:pt x="19404" y="12645"/>
                            </a:lnTo>
                            <a:lnTo>
                              <a:pt x="19437" y="12770"/>
                            </a:lnTo>
                            <a:lnTo>
                              <a:pt x="19457" y="12985"/>
                            </a:lnTo>
                            <a:lnTo>
                              <a:pt x="19490" y="13181"/>
                            </a:lnTo>
                            <a:lnTo>
                              <a:pt x="19527" y="13396"/>
                            </a:lnTo>
                            <a:lnTo>
                              <a:pt x="19535" y="13690"/>
                            </a:lnTo>
                            <a:lnTo>
                              <a:pt x="19450" y="13613"/>
                            </a:lnTo>
                            <a:lnTo>
                              <a:pt x="19418" y="13938"/>
                            </a:lnTo>
                            <a:cubicBezTo>
                              <a:pt x="19416" y="13965"/>
                              <a:pt x="19414" y="13992"/>
                              <a:pt x="19412" y="14019"/>
                            </a:cubicBezTo>
                            <a:cubicBezTo>
                              <a:pt x="19411" y="14046"/>
                              <a:pt x="19409" y="14073"/>
                              <a:pt x="19407" y="14099"/>
                            </a:cubicBezTo>
                            <a:lnTo>
                              <a:pt x="19324" y="13888"/>
                            </a:lnTo>
                            <a:lnTo>
                              <a:pt x="19256" y="13900"/>
                            </a:lnTo>
                            <a:cubicBezTo>
                              <a:pt x="19229" y="13884"/>
                              <a:pt x="19204" y="13860"/>
                              <a:pt x="19182" y="13830"/>
                            </a:cubicBezTo>
                            <a:cubicBezTo>
                              <a:pt x="19144" y="13778"/>
                              <a:pt x="19115" y="13709"/>
                              <a:pt x="19099" y="13630"/>
                            </a:cubicBezTo>
                            <a:cubicBezTo>
                              <a:pt x="19074" y="13571"/>
                              <a:pt x="19048" y="13514"/>
                              <a:pt x="19022" y="13457"/>
                            </a:cubicBezTo>
                            <a:cubicBezTo>
                              <a:pt x="18987" y="13383"/>
                              <a:pt x="18951" y="13309"/>
                              <a:pt x="18914" y="13238"/>
                            </a:cubicBezTo>
                            <a:cubicBezTo>
                              <a:pt x="18890" y="13189"/>
                              <a:pt x="18863" y="13141"/>
                              <a:pt x="18836" y="13097"/>
                            </a:cubicBezTo>
                            <a:cubicBezTo>
                              <a:pt x="18804" y="13046"/>
                              <a:pt x="18770" y="12999"/>
                              <a:pt x="18735" y="12957"/>
                            </a:cubicBezTo>
                            <a:lnTo>
                              <a:pt x="18607" y="12862"/>
                            </a:lnTo>
                            <a:lnTo>
                              <a:pt x="18537" y="12655"/>
                            </a:lnTo>
                            <a:lnTo>
                              <a:pt x="18485" y="12443"/>
                            </a:lnTo>
                            <a:lnTo>
                              <a:pt x="18485" y="12232"/>
                            </a:lnTo>
                            <a:lnTo>
                              <a:pt x="18524" y="11844"/>
                            </a:lnTo>
                            <a:lnTo>
                              <a:pt x="18522" y="11374"/>
                            </a:lnTo>
                            <a:lnTo>
                              <a:pt x="18463" y="11103"/>
                            </a:lnTo>
                            <a:lnTo>
                              <a:pt x="18325" y="10880"/>
                            </a:lnTo>
                            <a:lnTo>
                              <a:pt x="18177" y="10554"/>
                            </a:lnTo>
                            <a:lnTo>
                              <a:pt x="18076" y="10495"/>
                            </a:lnTo>
                            <a:lnTo>
                              <a:pt x="17975" y="10495"/>
                            </a:lnTo>
                            <a:lnTo>
                              <a:pt x="17912" y="10531"/>
                            </a:lnTo>
                            <a:lnTo>
                              <a:pt x="17868" y="10778"/>
                            </a:lnTo>
                            <a:lnTo>
                              <a:pt x="17772" y="10789"/>
                            </a:lnTo>
                            <a:lnTo>
                              <a:pt x="17726" y="10624"/>
                            </a:lnTo>
                            <a:lnTo>
                              <a:pt x="17693" y="10412"/>
                            </a:lnTo>
                            <a:lnTo>
                              <a:pt x="17648" y="10178"/>
                            </a:lnTo>
                            <a:lnTo>
                              <a:pt x="17611" y="10088"/>
                            </a:lnTo>
                            <a:lnTo>
                              <a:pt x="17495" y="9991"/>
                            </a:lnTo>
                            <a:lnTo>
                              <a:pt x="17432" y="9874"/>
                            </a:lnTo>
                            <a:lnTo>
                              <a:pt x="17434" y="9725"/>
                            </a:lnTo>
                            <a:lnTo>
                              <a:pt x="17348" y="9467"/>
                            </a:lnTo>
                            <a:lnTo>
                              <a:pt x="17287" y="9251"/>
                            </a:lnTo>
                            <a:lnTo>
                              <a:pt x="17189" y="9133"/>
                            </a:lnTo>
                            <a:lnTo>
                              <a:pt x="17228" y="9309"/>
                            </a:lnTo>
                            <a:lnTo>
                              <a:pt x="17287" y="9508"/>
                            </a:lnTo>
                            <a:lnTo>
                              <a:pt x="17307" y="9659"/>
                            </a:lnTo>
                            <a:lnTo>
                              <a:pt x="17346" y="9929"/>
                            </a:lnTo>
                            <a:lnTo>
                              <a:pt x="17403" y="10239"/>
                            </a:lnTo>
                            <a:lnTo>
                              <a:pt x="17487" y="10525"/>
                            </a:lnTo>
                            <a:lnTo>
                              <a:pt x="17467" y="10678"/>
                            </a:lnTo>
                            <a:lnTo>
                              <a:pt x="17306" y="10380"/>
                            </a:lnTo>
                            <a:lnTo>
                              <a:pt x="17262" y="10267"/>
                            </a:lnTo>
                            <a:cubicBezTo>
                              <a:pt x="17251" y="10247"/>
                              <a:pt x="17241" y="10228"/>
                              <a:pt x="17230" y="10208"/>
                            </a:cubicBezTo>
                            <a:cubicBezTo>
                              <a:pt x="17219" y="10189"/>
                              <a:pt x="17208" y="10169"/>
                              <a:pt x="17197" y="10150"/>
                            </a:cubicBezTo>
                            <a:lnTo>
                              <a:pt x="17074" y="10079"/>
                            </a:lnTo>
                            <a:lnTo>
                              <a:pt x="17044" y="9958"/>
                            </a:lnTo>
                            <a:lnTo>
                              <a:pt x="16952" y="9852"/>
                            </a:lnTo>
                            <a:lnTo>
                              <a:pt x="16830" y="9710"/>
                            </a:lnTo>
                            <a:lnTo>
                              <a:pt x="16714" y="9503"/>
                            </a:lnTo>
                            <a:cubicBezTo>
                              <a:pt x="16693" y="9499"/>
                              <a:pt x="16673" y="9495"/>
                              <a:pt x="16652" y="9491"/>
                            </a:cubicBezTo>
                            <a:cubicBezTo>
                              <a:pt x="16631" y="9487"/>
                              <a:pt x="16610" y="9483"/>
                              <a:pt x="16590" y="9479"/>
                            </a:cubicBezTo>
                            <a:lnTo>
                              <a:pt x="16679" y="9690"/>
                            </a:lnTo>
                            <a:lnTo>
                              <a:pt x="16593" y="9705"/>
                            </a:lnTo>
                            <a:lnTo>
                              <a:pt x="16681" y="9850"/>
                            </a:lnTo>
                            <a:lnTo>
                              <a:pt x="16896" y="10027"/>
                            </a:lnTo>
                            <a:lnTo>
                              <a:pt x="17014" y="10234"/>
                            </a:lnTo>
                            <a:lnTo>
                              <a:pt x="17120" y="10490"/>
                            </a:lnTo>
                            <a:lnTo>
                              <a:pt x="17176" y="10650"/>
                            </a:lnTo>
                            <a:lnTo>
                              <a:pt x="17223" y="10823"/>
                            </a:lnTo>
                            <a:lnTo>
                              <a:pt x="17242" y="10963"/>
                            </a:lnTo>
                            <a:lnTo>
                              <a:pt x="17255" y="11139"/>
                            </a:lnTo>
                            <a:lnTo>
                              <a:pt x="17221" y="11277"/>
                            </a:lnTo>
                            <a:lnTo>
                              <a:pt x="17122" y="11218"/>
                            </a:lnTo>
                            <a:lnTo>
                              <a:pt x="17044" y="11065"/>
                            </a:lnTo>
                            <a:lnTo>
                              <a:pt x="16972" y="10901"/>
                            </a:lnTo>
                            <a:lnTo>
                              <a:pt x="16915" y="10869"/>
                            </a:lnTo>
                            <a:lnTo>
                              <a:pt x="16799" y="10810"/>
                            </a:lnTo>
                            <a:lnTo>
                              <a:pt x="16735" y="10569"/>
                            </a:lnTo>
                            <a:lnTo>
                              <a:pt x="16702" y="10456"/>
                            </a:lnTo>
                            <a:lnTo>
                              <a:pt x="16623" y="10338"/>
                            </a:lnTo>
                            <a:lnTo>
                              <a:pt x="16548" y="10162"/>
                            </a:lnTo>
                            <a:lnTo>
                              <a:pt x="16496" y="9985"/>
                            </a:lnTo>
                            <a:lnTo>
                              <a:pt x="16496" y="9856"/>
                            </a:lnTo>
                            <a:lnTo>
                              <a:pt x="16399" y="9684"/>
                            </a:lnTo>
                            <a:lnTo>
                              <a:pt x="16319" y="9746"/>
                            </a:lnTo>
                            <a:lnTo>
                              <a:pt x="16148" y="9582"/>
                            </a:lnTo>
                            <a:cubicBezTo>
                              <a:pt x="16168" y="9621"/>
                              <a:pt x="16188" y="9660"/>
                              <a:pt x="16208" y="9700"/>
                            </a:cubicBezTo>
                            <a:cubicBezTo>
                              <a:pt x="16228" y="9739"/>
                              <a:pt x="16248" y="9778"/>
                              <a:pt x="16268" y="9817"/>
                            </a:cubicBezTo>
                            <a:lnTo>
                              <a:pt x="16161" y="9785"/>
                            </a:lnTo>
                            <a:lnTo>
                              <a:pt x="16031" y="9605"/>
                            </a:lnTo>
                            <a:lnTo>
                              <a:pt x="15928" y="9436"/>
                            </a:lnTo>
                            <a:lnTo>
                              <a:pt x="15928" y="9271"/>
                            </a:lnTo>
                            <a:lnTo>
                              <a:pt x="16064" y="9294"/>
                            </a:lnTo>
                            <a:lnTo>
                              <a:pt x="15920" y="9071"/>
                            </a:lnTo>
                            <a:lnTo>
                              <a:pt x="15866" y="9021"/>
                            </a:lnTo>
                            <a:lnTo>
                              <a:pt x="15866" y="8880"/>
                            </a:lnTo>
                            <a:cubicBezTo>
                              <a:pt x="15853" y="8850"/>
                              <a:pt x="15840" y="8820"/>
                              <a:pt x="15827" y="8790"/>
                            </a:cubicBezTo>
                            <a:cubicBezTo>
                              <a:pt x="15814" y="8760"/>
                              <a:pt x="15802" y="8730"/>
                              <a:pt x="15789" y="8700"/>
                            </a:cubicBezTo>
                            <a:lnTo>
                              <a:pt x="15699" y="8587"/>
                            </a:lnTo>
                            <a:lnTo>
                              <a:pt x="15800" y="8465"/>
                            </a:lnTo>
                            <a:lnTo>
                              <a:pt x="15955" y="8825"/>
                            </a:lnTo>
                            <a:lnTo>
                              <a:pt x="16018" y="8926"/>
                            </a:lnTo>
                            <a:lnTo>
                              <a:pt x="16064" y="8785"/>
                            </a:lnTo>
                            <a:lnTo>
                              <a:pt x="16025" y="8621"/>
                            </a:lnTo>
                            <a:lnTo>
                              <a:pt x="16110" y="8648"/>
                            </a:lnTo>
                            <a:lnTo>
                              <a:pt x="16224" y="8926"/>
                            </a:lnTo>
                            <a:lnTo>
                              <a:pt x="16327" y="9004"/>
                            </a:lnTo>
                            <a:lnTo>
                              <a:pt x="16507" y="8902"/>
                            </a:lnTo>
                            <a:lnTo>
                              <a:pt x="16625" y="8926"/>
                            </a:lnTo>
                            <a:lnTo>
                              <a:pt x="16756" y="8993"/>
                            </a:lnTo>
                            <a:lnTo>
                              <a:pt x="16815" y="8935"/>
                            </a:lnTo>
                            <a:lnTo>
                              <a:pt x="16815" y="8794"/>
                            </a:lnTo>
                            <a:lnTo>
                              <a:pt x="16917" y="8704"/>
                            </a:lnTo>
                            <a:lnTo>
                              <a:pt x="16989" y="8868"/>
                            </a:lnTo>
                            <a:lnTo>
                              <a:pt x="17083" y="8926"/>
                            </a:lnTo>
                            <a:lnTo>
                              <a:pt x="17192" y="9012"/>
                            </a:lnTo>
                            <a:lnTo>
                              <a:pt x="17004" y="8639"/>
                            </a:lnTo>
                            <a:lnTo>
                              <a:pt x="16796" y="8294"/>
                            </a:lnTo>
                            <a:lnTo>
                              <a:pt x="16703" y="8212"/>
                            </a:lnTo>
                            <a:lnTo>
                              <a:pt x="16690" y="8028"/>
                            </a:lnTo>
                            <a:lnTo>
                              <a:pt x="16653" y="7942"/>
                            </a:lnTo>
                            <a:lnTo>
                              <a:pt x="16554" y="7699"/>
                            </a:lnTo>
                            <a:lnTo>
                              <a:pt x="16495" y="7535"/>
                            </a:lnTo>
                            <a:lnTo>
                              <a:pt x="16397" y="7441"/>
                            </a:lnTo>
                            <a:lnTo>
                              <a:pt x="16208" y="7323"/>
                            </a:lnTo>
                            <a:lnTo>
                              <a:pt x="16078" y="7281"/>
                            </a:lnTo>
                            <a:lnTo>
                              <a:pt x="15916" y="7194"/>
                            </a:lnTo>
                            <a:cubicBezTo>
                              <a:pt x="15898" y="7121"/>
                              <a:pt x="15877" y="7050"/>
                              <a:pt x="15853" y="6983"/>
                            </a:cubicBezTo>
                            <a:cubicBezTo>
                              <a:pt x="15819" y="6886"/>
                              <a:pt x="15778" y="6797"/>
                              <a:pt x="15733" y="6716"/>
                            </a:cubicBezTo>
                            <a:lnTo>
                              <a:pt x="15849" y="6650"/>
                            </a:lnTo>
                            <a:lnTo>
                              <a:pt x="15908" y="6771"/>
                            </a:lnTo>
                            <a:lnTo>
                              <a:pt x="16006" y="6865"/>
                            </a:lnTo>
                            <a:lnTo>
                              <a:pt x="16043" y="6709"/>
                            </a:lnTo>
                            <a:lnTo>
                              <a:pt x="16076" y="6580"/>
                            </a:lnTo>
                            <a:lnTo>
                              <a:pt x="16102" y="6415"/>
                            </a:lnTo>
                            <a:lnTo>
                              <a:pt x="16050" y="6289"/>
                            </a:lnTo>
                            <a:lnTo>
                              <a:pt x="15990" y="6090"/>
                            </a:lnTo>
                            <a:lnTo>
                              <a:pt x="15872" y="5960"/>
                            </a:lnTo>
                            <a:lnTo>
                              <a:pt x="15754" y="5795"/>
                            </a:lnTo>
                            <a:lnTo>
                              <a:pt x="15754" y="5678"/>
                            </a:lnTo>
                            <a:lnTo>
                              <a:pt x="15747" y="5514"/>
                            </a:lnTo>
                            <a:lnTo>
                              <a:pt x="15629" y="5350"/>
                            </a:lnTo>
                            <a:lnTo>
                              <a:pt x="15498" y="5291"/>
                            </a:lnTo>
                            <a:lnTo>
                              <a:pt x="15377" y="5244"/>
                            </a:lnTo>
                            <a:lnTo>
                              <a:pt x="15218" y="5151"/>
                            </a:lnTo>
                            <a:lnTo>
                              <a:pt x="15027" y="5057"/>
                            </a:lnTo>
                            <a:lnTo>
                              <a:pt x="14951" y="5057"/>
                            </a:lnTo>
                            <a:lnTo>
                              <a:pt x="14805" y="4924"/>
                            </a:lnTo>
                            <a:lnTo>
                              <a:pt x="14753" y="4736"/>
                            </a:lnTo>
                            <a:lnTo>
                              <a:pt x="14654" y="4665"/>
                            </a:lnTo>
                            <a:cubicBezTo>
                              <a:pt x="14618" y="4619"/>
                              <a:pt x="14583" y="4567"/>
                              <a:pt x="14551" y="4512"/>
                            </a:cubicBezTo>
                            <a:cubicBezTo>
                              <a:pt x="14509" y="4441"/>
                              <a:pt x="14471" y="4363"/>
                              <a:pt x="14426" y="4297"/>
                            </a:cubicBezTo>
                            <a:cubicBezTo>
                              <a:pt x="14366" y="4207"/>
                              <a:pt x="14296" y="4141"/>
                              <a:pt x="14221" y="4101"/>
                            </a:cubicBezTo>
                            <a:lnTo>
                              <a:pt x="14208" y="4261"/>
                            </a:lnTo>
                            <a:lnTo>
                              <a:pt x="14353" y="4386"/>
                            </a:lnTo>
                            <a:lnTo>
                              <a:pt x="14660" y="4807"/>
                            </a:lnTo>
                            <a:lnTo>
                              <a:pt x="14734" y="4924"/>
                            </a:lnTo>
                            <a:lnTo>
                              <a:pt x="14616" y="5124"/>
                            </a:lnTo>
                            <a:lnTo>
                              <a:pt x="14536" y="5069"/>
                            </a:lnTo>
                            <a:lnTo>
                              <a:pt x="14371" y="5081"/>
                            </a:lnTo>
                            <a:lnTo>
                              <a:pt x="14268" y="5045"/>
                            </a:lnTo>
                            <a:lnTo>
                              <a:pt x="14169" y="4932"/>
                            </a:lnTo>
                            <a:lnTo>
                              <a:pt x="14064" y="4790"/>
                            </a:lnTo>
                            <a:cubicBezTo>
                              <a:pt x="14027" y="4784"/>
                              <a:pt x="13989" y="4773"/>
                              <a:pt x="13953" y="4755"/>
                            </a:cubicBezTo>
                            <a:cubicBezTo>
                              <a:pt x="13881" y="4720"/>
                              <a:pt x="13812" y="4663"/>
                              <a:pt x="13751" y="4586"/>
                            </a:cubicBezTo>
                            <a:lnTo>
                              <a:pt x="13626" y="4586"/>
                            </a:lnTo>
                            <a:lnTo>
                              <a:pt x="13704" y="4815"/>
                            </a:lnTo>
                            <a:lnTo>
                              <a:pt x="13805" y="4877"/>
                            </a:lnTo>
                            <a:lnTo>
                              <a:pt x="13912" y="4978"/>
                            </a:lnTo>
                            <a:lnTo>
                              <a:pt x="14054" y="5110"/>
                            </a:lnTo>
                            <a:lnTo>
                              <a:pt x="14200" y="5122"/>
                            </a:lnTo>
                            <a:lnTo>
                              <a:pt x="14341" y="5193"/>
                            </a:lnTo>
                            <a:lnTo>
                              <a:pt x="14409" y="5310"/>
                            </a:lnTo>
                            <a:lnTo>
                              <a:pt x="14551" y="5401"/>
                            </a:lnTo>
                            <a:lnTo>
                              <a:pt x="14665" y="5526"/>
                            </a:lnTo>
                            <a:lnTo>
                              <a:pt x="14777" y="5585"/>
                            </a:lnTo>
                            <a:lnTo>
                              <a:pt x="14803" y="5443"/>
                            </a:lnTo>
                            <a:lnTo>
                              <a:pt x="14727" y="5307"/>
                            </a:lnTo>
                            <a:lnTo>
                              <a:pt x="14746" y="5201"/>
                            </a:lnTo>
                            <a:lnTo>
                              <a:pt x="14832" y="5178"/>
                            </a:lnTo>
                            <a:lnTo>
                              <a:pt x="14850" y="5345"/>
                            </a:lnTo>
                            <a:lnTo>
                              <a:pt x="15040" y="5345"/>
                            </a:lnTo>
                            <a:lnTo>
                              <a:pt x="15097" y="5473"/>
                            </a:lnTo>
                            <a:lnTo>
                              <a:pt x="15143" y="5638"/>
                            </a:lnTo>
                            <a:lnTo>
                              <a:pt x="15231" y="5795"/>
                            </a:lnTo>
                            <a:lnTo>
                              <a:pt x="15371" y="5771"/>
                            </a:lnTo>
                            <a:lnTo>
                              <a:pt x="15454" y="5747"/>
                            </a:lnTo>
                            <a:lnTo>
                              <a:pt x="15548" y="5771"/>
                            </a:lnTo>
                            <a:lnTo>
                              <a:pt x="15640" y="5912"/>
                            </a:lnTo>
                            <a:lnTo>
                              <a:pt x="15713" y="6050"/>
                            </a:lnTo>
                            <a:lnTo>
                              <a:pt x="15776" y="6107"/>
                            </a:lnTo>
                            <a:lnTo>
                              <a:pt x="15877" y="6262"/>
                            </a:lnTo>
                            <a:lnTo>
                              <a:pt x="15969" y="6317"/>
                            </a:lnTo>
                            <a:lnTo>
                              <a:pt x="16008" y="6454"/>
                            </a:lnTo>
                            <a:lnTo>
                              <a:pt x="15993" y="6635"/>
                            </a:lnTo>
                            <a:lnTo>
                              <a:pt x="15761" y="6583"/>
                            </a:lnTo>
                            <a:lnTo>
                              <a:pt x="15595" y="6548"/>
                            </a:lnTo>
                            <a:lnTo>
                              <a:pt x="15529" y="6594"/>
                            </a:lnTo>
                            <a:cubicBezTo>
                              <a:pt x="15502" y="6606"/>
                              <a:pt x="15480" y="6643"/>
                              <a:pt x="15472" y="6692"/>
                            </a:cubicBezTo>
                            <a:cubicBezTo>
                              <a:pt x="15450" y="6832"/>
                              <a:pt x="15530" y="6954"/>
                              <a:pt x="15604" y="6892"/>
                            </a:cubicBezTo>
                            <a:lnTo>
                              <a:pt x="15660" y="6962"/>
                            </a:lnTo>
                            <a:lnTo>
                              <a:pt x="15750" y="7076"/>
                            </a:lnTo>
                            <a:lnTo>
                              <a:pt x="15770" y="7193"/>
                            </a:lnTo>
                            <a:lnTo>
                              <a:pt x="15750" y="7322"/>
                            </a:lnTo>
                            <a:lnTo>
                              <a:pt x="15647" y="7404"/>
                            </a:lnTo>
                            <a:lnTo>
                              <a:pt x="15496" y="7381"/>
                            </a:lnTo>
                            <a:cubicBezTo>
                              <a:pt x="15439" y="7357"/>
                              <a:pt x="15382" y="7334"/>
                              <a:pt x="15325" y="7310"/>
                            </a:cubicBezTo>
                            <a:cubicBezTo>
                              <a:pt x="15287" y="7294"/>
                              <a:pt x="15249" y="7279"/>
                              <a:pt x="15211" y="7263"/>
                            </a:cubicBezTo>
                            <a:cubicBezTo>
                              <a:pt x="15178" y="7253"/>
                              <a:pt x="15146" y="7237"/>
                              <a:pt x="15115" y="7216"/>
                            </a:cubicBezTo>
                            <a:cubicBezTo>
                              <a:pt x="15055" y="7175"/>
                              <a:pt x="15000" y="7114"/>
                              <a:pt x="14946" y="7051"/>
                            </a:cubicBezTo>
                            <a:cubicBezTo>
                              <a:pt x="14901" y="6998"/>
                              <a:pt x="14856" y="6943"/>
                              <a:pt x="14812" y="6886"/>
                            </a:cubicBezTo>
                            <a:lnTo>
                              <a:pt x="14701" y="6781"/>
                            </a:lnTo>
                            <a:lnTo>
                              <a:pt x="14628" y="6581"/>
                            </a:lnTo>
                            <a:lnTo>
                              <a:pt x="14552" y="6460"/>
                            </a:lnTo>
                            <a:lnTo>
                              <a:pt x="14427" y="6249"/>
                            </a:lnTo>
                            <a:lnTo>
                              <a:pt x="14008" y="5995"/>
                            </a:lnTo>
                            <a:lnTo>
                              <a:pt x="13773" y="5752"/>
                            </a:lnTo>
                            <a:lnTo>
                              <a:pt x="13618" y="5646"/>
                            </a:lnTo>
                            <a:lnTo>
                              <a:pt x="13668" y="5807"/>
                            </a:lnTo>
                            <a:lnTo>
                              <a:pt x="13459" y="5705"/>
                            </a:lnTo>
                            <a:lnTo>
                              <a:pt x="13336" y="5611"/>
                            </a:lnTo>
                            <a:lnTo>
                              <a:pt x="13218" y="5505"/>
                            </a:lnTo>
                            <a:lnTo>
                              <a:pt x="13086" y="5340"/>
                            </a:lnTo>
                            <a:lnTo>
                              <a:pt x="12928" y="5187"/>
                            </a:lnTo>
                            <a:lnTo>
                              <a:pt x="12829" y="5070"/>
                            </a:lnTo>
                            <a:lnTo>
                              <a:pt x="12805" y="4968"/>
                            </a:lnTo>
                            <a:lnTo>
                              <a:pt x="12632" y="4933"/>
                            </a:lnTo>
                            <a:lnTo>
                              <a:pt x="12585" y="4795"/>
                            </a:lnTo>
                            <a:lnTo>
                              <a:pt x="12542" y="4623"/>
                            </a:lnTo>
                            <a:lnTo>
                              <a:pt x="12470" y="4531"/>
                            </a:lnTo>
                            <a:lnTo>
                              <a:pt x="12439" y="4311"/>
                            </a:lnTo>
                            <a:lnTo>
                              <a:pt x="12524" y="4252"/>
                            </a:lnTo>
                            <a:lnTo>
                              <a:pt x="12522" y="4084"/>
                            </a:lnTo>
                            <a:lnTo>
                              <a:pt x="12446" y="4049"/>
                            </a:lnTo>
                            <a:lnTo>
                              <a:pt x="12446" y="3892"/>
                            </a:lnTo>
                            <a:lnTo>
                              <a:pt x="12389" y="3724"/>
                            </a:lnTo>
                            <a:lnTo>
                              <a:pt x="12352" y="3576"/>
                            </a:lnTo>
                            <a:lnTo>
                              <a:pt x="12292" y="3369"/>
                            </a:lnTo>
                            <a:lnTo>
                              <a:pt x="12279" y="3219"/>
                            </a:lnTo>
                            <a:lnTo>
                              <a:pt x="12386" y="3162"/>
                            </a:lnTo>
                            <a:lnTo>
                              <a:pt x="12555" y="3138"/>
                            </a:lnTo>
                            <a:lnTo>
                              <a:pt x="12614" y="3330"/>
                            </a:lnTo>
                            <a:lnTo>
                              <a:pt x="12699" y="3479"/>
                            </a:lnTo>
                            <a:lnTo>
                              <a:pt x="12786" y="3690"/>
                            </a:lnTo>
                            <a:lnTo>
                              <a:pt x="12924" y="3743"/>
                            </a:lnTo>
                            <a:lnTo>
                              <a:pt x="12970" y="3587"/>
                            </a:lnTo>
                            <a:lnTo>
                              <a:pt x="13119" y="3622"/>
                            </a:lnTo>
                            <a:lnTo>
                              <a:pt x="13075" y="3363"/>
                            </a:lnTo>
                            <a:lnTo>
                              <a:pt x="12994" y="3433"/>
                            </a:lnTo>
                            <a:lnTo>
                              <a:pt x="12918" y="3445"/>
                            </a:lnTo>
                            <a:lnTo>
                              <a:pt x="12848" y="3410"/>
                            </a:lnTo>
                            <a:lnTo>
                              <a:pt x="12780" y="3320"/>
                            </a:lnTo>
                            <a:lnTo>
                              <a:pt x="12656" y="3211"/>
                            </a:lnTo>
                            <a:lnTo>
                              <a:pt x="12432" y="3030"/>
                            </a:lnTo>
                            <a:lnTo>
                              <a:pt x="12318" y="3046"/>
                            </a:lnTo>
                            <a:lnTo>
                              <a:pt x="12270" y="2956"/>
                            </a:lnTo>
                            <a:lnTo>
                              <a:pt x="12192" y="2991"/>
                            </a:lnTo>
                            <a:lnTo>
                              <a:pt x="12146" y="3120"/>
                            </a:lnTo>
                            <a:lnTo>
                              <a:pt x="12041" y="3155"/>
                            </a:lnTo>
                            <a:lnTo>
                              <a:pt x="11985" y="3225"/>
                            </a:lnTo>
                            <a:lnTo>
                              <a:pt x="11911" y="3108"/>
                            </a:lnTo>
                            <a:lnTo>
                              <a:pt x="11854" y="2983"/>
                            </a:lnTo>
                            <a:lnTo>
                              <a:pt x="11985" y="2908"/>
                            </a:lnTo>
                            <a:lnTo>
                              <a:pt x="12027" y="2806"/>
                            </a:lnTo>
                            <a:lnTo>
                              <a:pt x="11961" y="2747"/>
                            </a:lnTo>
                            <a:lnTo>
                              <a:pt x="11856" y="2759"/>
                            </a:lnTo>
                            <a:lnTo>
                              <a:pt x="11654" y="2818"/>
                            </a:lnTo>
                            <a:lnTo>
                              <a:pt x="11644" y="2963"/>
                            </a:lnTo>
                            <a:lnTo>
                              <a:pt x="11565" y="2998"/>
                            </a:lnTo>
                            <a:lnTo>
                              <a:pt x="11447" y="2939"/>
                            </a:lnTo>
                            <a:lnTo>
                              <a:pt x="11484" y="2787"/>
                            </a:lnTo>
                            <a:lnTo>
                              <a:pt x="11601" y="2767"/>
                            </a:lnTo>
                            <a:lnTo>
                              <a:pt x="11411" y="2709"/>
                            </a:lnTo>
                            <a:lnTo>
                              <a:pt x="11181" y="2594"/>
                            </a:lnTo>
                            <a:lnTo>
                              <a:pt x="11205" y="2473"/>
                            </a:lnTo>
                            <a:lnTo>
                              <a:pt x="10949" y="2473"/>
                            </a:lnTo>
                            <a:lnTo>
                              <a:pt x="10859" y="2391"/>
                            </a:lnTo>
                            <a:lnTo>
                              <a:pt x="10836" y="2266"/>
                            </a:lnTo>
                            <a:lnTo>
                              <a:pt x="10753" y="2337"/>
                            </a:lnTo>
                            <a:lnTo>
                              <a:pt x="10783" y="2528"/>
                            </a:lnTo>
                            <a:lnTo>
                              <a:pt x="10705" y="2591"/>
                            </a:lnTo>
                            <a:lnTo>
                              <a:pt x="10829" y="2655"/>
                            </a:lnTo>
                            <a:lnTo>
                              <a:pt x="10941" y="2667"/>
                            </a:lnTo>
                            <a:lnTo>
                              <a:pt x="11077" y="2820"/>
                            </a:lnTo>
                            <a:lnTo>
                              <a:pt x="11180" y="2968"/>
                            </a:lnTo>
                            <a:lnTo>
                              <a:pt x="11098" y="3145"/>
                            </a:lnTo>
                            <a:lnTo>
                              <a:pt x="10969" y="3191"/>
                            </a:lnTo>
                            <a:lnTo>
                              <a:pt x="10829" y="3203"/>
                            </a:lnTo>
                            <a:lnTo>
                              <a:pt x="10711" y="3309"/>
                            </a:lnTo>
                            <a:lnTo>
                              <a:pt x="10601" y="3427"/>
                            </a:lnTo>
                            <a:lnTo>
                              <a:pt x="10504" y="3544"/>
                            </a:lnTo>
                            <a:lnTo>
                              <a:pt x="10414" y="3544"/>
                            </a:lnTo>
                            <a:lnTo>
                              <a:pt x="10330" y="3497"/>
                            </a:lnTo>
                            <a:lnTo>
                              <a:pt x="10164" y="3497"/>
                            </a:lnTo>
                            <a:lnTo>
                              <a:pt x="10098" y="3520"/>
                            </a:lnTo>
                            <a:lnTo>
                              <a:pt x="9890" y="3508"/>
                            </a:lnTo>
                            <a:lnTo>
                              <a:pt x="9724" y="3532"/>
                            </a:lnTo>
                            <a:lnTo>
                              <a:pt x="9643" y="3497"/>
                            </a:lnTo>
                            <a:lnTo>
                              <a:pt x="9713" y="3293"/>
                            </a:lnTo>
                            <a:lnTo>
                              <a:pt x="9851" y="3269"/>
                            </a:lnTo>
                            <a:lnTo>
                              <a:pt x="9958" y="3277"/>
                            </a:lnTo>
                            <a:lnTo>
                              <a:pt x="10123" y="3277"/>
                            </a:lnTo>
                            <a:lnTo>
                              <a:pt x="10213" y="3297"/>
                            </a:lnTo>
                            <a:cubicBezTo>
                              <a:pt x="10235" y="3286"/>
                              <a:pt x="10257" y="3274"/>
                              <a:pt x="10278" y="3262"/>
                            </a:cubicBezTo>
                            <a:cubicBezTo>
                              <a:pt x="10331" y="3231"/>
                              <a:pt x="10383" y="3196"/>
                              <a:pt x="10434" y="3156"/>
                            </a:cubicBezTo>
                            <a:lnTo>
                              <a:pt x="10537" y="3073"/>
                            </a:lnTo>
                            <a:cubicBezTo>
                              <a:pt x="10587" y="3061"/>
                              <a:pt x="10635" y="3037"/>
                              <a:pt x="10682" y="3003"/>
                            </a:cubicBezTo>
                            <a:cubicBezTo>
                              <a:pt x="10709" y="2983"/>
                              <a:pt x="10735" y="2960"/>
                              <a:pt x="10760" y="2933"/>
                            </a:cubicBezTo>
                            <a:lnTo>
                              <a:pt x="10845" y="2827"/>
                            </a:lnTo>
                            <a:lnTo>
                              <a:pt x="10603" y="2467"/>
                            </a:lnTo>
                            <a:lnTo>
                              <a:pt x="10462" y="2362"/>
                            </a:lnTo>
                            <a:lnTo>
                              <a:pt x="10412" y="2264"/>
                            </a:lnTo>
                            <a:lnTo>
                              <a:pt x="10265" y="2064"/>
                            </a:lnTo>
                            <a:lnTo>
                              <a:pt x="10161" y="2017"/>
                            </a:lnTo>
                            <a:lnTo>
                              <a:pt x="10195" y="2209"/>
                            </a:lnTo>
                            <a:lnTo>
                              <a:pt x="10183" y="2334"/>
                            </a:lnTo>
                            <a:lnTo>
                              <a:pt x="10112" y="2400"/>
                            </a:lnTo>
                            <a:lnTo>
                              <a:pt x="9985" y="2471"/>
                            </a:lnTo>
                            <a:lnTo>
                              <a:pt x="9919" y="2595"/>
                            </a:lnTo>
                            <a:lnTo>
                              <a:pt x="9851" y="2631"/>
                            </a:lnTo>
                            <a:lnTo>
                              <a:pt x="9762" y="2702"/>
                            </a:lnTo>
                            <a:lnTo>
                              <a:pt x="9586" y="2584"/>
                            </a:lnTo>
                            <a:lnTo>
                              <a:pt x="9620" y="2459"/>
                            </a:lnTo>
                            <a:lnTo>
                              <a:pt x="9672" y="2350"/>
                            </a:lnTo>
                            <a:lnTo>
                              <a:pt x="9681" y="2241"/>
                            </a:lnTo>
                            <a:lnTo>
                              <a:pt x="9726" y="1986"/>
                            </a:lnTo>
                            <a:lnTo>
                              <a:pt x="9713" y="1813"/>
                            </a:lnTo>
                            <a:lnTo>
                              <a:pt x="9842" y="1677"/>
                            </a:lnTo>
                            <a:lnTo>
                              <a:pt x="9919" y="1654"/>
                            </a:lnTo>
                            <a:lnTo>
                              <a:pt x="9974" y="1564"/>
                            </a:lnTo>
                            <a:lnTo>
                              <a:pt x="9839" y="1552"/>
                            </a:lnTo>
                            <a:lnTo>
                              <a:pt x="9736" y="1599"/>
                            </a:lnTo>
                            <a:lnTo>
                              <a:pt x="9642" y="1713"/>
                            </a:lnTo>
                            <a:lnTo>
                              <a:pt x="9638" y="1944"/>
                            </a:lnTo>
                            <a:lnTo>
                              <a:pt x="9619" y="2149"/>
                            </a:lnTo>
                            <a:lnTo>
                              <a:pt x="9597" y="2321"/>
                            </a:lnTo>
                            <a:lnTo>
                              <a:pt x="9507" y="2426"/>
                            </a:lnTo>
                            <a:lnTo>
                              <a:pt x="9470" y="2633"/>
                            </a:lnTo>
                            <a:lnTo>
                              <a:pt x="9387" y="2563"/>
                            </a:lnTo>
                            <a:lnTo>
                              <a:pt x="9420" y="2422"/>
                            </a:lnTo>
                            <a:lnTo>
                              <a:pt x="9414" y="2273"/>
                            </a:lnTo>
                            <a:lnTo>
                              <a:pt x="9317" y="2391"/>
                            </a:lnTo>
                            <a:lnTo>
                              <a:pt x="9256" y="2450"/>
                            </a:lnTo>
                            <a:lnTo>
                              <a:pt x="9144" y="2450"/>
                            </a:lnTo>
                            <a:lnTo>
                              <a:pt x="9026" y="2344"/>
                            </a:lnTo>
                            <a:lnTo>
                              <a:pt x="8960" y="2364"/>
                            </a:lnTo>
                            <a:lnTo>
                              <a:pt x="9052" y="2528"/>
                            </a:lnTo>
                            <a:lnTo>
                              <a:pt x="8986" y="2692"/>
                            </a:lnTo>
                            <a:lnTo>
                              <a:pt x="8866" y="2704"/>
                            </a:lnTo>
                            <a:lnTo>
                              <a:pt x="8737" y="2657"/>
                            </a:lnTo>
                            <a:lnTo>
                              <a:pt x="8588" y="2669"/>
                            </a:lnTo>
                            <a:lnTo>
                              <a:pt x="8708" y="2818"/>
                            </a:lnTo>
                            <a:lnTo>
                              <a:pt x="8704" y="2943"/>
                            </a:lnTo>
                            <a:lnTo>
                              <a:pt x="8619" y="2966"/>
                            </a:lnTo>
                            <a:lnTo>
                              <a:pt x="8490" y="3049"/>
                            </a:lnTo>
                            <a:lnTo>
                              <a:pt x="8317" y="3162"/>
                            </a:lnTo>
                            <a:lnTo>
                              <a:pt x="8223" y="3264"/>
                            </a:lnTo>
                            <a:lnTo>
                              <a:pt x="8190" y="3452"/>
                            </a:lnTo>
                            <a:lnTo>
                              <a:pt x="8125" y="3440"/>
                            </a:lnTo>
                            <a:lnTo>
                              <a:pt x="8047" y="3366"/>
                            </a:lnTo>
                            <a:lnTo>
                              <a:pt x="7916" y="3402"/>
                            </a:lnTo>
                            <a:lnTo>
                              <a:pt x="7870" y="3579"/>
                            </a:lnTo>
                            <a:lnTo>
                              <a:pt x="7830" y="3696"/>
                            </a:lnTo>
                            <a:lnTo>
                              <a:pt x="7706" y="3767"/>
                            </a:lnTo>
                            <a:lnTo>
                              <a:pt x="7588" y="3708"/>
                            </a:lnTo>
                            <a:lnTo>
                              <a:pt x="7518" y="3637"/>
                            </a:lnTo>
                            <a:lnTo>
                              <a:pt x="7374" y="3728"/>
                            </a:lnTo>
                            <a:lnTo>
                              <a:pt x="7276" y="3814"/>
                            </a:lnTo>
                            <a:lnTo>
                              <a:pt x="7250" y="3709"/>
                            </a:lnTo>
                            <a:lnTo>
                              <a:pt x="7132" y="3651"/>
                            </a:lnTo>
                            <a:lnTo>
                              <a:pt x="7044" y="3662"/>
                            </a:lnTo>
                            <a:lnTo>
                              <a:pt x="7031" y="3416"/>
                            </a:lnTo>
                            <a:lnTo>
                              <a:pt x="7130" y="3325"/>
                            </a:lnTo>
                            <a:lnTo>
                              <a:pt x="7056" y="3263"/>
                            </a:lnTo>
                            <a:lnTo>
                              <a:pt x="6974" y="325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lnSpc>
                            <a:spcPct val="90000"/>
                          </a:lnSpc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8" name="îṥļïḑe">
                        <a:extLst>
                          <a:ext uri="{FF2B5EF4-FFF2-40B4-BE49-F238E27FC236}">
                            <a16:creationId xmlns:a16="http://schemas.microsoft.com/office/drawing/2014/main" id="{BCFEACC8-B1AD-4039-BB8F-D0C2F11F9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6225" y="1589914"/>
                        <a:ext cx="227666" cy="2855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180" h="20974" extrusionOk="0">
                            <a:moveTo>
                              <a:pt x="10266" y="844"/>
                            </a:moveTo>
                            <a:lnTo>
                              <a:pt x="7674" y="844"/>
                            </a:lnTo>
                            <a:lnTo>
                              <a:pt x="4819" y="0"/>
                            </a:lnTo>
                            <a:lnTo>
                              <a:pt x="4343" y="2648"/>
                            </a:lnTo>
                            <a:lnTo>
                              <a:pt x="2634" y="3496"/>
                            </a:lnTo>
                            <a:lnTo>
                              <a:pt x="5752" y="6202"/>
                            </a:lnTo>
                            <a:lnTo>
                              <a:pt x="4694" y="7602"/>
                            </a:lnTo>
                            <a:lnTo>
                              <a:pt x="4320" y="9806"/>
                            </a:lnTo>
                            <a:lnTo>
                              <a:pt x="7247" y="11451"/>
                            </a:lnTo>
                            <a:lnTo>
                              <a:pt x="6761" y="13208"/>
                            </a:lnTo>
                            <a:lnTo>
                              <a:pt x="3970" y="12204"/>
                            </a:lnTo>
                            <a:lnTo>
                              <a:pt x="42" y="12204"/>
                            </a:lnTo>
                            <a:lnTo>
                              <a:pt x="0" y="14301"/>
                            </a:lnTo>
                            <a:lnTo>
                              <a:pt x="2309" y="16253"/>
                            </a:lnTo>
                            <a:lnTo>
                              <a:pt x="4721" y="18507"/>
                            </a:lnTo>
                            <a:lnTo>
                              <a:pt x="6812" y="16856"/>
                            </a:lnTo>
                            <a:lnTo>
                              <a:pt x="8832" y="15707"/>
                            </a:lnTo>
                            <a:lnTo>
                              <a:pt x="8816" y="18671"/>
                            </a:lnTo>
                            <a:lnTo>
                              <a:pt x="9961" y="20811"/>
                            </a:lnTo>
                            <a:lnTo>
                              <a:pt x="12927" y="20962"/>
                            </a:lnTo>
                            <a:lnTo>
                              <a:pt x="12355" y="16900"/>
                            </a:lnTo>
                            <a:lnTo>
                              <a:pt x="16744" y="18407"/>
                            </a:lnTo>
                            <a:cubicBezTo>
                              <a:pt x="15981" y="19175"/>
                              <a:pt x="16286" y="20301"/>
                              <a:pt x="17380" y="20755"/>
                            </a:cubicBezTo>
                            <a:cubicBezTo>
                              <a:pt x="19416" y="21600"/>
                              <a:pt x="21600" y="19840"/>
                              <a:pt x="20489" y="18250"/>
                            </a:cubicBezTo>
                            <a:lnTo>
                              <a:pt x="20107" y="16159"/>
                            </a:lnTo>
                            <a:lnTo>
                              <a:pt x="21180" y="14263"/>
                            </a:lnTo>
                            <a:lnTo>
                              <a:pt x="20099" y="10999"/>
                            </a:lnTo>
                            <a:lnTo>
                              <a:pt x="19153" y="8035"/>
                            </a:lnTo>
                            <a:lnTo>
                              <a:pt x="18580" y="6177"/>
                            </a:lnTo>
                            <a:cubicBezTo>
                              <a:pt x="18217" y="5416"/>
                              <a:pt x="17705" y="4704"/>
                              <a:pt x="17062" y="4068"/>
                            </a:cubicBezTo>
                            <a:cubicBezTo>
                              <a:pt x="16337" y="3351"/>
                              <a:pt x="15456" y="2741"/>
                              <a:pt x="14461" y="2266"/>
                            </a:cubicBezTo>
                            <a:lnTo>
                              <a:pt x="10266" y="84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9" name="iṡļide">
                        <a:extLst>
                          <a:ext uri="{FF2B5EF4-FFF2-40B4-BE49-F238E27FC236}">
                            <a16:creationId xmlns:a16="http://schemas.microsoft.com/office/drawing/2014/main" id="{2E51A116-9495-4B4E-9B55-5C6EDC306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5641" y="1418051"/>
                        <a:ext cx="78706" cy="3803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776" y="999"/>
                            </a:moveTo>
                            <a:lnTo>
                              <a:pt x="16031" y="2988"/>
                            </a:lnTo>
                            <a:lnTo>
                              <a:pt x="21600" y="17424"/>
                            </a:lnTo>
                            <a:lnTo>
                              <a:pt x="13178" y="21600"/>
                            </a:lnTo>
                            <a:lnTo>
                              <a:pt x="5321" y="12716"/>
                            </a:lnTo>
                            <a:lnTo>
                              <a:pt x="0" y="0"/>
                            </a:lnTo>
                            <a:lnTo>
                              <a:pt x="7776" y="999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0" name="í$ḷîďé">
                        <a:extLst>
                          <a:ext uri="{FF2B5EF4-FFF2-40B4-BE49-F238E27FC236}">
                            <a16:creationId xmlns:a16="http://schemas.microsoft.com/office/drawing/2014/main" id="{1C2C1304-7919-475B-96A0-0C8852565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2574" y="1512190"/>
                        <a:ext cx="91712" cy="60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4898" y="0"/>
                            </a:moveTo>
                            <a:lnTo>
                              <a:pt x="10252" y="4850"/>
                            </a:lnTo>
                            <a:lnTo>
                              <a:pt x="21600" y="13527"/>
                            </a:lnTo>
                            <a:lnTo>
                              <a:pt x="17432" y="21600"/>
                            </a:lnTo>
                            <a:lnTo>
                              <a:pt x="12804" y="18684"/>
                            </a:lnTo>
                            <a:lnTo>
                              <a:pt x="7529" y="18684"/>
                            </a:lnTo>
                            <a:lnTo>
                              <a:pt x="3200" y="14264"/>
                            </a:lnTo>
                            <a:lnTo>
                              <a:pt x="0" y="6164"/>
                            </a:lnTo>
                            <a:lnTo>
                              <a:pt x="489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1" name="íŝḷíḋê">
                        <a:extLst>
                          <a:ext uri="{FF2B5EF4-FFF2-40B4-BE49-F238E27FC236}">
                            <a16:creationId xmlns:a16="http://schemas.microsoft.com/office/drawing/2014/main" id="{67CEB037-3093-4340-8CE2-3191184B8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5067" y="938634"/>
                        <a:ext cx="87135" cy="492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0" y="0"/>
                            </a:moveTo>
                            <a:lnTo>
                              <a:pt x="2543" y="10415"/>
                            </a:lnTo>
                            <a:lnTo>
                              <a:pt x="11409" y="21600"/>
                            </a:lnTo>
                            <a:lnTo>
                              <a:pt x="21600" y="19952"/>
                            </a:lnTo>
                            <a:lnTo>
                              <a:pt x="14185" y="6837"/>
                            </a:lnTo>
                            <a:lnTo>
                              <a:pt x="7404" y="20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2" name="ïsľîḓé">
                        <a:extLst>
                          <a:ext uri="{FF2B5EF4-FFF2-40B4-BE49-F238E27FC236}">
                            <a16:creationId xmlns:a16="http://schemas.microsoft.com/office/drawing/2014/main" id="{BBD96C4F-4F3C-49C9-96F4-8C456C0D0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742" y="1355264"/>
                        <a:ext cx="48935" cy="4238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0" y="0"/>
                            </a:moveTo>
                            <a:lnTo>
                              <a:pt x="17239" y="6531"/>
                            </a:lnTo>
                            <a:lnTo>
                              <a:pt x="21600" y="21600"/>
                            </a:lnTo>
                            <a:lnTo>
                              <a:pt x="7563" y="1741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3" name="îs1ïḑê">
                        <a:extLst>
                          <a:ext uri="{FF2B5EF4-FFF2-40B4-BE49-F238E27FC236}">
                            <a16:creationId xmlns:a16="http://schemas.microsoft.com/office/drawing/2014/main" id="{3C91AE40-F561-4BFC-80C7-33367A5F6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3528" y="896632"/>
                        <a:ext cx="342486" cy="1713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449" y="2836"/>
                            </a:moveTo>
                            <a:lnTo>
                              <a:pt x="4638" y="3611"/>
                            </a:lnTo>
                            <a:lnTo>
                              <a:pt x="7047" y="6139"/>
                            </a:lnTo>
                            <a:lnTo>
                              <a:pt x="8502" y="8873"/>
                            </a:lnTo>
                            <a:lnTo>
                              <a:pt x="9483" y="6470"/>
                            </a:lnTo>
                            <a:lnTo>
                              <a:pt x="10000" y="2333"/>
                            </a:lnTo>
                            <a:lnTo>
                              <a:pt x="11639" y="0"/>
                            </a:lnTo>
                            <a:lnTo>
                              <a:pt x="14954" y="71"/>
                            </a:lnTo>
                            <a:lnTo>
                              <a:pt x="16717" y="3714"/>
                            </a:lnTo>
                            <a:lnTo>
                              <a:pt x="13709" y="4575"/>
                            </a:lnTo>
                            <a:lnTo>
                              <a:pt x="14825" y="6806"/>
                            </a:lnTo>
                            <a:lnTo>
                              <a:pt x="12296" y="8099"/>
                            </a:lnTo>
                            <a:lnTo>
                              <a:pt x="14021" y="10405"/>
                            </a:lnTo>
                            <a:lnTo>
                              <a:pt x="17207" y="9123"/>
                            </a:lnTo>
                            <a:lnTo>
                              <a:pt x="20312" y="7571"/>
                            </a:lnTo>
                            <a:lnTo>
                              <a:pt x="21600" y="9619"/>
                            </a:lnTo>
                            <a:lnTo>
                              <a:pt x="19837" y="11925"/>
                            </a:lnTo>
                            <a:lnTo>
                              <a:pt x="18295" y="13368"/>
                            </a:lnTo>
                            <a:lnTo>
                              <a:pt x="16624" y="14995"/>
                            </a:lnTo>
                            <a:lnTo>
                              <a:pt x="14043" y="15685"/>
                            </a:lnTo>
                            <a:lnTo>
                              <a:pt x="14905" y="18864"/>
                            </a:lnTo>
                            <a:lnTo>
                              <a:pt x="11886" y="20576"/>
                            </a:lnTo>
                            <a:lnTo>
                              <a:pt x="10216" y="21600"/>
                            </a:lnTo>
                            <a:lnTo>
                              <a:pt x="7973" y="21600"/>
                            </a:lnTo>
                            <a:lnTo>
                              <a:pt x="7251" y="16612"/>
                            </a:lnTo>
                            <a:lnTo>
                              <a:pt x="5245" y="15750"/>
                            </a:lnTo>
                            <a:lnTo>
                              <a:pt x="4232" y="13261"/>
                            </a:lnTo>
                            <a:lnTo>
                              <a:pt x="1267" y="14036"/>
                            </a:lnTo>
                            <a:lnTo>
                              <a:pt x="1135" y="11473"/>
                            </a:lnTo>
                            <a:lnTo>
                              <a:pt x="1577" y="9156"/>
                            </a:lnTo>
                            <a:lnTo>
                              <a:pt x="171" y="8391"/>
                            </a:lnTo>
                            <a:lnTo>
                              <a:pt x="0" y="5470"/>
                            </a:lnTo>
                            <a:lnTo>
                              <a:pt x="2449" y="283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4" name="íṥ1îḑé">
                        <a:extLst>
                          <a:ext uri="{FF2B5EF4-FFF2-40B4-BE49-F238E27FC236}">
                            <a16:creationId xmlns:a16="http://schemas.microsoft.com/office/drawing/2014/main" id="{43FAB299-9687-4AFA-AAE0-B9CBEFF12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293" y="735896"/>
                        <a:ext cx="241452" cy="9626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8108" y="1841"/>
                            </a:moveTo>
                            <a:lnTo>
                              <a:pt x="11219" y="0"/>
                            </a:lnTo>
                            <a:lnTo>
                              <a:pt x="12693" y="2920"/>
                            </a:lnTo>
                            <a:lnTo>
                              <a:pt x="15002" y="7025"/>
                            </a:lnTo>
                            <a:lnTo>
                              <a:pt x="17984" y="6564"/>
                            </a:lnTo>
                            <a:lnTo>
                              <a:pt x="20370" y="7178"/>
                            </a:lnTo>
                            <a:lnTo>
                              <a:pt x="21592" y="11781"/>
                            </a:lnTo>
                            <a:lnTo>
                              <a:pt x="20377" y="16536"/>
                            </a:lnTo>
                            <a:lnTo>
                              <a:pt x="21600" y="20967"/>
                            </a:lnTo>
                            <a:lnTo>
                              <a:pt x="18320" y="21600"/>
                            </a:lnTo>
                            <a:lnTo>
                              <a:pt x="15874" y="18991"/>
                            </a:lnTo>
                            <a:lnTo>
                              <a:pt x="13304" y="18531"/>
                            </a:lnTo>
                            <a:lnTo>
                              <a:pt x="13366" y="13775"/>
                            </a:lnTo>
                            <a:lnTo>
                              <a:pt x="10805" y="13793"/>
                            </a:lnTo>
                            <a:lnTo>
                              <a:pt x="9589" y="17629"/>
                            </a:lnTo>
                            <a:lnTo>
                              <a:pt x="7203" y="17936"/>
                            </a:lnTo>
                            <a:lnTo>
                              <a:pt x="4443" y="20698"/>
                            </a:lnTo>
                            <a:lnTo>
                              <a:pt x="4471" y="15980"/>
                            </a:lnTo>
                            <a:lnTo>
                              <a:pt x="5077" y="11088"/>
                            </a:lnTo>
                            <a:lnTo>
                              <a:pt x="0" y="11088"/>
                            </a:lnTo>
                            <a:lnTo>
                              <a:pt x="1197" y="3322"/>
                            </a:lnTo>
                            <a:lnTo>
                              <a:pt x="3832" y="1039"/>
                            </a:lnTo>
                            <a:lnTo>
                              <a:pt x="5591" y="6390"/>
                            </a:lnTo>
                            <a:lnTo>
                              <a:pt x="8108" y="184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5" name="i$ḻïḍê">
                        <a:extLst>
                          <a:ext uri="{FF2B5EF4-FFF2-40B4-BE49-F238E27FC236}">
                            <a16:creationId xmlns:a16="http://schemas.microsoft.com/office/drawing/2014/main" id="{EE268097-7772-4B18-8547-69A6FA164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24320" y="638649"/>
                        <a:ext cx="238589" cy="12930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598" y="3226"/>
                            </a:moveTo>
                            <a:lnTo>
                              <a:pt x="13655" y="5410"/>
                            </a:lnTo>
                            <a:lnTo>
                              <a:pt x="16478" y="8622"/>
                            </a:lnTo>
                            <a:lnTo>
                              <a:pt x="18327" y="5996"/>
                            </a:lnTo>
                            <a:lnTo>
                              <a:pt x="20857" y="7022"/>
                            </a:lnTo>
                            <a:lnTo>
                              <a:pt x="21600" y="12391"/>
                            </a:lnTo>
                            <a:lnTo>
                              <a:pt x="18938" y="14662"/>
                            </a:lnTo>
                            <a:lnTo>
                              <a:pt x="19124" y="19672"/>
                            </a:lnTo>
                            <a:lnTo>
                              <a:pt x="16540" y="21600"/>
                            </a:lnTo>
                            <a:lnTo>
                              <a:pt x="14133" y="19544"/>
                            </a:lnTo>
                            <a:lnTo>
                              <a:pt x="12834" y="16474"/>
                            </a:lnTo>
                            <a:lnTo>
                              <a:pt x="11162" y="13734"/>
                            </a:lnTo>
                            <a:lnTo>
                              <a:pt x="8028" y="8479"/>
                            </a:lnTo>
                            <a:lnTo>
                              <a:pt x="6001" y="11749"/>
                            </a:lnTo>
                            <a:lnTo>
                              <a:pt x="2356" y="11749"/>
                            </a:lnTo>
                            <a:lnTo>
                              <a:pt x="262" y="8665"/>
                            </a:lnTo>
                            <a:lnTo>
                              <a:pt x="0" y="4897"/>
                            </a:lnTo>
                            <a:lnTo>
                              <a:pt x="4482" y="2384"/>
                            </a:lnTo>
                            <a:lnTo>
                              <a:pt x="5906" y="0"/>
                            </a:lnTo>
                            <a:lnTo>
                              <a:pt x="8629" y="878"/>
                            </a:lnTo>
                            <a:lnTo>
                              <a:pt x="9527" y="5373"/>
                            </a:lnTo>
                            <a:lnTo>
                              <a:pt x="11598" y="322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6" name="ís1íḍe">
                        <a:extLst>
                          <a:ext uri="{FF2B5EF4-FFF2-40B4-BE49-F238E27FC236}">
                            <a16:creationId xmlns:a16="http://schemas.microsoft.com/office/drawing/2014/main" id="{F2ECEF30-A6A3-4FBF-B4AB-592E6520F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7706" y="817351"/>
                        <a:ext cx="129874" cy="963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0237" y="0"/>
                            </a:moveTo>
                            <a:lnTo>
                              <a:pt x="10984" y="172"/>
                            </a:lnTo>
                            <a:lnTo>
                              <a:pt x="3381" y="1772"/>
                            </a:lnTo>
                            <a:lnTo>
                              <a:pt x="4897" y="8630"/>
                            </a:lnTo>
                            <a:lnTo>
                              <a:pt x="1644" y="12271"/>
                            </a:lnTo>
                            <a:lnTo>
                              <a:pt x="0" y="18536"/>
                            </a:lnTo>
                            <a:lnTo>
                              <a:pt x="4912" y="21600"/>
                            </a:lnTo>
                            <a:lnTo>
                              <a:pt x="10939" y="17022"/>
                            </a:lnTo>
                            <a:lnTo>
                              <a:pt x="16851" y="13650"/>
                            </a:lnTo>
                            <a:lnTo>
                              <a:pt x="21600" y="7998"/>
                            </a:lnTo>
                            <a:lnTo>
                              <a:pt x="20237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7" name="ï$lîdè">
                        <a:extLst>
                          <a:ext uri="{FF2B5EF4-FFF2-40B4-BE49-F238E27FC236}">
                            <a16:creationId xmlns:a16="http://schemas.microsoft.com/office/drawing/2014/main" id="{CBACCBB8-1691-48FB-88BC-BCF8F0E21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13575" y="927702"/>
                        <a:ext cx="92821" cy="4769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682" y="304"/>
                            </a:moveTo>
                            <a:lnTo>
                              <a:pt x="3918" y="3868"/>
                            </a:lnTo>
                            <a:lnTo>
                              <a:pt x="0" y="9563"/>
                            </a:lnTo>
                            <a:lnTo>
                              <a:pt x="1470" y="18816"/>
                            </a:lnTo>
                            <a:lnTo>
                              <a:pt x="6166" y="21600"/>
                            </a:lnTo>
                            <a:lnTo>
                              <a:pt x="14598" y="13241"/>
                            </a:lnTo>
                            <a:lnTo>
                              <a:pt x="21600" y="7047"/>
                            </a:lnTo>
                            <a:lnTo>
                              <a:pt x="18557" y="0"/>
                            </a:lnTo>
                            <a:lnTo>
                              <a:pt x="10682" y="30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8" name="ïṥļïḍê">
                        <a:extLst>
                          <a:ext uri="{FF2B5EF4-FFF2-40B4-BE49-F238E27FC236}">
                            <a16:creationId xmlns:a16="http://schemas.microsoft.com/office/drawing/2014/main" id="{F09A6810-4CE7-4173-82F4-5DDC5925EB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711" y="825045"/>
                        <a:ext cx="94392" cy="6219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436" y="0"/>
                            </a:moveTo>
                            <a:lnTo>
                              <a:pt x="5445" y="6706"/>
                            </a:lnTo>
                            <a:lnTo>
                              <a:pt x="0" y="13317"/>
                            </a:lnTo>
                            <a:lnTo>
                              <a:pt x="1676" y="21600"/>
                            </a:lnTo>
                            <a:lnTo>
                              <a:pt x="9416" y="19225"/>
                            </a:lnTo>
                            <a:lnTo>
                              <a:pt x="16925" y="15663"/>
                            </a:lnTo>
                            <a:lnTo>
                              <a:pt x="21600" y="6401"/>
                            </a:lnTo>
                            <a:lnTo>
                              <a:pt x="14597" y="5005"/>
                            </a:lnTo>
                            <a:lnTo>
                              <a:pt x="943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49" name="iṩļïḋè">
                        <a:extLst>
                          <a:ext uri="{FF2B5EF4-FFF2-40B4-BE49-F238E27FC236}">
                            <a16:creationId xmlns:a16="http://schemas.microsoft.com/office/drawing/2014/main" id="{786E1496-C2EB-4968-A0BF-4D28C6E32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8770" y="507118"/>
                        <a:ext cx="35417" cy="5943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6188" y="0"/>
                            </a:moveTo>
                            <a:lnTo>
                              <a:pt x="0" y="11338"/>
                            </a:lnTo>
                            <a:lnTo>
                              <a:pt x="14062" y="21600"/>
                            </a:lnTo>
                            <a:lnTo>
                              <a:pt x="21600" y="10385"/>
                            </a:lnTo>
                            <a:lnTo>
                              <a:pt x="618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0" name="îš1iḍê">
                        <a:extLst>
                          <a:ext uri="{FF2B5EF4-FFF2-40B4-BE49-F238E27FC236}">
                            <a16:creationId xmlns:a16="http://schemas.microsoft.com/office/drawing/2014/main" id="{58A1D6B1-C8C7-4611-ABDF-3E2938D8E5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9514" y="1415803"/>
                        <a:ext cx="86548" cy="7752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6290" y="2206"/>
                            </a:moveTo>
                            <a:lnTo>
                              <a:pt x="21600" y="7730"/>
                            </a:lnTo>
                            <a:lnTo>
                              <a:pt x="19740" y="16457"/>
                            </a:lnTo>
                            <a:lnTo>
                              <a:pt x="13790" y="21600"/>
                            </a:lnTo>
                            <a:lnTo>
                              <a:pt x="2574" y="13289"/>
                            </a:lnTo>
                            <a:lnTo>
                              <a:pt x="0" y="4928"/>
                            </a:lnTo>
                            <a:lnTo>
                              <a:pt x="11167" y="0"/>
                            </a:lnTo>
                            <a:lnTo>
                              <a:pt x="16290" y="220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1" name="ïşļîdé">
                        <a:extLst>
                          <a:ext uri="{FF2B5EF4-FFF2-40B4-BE49-F238E27FC236}">
                            <a16:creationId xmlns:a16="http://schemas.microsoft.com/office/drawing/2014/main" id="{A44B2EAD-0427-46AD-8E5A-D409222F6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0830" y="1245606"/>
                        <a:ext cx="1877765" cy="130196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5455" y="4385"/>
                            </a:moveTo>
                            <a:lnTo>
                              <a:pt x="4472" y="4411"/>
                            </a:lnTo>
                            <a:lnTo>
                              <a:pt x="3992" y="4496"/>
                            </a:lnTo>
                            <a:lnTo>
                              <a:pt x="3545" y="5108"/>
                            </a:lnTo>
                            <a:lnTo>
                              <a:pt x="3512" y="5585"/>
                            </a:lnTo>
                            <a:lnTo>
                              <a:pt x="3157" y="5595"/>
                            </a:lnTo>
                            <a:lnTo>
                              <a:pt x="2556" y="6377"/>
                            </a:lnTo>
                            <a:lnTo>
                              <a:pt x="2234" y="6807"/>
                            </a:lnTo>
                            <a:lnTo>
                              <a:pt x="1976" y="7544"/>
                            </a:lnTo>
                            <a:lnTo>
                              <a:pt x="1979" y="8270"/>
                            </a:lnTo>
                            <a:lnTo>
                              <a:pt x="2073" y="9040"/>
                            </a:lnTo>
                            <a:lnTo>
                              <a:pt x="2292" y="9198"/>
                            </a:lnTo>
                            <a:lnTo>
                              <a:pt x="2425" y="9685"/>
                            </a:lnTo>
                            <a:lnTo>
                              <a:pt x="2606" y="9969"/>
                            </a:lnTo>
                            <a:lnTo>
                              <a:pt x="2809" y="10262"/>
                            </a:lnTo>
                            <a:lnTo>
                              <a:pt x="3224" y="10329"/>
                            </a:lnTo>
                            <a:lnTo>
                              <a:pt x="3452" y="10228"/>
                            </a:lnTo>
                            <a:lnTo>
                              <a:pt x="3771" y="10238"/>
                            </a:lnTo>
                            <a:lnTo>
                              <a:pt x="3582" y="10771"/>
                            </a:lnTo>
                            <a:lnTo>
                              <a:pt x="3207" y="11483"/>
                            </a:lnTo>
                            <a:lnTo>
                              <a:pt x="2791" y="11619"/>
                            </a:lnTo>
                            <a:lnTo>
                              <a:pt x="2240" y="11381"/>
                            </a:lnTo>
                            <a:lnTo>
                              <a:pt x="2697" y="10963"/>
                            </a:lnTo>
                            <a:lnTo>
                              <a:pt x="2556" y="10498"/>
                            </a:lnTo>
                            <a:lnTo>
                              <a:pt x="2242" y="9919"/>
                            </a:lnTo>
                            <a:lnTo>
                              <a:pt x="1724" y="9488"/>
                            </a:lnTo>
                            <a:lnTo>
                              <a:pt x="1531" y="10112"/>
                            </a:lnTo>
                            <a:lnTo>
                              <a:pt x="1700" y="10382"/>
                            </a:lnTo>
                            <a:lnTo>
                              <a:pt x="1928" y="10847"/>
                            </a:lnTo>
                            <a:lnTo>
                              <a:pt x="1834" y="11334"/>
                            </a:lnTo>
                            <a:lnTo>
                              <a:pt x="1810" y="11911"/>
                            </a:lnTo>
                            <a:lnTo>
                              <a:pt x="2068" y="12114"/>
                            </a:lnTo>
                            <a:lnTo>
                              <a:pt x="2178" y="12510"/>
                            </a:lnTo>
                            <a:lnTo>
                              <a:pt x="1991" y="12734"/>
                            </a:lnTo>
                            <a:lnTo>
                              <a:pt x="1669" y="12768"/>
                            </a:lnTo>
                            <a:lnTo>
                              <a:pt x="1551" y="11629"/>
                            </a:lnTo>
                            <a:lnTo>
                              <a:pt x="1105" y="11495"/>
                            </a:lnTo>
                            <a:lnTo>
                              <a:pt x="863" y="11833"/>
                            </a:lnTo>
                            <a:lnTo>
                              <a:pt x="428" y="11809"/>
                            </a:lnTo>
                            <a:lnTo>
                              <a:pt x="444" y="10906"/>
                            </a:lnTo>
                            <a:lnTo>
                              <a:pt x="314" y="10373"/>
                            </a:lnTo>
                            <a:lnTo>
                              <a:pt x="23" y="10305"/>
                            </a:lnTo>
                            <a:lnTo>
                              <a:pt x="84" y="11072"/>
                            </a:lnTo>
                            <a:lnTo>
                              <a:pt x="164" y="11604"/>
                            </a:lnTo>
                            <a:lnTo>
                              <a:pt x="188" y="12215"/>
                            </a:lnTo>
                            <a:lnTo>
                              <a:pt x="141" y="12778"/>
                            </a:lnTo>
                            <a:lnTo>
                              <a:pt x="47" y="13175"/>
                            </a:lnTo>
                            <a:lnTo>
                              <a:pt x="0" y="13515"/>
                            </a:lnTo>
                            <a:lnTo>
                              <a:pt x="306" y="13651"/>
                            </a:lnTo>
                            <a:lnTo>
                              <a:pt x="391" y="13076"/>
                            </a:lnTo>
                            <a:lnTo>
                              <a:pt x="769" y="12861"/>
                            </a:lnTo>
                            <a:lnTo>
                              <a:pt x="957" y="13382"/>
                            </a:lnTo>
                            <a:lnTo>
                              <a:pt x="1333" y="13775"/>
                            </a:lnTo>
                            <a:lnTo>
                              <a:pt x="1585" y="13911"/>
                            </a:lnTo>
                            <a:lnTo>
                              <a:pt x="1741" y="13505"/>
                            </a:lnTo>
                            <a:lnTo>
                              <a:pt x="2013" y="13958"/>
                            </a:lnTo>
                            <a:lnTo>
                              <a:pt x="2516" y="14058"/>
                            </a:lnTo>
                            <a:lnTo>
                              <a:pt x="2696" y="13494"/>
                            </a:lnTo>
                            <a:lnTo>
                              <a:pt x="2485" y="12861"/>
                            </a:lnTo>
                            <a:lnTo>
                              <a:pt x="2422" y="12432"/>
                            </a:lnTo>
                            <a:lnTo>
                              <a:pt x="2822" y="12308"/>
                            </a:lnTo>
                            <a:lnTo>
                              <a:pt x="2893" y="12818"/>
                            </a:lnTo>
                            <a:cubicBezTo>
                              <a:pt x="2695" y="13095"/>
                              <a:pt x="2706" y="13557"/>
                              <a:pt x="2917" y="13814"/>
                            </a:cubicBezTo>
                            <a:cubicBezTo>
                              <a:pt x="3063" y="13993"/>
                              <a:pt x="3272" y="14016"/>
                              <a:pt x="3435" y="13871"/>
                            </a:cubicBezTo>
                            <a:lnTo>
                              <a:pt x="3898" y="13905"/>
                            </a:lnTo>
                            <a:lnTo>
                              <a:pt x="4157" y="14041"/>
                            </a:lnTo>
                            <a:cubicBezTo>
                              <a:pt x="4345" y="14008"/>
                              <a:pt x="4534" y="13981"/>
                              <a:pt x="4723" y="13962"/>
                            </a:cubicBezTo>
                            <a:cubicBezTo>
                              <a:pt x="4883" y="13945"/>
                              <a:pt x="5042" y="13934"/>
                              <a:pt x="5203" y="13928"/>
                            </a:cubicBezTo>
                            <a:lnTo>
                              <a:pt x="5493" y="13803"/>
                            </a:lnTo>
                            <a:lnTo>
                              <a:pt x="5752" y="13248"/>
                            </a:lnTo>
                            <a:lnTo>
                              <a:pt x="5587" y="12216"/>
                            </a:lnTo>
                            <a:lnTo>
                              <a:pt x="5218" y="12250"/>
                            </a:lnTo>
                            <a:cubicBezTo>
                              <a:pt x="5045" y="12150"/>
                              <a:pt x="4851" y="12150"/>
                              <a:pt x="4678" y="12250"/>
                            </a:cubicBezTo>
                            <a:cubicBezTo>
                              <a:pt x="4514" y="12345"/>
                              <a:pt x="4380" y="12522"/>
                              <a:pt x="4301" y="12748"/>
                            </a:cubicBezTo>
                            <a:lnTo>
                              <a:pt x="3971" y="12816"/>
                            </a:lnTo>
                            <a:lnTo>
                              <a:pt x="3492" y="12681"/>
                            </a:lnTo>
                            <a:lnTo>
                              <a:pt x="3516" y="12216"/>
                            </a:lnTo>
                            <a:lnTo>
                              <a:pt x="3830" y="12092"/>
                            </a:lnTo>
                            <a:lnTo>
                              <a:pt x="4190" y="12126"/>
                            </a:lnTo>
                            <a:lnTo>
                              <a:pt x="4612" y="11921"/>
                            </a:lnTo>
                            <a:lnTo>
                              <a:pt x="5130" y="11548"/>
                            </a:lnTo>
                            <a:lnTo>
                              <a:pt x="5538" y="11719"/>
                            </a:lnTo>
                            <a:lnTo>
                              <a:pt x="5781" y="11347"/>
                            </a:lnTo>
                            <a:lnTo>
                              <a:pt x="5757" y="10950"/>
                            </a:lnTo>
                            <a:lnTo>
                              <a:pt x="5474" y="10520"/>
                            </a:lnTo>
                            <a:lnTo>
                              <a:pt x="5545" y="10078"/>
                            </a:lnTo>
                            <a:lnTo>
                              <a:pt x="5686" y="9569"/>
                            </a:lnTo>
                            <a:lnTo>
                              <a:pt x="5773" y="9070"/>
                            </a:lnTo>
                            <a:lnTo>
                              <a:pt x="5639" y="8469"/>
                            </a:lnTo>
                            <a:lnTo>
                              <a:pt x="5835" y="7692"/>
                            </a:lnTo>
                            <a:lnTo>
                              <a:pt x="5874" y="7125"/>
                            </a:lnTo>
                            <a:lnTo>
                              <a:pt x="5898" y="6467"/>
                            </a:lnTo>
                            <a:lnTo>
                              <a:pt x="6055" y="6094"/>
                            </a:lnTo>
                            <a:lnTo>
                              <a:pt x="6243" y="7171"/>
                            </a:lnTo>
                            <a:lnTo>
                              <a:pt x="6627" y="7205"/>
                            </a:lnTo>
                            <a:lnTo>
                              <a:pt x="6769" y="7534"/>
                            </a:lnTo>
                            <a:lnTo>
                              <a:pt x="6446" y="7941"/>
                            </a:lnTo>
                            <a:lnTo>
                              <a:pt x="6360" y="8406"/>
                            </a:lnTo>
                            <a:lnTo>
                              <a:pt x="6061" y="9324"/>
                            </a:lnTo>
                            <a:lnTo>
                              <a:pt x="6454" y="9494"/>
                            </a:lnTo>
                            <a:lnTo>
                              <a:pt x="6501" y="9845"/>
                            </a:lnTo>
                            <a:lnTo>
                              <a:pt x="6643" y="10262"/>
                            </a:lnTo>
                            <a:lnTo>
                              <a:pt x="6869" y="10431"/>
                            </a:lnTo>
                            <a:lnTo>
                              <a:pt x="7199" y="10805"/>
                            </a:lnTo>
                            <a:cubicBezTo>
                              <a:pt x="7319" y="10894"/>
                              <a:pt x="7445" y="10962"/>
                              <a:pt x="7576" y="11008"/>
                            </a:cubicBezTo>
                            <a:cubicBezTo>
                              <a:pt x="7740" y="11066"/>
                              <a:pt x="7910" y="11089"/>
                              <a:pt x="8079" y="11076"/>
                            </a:cubicBezTo>
                            <a:cubicBezTo>
                              <a:pt x="8180" y="10950"/>
                              <a:pt x="8282" y="10826"/>
                              <a:pt x="8385" y="10703"/>
                            </a:cubicBezTo>
                            <a:cubicBezTo>
                              <a:pt x="8537" y="10522"/>
                              <a:pt x="8692" y="10344"/>
                              <a:pt x="8848" y="10170"/>
                            </a:cubicBezTo>
                            <a:cubicBezTo>
                              <a:pt x="9056" y="10000"/>
                              <a:pt x="9309" y="9987"/>
                              <a:pt x="9524" y="10136"/>
                            </a:cubicBezTo>
                            <a:cubicBezTo>
                              <a:pt x="9653" y="10225"/>
                              <a:pt x="9759" y="10367"/>
                              <a:pt x="9831" y="10545"/>
                            </a:cubicBezTo>
                            <a:lnTo>
                              <a:pt x="10562" y="11156"/>
                            </a:lnTo>
                            <a:lnTo>
                              <a:pt x="10939" y="11575"/>
                            </a:lnTo>
                            <a:lnTo>
                              <a:pt x="11173" y="11869"/>
                            </a:lnTo>
                            <a:lnTo>
                              <a:pt x="11668" y="12527"/>
                            </a:lnTo>
                            <a:lnTo>
                              <a:pt x="11809" y="12866"/>
                            </a:lnTo>
                            <a:lnTo>
                              <a:pt x="12130" y="13385"/>
                            </a:lnTo>
                            <a:lnTo>
                              <a:pt x="12743" y="13521"/>
                            </a:lnTo>
                            <a:lnTo>
                              <a:pt x="12789" y="12670"/>
                            </a:lnTo>
                            <a:lnTo>
                              <a:pt x="12976" y="13124"/>
                            </a:lnTo>
                            <a:lnTo>
                              <a:pt x="13300" y="13380"/>
                            </a:lnTo>
                            <a:lnTo>
                              <a:pt x="13091" y="13707"/>
                            </a:lnTo>
                            <a:lnTo>
                              <a:pt x="13529" y="14077"/>
                            </a:lnTo>
                            <a:lnTo>
                              <a:pt x="14080" y="14236"/>
                            </a:lnTo>
                            <a:lnTo>
                              <a:pt x="14692" y="14678"/>
                            </a:lnTo>
                            <a:lnTo>
                              <a:pt x="14967" y="15064"/>
                            </a:lnTo>
                            <a:lnTo>
                              <a:pt x="14742" y="15356"/>
                            </a:lnTo>
                            <a:cubicBezTo>
                              <a:pt x="14636" y="15162"/>
                              <a:pt x="14437" y="15146"/>
                              <a:pt x="14318" y="15322"/>
                            </a:cubicBezTo>
                            <a:cubicBezTo>
                              <a:pt x="14192" y="15507"/>
                              <a:pt x="14214" y="15805"/>
                              <a:pt x="14334" y="16014"/>
                            </a:cubicBezTo>
                            <a:cubicBezTo>
                              <a:pt x="14459" y="16233"/>
                              <a:pt x="14659" y="16317"/>
                              <a:pt x="14821" y="16477"/>
                            </a:cubicBezTo>
                            <a:cubicBezTo>
                              <a:pt x="14992" y="16646"/>
                              <a:pt x="15117" y="16894"/>
                              <a:pt x="15175" y="17180"/>
                            </a:cubicBezTo>
                            <a:lnTo>
                              <a:pt x="15545" y="17848"/>
                            </a:lnTo>
                            <a:lnTo>
                              <a:pt x="16056" y="18257"/>
                            </a:lnTo>
                            <a:lnTo>
                              <a:pt x="16488" y="18620"/>
                            </a:lnTo>
                            <a:lnTo>
                              <a:pt x="17344" y="19017"/>
                            </a:lnTo>
                            <a:lnTo>
                              <a:pt x="17565" y="19686"/>
                            </a:lnTo>
                            <a:lnTo>
                              <a:pt x="17776" y="19924"/>
                            </a:lnTo>
                            <a:cubicBezTo>
                              <a:pt x="17877" y="19983"/>
                              <a:pt x="17976" y="20047"/>
                              <a:pt x="18073" y="20116"/>
                            </a:cubicBezTo>
                            <a:cubicBezTo>
                              <a:pt x="18211" y="20212"/>
                              <a:pt x="18344" y="20318"/>
                              <a:pt x="18475" y="20433"/>
                            </a:cubicBezTo>
                            <a:lnTo>
                              <a:pt x="18843" y="20727"/>
                            </a:lnTo>
                            <a:cubicBezTo>
                              <a:pt x="19008" y="20916"/>
                              <a:pt x="19184" y="21083"/>
                              <a:pt x="19370" y="21226"/>
                            </a:cubicBezTo>
                            <a:cubicBezTo>
                              <a:pt x="19573" y="21381"/>
                              <a:pt x="19786" y="21507"/>
                              <a:pt x="20006" y="21600"/>
                            </a:cubicBezTo>
                            <a:lnTo>
                              <a:pt x="20217" y="21329"/>
                            </a:lnTo>
                            <a:cubicBezTo>
                              <a:pt x="20232" y="21155"/>
                              <a:pt x="20310" y="21005"/>
                              <a:pt x="20421" y="20934"/>
                            </a:cubicBezTo>
                            <a:cubicBezTo>
                              <a:pt x="20556" y="20847"/>
                              <a:pt x="20708" y="20895"/>
                              <a:pt x="20853" y="20934"/>
                            </a:cubicBezTo>
                            <a:cubicBezTo>
                              <a:pt x="21009" y="20976"/>
                              <a:pt x="21166" y="21006"/>
                              <a:pt x="21325" y="21024"/>
                            </a:cubicBezTo>
                            <a:lnTo>
                              <a:pt x="21600" y="20832"/>
                            </a:lnTo>
                            <a:lnTo>
                              <a:pt x="21600" y="20196"/>
                            </a:lnTo>
                            <a:lnTo>
                              <a:pt x="21529" y="19901"/>
                            </a:lnTo>
                            <a:lnTo>
                              <a:pt x="21396" y="19494"/>
                            </a:lnTo>
                            <a:lnTo>
                              <a:pt x="21122" y="18883"/>
                            </a:lnTo>
                            <a:lnTo>
                              <a:pt x="20697" y="18284"/>
                            </a:lnTo>
                            <a:lnTo>
                              <a:pt x="20462" y="17843"/>
                            </a:lnTo>
                            <a:lnTo>
                              <a:pt x="20351" y="17105"/>
                            </a:lnTo>
                            <a:lnTo>
                              <a:pt x="20092" y="16188"/>
                            </a:lnTo>
                            <a:lnTo>
                              <a:pt x="19550" y="15781"/>
                            </a:lnTo>
                            <a:lnTo>
                              <a:pt x="19056" y="15102"/>
                            </a:lnTo>
                            <a:lnTo>
                              <a:pt x="19103" y="14614"/>
                            </a:lnTo>
                            <a:lnTo>
                              <a:pt x="19378" y="14082"/>
                            </a:lnTo>
                            <a:lnTo>
                              <a:pt x="19520" y="13539"/>
                            </a:lnTo>
                            <a:lnTo>
                              <a:pt x="19339" y="12845"/>
                            </a:lnTo>
                            <a:lnTo>
                              <a:pt x="19425" y="12302"/>
                            </a:lnTo>
                            <a:cubicBezTo>
                              <a:pt x="19354" y="12106"/>
                              <a:pt x="19267" y="11924"/>
                              <a:pt x="19166" y="11757"/>
                            </a:cubicBezTo>
                            <a:cubicBezTo>
                              <a:pt x="19038" y="11546"/>
                              <a:pt x="18890" y="11362"/>
                              <a:pt x="18725" y="11213"/>
                            </a:cubicBezTo>
                            <a:cubicBezTo>
                              <a:pt x="18709" y="10836"/>
                              <a:pt x="18715" y="10457"/>
                              <a:pt x="18742" y="10081"/>
                            </a:cubicBezTo>
                            <a:cubicBezTo>
                              <a:pt x="18778" y="9593"/>
                              <a:pt x="18850" y="9109"/>
                              <a:pt x="18844" y="8618"/>
                            </a:cubicBezTo>
                            <a:cubicBezTo>
                              <a:pt x="18840" y="8191"/>
                              <a:pt x="18776" y="7766"/>
                              <a:pt x="18632" y="7393"/>
                            </a:cubicBezTo>
                            <a:cubicBezTo>
                              <a:pt x="18466" y="6963"/>
                              <a:pt x="18202" y="6628"/>
                              <a:pt x="17886" y="6443"/>
                            </a:cubicBezTo>
                            <a:lnTo>
                              <a:pt x="17218" y="5830"/>
                            </a:lnTo>
                            <a:lnTo>
                              <a:pt x="17030" y="5628"/>
                            </a:lnTo>
                            <a:lnTo>
                              <a:pt x="16513" y="5379"/>
                            </a:lnTo>
                            <a:lnTo>
                              <a:pt x="16208" y="5209"/>
                            </a:lnTo>
                            <a:lnTo>
                              <a:pt x="15862" y="4869"/>
                            </a:lnTo>
                            <a:lnTo>
                              <a:pt x="15516" y="4632"/>
                            </a:lnTo>
                            <a:lnTo>
                              <a:pt x="15304" y="3986"/>
                            </a:lnTo>
                            <a:lnTo>
                              <a:pt x="14889" y="3727"/>
                            </a:lnTo>
                            <a:lnTo>
                              <a:pt x="14606" y="3168"/>
                            </a:lnTo>
                            <a:lnTo>
                              <a:pt x="14215" y="2823"/>
                            </a:lnTo>
                            <a:lnTo>
                              <a:pt x="13904" y="2916"/>
                            </a:lnTo>
                            <a:lnTo>
                              <a:pt x="14115" y="3368"/>
                            </a:lnTo>
                            <a:lnTo>
                              <a:pt x="14373" y="3705"/>
                            </a:lnTo>
                            <a:lnTo>
                              <a:pt x="13832" y="3433"/>
                            </a:lnTo>
                            <a:lnTo>
                              <a:pt x="13486" y="3229"/>
                            </a:lnTo>
                            <a:lnTo>
                              <a:pt x="13109" y="3127"/>
                            </a:lnTo>
                            <a:lnTo>
                              <a:pt x="13376" y="2869"/>
                            </a:lnTo>
                            <a:lnTo>
                              <a:pt x="13633" y="2667"/>
                            </a:lnTo>
                            <a:lnTo>
                              <a:pt x="13224" y="2262"/>
                            </a:lnTo>
                            <a:lnTo>
                              <a:pt x="12902" y="2205"/>
                            </a:lnTo>
                            <a:lnTo>
                              <a:pt x="12369" y="2310"/>
                            </a:lnTo>
                            <a:cubicBezTo>
                              <a:pt x="12246" y="2320"/>
                              <a:pt x="12125" y="2273"/>
                              <a:pt x="12024" y="2175"/>
                            </a:cubicBezTo>
                            <a:cubicBezTo>
                              <a:pt x="11913" y="2069"/>
                              <a:pt x="11834" y="1912"/>
                              <a:pt x="11740" y="1777"/>
                            </a:cubicBezTo>
                            <a:cubicBezTo>
                              <a:pt x="11554" y="1508"/>
                              <a:pt x="11315" y="1328"/>
                              <a:pt x="11056" y="1261"/>
                            </a:cubicBezTo>
                            <a:cubicBezTo>
                              <a:pt x="10964" y="1225"/>
                              <a:pt x="10868" y="1298"/>
                              <a:pt x="10836" y="1427"/>
                            </a:cubicBezTo>
                            <a:cubicBezTo>
                              <a:pt x="10791" y="1608"/>
                              <a:pt x="10883" y="1799"/>
                              <a:pt x="11016" y="1802"/>
                            </a:cubicBezTo>
                            <a:lnTo>
                              <a:pt x="10545" y="1702"/>
                            </a:lnTo>
                            <a:lnTo>
                              <a:pt x="10279" y="1238"/>
                            </a:lnTo>
                            <a:lnTo>
                              <a:pt x="9981" y="768"/>
                            </a:lnTo>
                            <a:cubicBezTo>
                              <a:pt x="9877" y="581"/>
                              <a:pt x="9753" y="421"/>
                              <a:pt x="9612" y="294"/>
                            </a:cubicBezTo>
                            <a:cubicBezTo>
                              <a:pt x="9446" y="145"/>
                              <a:pt x="9262" y="45"/>
                              <a:pt x="9069" y="0"/>
                            </a:cubicBezTo>
                            <a:lnTo>
                              <a:pt x="8724" y="38"/>
                            </a:lnTo>
                            <a:lnTo>
                              <a:pt x="8676" y="704"/>
                            </a:lnTo>
                            <a:lnTo>
                              <a:pt x="8559" y="1135"/>
                            </a:lnTo>
                            <a:lnTo>
                              <a:pt x="7961" y="999"/>
                            </a:lnTo>
                            <a:lnTo>
                              <a:pt x="7560" y="933"/>
                            </a:lnTo>
                            <a:lnTo>
                              <a:pt x="7443" y="1306"/>
                            </a:lnTo>
                            <a:lnTo>
                              <a:pt x="7127" y="1309"/>
                            </a:lnTo>
                            <a:lnTo>
                              <a:pt x="6632" y="1751"/>
                            </a:lnTo>
                            <a:lnTo>
                              <a:pt x="6491" y="2171"/>
                            </a:lnTo>
                            <a:lnTo>
                              <a:pt x="6349" y="2646"/>
                            </a:lnTo>
                            <a:lnTo>
                              <a:pt x="6396" y="3143"/>
                            </a:lnTo>
                            <a:lnTo>
                              <a:pt x="6679" y="3404"/>
                            </a:lnTo>
                            <a:lnTo>
                              <a:pt x="6539" y="3969"/>
                            </a:lnTo>
                            <a:lnTo>
                              <a:pt x="6273" y="3957"/>
                            </a:lnTo>
                            <a:lnTo>
                              <a:pt x="6187" y="4296"/>
                            </a:lnTo>
                            <a:lnTo>
                              <a:pt x="6053" y="4782"/>
                            </a:lnTo>
                            <a:lnTo>
                              <a:pt x="6124" y="5338"/>
                            </a:lnTo>
                            <a:lnTo>
                              <a:pt x="5983" y="5717"/>
                            </a:lnTo>
                            <a:lnTo>
                              <a:pt x="5828" y="5062"/>
                            </a:lnTo>
                            <a:lnTo>
                              <a:pt x="5828" y="4723"/>
                            </a:lnTo>
                            <a:lnTo>
                              <a:pt x="5455" y="4385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2" name="îsḷidè">
                        <a:extLst>
                          <a:ext uri="{FF2B5EF4-FFF2-40B4-BE49-F238E27FC236}">
                            <a16:creationId xmlns:a16="http://schemas.microsoft.com/office/drawing/2014/main" id="{A7B8BDF5-0D77-4874-9332-EFB6B765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7020" y="1767840"/>
                        <a:ext cx="100169" cy="1254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4554" y="0"/>
                            </a:moveTo>
                            <a:lnTo>
                              <a:pt x="12145" y="2252"/>
                            </a:lnTo>
                            <a:lnTo>
                              <a:pt x="17508" y="4147"/>
                            </a:lnTo>
                            <a:lnTo>
                              <a:pt x="21305" y="11063"/>
                            </a:lnTo>
                            <a:lnTo>
                              <a:pt x="21600" y="19260"/>
                            </a:lnTo>
                            <a:lnTo>
                              <a:pt x="16900" y="20658"/>
                            </a:lnTo>
                            <a:lnTo>
                              <a:pt x="10708" y="21600"/>
                            </a:lnTo>
                            <a:lnTo>
                              <a:pt x="6468" y="17037"/>
                            </a:lnTo>
                            <a:lnTo>
                              <a:pt x="0" y="12815"/>
                            </a:lnTo>
                            <a:lnTo>
                              <a:pt x="1830" y="6252"/>
                            </a:lnTo>
                            <a:lnTo>
                              <a:pt x="576" y="2013"/>
                            </a:lnTo>
                            <a:lnTo>
                              <a:pt x="4554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3" name="íŝľîḑe">
                        <a:extLst>
                          <a:ext uri="{FF2B5EF4-FFF2-40B4-BE49-F238E27FC236}">
                            <a16:creationId xmlns:a16="http://schemas.microsoft.com/office/drawing/2014/main" id="{153329D9-6BB5-4912-939D-5F2FC6829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11089" y="1709213"/>
                        <a:ext cx="37192" cy="585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065" y="0"/>
                            </a:moveTo>
                            <a:lnTo>
                              <a:pt x="19230" y="6996"/>
                            </a:lnTo>
                            <a:lnTo>
                              <a:pt x="21600" y="18575"/>
                            </a:lnTo>
                            <a:lnTo>
                              <a:pt x="7846" y="21600"/>
                            </a:lnTo>
                            <a:lnTo>
                              <a:pt x="0" y="15332"/>
                            </a:lnTo>
                            <a:lnTo>
                              <a:pt x="7065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4" name="ï$ḷiḓê">
                        <a:extLst>
                          <a:ext uri="{FF2B5EF4-FFF2-40B4-BE49-F238E27FC236}">
                            <a16:creationId xmlns:a16="http://schemas.microsoft.com/office/drawing/2014/main" id="{4995159A-D0C7-4316-A851-0B2ED9EB9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8682" y="1781792"/>
                        <a:ext cx="106470" cy="1178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034" y="4084"/>
                            </a:moveTo>
                            <a:lnTo>
                              <a:pt x="14037" y="951"/>
                            </a:lnTo>
                            <a:lnTo>
                              <a:pt x="20768" y="0"/>
                            </a:lnTo>
                            <a:lnTo>
                              <a:pt x="21600" y="4466"/>
                            </a:lnTo>
                            <a:lnTo>
                              <a:pt x="21600" y="9462"/>
                            </a:lnTo>
                            <a:lnTo>
                              <a:pt x="18270" y="14709"/>
                            </a:lnTo>
                            <a:lnTo>
                              <a:pt x="11767" y="21600"/>
                            </a:lnTo>
                            <a:lnTo>
                              <a:pt x="5959" y="21600"/>
                            </a:lnTo>
                            <a:lnTo>
                              <a:pt x="4656" y="12656"/>
                            </a:lnTo>
                            <a:lnTo>
                              <a:pt x="987" y="11920"/>
                            </a:lnTo>
                            <a:lnTo>
                              <a:pt x="0" y="7424"/>
                            </a:lnTo>
                            <a:lnTo>
                              <a:pt x="7034" y="408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5" name="iṣḻîḓè">
                        <a:extLst>
                          <a:ext uri="{FF2B5EF4-FFF2-40B4-BE49-F238E27FC236}">
                            <a16:creationId xmlns:a16="http://schemas.microsoft.com/office/drawing/2014/main" id="{878E78AD-8D79-4D0B-923B-E014DAFBF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3931" y="1847822"/>
                        <a:ext cx="316253" cy="22398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135" y="116"/>
                            </a:moveTo>
                            <a:lnTo>
                              <a:pt x="7736" y="0"/>
                            </a:lnTo>
                            <a:lnTo>
                              <a:pt x="5503" y="1867"/>
                            </a:lnTo>
                            <a:lnTo>
                              <a:pt x="3311" y="3631"/>
                            </a:lnTo>
                            <a:lnTo>
                              <a:pt x="0" y="5601"/>
                            </a:lnTo>
                            <a:lnTo>
                              <a:pt x="553" y="8428"/>
                            </a:lnTo>
                            <a:lnTo>
                              <a:pt x="3528" y="11857"/>
                            </a:lnTo>
                            <a:lnTo>
                              <a:pt x="4929" y="13233"/>
                            </a:lnTo>
                            <a:lnTo>
                              <a:pt x="8513" y="9615"/>
                            </a:lnTo>
                            <a:lnTo>
                              <a:pt x="6289" y="14923"/>
                            </a:lnTo>
                            <a:lnTo>
                              <a:pt x="6937" y="17404"/>
                            </a:lnTo>
                            <a:lnTo>
                              <a:pt x="9406" y="17404"/>
                            </a:lnTo>
                            <a:lnTo>
                              <a:pt x="8624" y="20231"/>
                            </a:lnTo>
                            <a:lnTo>
                              <a:pt x="12079" y="21600"/>
                            </a:lnTo>
                            <a:cubicBezTo>
                              <a:pt x="12715" y="21450"/>
                              <a:pt x="13354" y="21318"/>
                              <a:pt x="13994" y="21204"/>
                            </a:cubicBezTo>
                            <a:cubicBezTo>
                              <a:pt x="14954" y="21034"/>
                              <a:pt x="15918" y="20905"/>
                              <a:pt x="16883" y="20817"/>
                            </a:cubicBezTo>
                            <a:cubicBezTo>
                              <a:pt x="17565" y="20989"/>
                              <a:pt x="18268" y="20853"/>
                              <a:pt x="18892" y="20429"/>
                            </a:cubicBezTo>
                            <a:cubicBezTo>
                              <a:pt x="19533" y="19993"/>
                              <a:pt x="20057" y="19276"/>
                              <a:pt x="20386" y="18385"/>
                            </a:cubicBezTo>
                            <a:lnTo>
                              <a:pt x="21600" y="14899"/>
                            </a:lnTo>
                            <a:lnTo>
                              <a:pt x="21180" y="11865"/>
                            </a:lnTo>
                            <a:lnTo>
                              <a:pt x="18798" y="12063"/>
                            </a:lnTo>
                            <a:lnTo>
                              <a:pt x="17958" y="8907"/>
                            </a:lnTo>
                            <a:lnTo>
                              <a:pt x="15762" y="9558"/>
                            </a:lnTo>
                            <a:lnTo>
                              <a:pt x="14689" y="13250"/>
                            </a:lnTo>
                            <a:lnTo>
                              <a:pt x="13714" y="10490"/>
                            </a:lnTo>
                            <a:lnTo>
                              <a:pt x="13159" y="8132"/>
                            </a:lnTo>
                            <a:lnTo>
                              <a:pt x="13585" y="4909"/>
                            </a:lnTo>
                            <a:lnTo>
                              <a:pt x="13445" y="2799"/>
                            </a:lnTo>
                            <a:lnTo>
                              <a:pt x="10836" y="6483"/>
                            </a:lnTo>
                            <a:lnTo>
                              <a:pt x="10001" y="4769"/>
                            </a:lnTo>
                            <a:lnTo>
                              <a:pt x="11116" y="3393"/>
                            </a:lnTo>
                            <a:lnTo>
                              <a:pt x="11945" y="928"/>
                            </a:lnTo>
                            <a:lnTo>
                              <a:pt x="10135" y="11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6" name="iṥḻíḓe">
                        <a:extLst>
                          <a:ext uri="{FF2B5EF4-FFF2-40B4-BE49-F238E27FC236}">
                            <a16:creationId xmlns:a16="http://schemas.microsoft.com/office/drawing/2014/main" id="{10F41550-AC83-4840-ACFB-FC6E6BCE8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22290" y="2105921"/>
                        <a:ext cx="159823" cy="21117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516" h="21281" extrusionOk="0">
                            <a:moveTo>
                              <a:pt x="16062" y="145"/>
                            </a:moveTo>
                            <a:lnTo>
                              <a:pt x="18559" y="1996"/>
                            </a:lnTo>
                            <a:lnTo>
                              <a:pt x="18755" y="4746"/>
                            </a:lnTo>
                            <a:lnTo>
                              <a:pt x="21516" y="7829"/>
                            </a:lnTo>
                            <a:lnTo>
                              <a:pt x="20964" y="11197"/>
                            </a:lnTo>
                            <a:lnTo>
                              <a:pt x="19031" y="14918"/>
                            </a:lnTo>
                            <a:lnTo>
                              <a:pt x="18479" y="18087"/>
                            </a:lnTo>
                            <a:lnTo>
                              <a:pt x="15084" y="20077"/>
                            </a:lnTo>
                            <a:cubicBezTo>
                              <a:pt x="14091" y="20966"/>
                              <a:pt x="12556" y="21409"/>
                              <a:pt x="11023" y="21249"/>
                            </a:cubicBezTo>
                            <a:cubicBezTo>
                              <a:pt x="7381" y="20867"/>
                              <a:pt x="5464" y="17810"/>
                              <a:pt x="7399" y="15469"/>
                            </a:cubicBezTo>
                            <a:lnTo>
                              <a:pt x="1984" y="15469"/>
                            </a:lnTo>
                            <a:lnTo>
                              <a:pt x="10" y="10379"/>
                            </a:lnTo>
                            <a:cubicBezTo>
                              <a:pt x="-84" y="9375"/>
                              <a:pt x="478" y="8398"/>
                              <a:pt x="1518" y="7760"/>
                            </a:cubicBezTo>
                            <a:cubicBezTo>
                              <a:pt x="3296" y="6669"/>
                              <a:pt x="5899" y="6789"/>
                              <a:pt x="7484" y="8036"/>
                            </a:cubicBezTo>
                            <a:cubicBezTo>
                              <a:pt x="7545" y="9180"/>
                              <a:pt x="9290" y="9808"/>
                              <a:pt x="10523" y="9130"/>
                            </a:cubicBezTo>
                            <a:cubicBezTo>
                              <a:pt x="11635" y="8518"/>
                              <a:pt x="11430" y="7310"/>
                              <a:pt x="10799" y="6305"/>
                            </a:cubicBezTo>
                            <a:cubicBezTo>
                              <a:pt x="9787" y="4695"/>
                              <a:pt x="8151" y="3351"/>
                              <a:pt x="6104" y="2446"/>
                            </a:cubicBezTo>
                            <a:cubicBezTo>
                              <a:pt x="6962" y="1800"/>
                              <a:pt x="7958" y="1265"/>
                              <a:pt x="9050" y="862"/>
                            </a:cubicBezTo>
                            <a:cubicBezTo>
                              <a:pt x="11222" y="61"/>
                              <a:pt x="13682" y="-191"/>
                              <a:pt x="16062" y="145"/>
                            </a:cubicBez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7" name="ïṡľïḋè">
                        <a:extLst>
                          <a:ext uri="{FF2B5EF4-FFF2-40B4-BE49-F238E27FC236}">
                            <a16:creationId xmlns:a16="http://schemas.microsoft.com/office/drawing/2014/main" id="{7A428DFD-1929-41C4-8062-F448B516E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6793" y="1766037"/>
                        <a:ext cx="6358012" cy="59698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6982" y="827"/>
                            </a:moveTo>
                            <a:lnTo>
                              <a:pt x="7131" y="835"/>
                            </a:lnTo>
                            <a:lnTo>
                              <a:pt x="7235" y="824"/>
                            </a:lnTo>
                            <a:lnTo>
                              <a:pt x="7298" y="913"/>
                            </a:lnTo>
                            <a:lnTo>
                              <a:pt x="7325" y="1000"/>
                            </a:lnTo>
                            <a:lnTo>
                              <a:pt x="7441" y="1022"/>
                            </a:lnTo>
                            <a:lnTo>
                              <a:pt x="7487" y="1088"/>
                            </a:lnTo>
                            <a:lnTo>
                              <a:pt x="7527" y="1212"/>
                            </a:lnTo>
                            <a:lnTo>
                              <a:pt x="7603" y="1298"/>
                            </a:lnTo>
                            <a:lnTo>
                              <a:pt x="7603" y="1387"/>
                            </a:lnTo>
                            <a:lnTo>
                              <a:pt x="7656" y="1456"/>
                            </a:lnTo>
                            <a:lnTo>
                              <a:pt x="7774" y="1483"/>
                            </a:lnTo>
                            <a:lnTo>
                              <a:pt x="7846" y="1517"/>
                            </a:lnTo>
                            <a:lnTo>
                              <a:pt x="7900" y="1570"/>
                            </a:lnTo>
                            <a:cubicBezTo>
                              <a:pt x="7875" y="1614"/>
                              <a:pt x="7901" y="1671"/>
                              <a:pt x="7949" y="1678"/>
                            </a:cubicBezTo>
                            <a:cubicBezTo>
                              <a:pt x="8022" y="1689"/>
                              <a:pt x="8065" y="1593"/>
                              <a:pt x="8011" y="1539"/>
                            </a:cubicBezTo>
                            <a:lnTo>
                              <a:pt x="8004" y="1414"/>
                            </a:lnTo>
                            <a:lnTo>
                              <a:pt x="8064" y="1310"/>
                            </a:lnTo>
                            <a:lnTo>
                              <a:pt x="8148" y="1280"/>
                            </a:lnTo>
                            <a:lnTo>
                              <a:pt x="8245" y="1273"/>
                            </a:lnTo>
                            <a:lnTo>
                              <a:pt x="8314" y="1372"/>
                            </a:lnTo>
                            <a:lnTo>
                              <a:pt x="8307" y="1465"/>
                            </a:lnTo>
                            <a:lnTo>
                              <a:pt x="8250" y="1544"/>
                            </a:lnTo>
                            <a:lnTo>
                              <a:pt x="8238" y="1638"/>
                            </a:lnTo>
                            <a:lnTo>
                              <a:pt x="8280" y="1741"/>
                            </a:lnTo>
                            <a:lnTo>
                              <a:pt x="8252" y="1852"/>
                            </a:lnTo>
                            <a:lnTo>
                              <a:pt x="8315" y="2016"/>
                            </a:lnTo>
                            <a:lnTo>
                              <a:pt x="8370" y="2072"/>
                            </a:lnTo>
                            <a:lnTo>
                              <a:pt x="8444" y="2116"/>
                            </a:lnTo>
                            <a:lnTo>
                              <a:pt x="8525" y="2102"/>
                            </a:lnTo>
                            <a:lnTo>
                              <a:pt x="8606" y="2124"/>
                            </a:lnTo>
                            <a:lnTo>
                              <a:pt x="8558" y="2220"/>
                            </a:lnTo>
                            <a:lnTo>
                              <a:pt x="8485" y="2205"/>
                            </a:lnTo>
                            <a:lnTo>
                              <a:pt x="8462" y="2284"/>
                            </a:lnTo>
                            <a:lnTo>
                              <a:pt x="8441" y="2449"/>
                            </a:lnTo>
                            <a:lnTo>
                              <a:pt x="8379" y="2618"/>
                            </a:lnTo>
                            <a:lnTo>
                              <a:pt x="8312" y="2588"/>
                            </a:lnTo>
                            <a:lnTo>
                              <a:pt x="8203" y="2531"/>
                            </a:lnTo>
                            <a:lnTo>
                              <a:pt x="8124" y="2598"/>
                            </a:lnTo>
                            <a:lnTo>
                              <a:pt x="8205" y="2699"/>
                            </a:lnTo>
                            <a:cubicBezTo>
                              <a:pt x="8263" y="2733"/>
                              <a:pt x="8323" y="2760"/>
                              <a:pt x="8386" y="2780"/>
                            </a:cubicBezTo>
                            <a:cubicBezTo>
                              <a:pt x="8432" y="2794"/>
                              <a:pt x="8479" y="2805"/>
                              <a:pt x="8525" y="2795"/>
                            </a:cubicBezTo>
                            <a:cubicBezTo>
                              <a:pt x="8571" y="2785"/>
                              <a:pt x="8611" y="2757"/>
                              <a:pt x="8637" y="2716"/>
                            </a:cubicBezTo>
                            <a:lnTo>
                              <a:pt x="8664" y="2637"/>
                            </a:lnTo>
                            <a:lnTo>
                              <a:pt x="8584" y="2645"/>
                            </a:lnTo>
                            <a:cubicBezTo>
                              <a:pt x="8554" y="2675"/>
                              <a:pt x="8510" y="2681"/>
                              <a:pt x="8473" y="2662"/>
                            </a:cubicBezTo>
                            <a:cubicBezTo>
                              <a:pt x="8359" y="2599"/>
                              <a:pt x="8398" y="2415"/>
                              <a:pt x="8527" y="2412"/>
                            </a:cubicBezTo>
                            <a:lnTo>
                              <a:pt x="8630" y="2449"/>
                            </a:lnTo>
                            <a:lnTo>
                              <a:pt x="8693" y="2335"/>
                            </a:lnTo>
                            <a:lnTo>
                              <a:pt x="8728" y="2264"/>
                            </a:lnTo>
                            <a:lnTo>
                              <a:pt x="8813" y="2264"/>
                            </a:lnTo>
                            <a:lnTo>
                              <a:pt x="8883" y="2328"/>
                            </a:lnTo>
                            <a:lnTo>
                              <a:pt x="8913" y="2180"/>
                            </a:lnTo>
                            <a:lnTo>
                              <a:pt x="8888" y="2034"/>
                            </a:lnTo>
                            <a:lnTo>
                              <a:pt x="8901" y="1920"/>
                            </a:lnTo>
                            <a:lnTo>
                              <a:pt x="8955" y="1834"/>
                            </a:lnTo>
                            <a:cubicBezTo>
                              <a:pt x="8964" y="1773"/>
                              <a:pt x="8971" y="1712"/>
                              <a:pt x="8975" y="1651"/>
                            </a:cubicBezTo>
                            <a:cubicBezTo>
                              <a:pt x="8979" y="1601"/>
                              <a:pt x="8982" y="1552"/>
                              <a:pt x="8982" y="1502"/>
                            </a:cubicBezTo>
                            <a:lnTo>
                              <a:pt x="8975" y="1347"/>
                            </a:lnTo>
                            <a:cubicBezTo>
                              <a:pt x="8984" y="1319"/>
                              <a:pt x="9001" y="1296"/>
                              <a:pt x="9024" y="1280"/>
                            </a:cubicBezTo>
                            <a:cubicBezTo>
                              <a:pt x="9068" y="1251"/>
                              <a:pt x="9123" y="1256"/>
                              <a:pt x="9175" y="1258"/>
                            </a:cubicBezTo>
                            <a:cubicBezTo>
                              <a:pt x="9214" y="1260"/>
                              <a:pt x="9254" y="1260"/>
                              <a:pt x="9293" y="1258"/>
                            </a:cubicBezTo>
                            <a:lnTo>
                              <a:pt x="9383" y="1324"/>
                            </a:lnTo>
                            <a:lnTo>
                              <a:pt x="9342" y="1409"/>
                            </a:lnTo>
                            <a:lnTo>
                              <a:pt x="9274" y="1569"/>
                            </a:lnTo>
                            <a:lnTo>
                              <a:pt x="9178" y="1638"/>
                            </a:lnTo>
                            <a:lnTo>
                              <a:pt x="9194" y="1866"/>
                            </a:lnTo>
                            <a:lnTo>
                              <a:pt x="9194" y="1997"/>
                            </a:lnTo>
                            <a:lnTo>
                              <a:pt x="9264" y="2101"/>
                            </a:lnTo>
                            <a:cubicBezTo>
                              <a:pt x="9307" y="2131"/>
                              <a:pt x="9342" y="2173"/>
                              <a:pt x="9366" y="2222"/>
                            </a:cubicBezTo>
                            <a:cubicBezTo>
                              <a:pt x="9382" y="2255"/>
                              <a:pt x="9393" y="2291"/>
                              <a:pt x="9399" y="2328"/>
                            </a:cubicBezTo>
                            <a:lnTo>
                              <a:pt x="9482" y="2336"/>
                            </a:lnTo>
                            <a:lnTo>
                              <a:pt x="9556" y="2400"/>
                            </a:lnTo>
                            <a:cubicBezTo>
                              <a:pt x="9583" y="2419"/>
                              <a:pt x="9608" y="2443"/>
                              <a:pt x="9630" y="2469"/>
                            </a:cubicBezTo>
                            <a:cubicBezTo>
                              <a:pt x="9660" y="2506"/>
                              <a:pt x="9685" y="2549"/>
                              <a:pt x="9702" y="2595"/>
                            </a:cubicBezTo>
                            <a:cubicBezTo>
                              <a:pt x="9712" y="2619"/>
                              <a:pt x="9722" y="2644"/>
                              <a:pt x="9732" y="2668"/>
                            </a:cubicBezTo>
                            <a:cubicBezTo>
                              <a:pt x="9742" y="2692"/>
                              <a:pt x="9752" y="2716"/>
                              <a:pt x="9762" y="2740"/>
                            </a:cubicBezTo>
                            <a:lnTo>
                              <a:pt x="9811" y="2856"/>
                            </a:lnTo>
                            <a:lnTo>
                              <a:pt x="9887" y="2814"/>
                            </a:lnTo>
                            <a:lnTo>
                              <a:pt x="9859" y="2582"/>
                            </a:lnTo>
                            <a:lnTo>
                              <a:pt x="9928" y="2479"/>
                            </a:lnTo>
                            <a:lnTo>
                              <a:pt x="9921" y="2310"/>
                            </a:lnTo>
                            <a:lnTo>
                              <a:pt x="9875" y="2239"/>
                            </a:lnTo>
                            <a:lnTo>
                              <a:pt x="9712" y="2214"/>
                            </a:lnTo>
                            <a:lnTo>
                              <a:pt x="9622" y="2125"/>
                            </a:lnTo>
                            <a:lnTo>
                              <a:pt x="9548" y="1994"/>
                            </a:lnTo>
                            <a:lnTo>
                              <a:pt x="9500" y="1935"/>
                            </a:lnTo>
                            <a:lnTo>
                              <a:pt x="9451" y="1765"/>
                            </a:lnTo>
                            <a:lnTo>
                              <a:pt x="9437" y="1636"/>
                            </a:lnTo>
                            <a:lnTo>
                              <a:pt x="9444" y="1522"/>
                            </a:lnTo>
                            <a:lnTo>
                              <a:pt x="9505" y="1384"/>
                            </a:lnTo>
                            <a:lnTo>
                              <a:pt x="9539" y="1305"/>
                            </a:lnTo>
                            <a:lnTo>
                              <a:pt x="9644" y="1275"/>
                            </a:lnTo>
                            <a:lnTo>
                              <a:pt x="9776" y="1268"/>
                            </a:lnTo>
                            <a:lnTo>
                              <a:pt x="9843" y="1297"/>
                            </a:lnTo>
                            <a:lnTo>
                              <a:pt x="9987" y="1259"/>
                            </a:lnTo>
                            <a:lnTo>
                              <a:pt x="10085" y="1215"/>
                            </a:lnTo>
                            <a:lnTo>
                              <a:pt x="10208" y="1215"/>
                            </a:lnTo>
                            <a:lnTo>
                              <a:pt x="10317" y="1280"/>
                            </a:lnTo>
                            <a:lnTo>
                              <a:pt x="10446" y="1371"/>
                            </a:lnTo>
                            <a:lnTo>
                              <a:pt x="10527" y="1403"/>
                            </a:lnTo>
                            <a:lnTo>
                              <a:pt x="10673" y="1499"/>
                            </a:lnTo>
                            <a:lnTo>
                              <a:pt x="10750" y="1507"/>
                            </a:lnTo>
                            <a:lnTo>
                              <a:pt x="10903" y="1507"/>
                            </a:lnTo>
                            <a:lnTo>
                              <a:pt x="10965" y="1558"/>
                            </a:lnTo>
                            <a:lnTo>
                              <a:pt x="11043" y="1622"/>
                            </a:lnTo>
                            <a:lnTo>
                              <a:pt x="11141" y="1642"/>
                            </a:lnTo>
                            <a:cubicBezTo>
                              <a:pt x="11167" y="1646"/>
                              <a:pt x="11193" y="1654"/>
                              <a:pt x="11218" y="1664"/>
                            </a:cubicBezTo>
                            <a:cubicBezTo>
                              <a:pt x="11254" y="1680"/>
                              <a:pt x="11287" y="1703"/>
                              <a:pt x="11315" y="1731"/>
                            </a:cubicBezTo>
                            <a:lnTo>
                              <a:pt x="11396" y="1808"/>
                            </a:lnTo>
                            <a:lnTo>
                              <a:pt x="11452" y="1948"/>
                            </a:lnTo>
                            <a:lnTo>
                              <a:pt x="11505" y="2034"/>
                            </a:lnTo>
                            <a:lnTo>
                              <a:pt x="11670" y="2064"/>
                            </a:lnTo>
                            <a:lnTo>
                              <a:pt x="11784" y="2091"/>
                            </a:lnTo>
                            <a:lnTo>
                              <a:pt x="12021" y="2143"/>
                            </a:lnTo>
                            <a:lnTo>
                              <a:pt x="12188" y="2173"/>
                            </a:lnTo>
                            <a:cubicBezTo>
                              <a:pt x="12226" y="2161"/>
                              <a:pt x="12267" y="2168"/>
                              <a:pt x="12299" y="2193"/>
                            </a:cubicBezTo>
                            <a:cubicBezTo>
                              <a:pt x="12345" y="2228"/>
                              <a:pt x="12365" y="2291"/>
                              <a:pt x="12348" y="2348"/>
                            </a:cubicBezTo>
                            <a:lnTo>
                              <a:pt x="12320" y="2499"/>
                            </a:lnTo>
                            <a:lnTo>
                              <a:pt x="12307" y="2647"/>
                            </a:lnTo>
                            <a:lnTo>
                              <a:pt x="12353" y="2763"/>
                            </a:lnTo>
                            <a:lnTo>
                              <a:pt x="12265" y="2812"/>
                            </a:lnTo>
                            <a:cubicBezTo>
                              <a:pt x="12226" y="2799"/>
                              <a:pt x="12189" y="2782"/>
                              <a:pt x="12154" y="2760"/>
                            </a:cubicBezTo>
                            <a:cubicBezTo>
                              <a:pt x="12092" y="2723"/>
                              <a:pt x="12039" y="2672"/>
                              <a:pt x="11996" y="2612"/>
                            </a:cubicBezTo>
                            <a:lnTo>
                              <a:pt x="11906" y="2598"/>
                            </a:lnTo>
                            <a:lnTo>
                              <a:pt x="11869" y="2672"/>
                            </a:lnTo>
                            <a:lnTo>
                              <a:pt x="11943" y="2778"/>
                            </a:lnTo>
                            <a:lnTo>
                              <a:pt x="12073" y="2842"/>
                            </a:lnTo>
                            <a:lnTo>
                              <a:pt x="12196" y="2870"/>
                            </a:lnTo>
                            <a:cubicBezTo>
                              <a:pt x="12252" y="2881"/>
                              <a:pt x="12306" y="2906"/>
                              <a:pt x="12352" y="2941"/>
                            </a:cubicBezTo>
                            <a:cubicBezTo>
                              <a:pt x="12395" y="2975"/>
                              <a:pt x="12431" y="3017"/>
                              <a:pt x="12459" y="3065"/>
                            </a:cubicBezTo>
                            <a:lnTo>
                              <a:pt x="12466" y="3161"/>
                            </a:lnTo>
                            <a:cubicBezTo>
                              <a:pt x="12485" y="3191"/>
                              <a:pt x="12502" y="3222"/>
                              <a:pt x="12517" y="3255"/>
                            </a:cubicBezTo>
                            <a:cubicBezTo>
                              <a:pt x="12534" y="3294"/>
                              <a:pt x="12548" y="3335"/>
                              <a:pt x="12558" y="3378"/>
                            </a:cubicBezTo>
                            <a:lnTo>
                              <a:pt x="12459" y="3479"/>
                            </a:lnTo>
                            <a:lnTo>
                              <a:pt x="12328" y="3383"/>
                            </a:lnTo>
                            <a:lnTo>
                              <a:pt x="12360" y="3497"/>
                            </a:lnTo>
                            <a:lnTo>
                              <a:pt x="12388" y="3606"/>
                            </a:lnTo>
                            <a:lnTo>
                              <a:pt x="12168" y="3614"/>
                            </a:lnTo>
                            <a:lnTo>
                              <a:pt x="11947" y="3586"/>
                            </a:lnTo>
                            <a:lnTo>
                              <a:pt x="11769" y="3586"/>
                            </a:lnTo>
                            <a:lnTo>
                              <a:pt x="11618" y="3490"/>
                            </a:lnTo>
                            <a:cubicBezTo>
                              <a:pt x="11588" y="3446"/>
                              <a:pt x="11548" y="3411"/>
                              <a:pt x="11502" y="3389"/>
                            </a:cubicBezTo>
                            <a:cubicBezTo>
                              <a:pt x="11446" y="3361"/>
                              <a:pt x="11382" y="3353"/>
                              <a:pt x="11321" y="3367"/>
                            </a:cubicBezTo>
                            <a:lnTo>
                              <a:pt x="11148" y="3411"/>
                            </a:lnTo>
                            <a:lnTo>
                              <a:pt x="11080" y="3520"/>
                            </a:lnTo>
                            <a:lnTo>
                              <a:pt x="11173" y="3562"/>
                            </a:lnTo>
                            <a:lnTo>
                              <a:pt x="11173" y="3658"/>
                            </a:lnTo>
                            <a:lnTo>
                              <a:pt x="11041" y="3688"/>
                            </a:lnTo>
                            <a:cubicBezTo>
                              <a:pt x="11002" y="3696"/>
                              <a:pt x="10964" y="3668"/>
                              <a:pt x="10957" y="3626"/>
                            </a:cubicBezTo>
                            <a:cubicBezTo>
                              <a:pt x="10950" y="3580"/>
                              <a:pt x="10984" y="3542"/>
                              <a:pt x="10992" y="3497"/>
                            </a:cubicBezTo>
                            <a:cubicBezTo>
                              <a:pt x="11001" y="3449"/>
                              <a:pt x="10979" y="3400"/>
                              <a:pt x="10939" y="3377"/>
                            </a:cubicBezTo>
                            <a:lnTo>
                              <a:pt x="10871" y="3214"/>
                            </a:lnTo>
                            <a:lnTo>
                              <a:pt x="10927" y="3087"/>
                            </a:lnTo>
                            <a:lnTo>
                              <a:pt x="11099" y="3058"/>
                            </a:lnTo>
                            <a:cubicBezTo>
                              <a:pt x="11143" y="3095"/>
                              <a:pt x="11209" y="3081"/>
                              <a:pt x="11236" y="3028"/>
                            </a:cubicBezTo>
                            <a:cubicBezTo>
                              <a:pt x="11261" y="2979"/>
                              <a:pt x="11242" y="2918"/>
                              <a:pt x="11194" y="2895"/>
                            </a:cubicBezTo>
                            <a:lnTo>
                              <a:pt x="11162" y="2836"/>
                            </a:lnTo>
                            <a:lnTo>
                              <a:pt x="11197" y="2733"/>
                            </a:lnTo>
                            <a:lnTo>
                              <a:pt x="11222" y="2589"/>
                            </a:lnTo>
                            <a:lnTo>
                              <a:pt x="11197" y="2443"/>
                            </a:lnTo>
                            <a:lnTo>
                              <a:pt x="11053" y="2409"/>
                            </a:lnTo>
                            <a:lnTo>
                              <a:pt x="10999" y="2596"/>
                            </a:lnTo>
                            <a:lnTo>
                              <a:pt x="10942" y="2690"/>
                            </a:lnTo>
                            <a:lnTo>
                              <a:pt x="10865" y="2727"/>
                            </a:lnTo>
                            <a:lnTo>
                              <a:pt x="10817" y="2660"/>
                            </a:lnTo>
                            <a:lnTo>
                              <a:pt x="10754" y="2500"/>
                            </a:lnTo>
                            <a:lnTo>
                              <a:pt x="10781" y="2399"/>
                            </a:lnTo>
                            <a:lnTo>
                              <a:pt x="10830" y="2332"/>
                            </a:lnTo>
                            <a:lnTo>
                              <a:pt x="10781" y="2275"/>
                            </a:lnTo>
                            <a:lnTo>
                              <a:pt x="10684" y="2238"/>
                            </a:lnTo>
                            <a:lnTo>
                              <a:pt x="10600" y="2181"/>
                            </a:lnTo>
                            <a:lnTo>
                              <a:pt x="10517" y="2122"/>
                            </a:lnTo>
                            <a:lnTo>
                              <a:pt x="10552" y="2262"/>
                            </a:lnTo>
                            <a:lnTo>
                              <a:pt x="10607" y="2328"/>
                            </a:lnTo>
                            <a:lnTo>
                              <a:pt x="10633" y="2419"/>
                            </a:lnTo>
                            <a:lnTo>
                              <a:pt x="10639" y="2505"/>
                            </a:lnTo>
                            <a:lnTo>
                              <a:pt x="10498" y="2436"/>
                            </a:lnTo>
                            <a:lnTo>
                              <a:pt x="10463" y="2355"/>
                            </a:lnTo>
                            <a:lnTo>
                              <a:pt x="10421" y="2254"/>
                            </a:lnTo>
                            <a:lnTo>
                              <a:pt x="10345" y="2231"/>
                            </a:lnTo>
                            <a:lnTo>
                              <a:pt x="10299" y="2312"/>
                            </a:lnTo>
                            <a:lnTo>
                              <a:pt x="10338" y="2436"/>
                            </a:lnTo>
                            <a:lnTo>
                              <a:pt x="10382" y="2609"/>
                            </a:lnTo>
                            <a:lnTo>
                              <a:pt x="10389" y="2728"/>
                            </a:lnTo>
                            <a:lnTo>
                              <a:pt x="10389" y="2839"/>
                            </a:lnTo>
                            <a:lnTo>
                              <a:pt x="10361" y="2940"/>
                            </a:lnTo>
                            <a:lnTo>
                              <a:pt x="10333" y="3026"/>
                            </a:lnTo>
                            <a:lnTo>
                              <a:pt x="10284" y="3159"/>
                            </a:lnTo>
                            <a:lnTo>
                              <a:pt x="10277" y="3241"/>
                            </a:lnTo>
                            <a:lnTo>
                              <a:pt x="10356" y="3317"/>
                            </a:lnTo>
                            <a:lnTo>
                              <a:pt x="10495" y="3376"/>
                            </a:lnTo>
                            <a:lnTo>
                              <a:pt x="10586" y="3406"/>
                            </a:lnTo>
                            <a:lnTo>
                              <a:pt x="10704" y="3512"/>
                            </a:lnTo>
                            <a:lnTo>
                              <a:pt x="10778" y="3620"/>
                            </a:lnTo>
                            <a:lnTo>
                              <a:pt x="10737" y="3709"/>
                            </a:lnTo>
                            <a:lnTo>
                              <a:pt x="10654" y="3714"/>
                            </a:lnTo>
                            <a:lnTo>
                              <a:pt x="10517" y="3662"/>
                            </a:lnTo>
                            <a:lnTo>
                              <a:pt x="10380" y="3677"/>
                            </a:lnTo>
                            <a:cubicBezTo>
                              <a:pt x="10381" y="3717"/>
                              <a:pt x="10367" y="3755"/>
                              <a:pt x="10343" y="3785"/>
                            </a:cubicBezTo>
                            <a:cubicBezTo>
                              <a:pt x="10311" y="3826"/>
                              <a:pt x="10262" y="3848"/>
                              <a:pt x="10211" y="3845"/>
                            </a:cubicBezTo>
                            <a:lnTo>
                              <a:pt x="10102" y="3793"/>
                            </a:lnTo>
                            <a:lnTo>
                              <a:pt x="9970" y="3800"/>
                            </a:lnTo>
                            <a:cubicBezTo>
                              <a:pt x="9960" y="3762"/>
                              <a:pt x="9953" y="3723"/>
                              <a:pt x="9952" y="3684"/>
                            </a:cubicBezTo>
                            <a:cubicBezTo>
                              <a:pt x="9947" y="3578"/>
                              <a:pt x="9975" y="3473"/>
                              <a:pt x="10031" y="3385"/>
                            </a:cubicBezTo>
                            <a:cubicBezTo>
                              <a:pt x="10030" y="3354"/>
                              <a:pt x="10014" y="3327"/>
                              <a:pt x="9989" y="3313"/>
                            </a:cubicBezTo>
                            <a:cubicBezTo>
                              <a:pt x="9848" y="3235"/>
                              <a:pt x="9741" y="3476"/>
                              <a:pt x="9887" y="3542"/>
                            </a:cubicBezTo>
                            <a:lnTo>
                              <a:pt x="9827" y="3688"/>
                            </a:lnTo>
                            <a:lnTo>
                              <a:pt x="9732" y="3812"/>
                            </a:lnTo>
                            <a:lnTo>
                              <a:pt x="9628" y="3864"/>
                            </a:lnTo>
                            <a:cubicBezTo>
                              <a:pt x="9618" y="3904"/>
                              <a:pt x="9599" y="3942"/>
                              <a:pt x="9575" y="3975"/>
                            </a:cubicBezTo>
                            <a:cubicBezTo>
                              <a:pt x="9539" y="4021"/>
                              <a:pt x="9492" y="4056"/>
                              <a:pt x="9438" y="4074"/>
                            </a:cubicBezTo>
                            <a:cubicBezTo>
                              <a:pt x="9430" y="4101"/>
                              <a:pt x="9420" y="4127"/>
                              <a:pt x="9407" y="4152"/>
                            </a:cubicBezTo>
                            <a:cubicBezTo>
                              <a:pt x="9381" y="4206"/>
                              <a:pt x="9343" y="4252"/>
                              <a:pt x="9298" y="4288"/>
                            </a:cubicBezTo>
                            <a:lnTo>
                              <a:pt x="9263" y="4415"/>
                            </a:lnTo>
                            <a:lnTo>
                              <a:pt x="9187" y="4486"/>
                            </a:lnTo>
                            <a:cubicBezTo>
                              <a:pt x="9179" y="4525"/>
                              <a:pt x="9172" y="4564"/>
                              <a:pt x="9166" y="4602"/>
                            </a:cubicBezTo>
                            <a:cubicBezTo>
                              <a:pt x="9156" y="4659"/>
                              <a:pt x="9148" y="4716"/>
                              <a:pt x="9140" y="4773"/>
                            </a:cubicBezTo>
                            <a:cubicBezTo>
                              <a:pt x="9148" y="4808"/>
                              <a:pt x="9158" y="4842"/>
                              <a:pt x="9168" y="4876"/>
                            </a:cubicBezTo>
                            <a:cubicBezTo>
                              <a:pt x="9180" y="4914"/>
                              <a:pt x="9193" y="4951"/>
                              <a:pt x="9207" y="4988"/>
                            </a:cubicBezTo>
                            <a:cubicBezTo>
                              <a:pt x="9233" y="5010"/>
                              <a:pt x="9256" y="5035"/>
                              <a:pt x="9277" y="5061"/>
                            </a:cubicBezTo>
                            <a:cubicBezTo>
                              <a:pt x="9326" y="5123"/>
                              <a:pt x="9362" y="5194"/>
                              <a:pt x="9384" y="5272"/>
                            </a:cubicBezTo>
                            <a:lnTo>
                              <a:pt x="9452" y="5434"/>
                            </a:lnTo>
                            <a:lnTo>
                              <a:pt x="9547" y="5508"/>
                            </a:lnTo>
                            <a:cubicBezTo>
                              <a:pt x="9551" y="5474"/>
                              <a:pt x="9565" y="5443"/>
                              <a:pt x="9589" y="5419"/>
                            </a:cubicBezTo>
                            <a:cubicBezTo>
                              <a:pt x="9650" y="5357"/>
                              <a:pt x="9747" y="5360"/>
                              <a:pt x="9804" y="5427"/>
                            </a:cubicBezTo>
                            <a:lnTo>
                              <a:pt x="9972" y="5464"/>
                            </a:lnTo>
                            <a:lnTo>
                              <a:pt x="10020" y="5560"/>
                            </a:lnTo>
                            <a:lnTo>
                              <a:pt x="10113" y="5567"/>
                            </a:lnTo>
                            <a:lnTo>
                              <a:pt x="10248" y="5653"/>
                            </a:lnTo>
                            <a:lnTo>
                              <a:pt x="10422" y="5737"/>
                            </a:lnTo>
                            <a:lnTo>
                              <a:pt x="10522" y="5745"/>
                            </a:lnTo>
                            <a:lnTo>
                              <a:pt x="10694" y="5750"/>
                            </a:lnTo>
                            <a:cubicBezTo>
                              <a:pt x="10727" y="5745"/>
                              <a:pt x="10760" y="5748"/>
                              <a:pt x="10792" y="5757"/>
                            </a:cubicBezTo>
                            <a:cubicBezTo>
                              <a:pt x="10842" y="5772"/>
                              <a:pt x="10887" y="5803"/>
                              <a:pt x="10924" y="5841"/>
                            </a:cubicBezTo>
                            <a:cubicBezTo>
                              <a:pt x="10976" y="5894"/>
                              <a:pt x="11014" y="5959"/>
                              <a:pt x="11036" y="6032"/>
                            </a:cubicBezTo>
                            <a:cubicBezTo>
                              <a:pt x="11037" y="6070"/>
                              <a:pt x="11050" y="6106"/>
                              <a:pt x="11073" y="6136"/>
                            </a:cubicBezTo>
                            <a:cubicBezTo>
                              <a:pt x="11105" y="6176"/>
                              <a:pt x="11151" y="6197"/>
                              <a:pt x="11198" y="6215"/>
                            </a:cubicBezTo>
                            <a:cubicBezTo>
                              <a:pt x="11235" y="6228"/>
                              <a:pt x="11272" y="6240"/>
                              <a:pt x="11309" y="6249"/>
                            </a:cubicBezTo>
                            <a:lnTo>
                              <a:pt x="11323" y="6403"/>
                            </a:lnTo>
                            <a:lnTo>
                              <a:pt x="11329" y="6534"/>
                            </a:lnTo>
                            <a:lnTo>
                              <a:pt x="11403" y="6648"/>
                            </a:lnTo>
                            <a:lnTo>
                              <a:pt x="11547" y="6749"/>
                            </a:lnTo>
                            <a:cubicBezTo>
                              <a:pt x="11589" y="6765"/>
                              <a:pt x="11635" y="6760"/>
                              <a:pt x="11672" y="6735"/>
                            </a:cubicBezTo>
                            <a:cubicBezTo>
                              <a:pt x="11760" y="6675"/>
                              <a:pt x="11771" y="6543"/>
                              <a:pt x="11695" y="6467"/>
                            </a:cubicBezTo>
                            <a:cubicBezTo>
                              <a:pt x="11673" y="6413"/>
                              <a:pt x="11648" y="6361"/>
                              <a:pt x="11621" y="6309"/>
                            </a:cubicBezTo>
                            <a:cubicBezTo>
                              <a:pt x="11573" y="6217"/>
                              <a:pt x="11519" y="6128"/>
                              <a:pt x="11458" y="6044"/>
                            </a:cubicBezTo>
                            <a:lnTo>
                              <a:pt x="11458" y="5953"/>
                            </a:lnTo>
                            <a:lnTo>
                              <a:pt x="11505" y="5842"/>
                            </a:lnTo>
                            <a:lnTo>
                              <a:pt x="11491" y="5746"/>
                            </a:lnTo>
                            <a:lnTo>
                              <a:pt x="11394" y="5687"/>
                            </a:lnTo>
                            <a:lnTo>
                              <a:pt x="11255" y="5608"/>
                            </a:lnTo>
                            <a:lnTo>
                              <a:pt x="11234" y="5437"/>
                            </a:lnTo>
                            <a:lnTo>
                              <a:pt x="11292" y="5363"/>
                            </a:lnTo>
                            <a:lnTo>
                              <a:pt x="11359" y="5363"/>
                            </a:lnTo>
                            <a:lnTo>
                              <a:pt x="11442" y="5413"/>
                            </a:lnTo>
                            <a:lnTo>
                              <a:pt x="11484" y="5501"/>
                            </a:lnTo>
                            <a:lnTo>
                              <a:pt x="11496" y="5603"/>
                            </a:lnTo>
                            <a:lnTo>
                              <a:pt x="11546" y="5684"/>
                            </a:lnTo>
                            <a:lnTo>
                              <a:pt x="11602" y="5755"/>
                            </a:lnTo>
                            <a:cubicBezTo>
                              <a:pt x="11632" y="5747"/>
                              <a:pt x="11659" y="5729"/>
                              <a:pt x="11678" y="5703"/>
                            </a:cubicBezTo>
                            <a:cubicBezTo>
                              <a:pt x="11720" y="5647"/>
                              <a:pt x="11720" y="5567"/>
                              <a:pt x="11678" y="5510"/>
                            </a:cubicBezTo>
                            <a:lnTo>
                              <a:pt x="11687" y="5305"/>
                            </a:lnTo>
                            <a:lnTo>
                              <a:pt x="11631" y="5137"/>
                            </a:lnTo>
                            <a:lnTo>
                              <a:pt x="11504" y="5001"/>
                            </a:lnTo>
                            <a:lnTo>
                              <a:pt x="11355" y="4959"/>
                            </a:lnTo>
                            <a:lnTo>
                              <a:pt x="11334" y="4831"/>
                            </a:lnTo>
                            <a:lnTo>
                              <a:pt x="11341" y="4729"/>
                            </a:lnTo>
                            <a:lnTo>
                              <a:pt x="11348" y="4507"/>
                            </a:lnTo>
                            <a:lnTo>
                              <a:pt x="11294" y="4448"/>
                            </a:lnTo>
                            <a:lnTo>
                              <a:pt x="11212" y="4396"/>
                            </a:lnTo>
                            <a:lnTo>
                              <a:pt x="11184" y="4307"/>
                            </a:lnTo>
                            <a:lnTo>
                              <a:pt x="11212" y="4203"/>
                            </a:lnTo>
                            <a:lnTo>
                              <a:pt x="11142" y="4028"/>
                            </a:lnTo>
                            <a:lnTo>
                              <a:pt x="11149" y="3859"/>
                            </a:lnTo>
                            <a:lnTo>
                              <a:pt x="11226" y="3845"/>
                            </a:lnTo>
                            <a:lnTo>
                              <a:pt x="11432" y="3859"/>
                            </a:lnTo>
                            <a:lnTo>
                              <a:pt x="11485" y="3771"/>
                            </a:lnTo>
                            <a:lnTo>
                              <a:pt x="11550" y="3741"/>
                            </a:lnTo>
                            <a:lnTo>
                              <a:pt x="11760" y="3790"/>
                            </a:lnTo>
                            <a:lnTo>
                              <a:pt x="11845" y="3861"/>
                            </a:lnTo>
                            <a:lnTo>
                              <a:pt x="11924" y="3913"/>
                            </a:lnTo>
                            <a:lnTo>
                              <a:pt x="12056" y="3943"/>
                            </a:lnTo>
                            <a:lnTo>
                              <a:pt x="12235" y="3948"/>
                            </a:lnTo>
                            <a:lnTo>
                              <a:pt x="12277" y="4074"/>
                            </a:lnTo>
                            <a:lnTo>
                              <a:pt x="12320" y="4299"/>
                            </a:lnTo>
                            <a:lnTo>
                              <a:pt x="12439" y="4425"/>
                            </a:lnTo>
                            <a:lnTo>
                              <a:pt x="12576" y="4455"/>
                            </a:lnTo>
                            <a:lnTo>
                              <a:pt x="12685" y="4418"/>
                            </a:lnTo>
                            <a:cubicBezTo>
                              <a:pt x="12703" y="4385"/>
                              <a:pt x="12717" y="4350"/>
                              <a:pt x="12727" y="4314"/>
                            </a:cubicBezTo>
                            <a:cubicBezTo>
                              <a:pt x="12750" y="4222"/>
                              <a:pt x="12742" y="4125"/>
                              <a:pt x="12706" y="4039"/>
                            </a:cubicBezTo>
                            <a:lnTo>
                              <a:pt x="12706" y="3894"/>
                            </a:lnTo>
                            <a:lnTo>
                              <a:pt x="12724" y="3822"/>
                            </a:lnTo>
                            <a:lnTo>
                              <a:pt x="12840" y="3889"/>
                            </a:lnTo>
                            <a:lnTo>
                              <a:pt x="12901" y="3933"/>
                            </a:lnTo>
                            <a:cubicBezTo>
                              <a:pt x="12943" y="3970"/>
                              <a:pt x="12987" y="4005"/>
                              <a:pt x="13033" y="4037"/>
                            </a:cubicBezTo>
                            <a:cubicBezTo>
                              <a:pt x="13072" y="4063"/>
                              <a:pt x="13112" y="4088"/>
                              <a:pt x="13153" y="4111"/>
                            </a:cubicBezTo>
                            <a:lnTo>
                              <a:pt x="13279" y="4204"/>
                            </a:lnTo>
                            <a:lnTo>
                              <a:pt x="13409" y="4320"/>
                            </a:lnTo>
                            <a:lnTo>
                              <a:pt x="13497" y="4426"/>
                            </a:lnTo>
                            <a:lnTo>
                              <a:pt x="13646" y="4604"/>
                            </a:lnTo>
                            <a:lnTo>
                              <a:pt x="13736" y="4662"/>
                            </a:lnTo>
                            <a:lnTo>
                              <a:pt x="13914" y="4702"/>
                            </a:lnTo>
                            <a:lnTo>
                              <a:pt x="14011" y="4724"/>
                            </a:lnTo>
                            <a:lnTo>
                              <a:pt x="14211" y="4717"/>
                            </a:lnTo>
                            <a:lnTo>
                              <a:pt x="14343" y="4746"/>
                            </a:lnTo>
                            <a:lnTo>
                              <a:pt x="14331" y="4858"/>
                            </a:lnTo>
                            <a:lnTo>
                              <a:pt x="14487" y="4917"/>
                            </a:lnTo>
                            <a:lnTo>
                              <a:pt x="14563" y="4932"/>
                            </a:lnTo>
                            <a:lnTo>
                              <a:pt x="14665" y="5055"/>
                            </a:lnTo>
                            <a:cubicBezTo>
                              <a:pt x="14686" y="5090"/>
                              <a:pt x="14708" y="5125"/>
                              <a:pt x="14730" y="5159"/>
                            </a:cubicBezTo>
                            <a:cubicBezTo>
                              <a:pt x="14787" y="5245"/>
                              <a:pt x="14849" y="5328"/>
                              <a:pt x="14916" y="5406"/>
                            </a:cubicBezTo>
                            <a:lnTo>
                              <a:pt x="14958" y="5478"/>
                            </a:lnTo>
                            <a:lnTo>
                              <a:pt x="14951" y="5594"/>
                            </a:lnTo>
                            <a:cubicBezTo>
                              <a:pt x="14966" y="5643"/>
                              <a:pt x="15001" y="5682"/>
                              <a:pt x="15046" y="5700"/>
                            </a:cubicBezTo>
                            <a:cubicBezTo>
                              <a:pt x="15081" y="5714"/>
                              <a:pt x="15120" y="5714"/>
                              <a:pt x="15155" y="5700"/>
                            </a:cubicBezTo>
                            <a:lnTo>
                              <a:pt x="15241" y="5610"/>
                            </a:lnTo>
                            <a:lnTo>
                              <a:pt x="15354" y="5635"/>
                            </a:lnTo>
                            <a:lnTo>
                              <a:pt x="15403" y="5723"/>
                            </a:lnTo>
                            <a:lnTo>
                              <a:pt x="15521" y="5750"/>
                            </a:lnTo>
                            <a:lnTo>
                              <a:pt x="15616" y="5755"/>
                            </a:lnTo>
                            <a:lnTo>
                              <a:pt x="15674" y="5874"/>
                            </a:lnTo>
                            <a:lnTo>
                              <a:pt x="15716" y="5943"/>
                            </a:lnTo>
                            <a:lnTo>
                              <a:pt x="15756" y="6020"/>
                            </a:lnTo>
                            <a:lnTo>
                              <a:pt x="15769" y="6098"/>
                            </a:lnTo>
                            <a:lnTo>
                              <a:pt x="15797" y="6229"/>
                            </a:lnTo>
                            <a:lnTo>
                              <a:pt x="15651" y="6288"/>
                            </a:lnTo>
                            <a:lnTo>
                              <a:pt x="15538" y="6288"/>
                            </a:lnTo>
                            <a:lnTo>
                              <a:pt x="15480" y="6363"/>
                            </a:lnTo>
                            <a:lnTo>
                              <a:pt x="15427" y="6491"/>
                            </a:lnTo>
                            <a:lnTo>
                              <a:pt x="15305" y="6481"/>
                            </a:lnTo>
                            <a:lnTo>
                              <a:pt x="15263" y="6414"/>
                            </a:lnTo>
                            <a:cubicBezTo>
                              <a:pt x="15274" y="6398"/>
                              <a:pt x="15284" y="6382"/>
                              <a:pt x="15295" y="6366"/>
                            </a:cubicBezTo>
                            <a:cubicBezTo>
                              <a:pt x="15305" y="6350"/>
                              <a:pt x="15315" y="6334"/>
                              <a:pt x="15326" y="6318"/>
                            </a:cubicBezTo>
                            <a:lnTo>
                              <a:pt x="15136" y="6399"/>
                            </a:lnTo>
                            <a:lnTo>
                              <a:pt x="15055" y="6480"/>
                            </a:lnTo>
                            <a:lnTo>
                              <a:pt x="14951" y="6532"/>
                            </a:lnTo>
                            <a:lnTo>
                              <a:pt x="14820" y="6525"/>
                            </a:lnTo>
                            <a:lnTo>
                              <a:pt x="14820" y="6431"/>
                            </a:lnTo>
                            <a:lnTo>
                              <a:pt x="14799" y="6330"/>
                            </a:lnTo>
                            <a:lnTo>
                              <a:pt x="14780" y="6258"/>
                            </a:lnTo>
                            <a:lnTo>
                              <a:pt x="14780" y="6120"/>
                            </a:lnTo>
                            <a:cubicBezTo>
                              <a:pt x="14775" y="6084"/>
                              <a:pt x="14770" y="6047"/>
                              <a:pt x="14766" y="6011"/>
                            </a:cubicBezTo>
                            <a:cubicBezTo>
                              <a:pt x="14757" y="5930"/>
                              <a:pt x="14751" y="5848"/>
                              <a:pt x="14748" y="5767"/>
                            </a:cubicBezTo>
                            <a:lnTo>
                              <a:pt x="14692" y="5626"/>
                            </a:lnTo>
                            <a:lnTo>
                              <a:pt x="14680" y="5534"/>
                            </a:lnTo>
                            <a:lnTo>
                              <a:pt x="14581" y="5665"/>
                            </a:lnTo>
                            <a:lnTo>
                              <a:pt x="14539" y="5840"/>
                            </a:lnTo>
                            <a:lnTo>
                              <a:pt x="14478" y="5951"/>
                            </a:lnTo>
                            <a:cubicBezTo>
                              <a:pt x="14456" y="5983"/>
                              <a:pt x="14429" y="6010"/>
                              <a:pt x="14397" y="6030"/>
                            </a:cubicBezTo>
                            <a:cubicBezTo>
                              <a:pt x="14341" y="6066"/>
                              <a:pt x="14276" y="6080"/>
                              <a:pt x="14214" y="6102"/>
                            </a:cubicBezTo>
                            <a:cubicBezTo>
                              <a:pt x="14166" y="6118"/>
                              <a:pt x="14120" y="6140"/>
                              <a:pt x="14077" y="6166"/>
                            </a:cubicBezTo>
                            <a:lnTo>
                              <a:pt x="14144" y="6237"/>
                            </a:lnTo>
                            <a:cubicBezTo>
                              <a:pt x="14183" y="6237"/>
                              <a:pt x="14222" y="6242"/>
                              <a:pt x="14260" y="6252"/>
                            </a:cubicBezTo>
                            <a:cubicBezTo>
                              <a:pt x="14308" y="6264"/>
                              <a:pt x="14354" y="6284"/>
                              <a:pt x="14397" y="6311"/>
                            </a:cubicBezTo>
                            <a:lnTo>
                              <a:pt x="14302" y="6422"/>
                            </a:lnTo>
                            <a:lnTo>
                              <a:pt x="14116" y="6399"/>
                            </a:lnTo>
                            <a:lnTo>
                              <a:pt x="14014" y="6392"/>
                            </a:lnTo>
                            <a:lnTo>
                              <a:pt x="13938" y="6311"/>
                            </a:lnTo>
                            <a:lnTo>
                              <a:pt x="13796" y="6355"/>
                            </a:lnTo>
                            <a:lnTo>
                              <a:pt x="13720" y="6390"/>
                            </a:lnTo>
                            <a:lnTo>
                              <a:pt x="13666" y="6473"/>
                            </a:lnTo>
                            <a:lnTo>
                              <a:pt x="13648" y="6629"/>
                            </a:lnTo>
                            <a:cubicBezTo>
                              <a:pt x="13623" y="6645"/>
                              <a:pt x="13599" y="6664"/>
                              <a:pt x="13579" y="6686"/>
                            </a:cubicBezTo>
                            <a:cubicBezTo>
                              <a:pt x="13547" y="6718"/>
                              <a:pt x="13521" y="6757"/>
                              <a:pt x="13502" y="6799"/>
                            </a:cubicBezTo>
                            <a:lnTo>
                              <a:pt x="13471" y="6886"/>
                            </a:lnTo>
                            <a:lnTo>
                              <a:pt x="13598" y="6791"/>
                            </a:lnTo>
                            <a:lnTo>
                              <a:pt x="13761" y="6628"/>
                            </a:lnTo>
                            <a:lnTo>
                              <a:pt x="13863" y="6539"/>
                            </a:lnTo>
                            <a:lnTo>
                              <a:pt x="14007" y="6524"/>
                            </a:lnTo>
                            <a:cubicBezTo>
                              <a:pt x="14032" y="6528"/>
                              <a:pt x="14056" y="6540"/>
                              <a:pt x="14076" y="6557"/>
                            </a:cubicBezTo>
                            <a:cubicBezTo>
                              <a:pt x="14122" y="6595"/>
                              <a:pt x="14143" y="6659"/>
                              <a:pt x="14130" y="6720"/>
                            </a:cubicBezTo>
                            <a:lnTo>
                              <a:pt x="14220" y="6892"/>
                            </a:lnTo>
                            <a:lnTo>
                              <a:pt x="14227" y="6989"/>
                            </a:lnTo>
                            <a:cubicBezTo>
                              <a:pt x="14208" y="7016"/>
                              <a:pt x="14211" y="7055"/>
                              <a:pt x="14234" y="7079"/>
                            </a:cubicBezTo>
                            <a:cubicBezTo>
                              <a:pt x="14303" y="7152"/>
                              <a:pt x="14415" y="7066"/>
                              <a:pt x="14371" y="6973"/>
                            </a:cubicBezTo>
                            <a:lnTo>
                              <a:pt x="14498" y="6973"/>
                            </a:lnTo>
                            <a:lnTo>
                              <a:pt x="14700" y="7015"/>
                            </a:lnTo>
                            <a:lnTo>
                              <a:pt x="14697" y="6827"/>
                            </a:lnTo>
                            <a:lnTo>
                              <a:pt x="14739" y="6696"/>
                            </a:lnTo>
                            <a:lnTo>
                              <a:pt x="14818" y="6696"/>
                            </a:lnTo>
                            <a:lnTo>
                              <a:pt x="14882" y="6777"/>
                            </a:lnTo>
                            <a:lnTo>
                              <a:pt x="14965" y="6878"/>
                            </a:lnTo>
                            <a:cubicBezTo>
                              <a:pt x="15005" y="6910"/>
                              <a:pt x="15027" y="6961"/>
                              <a:pt x="15025" y="7013"/>
                            </a:cubicBezTo>
                            <a:cubicBezTo>
                              <a:pt x="15023" y="7087"/>
                              <a:pt x="14976" y="7152"/>
                              <a:pt x="14909" y="7172"/>
                            </a:cubicBezTo>
                            <a:lnTo>
                              <a:pt x="14863" y="7275"/>
                            </a:lnTo>
                            <a:lnTo>
                              <a:pt x="14759" y="7388"/>
                            </a:lnTo>
                            <a:lnTo>
                              <a:pt x="14713" y="7589"/>
                            </a:lnTo>
                            <a:lnTo>
                              <a:pt x="14646" y="7618"/>
                            </a:lnTo>
                            <a:lnTo>
                              <a:pt x="14597" y="7756"/>
                            </a:lnTo>
                            <a:cubicBezTo>
                              <a:pt x="14605" y="7815"/>
                              <a:pt x="14590" y="7873"/>
                              <a:pt x="14556" y="7919"/>
                            </a:cubicBezTo>
                            <a:cubicBezTo>
                              <a:pt x="14517" y="7972"/>
                              <a:pt x="14457" y="8003"/>
                              <a:pt x="14394" y="8003"/>
                            </a:cubicBezTo>
                            <a:cubicBezTo>
                              <a:pt x="14339" y="8054"/>
                              <a:pt x="14257" y="8049"/>
                              <a:pt x="14208" y="7993"/>
                            </a:cubicBezTo>
                            <a:cubicBezTo>
                              <a:pt x="14161" y="7939"/>
                              <a:pt x="14161" y="7855"/>
                              <a:pt x="14208" y="7801"/>
                            </a:cubicBezTo>
                            <a:cubicBezTo>
                              <a:pt x="14245" y="7760"/>
                              <a:pt x="14270" y="7709"/>
                              <a:pt x="14278" y="7653"/>
                            </a:cubicBezTo>
                            <a:cubicBezTo>
                              <a:pt x="14287" y="7592"/>
                              <a:pt x="14276" y="7530"/>
                              <a:pt x="14248" y="7477"/>
                            </a:cubicBezTo>
                            <a:lnTo>
                              <a:pt x="14129" y="7739"/>
                            </a:lnTo>
                            <a:cubicBezTo>
                              <a:pt x="14099" y="7772"/>
                              <a:pt x="14069" y="7805"/>
                              <a:pt x="14038" y="7838"/>
                            </a:cubicBezTo>
                            <a:cubicBezTo>
                              <a:pt x="13983" y="7899"/>
                              <a:pt x="13927" y="7960"/>
                              <a:pt x="13874" y="8023"/>
                            </a:cubicBezTo>
                            <a:cubicBezTo>
                              <a:pt x="13811" y="8097"/>
                              <a:pt x="13750" y="8173"/>
                              <a:pt x="13692" y="8251"/>
                            </a:cubicBezTo>
                            <a:cubicBezTo>
                              <a:pt x="13674" y="8300"/>
                              <a:pt x="13662" y="8353"/>
                              <a:pt x="13658" y="8406"/>
                            </a:cubicBezTo>
                            <a:cubicBezTo>
                              <a:pt x="13652" y="8468"/>
                              <a:pt x="13657" y="8531"/>
                              <a:pt x="13671" y="8591"/>
                            </a:cubicBezTo>
                            <a:lnTo>
                              <a:pt x="13815" y="8608"/>
                            </a:lnTo>
                            <a:cubicBezTo>
                              <a:pt x="13848" y="8648"/>
                              <a:pt x="13863" y="8702"/>
                              <a:pt x="13854" y="8754"/>
                            </a:cubicBezTo>
                            <a:cubicBezTo>
                              <a:pt x="13842" y="8831"/>
                              <a:pt x="13785" y="8890"/>
                              <a:pt x="13713" y="8902"/>
                            </a:cubicBezTo>
                            <a:cubicBezTo>
                              <a:pt x="13663" y="8907"/>
                              <a:pt x="13617" y="8928"/>
                              <a:pt x="13578" y="8961"/>
                            </a:cubicBezTo>
                            <a:cubicBezTo>
                              <a:pt x="13521" y="9010"/>
                              <a:pt x="13486" y="9080"/>
                              <a:pt x="13457" y="9151"/>
                            </a:cubicBezTo>
                            <a:cubicBezTo>
                              <a:pt x="13436" y="9205"/>
                              <a:pt x="13417" y="9261"/>
                              <a:pt x="13390" y="9312"/>
                            </a:cubicBezTo>
                            <a:cubicBezTo>
                              <a:pt x="13361" y="9365"/>
                              <a:pt x="13323" y="9412"/>
                              <a:pt x="13290" y="9462"/>
                            </a:cubicBezTo>
                            <a:cubicBezTo>
                              <a:pt x="13253" y="9518"/>
                              <a:pt x="13221" y="9578"/>
                              <a:pt x="13195" y="9641"/>
                            </a:cubicBezTo>
                            <a:lnTo>
                              <a:pt x="13153" y="9816"/>
                            </a:lnTo>
                            <a:lnTo>
                              <a:pt x="13113" y="10014"/>
                            </a:lnTo>
                            <a:lnTo>
                              <a:pt x="13227" y="10272"/>
                            </a:lnTo>
                            <a:lnTo>
                              <a:pt x="13282" y="10524"/>
                            </a:lnTo>
                            <a:lnTo>
                              <a:pt x="13227" y="10658"/>
                            </a:lnTo>
                            <a:cubicBezTo>
                              <a:pt x="13128" y="10708"/>
                              <a:pt x="13040" y="10780"/>
                              <a:pt x="12969" y="10870"/>
                            </a:cubicBezTo>
                            <a:cubicBezTo>
                              <a:pt x="12918" y="10934"/>
                              <a:pt x="12878" y="11005"/>
                              <a:pt x="12834" y="11075"/>
                            </a:cubicBezTo>
                            <a:cubicBezTo>
                              <a:pt x="12768" y="11180"/>
                              <a:pt x="12696" y="11282"/>
                              <a:pt x="12646" y="11397"/>
                            </a:cubicBezTo>
                            <a:cubicBezTo>
                              <a:pt x="12614" y="11470"/>
                              <a:pt x="12591" y="11550"/>
                              <a:pt x="12537" y="11607"/>
                            </a:cubicBezTo>
                            <a:cubicBezTo>
                              <a:pt x="12460" y="11689"/>
                              <a:pt x="12338" y="11706"/>
                              <a:pt x="12270" y="11797"/>
                            </a:cubicBezTo>
                            <a:cubicBezTo>
                              <a:pt x="12214" y="11872"/>
                              <a:pt x="12209" y="11977"/>
                              <a:pt x="12258" y="12057"/>
                            </a:cubicBezTo>
                            <a:lnTo>
                              <a:pt x="12300" y="12215"/>
                            </a:lnTo>
                            <a:lnTo>
                              <a:pt x="12404" y="12462"/>
                            </a:lnTo>
                            <a:lnTo>
                              <a:pt x="12515" y="12738"/>
                            </a:lnTo>
                            <a:cubicBezTo>
                              <a:pt x="12556" y="12789"/>
                              <a:pt x="12589" y="12847"/>
                              <a:pt x="12613" y="12909"/>
                            </a:cubicBezTo>
                            <a:cubicBezTo>
                              <a:pt x="12652" y="13010"/>
                              <a:pt x="12665" y="13119"/>
                              <a:pt x="12662" y="13228"/>
                            </a:cubicBezTo>
                            <a:cubicBezTo>
                              <a:pt x="12659" y="13331"/>
                              <a:pt x="12641" y="13436"/>
                              <a:pt x="12587" y="13522"/>
                            </a:cubicBezTo>
                            <a:cubicBezTo>
                              <a:pt x="12538" y="13603"/>
                              <a:pt x="12461" y="13661"/>
                              <a:pt x="12374" y="13685"/>
                            </a:cubicBezTo>
                            <a:cubicBezTo>
                              <a:pt x="12357" y="13669"/>
                              <a:pt x="12345" y="13649"/>
                              <a:pt x="12339" y="13626"/>
                            </a:cubicBezTo>
                            <a:cubicBezTo>
                              <a:pt x="12321" y="13557"/>
                              <a:pt x="12355" y="13485"/>
                              <a:pt x="12418" y="13461"/>
                            </a:cubicBezTo>
                            <a:cubicBezTo>
                              <a:pt x="12408" y="13436"/>
                              <a:pt x="12396" y="13412"/>
                              <a:pt x="12384" y="13389"/>
                            </a:cubicBezTo>
                            <a:cubicBezTo>
                              <a:pt x="12346" y="13322"/>
                              <a:pt x="12297" y="13263"/>
                              <a:pt x="12240" y="13214"/>
                            </a:cubicBezTo>
                            <a:lnTo>
                              <a:pt x="12143" y="13081"/>
                            </a:lnTo>
                            <a:cubicBezTo>
                              <a:pt x="12128" y="13006"/>
                              <a:pt x="12114" y="12931"/>
                              <a:pt x="12101" y="12856"/>
                            </a:cubicBezTo>
                            <a:cubicBezTo>
                              <a:pt x="12089" y="12787"/>
                              <a:pt x="12076" y="12716"/>
                              <a:pt x="12043" y="12656"/>
                            </a:cubicBezTo>
                            <a:cubicBezTo>
                              <a:pt x="11992" y="12563"/>
                              <a:pt x="11903" y="12506"/>
                              <a:pt x="11804" y="12487"/>
                            </a:cubicBezTo>
                            <a:cubicBezTo>
                              <a:pt x="11728" y="12473"/>
                              <a:pt x="11650" y="12483"/>
                              <a:pt x="11578" y="12515"/>
                            </a:cubicBezTo>
                            <a:cubicBezTo>
                              <a:pt x="11541" y="12556"/>
                              <a:pt x="11487" y="12576"/>
                              <a:pt x="11433" y="12566"/>
                            </a:cubicBezTo>
                            <a:cubicBezTo>
                              <a:pt x="11359" y="12553"/>
                              <a:pt x="11303" y="12489"/>
                              <a:pt x="11294" y="12410"/>
                            </a:cubicBezTo>
                            <a:lnTo>
                              <a:pt x="11069" y="12447"/>
                            </a:lnTo>
                            <a:lnTo>
                              <a:pt x="10769" y="12485"/>
                            </a:lnTo>
                            <a:cubicBezTo>
                              <a:pt x="10692" y="12422"/>
                              <a:pt x="10581" y="12447"/>
                              <a:pt x="10533" y="12536"/>
                            </a:cubicBezTo>
                            <a:cubicBezTo>
                              <a:pt x="10477" y="12642"/>
                              <a:pt x="10535" y="12774"/>
                              <a:pt x="10647" y="12796"/>
                            </a:cubicBezTo>
                            <a:cubicBezTo>
                              <a:pt x="10640" y="12843"/>
                              <a:pt x="10601" y="12878"/>
                              <a:pt x="10556" y="12878"/>
                            </a:cubicBezTo>
                            <a:cubicBezTo>
                              <a:pt x="10517" y="12877"/>
                              <a:pt x="10484" y="12849"/>
                              <a:pt x="10448" y="12833"/>
                            </a:cubicBezTo>
                            <a:cubicBezTo>
                              <a:pt x="10387" y="12806"/>
                              <a:pt x="10318" y="12811"/>
                              <a:pt x="10262" y="12848"/>
                            </a:cubicBezTo>
                            <a:lnTo>
                              <a:pt x="9890" y="12736"/>
                            </a:lnTo>
                            <a:lnTo>
                              <a:pt x="9698" y="12744"/>
                            </a:lnTo>
                            <a:lnTo>
                              <a:pt x="9561" y="12781"/>
                            </a:lnTo>
                            <a:cubicBezTo>
                              <a:pt x="9511" y="12813"/>
                              <a:pt x="9459" y="12842"/>
                              <a:pt x="9405" y="12868"/>
                            </a:cubicBezTo>
                            <a:cubicBezTo>
                              <a:pt x="9327" y="12905"/>
                              <a:pt x="9245" y="12935"/>
                              <a:pt x="9161" y="12957"/>
                            </a:cubicBezTo>
                            <a:cubicBezTo>
                              <a:pt x="9135" y="12986"/>
                              <a:pt x="9104" y="13011"/>
                              <a:pt x="9071" y="13031"/>
                            </a:cubicBezTo>
                            <a:cubicBezTo>
                              <a:pt x="8994" y="13076"/>
                              <a:pt x="8903" y="13092"/>
                              <a:pt x="8837" y="13154"/>
                            </a:cubicBezTo>
                            <a:cubicBezTo>
                              <a:pt x="8802" y="13187"/>
                              <a:pt x="8777" y="13230"/>
                              <a:pt x="8765" y="13278"/>
                            </a:cubicBezTo>
                            <a:cubicBezTo>
                              <a:pt x="8753" y="13328"/>
                              <a:pt x="8742" y="13379"/>
                              <a:pt x="8730" y="13429"/>
                            </a:cubicBezTo>
                            <a:cubicBezTo>
                              <a:pt x="8716" y="13488"/>
                              <a:pt x="8701" y="13548"/>
                              <a:pt x="8686" y="13607"/>
                            </a:cubicBezTo>
                            <a:lnTo>
                              <a:pt x="8681" y="13783"/>
                            </a:lnTo>
                            <a:cubicBezTo>
                              <a:pt x="8682" y="13874"/>
                              <a:pt x="8671" y="13964"/>
                              <a:pt x="8649" y="14052"/>
                            </a:cubicBezTo>
                            <a:cubicBezTo>
                              <a:pt x="8626" y="14140"/>
                              <a:pt x="8593" y="14224"/>
                              <a:pt x="8549" y="14302"/>
                            </a:cubicBezTo>
                            <a:cubicBezTo>
                              <a:pt x="8561" y="14389"/>
                              <a:pt x="8581" y="14474"/>
                              <a:pt x="8607" y="14557"/>
                            </a:cubicBezTo>
                            <a:cubicBezTo>
                              <a:pt x="8651" y="14698"/>
                              <a:pt x="8715" y="14833"/>
                              <a:pt x="8795" y="14955"/>
                            </a:cubicBezTo>
                            <a:lnTo>
                              <a:pt x="8872" y="15104"/>
                            </a:lnTo>
                            <a:lnTo>
                              <a:pt x="8990" y="15311"/>
                            </a:lnTo>
                            <a:cubicBezTo>
                              <a:pt x="9060" y="15309"/>
                              <a:pt x="9128" y="15325"/>
                              <a:pt x="9192" y="15356"/>
                            </a:cubicBezTo>
                            <a:cubicBezTo>
                              <a:pt x="9236" y="15378"/>
                              <a:pt x="9277" y="15408"/>
                              <a:pt x="9322" y="15430"/>
                            </a:cubicBezTo>
                            <a:cubicBezTo>
                              <a:pt x="9377" y="15457"/>
                              <a:pt x="9437" y="15472"/>
                              <a:pt x="9498" y="15479"/>
                            </a:cubicBezTo>
                            <a:cubicBezTo>
                              <a:pt x="9657" y="15497"/>
                              <a:pt x="9815" y="15460"/>
                              <a:pt x="9969" y="15415"/>
                            </a:cubicBezTo>
                            <a:cubicBezTo>
                              <a:pt x="10055" y="15390"/>
                              <a:pt x="10140" y="15363"/>
                              <a:pt x="10224" y="15333"/>
                            </a:cubicBezTo>
                            <a:cubicBezTo>
                              <a:pt x="10255" y="15283"/>
                              <a:pt x="10280" y="15230"/>
                              <a:pt x="10298" y="15173"/>
                            </a:cubicBezTo>
                            <a:cubicBezTo>
                              <a:pt x="10323" y="15097"/>
                              <a:pt x="10335" y="15016"/>
                              <a:pt x="10333" y="14936"/>
                            </a:cubicBezTo>
                            <a:lnTo>
                              <a:pt x="10419" y="14730"/>
                            </a:lnTo>
                            <a:lnTo>
                              <a:pt x="10705" y="14612"/>
                            </a:lnTo>
                            <a:lnTo>
                              <a:pt x="10907" y="14582"/>
                            </a:lnTo>
                            <a:lnTo>
                              <a:pt x="11139" y="14560"/>
                            </a:lnTo>
                            <a:lnTo>
                              <a:pt x="11290" y="14604"/>
                            </a:lnTo>
                            <a:lnTo>
                              <a:pt x="11318" y="14728"/>
                            </a:lnTo>
                            <a:cubicBezTo>
                              <a:pt x="11308" y="14764"/>
                              <a:pt x="11292" y="14798"/>
                              <a:pt x="11272" y="14828"/>
                            </a:cubicBezTo>
                            <a:cubicBezTo>
                              <a:pt x="11236" y="14881"/>
                              <a:pt x="11187" y="14922"/>
                              <a:pt x="11130" y="14947"/>
                            </a:cubicBezTo>
                            <a:cubicBezTo>
                              <a:pt x="11128" y="15011"/>
                              <a:pt x="11128" y="15075"/>
                              <a:pt x="11130" y="15139"/>
                            </a:cubicBezTo>
                            <a:cubicBezTo>
                              <a:pt x="11132" y="15208"/>
                              <a:pt x="11137" y="15278"/>
                              <a:pt x="11119" y="15344"/>
                            </a:cubicBezTo>
                            <a:cubicBezTo>
                              <a:pt x="11101" y="15410"/>
                              <a:pt x="11062" y="15466"/>
                              <a:pt x="11009" y="15505"/>
                            </a:cubicBezTo>
                            <a:cubicBezTo>
                              <a:pt x="11037" y="15517"/>
                              <a:pt x="11060" y="15540"/>
                              <a:pt x="11072" y="15569"/>
                            </a:cubicBezTo>
                            <a:cubicBezTo>
                              <a:pt x="11115" y="15670"/>
                              <a:pt x="11039" y="15782"/>
                              <a:pt x="10935" y="15772"/>
                            </a:cubicBezTo>
                            <a:cubicBezTo>
                              <a:pt x="10909" y="15783"/>
                              <a:pt x="10889" y="15807"/>
                              <a:pt x="10882" y="15836"/>
                            </a:cubicBezTo>
                            <a:cubicBezTo>
                              <a:pt x="10871" y="15877"/>
                              <a:pt x="10886" y="15921"/>
                              <a:pt x="10916" y="15949"/>
                            </a:cubicBezTo>
                            <a:cubicBezTo>
                              <a:pt x="10994" y="16022"/>
                              <a:pt x="11116" y="15982"/>
                              <a:pt x="11142" y="15875"/>
                            </a:cubicBezTo>
                            <a:lnTo>
                              <a:pt x="11369" y="15757"/>
                            </a:lnTo>
                            <a:cubicBezTo>
                              <a:pt x="11387" y="15722"/>
                              <a:pt x="11410" y="15692"/>
                              <a:pt x="11439" y="15668"/>
                            </a:cubicBezTo>
                            <a:cubicBezTo>
                              <a:pt x="11497" y="15617"/>
                              <a:pt x="11572" y="15593"/>
                              <a:pt x="11647" y="15601"/>
                            </a:cubicBezTo>
                            <a:cubicBezTo>
                              <a:pt x="11673" y="15627"/>
                              <a:pt x="11685" y="15663"/>
                              <a:pt x="11682" y="15700"/>
                            </a:cubicBezTo>
                            <a:cubicBezTo>
                              <a:pt x="11679" y="15738"/>
                              <a:pt x="11662" y="15770"/>
                              <a:pt x="11634" y="15789"/>
                            </a:cubicBezTo>
                            <a:cubicBezTo>
                              <a:pt x="11584" y="15823"/>
                              <a:pt x="11514" y="15805"/>
                              <a:pt x="11487" y="15742"/>
                            </a:cubicBezTo>
                            <a:lnTo>
                              <a:pt x="11471" y="15865"/>
                            </a:lnTo>
                            <a:lnTo>
                              <a:pt x="11715" y="15865"/>
                            </a:lnTo>
                            <a:lnTo>
                              <a:pt x="11945" y="15842"/>
                            </a:lnTo>
                            <a:lnTo>
                              <a:pt x="12161" y="15860"/>
                            </a:lnTo>
                            <a:lnTo>
                              <a:pt x="12272" y="15949"/>
                            </a:lnTo>
                            <a:cubicBezTo>
                              <a:pt x="12282" y="15999"/>
                              <a:pt x="12277" y="16052"/>
                              <a:pt x="12259" y="16099"/>
                            </a:cubicBezTo>
                            <a:cubicBezTo>
                              <a:pt x="12238" y="16156"/>
                              <a:pt x="12199" y="16203"/>
                              <a:pt x="12150" y="16233"/>
                            </a:cubicBezTo>
                            <a:lnTo>
                              <a:pt x="12124" y="16495"/>
                            </a:lnTo>
                            <a:lnTo>
                              <a:pt x="12150" y="16676"/>
                            </a:lnTo>
                            <a:lnTo>
                              <a:pt x="12166" y="16791"/>
                            </a:lnTo>
                            <a:lnTo>
                              <a:pt x="12236" y="16910"/>
                            </a:lnTo>
                            <a:lnTo>
                              <a:pt x="12340" y="17004"/>
                            </a:lnTo>
                            <a:lnTo>
                              <a:pt x="12530" y="17140"/>
                            </a:lnTo>
                            <a:lnTo>
                              <a:pt x="12662" y="17184"/>
                            </a:lnTo>
                            <a:cubicBezTo>
                              <a:pt x="12691" y="17185"/>
                              <a:pt x="12720" y="17183"/>
                              <a:pt x="12748" y="17177"/>
                            </a:cubicBezTo>
                            <a:cubicBezTo>
                              <a:pt x="12813" y="17164"/>
                              <a:pt x="12873" y="17133"/>
                              <a:pt x="12924" y="17088"/>
                            </a:cubicBezTo>
                            <a:cubicBezTo>
                              <a:pt x="12961" y="17031"/>
                              <a:pt x="13014" y="16988"/>
                              <a:pt x="13075" y="16965"/>
                            </a:cubicBezTo>
                            <a:cubicBezTo>
                              <a:pt x="13126" y="16945"/>
                              <a:pt x="13182" y="16940"/>
                              <a:pt x="13235" y="16950"/>
                            </a:cubicBezTo>
                            <a:cubicBezTo>
                              <a:pt x="13325" y="16961"/>
                              <a:pt x="13415" y="16973"/>
                              <a:pt x="13505" y="16987"/>
                            </a:cubicBezTo>
                            <a:cubicBezTo>
                              <a:pt x="13590" y="17000"/>
                              <a:pt x="13675" y="17014"/>
                              <a:pt x="13760" y="17029"/>
                            </a:cubicBezTo>
                            <a:cubicBezTo>
                              <a:pt x="13780" y="17020"/>
                              <a:pt x="13800" y="17008"/>
                              <a:pt x="13818" y="16994"/>
                            </a:cubicBezTo>
                            <a:cubicBezTo>
                              <a:pt x="13861" y="16962"/>
                              <a:pt x="13896" y="16918"/>
                              <a:pt x="13920" y="16868"/>
                            </a:cubicBezTo>
                            <a:cubicBezTo>
                              <a:pt x="13958" y="16829"/>
                              <a:pt x="13988" y="16782"/>
                              <a:pt x="14008" y="16730"/>
                            </a:cubicBezTo>
                            <a:cubicBezTo>
                              <a:pt x="14027" y="16682"/>
                              <a:pt x="14036" y="16630"/>
                              <a:pt x="14036" y="16577"/>
                            </a:cubicBezTo>
                            <a:lnTo>
                              <a:pt x="14105" y="16446"/>
                            </a:lnTo>
                            <a:lnTo>
                              <a:pt x="14184" y="16355"/>
                            </a:lnTo>
                            <a:lnTo>
                              <a:pt x="14303" y="16315"/>
                            </a:lnTo>
                            <a:lnTo>
                              <a:pt x="14386" y="16229"/>
                            </a:lnTo>
                            <a:lnTo>
                              <a:pt x="14463" y="16155"/>
                            </a:lnTo>
                            <a:lnTo>
                              <a:pt x="14572" y="16091"/>
                            </a:lnTo>
                            <a:lnTo>
                              <a:pt x="14694" y="16026"/>
                            </a:lnTo>
                            <a:lnTo>
                              <a:pt x="14775" y="15863"/>
                            </a:lnTo>
                            <a:lnTo>
                              <a:pt x="14865" y="15780"/>
                            </a:lnTo>
                            <a:lnTo>
                              <a:pt x="15009" y="15717"/>
                            </a:lnTo>
                            <a:lnTo>
                              <a:pt x="15065" y="15847"/>
                            </a:lnTo>
                            <a:lnTo>
                              <a:pt x="14965" y="15940"/>
                            </a:lnTo>
                            <a:cubicBezTo>
                              <a:pt x="14932" y="15958"/>
                              <a:pt x="14915" y="15998"/>
                              <a:pt x="14924" y="16036"/>
                            </a:cubicBezTo>
                            <a:cubicBezTo>
                              <a:pt x="14946" y="16129"/>
                              <a:pt x="15067" y="16139"/>
                              <a:pt x="15103" y="16051"/>
                            </a:cubicBezTo>
                            <a:lnTo>
                              <a:pt x="15193" y="15920"/>
                            </a:lnTo>
                            <a:lnTo>
                              <a:pt x="15214" y="15722"/>
                            </a:lnTo>
                            <a:cubicBezTo>
                              <a:pt x="15240" y="15695"/>
                              <a:pt x="15275" y="15682"/>
                              <a:pt x="15311" y="15686"/>
                            </a:cubicBezTo>
                            <a:cubicBezTo>
                              <a:pt x="15369" y="15692"/>
                              <a:pt x="15415" y="15740"/>
                              <a:pt x="15472" y="15750"/>
                            </a:cubicBezTo>
                            <a:cubicBezTo>
                              <a:pt x="15522" y="15759"/>
                              <a:pt x="15573" y="15736"/>
                              <a:pt x="15622" y="15750"/>
                            </a:cubicBezTo>
                            <a:cubicBezTo>
                              <a:pt x="15665" y="15761"/>
                              <a:pt x="15697" y="15796"/>
                              <a:pt x="15708" y="15841"/>
                            </a:cubicBezTo>
                            <a:lnTo>
                              <a:pt x="15897" y="15759"/>
                            </a:lnTo>
                            <a:cubicBezTo>
                              <a:pt x="15912" y="15738"/>
                              <a:pt x="15931" y="15720"/>
                              <a:pt x="15952" y="15705"/>
                            </a:cubicBezTo>
                            <a:cubicBezTo>
                              <a:pt x="16001" y="15671"/>
                              <a:pt x="16061" y="15658"/>
                              <a:pt x="16119" y="15668"/>
                            </a:cubicBezTo>
                            <a:cubicBezTo>
                              <a:pt x="16169" y="15681"/>
                              <a:pt x="16221" y="15683"/>
                              <a:pt x="16273" y="15676"/>
                            </a:cubicBezTo>
                            <a:cubicBezTo>
                              <a:pt x="16322" y="15668"/>
                              <a:pt x="16370" y="15652"/>
                              <a:pt x="16414" y="15626"/>
                            </a:cubicBezTo>
                            <a:cubicBezTo>
                              <a:pt x="16471" y="15600"/>
                              <a:pt x="16522" y="15564"/>
                              <a:pt x="16568" y="15520"/>
                            </a:cubicBezTo>
                            <a:cubicBezTo>
                              <a:pt x="16610" y="15478"/>
                              <a:pt x="16646" y="15430"/>
                              <a:pt x="16674" y="15376"/>
                            </a:cubicBezTo>
                            <a:cubicBezTo>
                              <a:pt x="16701" y="15337"/>
                              <a:pt x="16735" y="15305"/>
                              <a:pt x="16774" y="15280"/>
                            </a:cubicBezTo>
                            <a:cubicBezTo>
                              <a:pt x="16825" y="15248"/>
                              <a:pt x="16882" y="15230"/>
                              <a:pt x="16941" y="15228"/>
                            </a:cubicBezTo>
                            <a:lnTo>
                              <a:pt x="16912" y="15376"/>
                            </a:lnTo>
                            <a:lnTo>
                              <a:pt x="17051" y="15371"/>
                            </a:lnTo>
                            <a:lnTo>
                              <a:pt x="17222" y="15364"/>
                            </a:lnTo>
                            <a:lnTo>
                              <a:pt x="17277" y="15457"/>
                            </a:lnTo>
                            <a:lnTo>
                              <a:pt x="17382" y="15457"/>
                            </a:lnTo>
                            <a:lnTo>
                              <a:pt x="17563" y="15484"/>
                            </a:lnTo>
                            <a:cubicBezTo>
                              <a:pt x="17620" y="15517"/>
                              <a:pt x="17682" y="15541"/>
                              <a:pt x="17745" y="15558"/>
                            </a:cubicBezTo>
                            <a:cubicBezTo>
                              <a:pt x="17822" y="15578"/>
                              <a:pt x="17901" y="15585"/>
                              <a:pt x="17980" y="15580"/>
                            </a:cubicBezTo>
                            <a:cubicBezTo>
                              <a:pt x="18020" y="15573"/>
                              <a:pt x="18059" y="15561"/>
                              <a:pt x="18096" y="15543"/>
                            </a:cubicBezTo>
                            <a:cubicBezTo>
                              <a:pt x="18150" y="15518"/>
                              <a:pt x="18199" y="15483"/>
                              <a:pt x="18251" y="15454"/>
                            </a:cubicBezTo>
                            <a:cubicBezTo>
                              <a:pt x="18310" y="15421"/>
                              <a:pt x="18373" y="15396"/>
                              <a:pt x="18437" y="15378"/>
                            </a:cubicBezTo>
                            <a:cubicBezTo>
                              <a:pt x="18482" y="15358"/>
                              <a:pt x="18526" y="15337"/>
                              <a:pt x="18569" y="15316"/>
                            </a:cubicBezTo>
                            <a:cubicBezTo>
                              <a:pt x="18610" y="15296"/>
                              <a:pt x="18651" y="15275"/>
                              <a:pt x="18694" y="15261"/>
                            </a:cubicBezTo>
                            <a:cubicBezTo>
                              <a:pt x="18742" y="15247"/>
                              <a:pt x="18791" y="15242"/>
                              <a:pt x="18840" y="15246"/>
                            </a:cubicBezTo>
                            <a:lnTo>
                              <a:pt x="18942" y="15232"/>
                            </a:lnTo>
                            <a:lnTo>
                              <a:pt x="19062" y="15343"/>
                            </a:lnTo>
                            <a:lnTo>
                              <a:pt x="19037" y="15464"/>
                            </a:lnTo>
                            <a:lnTo>
                              <a:pt x="19096" y="15522"/>
                            </a:lnTo>
                            <a:lnTo>
                              <a:pt x="19177" y="15535"/>
                            </a:lnTo>
                            <a:cubicBezTo>
                              <a:pt x="19178" y="15563"/>
                              <a:pt x="19179" y="15591"/>
                              <a:pt x="19180" y="15619"/>
                            </a:cubicBezTo>
                            <a:cubicBezTo>
                              <a:pt x="19180" y="15657"/>
                              <a:pt x="19180" y="15696"/>
                              <a:pt x="19180" y="15735"/>
                            </a:cubicBezTo>
                            <a:cubicBezTo>
                              <a:pt x="19210" y="15759"/>
                              <a:pt x="19244" y="15776"/>
                              <a:pt x="19281" y="15784"/>
                            </a:cubicBezTo>
                            <a:cubicBezTo>
                              <a:pt x="19315" y="15791"/>
                              <a:pt x="19350" y="15791"/>
                              <a:pt x="19383" y="15784"/>
                            </a:cubicBezTo>
                            <a:lnTo>
                              <a:pt x="19461" y="15703"/>
                            </a:lnTo>
                            <a:lnTo>
                              <a:pt x="19622" y="15601"/>
                            </a:lnTo>
                            <a:lnTo>
                              <a:pt x="19682" y="15557"/>
                            </a:lnTo>
                            <a:lnTo>
                              <a:pt x="19823" y="15461"/>
                            </a:lnTo>
                            <a:lnTo>
                              <a:pt x="19946" y="15414"/>
                            </a:lnTo>
                            <a:lnTo>
                              <a:pt x="20087" y="15436"/>
                            </a:lnTo>
                            <a:lnTo>
                              <a:pt x="20392" y="15113"/>
                            </a:lnTo>
                            <a:cubicBezTo>
                              <a:pt x="20433" y="15083"/>
                              <a:pt x="20473" y="15051"/>
                              <a:pt x="20510" y="15016"/>
                            </a:cubicBezTo>
                            <a:cubicBezTo>
                              <a:pt x="20554" y="14975"/>
                              <a:pt x="20595" y="14931"/>
                              <a:pt x="20633" y="14883"/>
                            </a:cubicBezTo>
                            <a:cubicBezTo>
                              <a:pt x="20671" y="14828"/>
                              <a:pt x="20703" y="14769"/>
                              <a:pt x="20731" y="14708"/>
                            </a:cubicBezTo>
                            <a:cubicBezTo>
                              <a:pt x="20760" y="14642"/>
                              <a:pt x="20782" y="14573"/>
                              <a:pt x="20798" y="14502"/>
                            </a:cubicBezTo>
                            <a:lnTo>
                              <a:pt x="20854" y="14369"/>
                            </a:lnTo>
                            <a:lnTo>
                              <a:pt x="21220" y="14097"/>
                            </a:lnTo>
                            <a:lnTo>
                              <a:pt x="21600" y="13667"/>
                            </a:lnTo>
                            <a:cubicBezTo>
                              <a:pt x="20995" y="15418"/>
                              <a:pt x="20065" y="17021"/>
                              <a:pt x="18866" y="18381"/>
                            </a:cubicBezTo>
                            <a:cubicBezTo>
                              <a:pt x="17655" y="19753"/>
                              <a:pt x="16194" y="20848"/>
                              <a:pt x="14574" y="21600"/>
                            </a:cubicBezTo>
                            <a:lnTo>
                              <a:pt x="14750" y="20991"/>
                            </a:lnTo>
                            <a:lnTo>
                              <a:pt x="14599" y="20978"/>
                            </a:lnTo>
                            <a:lnTo>
                              <a:pt x="14486" y="20965"/>
                            </a:lnTo>
                            <a:lnTo>
                              <a:pt x="14417" y="20987"/>
                            </a:lnTo>
                            <a:lnTo>
                              <a:pt x="14284" y="21002"/>
                            </a:lnTo>
                            <a:lnTo>
                              <a:pt x="14142" y="21022"/>
                            </a:lnTo>
                            <a:cubicBezTo>
                              <a:pt x="14098" y="21025"/>
                              <a:pt x="14053" y="21027"/>
                              <a:pt x="14008" y="21029"/>
                            </a:cubicBezTo>
                            <a:cubicBezTo>
                              <a:pt x="13951" y="21032"/>
                              <a:pt x="13895" y="21035"/>
                              <a:pt x="13838" y="21037"/>
                            </a:cubicBezTo>
                            <a:lnTo>
                              <a:pt x="13664" y="21022"/>
                            </a:lnTo>
                            <a:lnTo>
                              <a:pt x="13606" y="20927"/>
                            </a:lnTo>
                            <a:lnTo>
                              <a:pt x="13627" y="20853"/>
                            </a:lnTo>
                            <a:lnTo>
                              <a:pt x="13627" y="20782"/>
                            </a:lnTo>
                            <a:cubicBezTo>
                              <a:pt x="13595" y="20753"/>
                              <a:pt x="13563" y="20725"/>
                              <a:pt x="13532" y="20695"/>
                            </a:cubicBezTo>
                            <a:cubicBezTo>
                              <a:pt x="13497" y="20661"/>
                              <a:pt x="13462" y="20627"/>
                              <a:pt x="13428" y="20591"/>
                            </a:cubicBezTo>
                            <a:lnTo>
                              <a:pt x="13262" y="20421"/>
                            </a:lnTo>
                            <a:lnTo>
                              <a:pt x="13165" y="20251"/>
                            </a:lnTo>
                            <a:lnTo>
                              <a:pt x="13097" y="20206"/>
                            </a:lnTo>
                            <a:lnTo>
                              <a:pt x="12974" y="20132"/>
                            </a:lnTo>
                            <a:lnTo>
                              <a:pt x="12851" y="20147"/>
                            </a:lnTo>
                            <a:lnTo>
                              <a:pt x="12679" y="20118"/>
                            </a:lnTo>
                            <a:lnTo>
                              <a:pt x="12675" y="20031"/>
                            </a:lnTo>
                            <a:lnTo>
                              <a:pt x="12730" y="19989"/>
                            </a:lnTo>
                            <a:lnTo>
                              <a:pt x="12668" y="19829"/>
                            </a:lnTo>
                            <a:lnTo>
                              <a:pt x="12668" y="19747"/>
                            </a:lnTo>
                            <a:lnTo>
                              <a:pt x="12772" y="19680"/>
                            </a:lnTo>
                            <a:lnTo>
                              <a:pt x="12881" y="19598"/>
                            </a:lnTo>
                            <a:lnTo>
                              <a:pt x="12969" y="19517"/>
                            </a:lnTo>
                            <a:lnTo>
                              <a:pt x="12869" y="19465"/>
                            </a:lnTo>
                            <a:lnTo>
                              <a:pt x="12831" y="19350"/>
                            </a:lnTo>
                            <a:lnTo>
                              <a:pt x="12879" y="19115"/>
                            </a:lnTo>
                            <a:lnTo>
                              <a:pt x="12946" y="19011"/>
                            </a:lnTo>
                            <a:lnTo>
                              <a:pt x="12995" y="18937"/>
                            </a:lnTo>
                            <a:lnTo>
                              <a:pt x="13009" y="18841"/>
                            </a:lnTo>
                            <a:cubicBezTo>
                              <a:pt x="13038" y="18804"/>
                              <a:pt x="13071" y="18771"/>
                              <a:pt x="13108" y="18742"/>
                            </a:cubicBezTo>
                            <a:cubicBezTo>
                              <a:pt x="13140" y="18717"/>
                              <a:pt x="13175" y="18696"/>
                              <a:pt x="13212" y="18678"/>
                            </a:cubicBezTo>
                            <a:lnTo>
                              <a:pt x="13399" y="18498"/>
                            </a:lnTo>
                            <a:lnTo>
                              <a:pt x="13532" y="18261"/>
                            </a:lnTo>
                            <a:lnTo>
                              <a:pt x="13641" y="18101"/>
                            </a:lnTo>
                            <a:lnTo>
                              <a:pt x="13641" y="18005"/>
                            </a:lnTo>
                            <a:lnTo>
                              <a:pt x="13634" y="17908"/>
                            </a:lnTo>
                            <a:lnTo>
                              <a:pt x="13648" y="17834"/>
                            </a:lnTo>
                            <a:lnTo>
                              <a:pt x="13661" y="17694"/>
                            </a:lnTo>
                            <a:lnTo>
                              <a:pt x="13654" y="17501"/>
                            </a:lnTo>
                            <a:cubicBezTo>
                              <a:pt x="13611" y="17467"/>
                              <a:pt x="13568" y="17434"/>
                              <a:pt x="13525" y="17400"/>
                            </a:cubicBezTo>
                            <a:cubicBezTo>
                              <a:pt x="13480" y="17366"/>
                              <a:pt x="13435" y="17332"/>
                              <a:pt x="13390" y="17299"/>
                            </a:cubicBezTo>
                            <a:lnTo>
                              <a:pt x="13335" y="17173"/>
                            </a:lnTo>
                            <a:lnTo>
                              <a:pt x="13154" y="17136"/>
                            </a:lnTo>
                            <a:lnTo>
                              <a:pt x="13110" y="17213"/>
                            </a:lnTo>
                            <a:lnTo>
                              <a:pt x="13008" y="17257"/>
                            </a:lnTo>
                            <a:lnTo>
                              <a:pt x="13002" y="17382"/>
                            </a:lnTo>
                            <a:lnTo>
                              <a:pt x="12925" y="17476"/>
                            </a:lnTo>
                            <a:lnTo>
                              <a:pt x="12807" y="17491"/>
                            </a:lnTo>
                            <a:lnTo>
                              <a:pt x="12693" y="17491"/>
                            </a:lnTo>
                            <a:cubicBezTo>
                              <a:pt x="12657" y="17497"/>
                              <a:pt x="12619" y="17499"/>
                              <a:pt x="12582" y="17498"/>
                            </a:cubicBezTo>
                            <a:cubicBezTo>
                              <a:pt x="12512" y="17497"/>
                              <a:pt x="12442" y="17484"/>
                              <a:pt x="12376" y="17461"/>
                            </a:cubicBezTo>
                            <a:lnTo>
                              <a:pt x="12230" y="17439"/>
                            </a:lnTo>
                            <a:lnTo>
                              <a:pt x="12087" y="17417"/>
                            </a:lnTo>
                            <a:lnTo>
                              <a:pt x="12040" y="17293"/>
                            </a:lnTo>
                            <a:lnTo>
                              <a:pt x="11943" y="17278"/>
                            </a:lnTo>
                            <a:lnTo>
                              <a:pt x="11832" y="17271"/>
                            </a:lnTo>
                            <a:lnTo>
                              <a:pt x="11684" y="17240"/>
                            </a:lnTo>
                            <a:lnTo>
                              <a:pt x="11594" y="17210"/>
                            </a:lnTo>
                            <a:lnTo>
                              <a:pt x="11536" y="17052"/>
                            </a:lnTo>
                            <a:lnTo>
                              <a:pt x="11497" y="16966"/>
                            </a:lnTo>
                            <a:lnTo>
                              <a:pt x="11294" y="16770"/>
                            </a:lnTo>
                            <a:lnTo>
                              <a:pt x="11162" y="16667"/>
                            </a:lnTo>
                            <a:lnTo>
                              <a:pt x="11021" y="16602"/>
                            </a:lnTo>
                            <a:lnTo>
                              <a:pt x="10879" y="16600"/>
                            </a:lnTo>
                            <a:lnTo>
                              <a:pt x="10582" y="16570"/>
                            </a:lnTo>
                            <a:lnTo>
                              <a:pt x="10482" y="16514"/>
                            </a:lnTo>
                            <a:lnTo>
                              <a:pt x="10260" y="16484"/>
                            </a:lnTo>
                            <a:lnTo>
                              <a:pt x="10018" y="16462"/>
                            </a:lnTo>
                            <a:lnTo>
                              <a:pt x="9851" y="16380"/>
                            </a:lnTo>
                            <a:lnTo>
                              <a:pt x="9740" y="16247"/>
                            </a:lnTo>
                            <a:lnTo>
                              <a:pt x="9629" y="16158"/>
                            </a:lnTo>
                            <a:lnTo>
                              <a:pt x="9471" y="16064"/>
                            </a:lnTo>
                            <a:lnTo>
                              <a:pt x="9348" y="16026"/>
                            </a:lnTo>
                            <a:lnTo>
                              <a:pt x="9086" y="16026"/>
                            </a:lnTo>
                            <a:cubicBezTo>
                              <a:pt x="9018" y="16049"/>
                              <a:pt x="8949" y="16069"/>
                              <a:pt x="8880" y="16086"/>
                            </a:cubicBezTo>
                            <a:cubicBezTo>
                              <a:pt x="8816" y="16101"/>
                              <a:pt x="8752" y="16113"/>
                              <a:pt x="8687" y="16123"/>
                            </a:cubicBezTo>
                            <a:cubicBezTo>
                              <a:pt x="8651" y="16123"/>
                              <a:pt x="8616" y="16116"/>
                              <a:pt x="8583" y="16100"/>
                            </a:cubicBezTo>
                            <a:cubicBezTo>
                              <a:pt x="8545" y="16082"/>
                              <a:pt x="8511" y="16054"/>
                              <a:pt x="8486" y="16019"/>
                            </a:cubicBezTo>
                            <a:lnTo>
                              <a:pt x="8304" y="15945"/>
                            </a:lnTo>
                            <a:lnTo>
                              <a:pt x="8244" y="15908"/>
                            </a:lnTo>
                            <a:lnTo>
                              <a:pt x="8146" y="15901"/>
                            </a:lnTo>
                            <a:lnTo>
                              <a:pt x="8051" y="15856"/>
                            </a:lnTo>
                            <a:lnTo>
                              <a:pt x="7947" y="15797"/>
                            </a:lnTo>
                            <a:lnTo>
                              <a:pt x="7787" y="15715"/>
                            </a:lnTo>
                            <a:lnTo>
                              <a:pt x="7692" y="15678"/>
                            </a:lnTo>
                            <a:cubicBezTo>
                              <a:pt x="7650" y="15669"/>
                              <a:pt x="7610" y="15652"/>
                              <a:pt x="7574" y="15627"/>
                            </a:cubicBezTo>
                            <a:cubicBezTo>
                              <a:pt x="7513" y="15584"/>
                              <a:pt x="7467" y="15522"/>
                              <a:pt x="7442" y="15449"/>
                            </a:cubicBezTo>
                            <a:lnTo>
                              <a:pt x="7244" y="15434"/>
                            </a:lnTo>
                            <a:lnTo>
                              <a:pt x="7026" y="15332"/>
                            </a:lnTo>
                            <a:lnTo>
                              <a:pt x="6917" y="15226"/>
                            </a:lnTo>
                            <a:lnTo>
                              <a:pt x="6773" y="15092"/>
                            </a:lnTo>
                            <a:lnTo>
                              <a:pt x="6718" y="14996"/>
                            </a:lnTo>
                            <a:lnTo>
                              <a:pt x="6704" y="14803"/>
                            </a:lnTo>
                            <a:lnTo>
                              <a:pt x="6765" y="14736"/>
                            </a:lnTo>
                            <a:lnTo>
                              <a:pt x="6751" y="14628"/>
                            </a:lnTo>
                            <a:lnTo>
                              <a:pt x="6668" y="14423"/>
                            </a:lnTo>
                            <a:lnTo>
                              <a:pt x="6454" y="14101"/>
                            </a:lnTo>
                            <a:lnTo>
                              <a:pt x="6341" y="13946"/>
                            </a:lnTo>
                            <a:lnTo>
                              <a:pt x="6275" y="13847"/>
                            </a:lnTo>
                            <a:lnTo>
                              <a:pt x="6185" y="13760"/>
                            </a:lnTo>
                            <a:lnTo>
                              <a:pt x="6101" y="13671"/>
                            </a:lnTo>
                            <a:lnTo>
                              <a:pt x="6020" y="13597"/>
                            </a:lnTo>
                            <a:lnTo>
                              <a:pt x="5987" y="13530"/>
                            </a:lnTo>
                            <a:lnTo>
                              <a:pt x="5988" y="13389"/>
                            </a:lnTo>
                            <a:lnTo>
                              <a:pt x="5974" y="13290"/>
                            </a:lnTo>
                            <a:lnTo>
                              <a:pt x="5856" y="13186"/>
                            </a:lnTo>
                            <a:cubicBezTo>
                              <a:pt x="5819" y="13118"/>
                              <a:pt x="5779" y="13052"/>
                              <a:pt x="5736" y="12989"/>
                            </a:cubicBezTo>
                            <a:cubicBezTo>
                              <a:pt x="5704" y="12942"/>
                              <a:pt x="5670" y="12897"/>
                              <a:pt x="5635" y="12853"/>
                            </a:cubicBezTo>
                            <a:lnTo>
                              <a:pt x="5558" y="12742"/>
                            </a:lnTo>
                            <a:lnTo>
                              <a:pt x="5449" y="12628"/>
                            </a:lnTo>
                            <a:cubicBezTo>
                              <a:pt x="5397" y="12606"/>
                              <a:pt x="5362" y="12554"/>
                              <a:pt x="5359" y="12495"/>
                            </a:cubicBezTo>
                            <a:cubicBezTo>
                              <a:pt x="5355" y="12444"/>
                              <a:pt x="5377" y="12395"/>
                              <a:pt x="5415" y="12364"/>
                            </a:cubicBezTo>
                            <a:lnTo>
                              <a:pt x="5394" y="12119"/>
                            </a:lnTo>
                            <a:lnTo>
                              <a:pt x="5325" y="11968"/>
                            </a:lnTo>
                            <a:lnTo>
                              <a:pt x="5166" y="11822"/>
                            </a:lnTo>
                            <a:lnTo>
                              <a:pt x="5013" y="11755"/>
                            </a:lnTo>
                            <a:lnTo>
                              <a:pt x="5012" y="11918"/>
                            </a:lnTo>
                            <a:lnTo>
                              <a:pt x="5039" y="12079"/>
                            </a:lnTo>
                            <a:lnTo>
                              <a:pt x="5109" y="12264"/>
                            </a:lnTo>
                            <a:lnTo>
                              <a:pt x="5150" y="12351"/>
                            </a:lnTo>
                            <a:lnTo>
                              <a:pt x="5247" y="12502"/>
                            </a:lnTo>
                            <a:lnTo>
                              <a:pt x="5321" y="12634"/>
                            </a:lnTo>
                            <a:lnTo>
                              <a:pt x="5314" y="12769"/>
                            </a:lnTo>
                            <a:lnTo>
                              <a:pt x="5389" y="12885"/>
                            </a:lnTo>
                            <a:lnTo>
                              <a:pt x="5472" y="13018"/>
                            </a:lnTo>
                            <a:lnTo>
                              <a:pt x="5565" y="13176"/>
                            </a:lnTo>
                            <a:lnTo>
                              <a:pt x="5577" y="13290"/>
                            </a:lnTo>
                            <a:lnTo>
                              <a:pt x="5639" y="13477"/>
                            </a:lnTo>
                            <a:lnTo>
                              <a:pt x="5667" y="13609"/>
                            </a:lnTo>
                            <a:lnTo>
                              <a:pt x="5667" y="13694"/>
                            </a:lnTo>
                            <a:lnTo>
                              <a:pt x="5774" y="13736"/>
                            </a:lnTo>
                            <a:lnTo>
                              <a:pt x="5875" y="13857"/>
                            </a:lnTo>
                            <a:lnTo>
                              <a:pt x="5943" y="13973"/>
                            </a:lnTo>
                            <a:lnTo>
                              <a:pt x="5943" y="14087"/>
                            </a:lnTo>
                            <a:lnTo>
                              <a:pt x="5875" y="14138"/>
                            </a:lnTo>
                            <a:lnTo>
                              <a:pt x="5725" y="14044"/>
                            </a:lnTo>
                            <a:lnTo>
                              <a:pt x="5598" y="13872"/>
                            </a:lnTo>
                            <a:lnTo>
                              <a:pt x="5544" y="13793"/>
                            </a:lnTo>
                            <a:lnTo>
                              <a:pt x="5454" y="13741"/>
                            </a:lnTo>
                            <a:lnTo>
                              <a:pt x="5352" y="13666"/>
                            </a:lnTo>
                            <a:lnTo>
                              <a:pt x="5296" y="13585"/>
                            </a:lnTo>
                            <a:cubicBezTo>
                              <a:pt x="5309" y="13549"/>
                              <a:pt x="5318" y="13512"/>
                              <a:pt x="5324" y="13474"/>
                            </a:cubicBezTo>
                            <a:cubicBezTo>
                              <a:pt x="5332" y="13417"/>
                              <a:pt x="5332" y="13360"/>
                              <a:pt x="5324" y="13303"/>
                            </a:cubicBezTo>
                            <a:cubicBezTo>
                              <a:pt x="5305" y="13264"/>
                              <a:pt x="5284" y="13226"/>
                              <a:pt x="5261" y="13189"/>
                            </a:cubicBezTo>
                            <a:cubicBezTo>
                              <a:pt x="5223" y="13130"/>
                              <a:pt x="5178" y="13075"/>
                              <a:pt x="5129" y="13026"/>
                            </a:cubicBezTo>
                            <a:lnTo>
                              <a:pt x="4901" y="12863"/>
                            </a:lnTo>
                            <a:lnTo>
                              <a:pt x="4781" y="12722"/>
                            </a:lnTo>
                            <a:lnTo>
                              <a:pt x="4851" y="12663"/>
                            </a:lnTo>
                            <a:lnTo>
                              <a:pt x="5005" y="12678"/>
                            </a:lnTo>
                            <a:lnTo>
                              <a:pt x="5033" y="12515"/>
                            </a:lnTo>
                            <a:cubicBezTo>
                              <a:pt x="5022" y="12432"/>
                              <a:pt x="4988" y="12354"/>
                              <a:pt x="4935" y="12292"/>
                            </a:cubicBezTo>
                            <a:cubicBezTo>
                              <a:pt x="4898" y="12248"/>
                              <a:pt x="4852" y="12213"/>
                              <a:pt x="4801" y="12189"/>
                            </a:cubicBezTo>
                            <a:lnTo>
                              <a:pt x="4715" y="11949"/>
                            </a:lnTo>
                            <a:lnTo>
                              <a:pt x="4662" y="11732"/>
                            </a:lnTo>
                            <a:lnTo>
                              <a:pt x="4648" y="11591"/>
                            </a:lnTo>
                            <a:lnTo>
                              <a:pt x="4627" y="11487"/>
                            </a:lnTo>
                            <a:lnTo>
                              <a:pt x="4586" y="11332"/>
                            </a:lnTo>
                            <a:lnTo>
                              <a:pt x="4532" y="11231"/>
                            </a:lnTo>
                            <a:lnTo>
                              <a:pt x="4469" y="11127"/>
                            </a:lnTo>
                            <a:cubicBezTo>
                              <a:pt x="4455" y="11089"/>
                              <a:pt x="4439" y="11051"/>
                              <a:pt x="4420" y="11016"/>
                            </a:cubicBezTo>
                            <a:cubicBezTo>
                              <a:pt x="4402" y="10980"/>
                              <a:pt x="4380" y="10946"/>
                              <a:pt x="4353" y="10917"/>
                            </a:cubicBezTo>
                            <a:cubicBezTo>
                              <a:pt x="4302" y="10864"/>
                              <a:pt x="4235" y="10834"/>
                              <a:pt x="4169" y="10806"/>
                            </a:cubicBezTo>
                            <a:cubicBezTo>
                              <a:pt x="4118" y="10784"/>
                              <a:pt x="4067" y="10761"/>
                              <a:pt x="4017" y="10739"/>
                            </a:cubicBezTo>
                            <a:lnTo>
                              <a:pt x="4017" y="10628"/>
                            </a:lnTo>
                            <a:cubicBezTo>
                              <a:pt x="4019" y="10594"/>
                              <a:pt x="4020" y="10560"/>
                              <a:pt x="4019" y="10527"/>
                            </a:cubicBezTo>
                            <a:cubicBezTo>
                              <a:pt x="4019" y="10449"/>
                              <a:pt x="4012" y="10373"/>
                              <a:pt x="4001" y="10296"/>
                            </a:cubicBezTo>
                            <a:lnTo>
                              <a:pt x="3910" y="10081"/>
                            </a:lnTo>
                            <a:lnTo>
                              <a:pt x="3815" y="9819"/>
                            </a:lnTo>
                            <a:lnTo>
                              <a:pt x="3821" y="9591"/>
                            </a:lnTo>
                            <a:lnTo>
                              <a:pt x="3843" y="9426"/>
                            </a:lnTo>
                            <a:lnTo>
                              <a:pt x="3805" y="9077"/>
                            </a:lnTo>
                            <a:lnTo>
                              <a:pt x="3761" y="8972"/>
                            </a:lnTo>
                            <a:lnTo>
                              <a:pt x="3858" y="8809"/>
                            </a:lnTo>
                            <a:lnTo>
                              <a:pt x="3886" y="8671"/>
                            </a:lnTo>
                            <a:lnTo>
                              <a:pt x="3900" y="8500"/>
                            </a:lnTo>
                            <a:lnTo>
                              <a:pt x="3933" y="8389"/>
                            </a:lnTo>
                            <a:lnTo>
                              <a:pt x="4014" y="8214"/>
                            </a:lnTo>
                            <a:lnTo>
                              <a:pt x="4056" y="8112"/>
                            </a:lnTo>
                            <a:cubicBezTo>
                              <a:pt x="4089" y="8064"/>
                              <a:pt x="4117" y="8012"/>
                              <a:pt x="4139" y="7956"/>
                            </a:cubicBezTo>
                            <a:cubicBezTo>
                              <a:pt x="4160" y="7903"/>
                              <a:pt x="4176" y="7848"/>
                              <a:pt x="4186" y="7791"/>
                            </a:cubicBezTo>
                            <a:lnTo>
                              <a:pt x="4325" y="7527"/>
                            </a:lnTo>
                            <a:lnTo>
                              <a:pt x="4367" y="7352"/>
                            </a:lnTo>
                            <a:lnTo>
                              <a:pt x="4346" y="7226"/>
                            </a:lnTo>
                            <a:lnTo>
                              <a:pt x="4304" y="7102"/>
                            </a:lnTo>
                            <a:lnTo>
                              <a:pt x="4381" y="6944"/>
                            </a:lnTo>
                            <a:lnTo>
                              <a:pt x="4346" y="6858"/>
                            </a:lnTo>
                            <a:lnTo>
                              <a:pt x="4237" y="6727"/>
                            </a:lnTo>
                            <a:lnTo>
                              <a:pt x="4172" y="6595"/>
                            </a:lnTo>
                            <a:lnTo>
                              <a:pt x="4126" y="6464"/>
                            </a:lnTo>
                            <a:lnTo>
                              <a:pt x="4112" y="6378"/>
                            </a:lnTo>
                            <a:lnTo>
                              <a:pt x="4049" y="6267"/>
                            </a:lnTo>
                            <a:lnTo>
                              <a:pt x="4102" y="6183"/>
                            </a:lnTo>
                            <a:lnTo>
                              <a:pt x="4204" y="6100"/>
                            </a:lnTo>
                            <a:lnTo>
                              <a:pt x="4218" y="6026"/>
                            </a:lnTo>
                            <a:lnTo>
                              <a:pt x="4204" y="5873"/>
                            </a:lnTo>
                            <a:lnTo>
                              <a:pt x="4176" y="5697"/>
                            </a:lnTo>
                            <a:lnTo>
                              <a:pt x="4128" y="5431"/>
                            </a:lnTo>
                            <a:lnTo>
                              <a:pt x="4116" y="5359"/>
                            </a:lnTo>
                            <a:lnTo>
                              <a:pt x="4165" y="5250"/>
                            </a:lnTo>
                            <a:lnTo>
                              <a:pt x="4206" y="5043"/>
                            </a:lnTo>
                            <a:lnTo>
                              <a:pt x="4074" y="5013"/>
                            </a:lnTo>
                            <a:cubicBezTo>
                              <a:pt x="4031" y="5035"/>
                              <a:pt x="3981" y="5026"/>
                              <a:pt x="3947" y="4991"/>
                            </a:cubicBezTo>
                            <a:cubicBezTo>
                              <a:pt x="3897" y="4941"/>
                              <a:pt x="3897" y="4856"/>
                              <a:pt x="3947" y="4806"/>
                            </a:cubicBezTo>
                            <a:lnTo>
                              <a:pt x="3972" y="4719"/>
                            </a:lnTo>
                            <a:lnTo>
                              <a:pt x="4013" y="4535"/>
                            </a:lnTo>
                            <a:lnTo>
                              <a:pt x="3965" y="4446"/>
                            </a:lnTo>
                            <a:cubicBezTo>
                              <a:pt x="3975" y="4384"/>
                              <a:pt x="3981" y="4320"/>
                              <a:pt x="3981" y="4256"/>
                            </a:cubicBezTo>
                            <a:cubicBezTo>
                              <a:pt x="3981" y="4197"/>
                              <a:pt x="3976" y="4137"/>
                              <a:pt x="3967" y="4078"/>
                            </a:cubicBezTo>
                            <a:cubicBezTo>
                              <a:pt x="3978" y="4040"/>
                              <a:pt x="3987" y="4002"/>
                              <a:pt x="3992" y="3962"/>
                            </a:cubicBezTo>
                            <a:cubicBezTo>
                              <a:pt x="3998" y="3922"/>
                              <a:pt x="4000" y="3882"/>
                              <a:pt x="3999" y="3841"/>
                            </a:cubicBezTo>
                            <a:lnTo>
                              <a:pt x="3951" y="3670"/>
                            </a:lnTo>
                            <a:lnTo>
                              <a:pt x="3932" y="3510"/>
                            </a:lnTo>
                            <a:lnTo>
                              <a:pt x="3925" y="3391"/>
                            </a:lnTo>
                            <a:cubicBezTo>
                              <a:pt x="3885" y="3400"/>
                              <a:pt x="3844" y="3392"/>
                              <a:pt x="3809" y="3369"/>
                            </a:cubicBezTo>
                            <a:cubicBezTo>
                              <a:pt x="3762" y="3338"/>
                              <a:pt x="3733" y="3282"/>
                              <a:pt x="3733" y="3223"/>
                            </a:cubicBezTo>
                            <a:lnTo>
                              <a:pt x="3606" y="3139"/>
                            </a:lnTo>
                            <a:lnTo>
                              <a:pt x="3535" y="3122"/>
                            </a:lnTo>
                            <a:lnTo>
                              <a:pt x="3513" y="3031"/>
                            </a:lnTo>
                            <a:lnTo>
                              <a:pt x="3497" y="2935"/>
                            </a:lnTo>
                            <a:lnTo>
                              <a:pt x="3435" y="2863"/>
                            </a:lnTo>
                            <a:lnTo>
                              <a:pt x="3316" y="2856"/>
                            </a:lnTo>
                            <a:lnTo>
                              <a:pt x="3219" y="2871"/>
                            </a:lnTo>
                            <a:lnTo>
                              <a:pt x="3134" y="2780"/>
                            </a:lnTo>
                            <a:lnTo>
                              <a:pt x="2927" y="2750"/>
                            </a:lnTo>
                            <a:lnTo>
                              <a:pt x="2816" y="2683"/>
                            </a:lnTo>
                            <a:lnTo>
                              <a:pt x="2757" y="2787"/>
                            </a:lnTo>
                            <a:lnTo>
                              <a:pt x="2677" y="2878"/>
                            </a:lnTo>
                            <a:cubicBezTo>
                              <a:pt x="2624" y="2900"/>
                              <a:pt x="2570" y="2922"/>
                              <a:pt x="2517" y="2942"/>
                            </a:cubicBezTo>
                            <a:cubicBezTo>
                              <a:pt x="2470" y="2960"/>
                              <a:pt x="2423" y="2978"/>
                              <a:pt x="2376" y="2994"/>
                            </a:cubicBezTo>
                            <a:lnTo>
                              <a:pt x="2156" y="2979"/>
                            </a:lnTo>
                            <a:lnTo>
                              <a:pt x="2099" y="2906"/>
                            </a:lnTo>
                            <a:lnTo>
                              <a:pt x="2230" y="2775"/>
                            </a:lnTo>
                            <a:cubicBezTo>
                              <a:pt x="2285" y="2773"/>
                              <a:pt x="2340" y="2768"/>
                              <a:pt x="2394" y="2760"/>
                            </a:cubicBezTo>
                            <a:cubicBezTo>
                              <a:pt x="2490" y="2746"/>
                              <a:pt x="2584" y="2722"/>
                              <a:pt x="2675" y="2688"/>
                            </a:cubicBezTo>
                            <a:lnTo>
                              <a:pt x="2901" y="2602"/>
                            </a:lnTo>
                            <a:lnTo>
                              <a:pt x="3019" y="2479"/>
                            </a:lnTo>
                            <a:lnTo>
                              <a:pt x="3112" y="2372"/>
                            </a:lnTo>
                            <a:lnTo>
                              <a:pt x="2898" y="2424"/>
                            </a:lnTo>
                            <a:lnTo>
                              <a:pt x="2783" y="2528"/>
                            </a:lnTo>
                            <a:lnTo>
                              <a:pt x="2697" y="2585"/>
                            </a:lnTo>
                            <a:lnTo>
                              <a:pt x="2479" y="2672"/>
                            </a:lnTo>
                            <a:lnTo>
                              <a:pt x="2258" y="2701"/>
                            </a:lnTo>
                            <a:lnTo>
                              <a:pt x="2121" y="2716"/>
                            </a:lnTo>
                            <a:lnTo>
                              <a:pt x="2054" y="2795"/>
                            </a:lnTo>
                            <a:cubicBezTo>
                              <a:pt x="2021" y="2791"/>
                              <a:pt x="1989" y="2782"/>
                              <a:pt x="1959" y="2768"/>
                            </a:cubicBezTo>
                            <a:cubicBezTo>
                              <a:pt x="1907" y="2743"/>
                              <a:pt x="1861" y="2704"/>
                              <a:pt x="1827" y="2654"/>
                            </a:cubicBezTo>
                            <a:lnTo>
                              <a:pt x="1753" y="2654"/>
                            </a:lnTo>
                            <a:lnTo>
                              <a:pt x="1629" y="2679"/>
                            </a:lnTo>
                            <a:lnTo>
                              <a:pt x="1643" y="2812"/>
                            </a:lnTo>
                            <a:lnTo>
                              <a:pt x="1530" y="2782"/>
                            </a:lnTo>
                            <a:lnTo>
                              <a:pt x="1495" y="2713"/>
                            </a:lnTo>
                            <a:lnTo>
                              <a:pt x="1518" y="2587"/>
                            </a:lnTo>
                            <a:lnTo>
                              <a:pt x="1427" y="2565"/>
                            </a:lnTo>
                            <a:lnTo>
                              <a:pt x="1312" y="2551"/>
                            </a:lnTo>
                            <a:lnTo>
                              <a:pt x="1247" y="2571"/>
                            </a:lnTo>
                            <a:lnTo>
                              <a:pt x="1227" y="2482"/>
                            </a:lnTo>
                            <a:lnTo>
                              <a:pt x="1201" y="2390"/>
                            </a:lnTo>
                            <a:lnTo>
                              <a:pt x="1076" y="2390"/>
                            </a:lnTo>
                            <a:lnTo>
                              <a:pt x="964" y="2360"/>
                            </a:lnTo>
                            <a:lnTo>
                              <a:pt x="812" y="2294"/>
                            </a:lnTo>
                            <a:lnTo>
                              <a:pt x="745" y="2192"/>
                            </a:lnTo>
                            <a:lnTo>
                              <a:pt x="630" y="2185"/>
                            </a:lnTo>
                            <a:lnTo>
                              <a:pt x="593" y="2111"/>
                            </a:lnTo>
                            <a:lnTo>
                              <a:pt x="512" y="2002"/>
                            </a:lnTo>
                            <a:lnTo>
                              <a:pt x="428" y="1869"/>
                            </a:lnTo>
                            <a:lnTo>
                              <a:pt x="373" y="1738"/>
                            </a:lnTo>
                            <a:cubicBezTo>
                              <a:pt x="342" y="1717"/>
                              <a:pt x="313" y="1693"/>
                              <a:pt x="287" y="1666"/>
                            </a:cubicBezTo>
                            <a:cubicBezTo>
                              <a:pt x="248" y="1626"/>
                              <a:pt x="215" y="1580"/>
                              <a:pt x="188" y="1530"/>
                            </a:cubicBezTo>
                            <a:lnTo>
                              <a:pt x="140" y="1443"/>
                            </a:lnTo>
                            <a:lnTo>
                              <a:pt x="135" y="1337"/>
                            </a:lnTo>
                            <a:lnTo>
                              <a:pt x="62" y="1243"/>
                            </a:lnTo>
                            <a:lnTo>
                              <a:pt x="0" y="1191"/>
                            </a:lnTo>
                            <a:lnTo>
                              <a:pt x="0" y="1060"/>
                            </a:lnTo>
                            <a:lnTo>
                              <a:pt x="8" y="972"/>
                            </a:lnTo>
                            <a:lnTo>
                              <a:pt x="15" y="861"/>
                            </a:lnTo>
                            <a:lnTo>
                              <a:pt x="82" y="802"/>
                            </a:lnTo>
                            <a:lnTo>
                              <a:pt x="110" y="601"/>
                            </a:lnTo>
                            <a:lnTo>
                              <a:pt x="75" y="468"/>
                            </a:lnTo>
                            <a:lnTo>
                              <a:pt x="130" y="315"/>
                            </a:lnTo>
                            <a:lnTo>
                              <a:pt x="151" y="134"/>
                            </a:lnTo>
                            <a:lnTo>
                              <a:pt x="268" y="140"/>
                            </a:lnTo>
                            <a:lnTo>
                              <a:pt x="196" y="371"/>
                            </a:lnTo>
                            <a:lnTo>
                              <a:pt x="74" y="1050"/>
                            </a:lnTo>
                            <a:lnTo>
                              <a:pt x="247" y="1332"/>
                            </a:lnTo>
                            <a:lnTo>
                              <a:pt x="293" y="1442"/>
                            </a:lnTo>
                            <a:lnTo>
                              <a:pt x="293" y="1523"/>
                            </a:lnTo>
                            <a:lnTo>
                              <a:pt x="393" y="1652"/>
                            </a:lnTo>
                            <a:lnTo>
                              <a:pt x="485" y="1772"/>
                            </a:lnTo>
                            <a:lnTo>
                              <a:pt x="408" y="1986"/>
                            </a:lnTo>
                            <a:lnTo>
                              <a:pt x="588" y="1927"/>
                            </a:lnTo>
                            <a:lnTo>
                              <a:pt x="671" y="1957"/>
                            </a:lnTo>
                            <a:lnTo>
                              <a:pt x="755" y="2061"/>
                            </a:lnTo>
                            <a:lnTo>
                              <a:pt x="836" y="2124"/>
                            </a:lnTo>
                            <a:lnTo>
                              <a:pt x="924" y="2198"/>
                            </a:lnTo>
                            <a:lnTo>
                              <a:pt x="1083" y="2223"/>
                            </a:lnTo>
                            <a:lnTo>
                              <a:pt x="1187" y="2208"/>
                            </a:lnTo>
                            <a:lnTo>
                              <a:pt x="1236" y="2277"/>
                            </a:lnTo>
                            <a:lnTo>
                              <a:pt x="1424" y="2277"/>
                            </a:lnTo>
                            <a:lnTo>
                              <a:pt x="1470" y="2349"/>
                            </a:lnTo>
                            <a:lnTo>
                              <a:pt x="1642" y="2349"/>
                            </a:lnTo>
                            <a:lnTo>
                              <a:pt x="1730" y="2356"/>
                            </a:lnTo>
                            <a:lnTo>
                              <a:pt x="1872" y="2406"/>
                            </a:lnTo>
                            <a:lnTo>
                              <a:pt x="2099" y="2433"/>
                            </a:lnTo>
                            <a:lnTo>
                              <a:pt x="2229" y="2426"/>
                            </a:lnTo>
                            <a:lnTo>
                              <a:pt x="2303" y="2330"/>
                            </a:lnTo>
                            <a:lnTo>
                              <a:pt x="2288" y="2222"/>
                            </a:lnTo>
                            <a:lnTo>
                              <a:pt x="2212" y="2237"/>
                            </a:lnTo>
                            <a:lnTo>
                              <a:pt x="2198" y="2140"/>
                            </a:lnTo>
                            <a:lnTo>
                              <a:pt x="2121" y="2024"/>
                            </a:lnTo>
                            <a:lnTo>
                              <a:pt x="2052" y="1883"/>
                            </a:lnTo>
                            <a:lnTo>
                              <a:pt x="2200" y="1804"/>
                            </a:lnTo>
                            <a:lnTo>
                              <a:pt x="2326" y="1715"/>
                            </a:lnTo>
                            <a:lnTo>
                              <a:pt x="2228" y="1606"/>
                            </a:lnTo>
                            <a:lnTo>
                              <a:pt x="2230" y="1518"/>
                            </a:lnTo>
                            <a:lnTo>
                              <a:pt x="2269" y="1377"/>
                            </a:lnTo>
                            <a:lnTo>
                              <a:pt x="2166" y="1354"/>
                            </a:lnTo>
                            <a:lnTo>
                              <a:pt x="2035" y="1280"/>
                            </a:lnTo>
                            <a:lnTo>
                              <a:pt x="2038" y="1119"/>
                            </a:lnTo>
                            <a:lnTo>
                              <a:pt x="2244" y="1090"/>
                            </a:lnTo>
                            <a:lnTo>
                              <a:pt x="2262" y="1193"/>
                            </a:lnTo>
                            <a:lnTo>
                              <a:pt x="2318" y="1302"/>
                            </a:lnTo>
                            <a:lnTo>
                              <a:pt x="2431" y="1117"/>
                            </a:lnTo>
                            <a:lnTo>
                              <a:pt x="2594" y="1035"/>
                            </a:lnTo>
                            <a:lnTo>
                              <a:pt x="2753" y="998"/>
                            </a:lnTo>
                            <a:lnTo>
                              <a:pt x="2888" y="998"/>
                            </a:lnTo>
                            <a:lnTo>
                              <a:pt x="2923" y="1065"/>
                            </a:lnTo>
                            <a:lnTo>
                              <a:pt x="3069" y="1072"/>
                            </a:lnTo>
                            <a:lnTo>
                              <a:pt x="3108" y="1149"/>
                            </a:lnTo>
                            <a:lnTo>
                              <a:pt x="3239" y="1082"/>
                            </a:lnTo>
                            <a:lnTo>
                              <a:pt x="3274" y="1018"/>
                            </a:lnTo>
                            <a:lnTo>
                              <a:pt x="3225" y="929"/>
                            </a:lnTo>
                            <a:lnTo>
                              <a:pt x="3135" y="825"/>
                            </a:lnTo>
                            <a:cubicBezTo>
                              <a:pt x="3100" y="795"/>
                              <a:pt x="3075" y="755"/>
                              <a:pt x="3061" y="709"/>
                            </a:cubicBezTo>
                            <a:cubicBezTo>
                              <a:pt x="3045" y="658"/>
                              <a:pt x="3045" y="603"/>
                              <a:pt x="3061" y="551"/>
                            </a:cubicBezTo>
                            <a:lnTo>
                              <a:pt x="3114" y="415"/>
                            </a:lnTo>
                            <a:lnTo>
                              <a:pt x="3174" y="331"/>
                            </a:lnTo>
                            <a:lnTo>
                              <a:pt x="3258" y="299"/>
                            </a:lnTo>
                            <a:lnTo>
                              <a:pt x="3443" y="344"/>
                            </a:lnTo>
                            <a:lnTo>
                              <a:pt x="3508" y="405"/>
                            </a:lnTo>
                            <a:lnTo>
                              <a:pt x="3570" y="469"/>
                            </a:lnTo>
                            <a:lnTo>
                              <a:pt x="3623" y="555"/>
                            </a:lnTo>
                            <a:lnTo>
                              <a:pt x="3566" y="680"/>
                            </a:lnTo>
                            <a:lnTo>
                              <a:pt x="3691" y="725"/>
                            </a:lnTo>
                            <a:lnTo>
                              <a:pt x="3724" y="631"/>
                            </a:lnTo>
                            <a:lnTo>
                              <a:pt x="3749" y="451"/>
                            </a:lnTo>
                            <a:lnTo>
                              <a:pt x="3793" y="340"/>
                            </a:lnTo>
                            <a:lnTo>
                              <a:pt x="3814" y="110"/>
                            </a:lnTo>
                            <a:lnTo>
                              <a:pt x="3868" y="0"/>
                            </a:lnTo>
                            <a:lnTo>
                              <a:pt x="4025" y="31"/>
                            </a:lnTo>
                            <a:lnTo>
                              <a:pt x="4108" y="78"/>
                            </a:lnTo>
                            <a:lnTo>
                              <a:pt x="4156" y="181"/>
                            </a:lnTo>
                            <a:lnTo>
                              <a:pt x="4253" y="151"/>
                            </a:lnTo>
                            <a:lnTo>
                              <a:pt x="4367" y="92"/>
                            </a:lnTo>
                            <a:cubicBezTo>
                              <a:pt x="4405" y="76"/>
                              <a:pt x="4445" y="68"/>
                              <a:pt x="4486" y="70"/>
                            </a:cubicBezTo>
                            <a:cubicBezTo>
                              <a:pt x="4528" y="71"/>
                              <a:pt x="4569" y="83"/>
                              <a:pt x="4606" y="104"/>
                            </a:cubicBezTo>
                            <a:lnTo>
                              <a:pt x="4716" y="162"/>
                            </a:lnTo>
                            <a:lnTo>
                              <a:pt x="4781" y="268"/>
                            </a:lnTo>
                            <a:lnTo>
                              <a:pt x="4875" y="254"/>
                            </a:lnTo>
                            <a:lnTo>
                              <a:pt x="4955" y="313"/>
                            </a:lnTo>
                            <a:lnTo>
                              <a:pt x="4934" y="396"/>
                            </a:lnTo>
                            <a:lnTo>
                              <a:pt x="4969" y="492"/>
                            </a:lnTo>
                            <a:lnTo>
                              <a:pt x="5036" y="567"/>
                            </a:lnTo>
                            <a:lnTo>
                              <a:pt x="4983" y="620"/>
                            </a:lnTo>
                            <a:lnTo>
                              <a:pt x="4970" y="701"/>
                            </a:lnTo>
                            <a:lnTo>
                              <a:pt x="5114" y="798"/>
                            </a:lnTo>
                            <a:lnTo>
                              <a:pt x="5178" y="901"/>
                            </a:lnTo>
                            <a:lnTo>
                              <a:pt x="5280" y="1037"/>
                            </a:lnTo>
                            <a:lnTo>
                              <a:pt x="5361" y="1143"/>
                            </a:lnTo>
                            <a:lnTo>
                              <a:pt x="5403" y="1254"/>
                            </a:lnTo>
                            <a:lnTo>
                              <a:pt x="5445" y="1414"/>
                            </a:lnTo>
                            <a:lnTo>
                              <a:pt x="5552" y="1441"/>
                            </a:lnTo>
                            <a:lnTo>
                              <a:pt x="5552" y="1572"/>
                            </a:lnTo>
                            <a:lnTo>
                              <a:pt x="5628" y="1696"/>
                            </a:lnTo>
                            <a:lnTo>
                              <a:pt x="5741" y="1590"/>
                            </a:lnTo>
                            <a:lnTo>
                              <a:pt x="5864" y="1604"/>
                            </a:lnTo>
                            <a:lnTo>
                              <a:pt x="5906" y="1698"/>
                            </a:lnTo>
                            <a:lnTo>
                              <a:pt x="6031" y="1691"/>
                            </a:lnTo>
                            <a:lnTo>
                              <a:pt x="6147" y="1683"/>
                            </a:lnTo>
                            <a:lnTo>
                              <a:pt x="6221" y="1668"/>
                            </a:lnTo>
                            <a:lnTo>
                              <a:pt x="6284" y="1754"/>
                            </a:lnTo>
                            <a:lnTo>
                              <a:pt x="6357" y="1690"/>
                            </a:lnTo>
                            <a:lnTo>
                              <a:pt x="6413" y="1559"/>
                            </a:lnTo>
                            <a:lnTo>
                              <a:pt x="6465" y="1660"/>
                            </a:lnTo>
                            <a:lnTo>
                              <a:pt x="6417" y="1769"/>
                            </a:lnTo>
                            <a:lnTo>
                              <a:pt x="6412" y="1877"/>
                            </a:lnTo>
                            <a:lnTo>
                              <a:pt x="6481" y="1936"/>
                            </a:lnTo>
                            <a:lnTo>
                              <a:pt x="6563" y="1822"/>
                            </a:lnTo>
                            <a:lnTo>
                              <a:pt x="6625" y="1758"/>
                            </a:lnTo>
                            <a:lnTo>
                              <a:pt x="6669" y="1841"/>
                            </a:lnTo>
                            <a:lnTo>
                              <a:pt x="6625" y="1957"/>
                            </a:lnTo>
                            <a:lnTo>
                              <a:pt x="6731" y="1994"/>
                            </a:lnTo>
                            <a:lnTo>
                              <a:pt x="6807" y="2069"/>
                            </a:lnTo>
                            <a:lnTo>
                              <a:pt x="6890" y="2135"/>
                            </a:lnTo>
                            <a:lnTo>
                              <a:pt x="6978" y="2204"/>
                            </a:lnTo>
                            <a:lnTo>
                              <a:pt x="7027" y="2270"/>
                            </a:lnTo>
                            <a:lnTo>
                              <a:pt x="7091" y="2327"/>
                            </a:lnTo>
                            <a:lnTo>
                              <a:pt x="7170" y="2349"/>
                            </a:lnTo>
                            <a:lnTo>
                              <a:pt x="7165" y="2275"/>
                            </a:lnTo>
                            <a:lnTo>
                              <a:pt x="7110" y="2144"/>
                            </a:lnTo>
                            <a:lnTo>
                              <a:pt x="7296" y="2137"/>
                            </a:lnTo>
                            <a:lnTo>
                              <a:pt x="7472" y="2095"/>
                            </a:lnTo>
                            <a:cubicBezTo>
                              <a:pt x="7497" y="2085"/>
                              <a:pt x="7514" y="2059"/>
                              <a:pt x="7514" y="2031"/>
                            </a:cubicBezTo>
                            <a:cubicBezTo>
                              <a:pt x="7514" y="1939"/>
                              <a:pt x="7398" y="1910"/>
                              <a:pt x="7359" y="1991"/>
                            </a:cubicBezTo>
                            <a:lnTo>
                              <a:pt x="7180" y="1932"/>
                            </a:lnTo>
                            <a:lnTo>
                              <a:pt x="7115" y="1848"/>
                            </a:lnTo>
                            <a:lnTo>
                              <a:pt x="7171" y="1788"/>
                            </a:lnTo>
                            <a:lnTo>
                              <a:pt x="7154" y="1702"/>
                            </a:lnTo>
                            <a:lnTo>
                              <a:pt x="7197" y="1532"/>
                            </a:lnTo>
                            <a:lnTo>
                              <a:pt x="7001" y="1616"/>
                            </a:lnTo>
                            <a:lnTo>
                              <a:pt x="6874" y="1710"/>
                            </a:lnTo>
                            <a:lnTo>
                              <a:pt x="6760" y="1730"/>
                            </a:lnTo>
                            <a:lnTo>
                              <a:pt x="6767" y="1582"/>
                            </a:lnTo>
                            <a:lnTo>
                              <a:pt x="6704" y="1510"/>
                            </a:lnTo>
                            <a:lnTo>
                              <a:pt x="6683" y="1398"/>
                            </a:lnTo>
                            <a:lnTo>
                              <a:pt x="6811" y="1298"/>
                            </a:lnTo>
                            <a:lnTo>
                              <a:pt x="6911" y="1176"/>
                            </a:lnTo>
                            <a:lnTo>
                              <a:pt x="6929" y="1048"/>
                            </a:lnTo>
                            <a:lnTo>
                              <a:pt x="6901" y="918"/>
                            </a:lnTo>
                            <a:lnTo>
                              <a:pt x="6982" y="827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2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8" name="iSľiḍé">
                        <a:extLst>
                          <a:ext uri="{FF2B5EF4-FFF2-40B4-BE49-F238E27FC236}">
                            <a16:creationId xmlns:a16="http://schemas.microsoft.com/office/drawing/2014/main" id="{13598C6F-883F-446E-B910-78F73F98E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1724" y="1477330"/>
                        <a:ext cx="79062" cy="7066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8384" y="2101"/>
                            </a:moveTo>
                            <a:lnTo>
                              <a:pt x="0" y="10018"/>
                            </a:lnTo>
                            <a:lnTo>
                              <a:pt x="1924" y="21600"/>
                            </a:lnTo>
                            <a:lnTo>
                              <a:pt x="9832" y="12960"/>
                            </a:lnTo>
                            <a:lnTo>
                              <a:pt x="21600" y="0"/>
                            </a:lnTo>
                            <a:lnTo>
                              <a:pt x="8384" y="210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9" name="ï$lïḋe">
                        <a:extLst>
                          <a:ext uri="{FF2B5EF4-FFF2-40B4-BE49-F238E27FC236}">
                            <a16:creationId xmlns:a16="http://schemas.microsoft.com/office/drawing/2014/main" id="{D537475F-C4AD-4A7A-B44F-B06373A97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1885" y="2112953"/>
                        <a:ext cx="39439" cy="4601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4695" y="0"/>
                            </a:moveTo>
                            <a:lnTo>
                              <a:pt x="2150" y="1966"/>
                            </a:lnTo>
                            <a:lnTo>
                              <a:pt x="0" y="14899"/>
                            </a:lnTo>
                            <a:lnTo>
                              <a:pt x="13781" y="21600"/>
                            </a:lnTo>
                            <a:lnTo>
                              <a:pt x="21600" y="8558"/>
                            </a:lnTo>
                            <a:lnTo>
                              <a:pt x="14695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0" name="išlîḋè">
                        <a:extLst>
                          <a:ext uri="{FF2B5EF4-FFF2-40B4-BE49-F238E27FC236}">
                            <a16:creationId xmlns:a16="http://schemas.microsoft.com/office/drawing/2014/main" id="{1CE034FA-BD31-4310-B189-45378CA6F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5751" y="1841904"/>
                        <a:ext cx="68286" cy="107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311" y="1188"/>
                            </a:moveTo>
                            <a:lnTo>
                              <a:pt x="2903" y="3754"/>
                            </a:lnTo>
                            <a:lnTo>
                              <a:pt x="6906" y="9918"/>
                            </a:lnTo>
                            <a:lnTo>
                              <a:pt x="0" y="19975"/>
                            </a:lnTo>
                            <a:lnTo>
                              <a:pt x="8431" y="21600"/>
                            </a:lnTo>
                            <a:lnTo>
                              <a:pt x="15976" y="18316"/>
                            </a:lnTo>
                            <a:lnTo>
                              <a:pt x="18572" y="10244"/>
                            </a:lnTo>
                            <a:lnTo>
                              <a:pt x="21600" y="5318"/>
                            </a:lnTo>
                            <a:lnTo>
                              <a:pt x="19816" y="0"/>
                            </a:lnTo>
                            <a:lnTo>
                              <a:pt x="11311" y="118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1" name="îşľídè">
                        <a:extLst>
                          <a:ext uri="{FF2B5EF4-FFF2-40B4-BE49-F238E27FC236}">
                            <a16:creationId xmlns:a16="http://schemas.microsoft.com/office/drawing/2014/main" id="{4B719562-8022-4ED6-ACA3-42FE001971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3371" y="1927258"/>
                        <a:ext cx="43087" cy="5030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701" y="0"/>
                            </a:moveTo>
                            <a:lnTo>
                              <a:pt x="2286" y="8809"/>
                            </a:lnTo>
                            <a:lnTo>
                              <a:pt x="0" y="21600"/>
                            </a:lnTo>
                            <a:lnTo>
                              <a:pt x="15560" y="16644"/>
                            </a:lnTo>
                            <a:lnTo>
                              <a:pt x="21600" y="3209"/>
                            </a:lnTo>
                            <a:lnTo>
                              <a:pt x="9701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2" name="îsḻíḓè">
                        <a:extLst>
                          <a:ext uri="{FF2B5EF4-FFF2-40B4-BE49-F238E27FC236}">
                            <a16:creationId xmlns:a16="http://schemas.microsoft.com/office/drawing/2014/main" id="{AA5712A9-33B2-44FF-B577-591900E4C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4346" y="671190"/>
                        <a:ext cx="35418" cy="485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7459" y="0"/>
                            </a:moveTo>
                            <a:lnTo>
                              <a:pt x="0" y="7565"/>
                            </a:lnTo>
                            <a:lnTo>
                              <a:pt x="9131" y="21600"/>
                            </a:lnTo>
                            <a:lnTo>
                              <a:pt x="21600" y="15555"/>
                            </a:lnTo>
                            <a:lnTo>
                              <a:pt x="1745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3" name="îşḻíďé">
                        <a:extLst>
                          <a:ext uri="{FF2B5EF4-FFF2-40B4-BE49-F238E27FC236}">
                            <a16:creationId xmlns:a16="http://schemas.microsoft.com/office/drawing/2014/main" id="{3619E5EE-DBFB-47BF-B337-485A85212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0360" y="737340"/>
                        <a:ext cx="40834" cy="3832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589" y="0"/>
                            </a:moveTo>
                            <a:lnTo>
                              <a:pt x="0" y="7324"/>
                            </a:lnTo>
                            <a:lnTo>
                              <a:pt x="11835" y="21600"/>
                            </a:lnTo>
                            <a:lnTo>
                              <a:pt x="21600" y="7437"/>
                            </a:lnTo>
                            <a:lnTo>
                              <a:pt x="958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4" name="îSlíḓé">
                        <a:extLst>
                          <a:ext uri="{FF2B5EF4-FFF2-40B4-BE49-F238E27FC236}">
                            <a16:creationId xmlns:a16="http://schemas.microsoft.com/office/drawing/2014/main" id="{17FF9A8F-A45C-4730-BB62-CC84B5D4D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0555" y="2843631"/>
                        <a:ext cx="84940" cy="688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2863" y="1314"/>
                            </a:moveTo>
                            <a:lnTo>
                              <a:pt x="3082" y="0"/>
                            </a:lnTo>
                            <a:lnTo>
                              <a:pt x="0" y="13744"/>
                            </a:lnTo>
                            <a:lnTo>
                              <a:pt x="4388" y="21412"/>
                            </a:lnTo>
                            <a:lnTo>
                              <a:pt x="16385" y="21600"/>
                            </a:lnTo>
                            <a:lnTo>
                              <a:pt x="21600" y="6584"/>
                            </a:lnTo>
                            <a:lnTo>
                              <a:pt x="12863" y="131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5" name="iSlîdê">
                        <a:extLst>
                          <a:ext uri="{FF2B5EF4-FFF2-40B4-BE49-F238E27FC236}">
                            <a16:creationId xmlns:a16="http://schemas.microsoft.com/office/drawing/2014/main" id="{048D76B5-4DB7-472F-8074-6BC41BC937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3937" y="2851496"/>
                        <a:ext cx="53883" cy="924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691" y="0"/>
                            </a:moveTo>
                            <a:lnTo>
                              <a:pt x="0" y="3197"/>
                            </a:lnTo>
                            <a:lnTo>
                              <a:pt x="349" y="9792"/>
                            </a:lnTo>
                            <a:lnTo>
                              <a:pt x="3031" y="18244"/>
                            </a:lnTo>
                            <a:lnTo>
                              <a:pt x="15055" y="21600"/>
                            </a:lnTo>
                            <a:lnTo>
                              <a:pt x="21600" y="13149"/>
                            </a:lnTo>
                            <a:lnTo>
                              <a:pt x="17522" y="4680"/>
                            </a:lnTo>
                            <a:lnTo>
                              <a:pt x="10691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6" name="ï$1iḋè">
                        <a:extLst>
                          <a:ext uri="{FF2B5EF4-FFF2-40B4-BE49-F238E27FC236}">
                            <a16:creationId xmlns:a16="http://schemas.microsoft.com/office/drawing/2014/main" id="{C2FD2E94-0FB5-46AD-B621-8A99ACDF62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8381" y="3030377"/>
                        <a:ext cx="36369" cy="6015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9036" y="0"/>
                            </a:moveTo>
                            <a:lnTo>
                              <a:pt x="0" y="11875"/>
                            </a:lnTo>
                            <a:lnTo>
                              <a:pt x="4136" y="21600"/>
                            </a:lnTo>
                            <a:lnTo>
                              <a:pt x="17945" y="19175"/>
                            </a:lnTo>
                            <a:lnTo>
                              <a:pt x="21600" y="1742"/>
                            </a:lnTo>
                            <a:lnTo>
                              <a:pt x="903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7" name="ïṧ1ïḑè">
                        <a:extLst>
                          <a:ext uri="{FF2B5EF4-FFF2-40B4-BE49-F238E27FC236}">
                            <a16:creationId xmlns:a16="http://schemas.microsoft.com/office/drawing/2014/main" id="{24540951-7A9E-4CEC-AAE2-AD01C2183E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8113" y="2851239"/>
                        <a:ext cx="41036" cy="6743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910" y="0"/>
                            </a:moveTo>
                            <a:lnTo>
                              <a:pt x="880" y="2109"/>
                            </a:lnTo>
                            <a:lnTo>
                              <a:pt x="0" y="13088"/>
                            </a:lnTo>
                            <a:lnTo>
                              <a:pt x="7921" y="21600"/>
                            </a:lnTo>
                            <a:lnTo>
                              <a:pt x="21600" y="7612"/>
                            </a:lnTo>
                            <a:lnTo>
                              <a:pt x="1191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8" name="îṣļïḍè">
                        <a:extLst>
                          <a:ext uri="{FF2B5EF4-FFF2-40B4-BE49-F238E27FC236}">
                            <a16:creationId xmlns:a16="http://schemas.microsoft.com/office/drawing/2014/main" id="{8A4AB7E6-A676-4DF9-8929-E3D4FF18E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4657" y="2749387"/>
                        <a:ext cx="41186" cy="457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498" y="0"/>
                            </a:moveTo>
                            <a:lnTo>
                              <a:pt x="0" y="9289"/>
                            </a:lnTo>
                            <a:lnTo>
                              <a:pt x="7613" y="17722"/>
                            </a:lnTo>
                            <a:lnTo>
                              <a:pt x="19807" y="21600"/>
                            </a:lnTo>
                            <a:lnTo>
                              <a:pt x="21600" y="4514"/>
                            </a:lnTo>
                            <a:lnTo>
                              <a:pt x="349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69" name="íṧḻídè">
                        <a:extLst>
                          <a:ext uri="{FF2B5EF4-FFF2-40B4-BE49-F238E27FC236}">
                            <a16:creationId xmlns:a16="http://schemas.microsoft.com/office/drawing/2014/main" id="{3DC6088C-D1B3-4A74-8954-E177B221C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8943" y="5593945"/>
                        <a:ext cx="743838" cy="23275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0258" extrusionOk="0">
                            <a:moveTo>
                              <a:pt x="0" y="14220"/>
                            </a:moveTo>
                            <a:lnTo>
                              <a:pt x="613" y="10143"/>
                            </a:lnTo>
                            <a:lnTo>
                              <a:pt x="2247" y="6258"/>
                            </a:lnTo>
                            <a:lnTo>
                              <a:pt x="3538" y="5398"/>
                            </a:lnTo>
                            <a:lnTo>
                              <a:pt x="5022" y="3450"/>
                            </a:lnTo>
                            <a:lnTo>
                              <a:pt x="6054" y="2255"/>
                            </a:lnTo>
                            <a:lnTo>
                              <a:pt x="7558" y="1542"/>
                            </a:lnTo>
                            <a:lnTo>
                              <a:pt x="9385" y="0"/>
                            </a:lnTo>
                            <a:cubicBezTo>
                              <a:pt x="9830" y="32"/>
                              <a:pt x="10273" y="131"/>
                              <a:pt x="10715" y="295"/>
                            </a:cubicBezTo>
                            <a:cubicBezTo>
                              <a:pt x="11331" y="526"/>
                              <a:pt x="11942" y="884"/>
                              <a:pt x="12542" y="1369"/>
                            </a:cubicBezTo>
                            <a:lnTo>
                              <a:pt x="14366" y="1488"/>
                            </a:lnTo>
                            <a:lnTo>
                              <a:pt x="15018" y="2024"/>
                            </a:lnTo>
                            <a:cubicBezTo>
                              <a:pt x="15400" y="3033"/>
                              <a:pt x="15828" y="3875"/>
                              <a:pt x="16289" y="4524"/>
                            </a:cubicBezTo>
                            <a:cubicBezTo>
                              <a:pt x="16814" y="5262"/>
                              <a:pt x="17376" y="5742"/>
                              <a:pt x="17952" y="5944"/>
                            </a:cubicBezTo>
                            <a:lnTo>
                              <a:pt x="19084" y="6301"/>
                            </a:lnTo>
                            <a:lnTo>
                              <a:pt x="20389" y="7015"/>
                            </a:lnTo>
                            <a:lnTo>
                              <a:pt x="21600" y="8741"/>
                            </a:lnTo>
                            <a:lnTo>
                              <a:pt x="21441" y="11114"/>
                            </a:lnTo>
                            <a:lnTo>
                              <a:pt x="20766" y="12178"/>
                            </a:lnTo>
                            <a:lnTo>
                              <a:pt x="19161" y="13896"/>
                            </a:lnTo>
                            <a:lnTo>
                              <a:pt x="18031" y="15146"/>
                            </a:lnTo>
                            <a:cubicBezTo>
                              <a:pt x="17549" y="14608"/>
                              <a:pt x="17009" y="14808"/>
                              <a:pt x="16584" y="15681"/>
                            </a:cubicBezTo>
                            <a:cubicBezTo>
                              <a:pt x="16194" y="16484"/>
                              <a:pt x="15934" y="17809"/>
                              <a:pt x="15492" y="18345"/>
                            </a:cubicBezTo>
                            <a:cubicBezTo>
                              <a:pt x="15117" y="18799"/>
                              <a:pt x="14689" y="18593"/>
                              <a:pt x="14381" y="17809"/>
                            </a:cubicBezTo>
                            <a:lnTo>
                              <a:pt x="15053" y="13666"/>
                            </a:lnTo>
                            <a:lnTo>
                              <a:pt x="13847" y="14915"/>
                            </a:lnTo>
                            <a:cubicBezTo>
                              <a:pt x="13591" y="14965"/>
                              <a:pt x="13334" y="14965"/>
                              <a:pt x="13078" y="14915"/>
                            </a:cubicBezTo>
                            <a:cubicBezTo>
                              <a:pt x="12502" y="14804"/>
                              <a:pt x="11934" y="14443"/>
                              <a:pt x="11393" y="13844"/>
                            </a:cubicBezTo>
                            <a:lnTo>
                              <a:pt x="11097" y="11716"/>
                            </a:lnTo>
                            <a:lnTo>
                              <a:pt x="12539" y="11478"/>
                            </a:lnTo>
                            <a:lnTo>
                              <a:pt x="13155" y="9455"/>
                            </a:lnTo>
                            <a:lnTo>
                              <a:pt x="11789" y="9455"/>
                            </a:lnTo>
                            <a:lnTo>
                              <a:pt x="10226" y="11173"/>
                            </a:lnTo>
                            <a:lnTo>
                              <a:pt x="8997" y="10638"/>
                            </a:lnTo>
                            <a:lnTo>
                              <a:pt x="8109" y="9931"/>
                            </a:lnTo>
                            <a:lnTo>
                              <a:pt x="7039" y="9931"/>
                            </a:lnTo>
                            <a:lnTo>
                              <a:pt x="5391" y="9574"/>
                            </a:lnTo>
                            <a:cubicBezTo>
                              <a:pt x="5206" y="9574"/>
                              <a:pt x="5021" y="9574"/>
                              <a:pt x="4835" y="9574"/>
                            </a:cubicBezTo>
                            <a:cubicBezTo>
                              <a:pt x="4650" y="9574"/>
                              <a:pt x="4465" y="9574"/>
                              <a:pt x="4280" y="9574"/>
                            </a:cubicBezTo>
                            <a:lnTo>
                              <a:pt x="3270" y="12133"/>
                            </a:lnTo>
                            <a:lnTo>
                              <a:pt x="5669" y="11821"/>
                            </a:lnTo>
                            <a:lnTo>
                              <a:pt x="7258" y="14246"/>
                            </a:lnTo>
                            <a:lnTo>
                              <a:pt x="6069" y="15793"/>
                            </a:lnTo>
                            <a:lnTo>
                              <a:pt x="5237" y="16976"/>
                            </a:lnTo>
                            <a:cubicBezTo>
                              <a:pt x="5476" y="20061"/>
                              <a:pt x="4041" y="21600"/>
                              <a:pt x="3572" y="18761"/>
                            </a:cubicBezTo>
                            <a:cubicBezTo>
                              <a:pt x="3449" y="18015"/>
                              <a:pt x="3506" y="17140"/>
                              <a:pt x="3453" y="16328"/>
                            </a:cubicBezTo>
                            <a:cubicBezTo>
                              <a:pt x="3385" y="15280"/>
                              <a:pt x="3140" y="14398"/>
                              <a:pt x="2798" y="14127"/>
                            </a:cubicBezTo>
                            <a:cubicBezTo>
                              <a:pt x="2476" y="13872"/>
                              <a:pt x="2134" y="14221"/>
                              <a:pt x="1932" y="15012"/>
                            </a:cubicBezTo>
                            <a:lnTo>
                              <a:pt x="1279" y="15719"/>
                            </a:lnTo>
                            <a:lnTo>
                              <a:pt x="108" y="16433"/>
                            </a:lnTo>
                            <a:lnTo>
                              <a:pt x="0" y="1422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0" name="íṡlïdê">
                        <a:extLst>
                          <a:ext uri="{FF2B5EF4-FFF2-40B4-BE49-F238E27FC236}">
                            <a16:creationId xmlns:a16="http://schemas.microsoft.com/office/drawing/2014/main" id="{0E6C52B7-5A15-4E2B-A4EA-5E481F45A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0781" y="5851724"/>
                        <a:ext cx="177716" cy="7855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450" h="21213" extrusionOk="0">
                            <a:moveTo>
                              <a:pt x="9324" y="5830"/>
                            </a:moveTo>
                            <a:lnTo>
                              <a:pt x="4847" y="6015"/>
                            </a:lnTo>
                            <a:lnTo>
                              <a:pt x="0" y="9579"/>
                            </a:lnTo>
                            <a:lnTo>
                              <a:pt x="5079" y="21213"/>
                            </a:lnTo>
                            <a:lnTo>
                              <a:pt x="12286" y="21213"/>
                            </a:lnTo>
                            <a:lnTo>
                              <a:pt x="15990" y="15119"/>
                            </a:lnTo>
                            <a:lnTo>
                              <a:pt x="21426" y="10133"/>
                            </a:lnTo>
                            <a:cubicBezTo>
                              <a:pt x="21600" y="6572"/>
                              <a:pt x="20830" y="3110"/>
                              <a:pt x="19456" y="1272"/>
                            </a:cubicBezTo>
                            <a:cubicBezTo>
                              <a:pt x="18408" y="-129"/>
                              <a:pt x="17133" y="-387"/>
                              <a:pt x="15990" y="571"/>
                            </a:cubicBezTo>
                            <a:lnTo>
                              <a:pt x="9324" y="583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1" name="išḻiḍè">
                        <a:extLst>
                          <a:ext uri="{FF2B5EF4-FFF2-40B4-BE49-F238E27FC236}">
                            <a16:creationId xmlns:a16="http://schemas.microsoft.com/office/drawing/2014/main" id="{2C7ED4C4-AE61-4F34-90F3-2F4B898CC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0859" y="5814497"/>
                        <a:ext cx="64575" cy="3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636" y="668"/>
                            </a:moveTo>
                            <a:lnTo>
                              <a:pt x="0" y="6733"/>
                            </a:lnTo>
                            <a:lnTo>
                              <a:pt x="107" y="21600"/>
                            </a:lnTo>
                            <a:lnTo>
                              <a:pt x="16082" y="14778"/>
                            </a:lnTo>
                            <a:lnTo>
                              <a:pt x="21600" y="0"/>
                            </a:lnTo>
                            <a:lnTo>
                              <a:pt x="10636" y="66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2" name="iṥḷîḍe">
                        <a:extLst>
                          <a:ext uri="{FF2B5EF4-FFF2-40B4-BE49-F238E27FC236}">
                            <a16:creationId xmlns:a16="http://schemas.microsoft.com/office/drawing/2014/main" id="{75EFFF1E-6A3E-40F1-9286-77ADACEC31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26488" y="5850585"/>
                        <a:ext cx="56116" cy="4374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8390" y="0"/>
                            </a:moveTo>
                            <a:lnTo>
                              <a:pt x="0" y="9116"/>
                            </a:lnTo>
                            <a:lnTo>
                              <a:pt x="4193" y="21600"/>
                            </a:lnTo>
                            <a:lnTo>
                              <a:pt x="16108" y="16535"/>
                            </a:lnTo>
                            <a:lnTo>
                              <a:pt x="21600" y="3705"/>
                            </a:lnTo>
                            <a:lnTo>
                              <a:pt x="839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3" name="îṣľïḓe">
                        <a:extLst>
                          <a:ext uri="{FF2B5EF4-FFF2-40B4-BE49-F238E27FC236}">
                            <a16:creationId xmlns:a16="http://schemas.microsoft.com/office/drawing/2014/main" id="{DBBDBDA5-5879-4C26-943C-3926E92C1F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1389" y="5301378"/>
                        <a:ext cx="317624" cy="2483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432" h="21600" extrusionOk="0">
                            <a:moveTo>
                              <a:pt x="2011" y="2763"/>
                            </a:moveTo>
                            <a:lnTo>
                              <a:pt x="4225" y="2050"/>
                            </a:lnTo>
                            <a:lnTo>
                              <a:pt x="4801" y="0"/>
                            </a:lnTo>
                            <a:lnTo>
                              <a:pt x="6317" y="125"/>
                            </a:lnTo>
                            <a:lnTo>
                              <a:pt x="8486" y="894"/>
                            </a:lnTo>
                            <a:lnTo>
                              <a:pt x="10100" y="2559"/>
                            </a:lnTo>
                            <a:lnTo>
                              <a:pt x="8722" y="6602"/>
                            </a:lnTo>
                            <a:lnTo>
                              <a:pt x="11161" y="8200"/>
                            </a:lnTo>
                            <a:lnTo>
                              <a:pt x="13007" y="8319"/>
                            </a:lnTo>
                            <a:lnTo>
                              <a:pt x="13745" y="10578"/>
                            </a:lnTo>
                            <a:lnTo>
                              <a:pt x="15077" y="11225"/>
                            </a:lnTo>
                            <a:lnTo>
                              <a:pt x="17845" y="12109"/>
                            </a:lnTo>
                            <a:lnTo>
                              <a:pt x="18814" y="14361"/>
                            </a:lnTo>
                            <a:lnTo>
                              <a:pt x="20924" y="15179"/>
                            </a:lnTo>
                            <a:lnTo>
                              <a:pt x="20094" y="17141"/>
                            </a:lnTo>
                            <a:lnTo>
                              <a:pt x="21063" y="18984"/>
                            </a:lnTo>
                            <a:lnTo>
                              <a:pt x="21432" y="21481"/>
                            </a:lnTo>
                            <a:lnTo>
                              <a:pt x="19691" y="21600"/>
                            </a:lnTo>
                            <a:lnTo>
                              <a:pt x="16507" y="19638"/>
                            </a:lnTo>
                            <a:lnTo>
                              <a:pt x="14345" y="20174"/>
                            </a:lnTo>
                            <a:lnTo>
                              <a:pt x="12228" y="16190"/>
                            </a:lnTo>
                            <a:lnTo>
                              <a:pt x="15504" y="15714"/>
                            </a:lnTo>
                            <a:lnTo>
                              <a:pt x="18272" y="17081"/>
                            </a:lnTo>
                            <a:lnTo>
                              <a:pt x="16427" y="13878"/>
                            </a:lnTo>
                            <a:lnTo>
                              <a:pt x="14212" y="12986"/>
                            </a:lnTo>
                            <a:lnTo>
                              <a:pt x="12389" y="13150"/>
                            </a:lnTo>
                            <a:lnTo>
                              <a:pt x="10313" y="11077"/>
                            </a:lnTo>
                            <a:lnTo>
                              <a:pt x="8618" y="8468"/>
                            </a:lnTo>
                            <a:lnTo>
                              <a:pt x="7107" y="8118"/>
                            </a:lnTo>
                            <a:lnTo>
                              <a:pt x="6143" y="6878"/>
                            </a:lnTo>
                            <a:lnTo>
                              <a:pt x="5867" y="5153"/>
                            </a:lnTo>
                            <a:lnTo>
                              <a:pt x="3796" y="6045"/>
                            </a:lnTo>
                            <a:lnTo>
                              <a:pt x="1818" y="6937"/>
                            </a:lnTo>
                            <a:cubicBezTo>
                              <a:pt x="1194" y="7473"/>
                              <a:pt x="346" y="7126"/>
                              <a:pt x="77" y="6223"/>
                            </a:cubicBezTo>
                            <a:cubicBezTo>
                              <a:pt x="-168" y="5402"/>
                              <a:pt x="194" y="4488"/>
                              <a:pt x="854" y="4261"/>
                            </a:cubicBezTo>
                            <a:lnTo>
                              <a:pt x="2011" y="2763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4" name="ïśļiḍè">
                        <a:extLst>
                          <a:ext uri="{FF2B5EF4-FFF2-40B4-BE49-F238E27FC236}">
                            <a16:creationId xmlns:a16="http://schemas.microsoft.com/office/drawing/2014/main" id="{708EE42B-B460-4A3E-AF7D-E69A3571E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4535" y="5401105"/>
                        <a:ext cx="82146" cy="1489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7232" y="0"/>
                            </a:moveTo>
                            <a:lnTo>
                              <a:pt x="6579" y="4363"/>
                            </a:lnTo>
                            <a:lnTo>
                              <a:pt x="409" y="9021"/>
                            </a:lnTo>
                            <a:lnTo>
                              <a:pt x="0" y="12293"/>
                            </a:lnTo>
                            <a:lnTo>
                              <a:pt x="4904" y="15849"/>
                            </a:lnTo>
                            <a:lnTo>
                              <a:pt x="12094" y="19320"/>
                            </a:lnTo>
                            <a:lnTo>
                              <a:pt x="17646" y="21600"/>
                            </a:lnTo>
                            <a:lnTo>
                              <a:pt x="21600" y="18031"/>
                            </a:lnTo>
                            <a:lnTo>
                              <a:pt x="21600" y="12392"/>
                            </a:lnTo>
                            <a:lnTo>
                              <a:pt x="18545" y="9529"/>
                            </a:lnTo>
                            <a:lnTo>
                              <a:pt x="15016" y="6393"/>
                            </a:lnTo>
                            <a:lnTo>
                              <a:pt x="14499" y="3531"/>
                            </a:lnTo>
                            <a:lnTo>
                              <a:pt x="7232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5" name="ïṩ1ïḓê">
                        <a:extLst>
                          <a:ext uri="{FF2B5EF4-FFF2-40B4-BE49-F238E27FC236}">
                            <a16:creationId xmlns:a16="http://schemas.microsoft.com/office/drawing/2014/main" id="{7C5AD036-26F9-48BE-B162-4276E920B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6924" y="5497159"/>
                        <a:ext cx="56079" cy="9372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973" h="21211" extrusionOk="0">
                            <a:moveTo>
                              <a:pt x="11293" y="0"/>
                            </a:moveTo>
                            <a:lnTo>
                              <a:pt x="6627" y="5552"/>
                            </a:lnTo>
                            <a:lnTo>
                              <a:pt x="112" y="8400"/>
                            </a:lnTo>
                            <a:lnTo>
                              <a:pt x="0" y="15188"/>
                            </a:lnTo>
                            <a:lnTo>
                              <a:pt x="4724" y="20914"/>
                            </a:lnTo>
                            <a:cubicBezTo>
                              <a:pt x="8686" y="21600"/>
                              <a:pt x="12952" y="21081"/>
                              <a:pt x="16167" y="19521"/>
                            </a:cubicBezTo>
                            <a:cubicBezTo>
                              <a:pt x="19834" y="17742"/>
                              <a:pt x="21600" y="14892"/>
                              <a:pt x="20771" y="12093"/>
                            </a:cubicBezTo>
                            <a:lnTo>
                              <a:pt x="18469" y="3584"/>
                            </a:lnTo>
                            <a:lnTo>
                              <a:pt x="11293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6" name="işḷiḓê">
                        <a:extLst>
                          <a:ext uri="{FF2B5EF4-FFF2-40B4-BE49-F238E27FC236}">
                            <a16:creationId xmlns:a16="http://schemas.microsoft.com/office/drawing/2014/main" id="{D3EDEDE2-E7C0-4F22-ADA2-3488DF3C2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6327" y="5532384"/>
                        <a:ext cx="116920" cy="583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516" h="20408" extrusionOk="0">
                            <a:moveTo>
                              <a:pt x="4937" y="0"/>
                            </a:moveTo>
                            <a:lnTo>
                              <a:pt x="649" y="3882"/>
                            </a:lnTo>
                            <a:lnTo>
                              <a:pt x="0" y="17047"/>
                            </a:lnTo>
                            <a:lnTo>
                              <a:pt x="5619" y="16300"/>
                            </a:lnTo>
                            <a:lnTo>
                              <a:pt x="11978" y="14148"/>
                            </a:lnTo>
                            <a:cubicBezTo>
                              <a:pt x="12597" y="18932"/>
                              <a:pt x="15156" y="21600"/>
                              <a:pt x="17481" y="19887"/>
                            </a:cubicBezTo>
                            <a:cubicBezTo>
                              <a:pt x="21175" y="17165"/>
                              <a:pt x="21600" y="7095"/>
                              <a:pt x="18187" y="3182"/>
                            </a:cubicBezTo>
                            <a:lnTo>
                              <a:pt x="13868" y="313"/>
                            </a:lnTo>
                            <a:lnTo>
                              <a:pt x="4937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7" name="íṥliḓê">
                        <a:extLst>
                          <a:ext uri="{FF2B5EF4-FFF2-40B4-BE49-F238E27FC236}">
                            <a16:creationId xmlns:a16="http://schemas.microsoft.com/office/drawing/2014/main" id="{FF86C805-1B09-44EB-AAEA-E88F3E4AC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5972" y="5590926"/>
                        <a:ext cx="71504" cy="6131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456" extrusionOk="0">
                            <a:moveTo>
                              <a:pt x="12529" y="0"/>
                            </a:moveTo>
                            <a:lnTo>
                              <a:pt x="9020" y="6402"/>
                            </a:lnTo>
                            <a:lnTo>
                              <a:pt x="0" y="10890"/>
                            </a:lnTo>
                            <a:lnTo>
                              <a:pt x="1726" y="19983"/>
                            </a:lnTo>
                            <a:cubicBezTo>
                              <a:pt x="4112" y="21109"/>
                              <a:pt x="6687" y="21600"/>
                              <a:pt x="9259" y="21419"/>
                            </a:cubicBezTo>
                            <a:cubicBezTo>
                              <a:pt x="14047" y="21082"/>
                              <a:pt x="18507" y="18488"/>
                              <a:pt x="21600" y="14240"/>
                            </a:cubicBezTo>
                            <a:lnTo>
                              <a:pt x="1252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8" name="îṧlîḓé">
                        <a:extLst>
                          <a:ext uri="{FF2B5EF4-FFF2-40B4-BE49-F238E27FC236}">
                            <a16:creationId xmlns:a16="http://schemas.microsoft.com/office/drawing/2014/main" id="{75B45BEC-6B87-41A4-B648-4CB2362E0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2425" y="5573150"/>
                        <a:ext cx="36293" cy="5008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532" y="0"/>
                            </a:moveTo>
                            <a:lnTo>
                              <a:pt x="0" y="8076"/>
                            </a:lnTo>
                            <a:lnTo>
                              <a:pt x="7701" y="21600"/>
                            </a:lnTo>
                            <a:lnTo>
                              <a:pt x="21600" y="12165"/>
                            </a:lnTo>
                            <a:lnTo>
                              <a:pt x="10532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79" name="ïṩļiďê">
                        <a:extLst>
                          <a:ext uri="{FF2B5EF4-FFF2-40B4-BE49-F238E27FC236}">
                            <a16:creationId xmlns:a16="http://schemas.microsoft.com/office/drawing/2014/main" id="{3FD1823C-47D4-49CE-BC30-A35B222662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6593" y="5613963"/>
                        <a:ext cx="403114" cy="23800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442" h="21600" extrusionOk="0">
                            <a:moveTo>
                              <a:pt x="10688" y="2269"/>
                            </a:moveTo>
                            <a:lnTo>
                              <a:pt x="8365" y="5138"/>
                            </a:lnTo>
                            <a:lnTo>
                              <a:pt x="6581" y="4846"/>
                            </a:lnTo>
                            <a:lnTo>
                              <a:pt x="5179" y="5025"/>
                            </a:lnTo>
                            <a:lnTo>
                              <a:pt x="3513" y="7003"/>
                            </a:lnTo>
                            <a:lnTo>
                              <a:pt x="2812" y="9539"/>
                            </a:lnTo>
                            <a:lnTo>
                              <a:pt x="3993" y="10283"/>
                            </a:lnTo>
                            <a:lnTo>
                              <a:pt x="4866" y="12828"/>
                            </a:lnTo>
                            <a:lnTo>
                              <a:pt x="3561" y="14674"/>
                            </a:lnTo>
                            <a:lnTo>
                              <a:pt x="3379" y="16597"/>
                            </a:lnTo>
                            <a:lnTo>
                              <a:pt x="907" y="17342"/>
                            </a:lnTo>
                            <a:lnTo>
                              <a:pt x="0" y="20483"/>
                            </a:lnTo>
                            <a:lnTo>
                              <a:pt x="1965" y="21600"/>
                            </a:lnTo>
                            <a:cubicBezTo>
                              <a:pt x="2527" y="21022"/>
                              <a:pt x="3095" y="20464"/>
                              <a:pt x="3670" y="19925"/>
                            </a:cubicBezTo>
                            <a:cubicBezTo>
                              <a:pt x="4635" y="19021"/>
                              <a:pt x="5617" y="18172"/>
                              <a:pt x="6616" y="17381"/>
                            </a:cubicBezTo>
                            <a:cubicBezTo>
                              <a:pt x="6992" y="15657"/>
                              <a:pt x="8163" y="14875"/>
                              <a:pt x="9125" y="15705"/>
                            </a:cubicBezTo>
                            <a:cubicBezTo>
                              <a:pt x="9895" y="16371"/>
                              <a:pt x="10265" y="17898"/>
                              <a:pt x="9993" y="19297"/>
                            </a:cubicBezTo>
                            <a:lnTo>
                              <a:pt x="11916" y="15876"/>
                            </a:lnTo>
                            <a:cubicBezTo>
                              <a:pt x="11807" y="14699"/>
                              <a:pt x="12006" y="13499"/>
                              <a:pt x="12461" y="12595"/>
                            </a:cubicBezTo>
                            <a:cubicBezTo>
                              <a:pt x="13240" y="11050"/>
                              <a:pt x="14550" y="10660"/>
                              <a:pt x="15589" y="11665"/>
                            </a:cubicBezTo>
                            <a:lnTo>
                              <a:pt x="18025" y="8500"/>
                            </a:lnTo>
                            <a:cubicBezTo>
                              <a:pt x="18812" y="9933"/>
                              <a:pt x="20144" y="9933"/>
                              <a:pt x="20930" y="8500"/>
                            </a:cubicBezTo>
                            <a:cubicBezTo>
                              <a:pt x="21483" y="7493"/>
                              <a:pt x="21600" y="5997"/>
                              <a:pt x="21221" y="4778"/>
                            </a:cubicBezTo>
                            <a:lnTo>
                              <a:pt x="16857" y="0"/>
                            </a:lnTo>
                            <a:cubicBezTo>
                              <a:pt x="16003" y="558"/>
                              <a:pt x="15155" y="1138"/>
                              <a:pt x="14311" y="1740"/>
                            </a:cubicBezTo>
                            <a:cubicBezTo>
                              <a:pt x="13470" y="2341"/>
                              <a:pt x="12633" y="2964"/>
                              <a:pt x="11802" y="3609"/>
                            </a:cubicBezTo>
                            <a:lnTo>
                              <a:pt x="10688" y="2269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80" name="ísľîde">
                        <a:extLst>
                          <a:ext uri="{FF2B5EF4-FFF2-40B4-BE49-F238E27FC236}">
                            <a16:creationId xmlns:a16="http://schemas.microsoft.com/office/drawing/2014/main" id="{DEB4D54E-D363-419B-AA15-6CF7091DE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1374" y="5634611"/>
                        <a:ext cx="96397" cy="6234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3916" y="0"/>
                            </a:moveTo>
                            <a:lnTo>
                              <a:pt x="7327" y="1214"/>
                            </a:lnTo>
                            <a:lnTo>
                              <a:pt x="0" y="10763"/>
                            </a:lnTo>
                            <a:lnTo>
                              <a:pt x="5173" y="21600"/>
                            </a:lnTo>
                            <a:lnTo>
                              <a:pt x="16698" y="11889"/>
                            </a:lnTo>
                            <a:lnTo>
                              <a:pt x="21600" y="6440"/>
                            </a:lnTo>
                            <a:lnTo>
                              <a:pt x="1391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81" name="íśḻïḍé">
                        <a:extLst>
                          <a:ext uri="{FF2B5EF4-FFF2-40B4-BE49-F238E27FC236}">
                            <a16:creationId xmlns:a16="http://schemas.microsoft.com/office/drawing/2014/main" id="{8136B78E-F313-4F43-8AB4-C0B43AE2D4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28164" y="7085119"/>
                        <a:ext cx="187193" cy="1038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918" h="21600" extrusionOk="0">
                            <a:moveTo>
                              <a:pt x="9444" y="0"/>
                            </a:moveTo>
                            <a:cubicBezTo>
                              <a:pt x="8750" y="158"/>
                              <a:pt x="8056" y="316"/>
                              <a:pt x="7362" y="474"/>
                            </a:cubicBezTo>
                            <a:cubicBezTo>
                              <a:pt x="6669" y="632"/>
                              <a:pt x="5975" y="790"/>
                              <a:pt x="5281" y="948"/>
                            </a:cubicBezTo>
                            <a:lnTo>
                              <a:pt x="0" y="7666"/>
                            </a:lnTo>
                            <a:lnTo>
                              <a:pt x="1291" y="12904"/>
                            </a:lnTo>
                            <a:lnTo>
                              <a:pt x="730" y="18969"/>
                            </a:lnTo>
                            <a:lnTo>
                              <a:pt x="4168" y="21600"/>
                            </a:lnTo>
                            <a:lnTo>
                              <a:pt x="6919" y="17642"/>
                            </a:lnTo>
                            <a:lnTo>
                              <a:pt x="11708" y="14231"/>
                            </a:lnTo>
                            <a:lnTo>
                              <a:pt x="14649" y="18187"/>
                            </a:lnTo>
                            <a:cubicBezTo>
                              <a:pt x="15852" y="19903"/>
                              <a:pt x="17488" y="20126"/>
                              <a:pt x="18814" y="18756"/>
                            </a:cubicBezTo>
                            <a:cubicBezTo>
                              <a:pt x="21018" y="16477"/>
                              <a:pt x="21600" y="11064"/>
                              <a:pt x="20036" y="7382"/>
                            </a:cubicBezTo>
                            <a:lnTo>
                              <a:pt x="10281" y="7951"/>
                            </a:lnTo>
                            <a:lnTo>
                              <a:pt x="9444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82" name="íṣḷîḍe">
                        <a:extLst>
                          <a:ext uri="{FF2B5EF4-FFF2-40B4-BE49-F238E27FC236}">
                            <a16:creationId xmlns:a16="http://schemas.microsoft.com/office/drawing/2014/main" id="{D7749F68-206C-4064-83E4-0BB5D09077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491" y="4250061"/>
                        <a:ext cx="145613" cy="3722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0" y="258"/>
                            </a:moveTo>
                            <a:lnTo>
                              <a:pt x="6998" y="0"/>
                            </a:lnTo>
                            <a:lnTo>
                              <a:pt x="7417" y="2219"/>
                            </a:lnTo>
                            <a:lnTo>
                              <a:pt x="11745" y="4335"/>
                            </a:lnTo>
                            <a:lnTo>
                              <a:pt x="14449" y="6610"/>
                            </a:lnTo>
                            <a:lnTo>
                              <a:pt x="16072" y="9777"/>
                            </a:lnTo>
                            <a:lnTo>
                              <a:pt x="16207" y="11728"/>
                            </a:lnTo>
                            <a:lnTo>
                              <a:pt x="18084" y="13467"/>
                            </a:lnTo>
                            <a:lnTo>
                              <a:pt x="18084" y="15319"/>
                            </a:lnTo>
                            <a:lnTo>
                              <a:pt x="20112" y="18168"/>
                            </a:lnTo>
                            <a:lnTo>
                              <a:pt x="21600" y="20602"/>
                            </a:lnTo>
                            <a:lnTo>
                              <a:pt x="17948" y="21600"/>
                            </a:lnTo>
                            <a:lnTo>
                              <a:pt x="14905" y="18863"/>
                            </a:lnTo>
                            <a:lnTo>
                              <a:pt x="13687" y="14313"/>
                            </a:lnTo>
                            <a:cubicBezTo>
                              <a:pt x="12597" y="13444"/>
                              <a:pt x="11654" y="12547"/>
                              <a:pt x="10865" y="11629"/>
                            </a:cubicBezTo>
                            <a:cubicBezTo>
                              <a:pt x="10077" y="10711"/>
                              <a:pt x="9445" y="9775"/>
                              <a:pt x="8972" y="8825"/>
                            </a:cubicBezTo>
                            <a:lnTo>
                              <a:pt x="7501" y="6299"/>
                            </a:lnTo>
                            <a:lnTo>
                              <a:pt x="5522" y="3819"/>
                            </a:lnTo>
                            <a:lnTo>
                              <a:pt x="0" y="25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defTabSz="457148">
                          <a:defRPr sz="8400" cap="none">
                            <a:solidFill>
                              <a:srgbClr val="070707"/>
                            </a:solidFill>
                          </a:defRPr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32" name="ïşľîḍé">
                    <a:extLst>
                      <a:ext uri="{FF2B5EF4-FFF2-40B4-BE49-F238E27FC236}">
                        <a16:creationId xmlns:a16="http://schemas.microsoft.com/office/drawing/2014/main" id="{736B8DA0-CF10-42B8-A098-8876D7706D1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522768" cy="14522768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DCDEE0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71437" tIns="71437" rIns="71437" bIns="71437" numCol="1" anchor="ctr">
                    <a:noAutofit/>
                  </a:bodyPr>
                  <a:lstStyle/>
                  <a:p>
                    <a:pPr algn="ctr">
                      <a:defRPr sz="3200" cap="none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3" name="iśļîďe">
                    <a:extLst>
                      <a:ext uri="{FF2B5EF4-FFF2-40B4-BE49-F238E27FC236}">
                        <a16:creationId xmlns:a16="http://schemas.microsoft.com/office/drawing/2014/main" id="{7A878A92-2950-413F-8DAE-16B550BA5489}"/>
                      </a:ext>
                    </a:extLst>
                  </p:cNvPr>
                  <p:cNvSpPr/>
                  <p:nvPr/>
                </p:nvSpPr>
                <p:spPr>
                  <a:xfrm>
                    <a:off x="1044416" y="1044416"/>
                    <a:ext cx="12433936" cy="12433936"/>
                  </a:xfrm>
                  <a:prstGeom prst="ellipse">
                    <a:avLst/>
                  </a:prstGeom>
                  <a:noFill/>
                  <a:ln w="25400" cap="flat">
                    <a:solidFill>
                      <a:srgbClr val="A6AAA9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71437" tIns="71437" rIns="71437" bIns="71437" numCol="1" anchor="ctr">
                    <a:noAutofit/>
                  </a:bodyPr>
                  <a:lstStyle/>
                  <a:p>
                    <a:pPr algn="ctr">
                      <a:defRPr sz="3200" cap="none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22" name="iš1ïḑé">
                  <a:extLst>
                    <a:ext uri="{FF2B5EF4-FFF2-40B4-BE49-F238E27FC236}">
                      <a16:creationId xmlns:a16="http://schemas.microsoft.com/office/drawing/2014/main" id="{89FA9179-CF9D-4E32-A4E8-562821C1C57D}"/>
                    </a:ext>
                  </a:extLst>
                </p:cNvPr>
                <p:cNvSpPr/>
                <p:nvPr/>
              </p:nvSpPr>
              <p:spPr>
                <a:xfrm>
                  <a:off x="4300367" y="10222532"/>
                  <a:ext cx="653614" cy="9310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3" name="íṧľiḑè">
                  <a:extLst>
                    <a:ext uri="{FF2B5EF4-FFF2-40B4-BE49-F238E27FC236}">
                      <a16:creationId xmlns:a16="http://schemas.microsoft.com/office/drawing/2014/main" id="{ED0AD86A-5B3D-44F7-8AA6-CBB060E48BC1}"/>
                    </a:ext>
                  </a:extLst>
                </p:cNvPr>
                <p:cNvSpPr/>
                <p:nvPr/>
              </p:nvSpPr>
              <p:spPr>
                <a:xfrm>
                  <a:off x="1218357" y="8586048"/>
                  <a:ext cx="486517" cy="6930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4" name="iṧľïḋe">
                  <a:extLst>
                    <a:ext uri="{FF2B5EF4-FFF2-40B4-BE49-F238E27FC236}">
                      <a16:creationId xmlns:a16="http://schemas.microsoft.com/office/drawing/2014/main" id="{C8C11BF9-D0D7-4D2A-86AD-BBC623E3E9FB}"/>
                    </a:ext>
                  </a:extLst>
                </p:cNvPr>
                <p:cNvSpPr/>
                <p:nvPr/>
              </p:nvSpPr>
              <p:spPr>
                <a:xfrm>
                  <a:off x="4896820" y="9490432"/>
                  <a:ext cx="486517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îṡḻíḍê">
                  <a:extLst>
                    <a:ext uri="{FF2B5EF4-FFF2-40B4-BE49-F238E27FC236}">
                      <a16:creationId xmlns:a16="http://schemas.microsoft.com/office/drawing/2014/main" id="{6764E702-3AB1-4488-BD68-9EF4BA64BE18}"/>
                    </a:ext>
                  </a:extLst>
                </p:cNvPr>
                <p:cNvSpPr/>
                <p:nvPr/>
              </p:nvSpPr>
              <p:spPr>
                <a:xfrm rot="18802755">
                  <a:off x="-1525587" y="6310570"/>
                  <a:ext cx="728202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6" name="íŝḷïḑê">
                  <a:extLst>
                    <a:ext uri="{FF2B5EF4-FFF2-40B4-BE49-F238E27FC236}">
                      <a16:creationId xmlns:a16="http://schemas.microsoft.com/office/drawing/2014/main" id="{E203CCA9-ADC7-44EB-84EF-4DEFFC890227}"/>
                    </a:ext>
                  </a:extLst>
                </p:cNvPr>
                <p:cNvSpPr/>
                <p:nvPr/>
              </p:nvSpPr>
              <p:spPr>
                <a:xfrm rot="1021271">
                  <a:off x="4893223" y="4646870"/>
                  <a:ext cx="728203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7" name="íṧľîḓè">
                  <a:extLst>
                    <a:ext uri="{FF2B5EF4-FFF2-40B4-BE49-F238E27FC236}">
                      <a16:creationId xmlns:a16="http://schemas.microsoft.com/office/drawing/2014/main" id="{5EE59B86-DA93-437F-BF38-18B212768DF6}"/>
                    </a:ext>
                  </a:extLst>
                </p:cNvPr>
                <p:cNvSpPr/>
                <p:nvPr/>
              </p:nvSpPr>
              <p:spPr>
                <a:xfrm rot="5387886">
                  <a:off x="9223923" y="10526970"/>
                  <a:ext cx="728203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8" name="îṥḻiḋé">
                  <a:extLst>
                    <a:ext uri="{FF2B5EF4-FFF2-40B4-BE49-F238E27FC236}">
                      <a16:creationId xmlns:a16="http://schemas.microsoft.com/office/drawing/2014/main" id="{936E277A-C1B7-48C8-8F22-78683C8C44B6}"/>
                    </a:ext>
                  </a:extLst>
                </p:cNvPr>
                <p:cNvSpPr/>
                <p:nvPr/>
              </p:nvSpPr>
              <p:spPr>
                <a:xfrm rot="14608625">
                  <a:off x="9630323" y="7593270"/>
                  <a:ext cx="728203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9" name="îṣľïḓé">
                  <a:extLst>
                    <a:ext uri="{FF2B5EF4-FFF2-40B4-BE49-F238E27FC236}">
                      <a16:creationId xmlns:a16="http://schemas.microsoft.com/office/drawing/2014/main" id="{816E2990-6ADA-4A83-B683-79CC5C225378}"/>
                    </a:ext>
                  </a:extLst>
                </p:cNvPr>
                <p:cNvSpPr/>
                <p:nvPr/>
              </p:nvSpPr>
              <p:spPr>
                <a:xfrm rot="9921958">
                  <a:off x="1311824" y="3516570"/>
                  <a:ext cx="728202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" name="i$1íďé">
                  <a:extLst>
                    <a:ext uri="{FF2B5EF4-FFF2-40B4-BE49-F238E27FC236}">
                      <a16:creationId xmlns:a16="http://schemas.microsoft.com/office/drawing/2014/main" id="{7B83BEF5-1103-4638-9E9A-DE95F9985F76}"/>
                    </a:ext>
                  </a:extLst>
                </p:cNvPr>
                <p:cNvSpPr/>
                <p:nvPr/>
              </p:nvSpPr>
              <p:spPr>
                <a:xfrm rot="5805315">
                  <a:off x="-4174576" y="9505968"/>
                  <a:ext cx="728202" cy="6930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 w="12700">
                  <a:miter lim="400000"/>
                </a:ln>
              </p:spPr>
              <p:txBody>
                <a:bodyPr lIns="45719" rIns="45719" anchor="ctr"/>
                <a:lstStyle/>
                <a:p>
                  <a:pPr defTabSz="914400">
                    <a:defRPr sz="18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" name="îṩļîḋè">
              <a:extLst>
                <a:ext uri="{FF2B5EF4-FFF2-40B4-BE49-F238E27FC236}">
                  <a16:creationId xmlns:a16="http://schemas.microsoft.com/office/drawing/2014/main" id="{1D9F357D-497A-4B0F-AD92-F70DF8DB9444}"/>
                </a:ext>
              </a:extLst>
            </p:cNvPr>
            <p:cNvGrpSpPr/>
            <p:nvPr/>
          </p:nvGrpSpPr>
          <p:grpSpPr>
            <a:xfrm>
              <a:off x="687280" y="2639453"/>
              <a:ext cx="3791329" cy="1998194"/>
              <a:chOff x="687278" y="2398652"/>
              <a:chExt cx="3524773" cy="1998194"/>
            </a:xfrm>
          </p:grpSpPr>
          <p:sp>
            <p:nvSpPr>
              <p:cNvPr id="17" name="iŝļiḑê">
                <a:extLst>
                  <a:ext uri="{FF2B5EF4-FFF2-40B4-BE49-F238E27FC236}">
                    <a16:creationId xmlns:a16="http://schemas.microsoft.com/office/drawing/2014/main" id="{7DF73C5A-A000-4981-A9E8-AA599996678D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8" name="ïṩ1îďê">
                <a:extLst>
                  <a:ext uri="{FF2B5EF4-FFF2-40B4-BE49-F238E27FC236}">
                    <a16:creationId xmlns:a16="http://schemas.microsoft.com/office/drawing/2014/main" id="{B511F249-8E29-4E76-B321-DFBEC8D8DEDD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iS1îdé">
              <a:extLst>
                <a:ext uri="{FF2B5EF4-FFF2-40B4-BE49-F238E27FC236}">
                  <a16:creationId xmlns:a16="http://schemas.microsoft.com/office/drawing/2014/main" id="{06C9621E-88BD-4FB4-8A0D-B571ABD97D8C}"/>
                </a:ext>
              </a:extLst>
            </p:cNvPr>
            <p:cNvGrpSpPr/>
            <p:nvPr/>
          </p:nvGrpSpPr>
          <p:grpSpPr>
            <a:xfrm>
              <a:off x="8208339" y="1275325"/>
              <a:ext cx="3312150" cy="1198477"/>
              <a:chOff x="7686225" y="1275325"/>
              <a:chExt cx="3834264" cy="1198477"/>
            </a:xfrm>
          </p:grpSpPr>
          <p:sp>
            <p:nvSpPr>
              <p:cNvPr id="15" name="iṡ1ïḋé">
                <a:extLst>
                  <a:ext uri="{FF2B5EF4-FFF2-40B4-BE49-F238E27FC236}">
                    <a16:creationId xmlns:a16="http://schemas.microsoft.com/office/drawing/2014/main" id="{D835D7C2-1FBE-47D6-B5E7-29104C986456}"/>
                  </a:ext>
                </a:extLst>
              </p:cNvPr>
              <p:cNvSpPr/>
              <p:nvPr/>
            </p:nvSpPr>
            <p:spPr bwMode="auto"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iṥ1íḓé">
                <a:extLst>
                  <a:ext uri="{FF2B5EF4-FFF2-40B4-BE49-F238E27FC236}">
                    <a16:creationId xmlns:a16="http://schemas.microsoft.com/office/drawing/2014/main" id="{D0761E18-FA4D-4EBD-84BF-79F51A479826}"/>
                  </a:ext>
                </a:extLst>
              </p:cNvPr>
              <p:cNvSpPr txBox="1"/>
              <p:nvPr/>
            </p:nvSpPr>
            <p:spPr bwMode="auto"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01.Text here</a:t>
                </a:r>
              </a:p>
            </p:txBody>
          </p:sp>
        </p:grpSp>
        <p:grpSp>
          <p:nvGrpSpPr>
            <p:cNvPr id="9" name="iš1ïḑè">
              <a:extLst>
                <a:ext uri="{FF2B5EF4-FFF2-40B4-BE49-F238E27FC236}">
                  <a16:creationId xmlns:a16="http://schemas.microsoft.com/office/drawing/2014/main" id="{582685FF-89B5-45F2-9CB0-F156CAB2804E}"/>
                </a:ext>
              </a:extLst>
            </p:cNvPr>
            <p:cNvGrpSpPr/>
            <p:nvPr/>
          </p:nvGrpSpPr>
          <p:grpSpPr>
            <a:xfrm>
              <a:off x="8208339" y="2829762"/>
              <a:ext cx="3312150" cy="1198477"/>
              <a:chOff x="7686225" y="1275325"/>
              <a:chExt cx="3834264" cy="1198477"/>
            </a:xfrm>
          </p:grpSpPr>
          <p:sp>
            <p:nvSpPr>
              <p:cNvPr id="13" name="îśḻiḓè">
                <a:extLst>
                  <a:ext uri="{FF2B5EF4-FFF2-40B4-BE49-F238E27FC236}">
                    <a16:creationId xmlns:a16="http://schemas.microsoft.com/office/drawing/2014/main" id="{2567F2D7-F65F-4F91-870C-BE3D7CA3BF63}"/>
                  </a:ext>
                </a:extLst>
              </p:cNvPr>
              <p:cNvSpPr/>
              <p:nvPr/>
            </p:nvSpPr>
            <p:spPr bwMode="auto"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îšḻïḍê">
                <a:extLst>
                  <a:ext uri="{FF2B5EF4-FFF2-40B4-BE49-F238E27FC236}">
                    <a16:creationId xmlns:a16="http://schemas.microsoft.com/office/drawing/2014/main" id="{849E24AC-58E7-476A-A5F8-712B586F6A5D}"/>
                  </a:ext>
                </a:extLst>
              </p:cNvPr>
              <p:cNvSpPr txBox="1"/>
              <p:nvPr/>
            </p:nvSpPr>
            <p:spPr bwMode="auto"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02.Text here</a:t>
                </a:r>
              </a:p>
            </p:txBody>
          </p:sp>
        </p:grpSp>
        <p:grpSp>
          <p:nvGrpSpPr>
            <p:cNvPr id="10" name="íṩľiḍe">
              <a:extLst>
                <a:ext uri="{FF2B5EF4-FFF2-40B4-BE49-F238E27FC236}">
                  <a16:creationId xmlns:a16="http://schemas.microsoft.com/office/drawing/2014/main" id="{71CDDC82-FF2C-4BD4-B770-8112BC37A650}"/>
                </a:ext>
              </a:extLst>
            </p:cNvPr>
            <p:cNvGrpSpPr/>
            <p:nvPr/>
          </p:nvGrpSpPr>
          <p:grpSpPr>
            <a:xfrm>
              <a:off x="8208339" y="4384198"/>
              <a:ext cx="3312150" cy="1198477"/>
              <a:chOff x="7686225" y="1275325"/>
              <a:chExt cx="3834264" cy="1198477"/>
            </a:xfrm>
          </p:grpSpPr>
          <p:sp>
            <p:nvSpPr>
              <p:cNvPr id="11" name="ïṩḻiḋê">
                <a:extLst>
                  <a:ext uri="{FF2B5EF4-FFF2-40B4-BE49-F238E27FC236}">
                    <a16:creationId xmlns:a16="http://schemas.microsoft.com/office/drawing/2014/main" id="{0BF49595-6A65-4A61-BFCA-A3FA4C77C05F}"/>
                  </a:ext>
                </a:extLst>
              </p:cNvPr>
              <p:cNvSpPr/>
              <p:nvPr/>
            </p:nvSpPr>
            <p:spPr bwMode="auto"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2" name="îSḷîďè">
                <a:extLst>
                  <a:ext uri="{FF2B5EF4-FFF2-40B4-BE49-F238E27FC236}">
                    <a16:creationId xmlns:a16="http://schemas.microsoft.com/office/drawing/2014/main" id="{0B053B4C-55A8-4014-8E54-894CC72FE872}"/>
                  </a:ext>
                </a:extLst>
              </p:cNvPr>
              <p:cNvSpPr txBox="1"/>
              <p:nvPr/>
            </p:nvSpPr>
            <p:spPr bwMode="auto"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03.Text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730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89D5F-E341-48C0-8BE1-1E519940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9390B5-4E0D-4811-AB74-1AD170A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C5F35-2B87-4C5F-8F01-1607ADC9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fd0fb80b-3e97-4bbd-a801-8e04a98442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15226F-F578-4D79-B7C0-92421F3CB92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05904"/>
            <a:ext cx="11531093" cy="4643096"/>
            <a:chOff x="673100" y="1305904"/>
            <a:chExt cx="11531093" cy="4643096"/>
          </a:xfrm>
        </p:grpSpPr>
        <p:grpSp>
          <p:nvGrpSpPr>
            <p:cNvPr id="6" name="îṣḷïďè">
              <a:extLst>
                <a:ext uri="{FF2B5EF4-FFF2-40B4-BE49-F238E27FC236}">
                  <a16:creationId xmlns:a16="http://schemas.microsoft.com/office/drawing/2014/main" id="{C0CEF24A-1C22-47D6-9326-41C8F88FD00D}"/>
                </a:ext>
              </a:extLst>
            </p:cNvPr>
            <p:cNvGrpSpPr/>
            <p:nvPr/>
          </p:nvGrpSpPr>
          <p:grpSpPr>
            <a:xfrm>
              <a:off x="5484696" y="1336464"/>
              <a:ext cx="6719497" cy="4604173"/>
              <a:chOff x="5484696" y="1803633"/>
              <a:chExt cx="6719497" cy="4604173"/>
            </a:xfrm>
          </p:grpSpPr>
          <p:sp>
            <p:nvSpPr>
              <p:cNvPr id="26" name="i$liďè">
                <a:extLst>
                  <a:ext uri="{FF2B5EF4-FFF2-40B4-BE49-F238E27FC236}">
                    <a16:creationId xmlns:a16="http://schemas.microsoft.com/office/drawing/2014/main" id="{F21C23AC-CC0C-43C8-AA57-6B3A2D6483DD}"/>
                  </a:ext>
                </a:extLst>
              </p:cNvPr>
              <p:cNvSpPr/>
              <p:nvPr/>
            </p:nvSpPr>
            <p:spPr bwMode="auto">
              <a:xfrm>
                <a:off x="9824921" y="4039256"/>
                <a:ext cx="368300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ïṡlíḋé">
                <a:extLst>
                  <a:ext uri="{FF2B5EF4-FFF2-40B4-BE49-F238E27FC236}">
                    <a16:creationId xmlns:a16="http://schemas.microsoft.com/office/drawing/2014/main" id="{41001409-9CE4-4208-93F8-C3AA2C43C4BD}"/>
                  </a:ext>
                </a:extLst>
              </p:cNvPr>
              <p:cNvSpPr/>
              <p:nvPr/>
            </p:nvSpPr>
            <p:spPr bwMode="auto">
              <a:xfrm>
                <a:off x="9670934" y="4452006"/>
                <a:ext cx="744538" cy="1328738"/>
              </a:xfrm>
              <a:custGeom>
                <a:avLst/>
                <a:gdLst>
                  <a:gd name="T0" fmla="*/ 238 w 309"/>
                  <a:gd name="T1" fmla="*/ 0 h 551"/>
                  <a:gd name="T2" fmla="*/ 42 w 309"/>
                  <a:gd name="T3" fmla="*/ 0 h 551"/>
                  <a:gd name="T4" fmla="*/ 7 w 309"/>
                  <a:gd name="T5" fmla="*/ 30 h 551"/>
                  <a:gd name="T6" fmla="*/ 0 w 309"/>
                  <a:gd name="T7" fmla="*/ 67 h 551"/>
                  <a:gd name="T8" fmla="*/ 35 w 309"/>
                  <a:gd name="T9" fmla="*/ 249 h 551"/>
                  <a:gd name="T10" fmla="*/ 43 w 309"/>
                  <a:gd name="T11" fmla="*/ 232 h 551"/>
                  <a:gd name="T12" fmla="*/ 65 w 309"/>
                  <a:gd name="T13" fmla="*/ 94 h 551"/>
                  <a:gd name="T14" fmla="*/ 64 w 309"/>
                  <a:gd name="T15" fmla="*/ 535 h 551"/>
                  <a:gd name="T16" fmla="*/ 68 w 309"/>
                  <a:gd name="T17" fmla="*/ 551 h 551"/>
                  <a:gd name="T18" fmla="*/ 133 w 309"/>
                  <a:gd name="T19" fmla="*/ 550 h 551"/>
                  <a:gd name="T20" fmla="*/ 136 w 309"/>
                  <a:gd name="T21" fmla="*/ 535 h 551"/>
                  <a:gd name="T22" fmla="*/ 136 w 309"/>
                  <a:gd name="T23" fmla="*/ 317 h 551"/>
                  <a:gd name="T24" fmla="*/ 144 w 309"/>
                  <a:gd name="T25" fmla="*/ 317 h 551"/>
                  <a:gd name="T26" fmla="*/ 144 w 309"/>
                  <a:gd name="T27" fmla="*/ 535 h 551"/>
                  <a:gd name="T28" fmla="*/ 148 w 309"/>
                  <a:gd name="T29" fmla="*/ 550 h 551"/>
                  <a:gd name="T30" fmla="*/ 212 w 309"/>
                  <a:gd name="T31" fmla="*/ 551 h 551"/>
                  <a:gd name="T32" fmla="*/ 216 w 309"/>
                  <a:gd name="T33" fmla="*/ 535 h 551"/>
                  <a:gd name="T34" fmla="*/ 216 w 309"/>
                  <a:gd name="T35" fmla="*/ 94 h 551"/>
                  <a:gd name="T36" fmla="*/ 238 w 309"/>
                  <a:gd name="T37" fmla="*/ 232 h 551"/>
                  <a:gd name="T38" fmla="*/ 273 w 309"/>
                  <a:gd name="T39" fmla="*/ 261 h 551"/>
                  <a:gd name="T40" fmla="*/ 308 w 309"/>
                  <a:gd name="T41" fmla="*/ 226 h 551"/>
                  <a:gd name="T42" fmla="*/ 308 w 309"/>
                  <a:gd name="T43" fmla="*/ 221 h 551"/>
                  <a:gd name="T44" fmla="*/ 308 w 309"/>
                  <a:gd name="T45" fmla="*/ 216 h 551"/>
                  <a:gd name="T46" fmla="*/ 273 w 309"/>
                  <a:gd name="T47" fmla="*/ 30 h 551"/>
                  <a:gd name="T48" fmla="*/ 238 w 309"/>
                  <a:gd name="T49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" h="551">
                    <a:moveTo>
                      <a:pt x="23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25" y="0"/>
                      <a:pt x="10" y="13"/>
                      <a:pt x="7" y="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9" y="244"/>
                      <a:pt x="41" y="238"/>
                      <a:pt x="43" y="232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4" y="541"/>
                      <a:pt x="66" y="546"/>
                      <a:pt x="68" y="551"/>
                    </a:cubicBezTo>
                    <a:cubicBezTo>
                      <a:pt x="88" y="550"/>
                      <a:pt x="110" y="550"/>
                      <a:pt x="133" y="550"/>
                    </a:cubicBezTo>
                    <a:cubicBezTo>
                      <a:pt x="135" y="545"/>
                      <a:pt x="136" y="540"/>
                      <a:pt x="136" y="535"/>
                    </a:cubicBezTo>
                    <a:cubicBezTo>
                      <a:pt x="136" y="317"/>
                      <a:pt x="136" y="317"/>
                      <a:pt x="136" y="317"/>
                    </a:cubicBezTo>
                    <a:cubicBezTo>
                      <a:pt x="144" y="317"/>
                      <a:pt x="144" y="317"/>
                      <a:pt x="144" y="317"/>
                    </a:cubicBezTo>
                    <a:cubicBezTo>
                      <a:pt x="144" y="535"/>
                      <a:pt x="144" y="535"/>
                      <a:pt x="144" y="535"/>
                    </a:cubicBezTo>
                    <a:cubicBezTo>
                      <a:pt x="144" y="540"/>
                      <a:pt x="146" y="545"/>
                      <a:pt x="148" y="550"/>
                    </a:cubicBezTo>
                    <a:cubicBezTo>
                      <a:pt x="170" y="550"/>
                      <a:pt x="192" y="550"/>
                      <a:pt x="212" y="551"/>
                    </a:cubicBezTo>
                    <a:cubicBezTo>
                      <a:pt x="214" y="546"/>
                      <a:pt x="216" y="541"/>
                      <a:pt x="216" y="535"/>
                    </a:cubicBezTo>
                    <a:cubicBezTo>
                      <a:pt x="216" y="94"/>
                      <a:pt x="216" y="94"/>
                      <a:pt x="216" y="94"/>
                    </a:cubicBezTo>
                    <a:cubicBezTo>
                      <a:pt x="238" y="232"/>
                      <a:pt x="238" y="232"/>
                      <a:pt x="238" y="232"/>
                    </a:cubicBezTo>
                    <a:cubicBezTo>
                      <a:pt x="241" y="249"/>
                      <a:pt x="256" y="261"/>
                      <a:pt x="273" y="261"/>
                    </a:cubicBezTo>
                    <a:cubicBezTo>
                      <a:pt x="292" y="261"/>
                      <a:pt x="308" y="245"/>
                      <a:pt x="308" y="226"/>
                    </a:cubicBezTo>
                    <a:cubicBezTo>
                      <a:pt x="308" y="224"/>
                      <a:pt x="308" y="222"/>
                      <a:pt x="308" y="221"/>
                    </a:cubicBezTo>
                    <a:cubicBezTo>
                      <a:pt x="308" y="219"/>
                      <a:pt x="309" y="218"/>
                      <a:pt x="308" y="216"/>
                    </a:cubicBezTo>
                    <a:cubicBezTo>
                      <a:pt x="273" y="30"/>
                      <a:pt x="273" y="30"/>
                      <a:pt x="273" y="30"/>
                    </a:cubicBezTo>
                    <a:cubicBezTo>
                      <a:pt x="270" y="13"/>
                      <a:pt x="256" y="0"/>
                      <a:pt x="23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íṩ1îdê">
                <a:extLst>
                  <a:ext uri="{FF2B5EF4-FFF2-40B4-BE49-F238E27FC236}">
                    <a16:creationId xmlns:a16="http://schemas.microsoft.com/office/drawing/2014/main" id="{532A2FAF-6DEE-40F1-B456-BB3B60E7832D}"/>
                  </a:ext>
                </a:extLst>
              </p:cNvPr>
              <p:cNvSpPr/>
              <p:nvPr/>
            </p:nvSpPr>
            <p:spPr bwMode="auto">
              <a:xfrm>
                <a:off x="8478721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ïś1îḋê">
                <a:extLst>
                  <a:ext uri="{FF2B5EF4-FFF2-40B4-BE49-F238E27FC236}">
                    <a16:creationId xmlns:a16="http://schemas.microsoft.com/office/drawing/2014/main" id="{EB5E6BE7-20B0-48C9-B064-01E6DF802BB8}"/>
                  </a:ext>
                </a:extLst>
              </p:cNvPr>
              <p:cNvSpPr/>
              <p:nvPr/>
            </p:nvSpPr>
            <p:spPr bwMode="auto">
              <a:xfrm>
                <a:off x="8256471" y="4452006"/>
                <a:ext cx="644525" cy="1328738"/>
              </a:xfrm>
              <a:custGeom>
                <a:avLst/>
                <a:gdLst>
                  <a:gd name="T0" fmla="*/ 244 w 267"/>
                  <a:gd name="T1" fmla="*/ 246 h 551"/>
                  <a:gd name="T2" fmla="*/ 234 w 267"/>
                  <a:gd name="T3" fmla="*/ 309 h 551"/>
                  <a:gd name="T4" fmla="*/ 182 w 267"/>
                  <a:gd name="T5" fmla="*/ 352 h 551"/>
                  <a:gd name="T6" fmla="*/ 173 w 267"/>
                  <a:gd name="T7" fmla="*/ 352 h 551"/>
                  <a:gd name="T8" fmla="*/ 173 w 267"/>
                  <a:gd name="T9" fmla="*/ 535 h 551"/>
                  <a:gd name="T10" fmla="*/ 176 w 267"/>
                  <a:gd name="T11" fmla="*/ 550 h 551"/>
                  <a:gd name="T12" fmla="*/ 240 w 267"/>
                  <a:gd name="T13" fmla="*/ 551 h 551"/>
                  <a:gd name="T14" fmla="*/ 244 w 267"/>
                  <a:gd name="T15" fmla="*/ 535 h 551"/>
                  <a:gd name="T16" fmla="*/ 244 w 267"/>
                  <a:gd name="T17" fmla="*/ 246 h 551"/>
                  <a:gd name="T18" fmla="*/ 267 w 267"/>
                  <a:gd name="T19" fmla="*/ 104 h 551"/>
                  <a:gd name="T20" fmla="*/ 256 w 267"/>
                  <a:gd name="T21" fmla="*/ 170 h 551"/>
                  <a:gd name="T22" fmla="*/ 266 w 267"/>
                  <a:gd name="T23" fmla="*/ 232 h 551"/>
                  <a:gd name="T24" fmla="*/ 266 w 267"/>
                  <a:gd name="T25" fmla="*/ 235 h 551"/>
                  <a:gd name="T26" fmla="*/ 267 w 267"/>
                  <a:gd name="T27" fmla="*/ 104 h 551"/>
                  <a:gd name="T28" fmla="*/ 183 w 267"/>
                  <a:gd name="T29" fmla="*/ 0 h 551"/>
                  <a:gd name="T30" fmla="*/ 70 w 267"/>
                  <a:gd name="T31" fmla="*/ 0 h 551"/>
                  <a:gd name="T32" fmla="*/ 35 w 267"/>
                  <a:gd name="T33" fmla="*/ 30 h 551"/>
                  <a:gd name="T34" fmla="*/ 0 w 267"/>
                  <a:gd name="T35" fmla="*/ 216 h 551"/>
                  <a:gd name="T36" fmla="*/ 0 w 267"/>
                  <a:gd name="T37" fmla="*/ 221 h 551"/>
                  <a:gd name="T38" fmla="*/ 0 w 267"/>
                  <a:gd name="T39" fmla="*/ 226 h 551"/>
                  <a:gd name="T40" fmla="*/ 36 w 267"/>
                  <a:gd name="T41" fmla="*/ 261 h 551"/>
                  <a:gd name="T42" fmla="*/ 71 w 267"/>
                  <a:gd name="T43" fmla="*/ 232 h 551"/>
                  <a:gd name="T44" fmla="*/ 93 w 267"/>
                  <a:gd name="T45" fmla="*/ 94 h 551"/>
                  <a:gd name="T46" fmla="*/ 93 w 267"/>
                  <a:gd name="T47" fmla="*/ 535 h 551"/>
                  <a:gd name="T48" fmla="*/ 96 w 267"/>
                  <a:gd name="T49" fmla="*/ 551 h 551"/>
                  <a:gd name="T50" fmla="*/ 161 w 267"/>
                  <a:gd name="T51" fmla="*/ 550 h 551"/>
                  <a:gd name="T52" fmla="*/ 164 w 267"/>
                  <a:gd name="T53" fmla="*/ 535 h 551"/>
                  <a:gd name="T54" fmla="*/ 164 w 267"/>
                  <a:gd name="T55" fmla="*/ 349 h 551"/>
                  <a:gd name="T56" fmla="*/ 129 w 267"/>
                  <a:gd name="T57" fmla="*/ 299 h 551"/>
                  <a:gd name="T58" fmla="*/ 129 w 267"/>
                  <a:gd name="T59" fmla="*/ 292 h 551"/>
                  <a:gd name="T60" fmla="*/ 129 w 267"/>
                  <a:gd name="T61" fmla="*/ 286 h 551"/>
                  <a:gd name="T62" fmla="*/ 181 w 267"/>
                  <a:gd name="T63" fmla="*/ 10 h 551"/>
                  <a:gd name="T64" fmla="*/ 183 w 267"/>
                  <a:gd name="T65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7" h="551">
                    <a:moveTo>
                      <a:pt x="244" y="246"/>
                    </a:moveTo>
                    <a:cubicBezTo>
                      <a:pt x="234" y="309"/>
                      <a:pt x="234" y="309"/>
                      <a:pt x="234" y="309"/>
                    </a:cubicBezTo>
                    <a:cubicBezTo>
                      <a:pt x="229" y="334"/>
                      <a:pt x="207" y="352"/>
                      <a:pt x="182" y="352"/>
                    </a:cubicBezTo>
                    <a:cubicBezTo>
                      <a:pt x="179" y="352"/>
                      <a:pt x="176" y="352"/>
                      <a:pt x="173" y="352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8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246"/>
                      <a:pt x="244" y="246"/>
                      <a:pt x="244" y="246"/>
                    </a:cubicBezTo>
                    <a:moveTo>
                      <a:pt x="267" y="104"/>
                    </a:moveTo>
                    <a:cubicBezTo>
                      <a:pt x="256" y="170"/>
                      <a:pt x="256" y="170"/>
                      <a:pt x="256" y="170"/>
                    </a:cubicBezTo>
                    <a:cubicBezTo>
                      <a:pt x="266" y="232"/>
                      <a:pt x="266" y="232"/>
                      <a:pt x="266" y="232"/>
                    </a:cubicBezTo>
                    <a:cubicBezTo>
                      <a:pt x="266" y="233"/>
                      <a:pt x="266" y="234"/>
                      <a:pt x="266" y="235"/>
                    </a:cubicBezTo>
                    <a:cubicBezTo>
                      <a:pt x="267" y="104"/>
                      <a:pt x="267" y="104"/>
                      <a:pt x="267" y="104"/>
                    </a:cubicBezTo>
                    <a:moveTo>
                      <a:pt x="18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53" y="0"/>
                      <a:pt x="38" y="13"/>
                      <a:pt x="35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6" y="551"/>
                    </a:cubicBezTo>
                    <a:cubicBezTo>
                      <a:pt x="116" y="550"/>
                      <a:pt x="138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44" y="342"/>
                      <a:pt x="129" y="322"/>
                      <a:pt x="129" y="299"/>
                    </a:cubicBezTo>
                    <a:cubicBezTo>
                      <a:pt x="129" y="297"/>
                      <a:pt x="129" y="295"/>
                      <a:pt x="129" y="292"/>
                    </a:cubicBezTo>
                    <a:cubicBezTo>
                      <a:pt x="129" y="290"/>
                      <a:pt x="129" y="288"/>
                      <a:pt x="129" y="286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2" y="6"/>
                      <a:pt x="182" y="3"/>
                      <a:pt x="183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îSļïḋe">
                <a:extLst>
                  <a:ext uri="{FF2B5EF4-FFF2-40B4-BE49-F238E27FC236}">
                    <a16:creationId xmlns:a16="http://schemas.microsoft.com/office/drawing/2014/main" id="{A95397A4-72AC-4EF8-8D3C-E8A3C45F700B}"/>
                  </a:ext>
                </a:extLst>
              </p:cNvPr>
              <p:cNvSpPr/>
              <p:nvPr/>
            </p:nvSpPr>
            <p:spPr bwMode="auto">
              <a:xfrm>
                <a:off x="70531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iṩḻíḍe">
                <a:extLst>
                  <a:ext uri="{FF2B5EF4-FFF2-40B4-BE49-F238E27FC236}">
                    <a16:creationId xmlns:a16="http://schemas.microsoft.com/office/drawing/2014/main" id="{79CD76D7-7891-4D2F-A064-ECAD3A906C19}"/>
                  </a:ext>
                </a:extLst>
              </p:cNvPr>
              <p:cNvSpPr/>
              <p:nvPr/>
            </p:nvSpPr>
            <p:spPr bwMode="auto">
              <a:xfrm>
                <a:off x="6970596" y="4452006"/>
                <a:ext cx="673100" cy="1328738"/>
              </a:xfrm>
              <a:custGeom>
                <a:avLst/>
                <a:gdLst>
                  <a:gd name="T0" fmla="*/ 35 w 279"/>
                  <a:gd name="T1" fmla="*/ 318 h 551"/>
                  <a:gd name="T2" fmla="*/ 35 w 279"/>
                  <a:gd name="T3" fmla="*/ 535 h 551"/>
                  <a:gd name="T4" fmla="*/ 39 w 279"/>
                  <a:gd name="T5" fmla="*/ 551 h 551"/>
                  <a:gd name="T6" fmla="*/ 103 w 279"/>
                  <a:gd name="T7" fmla="*/ 550 h 551"/>
                  <a:gd name="T8" fmla="*/ 106 w 279"/>
                  <a:gd name="T9" fmla="*/ 535 h 551"/>
                  <a:gd name="T10" fmla="*/ 106 w 279"/>
                  <a:gd name="T11" fmla="*/ 348 h 551"/>
                  <a:gd name="T12" fmla="*/ 84 w 279"/>
                  <a:gd name="T13" fmla="*/ 352 h 551"/>
                  <a:gd name="T14" fmla="*/ 35 w 279"/>
                  <a:gd name="T15" fmla="*/ 318 h 551"/>
                  <a:gd name="T16" fmla="*/ 0 w 279"/>
                  <a:gd name="T17" fmla="*/ 104 h 551"/>
                  <a:gd name="T18" fmla="*/ 0 w 279"/>
                  <a:gd name="T19" fmla="*/ 254 h 551"/>
                  <a:gd name="T20" fmla="*/ 13 w 279"/>
                  <a:gd name="T21" fmla="*/ 232 h 551"/>
                  <a:gd name="T22" fmla="*/ 17 w 279"/>
                  <a:gd name="T23" fmla="*/ 210 h 551"/>
                  <a:gd name="T24" fmla="*/ 0 w 279"/>
                  <a:gd name="T25" fmla="*/ 104 h 551"/>
                  <a:gd name="T26" fmla="*/ 208 w 279"/>
                  <a:gd name="T27" fmla="*/ 0 h 551"/>
                  <a:gd name="T28" fmla="*/ 83 w 279"/>
                  <a:gd name="T29" fmla="*/ 0 h 551"/>
                  <a:gd name="T30" fmla="*/ 85 w 279"/>
                  <a:gd name="T31" fmla="*/ 10 h 551"/>
                  <a:gd name="T32" fmla="*/ 137 w 279"/>
                  <a:gd name="T33" fmla="*/ 286 h 551"/>
                  <a:gd name="T34" fmla="*/ 137 w 279"/>
                  <a:gd name="T35" fmla="*/ 292 h 551"/>
                  <a:gd name="T36" fmla="*/ 137 w 279"/>
                  <a:gd name="T37" fmla="*/ 299 h 551"/>
                  <a:gd name="T38" fmla="*/ 115 w 279"/>
                  <a:gd name="T39" fmla="*/ 343 h 551"/>
                  <a:gd name="T40" fmla="*/ 115 w 279"/>
                  <a:gd name="T41" fmla="*/ 535 h 551"/>
                  <a:gd name="T42" fmla="*/ 118 w 279"/>
                  <a:gd name="T43" fmla="*/ 550 h 551"/>
                  <a:gd name="T44" fmla="*/ 182 w 279"/>
                  <a:gd name="T45" fmla="*/ 551 h 551"/>
                  <a:gd name="T46" fmla="*/ 186 w 279"/>
                  <a:gd name="T47" fmla="*/ 535 h 551"/>
                  <a:gd name="T48" fmla="*/ 186 w 279"/>
                  <a:gd name="T49" fmla="*/ 94 h 551"/>
                  <a:gd name="T50" fmla="*/ 208 w 279"/>
                  <a:gd name="T51" fmla="*/ 232 h 551"/>
                  <a:gd name="T52" fmla="*/ 243 w 279"/>
                  <a:gd name="T53" fmla="*/ 261 h 551"/>
                  <a:gd name="T54" fmla="*/ 279 w 279"/>
                  <a:gd name="T55" fmla="*/ 226 h 551"/>
                  <a:gd name="T56" fmla="*/ 278 w 279"/>
                  <a:gd name="T57" fmla="*/ 221 h 551"/>
                  <a:gd name="T58" fmla="*/ 279 w 279"/>
                  <a:gd name="T59" fmla="*/ 216 h 551"/>
                  <a:gd name="T60" fmla="*/ 244 w 279"/>
                  <a:gd name="T61" fmla="*/ 30 h 551"/>
                  <a:gd name="T62" fmla="*/ 208 w 279"/>
                  <a:gd name="T63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9" h="551">
                    <a:moveTo>
                      <a:pt x="35" y="318"/>
                    </a:moveTo>
                    <a:cubicBezTo>
                      <a:pt x="35" y="535"/>
                      <a:pt x="35" y="535"/>
                      <a:pt x="35" y="535"/>
                    </a:cubicBezTo>
                    <a:cubicBezTo>
                      <a:pt x="35" y="541"/>
                      <a:pt x="36" y="546"/>
                      <a:pt x="39" y="551"/>
                    </a:cubicBezTo>
                    <a:cubicBezTo>
                      <a:pt x="59" y="550"/>
                      <a:pt x="80" y="550"/>
                      <a:pt x="103" y="550"/>
                    </a:cubicBezTo>
                    <a:cubicBezTo>
                      <a:pt x="105" y="545"/>
                      <a:pt x="106" y="540"/>
                      <a:pt x="106" y="535"/>
                    </a:cubicBezTo>
                    <a:cubicBezTo>
                      <a:pt x="106" y="348"/>
                      <a:pt x="106" y="348"/>
                      <a:pt x="106" y="348"/>
                    </a:cubicBezTo>
                    <a:cubicBezTo>
                      <a:pt x="100" y="351"/>
                      <a:pt x="92" y="352"/>
                      <a:pt x="84" y="352"/>
                    </a:cubicBezTo>
                    <a:cubicBezTo>
                      <a:pt x="62" y="352"/>
                      <a:pt x="43" y="338"/>
                      <a:pt x="35" y="318"/>
                    </a:cubicBezTo>
                    <a:moveTo>
                      <a:pt x="0" y="1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6" y="249"/>
                      <a:pt x="11" y="241"/>
                      <a:pt x="13" y="232"/>
                    </a:cubicBezTo>
                    <a:cubicBezTo>
                      <a:pt x="17" y="210"/>
                      <a:pt x="17" y="210"/>
                      <a:pt x="17" y="210"/>
                    </a:cubicBezTo>
                    <a:cubicBezTo>
                      <a:pt x="0" y="104"/>
                      <a:pt x="0" y="104"/>
                      <a:pt x="0" y="104"/>
                    </a:cubicBezTo>
                    <a:moveTo>
                      <a:pt x="208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3"/>
                      <a:pt x="85" y="7"/>
                      <a:pt x="85" y="10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38" y="288"/>
                      <a:pt x="137" y="290"/>
                      <a:pt x="137" y="292"/>
                    </a:cubicBezTo>
                    <a:cubicBezTo>
                      <a:pt x="137" y="295"/>
                      <a:pt x="137" y="297"/>
                      <a:pt x="137" y="299"/>
                    </a:cubicBezTo>
                    <a:cubicBezTo>
                      <a:pt x="137" y="317"/>
                      <a:pt x="128" y="333"/>
                      <a:pt x="115" y="343"/>
                    </a:cubicBezTo>
                    <a:cubicBezTo>
                      <a:pt x="115" y="535"/>
                      <a:pt x="115" y="535"/>
                      <a:pt x="115" y="535"/>
                    </a:cubicBezTo>
                    <a:cubicBezTo>
                      <a:pt x="115" y="540"/>
                      <a:pt x="116" y="545"/>
                      <a:pt x="118" y="550"/>
                    </a:cubicBezTo>
                    <a:cubicBezTo>
                      <a:pt x="141" y="550"/>
                      <a:pt x="162" y="550"/>
                      <a:pt x="182" y="551"/>
                    </a:cubicBezTo>
                    <a:cubicBezTo>
                      <a:pt x="185" y="546"/>
                      <a:pt x="186" y="541"/>
                      <a:pt x="186" y="535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208" y="232"/>
                      <a:pt x="208" y="232"/>
                      <a:pt x="208" y="232"/>
                    </a:cubicBezTo>
                    <a:cubicBezTo>
                      <a:pt x="211" y="249"/>
                      <a:pt x="226" y="261"/>
                      <a:pt x="243" y="261"/>
                    </a:cubicBezTo>
                    <a:cubicBezTo>
                      <a:pt x="263" y="261"/>
                      <a:pt x="279" y="245"/>
                      <a:pt x="279" y="226"/>
                    </a:cubicBezTo>
                    <a:cubicBezTo>
                      <a:pt x="279" y="224"/>
                      <a:pt x="279" y="222"/>
                      <a:pt x="278" y="221"/>
                    </a:cubicBezTo>
                    <a:cubicBezTo>
                      <a:pt x="279" y="219"/>
                      <a:pt x="279" y="218"/>
                      <a:pt x="279" y="216"/>
                    </a:cubicBezTo>
                    <a:cubicBezTo>
                      <a:pt x="244" y="30"/>
                      <a:pt x="244" y="30"/>
                      <a:pt x="244" y="30"/>
                    </a:cubicBezTo>
                    <a:cubicBezTo>
                      <a:pt x="241" y="13"/>
                      <a:pt x="226" y="0"/>
                      <a:pt x="20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iš1îḑé">
                <a:extLst>
                  <a:ext uri="{FF2B5EF4-FFF2-40B4-BE49-F238E27FC236}">
                    <a16:creationId xmlns:a16="http://schemas.microsoft.com/office/drawing/2014/main" id="{7E4CB8F2-3516-45D6-8673-58B729DEAF01}"/>
                  </a:ext>
                </a:extLst>
              </p:cNvPr>
              <p:cNvSpPr/>
              <p:nvPr/>
            </p:nvSpPr>
            <p:spPr bwMode="auto">
              <a:xfrm>
                <a:off x="57069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íṧļîḑe">
                <a:extLst>
                  <a:ext uri="{FF2B5EF4-FFF2-40B4-BE49-F238E27FC236}">
                    <a16:creationId xmlns:a16="http://schemas.microsoft.com/office/drawing/2014/main" id="{EEF37844-3947-48E4-9EFA-4BCC17677869}"/>
                  </a:ext>
                </a:extLst>
              </p:cNvPr>
              <p:cNvSpPr/>
              <p:nvPr/>
            </p:nvSpPr>
            <p:spPr bwMode="auto">
              <a:xfrm>
                <a:off x="5484696" y="4452006"/>
                <a:ext cx="728663" cy="1328738"/>
              </a:xfrm>
              <a:custGeom>
                <a:avLst/>
                <a:gdLst>
                  <a:gd name="T0" fmla="*/ 267 w 302"/>
                  <a:gd name="T1" fmla="*/ 0 h 551"/>
                  <a:gd name="T2" fmla="*/ 71 w 302"/>
                  <a:gd name="T3" fmla="*/ 0 h 551"/>
                  <a:gd name="T4" fmla="*/ 36 w 302"/>
                  <a:gd name="T5" fmla="*/ 30 h 551"/>
                  <a:gd name="T6" fmla="*/ 0 w 302"/>
                  <a:gd name="T7" fmla="*/ 216 h 551"/>
                  <a:gd name="T8" fmla="*/ 1 w 302"/>
                  <a:gd name="T9" fmla="*/ 221 h 551"/>
                  <a:gd name="T10" fmla="*/ 0 w 302"/>
                  <a:gd name="T11" fmla="*/ 226 h 551"/>
                  <a:gd name="T12" fmla="*/ 36 w 302"/>
                  <a:gd name="T13" fmla="*/ 261 h 551"/>
                  <a:gd name="T14" fmla="*/ 71 w 302"/>
                  <a:gd name="T15" fmla="*/ 232 h 551"/>
                  <a:gd name="T16" fmla="*/ 93 w 302"/>
                  <a:gd name="T17" fmla="*/ 94 h 551"/>
                  <a:gd name="T18" fmla="*/ 93 w 302"/>
                  <a:gd name="T19" fmla="*/ 535 h 551"/>
                  <a:gd name="T20" fmla="*/ 97 w 302"/>
                  <a:gd name="T21" fmla="*/ 551 h 551"/>
                  <a:gd name="T22" fmla="*/ 161 w 302"/>
                  <a:gd name="T23" fmla="*/ 550 h 551"/>
                  <a:gd name="T24" fmla="*/ 164 w 302"/>
                  <a:gd name="T25" fmla="*/ 535 h 551"/>
                  <a:gd name="T26" fmla="*/ 164 w 302"/>
                  <a:gd name="T27" fmla="*/ 317 h 551"/>
                  <a:gd name="T28" fmla="*/ 173 w 302"/>
                  <a:gd name="T29" fmla="*/ 317 h 551"/>
                  <a:gd name="T30" fmla="*/ 173 w 302"/>
                  <a:gd name="T31" fmla="*/ 535 h 551"/>
                  <a:gd name="T32" fmla="*/ 176 w 302"/>
                  <a:gd name="T33" fmla="*/ 550 h 551"/>
                  <a:gd name="T34" fmla="*/ 240 w 302"/>
                  <a:gd name="T35" fmla="*/ 551 h 551"/>
                  <a:gd name="T36" fmla="*/ 244 w 302"/>
                  <a:gd name="T37" fmla="*/ 535 h 551"/>
                  <a:gd name="T38" fmla="*/ 244 w 302"/>
                  <a:gd name="T39" fmla="*/ 94 h 551"/>
                  <a:gd name="T40" fmla="*/ 266 w 302"/>
                  <a:gd name="T41" fmla="*/ 228 h 551"/>
                  <a:gd name="T42" fmla="*/ 302 w 302"/>
                  <a:gd name="T43" fmla="*/ 33 h 551"/>
                  <a:gd name="T44" fmla="*/ 302 w 302"/>
                  <a:gd name="T45" fmla="*/ 30 h 551"/>
                  <a:gd name="T46" fmla="*/ 267 w 302"/>
                  <a:gd name="T47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" h="551">
                    <a:moveTo>
                      <a:pt x="267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53" y="0"/>
                      <a:pt x="38" y="13"/>
                      <a:pt x="36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1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7" y="551"/>
                    </a:cubicBezTo>
                    <a:cubicBezTo>
                      <a:pt x="117" y="550"/>
                      <a:pt x="139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17"/>
                      <a:pt x="164" y="317"/>
                      <a:pt x="164" y="317"/>
                    </a:cubicBezTo>
                    <a:cubicBezTo>
                      <a:pt x="173" y="317"/>
                      <a:pt x="173" y="317"/>
                      <a:pt x="173" y="317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9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94"/>
                      <a:pt x="244" y="94"/>
                      <a:pt x="244" y="94"/>
                    </a:cubicBezTo>
                    <a:cubicBezTo>
                      <a:pt x="266" y="228"/>
                      <a:pt x="266" y="228"/>
                      <a:pt x="266" y="228"/>
                    </a:cubicBezTo>
                    <a:cubicBezTo>
                      <a:pt x="302" y="33"/>
                      <a:pt x="302" y="33"/>
                      <a:pt x="302" y="33"/>
                    </a:cubicBezTo>
                    <a:cubicBezTo>
                      <a:pt x="302" y="30"/>
                      <a:pt x="302" y="30"/>
                      <a:pt x="302" y="30"/>
                    </a:cubicBezTo>
                    <a:cubicBezTo>
                      <a:pt x="299" y="13"/>
                      <a:pt x="284" y="0"/>
                      <a:pt x="267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íṧľíḋe">
                <a:extLst>
                  <a:ext uri="{FF2B5EF4-FFF2-40B4-BE49-F238E27FC236}">
                    <a16:creationId xmlns:a16="http://schemas.microsoft.com/office/drawing/2014/main" id="{DF4ED4B6-FF6B-459F-9BC0-5DB9C0F0D7AB}"/>
                  </a:ext>
                </a:extLst>
              </p:cNvPr>
              <p:cNvSpPr/>
              <p:nvPr/>
            </p:nvSpPr>
            <p:spPr bwMode="auto">
              <a:xfrm>
                <a:off x="8896234" y="3755093"/>
                <a:ext cx="547688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iṥ1íḑê">
                <a:extLst>
                  <a:ext uri="{FF2B5EF4-FFF2-40B4-BE49-F238E27FC236}">
                    <a16:creationId xmlns:a16="http://schemas.microsoft.com/office/drawing/2014/main" id="{FD2E6FB7-4CBF-4006-92A1-E311807F2E47}"/>
                  </a:ext>
                </a:extLst>
              </p:cNvPr>
              <p:cNvSpPr/>
              <p:nvPr/>
            </p:nvSpPr>
            <p:spPr bwMode="auto">
              <a:xfrm>
                <a:off x="8567621" y="4369456"/>
                <a:ext cx="1204913" cy="2038350"/>
              </a:xfrm>
              <a:custGeom>
                <a:avLst/>
                <a:gdLst>
                  <a:gd name="T0" fmla="*/ 498 w 499"/>
                  <a:gd name="T1" fmla="*/ 326 h 845"/>
                  <a:gd name="T2" fmla="*/ 498 w 499"/>
                  <a:gd name="T3" fmla="*/ 320 h 845"/>
                  <a:gd name="T4" fmla="*/ 446 w 499"/>
                  <a:gd name="T5" fmla="*/ 44 h 845"/>
                  <a:gd name="T6" fmla="*/ 394 w 499"/>
                  <a:gd name="T7" fmla="*/ 0 h 845"/>
                  <a:gd name="T8" fmla="*/ 104 w 499"/>
                  <a:gd name="T9" fmla="*/ 0 h 845"/>
                  <a:gd name="T10" fmla="*/ 52 w 499"/>
                  <a:gd name="T11" fmla="*/ 44 h 845"/>
                  <a:gd name="T12" fmla="*/ 0 w 499"/>
                  <a:gd name="T13" fmla="*/ 320 h 845"/>
                  <a:gd name="T14" fmla="*/ 0 w 499"/>
                  <a:gd name="T15" fmla="*/ 326 h 845"/>
                  <a:gd name="T16" fmla="*/ 0 w 499"/>
                  <a:gd name="T17" fmla="*/ 333 h 845"/>
                  <a:gd name="T18" fmla="*/ 53 w 499"/>
                  <a:gd name="T19" fmla="*/ 386 h 845"/>
                  <a:gd name="T20" fmla="*/ 105 w 499"/>
                  <a:gd name="T21" fmla="*/ 343 h 845"/>
                  <a:gd name="T22" fmla="*/ 138 w 499"/>
                  <a:gd name="T23" fmla="*/ 138 h 845"/>
                  <a:gd name="T24" fmla="*/ 137 w 499"/>
                  <a:gd name="T25" fmla="*/ 792 h 845"/>
                  <a:gd name="T26" fmla="*/ 190 w 499"/>
                  <a:gd name="T27" fmla="*/ 845 h 845"/>
                  <a:gd name="T28" fmla="*/ 243 w 499"/>
                  <a:gd name="T29" fmla="*/ 792 h 845"/>
                  <a:gd name="T30" fmla="*/ 243 w 499"/>
                  <a:gd name="T31" fmla="*/ 468 h 845"/>
                  <a:gd name="T32" fmla="*/ 256 w 499"/>
                  <a:gd name="T33" fmla="*/ 468 h 845"/>
                  <a:gd name="T34" fmla="*/ 256 w 499"/>
                  <a:gd name="T35" fmla="*/ 792 h 845"/>
                  <a:gd name="T36" fmla="*/ 308 w 499"/>
                  <a:gd name="T37" fmla="*/ 845 h 845"/>
                  <a:gd name="T38" fmla="*/ 361 w 499"/>
                  <a:gd name="T39" fmla="*/ 792 h 845"/>
                  <a:gd name="T40" fmla="*/ 361 w 499"/>
                  <a:gd name="T41" fmla="*/ 138 h 845"/>
                  <a:gd name="T42" fmla="*/ 394 w 499"/>
                  <a:gd name="T43" fmla="*/ 343 h 845"/>
                  <a:gd name="T44" fmla="*/ 446 w 499"/>
                  <a:gd name="T45" fmla="*/ 386 h 845"/>
                  <a:gd name="T46" fmla="*/ 499 w 499"/>
                  <a:gd name="T47" fmla="*/ 333 h 845"/>
                  <a:gd name="T48" fmla="*/ 498 w 499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9" h="845">
                    <a:moveTo>
                      <a:pt x="498" y="326"/>
                    </a:moveTo>
                    <a:cubicBezTo>
                      <a:pt x="499" y="324"/>
                      <a:pt x="499" y="322"/>
                      <a:pt x="498" y="320"/>
                    </a:cubicBezTo>
                    <a:cubicBezTo>
                      <a:pt x="446" y="44"/>
                      <a:pt x="446" y="44"/>
                      <a:pt x="446" y="44"/>
                    </a:cubicBezTo>
                    <a:cubicBezTo>
                      <a:pt x="442" y="18"/>
                      <a:pt x="420" y="0"/>
                      <a:pt x="39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8" y="0"/>
                      <a:pt x="56" y="18"/>
                      <a:pt x="52" y="4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2"/>
                      <a:pt x="0" y="324"/>
                      <a:pt x="0" y="326"/>
                    </a:cubicBezTo>
                    <a:cubicBezTo>
                      <a:pt x="0" y="329"/>
                      <a:pt x="0" y="331"/>
                      <a:pt x="0" y="333"/>
                    </a:cubicBezTo>
                    <a:cubicBezTo>
                      <a:pt x="0" y="363"/>
                      <a:pt x="24" y="386"/>
                      <a:pt x="53" y="386"/>
                    </a:cubicBezTo>
                    <a:cubicBezTo>
                      <a:pt x="78" y="386"/>
                      <a:pt x="100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7" y="792"/>
                      <a:pt x="137" y="792"/>
                      <a:pt x="137" y="792"/>
                    </a:cubicBezTo>
                    <a:cubicBezTo>
                      <a:pt x="137" y="821"/>
                      <a:pt x="161" y="845"/>
                      <a:pt x="190" y="845"/>
                    </a:cubicBezTo>
                    <a:cubicBezTo>
                      <a:pt x="219" y="845"/>
                      <a:pt x="243" y="821"/>
                      <a:pt x="243" y="792"/>
                    </a:cubicBezTo>
                    <a:cubicBezTo>
                      <a:pt x="243" y="468"/>
                      <a:pt x="243" y="468"/>
                      <a:pt x="243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79" y="845"/>
                      <a:pt x="308" y="845"/>
                    </a:cubicBezTo>
                    <a:cubicBezTo>
                      <a:pt x="338" y="845"/>
                      <a:pt x="361" y="821"/>
                      <a:pt x="361" y="792"/>
                    </a:cubicBezTo>
                    <a:cubicBezTo>
                      <a:pt x="361" y="138"/>
                      <a:pt x="361" y="138"/>
                      <a:pt x="361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8" y="368"/>
                      <a:pt x="420" y="386"/>
                      <a:pt x="446" y="386"/>
                    </a:cubicBezTo>
                    <a:cubicBezTo>
                      <a:pt x="475" y="386"/>
                      <a:pt x="499" y="363"/>
                      <a:pt x="499" y="333"/>
                    </a:cubicBezTo>
                    <a:cubicBezTo>
                      <a:pt x="499" y="331"/>
                      <a:pt x="498" y="329"/>
                      <a:pt x="498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ïş1iḋé">
                <a:extLst>
                  <a:ext uri="{FF2B5EF4-FFF2-40B4-BE49-F238E27FC236}">
                    <a16:creationId xmlns:a16="http://schemas.microsoft.com/office/drawing/2014/main" id="{94641816-017E-4EA5-BAB5-794AF373091D}"/>
                  </a:ext>
                </a:extLst>
              </p:cNvPr>
              <p:cNvSpPr/>
              <p:nvPr/>
            </p:nvSpPr>
            <p:spPr bwMode="auto">
              <a:xfrm>
                <a:off x="6429259" y="3755093"/>
                <a:ext cx="544513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îš1iḍe">
                <a:extLst>
                  <a:ext uri="{FF2B5EF4-FFF2-40B4-BE49-F238E27FC236}">
                    <a16:creationId xmlns:a16="http://schemas.microsoft.com/office/drawing/2014/main" id="{A5BB1E17-BCCF-4D8B-908E-6CA0F754BD33}"/>
                  </a:ext>
                </a:extLst>
              </p:cNvPr>
              <p:cNvSpPr/>
              <p:nvPr/>
            </p:nvSpPr>
            <p:spPr bwMode="auto">
              <a:xfrm>
                <a:off x="6097471" y="4369456"/>
                <a:ext cx="1206500" cy="2038350"/>
              </a:xfrm>
              <a:custGeom>
                <a:avLst/>
                <a:gdLst>
                  <a:gd name="T0" fmla="*/ 499 w 500"/>
                  <a:gd name="T1" fmla="*/ 326 h 845"/>
                  <a:gd name="T2" fmla="*/ 499 w 500"/>
                  <a:gd name="T3" fmla="*/ 320 h 845"/>
                  <a:gd name="T4" fmla="*/ 447 w 500"/>
                  <a:gd name="T5" fmla="*/ 44 h 845"/>
                  <a:gd name="T6" fmla="*/ 395 w 500"/>
                  <a:gd name="T7" fmla="*/ 0 h 845"/>
                  <a:gd name="T8" fmla="*/ 105 w 500"/>
                  <a:gd name="T9" fmla="*/ 0 h 845"/>
                  <a:gd name="T10" fmla="*/ 53 w 500"/>
                  <a:gd name="T11" fmla="*/ 44 h 845"/>
                  <a:gd name="T12" fmla="*/ 1 w 500"/>
                  <a:gd name="T13" fmla="*/ 320 h 845"/>
                  <a:gd name="T14" fmla="*/ 1 w 500"/>
                  <a:gd name="T15" fmla="*/ 326 h 845"/>
                  <a:gd name="T16" fmla="*/ 1 w 500"/>
                  <a:gd name="T17" fmla="*/ 333 h 845"/>
                  <a:gd name="T18" fmla="*/ 53 w 500"/>
                  <a:gd name="T19" fmla="*/ 386 h 845"/>
                  <a:gd name="T20" fmla="*/ 105 w 500"/>
                  <a:gd name="T21" fmla="*/ 343 h 845"/>
                  <a:gd name="T22" fmla="*/ 138 w 500"/>
                  <a:gd name="T23" fmla="*/ 138 h 845"/>
                  <a:gd name="T24" fmla="*/ 138 w 500"/>
                  <a:gd name="T25" fmla="*/ 792 h 845"/>
                  <a:gd name="T26" fmla="*/ 191 w 500"/>
                  <a:gd name="T27" fmla="*/ 845 h 845"/>
                  <a:gd name="T28" fmla="*/ 244 w 500"/>
                  <a:gd name="T29" fmla="*/ 792 h 845"/>
                  <a:gd name="T30" fmla="*/ 244 w 500"/>
                  <a:gd name="T31" fmla="*/ 468 h 845"/>
                  <a:gd name="T32" fmla="*/ 256 w 500"/>
                  <a:gd name="T33" fmla="*/ 468 h 845"/>
                  <a:gd name="T34" fmla="*/ 256 w 500"/>
                  <a:gd name="T35" fmla="*/ 792 h 845"/>
                  <a:gd name="T36" fmla="*/ 309 w 500"/>
                  <a:gd name="T37" fmla="*/ 845 h 845"/>
                  <a:gd name="T38" fmla="*/ 362 w 500"/>
                  <a:gd name="T39" fmla="*/ 792 h 845"/>
                  <a:gd name="T40" fmla="*/ 362 w 500"/>
                  <a:gd name="T41" fmla="*/ 138 h 845"/>
                  <a:gd name="T42" fmla="*/ 394 w 500"/>
                  <a:gd name="T43" fmla="*/ 343 h 845"/>
                  <a:gd name="T44" fmla="*/ 446 w 500"/>
                  <a:gd name="T45" fmla="*/ 386 h 845"/>
                  <a:gd name="T46" fmla="*/ 499 w 500"/>
                  <a:gd name="T47" fmla="*/ 333 h 845"/>
                  <a:gd name="T48" fmla="*/ 499 w 500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0" h="845">
                    <a:moveTo>
                      <a:pt x="499" y="326"/>
                    </a:moveTo>
                    <a:cubicBezTo>
                      <a:pt x="499" y="324"/>
                      <a:pt x="500" y="322"/>
                      <a:pt x="499" y="320"/>
                    </a:cubicBezTo>
                    <a:cubicBezTo>
                      <a:pt x="447" y="44"/>
                      <a:pt x="447" y="44"/>
                      <a:pt x="447" y="44"/>
                    </a:cubicBezTo>
                    <a:cubicBezTo>
                      <a:pt x="443" y="18"/>
                      <a:pt x="421" y="0"/>
                      <a:pt x="39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79" y="0"/>
                      <a:pt x="57" y="18"/>
                      <a:pt x="53" y="44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22"/>
                      <a:pt x="0" y="324"/>
                      <a:pt x="1" y="326"/>
                    </a:cubicBezTo>
                    <a:cubicBezTo>
                      <a:pt x="1" y="329"/>
                      <a:pt x="1" y="331"/>
                      <a:pt x="1" y="333"/>
                    </a:cubicBezTo>
                    <a:cubicBezTo>
                      <a:pt x="1" y="363"/>
                      <a:pt x="24" y="386"/>
                      <a:pt x="53" y="386"/>
                    </a:cubicBezTo>
                    <a:cubicBezTo>
                      <a:pt x="79" y="386"/>
                      <a:pt x="101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8" y="792"/>
                      <a:pt x="138" y="792"/>
                      <a:pt x="138" y="792"/>
                    </a:cubicBezTo>
                    <a:cubicBezTo>
                      <a:pt x="138" y="821"/>
                      <a:pt x="162" y="845"/>
                      <a:pt x="191" y="845"/>
                    </a:cubicBezTo>
                    <a:cubicBezTo>
                      <a:pt x="220" y="845"/>
                      <a:pt x="244" y="821"/>
                      <a:pt x="244" y="792"/>
                    </a:cubicBezTo>
                    <a:cubicBezTo>
                      <a:pt x="244" y="468"/>
                      <a:pt x="244" y="468"/>
                      <a:pt x="244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80" y="845"/>
                      <a:pt x="309" y="845"/>
                    </a:cubicBezTo>
                    <a:cubicBezTo>
                      <a:pt x="338" y="845"/>
                      <a:pt x="362" y="821"/>
                      <a:pt x="362" y="792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9" y="368"/>
                      <a:pt x="421" y="386"/>
                      <a:pt x="446" y="386"/>
                    </a:cubicBezTo>
                    <a:cubicBezTo>
                      <a:pt x="476" y="386"/>
                      <a:pt x="499" y="363"/>
                      <a:pt x="499" y="333"/>
                    </a:cubicBezTo>
                    <a:cubicBezTo>
                      <a:pt x="499" y="331"/>
                      <a:pt x="499" y="329"/>
                      <a:pt x="499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ïṥľïḋè">
                <a:extLst>
                  <a:ext uri="{FF2B5EF4-FFF2-40B4-BE49-F238E27FC236}">
                    <a16:creationId xmlns:a16="http://schemas.microsoft.com/office/drawing/2014/main" id="{60D9CB19-C2E6-4F20-B3BF-DE1D1F57D361}"/>
                  </a:ext>
                </a:extLst>
              </p:cNvPr>
              <p:cNvGrpSpPr/>
              <p:nvPr/>
            </p:nvGrpSpPr>
            <p:grpSpPr>
              <a:xfrm>
                <a:off x="7116645" y="1803633"/>
                <a:ext cx="5087548" cy="4213653"/>
                <a:chOff x="5410480" y="859866"/>
                <a:chExt cx="5545138" cy="4592638"/>
              </a:xfrm>
            </p:grpSpPr>
            <p:sp>
              <p:nvSpPr>
                <p:cNvPr id="39" name="ïsḷíḋè">
                  <a:extLst>
                    <a:ext uri="{FF2B5EF4-FFF2-40B4-BE49-F238E27FC236}">
                      <a16:creationId xmlns:a16="http://schemas.microsoft.com/office/drawing/2014/main" id="{1BDC18B7-37A9-4B6B-AF5A-9F6FEEA582CD}"/>
                    </a:ext>
                  </a:extLst>
                </p:cNvPr>
                <p:cNvSpPr/>
                <p:nvPr/>
              </p:nvSpPr>
              <p:spPr bwMode="auto">
                <a:xfrm>
                  <a:off x="7915555" y="945591"/>
                  <a:ext cx="3040063" cy="958850"/>
                </a:xfrm>
                <a:custGeom>
                  <a:avLst/>
                  <a:gdLst>
                    <a:gd name="T0" fmla="*/ 1915 w 1915"/>
                    <a:gd name="T1" fmla="*/ 561 h 604"/>
                    <a:gd name="T2" fmla="*/ 1909 w 1915"/>
                    <a:gd name="T3" fmla="*/ 0 h 604"/>
                    <a:gd name="T4" fmla="*/ 0 w 1915"/>
                    <a:gd name="T5" fmla="*/ 43 h 604"/>
                    <a:gd name="T6" fmla="*/ 8 w 1915"/>
                    <a:gd name="T7" fmla="*/ 604 h 604"/>
                    <a:gd name="T8" fmla="*/ 1915 w 1915"/>
                    <a:gd name="T9" fmla="*/ 561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5" h="604">
                      <a:moveTo>
                        <a:pt x="1915" y="561"/>
                      </a:moveTo>
                      <a:lnTo>
                        <a:pt x="1909" y="0"/>
                      </a:lnTo>
                      <a:lnTo>
                        <a:pt x="0" y="43"/>
                      </a:lnTo>
                      <a:lnTo>
                        <a:pt x="8" y="604"/>
                      </a:lnTo>
                      <a:lnTo>
                        <a:pt x="1915" y="56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isľíḑè">
                  <a:extLst>
                    <a:ext uri="{FF2B5EF4-FFF2-40B4-BE49-F238E27FC236}">
                      <a16:creationId xmlns:a16="http://schemas.microsoft.com/office/drawing/2014/main" id="{F942B0B4-C6B3-458D-AD1A-43A8696AA340}"/>
                    </a:ext>
                  </a:extLst>
                </p:cNvPr>
                <p:cNvSpPr/>
                <p:nvPr/>
              </p:nvSpPr>
              <p:spPr bwMode="auto">
                <a:xfrm>
                  <a:off x="6234393" y="1274204"/>
                  <a:ext cx="323850" cy="906463"/>
                </a:xfrm>
                <a:custGeom>
                  <a:avLst/>
                  <a:gdLst>
                    <a:gd name="T0" fmla="*/ 50 w 134"/>
                    <a:gd name="T1" fmla="*/ 374 h 376"/>
                    <a:gd name="T2" fmla="*/ 50 w 134"/>
                    <a:gd name="T3" fmla="*/ 374 h 376"/>
                    <a:gd name="T4" fmla="*/ 2 w 134"/>
                    <a:gd name="T5" fmla="*/ 319 h 376"/>
                    <a:gd name="T6" fmla="*/ 29 w 134"/>
                    <a:gd name="T7" fmla="*/ 50 h 376"/>
                    <a:gd name="T8" fmla="*/ 84 w 134"/>
                    <a:gd name="T9" fmla="*/ 2 h 376"/>
                    <a:gd name="T10" fmla="*/ 132 w 134"/>
                    <a:gd name="T11" fmla="*/ 57 h 376"/>
                    <a:gd name="T12" fmla="*/ 105 w 134"/>
                    <a:gd name="T13" fmla="*/ 326 h 376"/>
                    <a:gd name="T14" fmla="*/ 50 w 134"/>
                    <a:gd name="T15" fmla="*/ 374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4" h="376">
                      <a:moveTo>
                        <a:pt x="50" y="374"/>
                      </a:moveTo>
                      <a:cubicBezTo>
                        <a:pt x="50" y="374"/>
                        <a:pt x="50" y="374"/>
                        <a:pt x="50" y="374"/>
                      </a:cubicBezTo>
                      <a:cubicBezTo>
                        <a:pt x="22" y="372"/>
                        <a:pt x="0" y="347"/>
                        <a:pt x="2" y="31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2" y="22"/>
                        <a:pt x="56" y="0"/>
                        <a:pt x="84" y="2"/>
                      </a:cubicBezTo>
                      <a:cubicBezTo>
                        <a:pt x="112" y="4"/>
                        <a:pt x="134" y="29"/>
                        <a:pt x="132" y="57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03" y="354"/>
                        <a:pt x="79" y="376"/>
                        <a:pt x="50" y="374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îṣlîḍê">
                  <a:extLst>
                    <a:ext uri="{FF2B5EF4-FFF2-40B4-BE49-F238E27FC236}">
                      <a16:creationId xmlns:a16="http://schemas.microsoft.com/office/drawing/2014/main" id="{11FAE0CD-CCFE-4D60-85A5-132B2EDB917E}"/>
                    </a:ext>
                  </a:extLst>
                </p:cNvPr>
                <p:cNvSpPr/>
                <p:nvPr/>
              </p:nvSpPr>
              <p:spPr bwMode="auto">
                <a:xfrm>
                  <a:off x="6499505" y="1237691"/>
                  <a:ext cx="295275" cy="912813"/>
                </a:xfrm>
                <a:custGeom>
                  <a:avLst/>
                  <a:gdLst>
                    <a:gd name="T0" fmla="*/ 74 w 122"/>
                    <a:gd name="T1" fmla="*/ 375 h 378"/>
                    <a:gd name="T2" fmla="*/ 74 w 122"/>
                    <a:gd name="T3" fmla="*/ 375 h 378"/>
                    <a:gd name="T4" fmla="*/ 18 w 122"/>
                    <a:gd name="T5" fmla="*/ 329 h 378"/>
                    <a:gd name="T6" fmla="*/ 1 w 122"/>
                    <a:gd name="T7" fmla="*/ 59 h 378"/>
                    <a:gd name="T8" fmla="*/ 48 w 122"/>
                    <a:gd name="T9" fmla="*/ 3 h 378"/>
                    <a:gd name="T10" fmla="*/ 104 w 122"/>
                    <a:gd name="T11" fmla="*/ 49 h 378"/>
                    <a:gd name="T12" fmla="*/ 121 w 122"/>
                    <a:gd name="T13" fmla="*/ 319 h 378"/>
                    <a:gd name="T14" fmla="*/ 74 w 122"/>
                    <a:gd name="T15" fmla="*/ 37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378">
                      <a:moveTo>
                        <a:pt x="74" y="375"/>
                      </a:moveTo>
                      <a:cubicBezTo>
                        <a:pt x="74" y="375"/>
                        <a:pt x="74" y="375"/>
                        <a:pt x="74" y="375"/>
                      </a:cubicBezTo>
                      <a:cubicBezTo>
                        <a:pt x="46" y="378"/>
                        <a:pt x="20" y="357"/>
                        <a:pt x="18" y="32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31"/>
                        <a:pt x="20" y="5"/>
                        <a:pt x="48" y="3"/>
                      </a:cubicBezTo>
                      <a:cubicBezTo>
                        <a:pt x="76" y="0"/>
                        <a:pt x="101" y="21"/>
                        <a:pt x="104" y="49"/>
                      </a:cubicBezTo>
                      <a:cubicBezTo>
                        <a:pt x="121" y="319"/>
                        <a:pt x="121" y="319"/>
                        <a:pt x="121" y="319"/>
                      </a:cubicBezTo>
                      <a:cubicBezTo>
                        <a:pt x="122" y="348"/>
                        <a:pt x="102" y="373"/>
                        <a:pt x="74" y="375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iṧľiďé">
                  <a:extLst>
                    <a:ext uri="{FF2B5EF4-FFF2-40B4-BE49-F238E27FC236}">
                      <a16:creationId xmlns:a16="http://schemas.microsoft.com/office/drawing/2014/main" id="{5A78217A-AD28-405F-9C3E-AF79C1ED30CC}"/>
                    </a:ext>
                  </a:extLst>
                </p:cNvPr>
                <p:cNvSpPr/>
                <p:nvPr/>
              </p:nvSpPr>
              <p:spPr bwMode="auto">
                <a:xfrm>
                  <a:off x="6229630" y="1021791"/>
                  <a:ext cx="1193800" cy="896938"/>
                </a:xfrm>
                <a:custGeom>
                  <a:avLst/>
                  <a:gdLst>
                    <a:gd name="T0" fmla="*/ 752 w 752"/>
                    <a:gd name="T1" fmla="*/ 173 h 565"/>
                    <a:gd name="T2" fmla="*/ 275 w 752"/>
                    <a:gd name="T3" fmla="*/ 0 h 565"/>
                    <a:gd name="T4" fmla="*/ 0 w 752"/>
                    <a:gd name="T5" fmla="*/ 300 h 565"/>
                    <a:gd name="T6" fmla="*/ 9 w 752"/>
                    <a:gd name="T7" fmla="*/ 565 h 565"/>
                    <a:gd name="T8" fmla="*/ 652 w 752"/>
                    <a:gd name="T9" fmla="*/ 423 h 565"/>
                    <a:gd name="T10" fmla="*/ 752 w 752"/>
                    <a:gd name="T11" fmla="*/ 173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2" h="565">
                      <a:moveTo>
                        <a:pt x="752" y="173"/>
                      </a:moveTo>
                      <a:lnTo>
                        <a:pt x="275" y="0"/>
                      </a:lnTo>
                      <a:lnTo>
                        <a:pt x="0" y="300"/>
                      </a:lnTo>
                      <a:lnTo>
                        <a:pt x="9" y="565"/>
                      </a:lnTo>
                      <a:lnTo>
                        <a:pt x="652" y="423"/>
                      </a:lnTo>
                      <a:lnTo>
                        <a:pt x="752" y="173"/>
                      </a:ln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îśľïďé">
                  <a:extLst>
                    <a:ext uri="{FF2B5EF4-FFF2-40B4-BE49-F238E27FC236}">
                      <a16:creationId xmlns:a16="http://schemas.microsoft.com/office/drawing/2014/main" id="{2867A8F0-FFF7-4E5F-9FC3-C9DCA49AF15B}"/>
                    </a:ext>
                  </a:extLst>
                </p:cNvPr>
                <p:cNvSpPr/>
                <p:nvPr/>
              </p:nvSpPr>
              <p:spPr bwMode="auto">
                <a:xfrm>
                  <a:off x="6553480" y="1166254"/>
                  <a:ext cx="493713" cy="896938"/>
                </a:xfrm>
                <a:custGeom>
                  <a:avLst/>
                  <a:gdLst>
                    <a:gd name="T0" fmla="*/ 166 w 205"/>
                    <a:gd name="T1" fmla="*/ 362 h 372"/>
                    <a:gd name="T2" fmla="*/ 166 w 205"/>
                    <a:gd name="T3" fmla="*/ 362 h 372"/>
                    <a:gd name="T4" fmla="*/ 99 w 205"/>
                    <a:gd name="T5" fmla="*/ 333 h 372"/>
                    <a:gd name="T6" fmla="*/ 10 w 205"/>
                    <a:gd name="T7" fmla="*/ 77 h 372"/>
                    <a:gd name="T8" fmla="*/ 39 w 205"/>
                    <a:gd name="T9" fmla="*/ 11 h 372"/>
                    <a:gd name="T10" fmla="*/ 106 w 205"/>
                    <a:gd name="T11" fmla="*/ 40 h 372"/>
                    <a:gd name="T12" fmla="*/ 195 w 205"/>
                    <a:gd name="T13" fmla="*/ 296 h 372"/>
                    <a:gd name="T14" fmla="*/ 166 w 205"/>
                    <a:gd name="T15" fmla="*/ 36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5" h="372">
                      <a:moveTo>
                        <a:pt x="166" y="362"/>
                      </a:moveTo>
                      <a:cubicBezTo>
                        <a:pt x="166" y="362"/>
                        <a:pt x="166" y="362"/>
                        <a:pt x="166" y="362"/>
                      </a:cubicBezTo>
                      <a:cubicBezTo>
                        <a:pt x="139" y="372"/>
                        <a:pt x="108" y="359"/>
                        <a:pt x="99" y="333"/>
                      </a:cubicBez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0" y="51"/>
                        <a:pt x="13" y="21"/>
                        <a:pt x="39" y="11"/>
                      </a:cubicBezTo>
                      <a:cubicBezTo>
                        <a:pt x="66" y="0"/>
                        <a:pt x="96" y="14"/>
                        <a:pt x="106" y="40"/>
                      </a:cubicBezTo>
                      <a:cubicBezTo>
                        <a:pt x="195" y="296"/>
                        <a:pt x="195" y="296"/>
                        <a:pt x="195" y="296"/>
                      </a:cubicBezTo>
                      <a:cubicBezTo>
                        <a:pt x="205" y="322"/>
                        <a:pt x="192" y="352"/>
                        <a:pt x="166" y="362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iśľiḑe">
                  <a:extLst>
                    <a:ext uri="{FF2B5EF4-FFF2-40B4-BE49-F238E27FC236}">
                      <a16:creationId xmlns:a16="http://schemas.microsoft.com/office/drawing/2014/main" id="{1C4C0BA7-8C56-4D79-89B5-319A2A4BE2F1}"/>
                    </a:ext>
                  </a:extLst>
                </p:cNvPr>
                <p:cNvSpPr/>
                <p:nvPr/>
              </p:nvSpPr>
              <p:spPr bwMode="auto">
                <a:xfrm>
                  <a:off x="6524905" y="859866"/>
                  <a:ext cx="1041400" cy="588963"/>
                </a:xfrm>
                <a:custGeom>
                  <a:avLst/>
                  <a:gdLst>
                    <a:gd name="T0" fmla="*/ 428 w 432"/>
                    <a:gd name="T1" fmla="*/ 191 h 244"/>
                    <a:gd name="T2" fmla="*/ 428 w 432"/>
                    <a:gd name="T3" fmla="*/ 191 h 244"/>
                    <a:gd name="T4" fmla="*/ 368 w 432"/>
                    <a:gd name="T5" fmla="*/ 234 h 244"/>
                    <a:gd name="T6" fmla="*/ 47 w 432"/>
                    <a:gd name="T7" fmla="*/ 106 h 244"/>
                    <a:gd name="T8" fmla="*/ 5 w 432"/>
                    <a:gd name="T9" fmla="*/ 46 h 244"/>
                    <a:gd name="T10" fmla="*/ 64 w 432"/>
                    <a:gd name="T11" fmla="*/ 4 h 244"/>
                    <a:gd name="T12" fmla="*/ 385 w 432"/>
                    <a:gd name="T13" fmla="*/ 132 h 244"/>
                    <a:gd name="T14" fmla="*/ 428 w 432"/>
                    <a:gd name="T15" fmla="*/ 191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2" h="244">
                      <a:moveTo>
                        <a:pt x="428" y="191"/>
                      </a:moveTo>
                      <a:cubicBezTo>
                        <a:pt x="428" y="191"/>
                        <a:pt x="428" y="191"/>
                        <a:pt x="428" y="191"/>
                      </a:cubicBezTo>
                      <a:cubicBezTo>
                        <a:pt x="423" y="219"/>
                        <a:pt x="394" y="244"/>
                        <a:pt x="368" y="234"/>
                      </a:cubicBezTo>
                      <a:cubicBezTo>
                        <a:pt x="47" y="106"/>
                        <a:pt x="47" y="106"/>
                        <a:pt x="47" y="106"/>
                      </a:cubicBezTo>
                      <a:cubicBezTo>
                        <a:pt x="21" y="96"/>
                        <a:pt x="0" y="74"/>
                        <a:pt x="5" y="46"/>
                      </a:cubicBezTo>
                      <a:cubicBezTo>
                        <a:pt x="10" y="18"/>
                        <a:pt x="36" y="0"/>
                        <a:pt x="64" y="4"/>
                      </a:cubicBezTo>
                      <a:cubicBezTo>
                        <a:pt x="385" y="132"/>
                        <a:pt x="385" y="132"/>
                        <a:pt x="385" y="132"/>
                      </a:cubicBezTo>
                      <a:cubicBezTo>
                        <a:pt x="412" y="142"/>
                        <a:pt x="432" y="163"/>
                        <a:pt x="428" y="191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îṥlîḋè">
                  <a:extLst>
                    <a:ext uri="{FF2B5EF4-FFF2-40B4-BE49-F238E27FC236}">
                      <a16:creationId xmlns:a16="http://schemas.microsoft.com/office/drawing/2014/main" id="{EA2596D4-2FF9-4E6F-AE18-C826460CE657}"/>
                    </a:ext>
                  </a:extLst>
                </p:cNvPr>
                <p:cNvSpPr/>
                <p:nvPr/>
              </p:nvSpPr>
              <p:spPr bwMode="auto">
                <a:xfrm>
                  <a:off x="6118505" y="859866"/>
                  <a:ext cx="671513" cy="647700"/>
                </a:xfrm>
                <a:custGeom>
                  <a:avLst/>
                  <a:gdLst>
                    <a:gd name="T0" fmla="*/ 19 w 278"/>
                    <a:gd name="T1" fmla="*/ 244 h 269"/>
                    <a:gd name="T2" fmla="*/ 19 w 278"/>
                    <a:gd name="T3" fmla="*/ 244 h 269"/>
                    <a:gd name="T4" fmla="*/ 24 w 278"/>
                    <a:gd name="T5" fmla="*/ 172 h 269"/>
                    <a:gd name="T6" fmla="*/ 186 w 278"/>
                    <a:gd name="T7" fmla="*/ 20 h 269"/>
                    <a:gd name="T8" fmla="*/ 259 w 278"/>
                    <a:gd name="T9" fmla="*/ 25 h 269"/>
                    <a:gd name="T10" fmla="*/ 254 w 278"/>
                    <a:gd name="T11" fmla="*/ 97 h 269"/>
                    <a:gd name="T12" fmla="*/ 92 w 278"/>
                    <a:gd name="T13" fmla="*/ 249 h 269"/>
                    <a:gd name="T14" fmla="*/ 19 w 278"/>
                    <a:gd name="T15" fmla="*/ 244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8" h="269">
                      <a:moveTo>
                        <a:pt x="19" y="244"/>
                      </a:move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0" y="223"/>
                        <a:pt x="3" y="191"/>
                        <a:pt x="24" y="172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07" y="0"/>
                        <a:pt x="241" y="3"/>
                        <a:pt x="259" y="25"/>
                      </a:cubicBezTo>
                      <a:cubicBezTo>
                        <a:pt x="278" y="46"/>
                        <a:pt x="276" y="79"/>
                        <a:pt x="254" y="97"/>
                      </a:cubicBezTo>
                      <a:cubicBezTo>
                        <a:pt x="92" y="249"/>
                        <a:pt x="92" y="249"/>
                        <a:pt x="92" y="249"/>
                      </a:cubicBezTo>
                      <a:cubicBezTo>
                        <a:pt x="71" y="269"/>
                        <a:pt x="38" y="266"/>
                        <a:pt x="19" y="244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íṡlîḋé">
                  <a:extLst>
                    <a:ext uri="{FF2B5EF4-FFF2-40B4-BE49-F238E27FC236}">
                      <a16:creationId xmlns:a16="http://schemas.microsoft.com/office/drawing/2014/main" id="{AB1A34ED-F28B-4991-BE44-193B1970E8AC}"/>
                    </a:ext>
                  </a:extLst>
                </p:cNvPr>
                <p:cNvSpPr/>
                <p:nvPr/>
              </p:nvSpPr>
              <p:spPr bwMode="auto">
                <a:xfrm>
                  <a:off x="5977218" y="1251979"/>
                  <a:ext cx="401638" cy="908050"/>
                </a:xfrm>
                <a:custGeom>
                  <a:avLst/>
                  <a:gdLst>
                    <a:gd name="T0" fmla="*/ 47 w 167"/>
                    <a:gd name="T1" fmla="*/ 372 h 376"/>
                    <a:gd name="T2" fmla="*/ 47 w 167"/>
                    <a:gd name="T3" fmla="*/ 372 h 376"/>
                    <a:gd name="T4" fmla="*/ 6 w 167"/>
                    <a:gd name="T5" fmla="*/ 312 h 376"/>
                    <a:gd name="T6" fmla="*/ 61 w 167"/>
                    <a:gd name="T7" fmla="*/ 47 h 376"/>
                    <a:gd name="T8" fmla="*/ 121 w 167"/>
                    <a:gd name="T9" fmla="*/ 5 h 376"/>
                    <a:gd name="T10" fmla="*/ 163 w 167"/>
                    <a:gd name="T11" fmla="*/ 65 h 376"/>
                    <a:gd name="T12" fmla="*/ 107 w 167"/>
                    <a:gd name="T13" fmla="*/ 330 h 376"/>
                    <a:gd name="T14" fmla="*/ 47 w 167"/>
                    <a:gd name="T15" fmla="*/ 37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7" h="376">
                      <a:moveTo>
                        <a:pt x="47" y="372"/>
                      </a:moveTo>
                      <a:cubicBezTo>
                        <a:pt x="47" y="372"/>
                        <a:pt x="47" y="372"/>
                        <a:pt x="47" y="372"/>
                      </a:cubicBezTo>
                      <a:cubicBezTo>
                        <a:pt x="20" y="367"/>
                        <a:pt x="0" y="339"/>
                        <a:pt x="6" y="312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7" y="19"/>
                        <a:pt x="93" y="0"/>
                        <a:pt x="121" y="5"/>
                      </a:cubicBezTo>
                      <a:cubicBezTo>
                        <a:pt x="149" y="10"/>
                        <a:pt x="167" y="37"/>
                        <a:pt x="163" y="65"/>
                      </a:cubicBezTo>
                      <a:cubicBezTo>
                        <a:pt x="107" y="330"/>
                        <a:pt x="107" y="330"/>
                        <a:pt x="107" y="330"/>
                      </a:cubicBezTo>
                      <a:cubicBezTo>
                        <a:pt x="101" y="357"/>
                        <a:pt x="75" y="376"/>
                        <a:pt x="47" y="37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íšľídé">
                  <a:extLst>
                    <a:ext uri="{FF2B5EF4-FFF2-40B4-BE49-F238E27FC236}">
                      <a16:creationId xmlns:a16="http://schemas.microsoft.com/office/drawing/2014/main" id="{7EAD78D5-9457-4A42-9273-9B999244F79A}"/>
                    </a:ext>
                  </a:extLst>
                </p:cNvPr>
                <p:cNvSpPr/>
                <p:nvPr/>
              </p:nvSpPr>
              <p:spPr bwMode="auto">
                <a:xfrm>
                  <a:off x="6575705" y="944004"/>
                  <a:ext cx="906463" cy="906463"/>
                </a:xfrm>
                <a:custGeom>
                  <a:avLst/>
                  <a:gdLst>
                    <a:gd name="T0" fmla="*/ 0 w 376"/>
                    <a:gd name="T1" fmla="*/ 129 h 376"/>
                    <a:gd name="T2" fmla="*/ 156 w 376"/>
                    <a:gd name="T3" fmla="*/ 282 h 376"/>
                    <a:gd name="T4" fmla="*/ 376 w 376"/>
                    <a:gd name="T5" fmla="*/ 269 h 376"/>
                    <a:gd name="T6" fmla="*/ 282 w 376"/>
                    <a:gd name="T7" fmla="*/ 91 h 376"/>
                    <a:gd name="T8" fmla="*/ 0 w 376"/>
                    <a:gd name="T9" fmla="*/ 129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6" h="376">
                      <a:moveTo>
                        <a:pt x="0" y="129"/>
                      </a:moveTo>
                      <a:cubicBezTo>
                        <a:pt x="47" y="140"/>
                        <a:pt x="236" y="189"/>
                        <a:pt x="156" y="282"/>
                      </a:cubicBezTo>
                      <a:cubicBezTo>
                        <a:pt x="76" y="376"/>
                        <a:pt x="376" y="269"/>
                        <a:pt x="376" y="269"/>
                      </a:cubicBezTo>
                      <a:cubicBezTo>
                        <a:pt x="282" y="91"/>
                        <a:pt x="282" y="91"/>
                        <a:pt x="282" y="91"/>
                      </a:cubicBezTo>
                      <a:cubicBezTo>
                        <a:pt x="282" y="91"/>
                        <a:pt x="116" y="0"/>
                        <a:pt x="0" y="12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ïṣlïďê">
                  <a:extLst>
                    <a:ext uri="{FF2B5EF4-FFF2-40B4-BE49-F238E27FC236}">
                      <a16:creationId xmlns:a16="http://schemas.microsoft.com/office/drawing/2014/main" id="{C54D159D-F6DD-4D96-A2B5-DFB46A58193E}"/>
                    </a:ext>
                  </a:extLst>
                </p:cNvPr>
                <p:cNvSpPr/>
                <p:nvPr/>
              </p:nvSpPr>
              <p:spPr bwMode="auto">
                <a:xfrm>
                  <a:off x="7274205" y="1161491"/>
                  <a:ext cx="481013" cy="633413"/>
                </a:xfrm>
                <a:custGeom>
                  <a:avLst/>
                  <a:gdLst>
                    <a:gd name="T0" fmla="*/ 0 w 303"/>
                    <a:gd name="T1" fmla="*/ 3 h 399"/>
                    <a:gd name="T2" fmla="*/ 56 w 303"/>
                    <a:gd name="T3" fmla="*/ 398 h 399"/>
                    <a:gd name="T4" fmla="*/ 303 w 303"/>
                    <a:gd name="T5" fmla="*/ 399 h 399"/>
                    <a:gd name="T6" fmla="*/ 290 w 303"/>
                    <a:gd name="T7" fmla="*/ 0 h 399"/>
                    <a:gd name="T8" fmla="*/ 0 w 303"/>
                    <a:gd name="T9" fmla="*/ 3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3" h="399">
                      <a:moveTo>
                        <a:pt x="0" y="3"/>
                      </a:moveTo>
                      <a:lnTo>
                        <a:pt x="56" y="398"/>
                      </a:lnTo>
                      <a:lnTo>
                        <a:pt x="303" y="399"/>
                      </a:lnTo>
                      <a:lnTo>
                        <a:pt x="29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ï$1îḍè">
                  <a:extLst>
                    <a:ext uri="{FF2B5EF4-FFF2-40B4-BE49-F238E27FC236}">
                      <a16:creationId xmlns:a16="http://schemas.microsoft.com/office/drawing/2014/main" id="{4D6B5666-F6C5-497E-B075-69D4AC443C54}"/>
                    </a:ext>
                  </a:extLst>
                </p:cNvPr>
                <p:cNvSpPr/>
                <p:nvPr/>
              </p:nvSpPr>
              <p:spPr bwMode="auto">
                <a:xfrm>
                  <a:off x="5858155" y="1829829"/>
                  <a:ext cx="746125" cy="7477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ïṥḻiḋê">
                  <a:extLst>
                    <a:ext uri="{FF2B5EF4-FFF2-40B4-BE49-F238E27FC236}">
                      <a16:creationId xmlns:a16="http://schemas.microsoft.com/office/drawing/2014/main" id="{17FC80EA-365C-4754-916B-704CC0CF99E2}"/>
                    </a:ext>
                  </a:extLst>
                </p:cNvPr>
                <p:cNvSpPr/>
                <p:nvPr/>
              </p:nvSpPr>
              <p:spPr bwMode="auto">
                <a:xfrm>
                  <a:off x="5410480" y="2666441"/>
                  <a:ext cx="1644650" cy="2786063"/>
                </a:xfrm>
                <a:custGeom>
                  <a:avLst/>
                  <a:gdLst>
                    <a:gd name="T0" fmla="*/ 681 w 682"/>
                    <a:gd name="T1" fmla="*/ 446 h 1155"/>
                    <a:gd name="T2" fmla="*/ 681 w 682"/>
                    <a:gd name="T3" fmla="*/ 438 h 1155"/>
                    <a:gd name="T4" fmla="*/ 610 w 682"/>
                    <a:gd name="T5" fmla="*/ 61 h 1155"/>
                    <a:gd name="T6" fmla="*/ 539 w 682"/>
                    <a:gd name="T7" fmla="*/ 0 h 1155"/>
                    <a:gd name="T8" fmla="*/ 142 w 682"/>
                    <a:gd name="T9" fmla="*/ 0 h 1155"/>
                    <a:gd name="T10" fmla="*/ 71 w 682"/>
                    <a:gd name="T11" fmla="*/ 61 h 1155"/>
                    <a:gd name="T12" fmla="*/ 0 w 682"/>
                    <a:gd name="T13" fmla="*/ 438 h 1155"/>
                    <a:gd name="T14" fmla="*/ 1 w 682"/>
                    <a:gd name="T15" fmla="*/ 446 h 1155"/>
                    <a:gd name="T16" fmla="*/ 0 w 682"/>
                    <a:gd name="T17" fmla="*/ 457 h 1155"/>
                    <a:gd name="T18" fmla="*/ 72 w 682"/>
                    <a:gd name="T19" fmla="*/ 529 h 1155"/>
                    <a:gd name="T20" fmla="*/ 143 w 682"/>
                    <a:gd name="T21" fmla="*/ 469 h 1155"/>
                    <a:gd name="T22" fmla="*/ 188 w 682"/>
                    <a:gd name="T23" fmla="*/ 189 h 1155"/>
                    <a:gd name="T24" fmla="*/ 187 w 682"/>
                    <a:gd name="T25" fmla="*/ 1083 h 1155"/>
                    <a:gd name="T26" fmla="*/ 260 w 682"/>
                    <a:gd name="T27" fmla="*/ 1155 h 1155"/>
                    <a:gd name="T28" fmla="*/ 332 w 682"/>
                    <a:gd name="T29" fmla="*/ 1083 h 1155"/>
                    <a:gd name="T30" fmla="*/ 332 w 682"/>
                    <a:gd name="T31" fmla="*/ 640 h 1155"/>
                    <a:gd name="T32" fmla="*/ 349 w 682"/>
                    <a:gd name="T33" fmla="*/ 640 h 1155"/>
                    <a:gd name="T34" fmla="*/ 349 w 682"/>
                    <a:gd name="T35" fmla="*/ 1083 h 1155"/>
                    <a:gd name="T36" fmla="*/ 422 w 682"/>
                    <a:gd name="T37" fmla="*/ 1155 h 1155"/>
                    <a:gd name="T38" fmla="*/ 494 w 682"/>
                    <a:gd name="T39" fmla="*/ 1083 h 1155"/>
                    <a:gd name="T40" fmla="*/ 493 w 682"/>
                    <a:gd name="T41" fmla="*/ 189 h 1155"/>
                    <a:gd name="T42" fmla="*/ 538 w 682"/>
                    <a:gd name="T43" fmla="*/ 470 h 1155"/>
                    <a:gd name="T44" fmla="*/ 609 w 682"/>
                    <a:gd name="T45" fmla="*/ 529 h 1155"/>
                    <a:gd name="T46" fmla="*/ 682 w 682"/>
                    <a:gd name="T47" fmla="*/ 457 h 1155"/>
                    <a:gd name="T48" fmla="*/ 681 w 682"/>
                    <a:gd name="T49" fmla="*/ 446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82" h="1155">
                      <a:moveTo>
                        <a:pt x="681" y="446"/>
                      </a:moveTo>
                      <a:cubicBezTo>
                        <a:pt x="682" y="444"/>
                        <a:pt x="682" y="441"/>
                        <a:pt x="681" y="438"/>
                      </a:cubicBezTo>
                      <a:cubicBezTo>
                        <a:pt x="610" y="61"/>
                        <a:pt x="610" y="61"/>
                        <a:pt x="610" y="61"/>
                      </a:cubicBezTo>
                      <a:cubicBezTo>
                        <a:pt x="605" y="26"/>
                        <a:pt x="575" y="0"/>
                        <a:pt x="539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07" y="0"/>
                        <a:pt x="77" y="26"/>
                        <a:pt x="71" y="61"/>
                      </a:cubicBez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0" y="441"/>
                        <a:pt x="0" y="444"/>
                        <a:pt x="1" y="446"/>
                      </a:cubicBezTo>
                      <a:cubicBezTo>
                        <a:pt x="0" y="450"/>
                        <a:pt x="0" y="453"/>
                        <a:pt x="0" y="457"/>
                      </a:cubicBezTo>
                      <a:cubicBezTo>
                        <a:pt x="0" y="496"/>
                        <a:pt x="32" y="529"/>
                        <a:pt x="72" y="529"/>
                      </a:cubicBezTo>
                      <a:cubicBezTo>
                        <a:pt x="107" y="529"/>
                        <a:pt x="137" y="504"/>
                        <a:pt x="143" y="469"/>
                      </a:cubicBezTo>
                      <a:cubicBezTo>
                        <a:pt x="188" y="189"/>
                        <a:pt x="188" y="189"/>
                        <a:pt x="188" y="189"/>
                      </a:cubicBezTo>
                      <a:cubicBezTo>
                        <a:pt x="187" y="1083"/>
                        <a:pt x="187" y="1083"/>
                        <a:pt x="187" y="1083"/>
                      </a:cubicBezTo>
                      <a:cubicBezTo>
                        <a:pt x="187" y="1123"/>
                        <a:pt x="220" y="1155"/>
                        <a:pt x="260" y="1155"/>
                      </a:cubicBezTo>
                      <a:cubicBezTo>
                        <a:pt x="300" y="1155"/>
                        <a:pt x="332" y="1122"/>
                        <a:pt x="332" y="1083"/>
                      </a:cubicBezTo>
                      <a:cubicBezTo>
                        <a:pt x="332" y="640"/>
                        <a:pt x="332" y="640"/>
                        <a:pt x="332" y="640"/>
                      </a:cubicBezTo>
                      <a:cubicBezTo>
                        <a:pt x="349" y="640"/>
                        <a:pt x="349" y="640"/>
                        <a:pt x="349" y="640"/>
                      </a:cubicBezTo>
                      <a:cubicBezTo>
                        <a:pt x="349" y="1083"/>
                        <a:pt x="349" y="1083"/>
                        <a:pt x="349" y="1083"/>
                      </a:cubicBezTo>
                      <a:cubicBezTo>
                        <a:pt x="349" y="1123"/>
                        <a:pt x="382" y="1155"/>
                        <a:pt x="422" y="1155"/>
                      </a:cubicBezTo>
                      <a:cubicBezTo>
                        <a:pt x="462" y="1155"/>
                        <a:pt x="494" y="1122"/>
                        <a:pt x="494" y="1083"/>
                      </a:cubicBezTo>
                      <a:cubicBezTo>
                        <a:pt x="493" y="189"/>
                        <a:pt x="493" y="189"/>
                        <a:pt x="493" y="189"/>
                      </a:cubicBezTo>
                      <a:cubicBezTo>
                        <a:pt x="538" y="470"/>
                        <a:pt x="538" y="470"/>
                        <a:pt x="538" y="470"/>
                      </a:cubicBezTo>
                      <a:cubicBezTo>
                        <a:pt x="545" y="504"/>
                        <a:pt x="574" y="529"/>
                        <a:pt x="609" y="529"/>
                      </a:cubicBezTo>
                      <a:cubicBezTo>
                        <a:pt x="649" y="529"/>
                        <a:pt x="682" y="496"/>
                        <a:pt x="682" y="457"/>
                      </a:cubicBezTo>
                      <a:cubicBezTo>
                        <a:pt x="682" y="453"/>
                        <a:pt x="681" y="450"/>
                        <a:pt x="681" y="4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îṩļïḓè">
                  <a:extLst>
                    <a:ext uri="{FF2B5EF4-FFF2-40B4-BE49-F238E27FC236}">
                      <a16:creationId xmlns:a16="http://schemas.microsoft.com/office/drawing/2014/main" id="{59412179-EB3A-4512-996A-BFE269A5096B}"/>
                    </a:ext>
                  </a:extLst>
                </p:cNvPr>
                <p:cNvSpPr/>
                <p:nvPr/>
              </p:nvSpPr>
              <p:spPr bwMode="auto">
                <a:xfrm>
                  <a:off x="6177243" y="1112279"/>
                  <a:ext cx="1668463" cy="996950"/>
                </a:xfrm>
                <a:custGeom>
                  <a:avLst/>
                  <a:gdLst>
                    <a:gd name="T0" fmla="*/ 436 w 692"/>
                    <a:gd name="T1" fmla="*/ 65 h 413"/>
                    <a:gd name="T2" fmla="*/ 676 w 692"/>
                    <a:gd name="T3" fmla="*/ 169 h 413"/>
                    <a:gd name="T4" fmla="*/ 517 w 692"/>
                    <a:gd name="T5" fmla="*/ 347 h 413"/>
                    <a:gd name="T6" fmla="*/ 284 w 692"/>
                    <a:gd name="T7" fmla="*/ 346 h 413"/>
                    <a:gd name="T8" fmla="*/ 90 w 692"/>
                    <a:gd name="T9" fmla="*/ 404 h 413"/>
                    <a:gd name="T10" fmla="*/ 12 w 692"/>
                    <a:gd name="T11" fmla="*/ 369 h 413"/>
                    <a:gd name="T12" fmla="*/ 47 w 692"/>
                    <a:gd name="T13" fmla="*/ 291 h 413"/>
                    <a:gd name="T14" fmla="*/ 329 w 692"/>
                    <a:gd name="T15" fmla="*/ 206 h 413"/>
                    <a:gd name="T16" fmla="*/ 436 w 692"/>
                    <a:gd name="T17" fmla="*/ 65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2" h="413">
                      <a:moveTo>
                        <a:pt x="436" y="65"/>
                      </a:moveTo>
                      <a:cubicBezTo>
                        <a:pt x="521" y="0"/>
                        <a:pt x="660" y="94"/>
                        <a:pt x="676" y="169"/>
                      </a:cubicBezTo>
                      <a:cubicBezTo>
                        <a:pt x="692" y="245"/>
                        <a:pt x="625" y="342"/>
                        <a:pt x="517" y="347"/>
                      </a:cubicBezTo>
                      <a:cubicBezTo>
                        <a:pt x="395" y="352"/>
                        <a:pt x="412" y="307"/>
                        <a:pt x="284" y="346"/>
                      </a:cubicBezTo>
                      <a:cubicBezTo>
                        <a:pt x="90" y="404"/>
                        <a:pt x="90" y="404"/>
                        <a:pt x="90" y="404"/>
                      </a:cubicBezTo>
                      <a:cubicBezTo>
                        <a:pt x="58" y="413"/>
                        <a:pt x="24" y="400"/>
                        <a:pt x="12" y="369"/>
                      </a:cubicBezTo>
                      <a:cubicBezTo>
                        <a:pt x="0" y="337"/>
                        <a:pt x="16" y="302"/>
                        <a:pt x="47" y="291"/>
                      </a:cubicBezTo>
                      <a:cubicBezTo>
                        <a:pt x="329" y="206"/>
                        <a:pt x="329" y="206"/>
                        <a:pt x="329" y="206"/>
                      </a:cubicBezTo>
                      <a:cubicBezTo>
                        <a:pt x="346" y="161"/>
                        <a:pt x="382" y="106"/>
                        <a:pt x="436" y="6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íš1ïḍe">
                  <a:extLst>
                    <a:ext uri="{FF2B5EF4-FFF2-40B4-BE49-F238E27FC236}">
                      <a16:creationId xmlns:a16="http://schemas.microsoft.com/office/drawing/2014/main" id="{D5D92D28-BEAA-4694-9DE4-7C7D8DBEE81C}"/>
                    </a:ext>
                  </a:extLst>
                </p:cNvPr>
                <p:cNvSpPr/>
                <p:nvPr/>
              </p:nvSpPr>
              <p:spPr bwMode="auto">
                <a:xfrm>
                  <a:off x="7667905" y="1093229"/>
                  <a:ext cx="268288" cy="815975"/>
                </a:xfrm>
                <a:custGeom>
                  <a:avLst/>
                  <a:gdLst>
                    <a:gd name="T0" fmla="*/ 0 w 169"/>
                    <a:gd name="T1" fmla="*/ 5 h 514"/>
                    <a:gd name="T2" fmla="*/ 12 w 169"/>
                    <a:gd name="T3" fmla="*/ 514 h 514"/>
                    <a:gd name="T4" fmla="*/ 169 w 169"/>
                    <a:gd name="T5" fmla="*/ 509 h 514"/>
                    <a:gd name="T6" fmla="*/ 158 w 169"/>
                    <a:gd name="T7" fmla="*/ 0 h 514"/>
                    <a:gd name="T8" fmla="*/ 0 w 169"/>
                    <a:gd name="T9" fmla="*/ 5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514">
                      <a:moveTo>
                        <a:pt x="0" y="5"/>
                      </a:moveTo>
                      <a:lnTo>
                        <a:pt x="12" y="514"/>
                      </a:lnTo>
                      <a:lnTo>
                        <a:pt x="169" y="509"/>
                      </a:lnTo>
                      <a:lnTo>
                        <a:pt x="158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ïṣ1íḍè">
              <a:extLst>
                <a:ext uri="{FF2B5EF4-FFF2-40B4-BE49-F238E27FC236}">
                  <a16:creationId xmlns:a16="http://schemas.microsoft.com/office/drawing/2014/main" id="{E3F7E8E4-DD5E-493D-BB18-6B459E1505FE}"/>
                </a:ext>
              </a:extLst>
            </p:cNvPr>
            <p:cNvGrpSpPr/>
            <p:nvPr/>
          </p:nvGrpSpPr>
          <p:grpSpPr>
            <a:xfrm>
              <a:off x="673100" y="1305904"/>
              <a:ext cx="4084380" cy="963597"/>
              <a:chOff x="6525364" y="1305904"/>
              <a:chExt cx="4084380" cy="963597"/>
            </a:xfrm>
          </p:grpSpPr>
          <p:sp>
            <p:nvSpPr>
              <p:cNvPr id="23" name="íŝlïḋê">
                <a:extLst>
                  <a:ext uri="{FF2B5EF4-FFF2-40B4-BE49-F238E27FC236}">
                    <a16:creationId xmlns:a16="http://schemas.microsoft.com/office/drawing/2014/main" id="{8C9E8A49-18D0-4129-8CDC-7D789B86B5DF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ļíḑê">
                <a:extLst>
                  <a:ext uri="{FF2B5EF4-FFF2-40B4-BE49-F238E27FC236}">
                    <a16:creationId xmlns:a16="http://schemas.microsoft.com/office/drawing/2014/main" id="{1E24B01C-E63F-4A2B-B8FA-ECD6FE17630B}"/>
                  </a:ext>
                </a:extLst>
              </p:cNvPr>
              <p:cNvSpPr/>
              <p:nvPr/>
            </p:nvSpPr>
            <p:spPr bwMode="auto">
              <a:xfrm>
                <a:off x="6763804" y="169746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5" name="íŝḻïḓê">
                <a:extLst>
                  <a:ext uri="{FF2B5EF4-FFF2-40B4-BE49-F238E27FC236}">
                    <a16:creationId xmlns:a16="http://schemas.microsoft.com/office/drawing/2014/main" id="{C357B3B1-284A-4BC1-8CE9-32189A21EE27}"/>
                  </a:ext>
                </a:extLst>
              </p:cNvPr>
              <p:cNvSpPr txBox="1"/>
              <p:nvPr/>
            </p:nvSpPr>
            <p:spPr bwMode="auto"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grpSp>
          <p:nvGrpSpPr>
            <p:cNvPr id="8" name="îṣlïďè">
              <a:extLst>
                <a:ext uri="{FF2B5EF4-FFF2-40B4-BE49-F238E27FC236}">
                  <a16:creationId xmlns:a16="http://schemas.microsoft.com/office/drawing/2014/main" id="{5F399A10-8947-45AF-A533-9B679708F36F}"/>
                </a:ext>
              </a:extLst>
            </p:cNvPr>
            <p:cNvGrpSpPr/>
            <p:nvPr/>
          </p:nvGrpSpPr>
          <p:grpSpPr>
            <a:xfrm>
              <a:off x="673100" y="2551219"/>
              <a:ext cx="4084380" cy="963597"/>
              <a:chOff x="6525364" y="2551219"/>
              <a:chExt cx="4084380" cy="963597"/>
            </a:xfrm>
          </p:grpSpPr>
          <p:sp>
            <p:nvSpPr>
              <p:cNvPr id="20" name="î$ļíḓé">
                <a:extLst>
                  <a:ext uri="{FF2B5EF4-FFF2-40B4-BE49-F238E27FC236}">
                    <a16:creationId xmlns:a16="http://schemas.microsoft.com/office/drawing/2014/main" id="{E091B2F6-F644-4C58-92C6-4CDA45356525}"/>
                  </a:ext>
                </a:extLst>
              </p:cNvPr>
              <p:cNvSpPr/>
              <p:nvPr/>
            </p:nvSpPr>
            <p:spPr>
              <a:xfrm>
                <a:off x="6525364" y="2666071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şḻïḑe">
                <a:extLst>
                  <a:ext uri="{FF2B5EF4-FFF2-40B4-BE49-F238E27FC236}">
                    <a16:creationId xmlns:a16="http://schemas.microsoft.com/office/drawing/2014/main" id="{4CBE9280-8C1B-428D-8D56-979BDC4935E6}"/>
                  </a:ext>
                </a:extLst>
              </p:cNvPr>
              <p:cNvSpPr/>
              <p:nvPr/>
            </p:nvSpPr>
            <p:spPr bwMode="auto">
              <a:xfrm>
                <a:off x="6763804" y="2942778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ï$ḷïḍé">
                <a:extLst>
                  <a:ext uri="{FF2B5EF4-FFF2-40B4-BE49-F238E27FC236}">
                    <a16:creationId xmlns:a16="http://schemas.microsoft.com/office/drawing/2014/main" id="{5DA44953-8479-4005-99E5-0E00909EE921}"/>
                  </a:ext>
                </a:extLst>
              </p:cNvPr>
              <p:cNvSpPr txBox="1"/>
              <p:nvPr/>
            </p:nvSpPr>
            <p:spPr bwMode="auto">
              <a:xfrm>
                <a:off x="6763804" y="2551219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9" name="ïşḻíḋe">
              <a:extLst>
                <a:ext uri="{FF2B5EF4-FFF2-40B4-BE49-F238E27FC236}">
                  <a16:creationId xmlns:a16="http://schemas.microsoft.com/office/drawing/2014/main" id="{6F1AAD00-5E71-48C2-A0CC-E3398D78ACE4}"/>
                </a:ext>
              </a:extLst>
            </p:cNvPr>
            <p:cNvGrpSpPr/>
            <p:nvPr/>
          </p:nvGrpSpPr>
          <p:grpSpPr>
            <a:xfrm>
              <a:off x="673100" y="3768884"/>
              <a:ext cx="4084380" cy="963597"/>
              <a:chOff x="6525364" y="3768884"/>
              <a:chExt cx="4084380" cy="963597"/>
            </a:xfrm>
          </p:grpSpPr>
          <p:sp>
            <p:nvSpPr>
              <p:cNvPr id="17" name="iSliḍé">
                <a:extLst>
                  <a:ext uri="{FF2B5EF4-FFF2-40B4-BE49-F238E27FC236}">
                    <a16:creationId xmlns:a16="http://schemas.microsoft.com/office/drawing/2014/main" id="{B6E7F81E-E88C-4B28-9DE4-0FEB833CCB71}"/>
                  </a:ext>
                </a:extLst>
              </p:cNvPr>
              <p:cNvSpPr/>
              <p:nvPr/>
            </p:nvSpPr>
            <p:spPr>
              <a:xfrm>
                <a:off x="6525364" y="388373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ḻîḑe">
                <a:extLst>
                  <a:ext uri="{FF2B5EF4-FFF2-40B4-BE49-F238E27FC236}">
                    <a16:creationId xmlns:a16="http://schemas.microsoft.com/office/drawing/2014/main" id="{57192E17-078D-4531-8F69-83CD9CCEC660}"/>
                  </a:ext>
                </a:extLst>
              </p:cNvPr>
              <p:cNvSpPr/>
              <p:nvPr/>
            </p:nvSpPr>
            <p:spPr bwMode="auto">
              <a:xfrm>
                <a:off x="6763804" y="416044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9" name="íṡlídè">
                <a:extLst>
                  <a:ext uri="{FF2B5EF4-FFF2-40B4-BE49-F238E27FC236}">
                    <a16:creationId xmlns:a16="http://schemas.microsoft.com/office/drawing/2014/main" id="{08F119FF-EBC7-4861-81C3-4F01D032C64B}"/>
                  </a:ext>
                </a:extLst>
              </p:cNvPr>
              <p:cNvSpPr txBox="1"/>
              <p:nvPr/>
            </p:nvSpPr>
            <p:spPr bwMode="auto">
              <a:xfrm>
                <a:off x="6763804" y="376888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  <p:grpSp>
          <p:nvGrpSpPr>
            <p:cNvPr id="10" name="î$ļîḓè">
              <a:extLst>
                <a:ext uri="{FF2B5EF4-FFF2-40B4-BE49-F238E27FC236}">
                  <a16:creationId xmlns:a16="http://schemas.microsoft.com/office/drawing/2014/main" id="{94762E5E-7EA3-49FD-B7D4-42AAB3F44625}"/>
                </a:ext>
              </a:extLst>
            </p:cNvPr>
            <p:cNvGrpSpPr/>
            <p:nvPr/>
          </p:nvGrpSpPr>
          <p:grpSpPr>
            <a:xfrm>
              <a:off x="673100" y="4985403"/>
              <a:ext cx="4084380" cy="963597"/>
              <a:chOff x="6525364" y="4985403"/>
              <a:chExt cx="4084380" cy="963597"/>
            </a:xfrm>
          </p:grpSpPr>
          <p:sp>
            <p:nvSpPr>
              <p:cNvPr id="14" name="îş1îďè">
                <a:extLst>
                  <a:ext uri="{FF2B5EF4-FFF2-40B4-BE49-F238E27FC236}">
                    <a16:creationId xmlns:a16="http://schemas.microsoft.com/office/drawing/2014/main" id="{B873A28E-6B7C-4EC4-857C-4DE959122DAF}"/>
                  </a:ext>
                </a:extLst>
              </p:cNvPr>
              <p:cNvSpPr/>
              <p:nvPr/>
            </p:nvSpPr>
            <p:spPr>
              <a:xfrm>
                <a:off x="6525364" y="5100255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şḻíḍè">
                <a:extLst>
                  <a:ext uri="{FF2B5EF4-FFF2-40B4-BE49-F238E27FC236}">
                    <a16:creationId xmlns:a16="http://schemas.microsoft.com/office/drawing/2014/main" id="{C35CDC60-5308-4F3D-A28B-0F22FD2390F1}"/>
                  </a:ext>
                </a:extLst>
              </p:cNvPr>
              <p:cNvSpPr/>
              <p:nvPr/>
            </p:nvSpPr>
            <p:spPr bwMode="auto">
              <a:xfrm>
                <a:off x="6763804" y="5376962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ṡlíḓé">
                <a:extLst>
                  <a:ext uri="{FF2B5EF4-FFF2-40B4-BE49-F238E27FC236}">
                    <a16:creationId xmlns:a16="http://schemas.microsoft.com/office/drawing/2014/main" id="{2650C5CB-3BB8-4997-B1C1-E2A36C06589E}"/>
                  </a:ext>
                </a:extLst>
              </p:cNvPr>
              <p:cNvSpPr txBox="1"/>
              <p:nvPr/>
            </p:nvSpPr>
            <p:spPr bwMode="auto">
              <a:xfrm>
                <a:off x="6763804" y="4985403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04.Text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C286C63-FDE4-485C-874D-666CC7B6DA32}"/>
                </a:ext>
              </a:extLst>
            </p:cNvPr>
            <p:cNvCxnSpPr/>
            <p:nvPr/>
          </p:nvCxnSpPr>
          <p:spPr>
            <a:xfrm>
              <a:off x="1022480" y="239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BA71438-6544-4D62-BFF3-7488068BF123}"/>
                </a:ext>
              </a:extLst>
            </p:cNvPr>
            <p:cNvCxnSpPr/>
            <p:nvPr/>
          </p:nvCxnSpPr>
          <p:spPr>
            <a:xfrm>
              <a:off x="1022480" y="3609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5F34005-7A4D-4973-A445-21DF456B4BE4}"/>
                </a:ext>
              </a:extLst>
            </p:cNvPr>
            <p:cNvCxnSpPr/>
            <p:nvPr/>
          </p:nvCxnSpPr>
          <p:spPr>
            <a:xfrm>
              <a:off x="1022480" y="482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34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90%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03642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1845-5794-4DE5-87D6-2B19D1E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78AE8E-673D-44FD-9D24-0CE55BC0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20822-440B-4F55-8553-DAB5C2F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eaa8d78a-938c-42c5-b7d5-0d84092eef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18401D0-924F-4516-81DA-B875B61A43B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130299"/>
            <a:ext cx="10860883" cy="5003801"/>
            <a:chOff x="660399" y="1130299"/>
            <a:chExt cx="10860883" cy="500380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84520B-E0C4-4AB9-B4F5-BEF3461245F3}"/>
                </a:ext>
              </a:extLst>
            </p:cNvPr>
            <p:cNvCxnSpPr/>
            <p:nvPr/>
          </p:nvCxnSpPr>
          <p:spPr>
            <a:xfrm>
              <a:off x="670719" y="4428692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íṥḻíďê">
              <a:extLst>
                <a:ext uri="{FF2B5EF4-FFF2-40B4-BE49-F238E27FC236}">
                  <a16:creationId xmlns:a16="http://schemas.microsoft.com/office/drawing/2014/main" id="{77268387-6321-4D6F-B01D-C58B53A5B1FC}"/>
                </a:ext>
              </a:extLst>
            </p:cNvPr>
            <p:cNvSpPr txBox="1"/>
            <p:nvPr/>
          </p:nvSpPr>
          <p:spPr>
            <a:xfrm>
              <a:off x="660399" y="1130299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8" name="î$lídê">
              <a:extLst>
                <a:ext uri="{FF2B5EF4-FFF2-40B4-BE49-F238E27FC236}">
                  <a16:creationId xmlns:a16="http://schemas.microsoft.com/office/drawing/2014/main" id="{A8F83753-C47B-4245-9009-EEE1317ADA15}"/>
                </a:ext>
              </a:extLst>
            </p:cNvPr>
            <p:cNvSpPr txBox="1"/>
            <p:nvPr/>
          </p:nvSpPr>
          <p:spPr>
            <a:xfrm>
              <a:off x="660401" y="1894706"/>
              <a:ext cx="10858496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  <p:sp>
          <p:nvSpPr>
            <p:cNvPr id="9" name="iṧľîde">
              <a:extLst>
                <a:ext uri="{FF2B5EF4-FFF2-40B4-BE49-F238E27FC236}">
                  <a16:creationId xmlns:a16="http://schemas.microsoft.com/office/drawing/2014/main" id="{52EE0947-DA48-4AAC-B29D-F7B25EBE074D}"/>
                </a:ext>
              </a:extLst>
            </p:cNvPr>
            <p:cNvSpPr/>
            <p:nvPr/>
          </p:nvSpPr>
          <p:spPr>
            <a:xfrm>
              <a:off x="660400" y="5164808"/>
              <a:ext cx="2905791" cy="96929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When you copy &amp; paste, choose "keep text only" option.</a:t>
              </a:r>
            </a:p>
          </p:txBody>
        </p:sp>
        <p:sp>
          <p:nvSpPr>
            <p:cNvPr id="10" name="ísľîḓê">
              <a:extLst>
                <a:ext uri="{FF2B5EF4-FFF2-40B4-BE49-F238E27FC236}">
                  <a16:creationId xmlns:a16="http://schemas.microsoft.com/office/drawing/2014/main" id="{65CB939A-2AE9-4FBA-A787-D4636F8D3B06}"/>
                </a:ext>
              </a:extLst>
            </p:cNvPr>
            <p:cNvSpPr txBox="1"/>
            <p:nvPr/>
          </p:nvSpPr>
          <p:spPr bwMode="auto">
            <a:xfrm>
              <a:off x="660400" y="4632580"/>
              <a:ext cx="2905791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11" name="íṡḻíḍê">
              <a:extLst>
                <a:ext uri="{FF2B5EF4-FFF2-40B4-BE49-F238E27FC236}">
                  <a16:creationId xmlns:a16="http://schemas.microsoft.com/office/drawing/2014/main" id="{DEBF45FB-32B0-4109-AE8D-343DBDB58590}"/>
                </a:ext>
              </a:extLst>
            </p:cNvPr>
            <p:cNvGrpSpPr/>
            <p:nvPr/>
          </p:nvGrpSpPr>
          <p:grpSpPr>
            <a:xfrm>
              <a:off x="1593183" y="3144176"/>
              <a:ext cx="1040224" cy="1339354"/>
              <a:chOff x="2300116" y="3144176"/>
              <a:chExt cx="1040224" cy="1339354"/>
            </a:xfrm>
          </p:grpSpPr>
          <p:grpSp>
            <p:nvGrpSpPr>
              <p:cNvPr id="27" name="îṡ1îḑé">
                <a:extLst>
                  <a:ext uri="{FF2B5EF4-FFF2-40B4-BE49-F238E27FC236}">
                    <a16:creationId xmlns:a16="http://schemas.microsoft.com/office/drawing/2014/main" id="{7FEE7DDD-8318-41D2-AD75-9FC5C96D86DC}"/>
                  </a:ext>
                </a:extLst>
              </p:cNvPr>
              <p:cNvGrpSpPr/>
              <p:nvPr/>
            </p:nvGrpSpPr>
            <p:grpSpPr>
              <a:xfrm>
                <a:off x="2300116" y="3144176"/>
                <a:ext cx="1040224" cy="1208195"/>
                <a:chOff x="2300116" y="2887001"/>
                <a:chExt cx="1040224" cy="1208195"/>
              </a:xfrm>
            </p:grpSpPr>
            <p:sp>
              <p:nvSpPr>
                <p:cNvPr id="29" name="ísľiḋê">
                  <a:extLst>
                    <a:ext uri="{FF2B5EF4-FFF2-40B4-BE49-F238E27FC236}">
                      <a16:creationId xmlns:a16="http://schemas.microsoft.com/office/drawing/2014/main" id="{09CA4E7C-E445-41A5-ADF3-ACD9941DF0C8}"/>
                    </a:ext>
                  </a:extLst>
                </p:cNvPr>
                <p:cNvSpPr/>
                <p:nvPr/>
              </p:nvSpPr>
              <p:spPr>
                <a:xfrm flipV="1">
                  <a:off x="2313056" y="3568699"/>
                  <a:ext cx="1014344" cy="526497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77500" lnSpcReduction="20000"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ï$ḷîdè">
                  <a:extLst>
                    <a:ext uri="{FF2B5EF4-FFF2-40B4-BE49-F238E27FC236}">
                      <a16:creationId xmlns:a16="http://schemas.microsoft.com/office/drawing/2014/main" id="{8E917C46-F5BE-4283-BEE9-8EDA25ECF5BD}"/>
                    </a:ext>
                  </a:extLst>
                </p:cNvPr>
                <p:cNvSpPr/>
                <p:nvPr/>
              </p:nvSpPr>
              <p:spPr>
                <a:xfrm>
                  <a:off x="2300116" y="2887001"/>
                  <a:ext cx="1040224" cy="104022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ïṧḷïḑè">
                  <a:extLst>
                    <a:ext uri="{FF2B5EF4-FFF2-40B4-BE49-F238E27FC236}">
                      <a16:creationId xmlns:a16="http://schemas.microsoft.com/office/drawing/2014/main" id="{F388FB07-F8BC-4062-9FD2-F0210539E01F}"/>
                    </a:ext>
                  </a:extLst>
                </p:cNvPr>
                <p:cNvSpPr/>
                <p:nvPr/>
              </p:nvSpPr>
              <p:spPr bwMode="auto">
                <a:xfrm>
                  <a:off x="2587803" y="3183279"/>
                  <a:ext cx="464850" cy="447669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7965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28" name="iṧ1ïḓé">
                <a:extLst>
                  <a:ext uri="{FF2B5EF4-FFF2-40B4-BE49-F238E27FC236}">
                    <a16:creationId xmlns:a16="http://schemas.microsoft.com/office/drawing/2014/main" id="{9B3A7DF2-70AA-406A-AFE3-52095445D264}"/>
                  </a:ext>
                </a:extLst>
              </p:cNvPr>
              <p:cNvSpPr/>
              <p:nvPr/>
            </p:nvSpPr>
            <p:spPr>
              <a:xfrm>
                <a:off x="2769842" y="4382758"/>
                <a:ext cx="100772" cy="100772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ïSlïḑe">
              <a:extLst>
                <a:ext uri="{FF2B5EF4-FFF2-40B4-BE49-F238E27FC236}">
                  <a16:creationId xmlns:a16="http://schemas.microsoft.com/office/drawing/2014/main" id="{82925C05-F0DE-404C-BD33-84BBCD8A6AA6}"/>
                </a:ext>
              </a:extLst>
            </p:cNvPr>
            <p:cNvSpPr/>
            <p:nvPr/>
          </p:nvSpPr>
          <p:spPr>
            <a:xfrm>
              <a:off x="8613109" y="5164808"/>
              <a:ext cx="2905791" cy="96929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When you copy &amp; paste, choose "keep text only" option.</a:t>
              </a:r>
            </a:p>
          </p:txBody>
        </p:sp>
        <p:sp>
          <p:nvSpPr>
            <p:cNvPr id="13" name="íṣḷïďé">
              <a:extLst>
                <a:ext uri="{FF2B5EF4-FFF2-40B4-BE49-F238E27FC236}">
                  <a16:creationId xmlns:a16="http://schemas.microsoft.com/office/drawing/2014/main" id="{41DCFD6B-C7FD-4BC8-8B69-AFB8D946AA63}"/>
                </a:ext>
              </a:extLst>
            </p:cNvPr>
            <p:cNvSpPr txBox="1"/>
            <p:nvPr/>
          </p:nvSpPr>
          <p:spPr bwMode="auto">
            <a:xfrm>
              <a:off x="8613109" y="4632580"/>
              <a:ext cx="2905791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14" name="ïṩļide">
              <a:extLst>
                <a:ext uri="{FF2B5EF4-FFF2-40B4-BE49-F238E27FC236}">
                  <a16:creationId xmlns:a16="http://schemas.microsoft.com/office/drawing/2014/main" id="{B87BA8FF-4EC6-44A8-9D39-51A67CAA6946}"/>
                </a:ext>
              </a:extLst>
            </p:cNvPr>
            <p:cNvGrpSpPr/>
            <p:nvPr/>
          </p:nvGrpSpPr>
          <p:grpSpPr>
            <a:xfrm>
              <a:off x="9545892" y="3144176"/>
              <a:ext cx="1040224" cy="1339354"/>
              <a:chOff x="2300116" y="3144176"/>
              <a:chExt cx="1040224" cy="1339354"/>
            </a:xfrm>
          </p:grpSpPr>
          <p:grpSp>
            <p:nvGrpSpPr>
              <p:cNvPr id="22" name="iṣļîde">
                <a:extLst>
                  <a:ext uri="{FF2B5EF4-FFF2-40B4-BE49-F238E27FC236}">
                    <a16:creationId xmlns:a16="http://schemas.microsoft.com/office/drawing/2014/main" id="{03EA88B1-8E73-4310-811F-9D15FB7B78E3}"/>
                  </a:ext>
                </a:extLst>
              </p:cNvPr>
              <p:cNvGrpSpPr/>
              <p:nvPr/>
            </p:nvGrpSpPr>
            <p:grpSpPr>
              <a:xfrm>
                <a:off x="2300116" y="3144176"/>
                <a:ext cx="1040224" cy="1208195"/>
                <a:chOff x="2300116" y="2887001"/>
                <a:chExt cx="1040224" cy="1208195"/>
              </a:xfrm>
            </p:grpSpPr>
            <p:sp>
              <p:nvSpPr>
                <p:cNvPr id="24" name="íṥḻíḑê">
                  <a:extLst>
                    <a:ext uri="{FF2B5EF4-FFF2-40B4-BE49-F238E27FC236}">
                      <a16:creationId xmlns:a16="http://schemas.microsoft.com/office/drawing/2014/main" id="{675C8388-2F66-4966-AD3F-496AA0F2D56A}"/>
                    </a:ext>
                  </a:extLst>
                </p:cNvPr>
                <p:cNvSpPr/>
                <p:nvPr/>
              </p:nvSpPr>
              <p:spPr>
                <a:xfrm flipV="1">
                  <a:off x="2313056" y="3568699"/>
                  <a:ext cx="1014344" cy="526497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77500" lnSpcReduction="20000"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iśḷiḓè">
                  <a:extLst>
                    <a:ext uri="{FF2B5EF4-FFF2-40B4-BE49-F238E27FC236}">
                      <a16:creationId xmlns:a16="http://schemas.microsoft.com/office/drawing/2014/main" id="{E93E2E3A-E9E5-43BB-8D8C-17DBA6F4C29C}"/>
                    </a:ext>
                  </a:extLst>
                </p:cNvPr>
                <p:cNvSpPr/>
                <p:nvPr/>
              </p:nvSpPr>
              <p:spPr>
                <a:xfrm>
                  <a:off x="2300116" y="2887001"/>
                  <a:ext cx="1040224" cy="104022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íṣļiḑe">
                  <a:extLst>
                    <a:ext uri="{FF2B5EF4-FFF2-40B4-BE49-F238E27FC236}">
                      <a16:creationId xmlns:a16="http://schemas.microsoft.com/office/drawing/2014/main" id="{C349B496-4788-4A31-B9AB-A17923AB1636}"/>
                    </a:ext>
                  </a:extLst>
                </p:cNvPr>
                <p:cNvSpPr/>
                <p:nvPr/>
              </p:nvSpPr>
              <p:spPr bwMode="auto">
                <a:xfrm>
                  <a:off x="2587803" y="3183279"/>
                  <a:ext cx="464850" cy="447669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defTabSz="227965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23" name="ïṩľïdè">
                <a:extLst>
                  <a:ext uri="{FF2B5EF4-FFF2-40B4-BE49-F238E27FC236}">
                    <a16:creationId xmlns:a16="http://schemas.microsoft.com/office/drawing/2014/main" id="{CE82407B-6FEC-4452-82C5-85F53349862C}"/>
                  </a:ext>
                </a:extLst>
              </p:cNvPr>
              <p:cNvSpPr/>
              <p:nvPr/>
            </p:nvSpPr>
            <p:spPr>
              <a:xfrm>
                <a:off x="2769842" y="4382758"/>
                <a:ext cx="100772" cy="100772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íşḷíḓe">
              <a:extLst>
                <a:ext uri="{FF2B5EF4-FFF2-40B4-BE49-F238E27FC236}">
                  <a16:creationId xmlns:a16="http://schemas.microsoft.com/office/drawing/2014/main" id="{FFD2DE33-FC1A-4087-ACB5-ECFE1AD2F1A0}"/>
                </a:ext>
              </a:extLst>
            </p:cNvPr>
            <p:cNvGrpSpPr/>
            <p:nvPr/>
          </p:nvGrpSpPr>
          <p:grpSpPr>
            <a:xfrm>
              <a:off x="5434176" y="2776637"/>
              <a:ext cx="1323648" cy="1491618"/>
              <a:chOff x="5434176" y="2603577"/>
              <a:chExt cx="1323648" cy="1491618"/>
            </a:xfrm>
          </p:grpSpPr>
          <p:sp>
            <p:nvSpPr>
              <p:cNvPr id="19" name="îsļîḍè">
                <a:extLst>
                  <a:ext uri="{FF2B5EF4-FFF2-40B4-BE49-F238E27FC236}">
                    <a16:creationId xmlns:a16="http://schemas.microsoft.com/office/drawing/2014/main" id="{58F06CD8-B863-4935-BE13-4C10865615EE}"/>
                  </a:ext>
                </a:extLst>
              </p:cNvPr>
              <p:cNvSpPr/>
              <p:nvPr/>
            </p:nvSpPr>
            <p:spPr>
              <a:xfrm flipV="1">
                <a:off x="5537200" y="3568698"/>
                <a:ext cx="1117600" cy="52649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îšḷïḍe">
                <a:extLst>
                  <a:ext uri="{FF2B5EF4-FFF2-40B4-BE49-F238E27FC236}">
                    <a16:creationId xmlns:a16="http://schemas.microsoft.com/office/drawing/2014/main" id="{665D814E-D6DC-4AF3-8081-3F263B0FAE51}"/>
                  </a:ext>
                </a:extLst>
              </p:cNvPr>
              <p:cNvSpPr/>
              <p:nvPr/>
            </p:nvSpPr>
            <p:spPr>
              <a:xfrm>
                <a:off x="5434176" y="2603577"/>
                <a:ext cx="1323648" cy="13236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" name="íšlíďè" title="sAFpzVTs3Zf4bNOvhUGK2sBwbXFxCSO5NolOFQXalL0pr">
                <a:extLst>
                  <a:ext uri="{FF2B5EF4-FFF2-40B4-BE49-F238E27FC236}">
                    <a16:creationId xmlns:a16="http://schemas.microsoft.com/office/drawing/2014/main" id="{AAA7C7F3-21B2-4DB7-B311-59FDF7F9921D}"/>
                  </a:ext>
                </a:extLst>
              </p:cNvPr>
              <p:cNvSpPr/>
              <p:nvPr/>
            </p:nvSpPr>
            <p:spPr bwMode="auto">
              <a:xfrm>
                <a:off x="5765888" y="2907241"/>
                <a:ext cx="660225" cy="716321"/>
              </a:xfrm>
              <a:custGeom>
                <a:avLst/>
                <a:gdLst>
                  <a:gd name="connsiteX0" fmla="*/ 191479 w 561065"/>
                  <a:gd name="connsiteY0" fmla="*/ 375902 h 608735"/>
                  <a:gd name="connsiteX1" fmla="*/ 245437 w 561065"/>
                  <a:gd name="connsiteY1" fmla="*/ 535655 h 608735"/>
                  <a:gd name="connsiteX2" fmla="*/ 250809 w 561065"/>
                  <a:gd name="connsiteY2" fmla="*/ 420563 h 608735"/>
                  <a:gd name="connsiteX3" fmla="*/ 246371 w 561065"/>
                  <a:gd name="connsiteY3" fmla="*/ 411817 h 608735"/>
                  <a:gd name="connsiteX4" fmla="*/ 228911 w 561065"/>
                  <a:gd name="connsiteY4" fmla="*/ 377418 h 608735"/>
                  <a:gd name="connsiteX5" fmla="*/ 280299 w 561065"/>
                  <a:gd name="connsiteY5" fmla="*/ 393743 h 608735"/>
                  <a:gd name="connsiteX6" fmla="*/ 332563 w 561065"/>
                  <a:gd name="connsiteY6" fmla="*/ 376718 h 608735"/>
                  <a:gd name="connsiteX7" fmla="*/ 314811 w 561065"/>
                  <a:gd name="connsiteY7" fmla="*/ 411817 h 608735"/>
                  <a:gd name="connsiteX8" fmla="*/ 310373 w 561065"/>
                  <a:gd name="connsiteY8" fmla="*/ 420563 h 608735"/>
                  <a:gd name="connsiteX9" fmla="*/ 315745 w 561065"/>
                  <a:gd name="connsiteY9" fmla="*/ 535655 h 608735"/>
                  <a:gd name="connsiteX10" fmla="*/ 369644 w 561065"/>
                  <a:gd name="connsiteY10" fmla="*/ 375960 h 608735"/>
                  <a:gd name="connsiteX11" fmla="*/ 443223 w 561065"/>
                  <a:gd name="connsiteY11" fmla="*/ 403946 h 608735"/>
                  <a:gd name="connsiteX12" fmla="*/ 506290 w 561065"/>
                  <a:gd name="connsiteY12" fmla="*/ 430241 h 608735"/>
                  <a:gd name="connsiteX13" fmla="*/ 507925 w 561065"/>
                  <a:gd name="connsiteY13" fmla="*/ 430999 h 608735"/>
                  <a:gd name="connsiteX14" fmla="*/ 510728 w 561065"/>
                  <a:gd name="connsiteY14" fmla="*/ 432573 h 608735"/>
                  <a:gd name="connsiteX15" fmla="*/ 528831 w 561065"/>
                  <a:gd name="connsiteY15" fmla="*/ 452630 h 608735"/>
                  <a:gd name="connsiteX16" fmla="*/ 528831 w 561065"/>
                  <a:gd name="connsiteY16" fmla="*/ 452688 h 608735"/>
                  <a:gd name="connsiteX17" fmla="*/ 532042 w 561065"/>
                  <a:gd name="connsiteY17" fmla="*/ 462308 h 608735"/>
                  <a:gd name="connsiteX18" fmla="*/ 558671 w 561065"/>
                  <a:gd name="connsiteY18" fmla="*/ 548307 h 608735"/>
                  <a:gd name="connsiteX19" fmla="*/ 560539 w 561065"/>
                  <a:gd name="connsiteY19" fmla="*/ 555828 h 608735"/>
                  <a:gd name="connsiteX20" fmla="*/ 561065 w 561065"/>
                  <a:gd name="connsiteY20" fmla="*/ 562824 h 608735"/>
                  <a:gd name="connsiteX21" fmla="*/ 515166 w 561065"/>
                  <a:gd name="connsiteY21" fmla="*/ 608710 h 608735"/>
                  <a:gd name="connsiteX22" fmla="*/ 471311 w 561065"/>
                  <a:gd name="connsiteY22" fmla="*/ 608710 h 608735"/>
                  <a:gd name="connsiteX23" fmla="*/ 283044 w 561065"/>
                  <a:gd name="connsiteY23" fmla="*/ 608710 h 608735"/>
                  <a:gd name="connsiteX24" fmla="*/ 280532 w 561065"/>
                  <a:gd name="connsiteY24" fmla="*/ 608710 h 608735"/>
                  <a:gd name="connsiteX25" fmla="*/ 278080 w 561065"/>
                  <a:gd name="connsiteY25" fmla="*/ 608710 h 608735"/>
                  <a:gd name="connsiteX26" fmla="*/ 89812 w 561065"/>
                  <a:gd name="connsiteY26" fmla="*/ 608710 h 608735"/>
                  <a:gd name="connsiteX27" fmla="*/ 45957 w 561065"/>
                  <a:gd name="connsiteY27" fmla="*/ 608710 h 608735"/>
                  <a:gd name="connsiteX28" fmla="*/ 0 w 561065"/>
                  <a:gd name="connsiteY28" fmla="*/ 562824 h 608735"/>
                  <a:gd name="connsiteX29" fmla="*/ 584 w 561065"/>
                  <a:gd name="connsiteY29" fmla="*/ 555828 h 608735"/>
                  <a:gd name="connsiteX30" fmla="*/ 2453 w 561065"/>
                  <a:gd name="connsiteY30" fmla="*/ 548307 h 608735"/>
                  <a:gd name="connsiteX31" fmla="*/ 29081 w 561065"/>
                  <a:gd name="connsiteY31" fmla="*/ 462308 h 608735"/>
                  <a:gd name="connsiteX32" fmla="*/ 32234 w 561065"/>
                  <a:gd name="connsiteY32" fmla="*/ 452688 h 608735"/>
                  <a:gd name="connsiteX33" fmla="*/ 32234 w 561065"/>
                  <a:gd name="connsiteY33" fmla="*/ 452630 h 608735"/>
                  <a:gd name="connsiteX34" fmla="*/ 50395 w 561065"/>
                  <a:gd name="connsiteY34" fmla="*/ 432457 h 608735"/>
                  <a:gd name="connsiteX35" fmla="*/ 53198 w 561065"/>
                  <a:gd name="connsiteY35" fmla="*/ 430941 h 608735"/>
                  <a:gd name="connsiteX36" fmla="*/ 54833 w 561065"/>
                  <a:gd name="connsiteY36" fmla="*/ 430125 h 608735"/>
                  <a:gd name="connsiteX37" fmla="*/ 117901 w 561065"/>
                  <a:gd name="connsiteY37" fmla="*/ 403888 h 608735"/>
                  <a:gd name="connsiteX38" fmla="*/ 191479 w 561065"/>
                  <a:gd name="connsiteY38" fmla="*/ 375902 h 608735"/>
                  <a:gd name="connsiteX39" fmla="*/ 277747 w 561065"/>
                  <a:gd name="connsiteY39" fmla="*/ 0 h 608735"/>
                  <a:gd name="connsiteX40" fmla="*/ 277980 w 561065"/>
                  <a:gd name="connsiteY40" fmla="*/ 0 h 608735"/>
                  <a:gd name="connsiteX41" fmla="*/ 278214 w 561065"/>
                  <a:gd name="connsiteY41" fmla="*/ 0 h 608735"/>
                  <a:gd name="connsiteX42" fmla="*/ 280491 w 561065"/>
                  <a:gd name="connsiteY42" fmla="*/ 0 h 608735"/>
                  <a:gd name="connsiteX43" fmla="*/ 282768 w 561065"/>
                  <a:gd name="connsiteY43" fmla="*/ 0 h 608735"/>
                  <a:gd name="connsiteX44" fmla="*/ 283001 w 561065"/>
                  <a:gd name="connsiteY44" fmla="*/ 0 h 608735"/>
                  <a:gd name="connsiteX45" fmla="*/ 283235 w 561065"/>
                  <a:gd name="connsiteY45" fmla="*/ 0 h 608735"/>
                  <a:gd name="connsiteX46" fmla="*/ 401988 w 561065"/>
                  <a:gd name="connsiteY46" fmla="*/ 118656 h 608735"/>
                  <a:gd name="connsiteX47" fmla="*/ 400470 w 561065"/>
                  <a:gd name="connsiteY47" fmla="*/ 162854 h 608735"/>
                  <a:gd name="connsiteX48" fmla="*/ 427093 w 561065"/>
                  <a:gd name="connsiteY48" fmla="*/ 188509 h 608735"/>
                  <a:gd name="connsiteX49" fmla="*/ 394456 w 561065"/>
                  <a:gd name="connsiteY49" fmla="*/ 242969 h 608735"/>
                  <a:gd name="connsiteX50" fmla="*/ 342436 w 561065"/>
                  <a:gd name="connsiteY50" fmla="*/ 326465 h 608735"/>
                  <a:gd name="connsiteX51" fmla="*/ 283001 w 561065"/>
                  <a:gd name="connsiteY51" fmla="*/ 354745 h 608735"/>
                  <a:gd name="connsiteX52" fmla="*/ 280491 w 561065"/>
                  <a:gd name="connsiteY52" fmla="*/ 354803 h 608735"/>
                  <a:gd name="connsiteX53" fmla="*/ 277980 w 561065"/>
                  <a:gd name="connsiteY53" fmla="*/ 354745 h 608735"/>
                  <a:gd name="connsiteX54" fmla="*/ 218136 w 561065"/>
                  <a:gd name="connsiteY54" fmla="*/ 326116 h 608735"/>
                  <a:gd name="connsiteX55" fmla="*/ 166467 w 561065"/>
                  <a:gd name="connsiteY55" fmla="*/ 242969 h 608735"/>
                  <a:gd name="connsiteX56" fmla="*/ 133830 w 561065"/>
                  <a:gd name="connsiteY56" fmla="*/ 188509 h 608735"/>
                  <a:gd name="connsiteX57" fmla="*/ 160453 w 561065"/>
                  <a:gd name="connsiteY57" fmla="*/ 162970 h 608735"/>
                  <a:gd name="connsiteX58" fmla="*/ 158877 w 561065"/>
                  <a:gd name="connsiteY58" fmla="*/ 118715 h 608735"/>
                  <a:gd name="connsiteX59" fmla="*/ 277747 w 561065"/>
                  <a:gd name="connsiteY59" fmla="*/ 0 h 608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561065" h="608735">
                    <a:moveTo>
                      <a:pt x="191479" y="375902"/>
                    </a:moveTo>
                    <a:cubicBezTo>
                      <a:pt x="195917" y="394559"/>
                      <a:pt x="238604" y="518455"/>
                      <a:pt x="245437" y="535655"/>
                    </a:cubicBezTo>
                    <a:lnTo>
                      <a:pt x="250809" y="420563"/>
                    </a:lnTo>
                    <a:cubicBezTo>
                      <a:pt x="248999" y="417881"/>
                      <a:pt x="247773" y="414732"/>
                      <a:pt x="246371" y="411817"/>
                    </a:cubicBezTo>
                    <a:lnTo>
                      <a:pt x="228911" y="377418"/>
                    </a:lnTo>
                    <a:cubicBezTo>
                      <a:pt x="241466" y="387446"/>
                      <a:pt x="259860" y="393743"/>
                      <a:pt x="280299" y="393743"/>
                    </a:cubicBezTo>
                    <a:cubicBezTo>
                      <a:pt x="301263" y="393743"/>
                      <a:pt x="320008" y="387155"/>
                      <a:pt x="332563" y="376718"/>
                    </a:cubicBezTo>
                    <a:lnTo>
                      <a:pt x="314811" y="411817"/>
                    </a:lnTo>
                    <a:cubicBezTo>
                      <a:pt x="313409" y="414732"/>
                      <a:pt x="312183" y="417881"/>
                      <a:pt x="310373" y="420563"/>
                    </a:cubicBezTo>
                    <a:lnTo>
                      <a:pt x="315745" y="535655"/>
                    </a:lnTo>
                    <a:cubicBezTo>
                      <a:pt x="322519" y="518455"/>
                      <a:pt x="365089" y="394618"/>
                      <a:pt x="369644" y="375960"/>
                    </a:cubicBezTo>
                    <a:cubicBezTo>
                      <a:pt x="394754" y="384881"/>
                      <a:pt x="419397" y="393685"/>
                      <a:pt x="443223" y="403946"/>
                    </a:cubicBezTo>
                    <a:cubicBezTo>
                      <a:pt x="443223" y="403946"/>
                      <a:pt x="490757" y="422895"/>
                      <a:pt x="506290" y="430241"/>
                    </a:cubicBezTo>
                    <a:cubicBezTo>
                      <a:pt x="506815" y="430475"/>
                      <a:pt x="507341" y="430766"/>
                      <a:pt x="507925" y="430999"/>
                    </a:cubicBezTo>
                    <a:cubicBezTo>
                      <a:pt x="509210" y="431699"/>
                      <a:pt x="510261" y="432224"/>
                      <a:pt x="510728" y="432573"/>
                    </a:cubicBezTo>
                    <a:cubicBezTo>
                      <a:pt x="518553" y="437238"/>
                      <a:pt x="524976" y="444234"/>
                      <a:pt x="528831" y="452630"/>
                    </a:cubicBezTo>
                    <a:lnTo>
                      <a:pt x="528831" y="452688"/>
                    </a:lnTo>
                    <a:cubicBezTo>
                      <a:pt x="530232" y="455720"/>
                      <a:pt x="531342" y="458985"/>
                      <a:pt x="532042" y="462308"/>
                    </a:cubicBezTo>
                    <a:cubicBezTo>
                      <a:pt x="538408" y="481607"/>
                      <a:pt x="552539" y="524694"/>
                      <a:pt x="558671" y="548307"/>
                    </a:cubicBezTo>
                    <a:cubicBezTo>
                      <a:pt x="559547" y="550697"/>
                      <a:pt x="560131" y="553204"/>
                      <a:pt x="560539" y="555828"/>
                    </a:cubicBezTo>
                    <a:cubicBezTo>
                      <a:pt x="560831" y="558102"/>
                      <a:pt x="561065" y="560492"/>
                      <a:pt x="561065" y="562824"/>
                    </a:cubicBezTo>
                    <a:cubicBezTo>
                      <a:pt x="561065" y="588187"/>
                      <a:pt x="540510" y="608710"/>
                      <a:pt x="515166" y="608710"/>
                    </a:cubicBezTo>
                    <a:lnTo>
                      <a:pt x="471311" y="608710"/>
                    </a:lnTo>
                    <a:lnTo>
                      <a:pt x="283044" y="608710"/>
                    </a:lnTo>
                    <a:lnTo>
                      <a:pt x="280532" y="608710"/>
                    </a:lnTo>
                    <a:lnTo>
                      <a:pt x="278080" y="608710"/>
                    </a:lnTo>
                    <a:cubicBezTo>
                      <a:pt x="215305" y="608768"/>
                      <a:pt x="152529" y="608710"/>
                      <a:pt x="89812" y="608710"/>
                    </a:cubicBezTo>
                    <a:lnTo>
                      <a:pt x="45957" y="608710"/>
                    </a:lnTo>
                    <a:cubicBezTo>
                      <a:pt x="20555" y="608710"/>
                      <a:pt x="0" y="588187"/>
                      <a:pt x="0" y="562824"/>
                    </a:cubicBezTo>
                    <a:cubicBezTo>
                      <a:pt x="0" y="560492"/>
                      <a:pt x="175" y="558102"/>
                      <a:pt x="584" y="555828"/>
                    </a:cubicBezTo>
                    <a:cubicBezTo>
                      <a:pt x="934" y="553263"/>
                      <a:pt x="1577" y="550697"/>
                      <a:pt x="2453" y="548307"/>
                    </a:cubicBezTo>
                    <a:cubicBezTo>
                      <a:pt x="8584" y="524577"/>
                      <a:pt x="22657" y="481607"/>
                      <a:pt x="29081" y="462308"/>
                    </a:cubicBezTo>
                    <a:cubicBezTo>
                      <a:pt x="29782" y="458985"/>
                      <a:pt x="30833" y="455720"/>
                      <a:pt x="32234" y="452688"/>
                    </a:cubicBezTo>
                    <a:lnTo>
                      <a:pt x="32234" y="452630"/>
                    </a:lnTo>
                    <a:cubicBezTo>
                      <a:pt x="36147" y="444234"/>
                      <a:pt x="42512" y="437238"/>
                      <a:pt x="50395" y="432457"/>
                    </a:cubicBezTo>
                    <a:cubicBezTo>
                      <a:pt x="50863" y="432107"/>
                      <a:pt x="51855" y="431524"/>
                      <a:pt x="53198" y="430941"/>
                    </a:cubicBezTo>
                    <a:cubicBezTo>
                      <a:pt x="53724" y="430591"/>
                      <a:pt x="54308" y="430358"/>
                      <a:pt x="54833" y="430125"/>
                    </a:cubicBezTo>
                    <a:cubicBezTo>
                      <a:pt x="70308" y="422895"/>
                      <a:pt x="117901" y="403888"/>
                      <a:pt x="117901" y="403888"/>
                    </a:cubicBezTo>
                    <a:cubicBezTo>
                      <a:pt x="141726" y="393626"/>
                      <a:pt x="166311" y="384823"/>
                      <a:pt x="191479" y="375902"/>
                    </a:cubicBezTo>
                    <a:close/>
                    <a:moveTo>
                      <a:pt x="277747" y="0"/>
                    </a:moveTo>
                    <a:lnTo>
                      <a:pt x="277980" y="0"/>
                    </a:lnTo>
                    <a:lnTo>
                      <a:pt x="278214" y="0"/>
                    </a:lnTo>
                    <a:lnTo>
                      <a:pt x="280491" y="0"/>
                    </a:lnTo>
                    <a:lnTo>
                      <a:pt x="282768" y="0"/>
                    </a:lnTo>
                    <a:lnTo>
                      <a:pt x="283001" y="0"/>
                    </a:lnTo>
                    <a:lnTo>
                      <a:pt x="283235" y="0"/>
                    </a:lnTo>
                    <a:cubicBezTo>
                      <a:pt x="348858" y="0"/>
                      <a:pt x="402105" y="53118"/>
                      <a:pt x="401988" y="118656"/>
                    </a:cubicBezTo>
                    <a:cubicBezTo>
                      <a:pt x="401988" y="125420"/>
                      <a:pt x="400470" y="154807"/>
                      <a:pt x="400470" y="162854"/>
                    </a:cubicBezTo>
                    <a:cubicBezTo>
                      <a:pt x="403331" y="163029"/>
                      <a:pt x="429954" y="156673"/>
                      <a:pt x="427093" y="188509"/>
                    </a:cubicBezTo>
                    <a:cubicBezTo>
                      <a:pt x="421021" y="256030"/>
                      <a:pt x="395215" y="242969"/>
                      <a:pt x="394456" y="242969"/>
                    </a:cubicBezTo>
                    <a:cubicBezTo>
                      <a:pt x="381670" y="283901"/>
                      <a:pt x="361820" y="309964"/>
                      <a:pt x="342436" y="326465"/>
                    </a:cubicBezTo>
                    <a:cubicBezTo>
                      <a:pt x="312485" y="351946"/>
                      <a:pt x="283468" y="354745"/>
                      <a:pt x="283001" y="354745"/>
                    </a:cubicBezTo>
                    <a:cubicBezTo>
                      <a:pt x="282125" y="354803"/>
                      <a:pt x="281250" y="354803"/>
                      <a:pt x="280491" y="354803"/>
                    </a:cubicBezTo>
                    <a:cubicBezTo>
                      <a:pt x="279615" y="354803"/>
                      <a:pt x="278856" y="354745"/>
                      <a:pt x="277980" y="354745"/>
                    </a:cubicBezTo>
                    <a:cubicBezTo>
                      <a:pt x="277455" y="354745"/>
                      <a:pt x="248263" y="351946"/>
                      <a:pt x="218136" y="326116"/>
                    </a:cubicBezTo>
                    <a:cubicBezTo>
                      <a:pt x="198811" y="309556"/>
                      <a:pt x="179136" y="283609"/>
                      <a:pt x="166467" y="242969"/>
                    </a:cubicBezTo>
                    <a:cubicBezTo>
                      <a:pt x="165649" y="242969"/>
                      <a:pt x="139902" y="256030"/>
                      <a:pt x="133830" y="188509"/>
                    </a:cubicBezTo>
                    <a:cubicBezTo>
                      <a:pt x="130969" y="156731"/>
                      <a:pt x="157592" y="163087"/>
                      <a:pt x="160453" y="162970"/>
                    </a:cubicBezTo>
                    <a:cubicBezTo>
                      <a:pt x="160453" y="154807"/>
                      <a:pt x="158877" y="125478"/>
                      <a:pt x="158877" y="118715"/>
                    </a:cubicBezTo>
                    <a:cubicBezTo>
                      <a:pt x="158877" y="53177"/>
                      <a:pt x="212123" y="0"/>
                      <a:pt x="2777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6" name="ïšliḍe">
              <a:extLst>
                <a:ext uri="{FF2B5EF4-FFF2-40B4-BE49-F238E27FC236}">
                  <a16:creationId xmlns:a16="http://schemas.microsoft.com/office/drawing/2014/main" id="{F56A0CE4-99BF-482B-A48B-4668221A6271}"/>
                </a:ext>
              </a:extLst>
            </p:cNvPr>
            <p:cNvSpPr/>
            <p:nvPr/>
          </p:nvSpPr>
          <p:spPr>
            <a:xfrm>
              <a:off x="4643105" y="5164808"/>
              <a:ext cx="2905791" cy="96929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When you copy &amp; paste, choose "keep text only" option.</a:t>
              </a:r>
            </a:p>
          </p:txBody>
        </p:sp>
        <p:sp>
          <p:nvSpPr>
            <p:cNvPr id="17" name="î$1îḋé">
              <a:extLst>
                <a:ext uri="{FF2B5EF4-FFF2-40B4-BE49-F238E27FC236}">
                  <a16:creationId xmlns:a16="http://schemas.microsoft.com/office/drawing/2014/main" id="{A2F0A31F-EB11-40BB-8059-A419D57874A3}"/>
                </a:ext>
              </a:extLst>
            </p:cNvPr>
            <p:cNvSpPr txBox="1"/>
            <p:nvPr/>
          </p:nvSpPr>
          <p:spPr bwMode="auto">
            <a:xfrm>
              <a:off x="4643105" y="4632580"/>
              <a:ext cx="2905791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8" name="íṩľîḓè">
              <a:extLst>
                <a:ext uri="{FF2B5EF4-FFF2-40B4-BE49-F238E27FC236}">
                  <a16:creationId xmlns:a16="http://schemas.microsoft.com/office/drawing/2014/main" id="{6A5372B0-54B7-43E1-B0AA-1C34477D17DA}"/>
                </a:ext>
              </a:extLst>
            </p:cNvPr>
            <p:cNvSpPr/>
            <p:nvPr/>
          </p:nvSpPr>
          <p:spPr>
            <a:xfrm>
              <a:off x="6015781" y="4352925"/>
              <a:ext cx="160438" cy="16043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23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1E9F1-20C6-4CAA-A029-727B18E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58BB61-AAB9-4275-B6F1-515C80BD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891C0-8B86-48B0-B79E-5B24581F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21494e30-571c-49ea-bff2-af2ad6c6a2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077B6F9-44CF-4AE7-A291-60A313AF1D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26539" y="1635683"/>
            <a:ext cx="10692361" cy="4093569"/>
            <a:chOff x="826539" y="1635683"/>
            <a:chExt cx="10692361" cy="4093569"/>
          </a:xfrm>
        </p:grpSpPr>
        <p:sp>
          <p:nvSpPr>
            <p:cNvPr id="6" name="îṡ1ïďé">
              <a:extLst>
                <a:ext uri="{FF2B5EF4-FFF2-40B4-BE49-F238E27FC236}">
                  <a16:creationId xmlns:a16="http://schemas.microsoft.com/office/drawing/2014/main" id="{D9BF6A95-5E9D-43E7-AD35-46047F9BF6E6}"/>
                </a:ext>
              </a:extLst>
            </p:cNvPr>
            <p:cNvSpPr/>
            <p:nvPr/>
          </p:nvSpPr>
          <p:spPr>
            <a:xfrm>
              <a:off x="826539" y="3099847"/>
              <a:ext cx="4600984" cy="11652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7" name="îSlïḓe">
              <a:extLst>
                <a:ext uri="{FF2B5EF4-FFF2-40B4-BE49-F238E27FC236}">
                  <a16:creationId xmlns:a16="http://schemas.microsoft.com/office/drawing/2014/main" id="{889BFF29-647A-4EF2-9BCB-A9B45A1C11B7}"/>
                </a:ext>
              </a:extLst>
            </p:cNvPr>
            <p:cNvSpPr txBox="1"/>
            <p:nvPr/>
          </p:nvSpPr>
          <p:spPr bwMode="auto">
            <a:xfrm>
              <a:off x="826539" y="2658042"/>
              <a:ext cx="460098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8" name="íṧļídé">
              <a:extLst>
                <a:ext uri="{FF2B5EF4-FFF2-40B4-BE49-F238E27FC236}">
                  <a16:creationId xmlns:a16="http://schemas.microsoft.com/office/drawing/2014/main" id="{26FB24ED-68A4-4D70-AF57-1D45F081397A}"/>
                </a:ext>
              </a:extLst>
            </p:cNvPr>
            <p:cNvSpPr/>
            <p:nvPr/>
          </p:nvSpPr>
          <p:spPr>
            <a:xfrm>
              <a:off x="5591199" y="1635683"/>
              <a:ext cx="4218193" cy="165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86" extrusionOk="0">
                  <a:moveTo>
                    <a:pt x="4151" y="30"/>
                  </a:moveTo>
                  <a:cubicBezTo>
                    <a:pt x="3034" y="-26"/>
                    <a:pt x="1958" y="1128"/>
                    <a:pt x="1185" y="3213"/>
                  </a:cubicBezTo>
                  <a:cubicBezTo>
                    <a:pt x="-417" y="7532"/>
                    <a:pt x="-400" y="14374"/>
                    <a:pt x="1266" y="18470"/>
                  </a:cubicBezTo>
                  <a:cubicBezTo>
                    <a:pt x="1954" y="20160"/>
                    <a:pt x="2823" y="21094"/>
                    <a:pt x="3717" y="21328"/>
                  </a:cubicBezTo>
                  <a:cubicBezTo>
                    <a:pt x="4656" y="21574"/>
                    <a:pt x="5634" y="21052"/>
                    <a:pt x="6470" y="19636"/>
                  </a:cubicBezTo>
                  <a:cubicBezTo>
                    <a:pt x="6990" y="18756"/>
                    <a:pt x="7412" y="17571"/>
                    <a:pt x="7792" y="16300"/>
                  </a:cubicBezTo>
                  <a:cubicBezTo>
                    <a:pt x="8165" y="15052"/>
                    <a:pt x="8499" y="13715"/>
                    <a:pt x="8966" y="12702"/>
                  </a:cubicBezTo>
                  <a:cubicBezTo>
                    <a:pt x="9147" y="12309"/>
                    <a:pt x="9346" y="11973"/>
                    <a:pt x="9564" y="11748"/>
                  </a:cubicBezTo>
                  <a:cubicBezTo>
                    <a:pt x="9771" y="11535"/>
                    <a:pt x="9993" y="11427"/>
                    <a:pt x="10218" y="11431"/>
                  </a:cubicBezTo>
                  <a:lnTo>
                    <a:pt x="18848" y="11431"/>
                  </a:lnTo>
                  <a:cubicBezTo>
                    <a:pt x="20169" y="11380"/>
                    <a:pt x="21183" y="8383"/>
                    <a:pt x="21027" y="4992"/>
                  </a:cubicBezTo>
                  <a:cubicBezTo>
                    <a:pt x="20895" y="2149"/>
                    <a:pt x="19955" y="20"/>
                    <a:pt x="18848" y="58"/>
                  </a:cubicBezTo>
                  <a:lnTo>
                    <a:pt x="5175" y="0"/>
                  </a:lnTo>
                  <a:lnTo>
                    <a:pt x="4151" y="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" name="îs1íḑè">
              <a:extLst>
                <a:ext uri="{FF2B5EF4-FFF2-40B4-BE49-F238E27FC236}">
                  <a16:creationId xmlns:a16="http://schemas.microsoft.com/office/drawing/2014/main" id="{B2B85C76-EC12-4DC9-9BEA-32AF37959275}"/>
                </a:ext>
              </a:extLst>
            </p:cNvPr>
            <p:cNvSpPr/>
            <p:nvPr/>
          </p:nvSpPr>
          <p:spPr>
            <a:xfrm rot="10800000">
              <a:off x="7300707" y="1940371"/>
              <a:ext cx="4218193" cy="165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86" extrusionOk="0">
                  <a:moveTo>
                    <a:pt x="4151" y="30"/>
                  </a:moveTo>
                  <a:cubicBezTo>
                    <a:pt x="3034" y="-26"/>
                    <a:pt x="1958" y="1128"/>
                    <a:pt x="1185" y="3213"/>
                  </a:cubicBezTo>
                  <a:cubicBezTo>
                    <a:pt x="-417" y="7532"/>
                    <a:pt x="-400" y="14374"/>
                    <a:pt x="1266" y="18470"/>
                  </a:cubicBezTo>
                  <a:cubicBezTo>
                    <a:pt x="1954" y="20160"/>
                    <a:pt x="2823" y="21094"/>
                    <a:pt x="3717" y="21328"/>
                  </a:cubicBezTo>
                  <a:cubicBezTo>
                    <a:pt x="4656" y="21574"/>
                    <a:pt x="5634" y="21052"/>
                    <a:pt x="6470" y="19636"/>
                  </a:cubicBezTo>
                  <a:cubicBezTo>
                    <a:pt x="6990" y="18756"/>
                    <a:pt x="7412" y="17571"/>
                    <a:pt x="7792" y="16300"/>
                  </a:cubicBezTo>
                  <a:cubicBezTo>
                    <a:pt x="8165" y="15052"/>
                    <a:pt x="8499" y="13715"/>
                    <a:pt x="8966" y="12702"/>
                  </a:cubicBezTo>
                  <a:cubicBezTo>
                    <a:pt x="9147" y="12309"/>
                    <a:pt x="9346" y="11973"/>
                    <a:pt x="9564" y="11748"/>
                  </a:cubicBezTo>
                  <a:cubicBezTo>
                    <a:pt x="9771" y="11535"/>
                    <a:pt x="9993" y="11427"/>
                    <a:pt x="10218" y="11431"/>
                  </a:cubicBezTo>
                  <a:lnTo>
                    <a:pt x="18848" y="11431"/>
                  </a:lnTo>
                  <a:cubicBezTo>
                    <a:pt x="20169" y="11380"/>
                    <a:pt x="21183" y="8383"/>
                    <a:pt x="21027" y="4992"/>
                  </a:cubicBezTo>
                  <a:cubicBezTo>
                    <a:pt x="20895" y="2149"/>
                    <a:pt x="19955" y="20"/>
                    <a:pt x="18848" y="58"/>
                  </a:cubicBezTo>
                  <a:lnTo>
                    <a:pt x="5175" y="0"/>
                  </a:lnTo>
                  <a:lnTo>
                    <a:pt x="4151" y="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" name="ïṩḻiḍé">
              <a:extLst>
                <a:ext uri="{FF2B5EF4-FFF2-40B4-BE49-F238E27FC236}">
                  <a16:creationId xmlns:a16="http://schemas.microsoft.com/office/drawing/2014/main" id="{38668D5B-A099-4E9E-ADBC-3CE46196950F}"/>
                </a:ext>
              </a:extLst>
            </p:cNvPr>
            <p:cNvSpPr/>
            <p:nvPr/>
          </p:nvSpPr>
          <p:spPr>
            <a:xfrm>
              <a:off x="5591199" y="3765839"/>
              <a:ext cx="4218193" cy="165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86" extrusionOk="0">
                  <a:moveTo>
                    <a:pt x="4151" y="30"/>
                  </a:moveTo>
                  <a:cubicBezTo>
                    <a:pt x="3034" y="-26"/>
                    <a:pt x="1958" y="1128"/>
                    <a:pt x="1185" y="3213"/>
                  </a:cubicBezTo>
                  <a:cubicBezTo>
                    <a:pt x="-417" y="7532"/>
                    <a:pt x="-400" y="14374"/>
                    <a:pt x="1266" y="18470"/>
                  </a:cubicBezTo>
                  <a:cubicBezTo>
                    <a:pt x="1954" y="20160"/>
                    <a:pt x="2823" y="21094"/>
                    <a:pt x="3717" y="21328"/>
                  </a:cubicBezTo>
                  <a:cubicBezTo>
                    <a:pt x="4656" y="21574"/>
                    <a:pt x="5634" y="21052"/>
                    <a:pt x="6470" y="19636"/>
                  </a:cubicBezTo>
                  <a:cubicBezTo>
                    <a:pt x="6990" y="18756"/>
                    <a:pt x="7412" y="17571"/>
                    <a:pt x="7792" y="16300"/>
                  </a:cubicBezTo>
                  <a:cubicBezTo>
                    <a:pt x="8165" y="15052"/>
                    <a:pt x="8499" y="13715"/>
                    <a:pt x="8966" y="12702"/>
                  </a:cubicBezTo>
                  <a:cubicBezTo>
                    <a:pt x="9147" y="12309"/>
                    <a:pt x="9346" y="11973"/>
                    <a:pt x="9564" y="11748"/>
                  </a:cubicBezTo>
                  <a:cubicBezTo>
                    <a:pt x="9771" y="11535"/>
                    <a:pt x="9993" y="11427"/>
                    <a:pt x="10218" y="11431"/>
                  </a:cubicBezTo>
                  <a:lnTo>
                    <a:pt x="18848" y="11431"/>
                  </a:lnTo>
                  <a:cubicBezTo>
                    <a:pt x="20169" y="11380"/>
                    <a:pt x="21183" y="8383"/>
                    <a:pt x="21027" y="4992"/>
                  </a:cubicBezTo>
                  <a:cubicBezTo>
                    <a:pt x="20895" y="2149"/>
                    <a:pt x="19955" y="20"/>
                    <a:pt x="18848" y="58"/>
                  </a:cubicBezTo>
                  <a:lnTo>
                    <a:pt x="5175" y="0"/>
                  </a:lnTo>
                  <a:lnTo>
                    <a:pt x="4151" y="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" name="ïşľïďè">
              <a:extLst>
                <a:ext uri="{FF2B5EF4-FFF2-40B4-BE49-F238E27FC236}">
                  <a16:creationId xmlns:a16="http://schemas.microsoft.com/office/drawing/2014/main" id="{FD239B55-10B6-4C64-87A1-BB2D323FF136}"/>
                </a:ext>
              </a:extLst>
            </p:cNvPr>
            <p:cNvSpPr/>
            <p:nvPr/>
          </p:nvSpPr>
          <p:spPr>
            <a:xfrm rot="10800000">
              <a:off x="7300707" y="4070527"/>
              <a:ext cx="4218193" cy="165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86" extrusionOk="0">
                  <a:moveTo>
                    <a:pt x="4151" y="30"/>
                  </a:moveTo>
                  <a:cubicBezTo>
                    <a:pt x="3034" y="-26"/>
                    <a:pt x="1958" y="1128"/>
                    <a:pt x="1185" y="3213"/>
                  </a:cubicBezTo>
                  <a:cubicBezTo>
                    <a:pt x="-417" y="7532"/>
                    <a:pt x="-400" y="14374"/>
                    <a:pt x="1266" y="18470"/>
                  </a:cubicBezTo>
                  <a:cubicBezTo>
                    <a:pt x="1954" y="20160"/>
                    <a:pt x="2823" y="21094"/>
                    <a:pt x="3717" y="21328"/>
                  </a:cubicBezTo>
                  <a:cubicBezTo>
                    <a:pt x="4656" y="21574"/>
                    <a:pt x="5634" y="21052"/>
                    <a:pt x="6470" y="19636"/>
                  </a:cubicBezTo>
                  <a:cubicBezTo>
                    <a:pt x="6990" y="18756"/>
                    <a:pt x="7412" y="17571"/>
                    <a:pt x="7792" y="16300"/>
                  </a:cubicBezTo>
                  <a:cubicBezTo>
                    <a:pt x="8165" y="15052"/>
                    <a:pt x="8499" y="13715"/>
                    <a:pt x="8966" y="12702"/>
                  </a:cubicBezTo>
                  <a:cubicBezTo>
                    <a:pt x="9147" y="12309"/>
                    <a:pt x="9346" y="11973"/>
                    <a:pt x="9564" y="11748"/>
                  </a:cubicBezTo>
                  <a:cubicBezTo>
                    <a:pt x="9771" y="11535"/>
                    <a:pt x="9993" y="11427"/>
                    <a:pt x="10218" y="11431"/>
                  </a:cubicBezTo>
                  <a:lnTo>
                    <a:pt x="18848" y="11431"/>
                  </a:lnTo>
                  <a:cubicBezTo>
                    <a:pt x="20169" y="11380"/>
                    <a:pt x="21183" y="8383"/>
                    <a:pt x="21027" y="4992"/>
                  </a:cubicBezTo>
                  <a:cubicBezTo>
                    <a:pt x="20895" y="2149"/>
                    <a:pt x="19955" y="20"/>
                    <a:pt x="18848" y="58"/>
                  </a:cubicBezTo>
                  <a:lnTo>
                    <a:pt x="5175" y="0"/>
                  </a:lnTo>
                  <a:lnTo>
                    <a:pt x="4151" y="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/>
              <a:endParaRPr sz="3200">
                <a:solidFill>
                  <a:srgbClr val="000000"/>
                </a:solidFill>
              </a:endParaRPr>
            </a:p>
          </p:txBody>
        </p:sp>
        <p:sp>
          <p:nvSpPr>
            <p:cNvPr id="12" name="í$ḻíḓe">
              <a:extLst>
                <a:ext uri="{FF2B5EF4-FFF2-40B4-BE49-F238E27FC236}">
                  <a16:creationId xmlns:a16="http://schemas.microsoft.com/office/drawing/2014/main" id="{B6891304-E794-45FC-8BE9-6BCEF5F5121A}"/>
                </a:ext>
              </a:extLst>
            </p:cNvPr>
            <p:cNvSpPr/>
            <p:nvPr/>
          </p:nvSpPr>
          <p:spPr bwMode="auto">
            <a:xfrm>
              <a:off x="7337424" y="1635683"/>
              <a:ext cx="2281468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íṥḷîde">
              <a:extLst>
                <a:ext uri="{FF2B5EF4-FFF2-40B4-BE49-F238E27FC236}">
                  <a16:creationId xmlns:a16="http://schemas.microsoft.com/office/drawing/2014/main" id="{9D3E2246-2C78-4DFE-8065-0BFA93C38DDA}"/>
                </a:ext>
              </a:extLst>
            </p:cNvPr>
            <p:cNvSpPr/>
            <p:nvPr/>
          </p:nvSpPr>
          <p:spPr bwMode="auto">
            <a:xfrm>
              <a:off x="7337424" y="3765839"/>
              <a:ext cx="2281468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îslíḑe">
              <a:extLst>
                <a:ext uri="{FF2B5EF4-FFF2-40B4-BE49-F238E27FC236}">
                  <a16:creationId xmlns:a16="http://schemas.microsoft.com/office/drawing/2014/main" id="{F1E841C4-F50E-4F1E-ACDF-660DC265A826}"/>
                </a:ext>
              </a:extLst>
            </p:cNvPr>
            <p:cNvSpPr/>
            <p:nvPr/>
          </p:nvSpPr>
          <p:spPr bwMode="auto">
            <a:xfrm>
              <a:off x="7491207" y="2732141"/>
              <a:ext cx="2281468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îSḷîďè">
              <a:extLst>
                <a:ext uri="{FF2B5EF4-FFF2-40B4-BE49-F238E27FC236}">
                  <a16:creationId xmlns:a16="http://schemas.microsoft.com/office/drawing/2014/main" id="{DBD55B48-8C47-4FEE-B4B2-9F5E31E93BDB}"/>
                </a:ext>
              </a:extLst>
            </p:cNvPr>
            <p:cNvSpPr/>
            <p:nvPr/>
          </p:nvSpPr>
          <p:spPr bwMode="auto">
            <a:xfrm>
              <a:off x="7491207" y="4862297"/>
              <a:ext cx="2281468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îṣļîdé">
              <a:extLst>
                <a:ext uri="{FF2B5EF4-FFF2-40B4-BE49-F238E27FC236}">
                  <a16:creationId xmlns:a16="http://schemas.microsoft.com/office/drawing/2014/main" id="{1DDF9914-0C66-40E1-9EF3-E3F8B9FCC623}"/>
                </a:ext>
              </a:extLst>
            </p:cNvPr>
            <p:cNvSpPr/>
            <p:nvPr/>
          </p:nvSpPr>
          <p:spPr>
            <a:xfrm>
              <a:off x="5703815" y="1755006"/>
              <a:ext cx="1433217" cy="14332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2400" b="1" dirty="0"/>
                <a:t>01</a:t>
              </a:r>
              <a:endParaRPr lang="zh-CN" altLang="en-US" sz="2400" b="1" dirty="0"/>
            </a:p>
          </p:txBody>
        </p:sp>
        <p:sp>
          <p:nvSpPr>
            <p:cNvPr id="17" name="îṩḷíďê">
              <a:extLst>
                <a:ext uri="{FF2B5EF4-FFF2-40B4-BE49-F238E27FC236}">
                  <a16:creationId xmlns:a16="http://schemas.microsoft.com/office/drawing/2014/main" id="{FCF732D3-2B58-4E91-967C-391D9AD5A452}"/>
                </a:ext>
              </a:extLst>
            </p:cNvPr>
            <p:cNvSpPr/>
            <p:nvPr/>
          </p:nvSpPr>
          <p:spPr>
            <a:xfrm>
              <a:off x="9973068" y="2046554"/>
              <a:ext cx="1433217" cy="14332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2400" b="1" dirty="0"/>
                <a:t>02</a:t>
              </a:r>
              <a:endParaRPr lang="zh-CN" altLang="en-US" sz="2400" b="1" dirty="0"/>
            </a:p>
          </p:txBody>
        </p:sp>
        <p:sp>
          <p:nvSpPr>
            <p:cNvPr id="18" name="ïṡľïde">
              <a:extLst>
                <a:ext uri="{FF2B5EF4-FFF2-40B4-BE49-F238E27FC236}">
                  <a16:creationId xmlns:a16="http://schemas.microsoft.com/office/drawing/2014/main" id="{89002EE2-D9C0-4FEB-82F5-5191C5D432FE}"/>
                </a:ext>
              </a:extLst>
            </p:cNvPr>
            <p:cNvSpPr/>
            <p:nvPr/>
          </p:nvSpPr>
          <p:spPr>
            <a:xfrm>
              <a:off x="9973068" y="4176711"/>
              <a:ext cx="1433217" cy="14332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2400" b="1" dirty="0"/>
                <a:t>04</a:t>
              </a:r>
              <a:endParaRPr lang="zh-CN" altLang="en-US" sz="2400" b="1" dirty="0"/>
            </a:p>
          </p:txBody>
        </p:sp>
        <p:sp>
          <p:nvSpPr>
            <p:cNvPr id="19" name="îśľïḍè">
              <a:extLst>
                <a:ext uri="{FF2B5EF4-FFF2-40B4-BE49-F238E27FC236}">
                  <a16:creationId xmlns:a16="http://schemas.microsoft.com/office/drawing/2014/main" id="{5AB43001-356F-43D4-BEAF-C071BC451638}"/>
                </a:ext>
              </a:extLst>
            </p:cNvPr>
            <p:cNvSpPr/>
            <p:nvPr/>
          </p:nvSpPr>
          <p:spPr>
            <a:xfrm>
              <a:off x="5703815" y="3885162"/>
              <a:ext cx="1433217" cy="14332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2400" b="1" dirty="0"/>
                <a:t>01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8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FDE2-54DB-4553-8763-84D74DA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099A7-2F94-43A3-86CE-55BF0B7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7DB13-2470-48E3-8F8D-A59973F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c609717-2a1b-40cf-ba34-bc8fd6ca0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B7EC0E-EA7B-410D-8F62-E7E29E14C24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21050"/>
            <a:ext cx="10845800" cy="4235000"/>
            <a:chOff x="673100" y="1521050"/>
            <a:chExt cx="10845800" cy="4235000"/>
          </a:xfrm>
        </p:grpSpPr>
        <p:sp>
          <p:nvSpPr>
            <p:cNvPr id="6" name="îšlîdé">
              <a:extLst>
                <a:ext uri="{FF2B5EF4-FFF2-40B4-BE49-F238E27FC236}">
                  <a16:creationId xmlns:a16="http://schemas.microsoft.com/office/drawing/2014/main" id="{66F48226-053D-44F4-9FA2-672398275F12}"/>
                </a:ext>
              </a:extLst>
            </p:cNvPr>
            <p:cNvSpPr/>
            <p:nvPr/>
          </p:nvSpPr>
          <p:spPr>
            <a:xfrm rot="10800000">
              <a:off x="6098599" y="1521050"/>
              <a:ext cx="2117500" cy="2117500"/>
            </a:xfrm>
            <a:custGeom>
              <a:avLst/>
              <a:gdLst>
                <a:gd name="connsiteX0" fmla="*/ 1221434 w 2442868"/>
                <a:gd name="connsiteY0" fmla="*/ 2442868 h 2442868"/>
                <a:gd name="connsiteX1" fmla="*/ 0 w 2442868"/>
                <a:gd name="connsiteY1" fmla="*/ 1221434 h 2442868"/>
                <a:gd name="connsiteX2" fmla="*/ 1 w 2442868"/>
                <a:gd name="connsiteY2" fmla="*/ 1221434 h 2442868"/>
                <a:gd name="connsiteX3" fmla="*/ 1221435 w 2442868"/>
                <a:gd name="connsiteY3" fmla="*/ 0 h 2442868"/>
                <a:gd name="connsiteX4" fmla="*/ 1493563 w 2442868"/>
                <a:gd name="connsiteY4" fmla="*/ 0 h 2442868"/>
                <a:gd name="connsiteX5" fmla="*/ 1396545 w 2442868"/>
                <a:gd name="connsiteY5" fmla="*/ 4899 h 2442868"/>
                <a:gd name="connsiteX6" fmla="*/ 544335 w 2442868"/>
                <a:gd name="connsiteY6" fmla="*/ 949265 h 2442868"/>
                <a:gd name="connsiteX7" fmla="*/ 544334 w 2442868"/>
                <a:gd name="connsiteY7" fmla="*/ 949265 h 2442868"/>
                <a:gd name="connsiteX8" fmla="*/ 1493601 w 2442868"/>
                <a:gd name="connsiteY8" fmla="*/ 1898532 h 2442868"/>
                <a:gd name="connsiteX9" fmla="*/ 2442868 w 2442868"/>
                <a:gd name="connsiteY9" fmla="*/ 949265 h 2442868"/>
                <a:gd name="connsiteX10" fmla="*/ 2442868 w 2442868"/>
                <a:gd name="connsiteY10" fmla="*/ 1221434 h 2442868"/>
                <a:gd name="connsiteX11" fmla="*/ 1221434 w 2442868"/>
                <a:gd name="connsiteY11" fmla="*/ 2442868 h 24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2868" h="2442868">
                  <a:moveTo>
                    <a:pt x="1221434" y="2442868"/>
                  </a:moveTo>
                  <a:cubicBezTo>
                    <a:pt x="546855" y="2442868"/>
                    <a:pt x="0" y="1896013"/>
                    <a:pt x="0" y="1221434"/>
                  </a:cubicBezTo>
                  <a:lnTo>
                    <a:pt x="1" y="1221434"/>
                  </a:lnTo>
                  <a:cubicBezTo>
                    <a:pt x="1" y="546855"/>
                    <a:pt x="546856" y="0"/>
                    <a:pt x="1221435" y="0"/>
                  </a:cubicBezTo>
                  <a:lnTo>
                    <a:pt x="1493563" y="0"/>
                  </a:lnTo>
                  <a:lnTo>
                    <a:pt x="1396545" y="4899"/>
                  </a:lnTo>
                  <a:cubicBezTo>
                    <a:pt x="917871" y="53511"/>
                    <a:pt x="544335" y="457766"/>
                    <a:pt x="544335" y="949265"/>
                  </a:cubicBezTo>
                  <a:lnTo>
                    <a:pt x="544334" y="949265"/>
                  </a:lnTo>
                  <a:cubicBezTo>
                    <a:pt x="544334" y="1473531"/>
                    <a:pt x="969335" y="1898532"/>
                    <a:pt x="1493601" y="1898532"/>
                  </a:cubicBezTo>
                  <a:cubicBezTo>
                    <a:pt x="2017867" y="1898532"/>
                    <a:pt x="2442868" y="1473531"/>
                    <a:pt x="2442868" y="949265"/>
                  </a:cubicBezTo>
                  <a:lnTo>
                    <a:pt x="2442868" y="1221434"/>
                  </a:lnTo>
                  <a:cubicBezTo>
                    <a:pt x="2442868" y="1896013"/>
                    <a:pt x="1896013" y="2442868"/>
                    <a:pt x="1221434" y="24428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ṥľíḍe">
              <a:extLst>
                <a:ext uri="{FF2B5EF4-FFF2-40B4-BE49-F238E27FC236}">
                  <a16:creationId xmlns:a16="http://schemas.microsoft.com/office/drawing/2014/main" id="{3E32C251-7749-4E0D-B7B7-D073130C7AD0}"/>
                </a:ext>
              </a:extLst>
            </p:cNvPr>
            <p:cNvSpPr/>
            <p:nvPr/>
          </p:nvSpPr>
          <p:spPr bwMode="auto">
            <a:xfrm>
              <a:off x="5081544" y="2627986"/>
              <a:ext cx="476186" cy="537419"/>
            </a:xfrm>
            <a:custGeom>
              <a:avLst/>
              <a:gdLst>
                <a:gd name="connsiteX0" fmla="*/ 70443 w 476186"/>
                <a:gd name="connsiteY0" fmla="*/ 350275 h 537419"/>
                <a:gd name="connsiteX1" fmla="*/ 81168 w 476186"/>
                <a:gd name="connsiteY1" fmla="*/ 357142 h 537419"/>
                <a:gd name="connsiteX2" fmla="*/ 78076 w 476186"/>
                <a:gd name="connsiteY2" fmla="*/ 381127 h 537419"/>
                <a:gd name="connsiteX3" fmla="*/ 34014 w 476186"/>
                <a:gd name="connsiteY3" fmla="*/ 435288 h 537419"/>
                <a:gd name="connsiteX4" fmla="*/ 238093 w 476186"/>
                <a:gd name="connsiteY4" fmla="*/ 503375 h 537419"/>
                <a:gd name="connsiteX5" fmla="*/ 442173 w 476186"/>
                <a:gd name="connsiteY5" fmla="*/ 435288 h 537419"/>
                <a:gd name="connsiteX6" fmla="*/ 398110 w 476186"/>
                <a:gd name="connsiteY6" fmla="*/ 381127 h 537419"/>
                <a:gd name="connsiteX7" fmla="*/ 394245 w 476186"/>
                <a:gd name="connsiteY7" fmla="*/ 357142 h 537419"/>
                <a:gd name="connsiteX8" fmla="*/ 418209 w 476186"/>
                <a:gd name="connsiteY8" fmla="*/ 353273 h 537419"/>
                <a:gd name="connsiteX9" fmla="*/ 476186 w 476186"/>
                <a:gd name="connsiteY9" fmla="*/ 435288 h 537419"/>
                <a:gd name="connsiteX10" fmla="*/ 238093 w 476186"/>
                <a:gd name="connsiteY10" fmla="*/ 537419 h 537419"/>
                <a:gd name="connsiteX11" fmla="*/ 0 w 476186"/>
                <a:gd name="connsiteY11" fmla="*/ 435288 h 537419"/>
                <a:gd name="connsiteX12" fmla="*/ 57977 w 476186"/>
                <a:gd name="connsiteY12" fmla="*/ 353273 h 537419"/>
                <a:gd name="connsiteX13" fmla="*/ 70443 w 476186"/>
                <a:gd name="connsiteY13" fmla="*/ 350275 h 537419"/>
                <a:gd name="connsiteX14" fmla="*/ 114324 w 476186"/>
                <a:gd name="connsiteY14" fmla="*/ 241350 h 537419"/>
                <a:gd name="connsiteX15" fmla="*/ 105042 w 476186"/>
                <a:gd name="connsiteY15" fmla="*/ 272292 h 537419"/>
                <a:gd name="connsiteX16" fmla="*/ 90344 w 476186"/>
                <a:gd name="connsiteY16" fmla="*/ 285442 h 537419"/>
                <a:gd name="connsiteX17" fmla="*/ 88797 w 476186"/>
                <a:gd name="connsiteY17" fmla="*/ 286216 h 537419"/>
                <a:gd name="connsiteX18" fmla="*/ 238094 w 476186"/>
                <a:gd name="connsiteY18" fmla="*/ 374402 h 537419"/>
                <a:gd name="connsiteX19" fmla="*/ 390485 w 476186"/>
                <a:gd name="connsiteY19" fmla="*/ 279254 h 537419"/>
                <a:gd name="connsiteX20" fmla="*/ 282187 w 476186"/>
                <a:gd name="connsiteY20" fmla="*/ 297819 h 537419"/>
                <a:gd name="connsiteX21" fmla="*/ 269036 w 476186"/>
                <a:gd name="connsiteY21" fmla="*/ 297819 h 537419"/>
                <a:gd name="connsiteX22" fmla="*/ 114324 w 476186"/>
                <a:gd name="connsiteY22" fmla="*/ 241350 h 537419"/>
                <a:gd name="connsiteX23" fmla="*/ 238094 w 476186"/>
                <a:gd name="connsiteY23" fmla="*/ 34036 h 537419"/>
                <a:gd name="connsiteX24" fmla="*/ 67911 w 476186"/>
                <a:gd name="connsiteY24" fmla="*/ 204219 h 537419"/>
                <a:gd name="connsiteX25" fmla="*/ 80288 w 476186"/>
                <a:gd name="connsiteY25" fmla="*/ 268424 h 537419"/>
                <a:gd name="connsiteX26" fmla="*/ 85703 w 476186"/>
                <a:gd name="connsiteY26" fmla="*/ 269198 h 537419"/>
                <a:gd name="connsiteX27" fmla="*/ 89570 w 476186"/>
                <a:gd name="connsiteY27" fmla="*/ 265330 h 537419"/>
                <a:gd name="connsiteX28" fmla="*/ 101174 w 476186"/>
                <a:gd name="connsiteY28" fmla="*/ 222011 h 537419"/>
                <a:gd name="connsiteX29" fmla="*/ 107362 w 476186"/>
                <a:gd name="connsiteY29" fmla="*/ 215822 h 537419"/>
                <a:gd name="connsiteX30" fmla="*/ 116645 w 476186"/>
                <a:gd name="connsiteY30" fmla="*/ 218916 h 537419"/>
                <a:gd name="connsiteX31" fmla="*/ 269810 w 476186"/>
                <a:gd name="connsiteY31" fmla="*/ 280801 h 537419"/>
                <a:gd name="connsiteX32" fmla="*/ 398994 w 476186"/>
                <a:gd name="connsiteY32" fmla="*/ 258368 h 537419"/>
                <a:gd name="connsiteX33" fmla="*/ 408277 w 476186"/>
                <a:gd name="connsiteY33" fmla="*/ 204219 h 537419"/>
                <a:gd name="connsiteX34" fmla="*/ 238094 w 476186"/>
                <a:gd name="connsiteY34" fmla="*/ 34036 h 537419"/>
                <a:gd name="connsiteX35" fmla="*/ 238094 w 476186"/>
                <a:gd name="connsiteY35" fmla="*/ 0 h 537419"/>
                <a:gd name="connsiteX36" fmla="*/ 442313 w 476186"/>
                <a:gd name="connsiteY36" fmla="*/ 204219 h 537419"/>
                <a:gd name="connsiteX37" fmla="*/ 238094 w 476186"/>
                <a:gd name="connsiteY37" fmla="*/ 408438 h 537419"/>
                <a:gd name="connsiteX38" fmla="*/ 33874 w 476186"/>
                <a:gd name="connsiteY38" fmla="*/ 204219 h 537419"/>
                <a:gd name="connsiteX39" fmla="*/ 238094 w 476186"/>
                <a:gd name="connsiteY39" fmla="*/ 0 h 53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6186" h="537419">
                  <a:moveTo>
                    <a:pt x="70443" y="350275"/>
                  </a:moveTo>
                  <a:cubicBezTo>
                    <a:pt x="74598" y="350952"/>
                    <a:pt x="78463" y="353273"/>
                    <a:pt x="81168" y="357142"/>
                  </a:cubicBezTo>
                  <a:cubicBezTo>
                    <a:pt x="87353" y="364879"/>
                    <a:pt x="85033" y="375711"/>
                    <a:pt x="78076" y="381127"/>
                  </a:cubicBezTo>
                  <a:cubicBezTo>
                    <a:pt x="46382" y="403565"/>
                    <a:pt x="34014" y="415945"/>
                    <a:pt x="34014" y="435288"/>
                  </a:cubicBezTo>
                  <a:cubicBezTo>
                    <a:pt x="34014" y="484806"/>
                    <a:pt x="91218" y="503375"/>
                    <a:pt x="238093" y="503375"/>
                  </a:cubicBezTo>
                  <a:cubicBezTo>
                    <a:pt x="384969" y="503375"/>
                    <a:pt x="442173" y="484806"/>
                    <a:pt x="442173" y="435288"/>
                  </a:cubicBezTo>
                  <a:cubicBezTo>
                    <a:pt x="442173" y="415945"/>
                    <a:pt x="429031" y="403565"/>
                    <a:pt x="398110" y="381127"/>
                  </a:cubicBezTo>
                  <a:cubicBezTo>
                    <a:pt x="390380" y="375711"/>
                    <a:pt x="388834" y="364879"/>
                    <a:pt x="394245" y="357142"/>
                  </a:cubicBezTo>
                  <a:cubicBezTo>
                    <a:pt x="399656" y="349405"/>
                    <a:pt x="410479" y="347857"/>
                    <a:pt x="418209" y="353273"/>
                  </a:cubicBezTo>
                  <a:cubicBezTo>
                    <a:pt x="445265" y="373390"/>
                    <a:pt x="476186" y="395828"/>
                    <a:pt x="476186" y="435288"/>
                  </a:cubicBezTo>
                  <a:cubicBezTo>
                    <a:pt x="476186" y="529682"/>
                    <a:pt x="353275" y="537419"/>
                    <a:pt x="238093" y="537419"/>
                  </a:cubicBezTo>
                  <a:cubicBezTo>
                    <a:pt x="122912" y="537419"/>
                    <a:pt x="0" y="529682"/>
                    <a:pt x="0" y="435288"/>
                  </a:cubicBezTo>
                  <a:cubicBezTo>
                    <a:pt x="0" y="395828"/>
                    <a:pt x="30921" y="373390"/>
                    <a:pt x="57977" y="353273"/>
                  </a:cubicBezTo>
                  <a:cubicBezTo>
                    <a:pt x="61843" y="350565"/>
                    <a:pt x="66288" y="349598"/>
                    <a:pt x="70443" y="350275"/>
                  </a:cubicBezTo>
                  <a:close/>
                  <a:moveTo>
                    <a:pt x="114324" y="241350"/>
                  </a:moveTo>
                  <a:cubicBezTo>
                    <a:pt x="112004" y="250632"/>
                    <a:pt x="108909" y="263009"/>
                    <a:pt x="105042" y="272292"/>
                  </a:cubicBezTo>
                  <a:cubicBezTo>
                    <a:pt x="101174" y="280801"/>
                    <a:pt x="94985" y="283895"/>
                    <a:pt x="90344" y="285442"/>
                  </a:cubicBezTo>
                  <a:cubicBezTo>
                    <a:pt x="89570" y="285442"/>
                    <a:pt x="89570" y="285442"/>
                    <a:pt x="88797" y="286216"/>
                  </a:cubicBezTo>
                  <a:cubicBezTo>
                    <a:pt x="117419" y="338818"/>
                    <a:pt x="173888" y="374402"/>
                    <a:pt x="238094" y="374402"/>
                  </a:cubicBezTo>
                  <a:cubicBezTo>
                    <a:pt x="304620" y="374402"/>
                    <a:pt x="362637" y="335724"/>
                    <a:pt x="390485" y="279254"/>
                  </a:cubicBezTo>
                  <a:cubicBezTo>
                    <a:pt x="363410" y="287763"/>
                    <a:pt x="320865" y="297819"/>
                    <a:pt x="282187" y="297819"/>
                  </a:cubicBezTo>
                  <a:cubicBezTo>
                    <a:pt x="277545" y="297819"/>
                    <a:pt x="272904" y="297819"/>
                    <a:pt x="269036" y="297819"/>
                  </a:cubicBezTo>
                  <a:cubicBezTo>
                    <a:pt x="181624" y="291631"/>
                    <a:pt x="134437" y="259141"/>
                    <a:pt x="114324" y="241350"/>
                  </a:cubicBezTo>
                  <a:close/>
                  <a:moveTo>
                    <a:pt x="238094" y="34036"/>
                  </a:moveTo>
                  <a:cubicBezTo>
                    <a:pt x="143720" y="34036"/>
                    <a:pt x="67911" y="110618"/>
                    <a:pt x="67911" y="204219"/>
                  </a:cubicBezTo>
                  <a:cubicBezTo>
                    <a:pt x="67911" y="227426"/>
                    <a:pt x="72552" y="249085"/>
                    <a:pt x="80288" y="268424"/>
                  </a:cubicBezTo>
                  <a:cubicBezTo>
                    <a:pt x="82608" y="269198"/>
                    <a:pt x="84156" y="269198"/>
                    <a:pt x="85703" y="269198"/>
                  </a:cubicBezTo>
                  <a:cubicBezTo>
                    <a:pt x="86476" y="269198"/>
                    <a:pt x="88023" y="268424"/>
                    <a:pt x="89570" y="265330"/>
                  </a:cubicBezTo>
                  <a:cubicBezTo>
                    <a:pt x="96533" y="249859"/>
                    <a:pt x="101174" y="222784"/>
                    <a:pt x="101174" y="222011"/>
                  </a:cubicBezTo>
                  <a:cubicBezTo>
                    <a:pt x="101947" y="218916"/>
                    <a:pt x="104268" y="216596"/>
                    <a:pt x="107362" y="215822"/>
                  </a:cubicBezTo>
                  <a:cubicBezTo>
                    <a:pt x="110457" y="215049"/>
                    <a:pt x="114324" y="215822"/>
                    <a:pt x="116645" y="218916"/>
                  </a:cubicBezTo>
                  <a:cubicBezTo>
                    <a:pt x="116645" y="218916"/>
                    <a:pt x="158417" y="272292"/>
                    <a:pt x="269810" y="280801"/>
                  </a:cubicBezTo>
                  <a:cubicBezTo>
                    <a:pt x="315450" y="283895"/>
                    <a:pt x="372693" y="266877"/>
                    <a:pt x="398994" y="258368"/>
                  </a:cubicBezTo>
                  <a:cubicBezTo>
                    <a:pt x="405182" y="241350"/>
                    <a:pt x="408277" y="223558"/>
                    <a:pt x="408277" y="204219"/>
                  </a:cubicBezTo>
                  <a:cubicBezTo>
                    <a:pt x="408277" y="110618"/>
                    <a:pt x="331694" y="34036"/>
                    <a:pt x="238094" y="34036"/>
                  </a:cubicBezTo>
                  <a:close/>
                  <a:moveTo>
                    <a:pt x="238094" y="0"/>
                  </a:moveTo>
                  <a:cubicBezTo>
                    <a:pt x="351033" y="0"/>
                    <a:pt x="442313" y="91280"/>
                    <a:pt x="442313" y="204219"/>
                  </a:cubicBezTo>
                  <a:cubicBezTo>
                    <a:pt x="442313" y="317158"/>
                    <a:pt x="351033" y="408438"/>
                    <a:pt x="238094" y="408438"/>
                  </a:cubicBezTo>
                  <a:cubicBezTo>
                    <a:pt x="125154" y="408438"/>
                    <a:pt x="33874" y="317158"/>
                    <a:pt x="33874" y="204219"/>
                  </a:cubicBezTo>
                  <a:cubicBezTo>
                    <a:pt x="33874" y="91280"/>
                    <a:pt x="125154" y="0"/>
                    <a:pt x="238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ïşļíḓé">
              <a:extLst>
                <a:ext uri="{FF2B5EF4-FFF2-40B4-BE49-F238E27FC236}">
                  <a16:creationId xmlns:a16="http://schemas.microsoft.com/office/drawing/2014/main" id="{3CC043F2-5823-4A01-A4A4-CFE05DEF2EC5}"/>
                </a:ext>
              </a:extLst>
            </p:cNvPr>
            <p:cNvSpPr/>
            <p:nvPr/>
          </p:nvSpPr>
          <p:spPr bwMode="auto">
            <a:xfrm>
              <a:off x="6706432" y="4318683"/>
              <a:ext cx="565334" cy="433134"/>
            </a:xfrm>
            <a:custGeom>
              <a:avLst/>
              <a:gdLst>
                <a:gd name="T0" fmla="*/ 633 w 718"/>
                <a:gd name="T1" fmla="*/ 0 h 549"/>
                <a:gd name="T2" fmla="*/ 549 w 718"/>
                <a:gd name="T3" fmla="*/ 84 h 549"/>
                <a:gd name="T4" fmla="*/ 578 w 718"/>
                <a:gd name="T5" fmla="*/ 148 h 549"/>
                <a:gd name="T6" fmla="*/ 475 w 718"/>
                <a:gd name="T7" fmla="*/ 302 h 549"/>
                <a:gd name="T8" fmla="*/ 443 w 718"/>
                <a:gd name="T9" fmla="*/ 296 h 549"/>
                <a:gd name="T10" fmla="*/ 369 w 718"/>
                <a:gd name="T11" fmla="*/ 340 h 549"/>
                <a:gd name="T12" fmla="*/ 310 w 718"/>
                <a:gd name="T13" fmla="*/ 305 h 549"/>
                <a:gd name="T14" fmla="*/ 316 w 718"/>
                <a:gd name="T15" fmla="*/ 275 h 549"/>
                <a:gd name="T16" fmla="*/ 232 w 718"/>
                <a:gd name="T17" fmla="*/ 190 h 549"/>
                <a:gd name="T18" fmla="*/ 147 w 718"/>
                <a:gd name="T19" fmla="*/ 275 h 549"/>
                <a:gd name="T20" fmla="*/ 176 w 718"/>
                <a:gd name="T21" fmla="*/ 338 h 549"/>
                <a:gd name="T22" fmla="*/ 133 w 718"/>
                <a:gd name="T23" fmla="*/ 396 h 549"/>
                <a:gd name="T24" fmla="*/ 84 w 718"/>
                <a:gd name="T25" fmla="*/ 380 h 549"/>
                <a:gd name="T26" fmla="*/ 0 w 718"/>
                <a:gd name="T27" fmla="*/ 465 h 549"/>
                <a:gd name="T28" fmla="*/ 84 w 718"/>
                <a:gd name="T29" fmla="*/ 549 h 549"/>
                <a:gd name="T30" fmla="*/ 168 w 718"/>
                <a:gd name="T31" fmla="*/ 465 h 549"/>
                <a:gd name="T32" fmla="*/ 148 w 718"/>
                <a:gd name="T33" fmla="*/ 411 h 549"/>
                <a:gd name="T34" fmla="*/ 194 w 718"/>
                <a:gd name="T35" fmla="*/ 350 h 549"/>
                <a:gd name="T36" fmla="*/ 232 w 718"/>
                <a:gd name="T37" fmla="*/ 359 h 549"/>
                <a:gd name="T38" fmla="*/ 300 w 718"/>
                <a:gd name="T39" fmla="*/ 324 h 549"/>
                <a:gd name="T40" fmla="*/ 361 w 718"/>
                <a:gd name="T41" fmla="*/ 360 h 549"/>
                <a:gd name="T42" fmla="*/ 359 w 718"/>
                <a:gd name="T43" fmla="*/ 380 h 549"/>
                <a:gd name="T44" fmla="*/ 443 w 718"/>
                <a:gd name="T45" fmla="*/ 465 h 549"/>
                <a:gd name="T46" fmla="*/ 528 w 718"/>
                <a:gd name="T47" fmla="*/ 380 h 549"/>
                <a:gd name="T48" fmla="*/ 494 w 718"/>
                <a:gd name="T49" fmla="*/ 313 h 549"/>
                <a:gd name="T50" fmla="*/ 596 w 718"/>
                <a:gd name="T51" fmla="*/ 160 h 549"/>
                <a:gd name="T52" fmla="*/ 633 w 718"/>
                <a:gd name="T53" fmla="*/ 169 h 549"/>
                <a:gd name="T54" fmla="*/ 718 w 718"/>
                <a:gd name="T55" fmla="*/ 84 h 549"/>
                <a:gd name="T56" fmla="*/ 633 w 718"/>
                <a:gd name="T57" fmla="*/ 0 h 549"/>
                <a:gd name="T58" fmla="*/ 84 w 718"/>
                <a:gd name="T59" fmla="*/ 507 h 549"/>
                <a:gd name="T60" fmla="*/ 42 w 718"/>
                <a:gd name="T61" fmla="*/ 465 h 549"/>
                <a:gd name="T62" fmla="*/ 84 w 718"/>
                <a:gd name="T63" fmla="*/ 422 h 549"/>
                <a:gd name="T64" fmla="*/ 126 w 718"/>
                <a:gd name="T65" fmla="*/ 465 h 549"/>
                <a:gd name="T66" fmla="*/ 84 w 718"/>
                <a:gd name="T67" fmla="*/ 507 h 549"/>
                <a:gd name="T68" fmla="*/ 232 w 718"/>
                <a:gd name="T69" fmla="*/ 317 h 549"/>
                <a:gd name="T70" fmla="*/ 190 w 718"/>
                <a:gd name="T71" fmla="*/ 275 h 549"/>
                <a:gd name="T72" fmla="*/ 232 w 718"/>
                <a:gd name="T73" fmla="*/ 233 h 549"/>
                <a:gd name="T74" fmla="*/ 274 w 718"/>
                <a:gd name="T75" fmla="*/ 275 h 549"/>
                <a:gd name="T76" fmla="*/ 232 w 718"/>
                <a:gd name="T77" fmla="*/ 317 h 549"/>
                <a:gd name="T78" fmla="*/ 443 w 718"/>
                <a:gd name="T79" fmla="*/ 422 h 549"/>
                <a:gd name="T80" fmla="*/ 401 w 718"/>
                <a:gd name="T81" fmla="*/ 380 h 549"/>
                <a:gd name="T82" fmla="*/ 443 w 718"/>
                <a:gd name="T83" fmla="*/ 338 h 549"/>
                <a:gd name="T84" fmla="*/ 486 w 718"/>
                <a:gd name="T85" fmla="*/ 380 h 549"/>
                <a:gd name="T86" fmla="*/ 443 w 718"/>
                <a:gd name="T87" fmla="*/ 422 h 549"/>
                <a:gd name="T88" fmla="*/ 633 w 718"/>
                <a:gd name="T89" fmla="*/ 127 h 549"/>
                <a:gd name="T90" fmla="*/ 591 w 718"/>
                <a:gd name="T91" fmla="*/ 84 h 549"/>
                <a:gd name="T92" fmla="*/ 633 w 718"/>
                <a:gd name="T93" fmla="*/ 42 h 549"/>
                <a:gd name="T94" fmla="*/ 675 w 718"/>
                <a:gd name="T95" fmla="*/ 84 h 549"/>
                <a:gd name="T96" fmla="*/ 633 w 718"/>
                <a:gd name="T97" fmla="*/ 12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549">
                  <a:moveTo>
                    <a:pt x="633" y="0"/>
                  </a:moveTo>
                  <a:cubicBezTo>
                    <a:pt x="587" y="0"/>
                    <a:pt x="549" y="38"/>
                    <a:pt x="549" y="84"/>
                  </a:cubicBezTo>
                  <a:cubicBezTo>
                    <a:pt x="549" y="110"/>
                    <a:pt x="561" y="132"/>
                    <a:pt x="578" y="148"/>
                  </a:cubicBezTo>
                  <a:cubicBezTo>
                    <a:pt x="475" y="302"/>
                    <a:pt x="475" y="302"/>
                    <a:pt x="475" y="302"/>
                  </a:cubicBezTo>
                  <a:cubicBezTo>
                    <a:pt x="466" y="298"/>
                    <a:pt x="455" y="296"/>
                    <a:pt x="443" y="296"/>
                  </a:cubicBezTo>
                  <a:cubicBezTo>
                    <a:pt x="411" y="296"/>
                    <a:pt x="383" y="314"/>
                    <a:pt x="369" y="340"/>
                  </a:cubicBezTo>
                  <a:cubicBezTo>
                    <a:pt x="310" y="305"/>
                    <a:pt x="310" y="305"/>
                    <a:pt x="310" y="305"/>
                  </a:cubicBezTo>
                  <a:cubicBezTo>
                    <a:pt x="314" y="296"/>
                    <a:pt x="316" y="285"/>
                    <a:pt x="316" y="275"/>
                  </a:cubicBezTo>
                  <a:cubicBezTo>
                    <a:pt x="316" y="228"/>
                    <a:pt x="278" y="190"/>
                    <a:pt x="232" y="190"/>
                  </a:cubicBezTo>
                  <a:cubicBezTo>
                    <a:pt x="185" y="190"/>
                    <a:pt x="147" y="228"/>
                    <a:pt x="147" y="275"/>
                  </a:cubicBezTo>
                  <a:cubicBezTo>
                    <a:pt x="147" y="300"/>
                    <a:pt x="159" y="322"/>
                    <a:pt x="176" y="338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119" y="386"/>
                    <a:pt x="102" y="380"/>
                    <a:pt x="84" y="380"/>
                  </a:cubicBezTo>
                  <a:cubicBezTo>
                    <a:pt x="38" y="380"/>
                    <a:pt x="0" y="418"/>
                    <a:pt x="0" y="465"/>
                  </a:cubicBezTo>
                  <a:cubicBezTo>
                    <a:pt x="0" y="511"/>
                    <a:pt x="38" y="549"/>
                    <a:pt x="84" y="549"/>
                  </a:cubicBezTo>
                  <a:cubicBezTo>
                    <a:pt x="130" y="549"/>
                    <a:pt x="168" y="511"/>
                    <a:pt x="168" y="465"/>
                  </a:cubicBezTo>
                  <a:cubicBezTo>
                    <a:pt x="168" y="444"/>
                    <a:pt x="160" y="425"/>
                    <a:pt x="148" y="411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205" y="355"/>
                    <a:pt x="218" y="359"/>
                    <a:pt x="232" y="359"/>
                  </a:cubicBezTo>
                  <a:cubicBezTo>
                    <a:pt x="260" y="359"/>
                    <a:pt x="285" y="345"/>
                    <a:pt x="300" y="324"/>
                  </a:cubicBezTo>
                  <a:cubicBezTo>
                    <a:pt x="361" y="360"/>
                    <a:pt x="361" y="360"/>
                    <a:pt x="361" y="360"/>
                  </a:cubicBezTo>
                  <a:cubicBezTo>
                    <a:pt x="360" y="367"/>
                    <a:pt x="359" y="373"/>
                    <a:pt x="359" y="380"/>
                  </a:cubicBezTo>
                  <a:cubicBezTo>
                    <a:pt x="359" y="427"/>
                    <a:pt x="397" y="465"/>
                    <a:pt x="443" y="465"/>
                  </a:cubicBezTo>
                  <a:cubicBezTo>
                    <a:pt x="490" y="465"/>
                    <a:pt x="528" y="427"/>
                    <a:pt x="528" y="380"/>
                  </a:cubicBezTo>
                  <a:cubicBezTo>
                    <a:pt x="528" y="352"/>
                    <a:pt x="514" y="328"/>
                    <a:pt x="494" y="313"/>
                  </a:cubicBezTo>
                  <a:cubicBezTo>
                    <a:pt x="596" y="160"/>
                    <a:pt x="596" y="160"/>
                    <a:pt x="596" y="160"/>
                  </a:cubicBezTo>
                  <a:cubicBezTo>
                    <a:pt x="607" y="165"/>
                    <a:pt x="620" y="169"/>
                    <a:pt x="633" y="169"/>
                  </a:cubicBezTo>
                  <a:cubicBezTo>
                    <a:pt x="680" y="169"/>
                    <a:pt x="718" y="131"/>
                    <a:pt x="718" y="84"/>
                  </a:cubicBezTo>
                  <a:cubicBezTo>
                    <a:pt x="718" y="38"/>
                    <a:pt x="680" y="0"/>
                    <a:pt x="633" y="0"/>
                  </a:cubicBezTo>
                  <a:close/>
                  <a:moveTo>
                    <a:pt x="84" y="507"/>
                  </a:moveTo>
                  <a:cubicBezTo>
                    <a:pt x="61" y="507"/>
                    <a:pt x="42" y="488"/>
                    <a:pt x="42" y="465"/>
                  </a:cubicBezTo>
                  <a:cubicBezTo>
                    <a:pt x="42" y="441"/>
                    <a:pt x="61" y="422"/>
                    <a:pt x="84" y="422"/>
                  </a:cubicBezTo>
                  <a:cubicBezTo>
                    <a:pt x="107" y="422"/>
                    <a:pt x="126" y="441"/>
                    <a:pt x="126" y="465"/>
                  </a:cubicBezTo>
                  <a:cubicBezTo>
                    <a:pt x="126" y="488"/>
                    <a:pt x="107" y="507"/>
                    <a:pt x="84" y="507"/>
                  </a:cubicBezTo>
                  <a:close/>
                  <a:moveTo>
                    <a:pt x="232" y="317"/>
                  </a:moveTo>
                  <a:cubicBezTo>
                    <a:pt x="209" y="317"/>
                    <a:pt x="190" y="298"/>
                    <a:pt x="190" y="275"/>
                  </a:cubicBezTo>
                  <a:cubicBezTo>
                    <a:pt x="190" y="251"/>
                    <a:pt x="209" y="233"/>
                    <a:pt x="232" y="233"/>
                  </a:cubicBezTo>
                  <a:cubicBezTo>
                    <a:pt x="255" y="233"/>
                    <a:pt x="274" y="251"/>
                    <a:pt x="274" y="275"/>
                  </a:cubicBezTo>
                  <a:cubicBezTo>
                    <a:pt x="274" y="298"/>
                    <a:pt x="255" y="317"/>
                    <a:pt x="232" y="317"/>
                  </a:cubicBezTo>
                  <a:close/>
                  <a:moveTo>
                    <a:pt x="443" y="422"/>
                  </a:moveTo>
                  <a:cubicBezTo>
                    <a:pt x="420" y="422"/>
                    <a:pt x="401" y="403"/>
                    <a:pt x="401" y="380"/>
                  </a:cubicBezTo>
                  <a:cubicBezTo>
                    <a:pt x="401" y="357"/>
                    <a:pt x="420" y="338"/>
                    <a:pt x="443" y="338"/>
                  </a:cubicBezTo>
                  <a:cubicBezTo>
                    <a:pt x="467" y="338"/>
                    <a:pt x="486" y="357"/>
                    <a:pt x="486" y="380"/>
                  </a:cubicBezTo>
                  <a:cubicBezTo>
                    <a:pt x="486" y="403"/>
                    <a:pt x="467" y="422"/>
                    <a:pt x="443" y="422"/>
                  </a:cubicBezTo>
                  <a:close/>
                  <a:moveTo>
                    <a:pt x="633" y="127"/>
                  </a:moveTo>
                  <a:cubicBezTo>
                    <a:pt x="610" y="127"/>
                    <a:pt x="591" y="108"/>
                    <a:pt x="591" y="84"/>
                  </a:cubicBezTo>
                  <a:cubicBezTo>
                    <a:pt x="591" y="61"/>
                    <a:pt x="610" y="42"/>
                    <a:pt x="633" y="42"/>
                  </a:cubicBezTo>
                  <a:cubicBezTo>
                    <a:pt x="657" y="42"/>
                    <a:pt x="675" y="61"/>
                    <a:pt x="675" y="84"/>
                  </a:cubicBezTo>
                  <a:cubicBezTo>
                    <a:pt x="675" y="108"/>
                    <a:pt x="657" y="127"/>
                    <a:pt x="633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ï$ľiḑe">
              <a:extLst>
                <a:ext uri="{FF2B5EF4-FFF2-40B4-BE49-F238E27FC236}">
                  <a16:creationId xmlns:a16="http://schemas.microsoft.com/office/drawing/2014/main" id="{EA58026A-1D0D-4A31-92A2-2945D2E06E57}"/>
                </a:ext>
              </a:extLst>
            </p:cNvPr>
            <p:cNvSpPr/>
            <p:nvPr/>
          </p:nvSpPr>
          <p:spPr bwMode="auto">
            <a:xfrm>
              <a:off x="6698484" y="2664141"/>
              <a:ext cx="581227" cy="465106"/>
            </a:xfrm>
            <a:custGeom>
              <a:avLst/>
              <a:gdLst>
                <a:gd name="connsiteX0" fmla="*/ 329149 w 581227"/>
                <a:gd name="connsiteY0" fmla="*/ 135751 h 465106"/>
                <a:gd name="connsiteX1" fmla="*/ 329149 w 581227"/>
                <a:gd name="connsiteY1" fmla="*/ 271295 h 465106"/>
                <a:gd name="connsiteX2" fmla="*/ 406425 w 581227"/>
                <a:gd name="connsiteY2" fmla="*/ 271295 h 465106"/>
                <a:gd name="connsiteX3" fmla="*/ 290511 w 581227"/>
                <a:gd name="connsiteY3" fmla="*/ 465106 h 465106"/>
                <a:gd name="connsiteX4" fmla="*/ 290511 w 581227"/>
                <a:gd name="connsiteY4" fmla="*/ 329976 h 465106"/>
                <a:gd name="connsiteX5" fmla="*/ 213234 w 581227"/>
                <a:gd name="connsiteY5" fmla="*/ 329976 h 465106"/>
                <a:gd name="connsiteX6" fmla="*/ 310184 w 581227"/>
                <a:gd name="connsiteY6" fmla="*/ 0 h 465106"/>
                <a:gd name="connsiteX7" fmla="*/ 464786 w 581227"/>
                <a:gd name="connsiteY7" fmla="*/ 155230 h 465106"/>
                <a:gd name="connsiteX8" fmla="*/ 465275 w 581227"/>
                <a:gd name="connsiteY8" fmla="*/ 155230 h 465106"/>
                <a:gd name="connsiteX9" fmla="*/ 581227 w 581227"/>
                <a:gd name="connsiteY9" fmla="*/ 271774 h 465106"/>
                <a:gd name="connsiteX10" fmla="*/ 465275 w 581227"/>
                <a:gd name="connsiteY10" fmla="*/ 387829 h 465106"/>
                <a:gd name="connsiteX11" fmla="*/ 462829 w 581227"/>
                <a:gd name="connsiteY11" fmla="*/ 387829 h 465106"/>
                <a:gd name="connsiteX12" fmla="*/ 425157 w 581227"/>
                <a:gd name="connsiteY12" fmla="*/ 387829 h 465106"/>
                <a:gd name="connsiteX13" fmla="*/ 406076 w 581227"/>
                <a:gd name="connsiteY13" fmla="*/ 368732 h 465106"/>
                <a:gd name="connsiteX14" fmla="*/ 425157 w 581227"/>
                <a:gd name="connsiteY14" fmla="*/ 349144 h 465106"/>
                <a:gd name="connsiteX15" fmla="*/ 464297 w 581227"/>
                <a:gd name="connsiteY15" fmla="*/ 349144 h 465106"/>
                <a:gd name="connsiteX16" fmla="*/ 466254 w 581227"/>
                <a:gd name="connsiteY16" fmla="*/ 349144 h 465106"/>
                <a:gd name="connsiteX17" fmla="*/ 467232 w 581227"/>
                <a:gd name="connsiteY17" fmla="*/ 349144 h 465106"/>
                <a:gd name="connsiteX18" fmla="*/ 542577 w 581227"/>
                <a:gd name="connsiteY18" fmla="*/ 271774 h 465106"/>
                <a:gd name="connsiteX19" fmla="*/ 465275 w 581227"/>
                <a:gd name="connsiteY19" fmla="*/ 193915 h 465106"/>
                <a:gd name="connsiteX20" fmla="*/ 447662 w 581227"/>
                <a:gd name="connsiteY20" fmla="*/ 196363 h 465106"/>
                <a:gd name="connsiteX21" fmla="*/ 430050 w 581227"/>
                <a:gd name="connsiteY21" fmla="*/ 191466 h 465106"/>
                <a:gd name="connsiteX22" fmla="*/ 424179 w 581227"/>
                <a:gd name="connsiteY22" fmla="*/ 174327 h 465106"/>
                <a:gd name="connsiteX23" fmla="*/ 426136 w 581227"/>
                <a:gd name="connsiteY23" fmla="*/ 155230 h 465106"/>
                <a:gd name="connsiteX24" fmla="*/ 310184 w 581227"/>
                <a:gd name="connsiteY24" fmla="*/ 38685 h 465106"/>
                <a:gd name="connsiteX25" fmla="*/ 194721 w 581227"/>
                <a:gd name="connsiteY25" fmla="*/ 144946 h 465106"/>
                <a:gd name="connsiteX26" fmla="*/ 185914 w 581227"/>
                <a:gd name="connsiteY26" fmla="*/ 159637 h 465106"/>
                <a:gd name="connsiteX27" fmla="*/ 168790 w 581227"/>
                <a:gd name="connsiteY27" fmla="*/ 161596 h 465106"/>
                <a:gd name="connsiteX28" fmla="*/ 135522 w 581227"/>
                <a:gd name="connsiteY28" fmla="*/ 155230 h 465106"/>
                <a:gd name="connsiteX29" fmla="*/ 38650 w 581227"/>
                <a:gd name="connsiteY29" fmla="*/ 252187 h 465106"/>
                <a:gd name="connsiteX30" fmla="*/ 133075 w 581227"/>
                <a:gd name="connsiteY30" fmla="*/ 349144 h 465106"/>
                <a:gd name="connsiteX31" fmla="*/ 134543 w 581227"/>
                <a:gd name="connsiteY31" fmla="*/ 349144 h 465106"/>
                <a:gd name="connsiteX32" fmla="*/ 144328 w 581227"/>
                <a:gd name="connsiteY32" fmla="*/ 349144 h 465106"/>
                <a:gd name="connsiteX33" fmla="*/ 175151 w 581227"/>
                <a:gd name="connsiteY33" fmla="*/ 349144 h 465106"/>
                <a:gd name="connsiteX34" fmla="*/ 194721 w 581227"/>
                <a:gd name="connsiteY34" fmla="*/ 368732 h 465106"/>
                <a:gd name="connsiteX35" fmla="*/ 175151 w 581227"/>
                <a:gd name="connsiteY35" fmla="*/ 387829 h 465106"/>
                <a:gd name="connsiteX36" fmla="*/ 137968 w 581227"/>
                <a:gd name="connsiteY36" fmla="*/ 387829 h 465106"/>
                <a:gd name="connsiteX37" fmla="*/ 135522 w 581227"/>
                <a:gd name="connsiteY37" fmla="*/ 387829 h 465106"/>
                <a:gd name="connsiteX38" fmla="*/ 0 w 581227"/>
                <a:gd name="connsiteY38" fmla="*/ 252187 h 465106"/>
                <a:gd name="connsiteX39" fmla="*/ 135522 w 581227"/>
                <a:gd name="connsiteY39" fmla="*/ 116544 h 465106"/>
                <a:gd name="connsiteX40" fmla="*/ 159984 w 581227"/>
                <a:gd name="connsiteY40" fmla="*/ 118503 h 465106"/>
                <a:gd name="connsiteX41" fmla="*/ 310184 w 581227"/>
                <a:gd name="connsiteY41" fmla="*/ 0 h 46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81227" h="465106">
                  <a:moveTo>
                    <a:pt x="329149" y="135751"/>
                  </a:moveTo>
                  <a:lnTo>
                    <a:pt x="329149" y="271295"/>
                  </a:lnTo>
                  <a:lnTo>
                    <a:pt x="406425" y="271295"/>
                  </a:lnTo>
                  <a:lnTo>
                    <a:pt x="290511" y="465106"/>
                  </a:lnTo>
                  <a:lnTo>
                    <a:pt x="290511" y="329976"/>
                  </a:lnTo>
                  <a:lnTo>
                    <a:pt x="213234" y="329976"/>
                  </a:lnTo>
                  <a:close/>
                  <a:moveTo>
                    <a:pt x="310184" y="0"/>
                  </a:moveTo>
                  <a:cubicBezTo>
                    <a:pt x="395313" y="0"/>
                    <a:pt x="464786" y="69535"/>
                    <a:pt x="464786" y="155230"/>
                  </a:cubicBezTo>
                  <a:cubicBezTo>
                    <a:pt x="465275" y="155230"/>
                    <a:pt x="465275" y="155230"/>
                    <a:pt x="465275" y="155230"/>
                  </a:cubicBezTo>
                  <a:cubicBezTo>
                    <a:pt x="529367" y="155230"/>
                    <a:pt x="581227" y="207626"/>
                    <a:pt x="581227" y="271774"/>
                  </a:cubicBezTo>
                  <a:cubicBezTo>
                    <a:pt x="581227" y="335923"/>
                    <a:pt x="529367" y="387829"/>
                    <a:pt x="465275" y="387829"/>
                  </a:cubicBezTo>
                  <a:cubicBezTo>
                    <a:pt x="464297" y="387829"/>
                    <a:pt x="463318" y="387829"/>
                    <a:pt x="462829" y="387829"/>
                  </a:cubicBezTo>
                  <a:lnTo>
                    <a:pt x="425157" y="387829"/>
                  </a:lnTo>
                  <a:cubicBezTo>
                    <a:pt x="414394" y="387829"/>
                    <a:pt x="406076" y="379505"/>
                    <a:pt x="406076" y="368732"/>
                  </a:cubicBezTo>
                  <a:cubicBezTo>
                    <a:pt x="406076" y="357958"/>
                    <a:pt x="414394" y="349144"/>
                    <a:pt x="425157" y="349144"/>
                  </a:cubicBezTo>
                  <a:cubicBezTo>
                    <a:pt x="464297" y="349144"/>
                    <a:pt x="464297" y="349144"/>
                    <a:pt x="464297" y="349144"/>
                  </a:cubicBezTo>
                  <a:cubicBezTo>
                    <a:pt x="464786" y="349144"/>
                    <a:pt x="465765" y="349144"/>
                    <a:pt x="466254" y="349144"/>
                  </a:cubicBezTo>
                  <a:cubicBezTo>
                    <a:pt x="466743" y="349144"/>
                    <a:pt x="467232" y="349144"/>
                    <a:pt x="467232" y="349144"/>
                  </a:cubicBezTo>
                  <a:cubicBezTo>
                    <a:pt x="509308" y="347675"/>
                    <a:pt x="542577" y="313397"/>
                    <a:pt x="542577" y="271774"/>
                  </a:cubicBezTo>
                  <a:cubicBezTo>
                    <a:pt x="542577" y="228682"/>
                    <a:pt x="507840" y="193915"/>
                    <a:pt x="465275" y="193915"/>
                  </a:cubicBezTo>
                  <a:cubicBezTo>
                    <a:pt x="459894" y="193915"/>
                    <a:pt x="454023" y="194894"/>
                    <a:pt x="447662" y="196363"/>
                  </a:cubicBezTo>
                  <a:cubicBezTo>
                    <a:pt x="441302" y="197832"/>
                    <a:pt x="434942" y="195873"/>
                    <a:pt x="430050" y="191466"/>
                  </a:cubicBezTo>
                  <a:cubicBezTo>
                    <a:pt x="425646" y="187059"/>
                    <a:pt x="423200" y="180693"/>
                    <a:pt x="424179" y="174327"/>
                  </a:cubicBezTo>
                  <a:cubicBezTo>
                    <a:pt x="425157" y="167961"/>
                    <a:pt x="426136" y="161596"/>
                    <a:pt x="426136" y="155230"/>
                  </a:cubicBezTo>
                  <a:cubicBezTo>
                    <a:pt x="426136" y="91081"/>
                    <a:pt x="374275" y="38685"/>
                    <a:pt x="310184" y="38685"/>
                  </a:cubicBezTo>
                  <a:cubicBezTo>
                    <a:pt x="249517" y="38685"/>
                    <a:pt x="200102" y="84225"/>
                    <a:pt x="194721" y="144946"/>
                  </a:cubicBezTo>
                  <a:cubicBezTo>
                    <a:pt x="194231" y="150823"/>
                    <a:pt x="190807" y="156209"/>
                    <a:pt x="185914" y="159637"/>
                  </a:cubicBezTo>
                  <a:cubicBezTo>
                    <a:pt x="181022" y="162575"/>
                    <a:pt x="174661" y="163554"/>
                    <a:pt x="168790" y="161596"/>
                  </a:cubicBezTo>
                  <a:cubicBezTo>
                    <a:pt x="157538" y="157188"/>
                    <a:pt x="146774" y="155230"/>
                    <a:pt x="135522" y="155230"/>
                  </a:cubicBezTo>
                  <a:cubicBezTo>
                    <a:pt x="82193" y="155230"/>
                    <a:pt x="38650" y="198811"/>
                    <a:pt x="38650" y="252187"/>
                  </a:cubicBezTo>
                  <a:cubicBezTo>
                    <a:pt x="38650" y="305073"/>
                    <a:pt x="80726" y="347675"/>
                    <a:pt x="133075" y="349144"/>
                  </a:cubicBezTo>
                  <a:cubicBezTo>
                    <a:pt x="133565" y="349144"/>
                    <a:pt x="134054" y="349144"/>
                    <a:pt x="134543" y="349144"/>
                  </a:cubicBezTo>
                  <a:cubicBezTo>
                    <a:pt x="144328" y="349144"/>
                    <a:pt x="144328" y="349144"/>
                    <a:pt x="144328" y="349144"/>
                  </a:cubicBezTo>
                  <a:cubicBezTo>
                    <a:pt x="175151" y="349144"/>
                    <a:pt x="175151" y="349144"/>
                    <a:pt x="175151" y="349144"/>
                  </a:cubicBezTo>
                  <a:cubicBezTo>
                    <a:pt x="185914" y="349144"/>
                    <a:pt x="194721" y="357958"/>
                    <a:pt x="194721" y="368732"/>
                  </a:cubicBezTo>
                  <a:cubicBezTo>
                    <a:pt x="194721" y="379505"/>
                    <a:pt x="185914" y="387829"/>
                    <a:pt x="175151" y="387829"/>
                  </a:cubicBezTo>
                  <a:cubicBezTo>
                    <a:pt x="137968" y="387829"/>
                    <a:pt x="137968" y="387829"/>
                    <a:pt x="137968" y="387829"/>
                  </a:cubicBezTo>
                  <a:cubicBezTo>
                    <a:pt x="137479" y="387829"/>
                    <a:pt x="136500" y="387829"/>
                    <a:pt x="135522" y="387829"/>
                  </a:cubicBezTo>
                  <a:cubicBezTo>
                    <a:pt x="60667" y="387829"/>
                    <a:pt x="0" y="327108"/>
                    <a:pt x="0" y="252187"/>
                  </a:cubicBezTo>
                  <a:cubicBezTo>
                    <a:pt x="0" y="177265"/>
                    <a:pt x="60667" y="116544"/>
                    <a:pt x="135522" y="116544"/>
                  </a:cubicBezTo>
                  <a:cubicBezTo>
                    <a:pt x="143839" y="116544"/>
                    <a:pt x="151667" y="117034"/>
                    <a:pt x="159984" y="118503"/>
                  </a:cubicBezTo>
                  <a:cubicBezTo>
                    <a:pt x="176129" y="49458"/>
                    <a:pt x="237286" y="0"/>
                    <a:pt x="310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ŝlîďè">
              <a:extLst>
                <a:ext uri="{FF2B5EF4-FFF2-40B4-BE49-F238E27FC236}">
                  <a16:creationId xmlns:a16="http://schemas.microsoft.com/office/drawing/2014/main" id="{23C63D9F-8D86-487F-B8C9-3B2F148E1D64}"/>
                </a:ext>
              </a:extLst>
            </p:cNvPr>
            <p:cNvSpPr/>
            <p:nvPr/>
          </p:nvSpPr>
          <p:spPr bwMode="auto">
            <a:xfrm>
              <a:off x="5045770" y="4261387"/>
              <a:ext cx="547729" cy="547729"/>
            </a:xfrm>
            <a:custGeom>
              <a:avLst/>
              <a:gdLst>
                <a:gd name="connsiteX0" fmla="*/ 228130 w 547729"/>
                <a:gd name="connsiteY0" fmla="*/ 383189 h 547729"/>
                <a:gd name="connsiteX1" fmla="*/ 319630 w 547729"/>
                <a:gd name="connsiteY1" fmla="*/ 383189 h 547729"/>
                <a:gd name="connsiteX2" fmla="*/ 328637 w 547729"/>
                <a:gd name="connsiteY2" fmla="*/ 392264 h 547729"/>
                <a:gd name="connsiteX3" fmla="*/ 319630 w 547729"/>
                <a:gd name="connsiteY3" fmla="*/ 401816 h 547729"/>
                <a:gd name="connsiteX4" fmla="*/ 228130 w 547729"/>
                <a:gd name="connsiteY4" fmla="*/ 401816 h 547729"/>
                <a:gd name="connsiteX5" fmla="*/ 218648 w 547729"/>
                <a:gd name="connsiteY5" fmla="*/ 392264 h 547729"/>
                <a:gd name="connsiteX6" fmla="*/ 228130 w 547729"/>
                <a:gd name="connsiteY6" fmla="*/ 383189 h 547729"/>
                <a:gd name="connsiteX7" fmla="*/ 392280 w 547729"/>
                <a:gd name="connsiteY7" fmla="*/ 374111 h 547729"/>
                <a:gd name="connsiteX8" fmla="*/ 373763 w 547729"/>
                <a:gd name="connsiteY8" fmla="*/ 392059 h 547729"/>
                <a:gd name="connsiteX9" fmla="*/ 392280 w 547729"/>
                <a:gd name="connsiteY9" fmla="*/ 410479 h 547729"/>
                <a:gd name="connsiteX10" fmla="*/ 410796 w 547729"/>
                <a:gd name="connsiteY10" fmla="*/ 392059 h 547729"/>
                <a:gd name="connsiteX11" fmla="*/ 392280 w 547729"/>
                <a:gd name="connsiteY11" fmla="*/ 374111 h 547729"/>
                <a:gd name="connsiteX12" fmla="*/ 155021 w 547729"/>
                <a:gd name="connsiteY12" fmla="*/ 374111 h 547729"/>
                <a:gd name="connsiteX13" fmla="*/ 136496 w 547729"/>
                <a:gd name="connsiteY13" fmla="*/ 392059 h 547729"/>
                <a:gd name="connsiteX14" fmla="*/ 155021 w 547729"/>
                <a:gd name="connsiteY14" fmla="*/ 410479 h 547729"/>
                <a:gd name="connsiteX15" fmla="*/ 173545 w 547729"/>
                <a:gd name="connsiteY15" fmla="*/ 392059 h 547729"/>
                <a:gd name="connsiteX16" fmla="*/ 155021 w 547729"/>
                <a:gd name="connsiteY16" fmla="*/ 374111 h 547729"/>
                <a:gd name="connsiteX17" fmla="*/ 392280 w 547729"/>
                <a:gd name="connsiteY17" fmla="*/ 355691 h 547729"/>
                <a:gd name="connsiteX18" fmla="*/ 429312 w 547729"/>
                <a:gd name="connsiteY18" fmla="*/ 392059 h 547729"/>
                <a:gd name="connsiteX19" fmla="*/ 392280 w 547729"/>
                <a:gd name="connsiteY19" fmla="*/ 428426 h 547729"/>
                <a:gd name="connsiteX20" fmla="*/ 355247 w 547729"/>
                <a:gd name="connsiteY20" fmla="*/ 392059 h 547729"/>
                <a:gd name="connsiteX21" fmla="*/ 392280 w 547729"/>
                <a:gd name="connsiteY21" fmla="*/ 355691 h 547729"/>
                <a:gd name="connsiteX22" fmla="*/ 155021 w 547729"/>
                <a:gd name="connsiteY22" fmla="*/ 355691 h 547729"/>
                <a:gd name="connsiteX23" fmla="*/ 191594 w 547729"/>
                <a:gd name="connsiteY23" fmla="*/ 392059 h 547729"/>
                <a:gd name="connsiteX24" fmla="*/ 155021 w 547729"/>
                <a:gd name="connsiteY24" fmla="*/ 428426 h 547729"/>
                <a:gd name="connsiteX25" fmla="*/ 117972 w 547729"/>
                <a:gd name="connsiteY25" fmla="*/ 392059 h 547729"/>
                <a:gd name="connsiteX26" fmla="*/ 155021 w 547729"/>
                <a:gd name="connsiteY26" fmla="*/ 355691 h 547729"/>
                <a:gd name="connsiteX27" fmla="*/ 228130 w 547729"/>
                <a:gd name="connsiteY27" fmla="*/ 346821 h 547729"/>
                <a:gd name="connsiteX28" fmla="*/ 319630 w 547729"/>
                <a:gd name="connsiteY28" fmla="*/ 346821 h 547729"/>
                <a:gd name="connsiteX29" fmla="*/ 328637 w 547729"/>
                <a:gd name="connsiteY29" fmla="*/ 355913 h 547729"/>
                <a:gd name="connsiteX30" fmla="*/ 319630 w 547729"/>
                <a:gd name="connsiteY30" fmla="*/ 365005 h 547729"/>
                <a:gd name="connsiteX31" fmla="*/ 228130 w 547729"/>
                <a:gd name="connsiteY31" fmla="*/ 365005 h 547729"/>
                <a:gd name="connsiteX32" fmla="*/ 218648 w 547729"/>
                <a:gd name="connsiteY32" fmla="*/ 355913 h 547729"/>
                <a:gd name="connsiteX33" fmla="*/ 228130 w 547729"/>
                <a:gd name="connsiteY33" fmla="*/ 346821 h 547729"/>
                <a:gd name="connsiteX34" fmla="*/ 200804 w 547729"/>
                <a:gd name="connsiteY34" fmla="*/ 192038 h 547729"/>
                <a:gd name="connsiteX35" fmla="*/ 209778 w 547729"/>
                <a:gd name="connsiteY35" fmla="*/ 201012 h 547729"/>
                <a:gd name="connsiteX36" fmla="*/ 200804 w 547729"/>
                <a:gd name="connsiteY36" fmla="*/ 209986 h 547729"/>
                <a:gd name="connsiteX37" fmla="*/ 154991 w 547729"/>
                <a:gd name="connsiteY37" fmla="*/ 255799 h 547729"/>
                <a:gd name="connsiteX38" fmla="*/ 146017 w 547729"/>
                <a:gd name="connsiteY38" fmla="*/ 264773 h 547729"/>
                <a:gd name="connsiteX39" fmla="*/ 137043 w 547729"/>
                <a:gd name="connsiteY39" fmla="*/ 255799 h 547729"/>
                <a:gd name="connsiteX40" fmla="*/ 200804 w 547729"/>
                <a:gd name="connsiteY40" fmla="*/ 192038 h 547729"/>
                <a:gd name="connsiteX41" fmla="*/ 146066 w 547729"/>
                <a:gd name="connsiteY41" fmla="*/ 173223 h 547729"/>
                <a:gd name="connsiteX42" fmla="*/ 118660 w 547729"/>
                <a:gd name="connsiteY42" fmla="*/ 200647 h 547729"/>
                <a:gd name="connsiteX43" fmla="*/ 118660 w 547729"/>
                <a:gd name="connsiteY43" fmla="*/ 273461 h 547729"/>
                <a:gd name="connsiteX44" fmla="*/ 146066 w 547729"/>
                <a:gd name="connsiteY44" fmla="*/ 300884 h 547729"/>
                <a:gd name="connsiteX45" fmla="*/ 401692 w 547729"/>
                <a:gd name="connsiteY45" fmla="*/ 300884 h 547729"/>
                <a:gd name="connsiteX46" fmla="*/ 429098 w 547729"/>
                <a:gd name="connsiteY46" fmla="*/ 273461 h 547729"/>
                <a:gd name="connsiteX47" fmla="*/ 429098 w 547729"/>
                <a:gd name="connsiteY47" fmla="*/ 200647 h 547729"/>
                <a:gd name="connsiteX48" fmla="*/ 401692 w 547729"/>
                <a:gd name="connsiteY48" fmla="*/ 173223 h 547729"/>
                <a:gd name="connsiteX49" fmla="*/ 146066 w 547729"/>
                <a:gd name="connsiteY49" fmla="*/ 173223 h 547729"/>
                <a:gd name="connsiteX50" fmla="*/ 146066 w 547729"/>
                <a:gd name="connsiteY50" fmla="*/ 154783 h 547729"/>
                <a:gd name="connsiteX51" fmla="*/ 401692 w 547729"/>
                <a:gd name="connsiteY51" fmla="*/ 154783 h 547729"/>
                <a:gd name="connsiteX52" fmla="*/ 447053 w 547729"/>
                <a:gd name="connsiteY52" fmla="*/ 200647 h 547729"/>
                <a:gd name="connsiteX53" fmla="*/ 447053 w 547729"/>
                <a:gd name="connsiteY53" fmla="*/ 273461 h 547729"/>
                <a:gd name="connsiteX54" fmla="*/ 401692 w 547729"/>
                <a:gd name="connsiteY54" fmla="*/ 319324 h 547729"/>
                <a:gd name="connsiteX55" fmla="*/ 146066 w 547729"/>
                <a:gd name="connsiteY55" fmla="*/ 319324 h 547729"/>
                <a:gd name="connsiteX56" fmla="*/ 100232 w 547729"/>
                <a:gd name="connsiteY56" fmla="*/ 273461 h 547729"/>
                <a:gd name="connsiteX57" fmla="*/ 100232 w 547729"/>
                <a:gd name="connsiteY57" fmla="*/ 200647 h 547729"/>
                <a:gd name="connsiteX58" fmla="*/ 146066 w 547729"/>
                <a:gd name="connsiteY58" fmla="*/ 154783 h 547729"/>
                <a:gd name="connsiteX59" fmla="*/ 127599 w 547729"/>
                <a:gd name="connsiteY59" fmla="*/ 73251 h 547729"/>
                <a:gd name="connsiteX60" fmla="*/ 72778 w 547729"/>
                <a:gd name="connsiteY60" fmla="*/ 127598 h 547729"/>
                <a:gd name="connsiteX61" fmla="*/ 72778 w 547729"/>
                <a:gd name="connsiteY61" fmla="*/ 182419 h 547729"/>
                <a:gd name="connsiteX62" fmla="*/ 54820 w 547729"/>
                <a:gd name="connsiteY62" fmla="*/ 182419 h 547729"/>
                <a:gd name="connsiteX63" fmla="*/ 36389 w 547729"/>
                <a:gd name="connsiteY63" fmla="*/ 200850 h 547729"/>
                <a:gd name="connsiteX64" fmla="*/ 36389 w 547729"/>
                <a:gd name="connsiteY64" fmla="*/ 292059 h 547729"/>
                <a:gd name="connsiteX65" fmla="*/ 54820 w 547729"/>
                <a:gd name="connsiteY65" fmla="*/ 310490 h 547729"/>
                <a:gd name="connsiteX66" fmla="*/ 73251 w 547729"/>
                <a:gd name="connsiteY66" fmla="*/ 310490 h 547729"/>
                <a:gd name="connsiteX67" fmla="*/ 73251 w 547729"/>
                <a:gd name="connsiteY67" fmla="*/ 462191 h 547729"/>
                <a:gd name="connsiteX68" fmla="*/ 118620 w 547729"/>
                <a:gd name="connsiteY68" fmla="*/ 510867 h 547729"/>
                <a:gd name="connsiteX69" fmla="*/ 163988 w 547729"/>
                <a:gd name="connsiteY69" fmla="*/ 462191 h 547729"/>
                <a:gd name="connsiteX70" fmla="*/ 163988 w 547729"/>
                <a:gd name="connsiteY70" fmla="*/ 456047 h 547729"/>
                <a:gd name="connsiteX71" fmla="*/ 383269 w 547729"/>
                <a:gd name="connsiteY71" fmla="*/ 456047 h 547729"/>
                <a:gd name="connsiteX72" fmla="*/ 383269 w 547729"/>
                <a:gd name="connsiteY72" fmla="*/ 462191 h 547729"/>
                <a:gd name="connsiteX73" fmla="*/ 429110 w 547729"/>
                <a:gd name="connsiteY73" fmla="*/ 510867 h 547729"/>
                <a:gd name="connsiteX74" fmla="*/ 474478 w 547729"/>
                <a:gd name="connsiteY74" fmla="*/ 462191 h 547729"/>
                <a:gd name="connsiteX75" fmla="*/ 474478 w 547729"/>
                <a:gd name="connsiteY75" fmla="*/ 310490 h 547729"/>
                <a:gd name="connsiteX76" fmla="*/ 492909 w 547729"/>
                <a:gd name="connsiteY76" fmla="*/ 310490 h 547729"/>
                <a:gd name="connsiteX77" fmla="*/ 510867 w 547729"/>
                <a:gd name="connsiteY77" fmla="*/ 292059 h 547729"/>
                <a:gd name="connsiteX78" fmla="*/ 510867 w 547729"/>
                <a:gd name="connsiteY78" fmla="*/ 200850 h 547729"/>
                <a:gd name="connsiteX79" fmla="*/ 492909 w 547729"/>
                <a:gd name="connsiteY79" fmla="*/ 182419 h 547729"/>
                <a:gd name="connsiteX80" fmla="*/ 474478 w 547729"/>
                <a:gd name="connsiteY80" fmla="*/ 182419 h 547729"/>
                <a:gd name="connsiteX81" fmla="*/ 474478 w 547729"/>
                <a:gd name="connsiteY81" fmla="*/ 127598 h 547729"/>
                <a:gd name="connsiteX82" fmla="*/ 419658 w 547729"/>
                <a:gd name="connsiteY82" fmla="*/ 73251 h 547729"/>
                <a:gd name="connsiteX83" fmla="*/ 127599 w 547729"/>
                <a:gd name="connsiteY83" fmla="*/ 73251 h 547729"/>
                <a:gd name="connsiteX84" fmla="*/ 109641 w 547729"/>
                <a:gd name="connsiteY84" fmla="*/ 0 h 547729"/>
                <a:gd name="connsiteX85" fmla="*/ 438089 w 547729"/>
                <a:gd name="connsiteY85" fmla="*/ 0 h 547729"/>
                <a:gd name="connsiteX86" fmla="*/ 510867 w 547729"/>
                <a:gd name="connsiteY86" fmla="*/ 72778 h 547729"/>
                <a:gd name="connsiteX87" fmla="*/ 510867 w 547729"/>
                <a:gd name="connsiteY87" fmla="*/ 149337 h 547729"/>
                <a:gd name="connsiteX88" fmla="*/ 547729 w 547729"/>
                <a:gd name="connsiteY88" fmla="*/ 200850 h 547729"/>
                <a:gd name="connsiteX89" fmla="*/ 547729 w 547729"/>
                <a:gd name="connsiteY89" fmla="*/ 292059 h 547729"/>
                <a:gd name="connsiteX90" fmla="*/ 510867 w 547729"/>
                <a:gd name="connsiteY90" fmla="*/ 343571 h 547729"/>
                <a:gd name="connsiteX91" fmla="*/ 510867 w 547729"/>
                <a:gd name="connsiteY91" fmla="*/ 462191 h 547729"/>
                <a:gd name="connsiteX92" fmla="*/ 429110 w 547729"/>
                <a:gd name="connsiteY92" fmla="*/ 547729 h 547729"/>
                <a:gd name="connsiteX93" fmla="*/ 352551 w 547729"/>
                <a:gd name="connsiteY93" fmla="*/ 492436 h 547729"/>
                <a:gd name="connsiteX94" fmla="*/ 195179 w 547729"/>
                <a:gd name="connsiteY94" fmla="*/ 492436 h 547729"/>
                <a:gd name="connsiteX95" fmla="*/ 118620 w 547729"/>
                <a:gd name="connsiteY95" fmla="*/ 547729 h 547729"/>
                <a:gd name="connsiteX96" fmla="*/ 36389 w 547729"/>
                <a:gd name="connsiteY96" fmla="*/ 462191 h 547729"/>
                <a:gd name="connsiteX97" fmla="*/ 36389 w 547729"/>
                <a:gd name="connsiteY97" fmla="*/ 343571 h 547729"/>
                <a:gd name="connsiteX98" fmla="*/ 0 w 547729"/>
                <a:gd name="connsiteY98" fmla="*/ 292059 h 547729"/>
                <a:gd name="connsiteX99" fmla="*/ 0 w 547729"/>
                <a:gd name="connsiteY99" fmla="*/ 200850 h 547729"/>
                <a:gd name="connsiteX100" fmla="*/ 36389 w 547729"/>
                <a:gd name="connsiteY100" fmla="*/ 149337 h 547729"/>
                <a:gd name="connsiteX101" fmla="*/ 36389 w 547729"/>
                <a:gd name="connsiteY101" fmla="*/ 72778 h 547729"/>
                <a:gd name="connsiteX102" fmla="*/ 109641 w 547729"/>
                <a:gd name="connsiteY102" fmla="*/ 0 h 5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47729" h="547729">
                  <a:moveTo>
                    <a:pt x="228130" y="383189"/>
                  </a:moveTo>
                  <a:cubicBezTo>
                    <a:pt x="228130" y="383189"/>
                    <a:pt x="228130" y="383189"/>
                    <a:pt x="319630" y="383189"/>
                  </a:cubicBezTo>
                  <a:cubicBezTo>
                    <a:pt x="324370" y="383189"/>
                    <a:pt x="328637" y="387488"/>
                    <a:pt x="328637" y="392264"/>
                  </a:cubicBezTo>
                  <a:cubicBezTo>
                    <a:pt x="328637" y="397518"/>
                    <a:pt x="324370" y="401816"/>
                    <a:pt x="319630" y="401816"/>
                  </a:cubicBezTo>
                  <a:cubicBezTo>
                    <a:pt x="319630" y="401816"/>
                    <a:pt x="319630" y="401816"/>
                    <a:pt x="228130" y="401816"/>
                  </a:cubicBezTo>
                  <a:cubicBezTo>
                    <a:pt x="222915" y="401816"/>
                    <a:pt x="218648" y="397518"/>
                    <a:pt x="218648" y="392264"/>
                  </a:cubicBezTo>
                  <a:cubicBezTo>
                    <a:pt x="218648" y="387488"/>
                    <a:pt x="222915" y="383189"/>
                    <a:pt x="228130" y="383189"/>
                  </a:cubicBezTo>
                  <a:close/>
                  <a:moveTo>
                    <a:pt x="392280" y="374111"/>
                  </a:moveTo>
                  <a:cubicBezTo>
                    <a:pt x="381835" y="374111"/>
                    <a:pt x="373763" y="382140"/>
                    <a:pt x="373763" y="392059"/>
                  </a:cubicBezTo>
                  <a:cubicBezTo>
                    <a:pt x="373763" y="401977"/>
                    <a:pt x="381835" y="410479"/>
                    <a:pt x="392280" y="410479"/>
                  </a:cubicBezTo>
                  <a:cubicBezTo>
                    <a:pt x="402250" y="410479"/>
                    <a:pt x="410796" y="401977"/>
                    <a:pt x="410796" y="392059"/>
                  </a:cubicBezTo>
                  <a:cubicBezTo>
                    <a:pt x="410796" y="382140"/>
                    <a:pt x="402250" y="374111"/>
                    <a:pt x="392280" y="374111"/>
                  </a:cubicBezTo>
                  <a:close/>
                  <a:moveTo>
                    <a:pt x="155021" y="374111"/>
                  </a:moveTo>
                  <a:cubicBezTo>
                    <a:pt x="144571" y="374111"/>
                    <a:pt x="136496" y="382140"/>
                    <a:pt x="136496" y="392059"/>
                  </a:cubicBezTo>
                  <a:cubicBezTo>
                    <a:pt x="136496" y="401977"/>
                    <a:pt x="144571" y="410479"/>
                    <a:pt x="155021" y="410479"/>
                  </a:cubicBezTo>
                  <a:cubicBezTo>
                    <a:pt x="164995" y="410479"/>
                    <a:pt x="173545" y="401977"/>
                    <a:pt x="173545" y="392059"/>
                  </a:cubicBezTo>
                  <a:cubicBezTo>
                    <a:pt x="173545" y="382140"/>
                    <a:pt x="164995" y="374111"/>
                    <a:pt x="155021" y="374111"/>
                  </a:cubicBezTo>
                  <a:close/>
                  <a:moveTo>
                    <a:pt x="392280" y="355691"/>
                  </a:moveTo>
                  <a:cubicBezTo>
                    <a:pt x="412695" y="355691"/>
                    <a:pt x="429312" y="372222"/>
                    <a:pt x="429312" y="392059"/>
                  </a:cubicBezTo>
                  <a:cubicBezTo>
                    <a:pt x="429312" y="412368"/>
                    <a:pt x="412695" y="428426"/>
                    <a:pt x="392280" y="428426"/>
                  </a:cubicBezTo>
                  <a:cubicBezTo>
                    <a:pt x="371864" y="428426"/>
                    <a:pt x="355247" y="412368"/>
                    <a:pt x="355247" y="392059"/>
                  </a:cubicBezTo>
                  <a:cubicBezTo>
                    <a:pt x="355247" y="372222"/>
                    <a:pt x="371864" y="355691"/>
                    <a:pt x="392280" y="355691"/>
                  </a:cubicBezTo>
                  <a:close/>
                  <a:moveTo>
                    <a:pt x="155021" y="355691"/>
                  </a:moveTo>
                  <a:cubicBezTo>
                    <a:pt x="175445" y="355691"/>
                    <a:pt x="191594" y="372222"/>
                    <a:pt x="191594" y="392059"/>
                  </a:cubicBezTo>
                  <a:cubicBezTo>
                    <a:pt x="191594" y="412368"/>
                    <a:pt x="175445" y="428426"/>
                    <a:pt x="155021" y="428426"/>
                  </a:cubicBezTo>
                  <a:cubicBezTo>
                    <a:pt x="134597" y="428426"/>
                    <a:pt x="117972" y="412368"/>
                    <a:pt x="117972" y="392059"/>
                  </a:cubicBezTo>
                  <a:cubicBezTo>
                    <a:pt x="117972" y="372222"/>
                    <a:pt x="134597" y="355691"/>
                    <a:pt x="155021" y="355691"/>
                  </a:cubicBezTo>
                  <a:close/>
                  <a:moveTo>
                    <a:pt x="228130" y="346821"/>
                  </a:moveTo>
                  <a:cubicBezTo>
                    <a:pt x="228130" y="346821"/>
                    <a:pt x="228130" y="346821"/>
                    <a:pt x="319630" y="346821"/>
                  </a:cubicBezTo>
                  <a:cubicBezTo>
                    <a:pt x="324370" y="346821"/>
                    <a:pt x="328637" y="350649"/>
                    <a:pt x="328637" y="355913"/>
                  </a:cubicBezTo>
                  <a:cubicBezTo>
                    <a:pt x="328637" y="361177"/>
                    <a:pt x="324370" y="365005"/>
                    <a:pt x="319630" y="365005"/>
                  </a:cubicBezTo>
                  <a:cubicBezTo>
                    <a:pt x="319630" y="365005"/>
                    <a:pt x="319630" y="365005"/>
                    <a:pt x="228130" y="365005"/>
                  </a:cubicBezTo>
                  <a:cubicBezTo>
                    <a:pt x="222915" y="365005"/>
                    <a:pt x="218648" y="361177"/>
                    <a:pt x="218648" y="355913"/>
                  </a:cubicBezTo>
                  <a:cubicBezTo>
                    <a:pt x="218648" y="350649"/>
                    <a:pt x="222915" y="346821"/>
                    <a:pt x="228130" y="346821"/>
                  </a:cubicBezTo>
                  <a:close/>
                  <a:moveTo>
                    <a:pt x="200804" y="192038"/>
                  </a:moveTo>
                  <a:cubicBezTo>
                    <a:pt x="205527" y="192038"/>
                    <a:pt x="209778" y="195817"/>
                    <a:pt x="209778" y="201012"/>
                  </a:cubicBezTo>
                  <a:cubicBezTo>
                    <a:pt x="209778" y="206207"/>
                    <a:pt x="205527" y="209986"/>
                    <a:pt x="200804" y="209986"/>
                  </a:cubicBezTo>
                  <a:cubicBezTo>
                    <a:pt x="175772" y="209986"/>
                    <a:pt x="154991" y="230295"/>
                    <a:pt x="154991" y="255799"/>
                  </a:cubicBezTo>
                  <a:cubicBezTo>
                    <a:pt x="154991" y="260522"/>
                    <a:pt x="151212" y="264773"/>
                    <a:pt x="146017" y="264773"/>
                  </a:cubicBezTo>
                  <a:cubicBezTo>
                    <a:pt x="140822" y="264773"/>
                    <a:pt x="137043" y="260522"/>
                    <a:pt x="137043" y="255799"/>
                  </a:cubicBezTo>
                  <a:cubicBezTo>
                    <a:pt x="137043" y="220377"/>
                    <a:pt x="165382" y="192038"/>
                    <a:pt x="200804" y="192038"/>
                  </a:cubicBezTo>
                  <a:close/>
                  <a:moveTo>
                    <a:pt x="146066" y="173223"/>
                  </a:moveTo>
                  <a:cubicBezTo>
                    <a:pt x="130945" y="173223"/>
                    <a:pt x="118660" y="185516"/>
                    <a:pt x="118660" y="200647"/>
                  </a:cubicBezTo>
                  <a:cubicBezTo>
                    <a:pt x="118660" y="200647"/>
                    <a:pt x="118660" y="200647"/>
                    <a:pt x="118660" y="273461"/>
                  </a:cubicBezTo>
                  <a:cubicBezTo>
                    <a:pt x="118660" y="288591"/>
                    <a:pt x="130945" y="300884"/>
                    <a:pt x="146066" y="300884"/>
                  </a:cubicBezTo>
                  <a:cubicBezTo>
                    <a:pt x="146066" y="300884"/>
                    <a:pt x="146066" y="300884"/>
                    <a:pt x="401692" y="300884"/>
                  </a:cubicBezTo>
                  <a:cubicBezTo>
                    <a:pt x="416813" y="300884"/>
                    <a:pt x="429098" y="288591"/>
                    <a:pt x="429098" y="273461"/>
                  </a:cubicBezTo>
                  <a:lnTo>
                    <a:pt x="429098" y="200647"/>
                  </a:lnTo>
                  <a:cubicBezTo>
                    <a:pt x="429098" y="185516"/>
                    <a:pt x="416813" y="173223"/>
                    <a:pt x="401692" y="173223"/>
                  </a:cubicBezTo>
                  <a:cubicBezTo>
                    <a:pt x="401692" y="173223"/>
                    <a:pt x="401692" y="173223"/>
                    <a:pt x="146066" y="173223"/>
                  </a:cubicBezTo>
                  <a:close/>
                  <a:moveTo>
                    <a:pt x="146066" y="154783"/>
                  </a:moveTo>
                  <a:cubicBezTo>
                    <a:pt x="146066" y="154783"/>
                    <a:pt x="146066" y="154783"/>
                    <a:pt x="401692" y="154783"/>
                  </a:cubicBezTo>
                  <a:cubicBezTo>
                    <a:pt x="426735" y="154783"/>
                    <a:pt x="447053" y="175587"/>
                    <a:pt x="447053" y="200647"/>
                  </a:cubicBezTo>
                  <a:cubicBezTo>
                    <a:pt x="447053" y="200647"/>
                    <a:pt x="447053" y="200647"/>
                    <a:pt x="447053" y="273461"/>
                  </a:cubicBezTo>
                  <a:cubicBezTo>
                    <a:pt x="447053" y="298993"/>
                    <a:pt x="426735" y="319324"/>
                    <a:pt x="401692" y="319324"/>
                  </a:cubicBezTo>
                  <a:cubicBezTo>
                    <a:pt x="401692" y="319324"/>
                    <a:pt x="401692" y="319324"/>
                    <a:pt x="146066" y="319324"/>
                  </a:cubicBezTo>
                  <a:cubicBezTo>
                    <a:pt x="121023" y="319324"/>
                    <a:pt x="100232" y="298993"/>
                    <a:pt x="100232" y="273461"/>
                  </a:cubicBezTo>
                  <a:cubicBezTo>
                    <a:pt x="100232" y="273461"/>
                    <a:pt x="100232" y="273461"/>
                    <a:pt x="100232" y="200647"/>
                  </a:cubicBezTo>
                  <a:cubicBezTo>
                    <a:pt x="100232" y="175587"/>
                    <a:pt x="121023" y="154783"/>
                    <a:pt x="146066" y="154783"/>
                  </a:cubicBezTo>
                  <a:close/>
                  <a:moveTo>
                    <a:pt x="127599" y="73251"/>
                  </a:moveTo>
                  <a:cubicBezTo>
                    <a:pt x="91209" y="73251"/>
                    <a:pt x="72778" y="91209"/>
                    <a:pt x="72778" y="127598"/>
                  </a:cubicBezTo>
                  <a:cubicBezTo>
                    <a:pt x="72778" y="127598"/>
                    <a:pt x="72778" y="127598"/>
                    <a:pt x="72778" y="182419"/>
                  </a:cubicBezTo>
                  <a:cubicBezTo>
                    <a:pt x="72778" y="182419"/>
                    <a:pt x="72778" y="182419"/>
                    <a:pt x="54820" y="182419"/>
                  </a:cubicBezTo>
                  <a:cubicBezTo>
                    <a:pt x="44423" y="182419"/>
                    <a:pt x="36389" y="190453"/>
                    <a:pt x="36389" y="200850"/>
                  </a:cubicBezTo>
                  <a:cubicBezTo>
                    <a:pt x="36389" y="200850"/>
                    <a:pt x="36389" y="200850"/>
                    <a:pt x="36389" y="292059"/>
                  </a:cubicBezTo>
                  <a:cubicBezTo>
                    <a:pt x="36389" y="301984"/>
                    <a:pt x="44423" y="310490"/>
                    <a:pt x="54820" y="310490"/>
                  </a:cubicBezTo>
                  <a:cubicBezTo>
                    <a:pt x="54820" y="310490"/>
                    <a:pt x="54820" y="310490"/>
                    <a:pt x="73251" y="310490"/>
                  </a:cubicBezTo>
                  <a:cubicBezTo>
                    <a:pt x="73251" y="310490"/>
                    <a:pt x="73251" y="310490"/>
                    <a:pt x="73251" y="462191"/>
                  </a:cubicBezTo>
                  <a:cubicBezTo>
                    <a:pt x="73251" y="489128"/>
                    <a:pt x="93572" y="510867"/>
                    <a:pt x="118620" y="510867"/>
                  </a:cubicBezTo>
                  <a:cubicBezTo>
                    <a:pt x="143667" y="510867"/>
                    <a:pt x="163988" y="489128"/>
                    <a:pt x="163988" y="462191"/>
                  </a:cubicBezTo>
                  <a:cubicBezTo>
                    <a:pt x="163988" y="462191"/>
                    <a:pt x="163988" y="462191"/>
                    <a:pt x="163988" y="456047"/>
                  </a:cubicBezTo>
                  <a:cubicBezTo>
                    <a:pt x="163988" y="456047"/>
                    <a:pt x="163988" y="456047"/>
                    <a:pt x="383269" y="456047"/>
                  </a:cubicBezTo>
                  <a:cubicBezTo>
                    <a:pt x="383269" y="456047"/>
                    <a:pt x="383269" y="456047"/>
                    <a:pt x="383269" y="462191"/>
                  </a:cubicBezTo>
                  <a:cubicBezTo>
                    <a:pt x="383269" y="489128"/>
                    <a:pt x="404063" y="510867"/>
                    <a:pt x="429110" y="510867"/>
                  </a:cubicBezTo>
                  <a:cubicBezTo>
                    <a:pt x="454157" y="510867"/>
                    <a:pt x="474478" y="489128"/>
                    <a:pt x="474478" y="462191"/>
                  </a:cubicBezTo>
                  <a:cubicBezTo>
                    <a:pt x="474478" y="462191"/>
                    <a:pt x="474478" y="462191"/>
                    <a:pt x="474478" y="310490"/>
                  </a:cubicBezTo>
                  <a:cubicBezTo>
                    <a:pt x="474478" y="310490"/>
                    <a:pt x="474478" y="310490"/>
                    <a:pt x="492909" y="310490"/>
                  </a:cubicBezTo>
                  <a:cubicBezTo>
                    <a:pt x="502833" y="310490"/>
                    <a:pt x="510867" y="301984"/>
                    <a:pt x="510867" y="292059"/>
                  </a:cubicBezTo>
                  <a:lnTo>
                    <a:pt x="510867" y="200850"/>
                  </a:lnTo>
                  <a:cubicBezTo>
                    <a:pt x="510867" y="190453"/>
                    <a:pt x="502833" y="182419"/>
                    <a:pt x="492909" y="182419"/>
                  </a:cubicBezTo>
                  <a:cubicBezTo>
                    <a:pt x="492909" y="182419"/>
                    <a:pt x="492909" y="182419"/>
                    <a:pt x="474478" y="182419"/>
                  </a:cubicBezTo>
                  <a:cubicBezTo>
                    <a:pt x="474478" y="182419"/>
                    <a:pt x="474478" y="182419"/>
                    <a:pt x="474478" y="127598"/>
                  </a:cubicBezTo>
                  <a:cubicBezTo>
                    <a:pt x="474478" y="91209"/>
                    <a:pt x="456047" y="73251"/>
                    <a:pt x="419658" y="73251"/>
                  </a:cubicBezTo>
                  <a:cubicBezTo>
                    <a:pt x="383269" y="73251"/>
                    <a:pt x="164461" y="73251"/>
                    <a:pt x="127599" y="73251"/>
                  </a:cubicBezTo>
                  <a:close/>
                  <a:moveTo>
                    <a:pt x="109641" y="0"/>
                  </a:moveTo>
                  <a:cubicBezTo>
                    <a:pt x="109641" y="0"/>
                    <a:pt x="109641" y="0"/>
                    <a:pt x="438089" y="0"/>
                  </a:cubicBezTo>
                  <a:cubicBezTo>
                    <a:pt x="478259" y="0"/>
                    <a:pt x="510867" y="32608"/>
                    <a:pt x="510867" y="72778"/>
                  </a:cubicBezTo>
                  <a:cubicBezTo>
                    <a:pt x="510867" y="72778"/>
                    <a:pt x="510867" y="72778"/>
                    <a:pt x="510867" y="149337"/>
                  </a:cubicBezTo>
                  <a:cubicBezTo>
                    <a:pt x="532134" y="156899"/>
                    <a:pt x="547729" y="176748"/>
                    <a:pt x="547729" y="200850"/>
                  </a:cubicBezTo>
                  <a:cubicBezTo>
                    <a:pt x="547729" y="200850"/>
                    <a:pt x="547729" y="200850"/>
                    <a:pt x="547729" y="292059"/>
                  </a:cubicBezTo>
                  <a:cubicBezTo>
                    <a:pt x="547729" y="315689"/>
                    <a:pt x="532134" y="336010"/>
                    <a:pt x="510867" y="343571"/>
                  </a:cubicBezTo>
                  <a:cubicBezTo>
                    <a:pt x="510867" y="343571"/>
                    <a:pt x="510867" y="343571"/>
                    <a:pt x="510867" y="462191"/>
                  </a:cubicBezTo>
                  <a:cubicBezTo>
                    <a:pt x="510867" y="509450"/>
                    <a:pt x="474006" y="547729"/>
                    <a:pt x="429110" y="547729"/>
                  </a:cubicBezTo>
                  <a:cubicBezTo>
                    <a:pt x="394138" y="547729"/>
                    <a:pt x="364365" y="524572"/>
                    <a:pt x="352551" y="492436"/>
                  </a:cubicBezTo>
                  <a:cubicBezTo>
                    <a:pt x="352551" y="492436"/>
                    <a:pt x="352551" y="492436"/>
                    <a:pt x="195179" y="492436"/>
                  </a:cubicBezTo>
                  <a:cubicBezTo>
                    <a:pt x="183364" y="524572"/>
                    <a:pt x="153591" y="547729"/>
                    <a:pt x="118620" y="547729"/>
                  </a:cubicBezTo>
                  <a:cubicBezTo>
                    <a:pt x="73251" y="547729"/>
                    <a:pt x="36389" y="509450"/>
                    <a:pt x="36389" y="462191"/>
                  </a:cubicBezTo>
                  <a:cubicBezTo>
                    <a:pt x="36389" y="462191"/>
                    <a:pt x="36389" y="462191"/>
                    <a:pt x="36389" y="343571"/>
                  </a:cubicBezTo>
                  <a:cubicBezTo>
                    <a:pt x="15123" y="336010"/>
                    <a:pt x="0" y="315689"/>
                    <a:pt x="0" y="292059"/>
                  </a:cubicBezTo>
                  <a:cubicBezTo>
                    <a:pt x="0" y="292059"/>
                    <a:pt x="0" y="292059"/>
                    <a:pt x="0" y="200850"/>
                  </a:cubicBezTo>
                  <a:cubicBezTo>
                    <a:pt x="0" y="176748"/>
                    <a:pt x="15123" y="156899"/>
                    <a:pt x="36389" y="149337"/>
                  </a:cubicBezTo>
                  <a:cubicBezTo>
                    <a:pt x="36389" y="149337"/>
                    <a:pt x="36389" y="149337"/>
                    <a:pt x="36389" y="72778"/>
                  </a:cubicBezTo>
                  <a:cubicBezTo>
                    <a:pt x="36389" y="32608"/>
                    <a:pt x="69470" y="0"/>
                    <a:pt x="10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i$ļidê">
              <a:extLst>
                <a:ext uri="{FF2B5EF4-FFF2-40B4-BE49-F238E27FC236}">
                  <a16:creationId xmlns:a16="http://schemas.microsoft.com/office/drawing/2014/main" id="{4B357CB7-3FBE-41A7-AF34-5724A65AEB92}"/>
                </a:ext>
              </a:extLst>
            </p:cNvPr>
            <p:cNvSpPr/>
            <p:nvPr/>
          </p:nvSpPr>
          <p:spPr>
            <a:xfrm rot="10800000" flipV="1">
              <a:off x="6098599" y="3638550"/>
              <a:ext cx="2117500" cy="2117500"/>
            </a:xfrm>
            <a:custGeom>
              <a:avLst/>
              <a:gdLst>
                <a:gd name="connsiteX0" fmla="*/ 1221434 w 2442868"/>
                <a:gd name="connsiteY0" fmla="*/ 2442868 h 2442868"/>
                <a:gd name="connsiteX1" fmla="*/ 0 w 2442868"/>
                <a:gd name="connsiteY1" fmla="*/ 1221434 h 2442868"/>
                <a:gd name="connsiteX2" fmla="*/ 1 w 2442868"/>
                <a:gd name="connsiteY2" fmla="*/ 1221434 h 2442868"/>
                <a:gd name="connsiteX3" fmla="*/ 1221435 w 2442868"/>
                <a:gd name="connsiteY3" fmla="*/ 0 h 2442868"/>
                <a:gd name="connsiteX4" fmla="*/ 1493563 w 2442868"/>
                <a:gd name="connsiteY4" fmla="*/ 0 h 2442868"/>
                <a:gd name="connsiteX5" fmla="*/ 1396545 w 2442868"/>
                <a:gd name="connsiteY5" fmla="*/ 4899 h 2442868"/>
                <a:gd name="connsiteX6" fmla="*/ 544335 w 2442868"/>
                <a:gd name="connsiteY6" fmla="*/ 949265 h 2442868"/>
                <a:gd name="connsiteX7" fmla="*/ 544334 w 2442868"/>
                <a:gd name="connsiteY7" fmla="*/ 949265 h 2442868"/>
                <a:gd name="connsiteX8" fmla="*/ 1493601 w 2442868"/>
                <a:gd name="connsiteY8" fmla="*/ 1898532 h 2442868"/>
                <a:gd name="connsiteX9" fmla="*/ 2442868 w 2442868"/>
                <a:gd name="connsiteY9" fmla="*/ 949265 h 2442868"/>
                <a:gd name="connsiteX10" fmla="*/ 2442868 w 2442868"/>
                <a:gd name="connsiteY10" fmla="*/ 1221434 h 2442868"/>
                <a:gd name="connsiteX11" fmla="*/ 1221434 w 2442868"/>
                <a:gd name="connsiteY11" fmla="*/ 2442868 h 24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2868" h="2442868">
                  <a:moveTo>
                    <a:pt x="1221434" y="2442868"/>
                  </a:moveTo>
                  <a:cubicBezTo>
                    <a:pt x="546855" y="2442868"/>
                    <a:pt x="0" y="1896013"/>
                    <a:pt x="0" y="1221434"/>
                  </a:cubicBezTo>
                  <a:lnTo>
                    <a:pt x="1" y="1221434"/>
                  </a:lnTo>
                  <a:cubicBezTo>
                    <a:pt x="1" y="546855"/>
                    <a:pt x="546856" y="0"/>
                    <a:pt x="1221435" y="0"/>
                  </a:cubicBezTo>
                  <a:lnTo>
                    <a:pt x="1493563" y="0"/>
                  </a:lnTo>
                  <a:lnTo>
                    <a:pt x="1396545" y="4899"/>
                  </a:lnTo>
                  <a:cubicBezTo>
                    <a:pt x="917871" y="53511"/>
                    <a:pt x="544335" y="457766"/>
                    <a:pt x="544335" y="949265"/>
                  </a:cubicBezTo>
                  <a:lnTo>
                    <a:pt x="544334" y="949265"/>
                  </a:lnTo>
                  <a:cubicBezTo>
                    <a:pt x="544334" y="1473531"/>
                    <a:pt x="969335" y="1898532"/>
                    <a:pt x="1493601" y="1898532"/>
                  </a:cubicBezTo>
                  <a:cubicBezTo>
                    <a:pt x="2017867" y="1898532"/>
                    <a:pt x="2442868" y="1473531"/>
                    <a:pt x="2442868" y="949265"/>
                  </a:cubicBezTo>
                  <a:lnTo>
                    <a:pt x="2442868" y="1221434"/>
                  </a:lnTo>
                  <a:cubicBezTo>
                    <a:pt x="2442868" y="1896013"/>
                    <a:pt x="1896013" y="2442868"/>
                    <a:pt x="1221434" y="24428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sľiḑé">
              <a:extLst>
                <a:ext uri="{FF2B5EF4-FFF2-40B4-BE49-F238E27FC236}">
                  <a16:creationId xmlns:a16="http://schemas.microsoft.com/office/drawing/2014/main" id="{AE13F82C-1110-462C-8D15-ED5C6DBE14D3}"/>
                </a:ext>
              </a:extLst>
            </p:cNvPr>
            <p:cNvSpPr/>
            <p:nvPr/>
          </p:nvSpPr>
          <p:spPr>
            <a:xfrm rot="10800000" flipH="1">
              <a:off x="3975901" y="1521050"/>
              <a:ext cx="2117500" cy="2117500"/>
            </a:xfrm>
            <a:custGeom>
              <a:avLst/>
              <a:gdLst>
                <a:gd name="connsiteX0" fmla="*/ 1221434 w 2442868"/>
                <a:gd name="connsiteY0" fmla="*/ 2442868 h 2442868"/>
                <a:gd name="connsiteX1" fmla="*/ 0 w 2442868"/>
                <a:gd name="connsiteY1" fmla="*/ 1221434 h 2442868"/>
                <a:gd name="connsiteX2" fmla="*/ 1 w 2442868"/>
                <a:gd name="connsiteY2" fmla="*/ 1221434 h 2442868"/>
                <a:gd name="connsiteX3" fmla="*/ 1221435 w 2442868"/>
                <a:gd name="connsiteY3" fmla="*/ 0 h 2442868"/>
                <a:gd name="connsiteX4" fmla="*/ 1493563 w 2442868"/>
                <a:gd name="connsiteY4" fmla="*/ 0 h 2442868"/>
                <a:gd name="connsiteX5" fmla="*/ 1396545 w 2442868"/>
                <a:gd name="connsiteY5" fmla="*/ 4899 h 2442868"/>
                <a:gd name="connsiteX6" fmla="*/ 544335 w 2442868"/>
                <a:gd name="connsiteY6" fmla="*/ 949265 h 2442868"/>
                <a:gd name="connsiteX7" fmla="*/ 544334 w 2442868"/>
                <a:gd name="connsiteY7" fmla="*/ 949265 h 2442868"/>
                <a:gd name="connsiteX8" fmla="*/ 1493601 w 2442868"/>
                <a:gd name="connsiteY8" fmla="*/ 1898532 h 2442868"/>
                <a:gd name="connsiteX9" fmla="*/ 2442868 w 2442868"/>
                <a:gd name="connsiteY9" fmla="*/ 949265 h 2442868"/>
                <a:gd name="connsiteX10" fmla="*/ 2442868 w 2442868"/>
                <a:gd name="connsiteY10" fmla="*/ 1221434 h 2442868"/>
                <a:gd name="connsiteX11" fmla="*/ 1221434 w 2442868"/>
                <a:gd name="connsiteY11" fmla="*/ 2442868 h 24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2868" h="2442868">
                  <a:moveTo>
                    <a:pt x="1221434" y="2442868"/>
                  </a:moveTo>
                  <a:cubicBezTo>
                    <a:pt x="546855" y="2442868"/>
                    <a:pt x="0" y="1896013"/>
                    <a:pt x="0" y="1221434"/>
                  </a:cubicBezTo>
                  <a:lnTo>
                    <a:pt x="1" y="1221434"/>
                  </a:lnTo>
                  <a:cubicBezTo>
                    <a:pt x="1" y="546855"/>
                    <a:pt x="546856" y="0"/>
                    <a:pt x="1221435" y="0"/>
                  </a:cubicBezTo>
                  <a:lnTo>
                    <a:pt x="1493563" y="0"/>
                  </a:lnTo>
                  <a:lnTo>
                    <a:pt x="1396545" y="4899"/>
                  </a:lnTo>
                  <a:cubicBezTo>
                    <a:pt x="917871" y="53511"/>
                    <a:pt x="544335" y="457766"/>
                    <a:pt x="544335" y="949265"/>
                  </a:cubicBezTo>
                  <a:lnTo>
                    <a:pt x="544334" y="949265"/>
                  </a:lnTo>
                  <a:cubicBezTo>
                    <a:pt x="544334" y="1473531"/>
                    <a:pt x="969335" y="1898532"/>
                    <a:pt x="1493601" y="1898532"/>
                  </a:cubicBezTo>
                  <a:cubicBezTo>
                    <a:pt x="2017867" y="1898532"/>
                    <a:pt x="2442868" y="1473531"/>
                    <a:pt x="2442868" y="949265"/>
                  </a:cubicBezTo>
                  <a:lnTo>
                    <a:pt x="2442868" y="1221434"/>
                  </a:lnTo>
                  <a:cubicBezTo>
                    <a:pt x="2442868" y="1896013"/>
                    <a:pt x="1896013" y="2442868"/>
                    <a:pt x="1221434" y="24428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ṣ1îḓe">
              <a:extLst>
                <a:ext uri="{FF2B5EF4-FFF2-40B4-BE49-F238E27FC236}">
                  <a16:creationId xmlns:a16="http://schemas.microsoft.com/office/drawing/2014/main" id="{BA8CDFBD-3494-44DE-A59F-7C7CF3B65A14}"/>
                </a:ext>
              </a:extLst>
            </p:cNvPr>
            <p:cNvSpPr/>
            <p:nvPr/>
          </p:nvSpPr>
          <p:spPr>
            <a:xfrm rot="10800000" flipH="1" flipV="1">
              <a:off x="3975901" y="3638550"/>
              <a:ext cx="2117500" cy="2117500"/>
            </a:xfrm>
            <a:custGeom>
              <a:avLst/>
              <a:gdLst>
                <a:gd name="connsiteX0" fmla="*/ 1221434 w 2442868"/>
                <a:gd name="connsiteY0" fmla="*/ 2442868 h 2442868"/>
                <a:gd name="connsiteX1" fmla="*/ 0 w 2442868"/>
                <a:gd name="connsiteY1" fmla="*/ 1221434 h 2442868"/>
                <a:gd name="connsiteX2" fmla="*/ 1 w 2442868"/>
                <a:gd name="connsiteY2" fmla="*/ 1221434 h 2442868"/>
                <a:gd name="connsiteX3" fmla="*/ 1221435 w 2442868"/>
                <a:gd name="connsiteY3" fmla="*/ 0 h 2442868"/>
                <a:gd name="connsiteX4" fmla="*/ 1493563 w 2442868"/>
                <a:gd name="connsiteY4" fmla="*/ 0 h 2442868"/>
                <a:gd name="connsiteX5" fmla="*/ 1396545 w 2442868"/>
                <a:gd name="connsiteY5" fmla="*/ 4899 h 2442868"/>
                <a:gd name="connsiteX6" fmla="*/ 544335 w 2442868"/>
                <a:gd name="connsiteY6" fmla="*/ 949265 h 2442868"/>
                <a:gd name="connsiteX7" fmla="*/ 544334 w 2442868"/>
                <a:gd name="connsiteY7" fmla="*/ 949265 h 2442868"/>
                <a:gd name="connsiteX8" fmla="*/ 1493601 w 2442868"/>
                <a:gd name="connsiteY8" fmla="*/ 1898532 h 2442868"/>
                <a:gd name="connsiteX9" fmla="*/ 2442868 w 2442868"/>
                <a:gd name="connsiteY9" fmla="*/ 949265 h 2442868"/>
                <a:gd name="connsiteX10" fmla="*/ 2442868 w 2442868"/>
                <a:gd name="connsiteY10" fmla="*/ 1221434 h 2442868"/>
                <a:gd name="connsiteX11" fmla="*/ 1221434 w 2442868"/>
                <a:gd name="connsiteY11" fmla="*/ 2442868 h 24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2868" h="2442868">
                  <a:moveTo>
                    <a:pt x="1221434" y="2442868"/>
                  </a:moveTo>
                  <a:cubicBezTo>
                    <a:pt x="546855" y="2442868"/>
                    <a:pt x="0" y="1896013"/>
                    <a:pt x="0" y="1221434"/>
                  </a:cubicBezTo>
                  <a:lnTo>
                    <a:pt x="1" y="1221434"/>
                  </a:lnTo>
                  <a:cubicBezTo>
                    <a:pt x="1" y="546855"/>
                    <a:pt x="546856" y="0"/>
                    <a:pt x="1221435" y="0"/>
                  </a:cubicBezTo>
                  <a:lnTo>
                    <a:pt x="1493563" y="0"/>
                  </a:lnTo>
                  <a:lnTo>
                    <a:pt x="1396545" y="4899"/>
                  </a:lnTo>
                  <a:cubicBezTo>
                    <a:pt x="917871" y="53511"/>
                    <a:pt x="544335" y="457766"/>
                    <a:pt x="544335" y="949265"/>
                  </a:cubicBezTo>
                  <a:lnTo>
                    <a:pt x="544334" y="949265"/>
                  </a:lnTo>
                  <a:cubicBezTo>
                    <a:pt x="544334" y="1473531"/>
                    <a:pt x="969335" y="1898532"/>
                    <a:pt x="1493601" y="1898532"/>
                  </a:cubicBezTo>
                  <a:cubicBezTo>
                    <a:pt x="2017867" y="1898532"/>
                    <a:pt x="2442868" y="1473531"/>
                    <a:pt x="2442868" y="949265"/>
                  </a:cubicBezTo>
                  <a:lnTo>
                    <a:pt x="2442868" y="1221434"/>
                  </a:lnTo>
                  <a:cubicBezTo>
                    <a:pt x="2442868" y="1896013"/>
                    <a:pt x="1896013" y="2442868"/>
                    <a:pt x="1221434" y="24428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îṧlïḍé">
              <a:extLst>
                <a:ext uri="{FF2B5EF4-FFF2-40B4-BE49-F238E27FC236}">
                  <a16:creationId xmlns:a16="http://schemas.microsoft.com/office/drawing/2014/main" id="{D637FF1D-1348-410A-9E27-D2E2A5297AF1}"/>
                </a:ext>
              </a:extLst>
            </p:cNvPr>
            <p:cNvSpPr/>
            <p:nvPr/>
          </p:nvSpPr>
          <p:spPr>
            <a:xfrm>
              <a:off x="5443037" y="2985587"/>
              <a:ext cx="1305926" cy="1305926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íṧḷíḑé">
              <a:extLst>
                <a:ext uri="{FF2B5EF4-FFF2-40B4-BE49-F238E27FC236}">
                  <a16:creationId xmlns:a16="http://schemas.microsoft.com/office/drawing/2014/main" id="{3E0B9A73-0F32-4A81-A0C8-07FDD13EA5EE}"/>
                </a:ext>
              </a:extLst>
            </p:cNvPr>
            <p:cNvGrpSpPr/>
            <p:nvPr/>
          </p:nvGrpSpPr>
          <p:grpSpPr>
            <a:xfrm>
              <a:off x="8256900" y="2142294"/>
              <a:ext cx="3262000" cy="1216841"/>
              <a:chOff x="7874000" y="2120966"/>
              <a:chExt cx="3262000" cy="1216841"/>
            </a:xfrm>
          </p:grpSpPr>
          <p:sp>
            <p:nvSpPr>
              <p:cNvPr id="27" name="îṡliďè">
                <a:extLst>
                  <a:ext uri="{FF2B5EF4-FFF2-40B4-BE49-F238E27FC236}">
                    <a16:creationId xmlns:a16="http://schemas.microsoft.com/office/drawing/2014/main" id="{D51CAE53-D87B-4428-9BF7-86E315088912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íšļiḋè">
                <a:extLst>
                  <a:ext uri="{FF2B5EF4-FFF2-40B4-BE49-F238E27FC236}">
                    <a16:creationId xmlns:a16="http://schemas.microsoft.com/office/drawing/2014/main" id="{A1EF3A33-5D9E-47E8-9065-C6D139321483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6" name="ïṧḻíḋé">
              <a:extLst>
                <a:ext uri="{FF2B5EF4-FFF2-40B4-BE49-F238E27FC236}">
                  <a16:creationId xmlns:a16="http://schemas.microsoft.com/office/drawing/2014/main" id="{B619671E-EF30-45AE-9BD7-B1741DB02E66}"/>
                </a:ext>
              </a:extLst>
            </p:cNvPr>
            <p:cNvGrpSpPr/>
            <p:nvPr/>
          </p:nvGrpSpPr>
          <p:grpSpPr>
            <a:xfrm>
              <a:off x="8256900" y="3889060"/>
              <a:ext cx="3262000" cy="1216841"/>
              <a:chOff x="7874000" y="2120966"/>
              <a:chExt cx="3262000" cy="1216841"/>
            </a:xfrm>
          </p:grpSpPr>
          <p:sp>
            <p:nvSpPr>
              <p:cNvPr id="25" name="íŝḻïdé">
                <a:extLst>
                  <a:ext uri="{FF2B5EF4-FFF2-40B4-BE49-F238E27FC236}">
                    <a16:creationId xmlns:a16="http://schemas.microsoft.com/office/drawing/2014/main" id="{337E43C4-3008-4AC4-AF90-E46534029B6E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íṧļïḍê">
                <a:extLst>
                  <a:ext uri="{FF2B5EF4-FFF2-40B4-BE49-F238E27FC236}">
                    <a16:creationId xmlns:a16="http://schemas.microsoft.com/office/drawing/2014/main" id="{B0EE6620-7957-4C06-88E3-B42114E33773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7" name="íṡḻíḓe">
              <a:extLst>
                <a:ext uri="{FF2B5EF4-FFF2-40B4-BE49-F238E27FC236}">
                  <a16:creationId xmlns:a16="http://schemas.microsoft.com/office/drawing/2014/main" id="{53FAD97D-E7FC-4681-9A09-57700CA33093}"/>
                </a:ext>
              </a:extLst>
            </p:cNvPr>
            <p:cNvGrpSpPr/>
            <p:nvPr/>
          </p:nvGrpSpPr>
          <p:grpSpPr>
            <a:xfrm>
              <a:off x="673100" y="2160875"/>
              <a:ext cx="3262000" cy="1216841"/>
              <a:chOff x="7874000" y="2120966"/>
              <a:chExt cx="3262000" cy="1216841"/>
            </a:xfrm>
          </p:grpSpPr>
          <p:sp>
            <p:nvSpPr>
              <p:cNvPr id="23" name="ïśḻïde">
                <a:extLst>
                  <a:ext uri="{FF2B5EF4-FFF2-40B4-BE49-F238E27FC236}">
                    <a16:creationId xmlns:a16="http://schemas.microsoft.com/office/drawing/2014/main" id="{98A25528-24EC-4C61-96F5-34ED924BF09D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isḻiḑé">
                <a:extLst>
                  <a:ext uri="{FF2B5EF4-FFF2-40B4-BE49-F238E27FC236}">
                    <a16:creationId xmlns:a16="http://schemas.microsoft.com/office/drawing/2014/main" id="{599CCE1D-DCE8-416B-9707-7E59EC04646C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8" name="íṡlíḍê">
              <a:extLst>
                <a:ext uri="{FF2B5EF4-FFF2-40B4-BE49-F238E27FC236}">
                  <a16:creationId xmlns:a16="http://schemas.microsoft.com/office/drawing/2014/main" id="{105E172B-9B2B-4F8E-BA44-510BC1FF3DF7}"/>
                </a:ext>
              </a:extLst>
            </p:cNvPr>
            <p:cNvGrpSpPr/>
            <p:nvPr/>
          </p:nvGrpSpPr>
          <p:grpSpPr>
            <a:xfrm>
              <a:off x="673100" y="3911772"/>
              <a:ext cx="3262000" cy="1216841"/>
              <a:chOff x="7874000" y="2120966"/>
              <a:chExt cx="3262000" cy="1216841"/>
            </a:xfrm>
          </p:grpSpPr>
          <p:sp>
            <p:nvSpPr>
              <p:cNvPr id="21" name="íś1ïḓê">
                <a:extLst>
                  <a:ext uri="{FF2B5EF4-FFF2-40B4-BE49-F238E27FC236}">
                    <a16:creationId xmlns:a16="http://schemas.microsoft.com/office/drawing/2014/main" id="{040549E6-404C-4855-9C5F-08F7AA456DE3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ïṧlïde">
                <a:extLst>
                  <a:ext uri="{FF2B5EF4-FFF2-40B4-BE49-F238E27FC236}">
                    <a16:creationId xmlns:a16="http://schemas.microsoft.com/office/drawing/2014/main" id="{E3290D11-7F8F-4606-ACC2-698C322B802F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09CFE30-BED7-45F0-B5FB-CC431361A373}"/>
                </a:ext>
              </a:extLst>
            </p:cNvPr>
            <p:cNvCxnSpPr/>
            <p:nvPr/>
          </p:nvCxnSpPr>
          <p:spPr>
            <a:xfrm>
              <a:off x="673100" y="3644744"/>
              <a:ext cx="29479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4F6C62-0C78-429A-A6F2-51EC7186812D}"/>
                </a:ext>
              </a:extLst>
            </p:cNvPr>
            <p:cNvCxnSpPr/>
            <p:nvPr/>
          </p:nvCxnSpPr>
          <p:spPr>
            <a:xfrm>
              <a:off x="8571000" y="3624097"/>
              <a:ext cx="29479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8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219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4072B-9337-4B7D-9065-10B0C865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D9A89-F6CA-4BDA-A22C-861ED204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E1152-83A3-400A-87E7-4F57A71B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7f2cec5c-68b9-4fc5-84cb-b9660b255b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BB7174D-C3BC-4BCD-9255-016DAC13102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802405"/>
            <a:ext cx="10845800" cy="5197425"/>
            <a:chOff x="673100" y="1802405"/>
            <a:chExt cx="10845800" cy="5197425"/>
          </a:xfrm>
        </p:grpSpPr>
        <p:sp>
          <p:nvSpPr>
            <p:cNvPr id="6" name="íšľíďé">
              <a:extLst>
                <a:ext uri="{FF2B5EF4-FFF2-40B4-BE49-F238E27FC236}">
                  <a16:creationId xmlns:a16="http://schemas.microsoft.com/office/drawing/2014/main" id="{83E8AEF9-65ED-476D-9C77-5C58548AF649}"/>
                </a:ext>
              </a:extLst>
            </p:cNvPr>
            <p:cNvSpPr/>
            <p:nvPr/>
          </p:nvSpPr>
          <p:spPr bwMode="auto">
            <a:xfrm>
              <a:off x="3782228" y="2361968"/>
              <a:ext cx="4637862" cy="4637862"/>
            </a:xfrm>
            <a:prstGeom prst="blockArc">
              <a:avLst>
                <a:gd name="adj1" fmla="val 11058826"/>
                <a:gd name="adj2" fmla="val 21364096"/>
                <a:gd name="adj3" fmla="val 7347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ïṥḻiḋè">
              <a:extLst>
                <a:ext uri="{FF2B5EF4-FFF2-40B4-BE49-F238E27FC236}">
                  <a16:creationId xmlns:a16="http://schemas.microsoft.com/office/drawing/2014/main" id="{07A31604-BACB-436A-9E8A-D36D6EF546BE}"/>
                </a:ext>
              </a:extLst>
            </p:cNvPr>
            <p:cNvGrpSpPr/>
            <p:nvPr/>
          </p:nvGrpSpPr>
          <p:grpSpPr>
            <a:xfrm>
              <a:off x="4909939" y="3323958"/>
              <a:ext cx="2370534" cy="2850356"/>
              <a:chOff x="3377804" y="1778794"/>
              <a:chExt cx="2370534" cy="2850356"/>
            </a:xfrm>
          </p:grpSpPr>
          <p:sp>
            <p:nvSpPr>
              <p:cNvPr id="35" name="ïṧ1íḍé">
                <a:extLst>
                  <a:ext uri="{FF2B5EF4-FFF2-40B4-BE49-F238E27FC236}">
                    <a16:creationId xmlns:a16="http://schemas.microsoft.com/office/drawing/2014/main" id="{69FD3595-8D48-47A7-AD80-B7A1AC1A0EE2}"/>
                  </a:ext>
                </a:extLst>
              </p:cNvPr>
              <p:cNvSpPr/>
              <p:nvPr/>
            </p:nvSpPr>
            <p:spPr bwMode="auto">
              <a:xfrm>
                <a:off x="3377804" y="1778794"/>
                <a:ext cx="2370534" cy="2370535"/>
              </a:xfrm>
              <a:custGeom>
                <a:avLst/>
                <a:gdLst>
                  <a:gd name="T0" fmla="*/ 556 w 1252"/>
                  <a:gd name="T1" fmla="*/ 1248 h 1252"/>
                  <a:gd name="T2" fmla="*/ 375 w 1252"/>
                  <a:gd name="T3" fmla="*/ 1200 h 1252"/>
                  <a:gd name="T4" fmla="*/ 255 w 1252"/>
                  <a:gd name="T5" fmla="*/ 1130 h 1252"/>
                  <a:gd name="T6" fmla="*/ 122 w 1252"/>
                  <a:gd name="T7" fmla="*/ 998 h 1252"/>
                  <a:gd name="T8" fmla="*/ 52 w 1252"/>
                  <a:gd name="T9" fmla="*/ 877 h 1252"/>
                  <a:gd name="T10" fmla="*/ 4 w 1252"/>
                  <a:gd name="T11" fmla="*/ 696 h 1252"/>
                  <a:gd name="T12" fmla="*/ 4 w 1252"/>
                  <a:gd name="T13" fmla="*/ 560 h 1252"/>
                  <a:gd name="T14" fmla="*/ 137 w 1252"/>
                  <a:gd name="T15" fmla="*/ 458 h 1252"/>
                  <a:gd name="T16" fmla="*/ 120 w 1252"/>
                  <a:gd name="T17" fmla="*/ 257 h 1252"/>
                  <a:gd name="T18" fmla="*/ 287 w 1252"/>
                  <a:gd name="T19" fmla="*/ 236 h 1252"/>
                  <a:gd name="T20" fmla="*/ 372 w 1252"/>
                  <a:gd name="T21" fmla="*/ 54 h 1252"/>
                  <a:gd name="T22" fmla="*/ 528 w 1252"/>
                  <a:gd name="T23" fmla="*/ 119 h 1252"/>
                  <a:gd name="T24" fmla="*/ 626 w 1252"/>
                  <a:gd name="T25" fmla="*/ 0 h 1252"/>
                  <a:gd name="T26" fmla="*/ 724 w 1252"/>
                  <a:gd name="T27" fmla="*/ 119 h 1252"/>
                  <a:gd name="T28" fmla="*/ 879 w 1252"/>
                  <a:gd name="T29" fmla="*/ 54 h 1252"/>
                  <a:gd name="T30" fmla="*/ 965 w 1252"/>
                  <a:gd name="T31" fmla="*/ 236 h 1252"/>
                  <a:gd name="T32" fmla="*/ 1132 w 1252"/>
                  <a:gd name="T33" fmla="*/ 257 h 1252"/>
                  <a:gd name="T34" fmla="*/ 1115 w 1252"/>
                  <a:gd name="T35" fmla="*/ 458 h 1252"/>
                  <a:gd name="T36" fmla="*/ 1248 w 1252"/>
                  <a:gd name="T37" fmla="*/ 560 h 1252"/>
                  <a:gd name="T38" fmla="*/ 1248 w 1252"/>
                  <a:gd name="T39" fmla="*/ 696 h 1252"/>
                  <a:gd name="T40" fmla="*/ 1200 w 1252"/>
                  <a:gd name="T41" fmla="*/ 877 h 1252"/>
                  <a:gd name="T42" fmla="*/ 1130 w 1252"/>
                  <a:gd name="T43" fmla="*/ 998 h 1252"/>
                  <a:gd name="T44" fmla="*/ 997 w 1252"/>
                  <a:gd name="T45" fmla="*/ 1130 h 1252"/>
                  <a:gd name="T46" fmla="*/ 877 w 1252"/>
                  <a:gd name="T47" fmla="*/ 1200 h 1252"/>
                  <a:gd name="T48" fmla="*/ 696 w 1252"/>
                  <a:gd name="T49" fmla="*/ 1248 h 1252"/>
                  <a:gd name="T50" fmla="*/ 563 w 1252"/>
                  <a:gd name="T51" fmla="*/ 1241 h 1252"/>
                  <a:gd name="T52" fmla="*/ 717 w 1252"/>
                  <a:gd name="T53" fmla="*/ 1126 h 1252"/>
                  <a:gd name="T54" fmla="*/ 797 w 1252"/>
                  <a:gd name="T55" fmla="*/ 1105 h 1252"/>
                  <a:gd name="T56" fmla="*/ 955 w 1252"/>
                  <a:gd name="T57" fmla="*/ 1014 h 1252"/>
                  <a:gd name="T58" fmla="*/ 1013 w 1252"/>
                  <a:gd name="T59" fmla="*/ 955 h 1252"/>
                  <a:gd name="T60" fmla="*/ 1105 w 1252"/>
                  <a:gd name="T61" fmla="*/ 797 h 1252"/>
                  <a:gd name="T62" fmla="*/ 1126 w 1252"/>
                  <a:gd name="T63" fmla="*/ 718 h 1252"/>
                  <a:gd name="T64" fmla="*/ 1240 w 1252"/>
                  <a:gd name="T65" fmla="*/ 563 h 1252"/>
                  <a:gd name="T66" fmla="*/ 1106 w 1252"/>
                  <a:gd name="T67" fmla="*/ 458 h 1252"/>
                  <a:gd name="T68" fmla="*/ 1127 w 1252"/>
                  <a:gd name="T69" fmla="*/ 265 h 1252"/>
                  <a:gd name="T70" fmla="*/ 957 w 1252"/>
                  <a:gd name="T71" fmla="*/ 241 h 1252"/>
                  <a:gd name="T72" fmla="*/ 879 w 1252"/>
                  <a:gd name="T73" fmla="*/ 63 h 1252"/>
                  <a:gd name="T74" fmla="*/ 720 w 1252"/>
                  <a:gd name="T75" fmla="*/ 127 h 1252"/>
                  <a:gd name="T76" fmla="*/ 626 w 1252"/>
                  <a:gd name="T77" fmla="*/ 9 h 1252"/>
                  <a:gd name="T78" fmla="*/ 532 w 1252"/>
                  <a:gd name="T79" fmla="*/ 127 h 1252"/>
                  <a:gd name="T80" fmla="*/ 373 w 1252"/>
                  <a:gd name="T81" fmla="*/ 63 h 1252"/>
                  <a:gd name="T82" fmla="*/ 295 w 1252"/>
                  <a:gd name="T83" fmla="*/ 241 h 1252"/>
                  <a:gd name="T84" fmla="*/ 125 w 1252"/>
                  <a:gd name="T85" fmla="*/ 265 h 1252"/>
                  <a:gd name="T86" fmla="*/ 146 w 1252"/>
                  <a:gd name="T87" fmla="*/ 458 h 1252"/>
                  <a:gd name="T88" fmla="*/ 12 w 1252"/>
                  <a:gd name="T89" fmla="*/ 563 h 1252"/>
                  <a:gd name="T90" fmla="*/ 126 w 1252"/>
                  <a:gd name="T91" fmla="*/ 718 h 1252"/>
                  <a:gd name="T92" fmla="*/ 147 w 1252"/>
                  <a:gd name="T93" fmla="*/ 797 h 1252"/>
                  <a:gd name="T94" fmla="*/ 239 w 1252"/>
                  <a:gd name="T95" fmla="*/ 955 h 1252"/>
                  <a:gd name="T96" fmla="*/ 297 w 1252"/>
                  <a:gd name="T97" fmla="*/ 1014 h 1252"/>
                  <a:gd name="T98" fmla="*/ 455 w 1252"/>
                  <a:gd name="T99" fmla="*/ 1105 h 1252"/>
                  <a:gd name="T100" fmla="*/ 535 w 1252"/>
                  <a:gd name="T101" fmla="*/ 1126 h 1252"/>
                  <a:gd name="T102" fmla="*/ 288 w 1252"/>
                  <a:gd name="T103" fmla="*/ 964 h 1252"/>
                  <a:gd name="T104" fmla="*/ 626 w 1252"/>
                  <a:gd name="T105" fmla="*/ 148 h 1252"/>
                  <a:gd name="T106" fmla="*/ 964 w 1252"/>
                  <a:gd name="T107" fmla="*/ 964 h 1252"/>
                  <a:gd name="T108" fmla="*/ 157 w 1252"/>
                  <a:gd name="T109" fmla="*/ 626 h 1252"/>
                  <a:gd name="T110" fmla="*/ 626 w 1252"/>
                  <a:gd name="T111" fmla="*/ 15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2" h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îṧľïde">
                <a:extLst>
                  <a:ext uri="{FF2B5EF4-FFF2-40B4-BE49-F238E27FC236}">
                    <a16:creationId xmlns:a16="http://schemas.microsoft.com/office/drawing/2014/main" id="{57A76A2D-A48C-4E2F-9DF4-0291A83F9598}"/>
                  </a:ext>
                </a:extLst>
              </p:cNvPr>
              <p:cNvSpPr/>
              <p:nvPr/>
            </p:nvSpPr>
            <p:spPr bwMode="auto">
              <a:xfrm>
                <a:off x="3770710" y="2145506"/>
                <a:ext cx="1595438" cy="2483644"/>
              </a:xfrm>
              <a:custGeom>
                <a:avLst/>
                <a:gdLst>
                  <a:gd name="T0" fmla="*/ 2147483646 w 842"/>
                  <a:gd name="T1" fmla="*/ 2147483646 h 1312"/>
                  <a:gd name="T2" fmla="*/ 2147483646 w 842"/>
                  <a:gd name="T3" fmla="*/ 2147483646 h 1312"/>
                  <a:gd name="T4" fmla="*/ 2147483646 w 842"/>
                  <a:gd name="T5" fmla="*/ 2147483646 h 1312"/>
                  <a:gd name="T6" fmla="*/ 2147483646 w 842"/>
                  <a:gd name="T7" fmla="*/ 2147483646 h 1312"/>
                  <a:gd name="T8" fmla="*/ 2147483646 w 842"/>
                  <a:gd name="T9" fmla="*/ 2147483646 h 1312"/>
                  <a:gd name="T10" fmla="*/ 2147483646 w 842"/>
                  <a:gd name="T11" fmla="*/ 2147483646 h 1312"/>
                  <a:gd name="T12" fmla="*/ 2147483646 w 842"/>
                  <a:gd name="T13" fmla="*/ 2147483646 h 1312"/>
                  <a:gd name="T14" fmla="*/ 2147483646 w 842"/>
                  <a:gd name="T15" fmla="*/ 2147483646 h 1312"/>
                  <a:gd name="T16" fmla="*/ 2147483646 w 842"/>
                  <a:gd name="T17" fmla="*/ 2147483646 h 1312"/>
                  <a:gd name="T18" fmla="*/ 2147483646 w 842"/>
                  <a:gd name="T19" fmla="*/ 2147483646 h 1312"/>
                  <a:gd name="T20" fmla="*/ 2147483646 w 842"/>
                  <a:gd name="T21" fmla="*/ 2147483646 h 1312"/>
                  <a:gd name="T22" fmla="*/ 2147483646 w 842"/>
                  <a:gd name="T23" fmla="*/ 2147483646 h 1312"/>
                  <a:gd name="T24" fmla="*/ 2147483646 w 842"/>
                  <a:gd name="T25" fmla="*/ 2147483646 h 1312"/>
                  <a:gd name="T26" fmla="*/ 2147483646 w 842"/>
                  <a:gd name="T27" fmla="*/ 2147483646 h 1312"/>
                  <a:gd name="T28" fmla="*/ 2147483646 w 842"/>
                  <a:gd name="T29" fmla="*/ 2147483646 h 1312"/>
                  <a:gd name="T30" fmla="*/ 2147483646 w 842"/>
                  <a:gd name="T31" fmla="*/ 2147483646 h 1312"/>
                  <a:gd name="T32" fmla="*/ 2147483646 w 842"/>
                  <a:gd name="T33" fmla="*/ 2147483646 h 1312"/>
                  <a:gd name="T34" fmla="*/ 0 w 842"/>
                  <a:gd name="T35" fmla="*/ 2147483646 h 1312"/>
                  <a:gd name="T36" fmla="*/ 2147483646 w 842"/>
                  <a:gd name="T37" fmla="*/ 0 h 1312"/>
                  <a:gd name="T38" fmla="*/ 2147483646 w 842"/>
                  <a:gd name="T39" fmla="*/ 0 h 1312"/>
                  <a:gd name="T40" fmla="*/ 2147483646 w 842"/>
                  <a:gd name="T41" fmla="*/ 2147483646 h 1312"/>
                  <a:gd name="T42" fmla="*/ 2147483646 w 842"/>
                  <a:gd name="T43" fmla="*/ 2147483646 h 1312"/>
                  <a:gd name="T44" fmla="*/ 2147483646 w 842"/>
                  <a:gd name="T45" fmla="*/ 2147483646 h 1312"/>
                  <a:gd name="T46" fmla="*/ 2147483646 w 842"/>
                  <a:gd name="T47" fmla="*/ 2147483646 h 1312"/>
                  <a:gd name="T48" fmla="*/ 2147483646 w 842"/>
                  <a:gd name="T49" fmla="*/ 2147483646 h 1312"/>
                  <a:gd name="T50" fmla="*/ 2147483646 w 842"/>
                  <a:gd name="T51" fmla="*/ 2147483646 h 1312"/>
                  <a:gd name="T52" fmla="*/ 2147483646 w 842"/>
                  <a:gd name="T53" fmla="*/ 2147483646 h 1312"/>
                  <a:gd name="T54" fmla="*/ 2147483646 w 842"/>
                  <a:gd name="T55" fmla="*/ 2147483646 h 1312"/>
                  <a:gd name="T56" fmla="*/ 2147483646 w 842"/>
                  <a:gd name="T57" fmla="*/ 2147483646 h 1312"/>
                  <a:gd name="T58" fmla="*/ 2147483646 w 842"/>
                  <a:gd name="T59" fmla="*/ 2147483646 h 1312"/>
                  <a:gd name="T60" fmla="*/ 2147483646 w 842"/>
                  <a:gd name="T61" fmla="*/ 2147483646 h 1312"/>
                  <a:gd name="T62" fmla="*/ 2147483646 w 842"/>
                  <a:gd name="T63" fmla="*/ 2147483646 h 1312"/>
                  <a:gd name="T64" fmla="*/ 2147483646 w 842"/>
                  <a:gd name="T65" fmla="*/ 2147483646 h 1312"/>
                  <a:gd name="T66" fmla="*/ 2147483646 w 842"/>
                  <a:gd name="T67" fmla="*/ 2147483646 h 131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42" h="1312">
                    <a:moveTo>
                      <a:pt x="388" y="1312"/>
                    </a:moveTo>
                    <a:cubicBezTo>
                      <a:pt x="362" y="1312"/>
                      <a:pt x="340" y="1291"/>
                      <a:pt x="340" y="1265"/>
                    </a:cubicBezTo>
                    <a:cubicBezTo>
                      <a:pt x="340" y="1259"/>
                      <a:pt x="341" y="1254"/>
                      <a:pt x="343" y="1249"/>
                    </a:cubicBezTo>
                    <a:cubicBezTo>
                      <a:pt x="278" y="1249"/>
                      <a:pt x="278" y="1249"/>
                      <a:pt x="278" y="1249"/>
                    </a:cubicBezTo>
                    <a:cubicBezTo>
                      <a:pt x="250" y="1249"/>
                      <a:pt x="228" y="1226"/>
                      <a:pt x="228" y="1199"/>
                    </a:cubicBezTo>
                    <a:cubicBezTo>
                      <a:pt x="228" y="1186"/>
                      <a:pt x="233" y="1173"/>
                      <a:pt x="241" y="1164"/>
                    </a:cubicBezTo>
                    <a:cubicBezTo>
                      <a:pt x="228" y="1156"/>
                      <a:pt x="219" y="1140"/>
                      <a:pt x="219" y="1121"/>
                    </a:cubicBezTo>
                    <a:cubicBezTo>
                      <a:pt x="219" y="1108"/>
                      <a:pt x="223" y="1095"/>
                      <a:pt x="232" y="1086"/>
                    </a:cubicBezTo>
                    <a:cubicBezTo>
                      <a:pt x="210" y="1073"/>
                      <a:pt x="196" y="1049"/>
                      <a:pt x="196" y="1022"/>
                    </a:cubicBezTo>
                    <a:cubicBezTo>
                      <a:pt x="196" y="982"/>
                      <a:pt x="196" y="982"/>
                      <a:pt x="196" y="982"/>
                    </a:cubicBezTo>
                    <a:cubicBezTo>
                      <a:pt x="196" y="982"/>
                      <a:pt x="196" y="982"/>
                      <a:pt x="196" y="982"/>
                    </a:cubicBezTo>
                    <a:cubicBezTo>
                      <a:pt x="196" y="976"/>
                      <a:pt x="196" y="976"/>
                      <a:pt x="196" y="976"/>
                    </a:cubicBezTo>
                    <a:cubicBezTo>
                      <a:pt x="196" y="966"/>
                      <a:pt x="196" y="957"/>
                      <a:pt x="196" y="947"/>
                    </a:cubicBezTo>
                    <a:cubicBezTo>
                      <a:pt x="197" y="940"/>
                      <a:pt x="197" y="940"/>
                      <a:pt x="197" y="940"/>
                    </a:cubicBezTo>
                    <a:cubicBezTo>
                      <a:pt x="197" y="917"/>
                      <a:pt x="197" y="917"/>
                      <a:pt x="197" y="917"/>
                    </a:cubicBezTo>
                    <a:cubicBezTo>
                      <a:pt x="196" y="897"/>
                      <a:pt x="194" y="871"/>
                      <a:pt x="180" y="849"/>
                    </a:cubicBezTo>
                    <a:cubicBezTo>
                      <a:pt x="166" y="824"/>
                      <a:pt x="148" y="802"/>
                      <a:pt x="129" y="779"/>
                    </a:cubicBezTo>
                    <a:cubicBezTo>
                      <a:pt x="69" y="706"/>
                      <a:pt x="0" y="623"/>
                      <a:pt x="0" y="419"/>
                    </a:cubicBezTo>
                    <a:cubicBezTo>
                      <a:pt x="0" y="188"/>
                      <a:pt x="188" y="0"/>
                      <a:pt x="419" y="0"/>
                    </a:cubicBezTo>
                    <a:cubicBezTo>
                      <a:pt x="423" y="0"/>
                      <a:pt x="423" y="0"/>
                      <a:pt x="423" y="0"/>
                    </a:cubicBezTo>
                    <a:cubicBezTo>
                      <a:pt x="654" y="0"/>
                      <a:pt x="842" y="188"/>
                      <a:pt x="842" y="419"/>
                    </a:cubicBezTo>
                    <a:cubicBezTo>
                      <a:pt x="842" y="623"/>
                      <a:pt x="773" y="706"/>
                      <a:pt x="713" y="779"/>
                    </a:cubicBezTo>
                    <a:cubicBezTo>
                      <a:pt x="694" y="802"/>
                      <a:pt x="676" y="824"/>
                      <a:pt x="662" y="849"/>
                    </a:cubicBezTo>
                    <a:cubicBezTo>
                      <a:pt x="653" y="863"/>
                      <a:pt x="649" y="879"/>
                      <a:pt x="647" y="899"/>
                    </a:cubicBezTo>
                    <a:cubicBezTo>
                      <a:pt x="646" y="1023"/>
                      <a:pt x="646" y="1023"/>
                      <a:pt x="646" y="1023"/>
                    </a:cubicBezTo>
                    <a:cubicBezTo>
                      <a:pt x="646" y="1049"/>
                      <a:pt x="632" y="1073"/>
                      <a:pt x="610" y="1086"/>
                    </a:cubicBezTo>
                    <a:cubicBezTo>
                      <a:pt x="619" y="1095"/>
                      <a:pt x="623" y="1108"/>
                      <a:pt x="623" y="1121"/>
                    </a:cubicBezTo>
                    <a:cubicBezTo>
                      <a:pt x="623" y="1140"/>
                      <a:pt x="614" y="1156"/>
                      <a:pt x="601" y="1164"/>
                    </a:cubicBezTo>
                    <a:cubicBezTo>
                      <a:pt x="609" y="1173"/>
                      <a:pt x="614" y="1186"/>
                      <a:pt x="614" y="1199"/>
                    </a:cubicBezTo>
                    <a:cubicBezTo>
                      <a:pt x="614" y="1226"/>
                      <a:pt x="592" y="1249"/>
                      <a:pt x="564" y="1249"/>
                    </a:cubicBezTo>
                    <a:cubicBezTo>
                      <a:pt x="499" y="1249"/>
                      <a:pt x="499" y="1249"/>
                      <a:pt x="499" y="1249"/>
                    </a:cubicBezTo>
                    <a:cubicBezTo>
                      <a:pt x="501" y="1254"/>
                      <a:pt x="502" y="1259"/>
                      <a:pt x="502" y="1265"/>
                    </a:cubicBezTo>
                    <a:cubicBezTo>
                      <a:pt x="502" y="1291"/>
                      <a:pt x="480" y="1312"/>
                      <a:pt x="455" y="1312"/>
                    </a:cubicBezTo>
                    <a:lnTo>
                      <a:pt x="388" y="13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iṥľíḋe">
                <a:extLst>
                  <a:ext uri="{FF2B5EF4-FFF2-40B4-BE49-F238E27FC236}">
                    <a16:creationId xmlns:a16="http://schemas.microsoft.com/office/drawing/2014/main" id="{F089003E-82D8-4219-85C1-BFF811415653}"/>
                  </a:ext>
                </a:extLst>
              </p:cNvPr>
              <p:cNvSpPr/>
              <p:nvPr/>
            </p:nvSpPr>
            <p:spPr bwMode="auto">
              <a:xfrm>
                <a:off x="4481513" y="4523185"/>
                <a:ext cx="175022" cy="48815"/>
              </a:xfrm>
              <a:custGeom>
                <a:avLst/>
                <a:gdLst>
                  <a:gd name="T0" fmla="*/ 2147483646 w 93"/>
                  <a:gd name="T1" fmla="*/ 2147483646 h 26"/>
                  <a:gd name="T2" fmla="*/ 0 w 93"/>
                  <a:gd name="T3" fmla="*/ 2147483646 h 26"/>
                  <a:gd name="T4" fmla="*/ 2147483646 w 93"/>
                  <a:gd name="T5" fmla="*/ 0 h 26"/>
                  <a:gd name="T6" fmla="*/ 2147483646 w 93"/>
                  <a:gd name="T7" fmla="*/ 0 h 26"/>
                  <a:gd name="T8" fmla="*/ 2147483646 w 93"/>
                  <a:gd name="T9" fmla="*/ 2147483646 h 26"/>
                  <a:gd name="T10" fmla="*/ 2147483646 w 93"/>
                  <a:gd name="T11" fmla="*/ 2147483646 h 26"/>
                  <a:gd name="T12" fmla="*/ 2147483646 w 93"/>
                  <a:gd name="T13" fmla="*/ 214748364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" h="26">
                    <a:moveTo>
                      <a:pt x="13" y="26"/>
                    </a:move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0"/>
                      <a:pt x="93" y="6"/>
                      <a:pt x="93" y="13"/>
                    </a:cubicBezTo>
                    <a:cubicBezTo>
                      <a:pt x="93" y="20"/>
                      <a:pt x="87" y="26"/>
                      <a:pt x="80" y="26"/>
                    </a:cubicBezTo>
                    <a:lnTo>
                      <a:pt x="13" y="2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2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îṩḻiḋé">
                <a:extLst>
                  <a:ext uri="{FF2B5EF4-FFF2-40B4-BE49-F238E27FC236}">
                    <a16:creationId xmlns:a16="http://schemas.microsoft.com/office/drawing/2014/main" id="{A51BA2D1-6D14-4F0B-B8FE-F70411160BA0}"/>
                  </a:ext>
                </a:extLst>
              </p:cNvPr>
              <p:cNvSpPr/>
              <p:nvPr/>
            </p:nvSpPr>
            <p:spPr bwMode="auto">
              <a:xfrm>
                <a:off x="4267201" y="4391025"/>
                <a:ext cx="602456" cy="61913"/>
              </a:xfrm>
              <a:custGeom>
                <a:avLst/>
                <a:gdLst>
                  <a:gd name="T0" fmla="*/ 2147483646 w 318"/>
                  <a:gd name="T1" fmla="*/ 2147483646 h 33"/>
                  <a:gd name="T2" fmla="*/ 0 w 318"/>
                  <a:gd name="T3" fmla="*/ 2147483646 h 33"/>
                  <a:gd name="T4" fmla="*/ 2147483646 w 318"/>
                  <a:gd name="T5" fmla="*/ 0 h 33"/>
                  <a:gd name="T6" fmla="*/ 2147483646 w 318"/>
                  <a:gd name="T7" fmla="*/ 0 h 33"/>
                  <a:gd name="T8" fmla="*/ 2147483646 w 318"/>
                  <a:gd name="T9" fmla="*/ 2147483646 h 33"/>
                  <a:gd name="T10" fmla="*/ 2147483646 w 318"/>
                  <a:gd name="T11" fmla="*/ 2147483646 h 33"/>
                  <a:gd name="T12" fmla="*/ 2147483646 w 318"/>
                  <a:gd name="T13" fmla="*/ 2147483646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8" h="33">
                    <a:moveTo>
                      <a:pt x="16" y="33"/>
                    </a:moveTo>
                    <a:cubicBezTo>
                      <a:pt x="7" y="33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11" y="0"/>
                      <a:pt x="318" y="7"/>
                      <a:pt x="318" y="16"/>
                    </a:cubicBezTo>
                    <a:cubicBezTo>
                      <a:pt x="318" y="25"/>
                      <a:pt x="311" y="33"/>
                      <a:pt x="302" y="33"/>
                    </a:cubicBezTo>
                    <a:lnTo>
                      <a:pt x="16" y="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2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ïśļiḋe">
                <a:extLst>
                  <a:ext uri="{FF2B5EF4-FFF2-40B4-BE49-F238E27FC236}">
                    <a16:creationId xmlns:a16="http://schemas.microsoft.com/office/drawing/2014/main" id="{1E36056F-BC23-4919-B3A5-460727696302}"/>
                  </a:ext>
                </a:extLst>
              </p:cNvPr>
              <p:cNvSpPr/>
              <p:nvPr/>
            </p:nvSpPr>
            <p:spPr bwMode="auto">
              <a:xfrm>
                <a:off x="4248150" y="4232672"/>
                <a:ext cx="628650" cy="64294"/>
              </a:xfrm>
              <a:custGeom>
                <a:avLst/>
                <a:gdLst>
                  <a:gd name="T0" fmla="*/ 2147483646 w 332"/>
                  <a:gd name="T1" fmla="*/ 2147483646 h 34"/>
                  <a:gd name="T2" fmla="*/ 0 w 332"/>
                  <a:gd name="T3" fmla="*/ 2147483646 h 34"/>
                  <a:gd name="T4" fmla="*/ 2147483646 w 332"/>
                  <a:gd name="T5" fmla="*/ 0 h 34"/>
                  <a:gd name="T6" fmla="*/ 2147483646 w 332"/>
                  <a:gd name="T7" fmla="*/ 0 h 34"/>
                  <a:gd name="T8" fmla="*/ 2147483646 w 332"/>
                  <a:gd name="T9" fmla="*/ 2147483646 h 34"/>
                  <a:gd name="T10" fmla="*/ 2147483646 w 332"/>
                  <a:gd name="T11" fmla="*/ 2147483646 h 34"/>
                  <a:gd name="T12" fmla="*/ 2147483646 w 332"/>
                  <a:gd name="T13" fmla="*/ 2147483646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2" h="34">
                    <a:moveTo>
                      <a:pt x="17" y="34"/>
                    </a:moveTo>
                    <a:cubicBezTo>
                      <a:pt x="8" y="34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4" y="0"/>
                      <a:pt x="332" y="7"/>
                      <a:pt x="332" y="17"/>
                    </a:cubicBezTo>
                    <a:cubicBezTo>
                      <a:pt x="332" y="26"/>
                      <a:pt x="324" y="34"/>
                      <a:pt x="315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2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íšľîḍé">
                <a:extLst>
                  <a:ext uri="{FF2B5EF4-FFF2-40B4-BE49-F238E27FC236}">
                    <a16:creationId xmlns:a16="http://schemas.microsoft.com/office/drawing/2014/main" id="{942EE22D-753A-44F2-9507-3BF92B7C96B8}"/>
                  </a:ext>
                </a:extLst>
              </p:cNvPr>
              <p:cNvSpPr/>
              <p:nvPr/>
            </p:nvSpPr>
            <p:spPr bwMode="auto">
              <a:xfrm>
                <a:off x="4202907" y="3823097"/>
                <a:ext cx="731044" cy="329803"/>
              </a:xfrm>
              <a:custGeom>
                <a:avLst/>
                <a:gdLst>
                  <a:gd name="T0" fmla="*/ 2147483646 w 386"/>
                  <a:gd name="T1" fmla="*/ 2147483646 h 174"/>
                  <a:gd name="T2" fmla="*/ 2147483646 w 386"/>
                  <a:gd name="T3" fmla="*/ 2147483646 h 174"/>
                  <a:gd name="T4" fmla="*/ 2147483646 w 386"/>
                  <a:gd name="T5" fmla="*/ 2147483646 h 174"/>
                  <a:gd name="T6" fmla="*/ 2147483646 w 386"/>
                  <a:gd name="T7" fmla="*/ 2147483646 h 174"/>
                  <a:gd name="T8" fmla="*/ 2147483646 w 386"/>
                  <a:gd name="T9" fmla="*/ 2147483646 h 174"/>
                  <a:gd name="T10" fmla="*/ 2147483646 w 386"/>
                  <a:gd name="T11" fmla="*/ 2147483646 h 174"/>
                  <a:gd name="T12" fmla="*/ 2147483646 w 386"/>
                  <a:gd name="T13" fmla="*/ 2147483646 h 174"/>
                  <a:gd name="T14" fmla="*/ 2147483646 w 386"/>
                  <a:gd name="T15" fmla="*/ 2147483646 h 174"/>
                  <a:gd name="T16" fmla="*/ 2147483646 w 386"/>
                  <a:gd name="T17" fmla="*/ 2147483646 h 174"/>
                  <a:gd name="T18" fmla="*/ 2147483646 w 386"/>
                  <a:gd name="T19" fmla="*/ 2147483646 h 174"/>
                  <a:gd name="T20" fmla="*/ 2147483646 w 386"/>
                  <a:gd name="T21" fmla="*/ 2147483646 h 174"/>
                  <a:gd name="T22" fmla="*/ 2147483646 w 386"/>
                  <a:gd name="T23" fmla="*/ 0 h 174"/>
                  <a:gd name="T24" fmla="*/ 0 w 386"/>
                  <a:gd name="T25" fmla="*/ 0 h 174"/>
                  <a:gd name="T26" fmla="*/ 2147483646 w 386"/>
                  <a:gd name="T27" fmla="*/ 2147483646 h 1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86" h="174">
                    <a:moveTo>
                      <a:pt x="3" y="30"/>
                    </a:moveTo>
                    <a:cubicBezTo>
                      <a:pt x="3" y="30"/>
                      <a:pt x="3" y="30"/>
                      <a:pt x="3" y="30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2" y="62"/>
                      <a:pt x="2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53"/>
                      <a:pt x="12" y="168"/>
                      <a:pt x="27" y="174"/>
                    </a:cubicBezTo>
                    <a:cubicBezTo>
                      <a:pt x="34" y="173"/>
                      <a:pt x="359" y="174"/>
                      <a:pt x="359" y="174"/>
                    </a:cubicBezTo>
                    <a:cubicBezTo>
                      <a:pt x="374" y="168"/>
                      <a:pt x="384" y="153"/>
                      <a:pt x="384" y="136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6"/>
                      <a:pt x="385" y="3"/>
                      <a:pt x="38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1"/>
                      <a:pt x="2" y="21"/>
                      <a:pt x="3" y="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ṧļîďé">
                <a:extLst>
                  <a:ext uri="{FF2B5EF4-FFF2-40B4-BE49-F238E27FC236}">
                    <a16:creationId xmlns:a16="http://schemas.microsoft.com/office/drawing/2014/main" id="{24F60FD2-ACA8-4839-BB4E-E46C4177EB94}"/>
                  </a:ext>
                </a:extLst>
              </p:cNvPr>
              <p:cNvSpPr/>
              <p:nvPr/>
            </p:nvSpPr>
            <p:spPr bwMode="auto">
              <a:xfrm>
                <a:off x="3837385" y="2209800"/>
                <a:ext cx="1464469" cy="1539479"/>
              </a:xfrm>
              <a:custGeom>
                <a:avLst/>
                <a:gdLst>
                  <a:gd name="T0" fmla="*/ 2147483646 w 773"/>
                  <a:gd name="T1" fmla="*/ 2147483646 h 813"/>
                  <a:gd name="T2" fmla="*/ 2147483646 w 773"/>
                  <a:gd name="T3" fmla="*/ 2147483646 h 813"/>
                  <a:gd name="T4" fmla="*/ 2147483646 w 773"/>
                  <a:gd name="T5" fmla="*/ 2147483646 h 813"/>
                  <a:gd name="T6" fmla="*/ 2147483646 w 773"/>
                  <a:gd name="T7" fmla="*/ 0 h 813"/>
                  <a:gd name="T8" fmla="*/ 2147483646 w 773"/>
                  <a:gd name="T9" fmla="*/ 0 h 813"/>
                  <a:gd name="T10" fmla="*/ 0 w 773"/>
                  <a:gd name="T11" fmla="*/ 2147483646 h 813"/>
                  <a:gd name="T12" fmla="*/ 2147483646 w 773"/>
                  <a:gd name="T13" fmla="*/ 2147483646 h 813"/>
                  <a:gd name="T14" fmla="*/ 2147483646 w 773"/>
                  <a:gd name="T15" fmla="*/ 2147483646 h 813"/>
                  <a:gd name="T16" fmla="*/ 2147483646 w 773"/>
                  <a:gd name="T17" fmla="*/ 2147483646 h 813"/>
                  <a:gd name="T18" fmla="*/ 2147483646 w 773"/>
                  <a:gd name="T19" fmla="*/ 2147483646 h 813"/>
                  <a:gd name="T20" fmla="*/ 2147483646 w 773"/>
                  <a:gd name="T21" fmla="*/ 2147483646 h 8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73" h="813">
                    <a:moveTo>
                      <a:pt x="597" y="797"/>
                    </a:moveTo>
                    <a:cubicBezTo>
                      <a:pt x="613" y="771"/>
                      <a:pt x="632" y="748"/>
                      <a:pt x="652" y="723"/>
                    </a:cubicBezTo>
                    <a:cubicBezTo>
                      <a:pt x="709" y="655"/>
                      <a:pt x="773" y="577"/>
                      <a:pt x="773" y="385"/>
                    </a:cubicBezTo>
                    <a:cubicBezTo>
                      <a:pt x="773" y="173"/>
                      <a:pt x="600" y="0"/>
                      <a:pt x="388" y="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172" y="0"/>
                      <a:pt x="0" y="173"/>
                      <a:pt x="0" y="385"/>
                    </a:cubicBezTo>
                    <a:cubicBezTo>
                      <a:pt x="0" y="577"/>
                      <a:pt x="64" y="655"/>
                      <a:pt x="120" y="723"/>
                    </a:cubicBezTo>
                    <a:cubicBezTo>
                      <a:pt x="140" y="748"/>
                      <a:pt x="159" y="771"/>
                      <a:pt x="175" y="797"/>
                    </a:cubicBezTo>
                    <a:cubicBezTo>
                      <a:pt x="178" y="803"/>
                      <a:pt x="180" y="808"/>
                      <a:pt x="183" y="813"/>
                    </a:cubicBezTo>
                    <a:cubicBezTo>
                      <a:pt x="589" y="813"/>
                      <a:pt x="589" y="813"/>
                      <a:pt x="589" y="813"/>
                    </a:cubicBezTo>
                    <a:cubicBezTo>
                      <a:pt x="592" y="808"/>
                      <a:pt x="594" y="802"/>
                      <a:pt x="597" y="7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îśľïḑe">
              <a:extLst>
                <a:ext uri="{FF2B5EF4-FFF2-40B4-BE49-F238E27FC236}">
                  <a16:creationId xmlns:a16="http://schemas.microsoft.com/office/drawing/2014/main" id="{C144E99B-FE89-4A61-923E-5655A3CE0002}"/>
                </a:ext>
              </a:extLst>
            </p:cNvPr>
            <p:cNvGrpSpPr/>
            <p:nvPr/>
          </p:nvGrpSpPr>
          <p:grpSpPr>
            <a:xfrm>
              <a:off x="3709408" y="2116302"/>
              <a:ext cx="4771595" cy="2569997"/>
              <a:chOff x="3258303" y="1873336"/>
              <a:chExt cx="5673806" cy="3055931"/>
            </a:xfrm>
          </p:grpSpPr>
          <p:sp>
            <p:nvSpPr>
              <p:cNvPr id="25" name="íŝḻîḑè">
                <a:extLst>
                  <a:ext uri="{FF2B5EF4-FFF2-40B4-BE49-F238E27FC236}">
                    <a16:creationId xmlns:a16="http://schemas.microsoft.com/office/drawing/2014/main" id="{0A5E8127-6811-4D53-B372-0037DF9D4D7D}"/>
                  </a:ext>
                </a:extLst>
              </p:cNvPr>
              <p:cNvSpPr/>
              <p:nvPr/>
            </p:nvSpPr>
            <p:spPr bwMode="auto">
              <a:xfrm>
                <a:off x="3258303" y="4164267"/>
                <a:ext cx="765000" cy="765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ïSļiḓè">
                <a:extLst>
                  <a:ext uri="{FF2B5EF4-FFF2-40B4-BE49-F238E27FC236}">
                    <a16:creationId xmlns:a16="http://schemas.microsoft.com/office/drawing/2014/main" id="{5CEF321C-CD11-4F2C-B728-74FCB64FB691}"/>
                  </a:ext>
                </a:extLst>
              </p:cNvPr>
              <p:cNvSpPr/>
              <p:nvPr/>
            </p:nvSpPr>
            <p:spPr bwMode="auto">
              <a:xfrm>
                <a:off x="3412370" y="4318680"/>
                <a:ext cx="456866" cy="456174"/>
              </a:xfrm>
              <a:custGeom>
                <a:avLst/>
                <a:gdLst>
                  <a:gd name="connsiteX0" fmla="*/ 169739 w 605522"/>
                  <a:gd name="connsiteY0" fmla="*/ 214306 h 604605"/>
                  <a:gd name="connsiteX1" fmla="*/ 184976 w 605522"/>
                  <a:gd name="connsiteY1" fmla="*/ 216005 h 604605"/>
                  <a:gd name="connsiteX2" fmla="*/ 287155 w 605522"/>
                  <a:gd name="connsiteY2" fmla="*/ 272658 h 604605"/>
                  <a:gd name="connsiteX3" fmla="*/ 302691 w 605522"/>
                  <a:gd name="connsiteY3" fmla="*/ 268841 h 604605"/>
                  <a:gd name="connsiteX4" fmla="*/ 318346 w 605522"/>
                  <a:gd name="connsiteY4" fmla="*/ 272658 h 604605"/>
                  <a:gd name="connsiteX5" fmla="*/ 420524 w 605522"/>
                  <a:gd name="connsiteY5" fmla="*/ 216005 h 604605"/>
                  <a:gd name="connsiteX6" fmla="*/ 447652 w 605522"/>
                  <a:gd name="connsiteY6" fmla="*/ 223877 h 604605"/>
                  <a:gd name="connsiteX7" fmla="*/ 439884 w 605522"/>
                  <a:gd name="connsiteY7" fmla="*/ 250951 h 604605"/>
                  <a:gd name="connsiteX8" fmla="*/ 335674 w 605522"/>
                  <a:gd name="connsiteY8" fmla="*/ 308677 h 604605"/>
                  <a:gd name="connsiteX9" fmla="*/ 302691 w 605522"/>
                  <a:gd name="connsiteY9" fmla="*/ 335751 h 604605"/>
                  <a:gd name="connsiteX10" fmla="*/ 269826 w 605522"/>
                  <a:gd name="connsiteY10" fmla="*/ 308677 h 604605"/>
                  <a:gd name="connsiteX11" fmla="*/ 165497 w 605522"/>
                  <a:gd name="connsiteY11" fmla="*/ 250951 h 604605"/>
                  <a:gd name="connsiteX12" fmla="*/ 157729 w 605522"/>
                  <a:gd name="connsiteY12" fmla="*/ 223877 h 604605"/>
                  <a:gd name="connsiteX13" fmla="*/ 169739 w 605522"/>
                  <a:gd name="connsiteY13" fmla="*/ 214306 h 604605"/>
                  <a:gd name="connsiteX14" fmla="*/ 286807 w 605522"/>
                  <a:gd name="connsiteY14" fmla="*/ 64195 h 604605"/>
                  <a:gd name="connsiteX15" fmla="*/ 190010 w 605522"/>
                  <a:gd name="connsiteY15" fmla="*/ 91878 h 604605"/>
                  <a:gd name="connsiteX16" fmla="*/ 203036 w 605522"/>
                  <a:gd name="connsiteY16" fmla="*/ 114311 h 604605"/>
                  <a:gd name="connsiteX17" fmla="*/ 203872 w 605522"/>
                  <a:gd name="connsiteY17" fmla="*/ 120754 h 604605"/>
                  <a:gd name="connsiteX18" fmla="*/ 200048 w 605522"/>
                  <a:gd name="connsiteY18" fmla="*/ 125885 h 604605"/>
                  <a:gd name="connsiteX19" fmla="*/ 191564 w 605522"/>
                  <a:gd name="connsiteY19" fmla="*/ 125885 h 604605"/>
                  <a:gd name="connsiteX20" fmla="*/ 188456 w 605522"/>
                  <a:gd name="connsiteY20" fmla="*/ 122782 h 604605"/>
                  <a:gd name="connsiteX21" fmla="*/ 175431 w 605522"/>
                  <a:gd name="connsiteY21" fmla="*/ 100469 h 604605"/>
                  <a:gd name="connsiteX22" fmla="*/ 104207 w 605522"/>
                  <a:gd name="connsiteY22" fmla="*/ 169557 h 604605"/>
                  <a:gd name="connsiteX23" fmla="*/ 131692 w 605522"/>
                  <a:gd name="connsiteY23" fmla="*/ 185307 h 604605"/>
                  <a:gd name="connsiteX24" fmla="*/ 137428 w 605522"/>
                  <a:gd name="connsiteY24" fmla="*/ 207024 h 604605"/>
                  <a:gd name="connsiteX25" fmla="*/ 123686 w 605522"/>
                  <a:gd name="connsiteY25" fmla="*/ 215018 h 604605"/>
                  <a:gd name="connsiteX26" fmla="*/ 115679 w 605522"/>
                  <a:gd name="connsiteY26" fmla="*/ 212871 h 604605"/>
                  <a:gd name="connsiteX27" fmla="*/ 88313 w 605522"/>
                  <a:gd name="connsiteY27" fmla="*/ 197001 h 604605"/>
                  <a:gd name="connsiteX28" fmla="*/ 63815 w 605522"/>
                  <a:gd name="connsiteY28" fmla="*/ 294606 h 604605"/>
                  <a:gd name="connsiteX29" fmla="*/ 89866 w 605522"/>
                  <a:gd name="connsiteY29" fmla="*/ 294487 h 604605"/>
                  <a:gd name="connsiteX30" fmla="*/ 98351 w 605522"/>
                  <a:gd name="connsiteY30" fmla="*/ 302959 h 604605"/>
                  <a:gd name="connsiteX31" fmla="*/ 95841 w 605522"/>
                  <a:gd name="connsiteY31" fmla="*/ 308925 h 604605"/>
                  <a:gd name="connsiteX32" fmla="*/ 89986 w 605522"/>
                  <a:gd name="connsiteY32" fmla="*/ 311311 h 604605"/>
                  <a:gd name="connsiteX33" fmla="*/ 63934 w 605522"/>
                  <a:gd name="connsiteY33" fmla="*/ 311431 h 604605"/>
                  <a:gd name="connsiteX34" fmla="*/ 88313 w 605522"/>
                  <a:gd name="connsiteY34" fmla="*/ 407604 h 604605"/>
                  <a:gd name="connsiteX35" fmla="*/ 115679 w 605522"/>
                  <a:gd name="connsiteY35" fmla="*/ 391734 h 604605"/>
                  <a:gd name="connsiteX36" fmla="*/ 137428 w 605522"/>
                  <a:gd name="connsiteY36" fmla="*/ 397581 h 604605"/>
                  <a:gd name="connsiteX37" fmla="*/ 131692 w 605522"/>
                  <a:gd name="connsiteY37" fmla="*/ 419298 h 604605"/>
                  <a:gd name="connsiteX38" fmla="*/ 104207 w 605522"/>
                  <a:gd name="connsiteY38" fmla="*/ 435048 h 604605"/>
                  <a:gd name="connsiteX39" fmla="*/ 176626 w 605522"/>
                  <a:gd name="connsiteY39" fmla="*/ 504971 h 604605"/>
                  <a:gd name="connsiteX40" fmla="*/ 189532 w 605522"/>
                  <a:gd name="connsiteY40" fmla="*/ 482419 h 604605"/>
                  <a:gd name="connsiteX41" fmla="*/ 196941 w 605522"/>
                  <a:gd name="connsiteY41" fmla="*/ 478243 h 604605"/>
                  <a:gd name="connsiteX42" fmla="*/ 201124 w 605522"/>
                  <a:gd name="connsiteY42" fmla="*/ 479317 h 604605"/>
                  <a:gd name="connsiteX43" fmla="*/ 205067 w 605522"/>
                  <a:gd name="connsiteY43" fmla="*/ 484448 h 604605"/>
                  <a:gd name="connsiteX44" fmla="*/ 204231 w 605522"/>
                  <a:gd name="connsiteY44" fmla="*/ 490772 h 604605"/>
                  <a:gd name="connsiteX45" fmla="*/ 191325 w 605522"/>
                  <a:gd name="connsiteY45" fmla="*/ 513324 h 604605"/>
                  <a:gd name="connsiteX46" fmla="*/ 286807 w 605522"/>
                  <a:gd name="connsiteY46" fmla="*/ 540410 h 604605"/>
                  <a:gd name="connsiteX47" fmla="*/ 286807 w 605522"/>
                  <a:gd name="connsiteY47" fmla="*/ 508789 h 604605"/>
                  <a:gd name="connsiteX48" fmla="*/ 302701 w 605522"/>
                  <a:gd name="connsiteY48" fmla="*/ 492800 h 604605"/>
                  <a:gd name="connsiteX49" fmla="*/ 318715 w 605522"/>
                  <a:gd name="connsiteY49" fmla="*/ 508789 h 604605"/>
                  <a:gd name="connsiteX50" fmla="*/ 318715 w 605522"/>
                  <a:gd name="connsiteY50" fmla="*/ 540410 h 604605"/>
                  <a:gd name="connsiteX51" fmla="*/ 415512 w 605522"/>
                  <a:gd name="connsiteY51" fmla="*/ 512608 h 604605"/>
                  <a:gd name="connsiteX52" fmla="*/ 402367 w 605522"/>
                  <a:gd name="connsiteY52" fmla="*/ 490175 h 604605"/>
                  <a:gd name="connsiteX53" fmla="*/ 401530 w 605522"/>
                  <a:gd name="connsiteY53" fmla="*/ 483851 h 604605"/>
                  <a:gd name="connsiteX54" fmla="*/ 405474 w 605522"/>
                  <a:gd name="connsiteY54" fmla="*/ 478720 h 604605"/>
                  <a:gd name="connsiteX55" fmla="*/ 409657 w 605522"/>
                  <a:gd name="connsiteY55" fmla="*/ 477527 h 604605"/>
                  <a:gd name="connsiteX56" fmla="*/ 416946 w 605522"/>
                  <a:gd name="connsiteY56" fmla="*/ 481703 h 604605"/>
                  <a:gd name="connsiteX57" fmla="*/ 430092 w 605522"/>
                  <a:gd name="connsiteY57" fmla="*/ 504136 h 604605"/>
                  <a:gd name="connsiteX58" fmla="*/ 501196 w 605522"/>
                  <a:gd name="connsiteY58" fmla="*/ 435048 h 604605"/>
                  <a:gd name="connsiteX59" fmla="*/ 473830 w 605522"/>
                  <a:gd name="connsiteY59" fmla="*/ 419298 h 604605"/>
                  <a:gd name="connsiteX60" fmla="*/ 467974 w 605522"/>
                  <a:gd name="connsiteY60" fmla="*/ 397581 h 604605"/>
                  <a:gd name="connsiteX61" fmla="*/ 489724 w 605522"/>
                  <a:gd name="connsiteY61" fmla="*/ 391734 h 604605"/>
                  <a:gd name="connsiteX62" fmla="*/ 517209 w 605522"/>
                  <a:gd name="connsiteY62" fmla="*/ 407485 h 604605"/>
                  <a:gd name="connsiteX63" fmla="*/ 541588 w 605522"/>
                  <a:gd name="connsiteY63" fmla="*/ 309999 h 604605"/>
                  <a:gd name="connsiteX64" fmla="*/ 515536 w 605522"/>
                  <a:gd name="connsiteY64" fmla="*/ 309999 h 604605"/>
                  <a:gd name="connsiteX65" fmla="*/ 511354 w 605522"/>
                  <a:gd name="connsiteY65" fmla="*/ 308925 h 604605"/>
                  <a:gd name="connsiteX66" fmla="*/ 507171 w 605522"/>
                  <a:gd name="connsiteY66" fmla="*/ 301646 h 604605"/>
                  <a:gd name="connsiteX67" fmla="*/ 509561 w 605522"/>
                  <a:gd name="connsiteY67" fmla="*/ 295680 h 604605"/>
                  <a:gd name="connsiteX68" fmla="*/ 515536 w 605522"/>
                  <a:gd name="connsiteY68" fmla="*/ 293174 h 604605"/>
                  <a:gd name="connsiteX69" fmla="*/ 541588 w 605522"/>
                  <a:gd name="connsiteY69" fmla="*/ 293174 h 604605"/>
                  <a:gd name="connsiteX70" fmla="*/ 517209 w 605522"/>
                  <a:gd name="connsiteY70" fmla="*/ 197001 h 604605"/>
                  <a:gd name="connsiteX71" fmla="*/ 489724 w 605522"/>
                  <a:gd name="connsiteY71" fmla="*/ 212871 h 604605"/>
                  <a:gd name="connsiteX72" fmla="*/ 481836 w 605522"/>
                  <a:gd name="connsiteY72" fmla="*/ 215018 h 604605"/>
                  <a:gd name="connsiteX73" fmla="*/ 467974 w 605522"/>
                  <a:gd name="connsiteY73" fmla="*/ 207024 h 604605"/>
                  <a:gd name="connsiteX74" fmla="*/ 473830 w 605522"/>
                  <a:gd name="connsiteY74" fmla="*/ 185307 h 604605"/>
                  <a:gd name="connsiteX75" fmla="*/ 501196 w 605522"/>
                  <a:gd name="connsiteY75" fmla="*/ 169437 h 604605"/>
                  <a:gd name="connsiteX76" fmla="*/ 428777 w 605522"/>
                  <a:gd name="connsiteY76" fmla="*/ 99634 h 604605"/>
                  <a:gd name="connsiteX77" fmla="*/ 415871 w 605522"/>
                  <a:gd name="connsiteY77" fmla="*/ 122066 h 604605"/>
                  <a:gd name="connsiteX78" fmla="*/ 408581 w 605522"/>
                  <a:gd name="connsiteY78" fmla="*/ 126362 h 604605"/>
                  <a:gd name="connsiteX79" fmla="*/ 404398 w 605522"/>
                  <a:gd name="connsiteY79" fmla="*/ 125288 h 604605"/>
                  <a:gd name="connsiteX80" fmla="*/ 401291 w 605522"/>
                  <a:gd name="connsiteY80" fmla="*/ 113714 h 604605"/>
                  <a:gd name="connsiteX81" fmla="*/ 414198 w 605522"/>
                  <a:gd name="connsiteY81" fmla="*/ 91281 h 604605"/>
                  <a:gd name="connsiteX82" fmla="*/ 318715 w 605522"/>
                  <a:gd name="connsiteY82" fmla="*/ 64195 h 604605"/>
                  <a:gd name="connsiteX83" fmla="*/ 318715 w 605522"/>
                  <a:gd name="connsiteY83" fmla="*/ 95816 h 604605"/>
                  <a:gd name="connsiteX84" fmla="*/ 302701 w 605522"/>
                  <a:gd name="connsiteY84" fmla="*/ 111685 h 604605"/>
                  <a:gd name="connsiteX85" fmla="*/ 286807 w 605522"/>
                  <a:gd name="connsiteY85" fmla="*/ 95816 h 604605"/>
                  <a:gd name="connsiteX86" fmla="*/ 302701 w 605522"/>
                  <a:gd name="connsiteY86" fmla="*/ 0 h 604605"/>
                  <a:gd name="connsiteX87" fmla="*/ 605522 w 605522"/>
                  <a:gd name="connsiteY87" fmla="*/ 302243 h 604605"/>
                  <a:gd name="connsiteX88" fmla="*/ 302701 w 605522"/>
                  <a:gd name="connsiteY88" fmla="*/ 604605 h 604605"/>
                  <a:gd name="connsiteX89" fmla="*/ 0 w 605522"/>
                  <a:gd name="connsiteY89" fmla="*/ 302243 h 604605"/>
                  <a:gd name="connsiteX90" fmla="*/ 302701 w 605522"/>
                  <a:gd name="connsiteY90" fmla="*/ 0 h 60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522" h="604605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ṧļíḑe">
                <a:extLst>
                  <a:ext uri="{FF2B5EF4-FFF2-40B4-BE49-F238E27FC236}">
                    <a16:creationId xmlns:a16="http://schemas.microsoft.com/office/drawing/2014/main" id="{E91220CF-0DFC-489C-AF66-700F21144905}"/>
                  </a:ext>
                </a:extLst>
              </p:cNvPr>
              <p:cNvSpPr/>
              <p:nvPr/>
            </p:nvSpPr>
            <p:spPr bwMode="auto">
              <a:xfrm>
                <a:off x="4092177" y="2544334"/>
                <a:ext cx="765000" cy="765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ïṥľíḍe">
                <a:extLst>
                  <a:ext uri="{FF2B5EF4-FFF2-40B4-BE49-F238E27FC236}">
                    <a16:creationId xmlns:a16="http://schemas.microsoft.com/office/drawing/2014/main" id="{42B4E073-8A57-4911-8BC2-34EFA74C8412}"/>
                  </a:ext>
                </a:extLst>
              </p:cNvPr>
              <p:cNvSpPr/>
              <p:nvPr/>
            </p:nvSpPr>
            <p:spPr bwMode="auto">
              <a:xfrm>
                <a:off x="4246244" y="2698747"/>
                <a:ext cx="456866" cy="456174"/>
              </a:xfrm>
              <a:custGeom>
                <a:avLst/>
                <a:gdLst>
                  <a:gd name="connsiteX0" fmla="*/ 169739 w 605522"/>
                  <a:gd name="connsiteY0" fmla="*/ 214306 h 604605"/>
                  <a:gd name="connsiteX1" fmla="*/ 184976 w 605522"/>
                  <a:gd name="connsiteY1" fmla="*/ 216005 h 604605"/>
                  <a:gd name="connsiteX2" fmla="*/ 287155 w 605522"/>
                  <a:gd name="connsiteY2" fmla="*/ 272658 h 604605"/>
                  <a:gd name="connsiteX3" fmla="*/ 302691 w 605522"/>
                  <a:gd name="connsiteY3" fmla="*/ 268841 h 604605"/>
                  <a:gd name="connsiteX4" fmla="*/ 318346 w 605522"/>
                  <a:gd name="connsiteY4" fmla="*/ 272658 h 604605"/>
                  <a:gd name="connsiteX5" fmla="*/ 420524 w 605522"/>
                  <a:gd name="connsiteY5" fmla="*/ 216005 h 604605"/>
                  <a:gd name="connsiteX6" fmla="*/ 447652 w 605522"/>
                  <a:gd name="connsiteY6" fmla="*/ 223877 h 604605"/>
                  <a:gd name="connsiteX7" fmla="*/ 439884 w 605522"/>
                  <a:gd name="connsiteY7" fmla="*/ 250951 h 604605"/>
                  <a:gd name="connsiteX8" fmla="*/ 335674 w 605522"/>
                  <a:gd name="connsiteY8" fmla="*/ 308677 h 604605"/>
                  <a:gd name="connsiteX9" fmla="*/ 302691 w 605522"/>
                  <a:gd name="connsiteY9" fmla="*/ 335751 h 604605"/>
                  <a:gd name="connsiteX10" fmla="*/ 269826 w 605522"/>
                  <a:gd name="connsiteY10" fmla="*/ 308677 h 604605"/>
                  <a:gd name="connsiteX11" fmla="*/ 165497 w 605522"/>
                  <a:gd name="connsiteY11" fmla="*/ 250951 h 604605"/>
                  <a:gd name="connsiteX12" fmla="*/ 157729 w 605522"/>
                  <a:gd name="connsiteY12" fmla="*/ 223877 h 604605"/>
                  <a:gd name="connsiteX13" fmla="*/ 169739 w 605522"/>
                  <a:gd name="connsiteY13" fmla="*/ 214306 h 604605"/>
                  <a:gd name="connsiteX14" fmla="*/ 286807 w 605522"/>
                  <a:gd name="connsiteY14" fmla="*/ 64195 h 604605"/>
                  <a:gd name="connsiteX15" fmla="*/ 190010 w 605522"/>
                  <a:gd name="connsiteY15" fmla="*/ 91878 h 604605"/>
                  <a:gd name="connsiteX16" fmla="*/ 203036 w 605522"/>
                  <a:gd name="connsiteY16" fmla="*/ 114311 h 604605"/>
                  <a:gd name="connsiteX17" fmla="*/ 203872 w 605522"/>
                  <a:gd name="connsiteY17" fmla="*/ 120754 h 604605"/>
                  <a:gd name="connsiteX18" fmla="*/ 200048 w 605522"/>
                  <a:gd name="connsiteY18" fmla="*/ 125885 h 604605"/>
                  <a:gd name="connsiteX19" fmla="*/ 191564 w 605522"/>
                  <a:gd name="connsiteY19" fmla="*/ 125885 h 604605"/>
                  <a:gd name="connsiteX20" fmla="*/ 188456 w 605522"/>
                  <a:gd name="connsiteY20" fmla="*/ 122782 h 604605"/>
                  <a:gd name="connsiteX21" fmla="*/ 175431 w 605522"/>
                  <a:gd name="connsiteY21" fmla="*/ 100469 h 604605"/>
                  <a:gd name="connsiteX22" fmla="*/ 104207 w 605522"/>
                  <a:gd name="connsiteY22" fmla="*/ 169557 h 604605"/>
                  <a:gd name="connsiteX23" fmla="*/ 131692 w 605522"/>
                  <a:gd name="connsiteY23" fmla="*/ 185307 h 604605"/>
                  <a:gd name="connsiteX24" fmla="*/ 137428 w 605522"/>
                  <a:gd name="connsiteY24" fmla="*/ 207024 h 604605"/>
                  <a:gd name="connsiteX25" fmla="*/ 123686 w 605522"/>
                  <a:gd name="connsiteY25" fmla="*/ 215018 h 604605"/>
                  <a:gd name="connsiteX26" fmla="*/ 115679 w 605522"/>
                  <a:gd name="connsiteY26" fmla="*/ 212871 h 604605"/>
                  <a:gd name="connsiteX27" fmla="*/ 88313 w 605522"/>
                  <a:gd name="connsiteY27" fmla="*/ 197001 h 604605"/>
                  <a:gd name="connsiteX28" fmla="*/ 63815 w 605522"/>
                  <a:gd name="connsiteY28" fmla="*/ 294606 h 604605"/>
                  <a:gd name="connsiteX29" fmla="*/ 89866 w 605522"/>
                  <a:gd name="connsiteY29" fmla="*/ 294487 h 604605"/>
                  <a:gd name="connsiteX30" fmla="*/ 98351 w 605522"/>
                  <a:gd name="connsiteY30" fmla="*/ 302959 h 604605"/>
                  <a:gd name="connsiteX31" fmla="*/ 95841 w 605522"/>
                  <a:gd name="connsiteY31" fmla="*/ 308925 h 604605"/>
                  <a:gd name="connsiteX32" fmla="*/ 89986 w 605522"/>
                  <a:gd name="connsiteY32" fmla="*/ 311311 h 604605"/>
                  <a:gd name="connsiteX33" fmla="*/ 63934 w 605522"/>
                  <a:gd name="connsiteY33" fmla="*/ 311431 h 604605"/>
                  <a:gd name="connsiteX34" fmla="*/ 88313 w 605522"/>
                  <a:gd name="connsiteY34" fmla="*/ 407604 h 604605"/>
                  <a:gd name="connsiteX35" fmla="*/ 115679 w 605522"/>
                  <a:gd name="connsiteY35" fmla="*/ 391734 h 604605"/>
                  <a:gd name="connsiteX36" fmla="*/ 137428 w 605522"/>
                  <a:gd name="connsiteY36" fmla="*/ 397581 h 604605"/>
                  <a:gd name="connsiteX37" fmla="*/ 131692 w 605522"/>
                  <a:gd name="connsiteY37" fmla="*/ 419298 h 604605"/>
                  <a:gd name="connsiteX38" fmla="*/ 104207 w 605522"/>
                  <a:gd name="connsiteY38" fmla="*/ 435048 h 604605"/>
                  <a:gd name="connsiteX39" fmla="*/ 176626 w 605522"/>
                  <a:gd name="connsiteY39" fmla="*/ 504971 h 604605"/>
                  <a:gd name="connsiteX40" fmla="*/ 189532 w 605522"/>
                  <a:gd name="connsiteY40" fmla="*/ 482419 h 604605"/>
                  <a:gd name="connsiteX41" fmla="*/ 196941 w 605522"/>
                  <a:gd name="connsiteY41" fmla="*/ 478243 h 604605"/>
                  <a:gd name="connsiteX42" fmla="*/ 201124 w 605522"/>
                  <a:gd name="connsiteY42" fmla="*/ 479317 h 604605"/>
                  <a:gd name="connsiteX43" fmla="*/ 205067 w 605522"/>
                  <a:gd name="connsiteY43" fmla="*/ 484448 h 604605"/>
                  <a:gd name="connsiteX44" fmla="*/ 204231 w 605522"/>
                  <a:gd name="connsiteY44" fmla="*/ 490772 h 604605"/>
                  <a:gd name="connsiteX45" fmla="*/ 191325 w 605522"/>
                  <a:gd name="connsiteY45" fmla="*/ 513324 h 604605"/>
                  <a:gd name="connsiteX46" fmla="*/ 286807 w 605522"/>
                  <a:gd name="connsiteY46" fmla="*/ 540410 h 604605"/>
                  <a:gd name="connsiteX47" fmla="*/ 286807 w 605522"/>
                  <a:gd name="connsiteY47" fmla="*/ 508789 h 604605"/>
                  <a:gd name="connsiteX48" fmla="*/ 302701 w 605522"/>
                  <a:gd name="connsiteY48" fmla="*/ 492800 h 604605"/>
                  <a:gd name="connsiteX49" fmla="*/ 318715 w 605522"/>
                  <a:gd name="connsiteY49" fmla="*/ 508789 h 604605"/>
                  <a:gd name="connsiteX50" fmla="*/ 318715 w 605522"/>
                  <a:gd name="connsiteY50" fmla="*/ 540410 h 604605"/>
                  <a:gd name="connsiteX51" fmla="*/ 415512 w 605522"/>
                  <a:gd name="connsiteY51" fmla="*/ 512608 h 604605"/>
                  <a:gd name="connsiteX52" fmla="*/ 402367 w 605522"/>
                  <a:gd name="connsiteY52" fmla="*/ 490175 h 604605"/>
                  <a:gd name="connsiteX53" fmla="*/ 401530 w 605522"/>
                  <a:gd name="connsiteY53" fmla="*/ 483851 h 604605"/>
                  <a:gd name="connsiteX54" fmla="*/ 405474 w 605522"/>
                  <a:gd name="connsiteY54" fmla="*/ 478720 h 604605"/>
                  <a:gd name="connsiteX55" fmla="*/ 409657 w 605522"/>
                  <a:gd name="connsiteY55" fmla="*/ 477527 h 604605"/>
                  <a:gd name="connsiteX56" fmla="*/ 416946 w 605522"/>
                  <a:gd name="connsiteY56" fmla="*/ 481703 h 604605"/>
                  <a:gd name="connsiteX57" fmla="*/ 430092 w 605522"/>
                  <a:gd name="connsiteY57" fmla="*/ 504136 h 604605"/>
                  <a:gd name="connsiteX58" fmla="*/ 501196 w 605522"/>
                  <a:gd name="connsiteY58" fmla="*/ 435048 h 604605"/>
                  <a:gd name="connsiteX59" fmla="*/ 473830 w 605522"/>
                  <a:gd name="connsiteY59" fmla="*/ 419298 h 604605"/>
                  <a:gd name="connsiteX60" fmla="*/ 467974 w 605522"/>
                  <a:gd name="connsiteY60" fmla="*/ 397581 h 604605"/>
                  <a:gd name="connsiteX61" fmla="*/ 489724 w 605522"/>
                  <a:gd name="connsiteY61" fmla="*/ 391734 h 604605"/>
                  <a:gd name="connsiteX62" fmla="*/ 517209 w 605522"/>
                  <a:gd name="connsiteY62" fmla="*/ 407485 h 604605"/>
                  <a:gd name="connsiteX63" fmla="*/ 541588 w 605522"/>
                  <a:gd name="connsiteY63" fmla="*/ 309999 h 604605"/>
                  <a:gd name="connsiteX64" fmla="*/ 515536 w 605522"/>
                  <a:gd name="connsiteY64" fmla="*/ 309999 h 604605"/>
                  <a:gd name="connsiteX65" fmla="*/ 511354 w 605522"/>
                  <a:gd name="connsiteY65" fmla="*/ 308925 h 604605"/>
                  <a:gd name="connsiteX66" fmla="*/ 507171 w 605522"/>
                  <a:gd name="connsiteY66" fmla="*/ 301646 h 604605"/>
                  <a:gd name="connsiteX67" fmla="*/ 509561 w 605522"/>
                  <a:gd name="connsiteY67" fmla="*/ 295680 h 604605"/>
                  <a:gd name="connsiteX68" fmla="*/ 515536 w 605522"/>
                  <a:gd name="connsiteY68" fmla="*/ 293174 h 604605"/>
                  <a:gd name="connsiteX69" fmla="*/ 541588 w 605522"/>
                  <a:gd name="connsiteY69" fmla="*/ 293174 h 604605"/>
                  <a:gd name="connsiteX70" fmla="*/ 517209 w 605522"/>
                  <a:gd name="connsiteY70" fmla="*/ 197001 h 604605"/>
                  <a:gd name="connsiteX71" fmla="*/ 489724 w 605522"/>
                  <a:gd name="connsiteY71" fmla="*/ 212871 h 604605"/>
                  <a:gd name="connsiteX72" fmla="*/ 481836 w 605522"/>
                  <a:gd name="connsiteY72" fmla="*/ 215018 h 604605"/>
                  <a:gd name="connsiteX73" fmla="*/ 467974 w 605522"/>
                  <a:gd name="connsiteY73" fmla="*/ 207024 h 604605"/>
                  <a:gd name="connsiteX74" fmla="*/ 473830 w 605522"/>
                  <a:gd name="connsiteY74" fmla="*/ 185307 h 604605"/>
                  <a:gd name="connsiteX75" fmla="*/ 501196 w 605522"/>
                  <a:gd name="connsiteY75" fmla="*/ 169437 h 604605"/>
                  <a:gd name="connsiteX76" fmla="*/ 428777 w 605522"/>
                  <a:gd name="connsiteY76" fmla="*/ 99634 h 604605"/>
                  <a:gd name="connsiteX77" fmla="*/ 415871 w 605522"/>
                  <a:gd name="connsiteY77" fmla="*/ 122066 h 604605"/>
                  <a:gd name="connsiteX78" fmla="*/ 408581 w 605522"/>
                  <a:gd name="connsiteY78" fmla="*/ 126362 h 604605"/>
                  <a:gd name="connsiteX79" fmla="*/ 404398 w 605522"/>
                  <a:gd name="connsiteY79" fmla="*/ 125288 h 604605"/>
                  <a:gd name="connsiteX80" fmla="*/ 401291 w 605522"/>
                  <a:gd name="connsiteY80" fmla="*/ 113714 h 604605"/>
                  <a:gd name="connsiteX81" fmla="*/ 414198 w 605522"/>
                  <a:gd name="connsiteY81" fmla="*/ 91281 h 604605"/>
                  <a:gd name="connsiteX82" fmla="*/ 318715 w 605522"/>
                  <a:gd name="connsiteY82" fmla="*/ 64195 h 604605"/>
                  <a:gd name="connsiteX83" fmla="*/ 318715 w 605522"/>
                  <a:gd name="connsiteY83" fmla="*/ 95816 h 604605"/>
                  <a:gd name="connsiteX84" fmla="*/ 302701 w 605522"/>
                  <a:gd name="connsiteY84" fmla="*/ 111685 h 604605"/>
                  <a:gd name="connsiteX85" fmla="*/ 286807 w 605522"/>
                  <a:gd name="connsiteY85" fmla="*/ 95816 h 604605"/>
                  <a:gd name="connsiteX86" fmla="*/ 302701 w 605522"/>
                  <a:gd name="connsiteY86" fmla="*/ 0 h 604605"/>
                  <a:gd name="connsiteX87" fmla="*/ 605522 w 605522"/>
                  <a:gd name="connsiteY87" fmla="*/ 302243 h 604605"/>
                  <a:gd name="connsiteX88" fmla="*/ 302701 w 605522"/>
                  <a:gd name="connsiteY88" fmla="*/ 604605 h 604605"/>
                  <a:gd name="connsiteX89" fmla="*/ 0 w 605522"/>
                  <a:gd name="connsiteY89" fmla="*/ 302243 h 604605"/>
                  <a:gd name="connsiteX90" fmla="*/ 302701 w 605522"/>
                  <a:gd name="connsiteY90" fmla="*/ 0 h 60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522" h="604605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îṥ1îdè">
                <a:extLst>
                  <a:ext uri="{FF2B5EF4-FFF2-40B4-BE49-F238E27FC236}">
                    <a16:creationId xmlns:a16="http://schemas.microsoft.com/office/drawing/2014/main" id="{329CC9EA-D8BB-4978-9A4F-81CBB6BA91F4}"/>
                  </a:ext>
                </a:extLst>
              </p:cNvPr>
              <p:cNvSpPr/>
              <p:nvPr/>
            </p:nvSpPr>
            <p:spPr bwMode="auto">
              <a:xfrm>
                <a:off x="5712110" y="1873336"/>
                <a:ext cx="765000" cy="765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îšļíḓé">
                <a:extLst>
                  <a:ext uri="{FF2B5EF4-FFF2-40B4-BE49-F238E27FC236}">
                    <a16:creationId xmlns:a16="http://schemas.microsoft.com/office/drawing/2014/main" id="{2863ACFF-6A37-47D5-9DFC-9F3D50CF4BCF}"/>
                  </a:ext>
                </a:extLst>
              </p:cNvPr>
              <p:cNvSpPr/>
              <p:nvPr/>
            </p:nvSpPr>
            <p:spPr bwMode="auto">
              <a:xfrm>
                <a:off x="5866177" y="2027749"/>
                <a:ext cx="456866" cy="456174"/>
              </a:xfrm>
              <a:custGeom>
                <a:avLst/>
                <a:gdLst>
                  <a:gd name="connsiteX0" fmla="*/ 169739 w 605522"/>
                  <a:gd name="connsiteY0" fmla="*/ 214306 h 604605"/>
                  <a:gd name="connsiteX1" fmla="*/ 184976 w 605522"/>
                  <a:gd name="connsiteY1" fmla="*/ 216005 h 604605"/>
                  <a:gd name="connsiteX2" fmla="*/ 287155 w 605522"/>
                  <a:gd name="connsiteY2" fmla="*/ 272658 h 604605"/>
                  <a:gd name="connsiteX3" fmla="*/ 302691 w 605522"/>
                  <a:gd name="connsiteY3" fmla="*/ 268841 h 604605"/>
                  <a:gd name="connsiteX4" fmla="*/ 318346 w 605522"/>
                  <a:gd name="connsiteY4" fmla="*/ 272658 h 604605"/>
                  <a:gd name="connsiteX5" fmla="*/ 420524 w 605522"/>
                  <a:gd name="connsiteY5" fmla="*/ 216005 h 604605"/>
                  <a:gd name="connsiteX6" fmla="*/ 447652 w 605522"/>
                  <a:gd name="connsiteY6" fmla="*/ 223877 h 604605"/>
                  <a:gd name="connsiteX7" fmla="*/ 439884 w 605522"/>
                  <a:gd name="connsiteY7" fmla="*/ 250951 h 604605"/>
                  <a:gd name="connsiteX8" fmla="*/ 335674 w 605522"/>
                  <a:gd name="connsiteY8" fmla="*/ 308677 h 604605"/>
                  <a:gd name="connsiteX9" fmla="*/ 302691 w 605522"/>
                  <a:gd name="connsiteY9" fmla="*/ 335751 h 604605"/>
                  <a:gd name="connsiteX10" fmla="*/ 269826 w 605522"/>
                  <a:gd name="connsiteY10" fmla="*/ 308677 h 604605"/>
                  <a:gd name="connsiteX11" fmla="*/ 165497 w 605522"/>
                  <a:gd name="connsiteY11" fmla="*/ 250951 h 604605"/>
                  <a:gd name="connsiteX12" fmla="*/ 157729 w 605522"/>
                  <a:gd name="connsiteY12" fmla="*/ 223877 h 604605"/>
                  <a:gd name="connsiteX13" fmla="*/ 169739 w 605522"/>
                  <a:gd name="connsiteY13" fmla="*/ 214306 h 604605"/>
                  <a:gd name="connsiteX14" fmla="*/ 286807 w 605522"/>
                  <a:gd name="connsiteY14" fmla="*/ 64195 h 604605"/>
                  <a:gd name="connsiteX15" fmla="*/ 190010 w 605522"/>
                  <a:gd name="connsiteY15" fmla="*/ 91878 h 604605"/>
                  <a:gd name="connsiteX16" fmla="*/ 203036 w 605522"/>
                  <a:gd name="connsiteY16" fmla="*/ 114311 h 604605"/>
                  <a:gd name="connsiteX17" fmla="*/ 203872 w 605522"/>
                  <a:gd name="connsiteY17" fmla="*/ 120754 h 604605"/>
                  <a:gd name="connsiteX18" fmla="*/ 200048 w 605522"/>
                  <a:gd name="connsiteY18" fmla="*/ 125885 h 604605"/>
                  <a:gd name="connsiteX19" fmla="*/ 191564 w 605522"/>
                  <a:gd name="connsiteY19" fmla="*/ 125885 h 604605"/>
                  <a:gd name="connsiteX20" fmla="*/ 188456 w 605522"/>
                  <a:gd name="connsiteY20" fmla="*/ 122782 h 604605"/>
                  <a:gd name="connsiteX21" fmla="*/ 175431 w 605522"/>
                  <a:gd name="connsiteY21" fmla="*/ 100469 h 604605"/>
                  <a:gd name="connsiteX22" fmla="*/ 104207 w 605522"/>
                  <a:gd name="connsiteY22" fmla="*/ 169557 h 604605"/>
                  <a:gd name="connsiteX23" fmla="*/ 131692 w 605522"/>
                  <a:gd name="connsiteY23" fmla="*/ 185307 h 604605"/>
                  <a:gd name="connsiteX24" fmla="*/ 137428 w 605522"/>
                  <a:gd name="connsiteY24" fmla="*/ 207024 h 604605"/>
                  <a:gd name="connsiteX25" fmla="*/ 123686 w 605522"/>
                  <a:gd name="connsiteY25" fmla="*/ 215018 h 604605"/>
                  <a:gd name="connsiteX26" fmla="*/ 115679 w 605522"/>
                  <a:gd name="connsiteY26" fmla="*/ 212871 h 604605"/>
                  <a:gd name="connsiteX27" fmla="*/ 88313 w 605522"/>
                  <a:gd name="connsiteY27" fmla="*/ 197001 h 604605"/>
                  <a:gd name="connsiteX28" fmla="*/ 63815 w 605522"/>
                  <a:gd name="connsiteY28" fmla="*/ 294606 h 604605"/>
                  <a:gd name="connsiteX29" fmla="*/ 89866 w 605522"/>
                  <a:gd name="connsiteY29" fmla="*/ 294487 h 604605"/>
                  <a:gd name="connsiteX30" fmla="*/ 98351 w 605522"/>
                  <a:gd name="connsiteY30" fmla="*/ 302959 h 604605"/>
                  <a:gd name="connsiteX31" fmla="*/ 95841 w 605522"/>
                  <a:gd name="connsiteY31" fmla="*/ 308925 h 604605"/>
                  <a:gd name="connsiteX32" fmla="*/ 89986 w 605522"/>
                  <a:gd name="connsiteY32" fmla="*/ 311311 h 604605"/>
                  <a:gd name="connsiteX33" fmla="*/ 63934 w 605522"/>
                  <a:gd name="connsiteY33" fmla="*/ 311431 h 604605"/>
                  <a:gd name="connsiteX34" fmla="*/ 88313 w 605522"/>
                  <a:gd name="connsiteY34" fmla="*/ 407604 h 604605"/>
                  <a:gd name="connsiteX35" fmla="*/ 115679 w 605522"/>
                  <a:gd name="connsiteY35" fmla="*/ 391734 h 604605"/>
                  <a:gd name="connsiteX36" fmla="*/ 137428 w 605522"/>
                  <a:gd name="connsiteY36" fmla="*/ 397581 h 604605"/>
                  <a:gd name="connsiteX37" fmla="*/ 131692 w 605522"/>
                  <a:gd name="connsiteY37" fmla="*/ 419298 h 604605"/>
                  <a:gd name="connsiteX38" fmla="*/ 104207 w 605522"/>
                  <a:gd name="connsiteY38" fmla="*/ 435048 h 604605"/>
                  <a:gd name="connsiteX39" fmla="*/ 176626 w 605522"/>
                  <a:gd name="connsiteY39" fmla="*/ 504971 h 604605"/>
                  <a:gd name="connsiteX40" fmla="*/ 189532 w 605522"/>
                  <a:gd name="connsiteY40" fmla="*/ 482419 h 604605"/>
                  <a:gd name="connsiteX41" fmla="*/ 196941 w 605522"/>
                  <a:gd name="connsiteY41" fmla="*/ 478243 h 604605"/>
                  <a:gd name="connsiteX42" fmla="*/ 201124 w 605522"/>
                  <a:gd name="connsiteY42" fmla="*/ 479317 h 604605"/>
                  <a:gd name="connsiteX43" fmla="*/ 205067 w 605522"/>
                  <a:gd name="connsiteY43" fmla="*/ 484448 h 604605"/>
                  <a:gd name="connsiteX44" fmla="*/ 204231 w 605522"/>
                  <a:gd name="connsiteY44" fmla="*/ 490772 h 604605"/>
                  <a:gd name="connsiteX45" fmla="*/ 191325 w 605522"/>
                  <a:gd name="connsiteY45" fmla="*/ 513324 h 604605"/>
                  <a:gd name="connsiteX46" fmla="*/ 286807 w 605522"/>
                  <a:gd name="connsiteY46" fmla="*/ 540410 h 604605"/>
                  <a:gd name="connsiteX47" fmla="*/ 286807 w 605522"/>
                  <a:gd name="connsiteY47" fmla="*/ 508789 h 604605"/>
                  <a:gd name="connsiteX48" fmla="*/ 302701 w 605522"/>
                  <a:gd name="connsiteY48" fmla="*/ 492800 h 604605"/>
                  <a:gd name="connsiteX49" fmla="*/ 318715 w 605522"/>
                  <a:gd name="connsiteY49" fmla="*/ 508789 h 604605"/>
                  <a:gd name="connsiteX50" fmla="*/ 318715 w 605522"/>
                  <a:gd name="connsiteY50" fmla="*/ 540410 h 604605"/>
                  <a:gd name="connsiteX51" fmla="*/ 415512 w 605522"/>
                  <a:gd name="connsiteY51" fmla="*/ 512608 h 604605"/>
                  <a:gd name="connsiteX52" fmla="*/ 402367 w 605522"/>
                  <a:gd name="connsiteY52" fmla="*/ 490175 h 604605"/>
                  <a:gd name="connsiteX53" fmla="*/ 401530 w 605522"/>
                  <a:gd name="connsiteY53" fmla="*/ 483851 h 604605"/>
                  <a:gd name="connsiteX54" fmla="*/ 405474 w 605522"/>
                  <a:gd name="connsiteY54" fmla="*/ 478720 h 604605"/>
                  <a:gd name="connsiteX55" fmla="*/ 409657 w 605522"/>
                  <a:gd name="connsiteY55" fmla="*/ 477527 h 604605"/>
                  <a:gd name="connsiteX56" fmla="*/ 416946 w 605522"/>
                  <a:gd name="connsiteY56" fmla="*/ 481703 h 604605"/>
                  <a:gd name="connsiteX57" fmla="*/ 430092 w 605522"/>
                  <a:gd name="connsiteY57" fmla="*/ 504136 h 604605"/>
                  <a:gd name="connsiteX58" fmla="*/ 501196 w 605522"/>
                  <a:gd name="connsiteY58" fmla="*/ 435048 h 604605"/>
                  <a:gd name="connsiteX59" fmla="*/ 473830 w 605522"/>
                  <a:gd name="connsiteY59" fmla="*/ 419298 h 604605"/>
                  <a:gd name="connsiteX60" fmla="*/ 467974 w 605522"/>
                  <a:gd name="connsiteY60" fmla="*/ 397581 h 604605"/>
                  <a:gd name="connsiteX61" fmla="*/ 489724 w 605522"/>
                  <a:gd name="connsiteY61" fmla="*/ 391734 h 604605"/>
                  <a:gd name="connsiteX62" fmla="*/ 517209 w 605522"/>
                  <a:gd name="connsiteY62" fmla="*/ 407485 h 604605"/>
                  <a:gd name="connsiteX63" fmla="*/ 541588 w 605522"/>
                  <a:gd name="connsiteY63" fmla="*/ 309999 h 604605"/>
                  <a:gd name="connsiteX64" fmla="*/ 515536 w 605522"/>
                  <a:gd name="connsiteY64" fmla="*/ 309999 h 604605"/>
                  <a:gd name="connsiteX65" fmla="*/ 511354 w 605522"/>
                  <a:gd name="connsiteY65" fmla="*/ 308925 h 604605"/>
                  <a:gd name="connsiteX66" fmla="*/ 507171 w 605522"/>
                  <a:gd name="connsiteY66" fmla="*/ 301646 h 604605"/>
                  <a:gd name="connsiteX67" fmla="*/ 509561 w 605522"/>
                  <a:gd name="connsiteY67" fmla="*/ 295680 h 604605"/>
                  <a:gd name="connsiteX68" fmla="*/ 515536 w 605522"/>
                  <a:gd name="connsiteY68" fmla="*/ 293174 h 604605"/>
                  <a:gd name="connsiteX69" fmla="*/ 541588 w 605522"/>
                  <a:gd name="connsiteY69" fmla="*/ 293174 h 604605"/>
                  <a:gd name="connsiteX70" fmla="*/ 517209 w 605522"/>
                  <a:gd name="connsiteY70" fmla="*/ 197001 h 604605"/>
                  <a:gd name="connsiteX71" fmla="*/ 489724 w 605522"/>
                  <a:gd name="connsiteY71" fmla="*/ 212871 h 604605"/>
                  <a:gd name="connsiteX72" fmla="*/ 481836 w 605522"/>
                  <a:gd name="connsiteY72" fmla="*/ 215018 h 604605"/>
                  <a:gd name="connsiteX73" fmla="*/ 467974 w 605522"/>
                  <a:gd name="connsiteY73" fmla="*/ 207024 h 604605"/>
                  <a:gd name="connsiteX74" fmla="*/ 473830 w 605522"/>
                  <a:gd name="connsiteY74" fmla="*/ 185307 h 604605"/>
                  <a:gd name="connsiteX75" fmla="*/ 501196 w 605522"/>
                  <a:gd name="connsiteY75" fmla="*/ 169437 h 604605"/>
                  <a:gd name="connsiteX76" fmla="*/ 428777 w 605522"/>
                  <a:gd name="connsiteY76" fmla="*/ 99634 h 604605"/>
                  <a:gd name="connsiteX77" fmla="*/ 415871 w 605522"/>
                  <a:gd name="connsiteY77" fmla="*/ 122066 h 604605"/>
                  <a:gd name="connsiteX78" fmla="*/ 408581 w 605522"/>
                  <a:gd name="connsiteY78" fmla="*/ 126362 h 604605"/>
                  <a:gd name="connsiteX79" fmla="*/ 404398 w 605522"/>
                  <a:gd name="connsiteY79" fmla="*/ 125288 h 604605"/>
                  <a:gd name="connsiteX80" fmla="*/ 401291 w 605522"/>
                  <a:gd name="connsiteY80" fmla="*/ 113714 h 604605"/>
                  <a:gd name="connsiteX81" fmla="*/ 414198 w 605522"/>
                  <a:gd name="connsiteY81" fmla="*/ 91281 h 604605"/>
                  <a:gd name="connsiteX82" fmla="*/ 318715 w 605522"/>
                  <a:gd name="connsiteY82" fmla="*/ 64195 h 604605"/>
                  <a:gd name="connsiteX83" fmla="*/ 318715 w 605522"/>
                  <a:gd name="connsiteY83" fmla="*/ 95816 h 604605"/>
                  <a:gd name="connsiteX84" fmla="*/ 302701 w 605522"/>
                  <a:gd name="connsiteY84" fmla="*/ 111685 h 604605"/>
                  <a:gd name="connsiteX85" fmla="*/ 286807 w 605522"/>
                  <a:gd name="connsiteY85" fmla="*/ 95816 h 604605"/>
                  <a:gd name="connsiteX86" fmla="*/ 302701 w 605522"/>
                  <a:gd name="connsiteY86" fmla="*/ 0 h 604605"/>
                  <a:gd name="connsiteX87" fmla="*/ 605522 w 605522"/>
                  <a:gd name="connsiteY87" fmla="*/ 302243 h 604605"/>
                  <a:gd name="connsiteX88" fmla="*/ 302701 w 605522"/>
                  <a:gd name="connsiteY88" fmla="*/ 604605 h 604605"/>
                  <a:gd name="connsiteX89" fmla="*/ 0 w 605522"/>
                  <a:gd name="connsiteY89" fmla="*/ 302243 h 604605"/>
                  <a:gd name="connsiteX90" fmla="*/ 302701 w 605522"/>
                  <a:gd name="connsiteY90" fmla="*/ 0 h 60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522" h="604605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ïsḷíḋè">
                <a:extLst>
                  <a:ext uri="{FF2B5EF4-FFF2-40B4-BE49-F238E27FC236}">
                    <a16:creationId xmlns:a16="http://schemas.microsoft.com/office/drawing/2014/main" id="{6B5FD9E4-A9D5-4B5B-A109-0376117AF29C}"/>
                  </a:ext>
                </a:extLst>
              </p:cNvPr>
              <p:cNvSpPr/>
              <p:nvPr/>
            </p:nvSpPr>
            <p:spPr bwMode="auto">
              <a:xfrm>
                <a:off x="7332042" y="2544334"/>
                <a:ext cx="765000" cy="765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îś1ïḓé">
                <a:extLst>
                  <a:ext uri="{FF2B5EF4-FFF2-40B4-BE49-F238E27FC236}">
                    <a16:creationId xmlns:a16="http://schemas.microsoft.com/office/drawing/2014/main" id="{3A2181F6-41CA-4B57-A6EF-AB9831A98AB4}"/>
                  </a:ext>
                </a:extLst>
              </p:cNvPr>
              <p:cNvSpPr/>
              <p:nvPr/>
            </p:nvSpPr>
            <p:spPr bwMode="auto">
              <a:xfrm>
                <a:off x="7486109" y="2698747"/>
                <a:ext cx="456866" cy="456174"/>
              </a:xfrm>
              <a:custGeom>
                <a:avLst/>
                <a:gdLst>
                  <a:gd name="connsiteX0" fmla="*/ 169739 w 605522"/>
                  <a:gd name="connsiteY0" fmla="*/ 214306 h 604605"/>
                  <a:gd name="connsiteX1" fmla="*/ 184976 w 605522"/>
                  <a:gd name="connsiteY1" fmla="*/ 216005 h 604605"/>
                  <a:gd name="connsiteX2" fmla="*/ 287155 w 605522"/>
                  <a:gd name="connsiteY2" fmla="*/ 272658 h 604605"/>
                  <a:gd name="connsiteX3" fmla="*/ 302691 w 605522"/>
                  <a:gd name="connsiteY3" fmla="*/ 268841 h 604605"/>
                  <a:gd name="connsiteX4" fmla="*/ 318346 w 605522"/>
                  <a:gd name="connsiteY4" fmla="*/ 272658 h 604605"/>
                  <a:gd name="connsiteX5" fmla="*/ 420524 w 605522"/>
                  <a:gd name="connsiteY5" fmla="*/ 216005 h 604605"/>
                  <a:gd name="connsiteX6" fmla="*/ 447652 w 605522"/>
                  <a:gd name="connsiteY6" fmla="*/ 223877 h 604605"/>
                  <a:gd name="connsiteX7" fmla="*/ 439884 w 605522"/>
                  <a:gd name="connsiteY7" fmla="*/ 250951 h 604605"/>
                  <a:gd name="connsiteX8" fmla="*/ 335674 w 605522"/>
                  <a:gd name="connsiteY8" fmla="*/ 308677 h 604605"/>
                  <a:gd name="connsiteX9" fmla="*/ 302691 w 605522"/>
                  <a:gd name="connsiteY9" fmla="*/ 335751 h 604605"/>
                  <a:gd name="connsiteX10" fmla="*/ 269826 w 605522"/>
                  <a:gd name="connsiteY10" fmla="*/ 308677 h 604605"/>
                  <a:gd name="connsiteX11" fmla="*/ 165497 w 605522"/>
                  <a:gd name="connsiteY11" fmla="*/ 250951 h 604605"/>
                  <a:gd name="connsiteX12" fmla="*/ 157729 w 605522"/>
                  <a:gd name="connsiteY12" fmla="*/ 223877 h 604605"/>
                  <a:gd name="connsiteX13" fmla="*/ 169739 w 605522"/>
                  <a:gd name="connsiteY13" fmla="*/ 214306 h 604605"/>
                  <a:gd name="connsiteX14" fmla="*/ 286807 w 605522"/>
                  <a:gd name="connsiteY14" fmla="*/ 64195 h 604605"/>
                  <a:gd name="connsiteX15" fmla="*/ 190010 w 605522"/>
                  <a:gd name="connsiteY15" fmla="*/ 91878 h 604605"/>
                  <a:gd name="connsiteX16" fmla="*/ 203036 w 605522"/>
                  <a:gd name="connsiteY16" fmla="*/ 114311 h 604605"/>
                  <a:gd name="connsiteX17" fmla="*/ 203872 w 605522"/>
                  <a:gd name="connsiteY17" fmla="*/ 120754 h 604605"/>
                  <a:gd name="connsiteX18" fmla="*/ 200048 w 605522"/>
                  <a:gd name="connsiteY18" fmla="*/ 125885 h 604605"/>
                  <a:gd name="connsiteX19" fmla="*/ 191564 w 605522"/>
                  <a:gd name="connsiteY19" fmla="*/ 125885 h 604605"/>
                  <a:gd name="connsiteX20" fmla="*/ 188456 w 605522"/>
                  <a:gd name="connsiteY20" fmla="*/ 122782 h 604605"/>
                  <a:gd name="connsiteX21" fmla="*/ 175431 w 605522"/>
                  <a:gd name="connsiteY21" fmla="*/ 100469 h 604605"/>
                  <a:gd name="connsiteX22" fmla="*/ 104207 w 605522"/>
                  <a:gd name="connsiteY22" fmla="*/ 169557 h 604605"/>
                  <a:gd name="connsiteX23" fmla="*/ 131692 w 605522"/>
                  <a:gd name="connsiteY23" fmla="*/ 185307 h 604605"/>
                  <a:gd name="connsiteX24" fmla="*/ 137428 w 605522"/>
                  <a:gd name="connsiteY24" fmla="*/ 207024 h 604605"/>
                  <a:gd name="connsiteX25" fmla="*/ 123686 w 605522"/>
                  <a:gd name="connsiteY25" fmla="*/ 215018 h 604605"/>
                  <a:gd name="connsiteX26" fmla="*/ 115679 w 605522"/>
                  <a:gd name="connsiteY26" fmla="*/ 212871 h 604605"/>
                  <a:gd name="connsiteX27" fmla="*/ 88313 w 605522"/>
                  <a:gd name="connsiteY27" fmla="*/ 197001 h 604605"/>
                  <a:gd name="connsiteX28" fmla="*/ 63815 w 605522"/>
                  <a:gd name="connsiteY28" fmla="*/ 294606 h 604605"/>
                  <a:gd name="connsiteX29" fmla="*/ 89866 w 605522"/>
                  <a:gd name="connsiteY29" fmla="*/ 294487 h 604605"/>
                  <a:gd name="connsiteX30" fmla="*/ 98351 w 605522"/>
                  <a:gd name="connsiteY30" fmla="*/ 302959 h 604605"/>
                  <a:gd name="connsiteX31" fmla="*/ 95841 w 605522"/>
                  <a:gd name="connsiteY31" fmla="*/ 308925 h 604605"/>
                  <a:gd name="connsiteX32" fmla="*/ 89986 w 605522"/>
                  <a:gd name="connsiteY32" fmla="*/ 311311 h 604605"/>
                  <a:gd name="connsiteX33" fmla="*/ 63934 w 605522"/>
                  <a:gd name="connsiteY33" fmla="*/ 311431 h 604605"/>
                  <a:gd name="connsiteX34" fmla="*/ 88313 w 605522"/>
                  <a:gd name="connsiteY34" fmla="*/ 407604 h 604605"/>
                  <a:gd name="connsiteX35" fmla="*/ 115679 w 605522"/>
                  <a:gd name="connsiteY35" fmla="*/ 391734 h 604605"/>
                  <a:gd name="connsiteX36" fmla="*/ 137428 w 605522"/>
                  <a:gd name="connsiteY36" fmla="*/ 397581 h 604605"/>
                  <a:gd name="connsiteX37" fmla="*/ 131692 w 605522"/>
                  <a:gd name="connsiteY37" fmla="*/ 419298 h 604605"/>
                  <a:gd name="connsiteX38" fmla="*/ 104207 w 605522"/>
                  <a:gd name="connsiteY38" fmla="*/ 435048 h 604605"/>
                  <a:gd name="connsiteX39" fmla="*/ 176626 w 605522"/>
                  <a:gd name="connsiteY39" fmla="*/ 504971 h 604605"/>
                  <a:gd name="connsiteX40" fmla="*/ 189532 w 605522"/>
                  <a:gd name="connsiteY40" fmla="*/ 482419 h 604605"/>
                  <a:gd name="connsiteX41" fmla="*/ 196941 w 605522"/>
                  <a:gd name="connsiteY41" fmla="*/ 478243 h 604605"/>
                  <a:gd name="connsiteX42" fmla="*/ 201124 w 605522"/>
                  <a:gd name="connsiteY42" fmla="*/ 479317 h 604605"/>
                  <a:gd name="connsiteX43" fmla="*/ 205067 w 605522"/>
                  <a:gd name="connsiteY43" fmla="*/ 484448 h 604605"/>
                  <a:gd name="connsiteX44" fmla="*/ 204231 w 605522"/>
                  <a:gd name="connsiteY44" fmla="*/ 490772 h 604605"/>
                  <a:gd name="connsiteX45" fmla="*/ 191325 w 605522"/>
                  <a:gd name="connsiteY45" fmla="*/ 513324 h 604605"/>
                  <a:gd name="connsiteX46" fmla="*/ 286807 w 605522"/>
                  <a:gd name="connsiteY46" fmla="*/ 540410 h 604605"/>
                  <a:gd name="connsiteX47" fmla="*/ 286807 w 605522"/>
                  <a:gd name="connsiteY47" fmla="*/ 508789 h 604605"/>
                  <a:gd name="connsiteX48" fmla="*/ 302701 w 605522"/>
                  <a:gd name="connsiteY48" fmla="*/ 492800 h 604605"/>
                  <a:gd name="connsiteX49" fmla="*/ 318715 w 605522"/>
                  <a:gd name="connsiteY49" fmla="*/ 508789 h 604605"/>
                  <a:gd name="connsiteX50" fmla="*/ 318715 w 605522"/>
                  <a:gd name="connsiteY50" fmla="*/ 540410 h 604605"/>
                  <a:gd name="connsiteX51" fmla="*/ 415512 w 605522"/>
                  <a:gd name="connsiteY51" fmla="*/ 512608 h 604605"/>
                  <a:gd name="connsiteX52" fmla="*/ 402367 w 605522"/>
                  <a:gd name="connsiteY52" fmla="*/ 490175 h 604605"/>
                  <a:gd name="connsiteX53" fmla="*/ 401530 w 605522"/>
                  <a:gd name="connsiteY53" fmla="*/ 483851 h 604605"/>
                  <a:gd name="connsiteX54" fmla="*/ 405474 w 605522"/>
                  <a:gd name="connsiteY54" fmla="*/ 478720 h 604605"/>
                  <a:gd name="connsiteX55" fmla="*/ 409657 w 605522"/>
                  <a:gd name="connsiteY55" fmla="*/ 477527 h 604605"/>
                  <a:gd name="connsiteX56" fmla="*/ 416946 w 605522"/>
                  <a:gd name="connsiteY56" fmla="*/ 481703 h 604605"/>
                  <a:gd name="connsiteX57" fmla="*/ 430092 w 605522"/>
                  <a:gd name="connsiteY57" fmla="*/ 504136 h 604605"/>
                  <a:gd name="connsiteX58" fmla="*/ 501196 w 605522"/>
                  <a:gd name="connsiteY58" fmla="*/ 435048 h 604605"/>
                  <a:gd name="connsiteX59" fmla="*/ 473830 w 605522"/>
                  <a:gd name="connsiteY59" fmla="*/ 419298 h 604605"/>
                  <a:gd name="connsiteX60" fmla="*/ 467974 w 605522"/>
                  <a:gd name="connsiteY60" fmla="*/ 397581 h 604605"/>
                  <a:gd name="connsiteX61" fmla="*/ 489724 w 605522"/>
                  <a:gd name="connsiteY61" fmla="*/ 391734 h 604605"/>
                  <a:gd name="connsiteX62" fmla="*/ 517209 w 605522"/>
                  <a:gd name="connsiteY62" fmla="*/ 407485 h 604605"/>
                  <a:gd name="connsiteX63" fmla="*/ 541588 w 605522"/>
                  <a:gd name="connsiteY63" fmla="*/ 309999 h 604605"/>
                  <a:gd name="connsiteX64" fmla="*/ 515536 w 605522"/>
                  <a:gd name="connsiteY64" fmla="*/ 309999 h 604605"/>
                  <a:gd name="connsiteX65" fmla="*/ 511354 w 605522"/>
                  <a:gd name="connsiteY65" fmla="*/ 308925 h 604605"/>
                  <a:gd name="connsiteX66" fmla="*/ 507171 w 605522"/>
                  <a:gd name="connsiteY66" fmla="*/ 301646 h 604605"/>
                  <a:gd name="connsiteX67" fmla="*/ 509561 w 605522"/>
                  <a:gd name="connsiteY67" fmla="*/ 295680 h 604605"/>
                  <a:gd name="connsiteX68" fmla="*/ 515536 w 605522"/>
                  <a:gd name="connsiteY68" fmla="*/ 293174 h 604605"/>
                  <a:gd name="connsiteX69" fmla="*/ 541588 w 605522"/>
                  <a:gd name="connsiteY69" fmla="*/ 293174 h 604605"/>
                  <a:gd name="connsiteX70" fmla="*/ 517209 w 605522"/>
                  <a:gd name="connsiteY70" fmla="*/ 197001 h 604605"/>
                  <a:gd name="connsiteX71" fmla="*/ 489724 w 605522"/>
                  <a:gd name="connsiteY71" fmla="*/ 212871 h 604605"/>
                  <a:gd name="connsiteX72" fmla="*/ 481836 w 605522"/>
                  <a:gd name="connsiteY72" fmla="*/ 215018 h 604605"/>
                  <a:gd name="connsiteX73" fmla="*/ 467974 w 605522"/>
                  <a:gd name="connsiteY73" fmla="*/ 207024 h 604605"/>
                  <a:gd name="connsiteX74" fmla="*/ 473830 w 605522"/>
                  <a:gd name="connsiteY74" fmla="*/ 185307 h 604605"/>
                  <a:gd name="connsiteX75" fmla="*/ 501196 w 605522"/>
                  <a:gd name="connsiteY75" fmla="*/ 169437 h 604605"/>
                  <a:gd name="connsiteX76" fmla="*/ 428777 w 605522"/>
                  <a:gd name="connsiteY76" fmla="*/ 99634 h 604605"/>
                  <a:gd name="connsiteX77" fmla="*/ 415871 w 605522"/>
                  <a:gd name="connsiteY77" fmla="*/ 122066 h 604605"/>
                  <a:gd name="connsiteX78" fmla="*/ 408581 w 605522"/>
                  <a:gd name="connsiteY78" fmla="*/ 126362 h 604605"/>
                  <a:gd name="connsiteX79" fmla="*/ 404398 w 605522"/>
                  <a:gd name="connsiteY79" fmla="*/ 125288 h 604605"/>
                  <a:gd name="connsiteX80" fmla="*/ 401291 w 605522"/>
                  <a:gd name="connsiteY80" fmla="*/ 113714 h 604605"/>
                  <a:gd name="connsiteX81" fmla="*/ 414198 w 605522"/>
                  <a:gd name="connsiteY81" fmla="*/ 91281 h 604605"/>
                  <a:gd name="connsiteX82" fmla="*/ 318715 w 605522"/>
                  <a:gd name="connsiteY82" fmla="*/ 64195 h 604605"/>
                  <a:gd name="connsiteX83" fmla="*/ 318715 w 605522"/>
                  <a:gd name="connsiteY83" fmla="*/ 95816 h 604605"/>
                  <a:gd name="connsiteX84" fmla="*/ 302701 w 605522"/>
                  <a:gd name="connsiteY84" fmla="*/ 111685 h 604605"/>
                  <a:gd name="connsiteX85" fmla="*/ 286807 w 605522"/>
                  <a:gd name="connsiteY85" fmla="*/ 95816 h 604605"/>
                  <a:gd name="connsiteX86" fmla="*/ 302701 w 605522"/>
                  <a:gd name="connsiteY86" fmla="*/ 0 h 604605"/>
                  <a:gd name="connsiteX87" fmla="*/ 605522 w 605522"/>
                  <a:gd name="connsiteY87" fmla="*/ 302243 h 604605"/>
                  <a:gd name="connsiteX88" fmla="*/ 302701 w 605522"/>
                  <a:gd name="connsiteY88" fmla="*/ 604605 h 604605"/>
                  <a:gd name="connsiteX89" fmla="*/ 0 w 605522"/>
                  <a:gd name="connsiteY89" fmla="*/ 302243 h 604605"/>
                  <a:gd name="connsiteX90" fmla="*/ 302701 w 605522"/>
                  <a:gd name="connsiteY90" fmla="*/ 0 h 60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522" h="604605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işlîḓè">
                <a:extLst>
                  <a:ext uri="{FF2B5EF4-FFF2-40B4-BE49-F238E27FC236}">
                    <a16:creationId xmlns:a16="http://schemas.microsoft.com/office/drawing/2014/main" id="{922303F7-5702-43EF-8C0D-3BD380174EFA}"/>
                  </a:ext>
                </a:extLst>
              </p:cNvPr>
              <p:cNvSpPr/>
              <p:nvPr/>
            </p:nvSpPr>
            <p:spPr bwMode="auto">
              <a:xfrm>
                <a:off x="8167109" y="4164267"/>
                <a:ext cx="765000" cy="765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işlîďê">
                <a:extLst>
                  <a:ext uri="{FF2B5EF4-FFF2-40B4-BE49-F238E27FC236}">
                    <a16:creationId xmlns:a16="http://schemas.microsoft.com/office/drawing/2014/main" id="{E31E2616-C41B-40EA-813A-6BE388F91C30}"/>
                  </a:ext>
                </a:extLst>
              </p:cNvPr>
              <p:cNvSpPr/>
              <p:nvPr/>
            </p:nvSpPr>
            <p:spPr bwMode="auto">
              <a:xfrm>
                <a:off x="8321176" y="4318680"/>
                <a:ext cx="456866" cy="456174"/>
              </a:xfrm>
              <a:custGeom>
                <a:avLst/>
                <a:gdLst>
                  <a:gd name="connsiteX0" fmla="*/ 169739 w 605522"/>
                  <a:gd name="connsiteY0" fmla="*/ 214306 h 604605"/>
                  <a:gd name="connsiteX1" fmla="*/ 184976 w 605522"/>
                  <a:gd name="connsiteY1" fmla="*/ 216005 h 604605"/>
                  <a:gd name="connsiteX2" fmla="*/ 287155 w 605522"/>
                  <a:gd name="connsiteY2" fmla="*/ 272658 h 604605"/>
                  <a:gd name="connsiteX3" fmla="*/ 302691 w 605522"/>
                  <a:gd name="connsiteY3" fmla="*/ 268841 h 604605"/>
                  <a:gd name="connsiteX4" fmla="*/ 318346 w 605522"/>
                  <a:gd name="connsiteY4" fmla="*/ 272658 h 604605"/>
                  <a:gd name="connsiteX5" fmla="*/ 420524 w 605522"/>
                  <a:gd name="connsiteY5" fmla="*/ 216005 h 604605"/>
                  <a:gd name="connsiteX6" fmla="*/ 447652 w 605522"/>
                  <a:gd name="connsiteY6" fmla="*/ 223877 h 604605"/>
                  <a:gd name="connsiteX7" fmla="*/ 439884 w 605522"/>
                  <a:gd name="connsiteY7" fmla="*/ 250951 h 604605"/>
                  <a:gd name="connsiteX8" fmla="*/ 335674 w 605522"/>
                  <a:gd name="connsiteY8" fmla="*/ 308677 h 604605"/>
                  <a:gd name="connsiteX9" fmla="*/ 302691 w 605522"/>
                  <a:gd name="connsiteY9" fmla="*/ 335751 h 604605"/>
                  <a:gd name="connsiteX10" fmla="*/ 269826 w 605522"/>
                  <a:gd name="connsiteY10" fmla="*/ 308677 h 604605"/>
                  <a:gd name="connsiteX11" fmla="*/ 165497 w 605522"/>
                  <a:gd name="connsiteY11" fmla="*/ 250951 h 604605"/>
                  <a:gd name="connsiteX12" fmla="*/ 157729 w 605522"/>
                  <a:gd name="connsiteY12" fmla="*/ 223877 h 604605"/>
                  <a:gd name="connsiteX13" fmla="*/ 169739 w 605522"/>
                  <a:gd name="connsiteY13" fmla="*/ 214306 h 604605"/>
                  <a:gd name="connsiteX14" fmla="*/ 286807 w 605522"/>
                  <a:gd name="connsiteY14" fmla="*/ 64195 h 604605"/>
                  <a:gd name="connsiteX15" fmla="*/ 190010 w 605522"/>
                  <a:gd name="connsiteY15" fmla="*/ 91878 h 604605"/>
                  <a:gd name="connsiteX16" fmla="*/ 203036 w 605522"/>
                  <a:gd name="connsiteY16" fmla="*/ 114311 h 604605"/>
                  <a:gd name="connsiteX17" fmla="*/ 203872 w 605522"/>
                  <a:gd name="connsiteY17" fmla="*/ 120754 h 604605"/>
                  <a:gd name="connsiteX18" fmla="*/ 200048 w 605522"/>
                  <a:gd name="connsiteY18" fmla="*/ 125885 h 604605"/>
                  <a:gd name="connsiteX19" fmla="*/ 191564 w 605522"/>
                  <a:gd name="connsiteY19" fmla="*/ 125885 h 604605"/>
                  <a:gd name="connsiteX20" fmla="*/ 188456 w 605522"/>
                  <a:gd name="connsiteY20" fmla="*/ 122782 h 604605"/>
                  <a:gd name="connsiteX21" fmla="*/ 175431 w 605522"/>
                  <a:gd name="connsiteY21" fmla="*/ 100469 h 604605"/>
                  <a:gd name="connsiteX22" fmla="*/ 104207 w 605522"/>
                  <a:gd name="connsiteY22" fmla="*/ 169557 h 604605"/>
                  <a:gd name="connsiteX23" fmla="*/ 131692 w 605522"/>
                  <a:gd name="connsiteY23" fmla="*/ 185307 h 604605"/>
                  <a:gd name="connsiteX24" fmla="*/ 137428 w 605522"/>
                  <a:gd name="connsiteY24" fmla="*/ 207024 h 604605"/>
                  <a:gd name="connsiteX25" fmla="*/ 123686 w 605522"/>
                  <a:gd name="connsiteY25" fmla="*/ 215018 h 604605"/>
                  <a:gd name="connsiteX26" fmla="*/ 115679 w 605522"/>
                  <a:gd name="connsiteY26" fmla="*/ 212871 h 604605"/>
                  <a:gd name="connsiteX27" fmla="*/ 88313 w 605522"/>
                  <a:gd name="connsiteY27" fmla="*/ 197001 h 604605"/>
                  <a:gd name="connsiteX28" fmla="*/ 63815 w 605522"/>
                  <a:gd name="connsiteY28" fmla="*/ 294606 h 604605"/>
                  <a:gd name="connsiteX29" fmla="*/ 89866 w 605522"/>
                  <a:gd name="connsiteY29" fmla="*/ 294487 h 604605"/>
                  <a:gd name="connsiteX30" fmla="*/ 98351 w 605522"/>
                  <a:gd name="connsiteY30" fmla="*/ 302959 h 604605"/>
                  <a:gd name="connsiteX31" fmla="*/ 95841 w 605522"/>
                  <a:gd name="connsiteY31" fmla="*/ 308925 h 604605"/>
                  <a:gd name="connsiteX32" fmla="*/ 89986 w 605522"/>
                  <a:gd name="connsiteY32" fmla="*/ 311311 h 604605"/>
                  <a:gd name="connsiteX33" fmla="*/ 63934 w 605522"/>
                  <a:gd name="connsiteY33" fmla="*/ 311431 h 604605"/>
                  <a:gd name="connsiteX34" fmla="*/ 88313 w 605522"/>
                  <a:gd name="connsiteY34" fmla="*/ 407604 h 604605"/>
                  <a:gd name="connsiteX35" fmla="*/ 115679 w 605522"/>
                  <a:gd name="connsiteY35" fmla="*/ 391734 h 604605"/>
                  <a:gd name="connsiteX36" fmla="*/ 137428 w 605522"/>
                  <a:gd name="connsiteY36" fmla="*/ 397581 h 604605"/>
                  <a:gd name="connsiteX37" fmla="*/ 131692 w 605522"/>
                  <a:gd name="connsiteY37" fmla="*/ 419298 h 604605"/>
                  <a:gd name="connsiteX38" fmla="*/ 104207 w 605522"/>
                  <a:gd name="connsiteY38" fmla="*/ 435048 h 604605"/>
                  <a:gd name="connsiteX39" fmla="*/ 176626 w 605522"/>
                  <a:gd name="connsiteY39" fmla="*/ 504971 h 604605"/>
                  <a:gd name="connsiteX40" fmla="*/ 189532 w 605522"/>
                  <a:gd name="connsiteY40" fmla="*/ 482419 h 604605"/>
                  <a:gd name="connsiteX41" fmla="*/ 196941 w 605522"/>
                  <a:gd name="connsiteY41" fmla="*/ 478243 h 604605"/>
                  <a:gd name="connsiteX42" fmla="*/ 201124 w 605522"/>
                  <a:gd name="connsiteY42" fmla="*/ 479317 h 604605"/>
                  <a:gd name="connsiteX43" fmla="*/ 205067 w 605522"/>
                  <a:gd name="connsiteY43" fmla="*/ 484448 h 604605"/>
                  <a:gd name="connsiteX44" fmla="*/ 204231 w 605522"/>
                  <a:gd name="connsiteY44" fmla="*/ 490772 h 604605"/>
                  <a:gd name="connsiteX45" fmla="*/ 191325 w 605522"/>
                  <a:gd name="connsiteY45" fmla="*/ 513324 h 604605"/>
                  <a:gd name="connsiteX46" fmla="*/ 286807 w 605522"/>
                  <a:gd name="connsiteY46" fmla="*/ 540410 h 604605"/>
                  <a:gd name="connsiteX47" fmla="*/ 286807 w 605522"/>
                  <a:gd name="connsiteY47" fmla="*/ 508789 h 604605"/>
                  <a:gd name="connsiteX48" fmla="*/ 302701 w 605522"/>
                  <a:gd name="connsiteY48" fmla="*/ 492800 h 604605"/>
                  <a:gd name="connsiteX49" fmla="*/ 318715 w 605522"/>
                  <a:gd name="connsiteY49" fmla="*/ 508789 h 604605"/>
                  <a:gd name="connsiteX50" fmla="*/ 318715 w 605522"/>
                  <a:gd name="connsiteY50" fmla="*/ 540410 h 604605"/>
                  <a:gd name="connsiteX51" fmla="*/ 415512 w 605522"/>
                  <a:gd name="connsiteY51" fmla="*/ 512608 h 604605"/>
                  <a:gd name="connsiteX52" fmla="*/ 402367 w 605522"/>
                  <a:gd name="connsiteY52" fmla="*/ 490175 h 604605"/>
                  <a:gd name="connsiteX53" fmla="*/ 401530 w 605522"/>
                  <a:gd name="connsiteY53" fmla="*/ 483851 h 604605"/>
                  <a:gd name="connsiteX54" fmla="*/ 405474 w 605522"/>
                  <a:gd name="connsiteY54" fmla="*/ 478720 h 604605"/>
                  <a:gd name="connsiteX55" fmla="*/ 409657 w 605522"/>
                  <a:gd name="connsiteY55" fmla="*/ 477527 h 604605"/>
                  <a:gd name="connsiteX56" fmla="*/ 416946 w 605522"/>
                  <a:gd name="connsiteY56" fmla="*/ 481703 h 604605"/>
                  <a:gd name="connsiteX57" fmla="*/ 430092 w 605522"/>
                  <a:gd name="connsiteY57" fmla="*/ 504136 h 604605"/>
                  <a:gd name="connsiteX58" fmla="*/ 501196 w 605522"/>
                  <a:gd name="connsiteY58" fmla="*/ 435048 h 604605"/>
                  <a:gd name="connsiteX59" fmla="*/ 473830 w 605522"/>
                  <a:gd name="connsiteY59" fmla="*/ 419298 h 604605"/>
                  <a:gd name="connsiteX60" fmla="*/ 467974 w 605522"/>
                  <a:gd name="connsiteY60" fmla="*/ 397581 h 604605"/>
                  <a:gd name="connsiteX61" fmla="*/ 489724 w 605522"/>
                  <a:gd name="connsiteY61" fmla="*/ 391734 h 604605"/>
                  <a:gd name="connsiteX62" fmla="*/ 517209 w 605522"/>
                  <a:gd name="connsiteY62" fmla="*/ 407485 h 604605"/>
                  <a:gd name="connsiteX63" fmla="*/ 541588 w 605522"/>
                  <a:gd name="connsiteY63" fmla="*/ 309999 h 604605"/>
                  <a:gd name="connsiteX64" fmla="*/ 515536 w 605522"/>
                  <a:gd name="connsiteY64" fmla="*/ 309999 h 604605"/>
                  <a:gd name="connsiteX65" fmla="*/ 511354 w 605522"/>
                  <a:gd name="connsiteY65" fmla="*/ 308925 h 604605"/>
                  <a:gd name="connsiteX66" fmla="*/ 507171 w 605522"/>
                  <a:gd name="connsiteY66" fmla="*/ 301646 h 604605"/>
                  <a:gd name="connsiteX67" fmla="*/ 509561 w 605522"/>
                  <a:gd name="connsiteY67" fmla="*/ 295680 h 604605"/>
                  <a:gd name="connsiteX68" fmla="*/ 515536 w 605522"/>
                  <a:gd name="connsiteY68" fmla="*/ 293174 h 604605"/>
                  <a:gd name="connsiteX69" fmla="*/ 541588 w 605522"/>
                  <a:gd name="connsiteY69" fmla="*/ 293174 h 604605"/>
                  <a:gd name="connsiteX70" fmla="*/ 517209 w 605522"/>
                  <a:gd name="connsiteY70" fmla="*/ 197001 h 604605"/>
                  <a:gd name="connsiteX71" fmla="*/ 489724 w 605522"/>
                  <a:gd name="connsiteY71" fmla="*/ 212871 h 604605"/>
                  <a:gd name="connsiteX72" fmla="*/ 481836 w 605522"/>
                  <a:gd name="connsiteY72" fmla="*/ 215018 h 604605"/>
                  <a:gd name="connsiteX73" fmla="*/ 467974 w 605522"/>
                  <a:gd name="connsiteY73" fmla="*/ 207024 h 604605"/>
                  <a:gd name="connsiteX74" fmla="*/ 473830 w 605522"/>
                  <a:gd name="connsiteY74" fmla="*/ 185307 h 604605"/>
                  <a:gd name="connsiteX75" fmla="*/ 501196 w 605522"/>
                  <a:gd name="connsiteY75" fmla="*/ 169437 h 604605"/>
                  <a:gd name="connsiteX76" fmla="*/ 428777 w 605522"/>
                  <a:gd name="connsiteY76" fmla="*/ 99634 h 604605"/>
                  <a:gd name="connsiteX77" fmla="*/ 415871 w 605522"/>
                  <a:gd name="connsiteY77" fmla="*/ 122066 h 604605"/>
                  <a:gd name="connsiteX78" fmla="*/ 408581 w 605522"/>
                  <a:gd name="connsiteY78" fmla="*/ 126362 h 604605"/>
                  <a:gd name="connsiteX79" fmla="*/ 404398 w 605522"/>
                  <a:gd name="connsiteY79" fmla="*/ 125288 h 604605"/>
                  <a:gd name="connsiteX80" fmla="*/ 401291 w 605522"/>
                  <a:gd name="connsiteY80" fmla="*/ 113714 h 604605"/>
                  <a:gd name="connsiteX81" fmla="*/ 414198 w 605522"/>
                  <a:gd name="connsiteY81" fmla="*/ 91281 h 604605"/>
                  <a:gd name="connsiteX82" fmla="*/ 318715 w 605522"/>
                  <a:gd name="connsiteY82" fmla="*/ 64195 h 604605"/>
                  <a:gd name="connsiteX83" fmla="*/ 318715 w 605522"/>
                  <a:gd name="connsiteY83" fmla="*/ 95816 h 604605"/>
                  <a:gd name="connsiteX84" fmla="*/ 302701 w 605522"/>
                  <a:gd name="connsiteY84" fmla="*/ 111685 h 604605"/>
                  <a:gd name="connsiteX85" fmla="*/ 286807 w 605522"/>
                  <a:gd name="connsiteY85" fmla="*/ 95816 h 604605"/>
                  <a:gd name="connsiteX86" fmla="*/ 302701 w 605522"/>
                  <a:gd name="connsiteY86" fmla="*/ 0 h 604605"/>
                  <a:gd name="connsiteX87" fmla="*/ 605522 w 605522"/>
                  <a:gd name="connsiteY87" fmla="*/ 302243 h 604605"/>
                  <a:gd name="connsiteX88" fmla="*/ 302701 w 605522"/>
                  <a:gd name="connsiteY88" fmla="*/ 604605 h 604605"/>
                  <a:gd name="connsiteX89" fmla="*/ 0 w 605522"/>
                  <a:gd name="connsiteY89" fmla="*/ 302243 h 604605"/>
                  <a:gd name="connsiteX90" fmla="*/ 302701 w 605522"/>
                  <a:gd name="connsiteY90" fmla="*/ 0 h 60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522" h="604605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íṧļíḍé">
              <a:extLst>
                <a:ext uri="{FF2B5EF4-FFF2-40B4-BE49-F238E27FC236}">
                  <a16:creationId xmlns:a16="http://schemas.microsoft.com/office/drawing/2014/main" id="{0C1D5BBF-A817-4792-9615-D4F16AE9D9EE}"/>
                </a:ext>
              </a:extLst>
            </p:cNvPr>
            <p:cNvGrpSpPr/>
            <p:nvPr/>
          </p:nvGrpSpPr>
          <p:grpSpPr>
            <a:xfrm>
              <a:off x="673100" y="1969456"/>
              <a:ext cx="2197825" cy="3802750"/>
              <a:chOff x="8507726" y="1781570"/>
              <a:chExt cx="3011174" cy="3802750"/>
            </a:xfrm>
          </p:grpSpPr>
          <p:grpSp>
            <p:nvGrpSpPr>
              <p:cNvPr id="20" name="íṡļiḍé">
                <a:extLst>
                  <a:ext uri="{FF2B5EF4-FFF2-40B4-BE49-F238E27FC236}">
                    <a16:creationId xmlns:a16="http://schemas.microsoft.com/office/drawing/2014/main" id="{7ACC29BC-2FBC-4C55-B348-EC9681FC89D8}"/>
                  </a:ext>
                </a:extLst>
              </p:cNvPr>
              <p:cNvGrpSpPr/>
              <p:nvPr/>
            </p:nvGrpSpPr>
            <p:grpSpPr>
              <a:xfrm>
                <a:off x="8507726" y="1781570"/>
                <a:ext cx="3011174" cy="1017430"/>
                <a:chOff x="8661000" y="1781570"/>
                <a:chExt cx="2295000" cy="1017430"/>
              </a:xfrm>
            </p:grpSpPr>
            <p:sp>
              <p:nvSpPr>
                <p:cNvPr id="23" name="ísḻiḍê">
                  <a:extLst>
                    <a:ext uri="{FF2B5EF4-FFF2-40B4-BE49-F238E27FC236}">
                      <a16:creationId xmlns:a16="http://schemas.microsoft.com/office/drawing/2014/main" id="{F7171D5E-8A2A-4386-A3B8-52C3AB250FF0}"/>
                    </a:ext>
                  </a:extLst>
                </p:cNvPr>
                <p:cNvSpPr txBox="1"/>
                <p:nvPr/>
              </p:nvSpPr>
              <p:spPr>
                <a:xfrm>
                  <a:off x="8661000" y="1781570"/>
                  <a:ext cx="22950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de-DE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24" name="ïś1ïḍè">
                  <a:extLst>
                    <a:ext uri="{FF2B5EF4-FFF2-40B4-BE49-F238E27FC236}">
                      <a16:creationId xmlns:a16="http://schemas.microsoft.com/office/drawing/2014/main" id="{3280DC5A-9792-49F8-92D7-BF37EFBAC768}"/>
                    </a:ext>
                  </a:extLst>
                </p:cNvPr>
                <p:cNvSpPr txBox="1"/>
                <p:nvPr/>
              </p:nvSpPr>
              <p:spPr>
                <a:xfrm>
                  <a:off x="8661000" y="2174082"/>
                  <a:ext cx="22950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text.…</a:t>
                  </a: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.</a:t>
                  </a:r>
                </a:p>
              </p:txBody>
            </p:sp>
          </p:grpSp>
          <p:sp>
            <p:nvSpPr>
              <p:cNvPr id="21" name="íṣliḓe">
                <a:extLst>
                  <a:ext uri="{FF2B5EF4-FFF2-40B4-BE49-F238E27FC236}">
                    <a16:creationId xmlns:a16="http://schemas.microsoft.com/office/drawing/2014/main" id="{C16D2E56-5ED2-4D87-B3F4-144E832E224C}"/>
                  </a:ext>
                </a:extLst>
              </p:cNvPr>
              <p:cNvSpPr txBox="1"/>
              <p:nvPr/>
            </p:nvSpPr>
            <p:spPr>
              <a:xfrm>
                <a:off x="8507726" y="3566742"/>
                <a:ext cx="3011174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text.…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22" name="iŝḷíḑe">
                <a:extLst>
                  <a:ext uri="{FF2B5EF4-FFF2-40B4-BE49-F238E27FC236}">
                    <a16:creationId xmlns:a16="http://schemas.microsoft.com/office/drawing/2014/main" id="{09621282-39A5-4C24-B2A6-4E922B7EDF93}"/>
                  </a:ext>
                </a:extLst>
              </p:cNvPr>
              <p:cNvSpPr txBox="1"/>
              <p:nvPr/>
            </p:nvSpPr>
            <p:spPr>
              <a:xfrm>
                <a:off x="8507726" y="4959402"/>
                <a:ext cx="3011174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text.…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p:grpSp>
        <p:sp>
          <p:nvSpPr>
            <p:cNvPr id="10" name="íslíḋê">
              <a:extLst>
                <a:ext uri="{FF2B5EF4-FFF2-40B4-BE49-F238E27FC236}">
                  <a16:creationId xmlns:a16="http://schemas.microsoft.com/office/drawing/2014/main" id="{715DEBB4-CB15-4618-B060-361863343451}"/>
                </a:ext>
              </a:extLst>
            </p:cNvPr>
            <p:cNvSpPr txBox="1"/>
            <p:nvPr/>
          </p:nvSpPr>
          <p:spPr>
            <a:xfrm>
              <a:off x="5483645" y="1802405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slïde">
              <a:extLst>
                <a:ext uri="{FF2B5EF4-FFF2-40B4-BE49-F238E27FC236}">
                  <a16:creationId xmlns:a16="http://schemas.microsoft.com/office/drawing/2014/main" id="{51EF3A19-9327-4FFB-8846-594F05F64BF0}"/>
                </a:ext>
              </a:extLst>
            </p:cNvPr>
            <p:cNvSpPr txBox="1"/>
            <p:nvPr/>
          </p:nvSpPr>
          <p:spPr>
            <a:xfrm>
              <a:off x="4120007" y="2344405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2" name="íṡḷiḋè">
              <a:extLst>
                <a:ext uri="{FF2B5EF4-FFF2-40B4-BE49-F238E27FC236}">
                  <a16:creationId xmlns:a16="http://schemas.microsoft.com/office/drawing/2014/main" id="{6C246429-83F4-43A9-82A8-158AF488181F}"/>
                </a:ext>
              </a:extLst>
            </p:cNvPr>
            <p:cNvSpPr txBox="1"/>
            <p:nvPr/>
          </p:nvSpPr>
          <p:spPr>
            <a:xfrm>
              <a:off x="6844691" y="2344405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3" name="î$ľîḋe">
              <a:extLst>
                <a:ext uri="{FF2B5EF4-FFF2-40B4-BE49-F238E27FC236}">
                  <a16:creationId xmlns:a16="http://schemas.microsoft.com/office/drawing/2014/main" id="{B0285708-1CF2-4491-AFEE-863AC4BE1246}"/>
                </a:ext>
              </a:extLst>
            </p:cNvPr>
            <p:cNvSpPr txBox="1"/>
            <p:nvPr/>
          </p:nvSpPr>
          <p:spPr>
            <a:xfrm>
              <a:off x="7546971" y="3712893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şliḑe">
              <a:extLst>
                <a:ext uri="{FF2B5EF4-FFF2-40B4-BE49-F238E27FC236}">
                  <a16:creationId xmlns:a16="http://schemas.microsoft.com/office/drawing/2014/main" id="{93EF1B86-232D-4567-AA0A-B052C4119433}"/>
                </a:ext>
              </a:extLst>
            </p:cNvPr>
            <p:cNvSpPr txBox="1"/>
            <p:nvPr/>
          </p:nvSpPr>
          <p:spPr>
            <a:xfrm>
              <a:off x="3418730" y="3712893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grpSp>
          <p:nvGrpSpPr>
            <p:cNvPr id="15" name="íš1ïḓé">
              <a:extLst>
                <a:ext uri="{FF2B5EF4-FFF2-40B4-BE49-F238E27FC236}">
                  <a16:creationId xmlns:a16="http://schemas.microsoft.com/office/drawing/2014/main" id="{B5654B94-792A-462F-B2EE-B1E273DE7B79}"/>
                </a:ext>
              </a:extLst>
            </p:cNvPr>
            <p:cNvGrpSpPr/>
            <p:nvPr/>
          </p:nvGrpSpPr>
          <p:grpSpPr>
            <a:xfrm>
              <a:off x="9271271" y="1969456"/>
              <a:ext cx="2247629" cy="3802750"/>
              <a:chOff x="8801090" y="1969456"/>
              <a:chExt cx="2717811" cy="3802750"/>
            </a:xfrm>
          </p:grpSpPr>
          <p:sp>
            <p:nvSpPr>
              <p:cNvPr id="16" name="íšļîďè">
                <a:extLst>
                  <a:ext uri="{FF2B5EF4-FFF2-40B4-BE49-F238E27FC236}">
                    <a16:creationId xmlns:a16="http://schemas.microsoft.com/office/drawing/2014/main" id="{E7204130-90C1-4D32-936D-372328A1536F}"/>
                  </a:ext>
                </a:extLst>
              </p:cNvPr>
              <p:cNvSpPr txBox="1"/>
              <p:nvPr/>
            </p:nvSpPr>
            <p:spPr>
              <a:xfrm>
                <a:off x="8801090" y="1969456"/>
                <a:ext cx="271781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de-DE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7" name="îṩ1iḑè">
                <a:extLst>
                  <a:ext uri="{FF2B5EF4-FFF2-40B4-BE49-F238E27FC236}">
                    <a16:creationId xmlns:a16="http://schemas.microsoft.com/office/drawing/2014/main" id="{6FFB0B0D-CB08-4BE1-9A18-C5C7ACF0442D}"/>
                  </a:ext>
                </a:extLst>
              </p:cNvPr>
              <p:cNvSpPr txBox="1"/>
              <p:nvPr/>
            </p:nvSpPr>
            <p:spPr>
              <a:xfrm>
                <a:off x="8801090" y="236196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text.…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18" name="íṥļiḓè">
                <a:extLst>
                  <a:ext uri="{FF2B5EF4-FFF2-40B4-BE49-F238E27FC236}">
                    <a16:creationId xmlns:a16="http://schemas.microsoft.com/office/drawing/2014/main" id="{3A02A39F-D05E-411F-BEC2-01884B1C32DD}"/>
                  </a:ext>
                </a:extLst>
              </p:cNvPr>
              <p:cNvSpPr txBox="1"/>
              <p:nvPr/>
            </p:nvSpPr>
            <p:spPr>
              <a:xfrm>
                <a:off x="8801091" y="375462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text.…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  <p:sp>
            <p:nvSpPr>
              <p:cNvPr id="19" name="íşļiḓè">
                <a:extLst>
                  <a:ext uri="{FF2B5EF4-FFF2-40B4-BE49-F238E27FC236}">
                    <a16:creationId xmlns:a16="http://schemas.microsoft.com/office/drawing/2014/main" id="{101B44D4-47D7-440E-9BD3-1993BB5DC864}"/>
                  </a:ext>
                </a:extLst>
              </p:cNvPr>
              <p:cNvSpPr txBox="1"/>
              <p:nvPr/>
            </p:nvSpPr>
            <p:spPr>
              <a:xfrm>
                <a:off x="8801091" y="514728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text.…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44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2FD2-5F8C-4C7D-9C08-2CB11E30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A8DA9-AFE8-4F14-B27A-BE27529F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6477E-9825-464E-B1DD-E542814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2cfc13cc-610c-43af-9506-866f6b0636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BF46972-3896-4AF2-9E6E-9899D52408D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11992"/>
            <a:ext cx="10845800" cy="4453115"/>
            <a:chOff x="673100" y="1411992"/>
            <a:chExt cx="10845800" cy="4453115"/>
          </a:xfrm>
        </p:grpSpPr>
        <p:sp>
          <p:nvSpPr>
            <p:cNvPr id="6" name="i$ļiḋé">
              <a:extLst>
                <a:ext uri="{FF2B5EF4-FFF2-40B4-BE49-F238E27FC236}">
                  <a16:creationId xmlns:a16="http://schemas.microsoft.com/office/drawing/2014/main" id="{8416ACA1-5C0D-4498-BFF5-52004D7622D4}"/>
                </a:ext>
              </a:extLst>
            </p:cNvPr>
            <p:cNvSpPr/>
            <p:nvPr/>
          </p:nvSpPr>
          <p:spPr bwMode="auto">
            <a:xfrm>
              <a:off x="5738286" y="4589323"/>
              <a:ext cx="1038187" cy="1275784"/>
            </a:xfrm>
            <a:custGeom>
              <a:avLst/>
              <a:gdLst>
                <a:gd name="T0" fmla="*/ 586 w 586"/>
                <a:gd name="T1" fmla="*/ 155 h 966"/>
                <a:gd name="T2" fmla="*/ 0 w 586"/>
                <a:gd name="T3" fmla="*/ 0 h 966"/>
                <a:gd name="T4" fmla="*/ 586 w 586"/>
                <a:gd name="T5" fmla="*/ 966 h 966"/>
                <a:gd name="T6" fmla="*/ 586 w 586"/>
                <a:gd name="T7" fmla="*/ 155 h 966"/>
                <a:gd name="connsiteX0" fmla="*/ 19010 w 19010"/>
                <a:gd name="connsiteY0" fmla="*/ 3054 h 11449"/>
                <a:gd name="connsiteX1" fmla="*/ 0 w 19010"/>
                <a:gd name="connsiteY1" fmla="*/ 0 h 11449"/>
                <a:gd name="connsiteX2" fmla="*/ 19010 w 19010"/>
                <a:gd name="connsiteY2" fmla="*/ 11449 h 11449"/>
                <a:gd name="connsiteX3" fmla="*/ 19010 w 19010"/>
                <a:gd name="connsiteY3" fmla="*/ 3054 h 11449"/>
                <a:gd name="connsiteX0" fmla="*/ 11160 w 11160"/>
                <a:gd name="connsiteY0" fmla="*/ 2433 h 10828"/>
                <a:gd name="connsiteX1" fmla="*/ 0 w 11160"/>
                <a:gd name="connsiteY1" fmla="*/ 0 h 10828"/>
                <a:gd name="connsiteX2" fmla="*/ 11160 w 11160"/>
                <a:gd name="connsiteY2" fmla="*/ 10828 h 10828"/>
                <a:gd name="connsiteX3" fmla="*/ 11160 w 11160"/>
                <a:gd name="connsiteY3" fmla="*/ 2433 h 10828"/>
                <a:gd name="connsiteX0" fmla="*/ 11160 w 11160"/>
                <a:gd name="connsiteY0" fmla="*/ 2433 h 7226"/>
                <a:gd name="connsiteX1" fmla="*/ 0 w 11160"/>
                <a:gd name="connsiteY1" fmla="*/ 0 h 7226"/>
                <a:gd name="connsiteX2" fmla="*/ 11160 w 11160"/>
                <a:gd name="connsiteY2" fmla="*/ 7226 h 7226"/>
                <a:gd name="connsiteX3" fmla="*/ 11160 w 11160"/>
                <a:gd name="connsiteY3" fmla="*/ 2433 h 7226"/>
                <a:gd name="connsiteX0" fmla="*/ 10000 w 10000"/>
                <a:gd name="connsiteY0" fmla="*/ 3367 h 11513"/>
                <a:gd name="connsiteX1" fmla="*/ 0 w 10000"/>
                <a:gd name="connsiteY1" fmla="*/ 0 h 11513"/>
                <a:gd name="connsiteX2" fmla="*/ 9927 w 10000"/>
                <a:gd name="connsiteY2" fmla="*/ 11513 h 11513"/>
                <a:gd name="connsiteX3" fmla="*/ 10000 w 10000"/>
                <a:gd name="connsiteY3" fmla="*/ 3367 h 1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513">
                  <a:moveTo>
                    <a:pt x="10000" y="3367"/>
                  </a:moveTo>
                  <a:lnTo>
                    <a:pt x="0" y="0"/>
                  </a:lnTo>
                  <a:lnTo>
                    <a:pt x="9927" y="11513"/>
                  </a:lnTo>
                  <a:cubicBezTo>
                    <a:pt x="9951" y="8798"/>
                    <a:pt x="9976" y="6082"/>
                    <a:pt x="10000" y="336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715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îšḷîḑé">
              <a:extLst>
                <a:ext uri="{FF2B5EF4-FFF2-40B4-BE49-F238E27FC236}">
                  <a16:creationId xmlns:a16="http://schemas.microsoft.com/office/drawing/2014/main" id="{EE9ACCF7-8E01-4C99-88F7-52D1B38980D0}"/>
                </a:ext>
              </a:extLst>
            </p:cNvPr>
            <p:cNvSpPr/>
            <p:nvPr/>
          </p:nvSpPr>
          <p:spPr bwMode="auto">
            <a:xfrm>
              <a:off x="6167438" y="1411992"/>
              <a:ext cx="1387475" cy="1828800"/>
            </a:xfrm>
            <a:custGeom>
              <a:avLst/>
              <a:gdLst>
                <a:gd name="T0" fmla="*/ 0 w 874"/>
                <a:gd name="T1" fmla="*/ 0 h 1152"/>
                <a:gd name="T2" fmla="*/ 874 w 874"/>
                <a:gd name="T3" fmla="*/ 507 h 1152"/>
                <a:gd name="T4" fmla="*/ 0 w 874"/>
                <a:gd name="T5" fmla="*/ 1152 h 1152"/>
                <a:gd name="T6" fmla="*/ 0 w 874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4" h="1152">
                  <a:moveTo>
                    <a:pt x="0" y="0"/>
                  </a:moveTo>
                  <a:lnTo>
                    <a:pt x="874" y="507"/>
                  </a:lnTo>
                  <a:lnTo>
                    <a:pt x="0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715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šľïḋè">
              <a:extLst>
                <a:ext uri="{FF2B5EF4-FFF2-40B4-BE49-F238E27FC236}">
                  <a16:creationId xmlns:a16="http://schemas.microsoft.com/office/drawing/2014/main" id="{C6E45D3F-26A8-4359-B4AB-1765519D31C4}"/>
                </a:ext>
              </a:extLst>
            </p:cNvPr>
            <p:cNvSpPr/>
            <p:nvPr/>
          </p:nvSpPr>
          <p:spPr bwMode="auto">
            <a:xfrm>
              <a:off x="4706938" y="2216854"/>
              <a:ext cx="2847975" cy="1574800"/>
            </a:xfrm>
            <a:custGeom>
              <a:avLst/>
              <a:gdLst>
                <a:gd name="T0" fmla="*/ 1500 w 1794"/>
                <a:gd name="T1" fmla="*/ 992 h 992"/>
                <a:gd name="T2" fmla="*/ 1794 w 1794"/>
                <a:gd name="T3" fmla="*/ 0 h 992"/>
                <a:gd name="T4" fmla="*/ 0 w 1794"/>
                <a:gd name="T5" fmla="*/ 493 h 992"/>
                <a:gd name="T6" fmla="*/ 1500 w 1794"/>
                <a:gd name="T7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4" h="992">
                  <a:moveTo>
                    <a:pt x="1500" y="992"/>
                  </a:moveTo>
                  <a:lnTo>
                    <a:pt x="1794" y="0"/>
                  </a:lnTo>
                  <a:lnTo>
                    <a:pt x="0" y="493"/>
                  </a:lnTo>
                  <a:lnTo>
                    <a:pt x="1500" y="99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íš1idé">
              <a:extLst>
                <a:ext uri="{FF2B5EF4-FFF2-40B4-BE49-F238E27FC236}">
                  <a16:creationId xmlns:a16="http://schemas.microsoft.com/office/drawing/2014/main" id="{531D71C1-9645-47E4-B22D-9BC4AE471945}"/>
                </a:ext>
              </a:extLst>
            </p:cNvPr>
            <p:cNvSpPr/>
            <p:nvPr/>
          </p:nvSpPr>
          <p:spPr bwMode="auto">
            <a:xfrm>
              <a:off x="4440238" y="3520192"/>
              <a:ext cx="3433763" cy="1455241"/>
            </a:xfrm>
            <a:custGeom>
              <a:avLst/>
              <a:gdLst>
                <a:gd name="T0" fmla="*/ 1628 w 2163"/>
                <a:gd name="T1" fmla="*/ 858 h 858"/>
                <a:gd name="T2" fmla="*/ 2163 w 2163"/>
                <a:gd name="T3" fmla="*/ 0 h 858"/>
                <a:gd name="T4" fmla="*/ 0 w 2163"/>
                <a:gd name="T5" fmla="*/ 426 h 858"/>
                <a:gd name="T6" fmla="*/ 1628 w 2163"/>
                <a:gd name="T7" fmla="*/ 858 h 858"/>
                <a:gd name="connsiteX0" fmla="*/ 6787 w 10000"/>
                <a:gd name="connsiteY0" fmla="*/ 10684 h 10684"/>
                <a:gd name="connsiteX1" fmla="*/ 10000 w 10000"/>
                <a:gd name="connsiteY1" fmla="*/ 0 h 10684"/>
                <a:gd name="connsiteX2" fmla="*/ 0 w 10000"/>
                <a:gd name="connsiteY2" fmla="*/ 4965 h 10684"/>
                <a:gd name="connsiteX3" fmla="*/ 6787 w 10000"/>
                <a:gd name="connsiteY3" fmla="*/ 10684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684">
                  <a:moveTo>
                    <a:pt x="6787" y="10684"/>
                  </a:moveTo>
                  <a:lnTo>
                    <a:pt x="10000" y="0"/>
                  </a:lnTo>
                  <a:lnTo>
                    <a:pt x="0" y="4965"/>
                  </a:lnTo>
                  <a:lnTo>
                    <a:pt x="6787" y="106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îṣlíḍe">
              <a:extLst>
                <a:ext uri="{FF2B5EF4-FFF2-40B4-BE49-F238E27FC236}">
                  <a16:creationId xmlns:a16="http://schemas.microsoft.com/office/drawing/2014/main" id="{0474B2CA-0650-4137-B903-C5BD94445E80}"/>
                </a:ext>
              </a:extLst>
            </p:cNvPr>
            <p:cNvSpPr/>
            <p:nvPr/>
          </p:nvSpPr>
          <p:spPr bwMode="auto">
            <a:xfrm>
              <a:off x="4318000" y="2999492"/>
              <a:ext cx="3556000" cy="1746250"/>
            </a:xfrm>
            <a:custGeom>
              <a:avLst/>
              <a:gdLst>
                <a:gd name="T0" fmla="*/ 2240 w 2240"/>
                <a:gd name="T1" fmla="*/ 328 h 1100"/>
                <a:gd name="T2" fmla="*/ 0 w 2240"/>
                <a:gd name="T3" fmla="*/ 1100 h 1100"/>
                <a:gd name="T4" fmla="*/ 245 w 2240"/>
                <a:gd name="T5" fmla="*/ 0 h 1100"/>
                <a:gd name="T6" fmla="*/ 2240 w 2240"/>
                <a:gd name="T7" fmla="*/ 328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0" h="1100">
                  <a:moveTo>
                    <a:pt x="2240" y="328"/>
                  </a:moveTo>
                  <a:lnTo>
                    <a:pt x="0" y="1100"/>
                  </a:lnTo>
                  <a:lnTo>
                    <a:pt x="245" y="0"/>
                  </a:lnTo>
                  <a:lnTo>
                    <a:pt x="2240" y="328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iṥḻîḑè">
              <a:extLst>
                <a:ext uri="{FF2B5EF4-FFF2-40B4-BE49-F238E27FC236}">
                  <a16:creationId xmlns:a16="http://schemas.microsoft.com/office/drawing/2014/main" id="{00CB03FD-84A0-4D52-BC27-0A0DA5841613}"/>
                </a:ext>
              </a:extLst>
            </p:cNvPr>
            <p:cNvSpPr/>
            <p:nvPr/>
          </p:nvSpPr>
          <p:spPr bwMode="auto">
            <a:xfrm>
              <a:off x="4963145" y="3431976"/>
              <a:ext cx="549635" cy="549635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işļîḓe">
              <a:extLst>
                <a:ext uri="{FF2B5EF4-FFF2-40B4-BE49-F238E27FC236}">
                  <a16:creationId xmlns:a16="http://schemas.microsoft.com/office/drawing/2014/main" id="{279636F6-BFF3-44DF-A699-A275FBB6F916}"/>
                </a:ext>
              </a:extLst>
            </p:cNvPr>
            <p:cNvSpPr/>
            <p:nvPr/>
          </p:nvSpPr>
          <p:spPr bwMode="auto">
            <a:xfrm>
              <a:off x="6327118" y="1814765"/>
              <a:ext cx="549635" cy="549635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ṥľîḍé">
              <a:extLst>
                <a:ext uri="{FF2B5EF4-FFF2-40B4-BE49-F238E27FC236}">
                  <a16:creationId xmlns:a16="http://schemas.microsoft.com/office/drawing/2014/main" id="{63A27767-5012-4278-B46B-D2BCA97F60B2}"/>
                </a:ext>
              </a:extLst>
            </p:cNvPr>
            <p:cNvSpPr/>
            <p:nvPr/>
          </p:nvSpPr>
          <p:spPr bwMode="auto">
            <a:xfrm>
              <a:off x="6501655" y="2605120"/>
              <a:ext cx="549635" cy="549635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şḻiḑè">
              <a:extLst>
                <a:ext uri="{FF2B5EF4-FFF2-40B4-BE49-F238E27FC236}">
                  <a16:creationId xmlns:a16="http://schemas.microsoft.com/office/drawing/2014/main" id="{60B8BA30-193E-44D4-9E97-D9D4F3686CAD}"/>
                </a:ext>
              </a:extLst>
            </p:cNvPr>
            <p:cNvSpPr/>
            <p:nvPr/>
          </p:nvSpPr>
          <p:spPr bwMode="auto">
            <a:xfrm>
              <a:off x="6320753" y="4148746"/>
              <a:ext cx="556000" cy="556000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5" name="íṡ1îḋê">
              <a:extLst>
                <a:ext uri="{FF2B5EF4-FFF2-40B4-BE49-F238E27FC236}">
                  <a16:creationId xmlns:a16="http://schemas.microsoft.com/office/drawing/2014/main" id="{23A462A3-16DC-4337-A021-F34FBA51C123}"/>
                </a:ext>
              </a:extLst>
            </p:cNvPr>
            <p:cNvGrpSpPr/>
            <p:nvPr/>
          </p:nvGrpSpPr>
          <p:grpSpPr>
            <a:xfrm>
              <a:off x="8256900" y="2253795"/>
              <a:ext cx="3262000" cy="1216841"/>
              <a:chOff x="7874000" y="2120966"/>
              <a:chExt cx="3262000" cy="1216841"/>
            </a:xfrm>
          </p:grpSpPr>
          <p:sp>
            <p:nvSpPr>
              <p:cNvPr id="27" name="ïS1iḍé">
                <a:extLst>
                  <a:ext uri="{FF2B5EF4-FFF2-40B4-BE49-F238E27FC236}">
                    <a16:creationId xmlns:a16="http://schemas.microsoft.com/office/drawing/2014/main" id="{21D8A50D-8252-4F4C-BDEB-CA9ECEB106B7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í$ļîḍê">
                <a:extLst>
                  <a:ext uri="{FF2B5EF4-FFF2-40B4-BE49-F238E27FC236}">
                    <a16:creationId xmlns:a16="http://schemas.microsoft.com/office/drawing/2014/main" id="{586534FE-6322-4671-B401-6AABBB7AF5D2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6" name="íşḷíďè">
              <a:extLst>
                <a:ext uri="{FF2B5EF4-FFF2-40B4-BE49-F238E27FC236}">
                  <a16:creationId xmlns:a16="http://schemas.microsoft.com/office/drawing/2014/main" id="{911FC07D-6D82-4FD5-8BAE-1B6B40323717}"/>
                </a:ext>
              </a:extLst>
            </p:cNvPr>
            <p:cNvGrpSpPr/>
            <p:nvPr/>
          </p:nvGrpSpPr>
          <p:grpSpPr>
            <a:xfrm>
              <a:off x="8256900" y="3899098"/>
              <a:ext cx="3262000" cy="1216841"/>
              <a:chOff x="7874000" y="2120966"/>
              <a:chExt cx="3262000" cy="1216841"/>
            </a:xfrm>
          </p:grpSpPr>
          <p:sp>
            <p:nvSpPr>
              <p:cNvPr id="25" name="îṣliďe">
                <a:extLst>
                  <a:ext uri="{FF2B5EF4-FFF2-40B4-BE49-F238E27FC236}">
                    <a16:creationId xmlns:a16="http://schemas.microsoft.com/office/drawing/2014/main" id="{CDCDB893-F66C-42C4-A94C-B40C2993BDB9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ïṣ1ïḋé">
                <a:extLst>
                  <a:ext uri="{FF2B5EF4-FFF2-40B4-BE49-F238E27FC236}">
                    <a16:creationId xmlns:a16="http://schemas.microsoft.com/office/drawing/2014/main" id="{FCBC5809-84D0-4743-8347-6235BBA7AA23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7" name="íṣliḍé">
              <a:extLst>
                <a:ext uri="{FF2B5EF4-FFF2-40B4-BE49-F238E27FC236}">
                  <a16:creationId xmlns:a16="http://schemas.microsoft.com/office/drawing/2014/main" id="{A7D438A9-8452-4004-8990-EAFD5DD25151}"/>
                </a:ext>
              </a:extLst>
            </p:cNvPr>
            <p:cNvGrpSpPr/>
            <p:nvPr/>
          </p:nvGrpSpPr>
          <p:grpSpPr>
            <a:xfrm>
              <a:off x="673100" y="1608433"/>
              <a:ext cx="3262000" cy="1216841"/>
              <a:chOff x="7874000" y="2120966"/>
              <a:chExt cx="3262000" cy="1216841"/>
            </a:xfrm>
          </p:grpSpPr>
          <p:sp>
            <p:nvSpPr>
              <p:cNvPr id="23" name="iSlîdè">
                <a:extLst>
                  <a:ext uri="{FF2B5EF4-FFF2-40B4-BE49-F238E27FC236}">
                    <a16:creationId xmlns:a16="http://schemas.microsoft.com/office/drawing/2014/main" id="{0E601916-6590-4C0C-B155-6D6D7356BD47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iš1îḓé">
                <a:extLst>
                  <a:ext uri="{FF2B5EF4-FFF2-40B4-BE49-F238E27FC236}">
                    <a16:creationId xmlns:a16="http://schemas.microsoft.com/office/drawing/2014/main" id="{2FB33A9A-0138-41C5-8752-68634C4AB939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8" name="ïşḷîḓê">
              <a:extLst>
                <a:ext uri="{FF2B5EF4-FFF2-40B4-BE49-F238E27FC236}">
                  <a16:creationId xmlns:a16="http://schemas.microsoft.com/office/drawing/2014/main" id="{2A55FAE0-8678-4512-BC0E-DB39F3DBE21D}"/>
                </a:ext>
              </a:extLst>
            </p:cNvPr>
            <p:cNvGrpSpPr/>
            <p:nvPr/>
          </p:nvGrpSpPr>
          <p:grpSpPr>
            <a:xfrm>
              <a:off x="673100" y="3264196"/>
              <a:ext cx="3262000" cy="1216841"/>
              <a:chOff x="7874000" y="2120966"/>
              <a:chExt cx="3262000" cy="1216841"/>
            </a:xfrm>
          </p:grpSpPr>
          <p:sp>
            <p:nvSpPr>
              <p:cNvPr id="21" name="íSľïḋé">
                <a:extLst>
                  <a:ext uri="{FF2B5EF4-FFF2-40B4-BE49-F238E27FC236}">
                    <a16:creationId xmlns:a16="http://schemas.microsoft.com/office/drawing/2014/main" id="{71F3BCA6-22F8-4DC4-B519-FD1F5A019425}"/>
                  </a:ext>
                </a:extLst>
              </p:cNvPr>
              <p:cNvSpPr/>
              <p:nvPr/>
            </p:nvSpPr>
            <p:spPr bwMode="auto"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îs1íďê">
                <a:extLst>
                  <a:ext uri="{FF2B5EF4-FFF2-40B4-BE49-F238E27FC236}">
                    <a16:creationId xmlns:a16="http://schemas.microsoft.com/office/drawing/2014/main" id="{A910F32E-4270-464C-B3C9-2DFAF8622C05}"/>
                  </a:ext>
                </a:extLst>
              </p:cNvPr>
              <p:cNvSpPr txBox="1"/>
              <p:nvPr/>
            </p:nvSpPr>
            <p:spPr bwMode="auto">
              <a:xfrm>
                <a:off x="7874000" y="2120966"/>
                <a:ext cx="3262000" cy="4128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1680D8F-68F9-4541-B309-31E0932742B0}"/>
                </a:ext>
              </a:extLst>
            </p:cNvPr>
            <p:cNvCxnSpPr/>
            <p:nvPr/>
          </p:nvCxnSpPr>
          <p:spPr>
            <a:xfrm>
              <a:off x="673100" y="3044735"/>
              <a:ext cx="29479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6FB80E-DAB0-4B33-ABD8-6CCCBE438745}"/>
                </a:ext>
              </a:extLst>
            </p:cNvPr>
            <p:cNvCxnSpPr/>
            <p:nvPr/>
          </p:nvCxnSpPr>
          <p:spPr>
            <a:xfrm>
              <a:off x="8571000" y="3684867"/>
              <a:ext cx="2947900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423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0a4fad5-585f-4f6d-b098-2da737e397f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acd89e-7e3d-4bbd-933c-a9cf6aad2d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64f2942-ba23-4e9f-a62f-444e3a592cb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a19e4d-3ceb-45fe-811f-2d64888e43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366ba-7641-464a-932f-5d857f1af7e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b4e7ec-d689-4b3e-822f-4dba46daaa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c08ae9-5b14-43e8-814f-eabeb5ba874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3bc5b74-fc86-4cf9-a3c9-e029cc83dea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59a2dd-b523-429e-91bf-c1684b631e9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88e85d3-12a4-42bc-bd8e-8108a27b6b8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ce716e8-99ff-47e2-9d28-3a2198457e0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34b4f6-02df-449c-a65a-c0072e1080f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1fd5c3e-ae99-459d-b94d-252ca072295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f0682b-8cf7-486b-94e3-0897c0c683d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2e3197-4a13-424f-ae87-37824d9e65c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58602b-15d1-4f80-b2cc-ebad61232c0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4fbccbf-b70c-44fc-b71b-78506ba29b8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0fb80b-3e97-4bbd-a801-8e04a984424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a8d78a-938c-42c5-b7d5-0d84092eef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494e30-571c-49ea-bff2-af2ad6c6a2f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609717-2a1b-40cf-ba34-bc8fd6ca02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f2cec5c-68b9-4fc5-84cb-b9660b255b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fc13cc-610c-43af-9506-866f6b0636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e3a2b1-4bc3-4e65-9a52-0ccb868cfb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d361513-b209-4d2b-92b4-85745c9f914c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68BC5"/>
      </a:accent1>
      <a:accent2>
        <a:srgbClr val="209791"/>
      </a:accent2>
      <a:accent3>
        <a:srgbClr val="4A7DBC"/>
      </a:accent3>
      <a:accent4>
        <a:srgbClr val="137796"/>
      </a:accent4>
      <a:accent5>
        <a:srgbClr val="297CBF"/>
      </a:accent5>
      <a:accent6>
        <a:srgbClr val="177DA2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</TotalTime>
  <Words>2924</Words>
  <Application>Microsoft Macintosh PowerPoint</Application>
  <PresentationFormat>宽屏</PresentationFormat>
  <Paragraphs>463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微软雅黑</vt:lpstr>
      <vt:lpstr>Segoe UI Light</vt:lpstr>
      <vt:lpstr>Arial</vt:lpstr>
      <vt:lpstr>Calibri</vt:lpstr>
      <vt:lpstr>Impact</vt:lpstr>
      <vt:lpstr>主题5</vt:lpstr>
      <vt:lpstr>OfficePLUS</vt:lpstr>
      <vt:lpstr>iSlide® PowerPoint 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MJ0272</cp:lastModifiedBy>
  <cp:revision>14</cp:revision>
  <cp:lastPrinted>2017-10-30T16:00:00Z</cp:lastPrinted>
  <dcterms:created xsi:type="dcterms:W3CDTF">2017-10-30T16:00:00Z</dcterms:created>
  <dcterms:modified xsi:type="dcterms:W3CDTF">2019-11-20T14:06:27Z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2018-11-16T07:36:18.3571473Z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