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5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66" r:id="rId4"/>
    <p:sldId id="262" r:id="rId5"/>
    <p:sldId id="287" r:id="rId6"/>
    <p:sldId id="278" r:id="rId7"/>
    <p:sldId id="279" r:id="rId8"/>
    <p:sldId id="267" r:id="rId9"/>
    <p:sldId id="323" r:id="rId10"/>
    <p:sldId id="303" r:id="rId11"/>
    <p:sldId id="1675" r:id="rId12"/>
    <p:sldId id="1676" r:id="rId13"/>
    <p:sldId id="282" r:id="rId14"/>
    <p:sldId id="268" r:id="rId15"/>
    <p:sldId id="298" r:id="rId16"/>
    <p:sldId id="320" r:id="rId17"/>
    <p:sldId id="295" r:id="rId18"/>
    <p:sldId id="289" r:id="rId19"/>
    <p:sldId id="299" r:id="rId20"/>
    <p:sldId id="269" r:id="rId21"/>
    <p:sldId id="1689" r:id="rId22"/>
    <p:sldId id="1687" r:id="rId23"/>
    <p:sldId id="1691" r:id="rId24"/>
    <p:sldId id="1697" r:id="rId25"/>
    <p:sldId id="1624" r:id="rId26"/>
    <p:sldId id="270" r:id="rId27"/>
    <p:sldId id="1659" r:id="rId28"/>
    <p:sldId id="1677" r:id="rId29"/>
    <p:sldId id="1681" r:id="rId30"/>
    <p:sldId id="1684" r:id="rId31"/>
    <p:sldId id="1631" r:id="rId32"/>
    <p:sldId id="261" r:id="rId33"/>
    <p:sldId id="263" r:id="rId34"/>
    <p:sldId id="258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E19"/>
    <a:srgbClr val="6EC3AD"/>
    <a:srgbClr val="303689"/>
    <a:srgbClr val="DA3C49"/>
    <a:srgbClr val="258A8F"/>
    <a:srgbClr val="67B1AA"/>
    <a:srgbClr val="79BAB4"/>
    <a:srgbClr val="66B5C9"/>
    <a:srgbClr val="EDB159"/>
    <a:srgbClr val="235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57" d="100"/>
          <a:sy n="57" d="100"/>
        </p:scale>
        <p:origin x="108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DC50CB19-1306-4986-8DBC-1361F5F4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699" y="2945130"/>
            <a:ext cx="530860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7577C2CA-B9FE-4CEF-BFD3-2A952F6EA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699" y="1661159"/>
            <a:ext cx="5308602" cy="128397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1B7F0F28-77FC-40C7-8155-D2C6652DA4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1699" y="4344518"/>
            <a:ext cx="53086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79C073DB-3767-49D3-8F06-941A02DF78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699" y="4640789"/>
            <a:ext cx="53086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3750AA5-5BD5-4763-B155-D6294E4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981325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85F805A2-12E2-466A-AE2B-324D050F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3876675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A938DB9E-9F90-4217-86A9-2189F5D7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CD0D415-6264-49BA-94A9-2087C13C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1313F758-AA3F-4DC3-B8ED-E54A75B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3B5482C1-426F-4ACA-8ED4-8AF61C488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C8C9B5B5-5C0A-455B-AE2A-CBE4A113D0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D825F-38E8-480D-A52C-AB4F0D7D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D915D-5507-4952-9BB5-A580F09F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71E54-95C2-4866-8909-3C33FAFD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1D627ED-1DF8-4FBA-BC42-1FA04A81E35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20113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3111358B-890E-4740-89A3-DBE99BAE44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3175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1D05D0F-BB60-4ABF-9B2A-C2BB2E77C8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2132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72C139F3-1A4E-458F-A36A-D2AD036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7120314-DA83-4642-BC07-B5C095D0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2B50A4-9CA2-44B8-9B9E-0EB2D29E902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012C6E3-AB01-46F0-866A-7EB127D4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9828A29-8E39-4762-A9E4-862CE1397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B0880B1-9E89-4F7D-AB9B-185A446C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科技风商务计划模板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06394" y="1494000"/>
            <a:ext cx="6979213" cy="4544997"/>
            <a:chOff x="2606394" y="1494000"/>
            <a:chExt cx="6979213" cy="4544997"/>
          </a:xfrm>
        </p:grpSpPr>
        <p:grpSp>
          <p:nvGrpSpPr>
            <p:cNvPr id="6" name="îśḷîdè"/>
            <p:cNvGrpSpPr/>
            <p:nvPr/>
          </p:nvGrpSpPr>
          <p:grpSpPr>
            <a:xfrm>
              <a:off x="3731650" y="3037186"/>
              <a:ext cx="1548058" cy="1346811"/>
              <a:chOff x="3731650" y="3001614"/>
              <a:chExt cx="1548058" cy="1346811"/>
            </a:xfrm>
          </p:grpSpPr>
          <p:sp>
            <p:nvSpPr>
              <p:cNvPr id="32" name="íṥ1iḍè"/>
              <p:cNvSpPr/>
              <p:nvPr/>
            </p:nvSpPr>
            <p:spPr>
              <a:xfrm>
                <a:off x="3731650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1idê"/>
              <p:cNvSpPr/>
              <p:nvPr/>
            </p:nvSpPr>
            <p:spPr bwMode="auto">
              <a:xfrm>
                <a:off x="4357779" y="3471893"/>
                <a:ext cx="354331" cy="360000"/>
              </a:xfrm>
              <a:custGeom>
                <a:avLst/>
                <a:gdLst>
                  <a:gd name="T0" fmla="*/ 49 w 125"/>
                  <a:gd name="T1" fmla="*/ 16 h 127"/>
                  <a:gd name="T2" fmla="*/ 36 w 125"/>
                  <a:gd name="T3" fmla="*/ 18 h 127"/>
                  <a:gd name="T4" fmla="*/ 25 w 125"/>
                  <a:gd name="T5" fmla="*/ 26 h 127"/>
                  <a:gd name="T6" fmla="*/ 18 w 125"/>
                  <a:gd name="T7" fmla="*/ 37 h 127"/>
                  <a:gd name="T8" fmla="*/ 15 w 125"/>
                  <a:gd name="T9" fmla="*/ 50 h 127"/>
                  <a:gd name="T10" fmla="*/ 18 w 125"/>
                  <a:gd name="T11" fmla="*/ 64 h 127"/>
                  <a:gd name="T12" fmla="*/ 25 w 125"/>
                  <a:gd name="T13" fmla="*/ 75 h 127"/>
                  <a:gd name="T14" fmla="*/ 36 w 125"/>
                  <a:gd name="T15" fmla="*/ 81 h 127"/>
                  <a:gd name="T16" fmla="*/ 49 w 125"/>
                  <a:gd name="T17" fmla="*/ 85 h 127"/>
                  <a:gd name="T18" fmla="*/ 63 w 125"/>
                  <a:gd name="T19" fmla="*/ 81 h 127"/>
                  <a:gd name="T20" fmla="*/ 73 w 125"/>
                  <a:gd name="T21" fmla="*/ 75 h 127"/>
                  <a:gd name="T22" fmla="*/ 81 w 125"/>
                  <a:gd name="T23" fmla="*/ 64 h 127"/>
                  <a:gd name="T24" fmla="*/ 84 w 125"/>
                  <a:gd name="T25" fmla="*/ 50 h 127"/>
                  <a:gd name="T26" fmla="*/ 81 w 125"/>
                  <a:gd name="T27" fmla="*/ 37 h 127"/>
                  <a:gd name="T28" fmla="*/ 73 w 125"/>
                  <a:gd name="T29" fmla="*/ 26 h 127"/>
                  <a:gd name="T30" fmla="*/ 63 w 125"/>
                  <a:gd name="T31" fmla="*/ 18 h 127"/>
                  <a:gd name="T32" fmla="*/ 49 w 125"/>
                  <a:gd name="T33" fmla="*/ 16 h 127"/>
                  <a:gd name="T34" fmla="*/ 49 w 125"/>
                  <a:gd name="T35" fmla="*/ 0 h 127"/>
                  <a:gd name="T36" fmla="*/ 68 w 125"/>
                  <a:gd name="T37" fmla="*/ 4 h 127"/>
                  <a:gd name="T38" fmla="*/ 85 w 125"/>
                  <a:gd name="T39" fmla="*/ 16 h 127"/>
                  <a:gd name="T40" fmla="*/ 95 w 125"/>
                  <a:gd name="T41" fmla="*/ 31 h 127"/>
                  <a:gd name="T42" fmla="*/ 99 w 125"/>
                  <a:gd name="T43" fmla="*/ 50 h 127"/>
                  <a:gd name="T44" fmla="*/ 97 w 125"/>
                  <a:gd name="T45" fmla="*/ 64 h 127"/>
                  <a:gd name="T46" fmla="*/ 91 w 125"/>
                  <a:gd name="T47" fmla="*/ 77 h 127"/>
                  <a:gd name="T48" fmla="*/ 91 w 125"/>
                  <a:gd name="T49" fmla="*/ 78 h 127"/>
                  <a:gd name="T50" fmla="*/ 122 w 125"/>
                  <a:gd name="T51" fmla="*/ 109 h 127"/>
                  <a:gd name="T52" fmla="*/ 124 w 125"/>
                  <a:gd name="T53" fmla="*/ 113 h 127"/>
                  <a:gd name="T54" fmla="*/ 125 w 125"/>
                  <a:gd name="T55" fmla="*/ 116 h 127"/>
                  <a:gd name="T56" fmla="*/ 124 w 125"/>
                  <a:gd name="T57" fmla="*/ 120 h 127"/>
                  <a:gd name="T58" fmla="*/ 122 w 125"/>
                  <a:gd name="T59" fmla="*/ 123 h 127"/>
                  <a:gd name="T60" fmla="*/ 119 w 125"/>
                  <a:gd name="T61" fmla="*/ 126 h 127"/>
                  <a:gd name="T62" fmla="*/ 115 w 125"/>
                  <a:gd name="T63" fmla="*/ 127 h 127"/>
                  <a:gd name="T64" fmla="*/ 111 w 125"/>
                  <a:gd name="T65" fmla="*/ 126 h 127"/>
                  <a:gd name="T66" fmla="*/ 107 w 125"/>
                  <a:gd name="T67" fmla="*/ 123 h 127"/>
                  <a:gd name="T68" fmla="*/ 77 w 125"/>
                  <a:gd name="T69" fmla="*/ 93 h 127"/>
                  <a:gd name="T70" fmla="*/ 76 w 125"/>
                  <a:gd name="T71" fmla="*/ 92 h 127"/>
                  <a:gd name="T72" fmla="*/ 64 w 125"/>
                  <a:gd name="T73" fmla="*/ 98 h 127"/>
                  <a:gd name="T74" fmla="*/ 49 w 125"/>
                  <a:gd name="T75" fmla="*/ 101 h 127"/>
                  <a:gd name="T76" fmla="*/ 30 w 125"/>
                  <a:gd name="T77" fmla="*/ 97 h 127"/>
                  <a:gd name="T78" fmla="*/ 14 w 125"/>
                  <a:gd name="T79" fmla="*/ 85 h 127"/>
                  <a:gd name="T80" fmla="*/ 4 w 125"/>
                  <a:gd name="T81" fmla="*/ 69 h 127"/>
                  <a:gd name="T82" fmla="*/ 0 w 125"/>
                  <a:gd name="T83" fmla="*/ 50 h 127"/>
                  <a:gd name="T84" fmla="*/ 4 w 125"/>
                  <a:gd name="T85" fmla="*/ 31 h 127"/>
                  <a:gd name="T86" fmla="*/ 14 w 125"/>
                  <a:gd name="T87" fmla="*/ 16 h 127"/>
                  <a:gd name="T88" fmla="*/ 30 w 125"/>
                  <a:gd name="T89" fmla="*/ 4 h 127"/>
                  <a:gd name="T90" fmla="*/ 49 w 125"/>
                  <a:gd name="T9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" h="127">
                    <a:moveTo>
                      <a:pt x="49" y="16"/>
                    </a:moveTo>
                    <a:lnTo>
                      <a:pt x="36" y="18"/>
                    </a:lnTo>
                    <a:lnTo>
                      <a:pt x="25" y="26"/>
                    </a:lnTo>
                    <a:lnTo>
                      <a:pt x="18" y="37"/>
                    </a:lnTo>
                    <a:lnTo>
                      <a:pt x="15" y="50"/>
                    </a:lnTo>
                    <a:lnTo>
                      <a:pt x="18" y="64"/>
                    </a:lnTo>
                    <a:lnTo>
                      <a:pt x="25" y="75"/>
                    </a:lnTo>
                    <a:lnTo>
                      <a:pt x="36" y="81"/>
                    </a:lnTo>
                    <a:lnTo>
                      <a:pt x="49" y="85"/>
                    </a:lnTo>
                    <a:lnTo>
                      <a:pt x="63" y="81"/>
                    </a:lnTo>
                    <a:lnTo>
                      <a:pt x="73" y="75"/>
                    </a:lnTo>
                    <a:lnTo>
                      <a:pt x="81" y="64"/>
                    </a:lnTo>
                    <a:lnTo>
                      <a:pt x="84" y="50"/>
                    </a:lnTo>
                    <a:lnTo>
                      <a:pt x="81" y="37"/>
                    </a:lnTo>
                    <a:lnTo>
                      <a:pt x="73" y="26"/>
                    </a:lnTo>
                    <a:lnTo>
                      <a:pt x="63" y="18"/>
                    </a:lnTo>
                    <a:lnTo>
                      <a:pt x="49" y="16"/>
                    </a:lnTo>
                    <a:close/>
                    <a:moveTo>
                      <a:pt x="49" y="0"/>
                    </a:moveTo>
                    <a:lnTo>
                      <a:pt x="68" y="4"/>
                    </a:lnTo>
                    <a:lnTo>
                      <a:pt x="85" y="16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7" y="64"/>
                    </a:lnTo>
                    <a:lnTo>
                      <a:pt x="91" y="77"/>
                    </a:lnTo>
                    <a:lnTo>
                      <a:pt x="91" y="78"/>
                    </a:lnTo>
                    <a:lnTo>
                      <a:pt x="122" y="109"/>
                    </a:lnTo>
                    <a:lnTo>
                      <a:pt x="124" y="113"/>
                    </a:lnTo>
                    <a:lnTo>
                      <a:pt x="125" y="116"/>
                    </a:lnTo>
                    <a:lnTo>
                      <a:pt x="124" y="120"/>
                    </a:lnTo>
                    <a:lnTo>
                      <a:pt x="122" y="123"/>
                    </a:lnTo>
                    <a:lnTo>
                      <a:pt x="119" y="126"/>
                    </a:lnTo>
                    <a:lnTo>
                      <a:pt x="115" y="127"/>
                    </a:lnTo>
                    <a:lnTo>
                      <a:pt x="111" y="126"/>
                    </a:lnTo>
                    <a:lnTo>
                      <a:pt x="107" y="123"/>
                    </a:lnTo>
                    <a:lnTo>
                      <a:pt x="77" y="93"/>
                    </a:lnTo>
                    <a:lnTo>
                      <a:pt x="76" y="92"/>
                    </a:lnTo>
                    <a:lnTo>
                      <a:pt x="64" y="98"/>
                    </a:lnTo>
                    <a:lnTo>
                      <a:pt x="49" y="101"/>
                    </a:lnTo>
                    <a:lnTo>
                      <a:pt x="30" y="97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6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Sļïḋé"/>
            <p:cNvGrpSpPr/>
            <p:nvPr/>
          </p:nvGrpSpPr>
          <p:grpSpPr>
            <a:xfrm>
              <a:off x="6414731" y="3037186"/>
              <a:ext cx="1548058" cy="1346811"/>
              <a:chOff x="6414731" y="3001614"/>
              <a:chExt cx="1548058" cy="1346811"/>
            </a:xfrm>
          </p:grpSpPr>
          <p:sp>
            <p:nvSpPr>
              <p:cNvPr id="30" name="ïṩḻîḍe"/>
              <p:cNvSpPr/>
              <p:nvPr/>
            </p:nvSpPr>
            <p:spPr>
              <a:xfrm>
                <a:off x="6414731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ḍê"/>
              <p:cNvSpPr/>
              <p:nvPr/>
            </p:nvSpPr>
            <p:spPr bwMode="auto">
              <a:xfrm>
                <a:off x="7080976" y="3495019"/>
                <a:ext cx="342439" cy="360000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1iḋe"/>
            <p:cNvGrpSpPr/>
            <p:nvPr/>
          </p:nvGrpSpPr>
          <p:grpSpPr>
            <a:xfrm>
              <a:off x="5073191" y="3803780"/>
              <a:ext cx="1548058" cy="1346811"/>
              <a:chOff x="5073191" y="3768208"/>
              <a:chExt cx="1548058" cy="1346811"/>
            </a:xfrm>
          </p:grpSpPr>
          <p:sp>
            <p:nvSpPr>
              <p:cNvPr id="28" name="íṩľîḓé"/>
              <p:cNvSpPr/>
              <p:nvPr/>
            </p:nvSpPr>
            <p:spPr>
              <a:xfrm>
                <a:off x="5073191" y="3768208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líďê"/>
              <p:cNvSpPr/>
              <p:nvPr/>
            </p:nvSpPr>
            <p:spPr bwMode="auto">
              <a:xfrm>
                <a:off x="5659657" y="4229166"/>
                <a:ext cx="280630" cy="360000"/>
              </a:xfrm>
              <a:custGeom>
                <a:avLst/>
                <a:gdLst>
                  <a:gd name="T0" fmla="*/ 49 w 99"/>
                  <a:gd name="T1" fmla="*/ 17 h 127"/>
                  <a:gd name="T2" fmla="*/ 36 w 99"/>
                  <a:gd name="T3" fmla="*/ 21 h 127"/>
                  <a:gd name="T4" fmla="*/ 26 w 99"/>
                  <a:gd name="T5" fmla="*/ 31 h 127"/>
                  <a:gd name="T6" fmla="*/ 22 w 99"/>
                  <a:gd name="T7" fmla="*/ 46 h 127"/>
                  <a:gd name="T8" fmla="*/ 26 w 99"/>
                  <a:gd name="T9" fmla="*/ 60 h 127"/>
                  <a:gd name="T10" fmla="*/ 36 w 99"/>
                  <a:gd name="T11" fmla="*/ 69 h 127"/>
                  <a:gd name="T12" fmla="*/ 49 w 99"/>
                  <a:gd name="T13" fmla="*/ 73 h 127"/>
                  <a:gd name="T14" fmla="*/ 64 w 99"/>
                  <a:gd name="T15" fmla="*/ 69 h 127"/>
                  <a:gd name="T16" fmla="*/ 74 w 99"/>
                  <a:gd name="T17" fmla="*/ 60 h 127"/>
                  <a:gd name="T18" fmla="*/ 78 w 99"/>
                  <a:gd name="T19" fmla="*/ 46 h 127"/>
                  <a:gd name="T20" fmla="*/ 74 w 99"/>
                  <a:gd name="T21" fmla="*/ 31 h 127"/>
                  <a:gd name="T22" fmla="*/ 64 w 99"/>
                  <a:gd name="T23" fmla="*/ 21 h 127"/>
                  <a:gd name="T24" fmla="*/ 49 w 99"/>
                  <a:gd name="T25" fmla="*/ 17 h 127"/>
                  <a:gd name="T26" fmla="*/ 49 w 99"/>
                  <a:gd name="T27" fmla="*/ 0 h 127"/>
                  <a:gd name="T28" fmla="*/ 69 w 99"/>
                  <a:gd name="T29" fmla="*/ 4 h 127"/>
                  <a:gd name="T30" fmla="*/ 85 w 99"/>
                  <a:gd name="T31" fmla="*/ 14 h 127"/>
                  <a:gd name="T32" fmla="*/ 95 w 99"/>
                  <a:gd name="T33" fmla="*/ 30 h 127"/>
                  <a:gd name="T34" fmla="*/ 99 w 99"/>
                  <a:gd name="T35" fmla="*/ 50 h 127"/>
                  <a:gd name="T36" fmla="*/ 99 w 99"/>
                  <a:gd name="T37" fmla="*/ 55 h 127"/>
                  <a:gd name="T38" fmla="*/ 97 w 99"/>
                  <a:gd name="T39" fmla="*/ 72 h 127"/>
                  <a:gd name="T40" fmla="*/ 89 w 99"/>
                  <a:gd name="T41" fmla="*/ 89 h 127"/>
                  <a:gd name="T42" fmla="*/ 80 w 99"/>
                  <a:gd name="T43" fmla="*/ 102 h 127"/>
                  <a:gd name="T44" fmla="*/ 69 w 99"/>
                  <a:gd name="T45" fmla="*/ 113 h 127"/>
                  <a:gd name="T46" fmla="*/ 60 w 99"/>
                  <a:gd name="T47" fmla="*/ 120 h 127"/>
                  <a:gd name="T48" fmla="*/ 53 w 99"/>
                  <a:gd name="T49" fmla="*/ 126 h 127"/>
                  <a:gd name="T50" fmla="*/ 51 w 99"/>
                  <a:gd name="T51" fmla="*/ 127 h 127"/>
                  <a:gd name="T52" fmla="*/ 48 w 99"/>
                  <a:gd name="T53" fmla="*/ 126 h 127"/>
                  <a:gd name="T54" fmla="*/ 43 w 99"/>
                  <a:gd name="T55" fmla="*/ 122 h 127"/>
                  <a:gd name="T56" fmla="*/ 34 w 99"/>
                  <a:gd name="T57" fmla="*/ 115 h 127"/>
                  <a:gd name="T58" fmla="*/ 25 w 99"/>
                  <a:gd name="T59" fmla="*/ 106 h 127"/>
                  <a:gd name="T60" fmla="*/ 15 w 99"/>
                  <a:gd name="T61" fmla="*/ 94 h 127"/>
                  <a:gd name="T62" fmla="*/ 8 w 99"/>
                  <a:gd name="T63" fmla="*/ 80 h 127"/>
                  <a:gd name="T64" fmla="*/ 2 w 99"/>
                  <a:gd name="T65" fmla="*/ 65 h 127"/>
                  <a:gd name="T66" fmla="*/ 1 w 99"/>
                  <a:gd name="T67" fmla="*/ 58 h 127"/>
                  <a:gd name="T68" fmla="*/ 0 w 99"/>
                  <a:gd name="T69" fmla="*/ 50 h 127"/>
                  <a:gd name="T70" fmla="*/ 4 w 99"/>
                  <a:gd name="T71" fmla="*/ 30 h 127"/>
                  <a:gd name="T72" fmla="*/ 14 w 99"/>
                  <a:gd name="T73" fmla="*/ 14 h 127"/>
                  <a:gd name="T74" fmla="*/ 30 w 99"/>
                  <a:gd name="T75" fmla="*/ 4 h 127"/>
                  <a:gd name="T76" fmla="*/ 49 w 99"/>
                  <a:gd name="T7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127">
                    <a:moveTo>
                      <a:pt x="49" y="17"/>
                    </a:moveTo>
                    <a:lnTo>
                      <a:pt x="36" y="21"/>
                    </a:lnTo>
                    <a:lnTo>
                      <a:pt x="26" y="31"/>
                    </a:lnTo>
                    <a:lnTo>
                      <a:pt x="22" y="46"/>
                    </a:lnTo>
                    <a:lnTo>
                      <a:pt x="26" y="60"/>
                    </a:lnTo>
                    <a:lnTo>
                      <a:pt x="36" y="69"/>
                    </a:lnTo>
                    <a:lnTo>
                      <a:pt x="49" y="73"/>
                    </a:lnTo>
                    <a:lnTo>
                      <a:pt x="64" y="69"/>
                    </a:lnTo>
                    <a:lnTo>
                      <a:pt x="74" y="60"/>
                    </a:lnTo>
                    <a:lnTo>
                      <a:pt x="78" y="46"/>
                    </a:lnTo>
                    <a:lnTo>
                      <a:pt x="74" y="31"/>
                    </a:lnTo>
                    <a:lnTo>
                      <a:pt x="64" y="21"/>
                    </a:lnTo>
                    <a:lnTo>
                      <a:pt x="49" y="17"/>
                    </a:lnTo>
                    <a:close/>
                    <a:moveTo>
                      <a:pt x="49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5" y="30"/>
                    </a:lnTo>
                    <a:lnTo>
                      <a:pt x="99" y="50"/>
                    </a:lnTo>
                    <a:lnTo>
                      <a:pt x="99" y="55"/>
                    </a:lnTo>
                    <a:lnTo>
                      <a:pt x="97" y="72"/>
                    </a:lnTo>
                    <a:lnTo>
                      <a:pt x="89" y="89"/>
                    </a:lnTo>
                    <a:lnTo>
                      <a:pt x="80" y="102"/>
                    </a:lnTo>
                    <a:lnTo>
                      <a:pt x="69" y="113"/>
                    </a:lnTo>
                    <a:lnTo>
                      <a:pt x="60" y="120"/>
                    </a:lnTo>
                    <a:lnTo>
                      <a:pt x="53" y="126"/>
                    </a:lnTo>
                    <a:lnTo>
                      <a:pt x="51" y="127"/>
                    </a:lnTo>
                    <a:lnTo>
                      <a:pt x="48" y="126"/>
                    </a:lnTo>
                    <a:lnTo>
                      <a:pt x="43" y="122"/>
                    </a:lnTo>
                    <a:lnTo>
                      <a:pt x="34" y="115"/>
                    </a:lnTo>
                    <a:lnTo>
                      <a:pt x="25" y="106"/>
                    </a:lnTo>
                    <a:lnTo>
                      <a:pt x="15" y="94"/>
                    </a:lnTo>
                    <a:lnTo>
                      <a:pt x="8" y="80"/>
                    </a:lnTo>
                    <a:lnTo>
                      <a:pt x="2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7962789" y="2099905"/>
              <a:ext cx="1622818" cy="1610687"/>
            </a:xfrm>
            <a:prstGeom prst="bentConnector3">
              <a:avLst>
                <a:gd name="adj1" fmla="val 114087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6621249" y="4477186"/>
              <a:ext cx="2964358" cy="673405"/>
            </a:xfrm>
            <a:prstGeom prst="bentConnector3">
              <a:avLst>
                <a:gd name="adj1" fmla="val 107712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0800000" flipH="1">
              <a:off x="2606394" y="3710593"/>
              <a:ext cx="1125255" cy="1759237"/>
            </a:xfrm>
            <a:prstGeom prst="bentConnector3">
              <a:avLst>
                <a:gd name="adj1" fmla="val -20315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î$ļiḍé"/>
            <p:cNvGrpSpPr/>
            <p:nvPr/>
          </p:nvGrpSpPr>
          <p:grpSpPr>
            <a:xfrm>
              <a:off x="2730673" y="1494000"/>
              <a:ext cx="2108063" cy="944997"/>
              <a:chOff x="2695441" y="2098155"/>
              <a:chExt cx="2108063" cy="944997"/>
            </a:xfrm>
          </p:grpSpPr>
          <p:sp>
            <p:nvSpPr>
              <p:cNvPr id="24" name="iSļiḍ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695441" y="24857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íṡ1í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695441" y="209815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îśḷíḓê"/>
            <p:cNvGrpSpPr/>
            <p:nvPr/>
          </p:nvGrpSpPr>
          <p:grpSpPr>
            <a:xfrm>
              <a:off x="2640238" y="5094000"/>
              <a:ext cx="2108063" cy="944997"/>
              <a:chOff x="2775153" y="4646464"/>
              <a:chExt cx="2108063" cy="944997"/>
            </a:xfrm>
          </p:grpSpPr>
          <p:sp>
            <p:nvSpPr>
              <p:cNvPr id="22" name="ïṧľí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775153" y="503406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îṥļi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775153" y="464646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6" name="íśļiḑé"/>
            <p:cNvGrpSpPr/>
            <p:nvPr/>
          </p:nvGrpSpPr>
          <p:grpSpPr>
            <a:xfrm>
              <a:off x="7424060" y="1706954"/>
              <a:ext cx="2108063" cy="944997"/>
              <a:chOff x="7493930" y="2485752"/>
              <a:chExt cx="2108063" cy="944997"/>
            </a:xfrm>
          </p:grpSpPr>
          <p:sp>
            <p:nvSpPr>
              <p:cNvPr id="20" name="ïṧḻí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493930" y="2873350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ïŝľî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493930" y="2485752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7" name="iś1ïḍe"/>
            <p:cNvGrpSpPr/>
            <p:nvPr/>
          </p:nvGrpSpPr>
          <p:grpSpPr>
            <a:xfrm>
              <a:off x="7424060" y="4766951"/>
              <a:ext cx="2108063" cy="944997"/>
              <a:chOff x="7302211" y="5087994"/>
              <a:chExt cx="2108063" cy="944997"/>
            </a:xfrm>
          </p:grpSpPr>
          <p:sp>
            <p:nvSpPr>
              <p:cNvPr id="18" name="iṡļí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302211" y="547559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9" name="îš1îď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302211" y="508799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6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982C-6DF3-48C0-A540-10A2C95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E1EC9-F8BE-4D10-9F2A-0A612EC1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B6D4D-3E0A-4003-9C66-BBCCC78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104f7908-7dde-4e8d-b08e-39051e89657f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72262894-763C-4F1F-8A23-0CFE0A05A77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32594"/>
            <a:ext cx="10842763" cy="4936872"/>
            <a:chOff x="669925" y="1232594"/>
            <a:chExt cx="10842763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A2E364FA-1276-42F1-876E-28BE96F3AA8C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EE8D276F-F802-441B-BE5F-0EADE18A52E8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B3679917-28B6-4F04-8FE6-0A22BBB475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C1AFC22C-ED4D-4505-957B-3B9AB9BB28B7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153DECF3-CC9E-4952-9AB0-3251BFAEB75E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F84F0B1E-D7B4-497C-A70C-A3303216B26D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61D62D4B-243B-4242-A722-6983C1108837}"/>
                </a:ext>
              </a:extLst>
            </p:cNvPr>
            <p:cNvGrpSpPr/>
            <p:nvPr/>
          </p:nvGrpSpPr>
          <p:grpSpPr>
            <a:xfrm>
              <a:off x="2766000" y="2935554"/>
              <a:ext cx="8746688" cy="1530952"/>
              <a:chOff x="2766000" y="3017955"/>
              <a:chExt cx="8746688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C5A2231A-72E1-4C4E-ACCC-839DC2E72FE5}"/>
                  </a:ext>
                </a:extLst>
              </p:cNvPr>
              <p:cNvGrpSpPr/>
              <p:nvPr/>
            </p:nvGrpSpPr>
            <p:grpSpPr>
              <a:xfrm>
                <a:off x="9574268" y="3017955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05399177-4356-4BB4-8943-9FEFC5C142A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A4A37945-FD0E-4711-8CD1-3207675AF4F7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CC34B2F6-8EC2-46DC-8CBE-E48D8E4821FD}"/>
                  </a:ext>
                </a:extLst>
              </p:cNvPr>
              <p:cNvSpPr txBox="1"/>
              <p:nvPr/>
            </p:nvSpPr>
            <p:spPr bwMode="auto">
              <a:xfrm>
                <a:off x="2766000" y="3294000"/>
                <a:ext cx="65700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5EB2AB80-DF05-4B18-90BB-04F039F143D9}"/>
                  </a:ext>
                </a:extLst>
              </p:cNvPr>
              <p:cNvSpPr/>
              <p:nvPr/>
            </p:nvSpPr>
            <p:spPr bwMode="auto">
              <a:xfrm>
                <a:off x="2766000" y="3735806"/>
                <a:ext cx="6570000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C587A444-70DD-4A2C-B4E6-55837AC50442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4586A550-E230-4474-BE66-8FFC8713555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BDAB1EC5-219E-49CC-A133-979DEB03AE12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8AFD2F19-FE07-4E32-8C93-04ED4D996164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3673CDA8-BB9F-4907-B7E1-E5484C8DB501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3AA33B5F-D80D-4CA8-A3F4-79BDE0EC2F04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1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36A2-12EE-4DEC-9001-9B831B0A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A33E2-1C70-4021-B362-D63C26D7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CDA03-11A7-4FC4-B646-9D95035B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e6eb9a69-2ae0-4a7f-9a98-daad17ce0a01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CF7507B7-F158-4FEF-A331-75E5DA8ED8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28140"/>
            <a:ext cx="10845800" cy="4020820"/>
            <a:chOff x="673100" y="1628140"/>
            <a:chExt cx="10845800" cy="4020820"/>
          </a:xfrm>
        </p:grpSpPr>
        <p:sp>
          <p:nvSpPr>
            <p:cNvPr id="6" name="ïṩ1îḓê">
              <a:extLst>
                <a:ext uri="{FF2B5EF4-FFF2-40B4-BE49-F238E27FC236}">
                  <a16:creationId xmlns:a16="http://schemas.microsoft.com/office/drawing/2014/main" id="{D5B7C60F-82D8-4E3B-920F-80C035CB361C}"/>
                </a:ext>
              </a:extLst>
            </p:cNvPr>
            <p:cNvSpPr/>
            <p:nvPr/>
          </p:nvSpPr>
          <p:spPr>
            <a:xfrm>
              <a:off x="4072185" y="3709450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7" name="íSlíḓé">
              <a:extLst>
                <a:ext uri="{FF2B5EF4-FFF2-40B4-BE49-F238E27FC236}">
                  <a16:creationId xmlns:a16="http://schemas.microsoft.com/office/drawing/2014/main" id="{D28214E8-5C55-4505-8C86-7D1BD4317F0D}"/>
                </a:ext>
              </a:extLst>
            </p:cNvPr>
            <p:cNvSpPr/>
            <p:nvPr/>
          </p:nvSpPr>
          <p:spPr>
            <a:xfrm flipH="1">
              <a:off x="6180304" y="3709449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8" name="íşḻíḑé">
              <a:extLst>
                <a:ext uri="{FF2B5EF4-FFF2-40B4-BE49-F238E27FC236}">
                  <a16:creationId xmlns:a16="http://schemas.microsoft.com/office/drawing/2014/main" id="{A94ADB0D-E10B-4A28-A8EB-ED4B6FB5A9AA}"/>
                </a:ext>
              </a:extLst>
            </p:cNvPr>
            <p:cNvSpPr/>
            <p:nvPr/>
          </p:nvSpPr>
          <p:spPr>
            <a:xfrm rot="10800000">
              <a:off x="6180304" y="1628140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9" name="iṩļiḓè">
              <a:extLst>
                <a:ext uri="{FF2B5EF4-FFF2-40B4-BE49-F238E27FC236}">
                  <a16:creationId xmlns:a16="http://schemas.microsoft.com/office/drawing/2014/main" id="{149FDC18-4CB6-4898-8669-2777349E20FE}"/>
                </a:ext>
              </a:extLst>
            </p:cNvPr>
            <p:cNvSpPr/>
            <p:nvPr/>
          </p:nvSpPr>
          <p:spPr>
            <a:xfrm rot="10800000" flipH="1">
              <a:off x="4072185" y="1628141"/>
              <a:ext cx="1939511" cy="1939510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grpSp>
          <p:nvGrpSpPr>
            <p:cNvPr id="10" name="isliḍê">
              <a:extLst>
                <a:ext uri="{FF2B5EF4-FFF2-40B4-BE49-F238E27FC236}">
                  <a16:creationId xmlns:a16="http://schemas.microsoft.com/office/drawing/2014/main" id="{5F6959DC-0293-4A2E-81A4-B6A962F2AD76}"/>
                </a:ext>
              </a:extLst>
            </p:cNvPr>
            <p:cNvGrpSpPr/>
            <p:nvPr/>
          </p:nvGrpSpPr>
          <p:grpSpPr>
            <a:xfrm>
              <a:off x="4306436" y="1852487"/>
              <a:ext cx="1466501" cy="1466499"/>
              <a:chOff x="859599" y="2150302"/>
              <a:chExt cx="1466501" cy="1466499"/>
            </a:xfrm>
          </p:grpSpPr>
          <p:sp>
            <p:nvSpPr>
              <p:cNvPr id="28" name="iŝļîdê">
                <a:extLst>
                  <a:ext uri="{FF2B5EF4-FFF2-40B4-BE49-F238E27FC236}">
                    <a16:creationId xmlns:a16="http://schemas.microsoft.com/office/drawing/2014/main" id="{DE3C12A2-3883-4F2C-9593-D6AD82CA70A2}"/>
                  </a:ext>
                </a:extLst>
              </p:cNvPr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3"/>
                <a:stretch>
                  <a:fillRect l="-25217" r="-24783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íšļîḋé">
                <a:extLst>
                  <a:ext uri="{FF2B5EF4-FFF2-40B4-BE49-F238E27FC236}">
                    <a16:creationId xmlns:a16="http://schemas.microsoft.com/office/drawing/2014/main" id="{451E5BC7-9825-486A-8A1C-DE5CD7BC20C7}"/>
                  </a:ext>
                </a:extLst>
              </p:cNvPr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S</a:t>
                </a:r>
                <a:endParaRPr lang="zh-CN" altLang="en-US" sz="2000" b="1" dirty="0"/>
              </a:p>
            </p:txBody>
          </p:sp>
        </p:grpSp>
        <p:grpSp>
          <p:nvGrpSpPr>
            <p:cNvPr id="11" name="isľïḑe">
              <a:extLst>
                <a:ext uri="{FF2B5EF4-FFF2-40B4-BE49-F238E27FC236}">
                  <a16:creationId xmlns:a16="http://schemas.microsoft.com/office/drawing/2014/main" id="{6ED3EC0B-1E4E-4396-BB26-F2850C959147}"/>
                </a:ext>
              </a:extLst>
            </p:cNvPr>
            <p:cNvGrpSpPr/>
            <p:nvPr/>
          </p:nvGrpSpPr>
          <p:grpSpPr>
            <a:xfrm>
              <a:off x="6416809" y="1864646"/>
              <a:ext cx="1466501" cy="1466499"/>
              <a:chOff x="2281282" y="2150302"/>
              <a:chExt cx="1466501" cy="1466499"/>
            </a:xfrm>
          </p:grpSpPr>
          <p:sp>
            <p:nvSpPr>
              <p:cNvPr id="26" name="îşlíḋè">
                <a:extLst>
                  <a:ext uri="{FF2B5EF4-FFF2-40B4-BE49-F238E27FC236}">
                    <a16:creationId xmlns:a16="http://schemas.microsoft.com/office/drawing/2014/main" id="{DF5169D8-D2F8-4150-9D21-CE5D60FE90F2}"/>
                  </a:ext>
                </a:extLst>
              </p:cNvPr>
              <p:cNvSpPr/>
              <p:nvPr/>
            </p:nvSpPr>
            <p:spPr>
              <a:xfrm>
                <a:off x="2281282" y="2150302"/>
                <a:ext cx="1466501" cy="1466499"/>
              </a:xfrm>
              <a:prstGeom prst="ellipse">
                <a:avLst/>
              </a:prstGeom>
              <a:blipFill>
                <a:blip r:embed="rId4"/>
                <a:stretch>
                  <a:fillRect l="-34210" r="-33622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îṥľïḓè">
                <a:extLst>
                  <a:ext uri="{FF2B5EF4-FFF2-40B4-BE49-F238E27FC236}">
                    <a16:creationId xmlns:a16="http://schemas.microsoft.com/office/drawing/2014/main" id="{36D4AC64-7781-4569-A0D1-C622F39EFFD0}"/>
                  </a:ext>
                </a:extLst>
              </p:cNvPr>
              <p:cNvSpPr/>
              <p:nvPr/>
            </p:nvSpPr>
            <p:spPr>
              <a:xfrm flipH="1">
                <a:off x="2730956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W</a:t>
                </a:r>
                <a:endParaRPr lang="zh-CN" altLang="en-US" sz="2000" b="1" dirty="0"/>
              </a:p>
            </p:txBody>
          </p:sp>
        </p:grpSp>
        <p:grpSp>
          <p:nvGrpSpPr>
            <p:cNvPr id="12" name="îṥļiḑe">
              <a:extLst>
                <a:ext uri="{FF2B5EF4-FFF2-40B4-BE49-F238E27FC236}">
                  <a16:creationId xmlns:a16="http://schemas.microsoft.com/office/drawing/2014/main" id="{00698994-B57C-42EB-8912-DF56DCC24488}"/>
                </a:ext>
              </a:extLst>
            </p:cNvPr>
            <p:cNvGrpSpPr/>
            <p:nvPr/>
          </p:nvGrpSpPr>
          <p:grpSpPr>
            <a:xfrm>
              <a:off x="4306436" y="3945955"/>
              <a:ext cx="1466501" cy="1466499"/>
              <a:chOff x="859599" y="2150302"/>
              <a:chExt cx="1466501" cy="1466499"/>
            </a:xfrm>
          </p:grpSpPr>
          <p:sp>
            <p:nvSpPr>
              <p:cNvPr id="24" name="íṧľîḋé">
                <a:extLst>
                  <a:ext uri="{FF2B5EF4-FFF2-40B4-BE49-F238E27FC236}">
                    <a16:creationId xmlns:a16="http://schemas.microsoft.com/office/drawing/2014/main" id="{4FB895C0-3645-41EB-8C32-CA0468B311A3}"/>
                  </a:ext>
                </a:extLst>
              </p:cNvPr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5"/>
                <a:stretch>
                  <a:fillRect l="-25217" r="-24783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ïŝḷîḑe">
                <a:extLst>
                  <a:ext uri="{FF2B5EF4-FFF2-40B4-BE49-F238E27FC236}">
                    <a16:creationId xmlns:a16="http://schemas.microsoft.com/office/drawing/2014/main" id="{8BA8F991-C492-4E4C-A5C9-30CD96788810}"/>
                  </a:ext>
                </a:extLst>
              </p:cNvPr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O</a:t>
                </a:r>
                <a:endParaRPr lang="zh-CN" altLang="en-US" sz="2000" b="1" dirty="0"/>
              </a:p>
            </p:txBody>
          </p:sp>
        </p:grpSp>
        <p:grpSp>
          <p:nvGrpSpPr>
            <p:cNvPr id="13" name="íṥļiḑê">
              <a:extLst>
                <a:ext uri="{FF2B5EF4-FFF2-40B4-BE49-F238E27FC236}">
                  <a16:creationId xmlns:a16="http://schemas.microsoft.com/office/drawing/2014/main" id="{8E13AA43-F12E-46CE-BE86-234907015EC1}"/>
                </a:ext>
              </a:extLst>
            </p:cNvPr>
            <p:cNvGrpSpPr/>
            <p:nvPr/>
          </p:nvGrpSpPr>
          <p:grpSpPr>
            <a:xfrm>
              <a:off x="6416809" y="3945955"/>
              <a:ext cx="1466501" cy="1466499"/>
              <a:chOff x="2281282" y="2150302"/>
              <a:chExt cx="1466501" cy="1466499"/>
            </a:xfrm>
          </p:grpSpPr>
          <p:sp>
            <p:nvSpPr>
              <p:cNvPr id="22" name="iŝḻíďê">
                <a:extLst>
                  <a:ext uri="{FF2B5EF4-FFF2-40B4-BE49-F238E27FC236}">
                    <a16:creationId xmlns:a16="http://schemas.microsoft.com/office/drawing/2014/main" id="{CB74AEDA-3370-4F48-A2C9-2C36A92A8F9B}"/>
                  </a:ext>
                </a:extLst>
              </p:cNvPr>
              <p:cNvSpPr/>
              <p:nvPr/>
            </p:nvSpPr>
            <p:spPr>
              <a:xfrm>
                <a:off x="2281282" y="2150302"/>
                <a:ext cx="1466501" cy="1466499"/>
              </a:xfrm>
              <a:prstGeom prst="ellipse">
                <a:avLst/>
              </a:prstGeom>
              <a:blipFill>
                <a:blip r:embed="rId6"/>
                <a:stretch>
                  <a:fillRect t="-37799" b="-37149"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išḷíḓé">
                <a:extLst>
                  <a:ext uri="{FF2B5EF4-FFF2-40B4-BE49-F238E27FC236}">
                    <a16:creationId xmlns:a16="http://schemas.microsoft.com/office/drawing/2014/main" id="{1E783A68-62D9-4733-8682-2E956E1FE2D0}"/>
                  </a:ext>
                </a:extLst>
              </p:cNvPr>
              <p:cNvSpPr/>
              <p:nvPr/>
            </p:nvSpPr>
            <p:spPr>
              <a:xfrm flipH="1">
                <a:off x="2730956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T</a:t>
                </a:r>
                <a:endParaRPr lang="zh-CN" altLang="en-US" sz="2000" b="1" dirty="0"/>
              </a:p>
            </p:txBody>
          </p:sp>
        </p:grpSp>
        <p:sp>
          <p:nvSpPr>
            <p:cNvPr id="14" name="íŝliḍe">
              <a:extLst>
                <a:ext uri="{FF2B5EF4-FFF2-40B4-BE49-F238E27FC236}">
                  <a16:creationId xmlns:a16="http://schemas.microsoft.com/office/drawing/2014/main" id="{040A968D-1EDA-49AE-B846-774A692406E3}"/>
                </a:ext>
              </a:extLst>
            </p:cNvPr>
            <p:cNvSpPr txBox="1"/>
            <p:nvPr/>
          </p:nvSpPr>
          <p:spPr bwMode="auto">
            <a:xfrm>
              <a:off x="673100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iś1íḋè">
              <a:extLst>
                <a:ext uri="{FF2B5EF4-FFF2-40B4-BE49-F238E27FC236}">
                  <a16:creationId xmlns:a16="http://schemas.microsoft.com/office/drawing/2014/main" id="{DDD5B505-5876-4ECA-B3BC-01BD969B890C}"/>
                </a:ext>
              </a:extLst>
            </p:cNvPr>
            <p:cNvSpPr/>
            <p:nvPr/>
          </p:nvSpPr>
          <p:spPr bwMode="auto">
            <a:xfrm>
              <a:off x="673100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ṧḷïḑé">
              <a:extLst>
                <a:ext uri="{FF2B5EF4-FFF2-40B4-BE49-F238E27FC236}">
                  <a16:creationId xmlns:a16="http://schemas.microsoft.com/office/drawing/2014/main" id="{2FF69455-045A-405D-BA9B-112CE9D82577}"/>
                </a:ext>
              </a:extLst>
            </p:cNvPr>
            <p:cNvSpPr txBox="1"/>
            <p:nvPr/>
          </p:nvSpPr>
          <p:spPr bwMode="auto">
            <a:xfrm>
              <a:off x="8335239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ïşľiḋé">
              <a:extLst>
                <a:ext uri="{FF2B5EF4-FFF2-40B4-BE49-F238E27FC236}">
                  <a16:creationId xmlns:a16="http://schemas.microsoft.com/office/drawing/2014/main" id="{EFBD1D4A-12D8-4726-83E6-ED1E120DC8A4}"/>
                </a:ext>
              </a:extLst>
            </p:cNvPr>
            <p:cNvSpPr/>
            <p:nvPr/>
          </p:nvSpPr>
          <p:spPr bwMode="auto">
            <a:xfrm>
              <a:off x="8335239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ṡļîḑê">
              <a:extLst>
                <a:ext uri="{FF2B5EF4-FFF2-40B4-BE49-F238E27FC236}">
                  <a16:creationId xmlns:a16="http://schemas.microsoft.com/office/drawing/2014/main" id="{4B7EF4F4-D30E-4991-8145-789CE04C4D2F}"/>
                </a:ext>
              </a:extLst>
            </p:cNvPr>
            <p:cNvSpPr txBox="1"/>
            <p:nvPr/>
          </p:nvSpPr>
          <p:spPr bwMode="auto">
            <a:xfrm>
              <a:off x="673100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îsḻïḋè">
              <a:extLst>
                <a:ext uri="{FF2B5EF4-FFF2-40B4-BE49-F238E27FC236}">
                  <a16:creationId xmlns:a16="http://schemas.microsoft.com/office/drawing/2014/main" id="{B1853A00-7073-47CC-90BD-45C652B4D16D}"/>
                </a:ext>
              </a:extLst>
            </p:cNvPr>
            <p:cNvSpPr/>
            <p:nvPr/>
          </p:nvSpPr>
          <p:spPr bwMode="auto">
            <a:xfrm>
              <a:off x="673100" y="4459129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íŝlîḑè">
              <a:extLst>
                <a:ext uri="{FF2B5EF4-FFF2-40B4-BE49-F238E27FC236}">
                  <a16:creationId xmlns:a16="http://schemas.microsoft.com/office/drawing/2014/main" id="{224E2DE7-6010-4D83-BBFC-F1A901DF9FD6}"/>
                </a:ext>
              </a:extLst>
            </p:cNvPr>
            <p:cNvSpPr txBox="1"/>
            <p:nvPr/>
          </p:nvSpPr>
          <p:spPr bwMode="auto">
            <a:xfrm>
              <a:off x="8335239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1" name="išľíďe">
              <a:extLst>
                <a:ext uri="{FF2B5EF4-FFF2-40B4-BE49-F238E27FC236}">
                  <a16:creationId xmlns:a16="http://schemas.microsoft.com/office/drawing/2014/main" id="{BC1D11A7-8E0F-4F19-BBEC-3E72932CCB5F}"/>
                </a:ext>
              </a:extLst>
            </p:cNvPr>
            <p:cNvSpPr/>
            <p:nvPr/>
          </p:nvSpPr>
          <p:spPr bwMode="auto">
            <a:xfrm>
              <a:off x="8335239" y="4459129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0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fee58542-c0a4-48ed-9bc9-ff693a0e4c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270D28-670C-4E12-B88C-E4F1D85D0A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56" y="1250948"/>
            <a:ext cx="12184744" cy="4892677"/>
            <a:chOff x="7256" y="1250948"/>
            <a:chExt cx="12184744" cy="48926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7F1D30-5DDD-4977-87A6-4A85C908C7D7}"/>
                </a:ext>
              </a:extLst>
            </p:cNvPr>
            <p:cNvCxnSpPr/>
            <p:nvPr/>
          </p:nvCxnSpPr>
          <p:spPr>
            <a:xfrm flipV="1">
              <a:off x="6677629" y="2687359"/>
              <a:ext cx="313719" cy="60209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9B113EA-F109-48A3-A8E2-CF6953DC7F18}"/>
                </a:ext>
              </a:extLst>
            </p:cNvPr>
            <p:cNvCxnSpPr>
              <a:cxnSpLocks/>
            </p:cNvCxnSpPr>
            <p:nvPr/>
          </p:nvCxnSpPr>
          <p:spPr>
            <a:xfrm>
              <a:off x="7033641" y="2687359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C64891E-E489-4BBE-9C39-A7EA364E5DD4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8907178" y="1628800"/>
              <a:ext cx="328482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3534D6A-A9A0-400D-B965-237835A9409A}"/>
                </a:ext>
              </a:extLst>
            </p:cNvPr>
            <p:cNvCxnSpPr>
              <a:cxnSpLocks/>
            </p:cNvCxnSpPr>
            <p:nvPr/>
          </p:nvCxnSpPr>
          <p:spPr>
            <a:xfrm>
              <a:off x="7256" y="4174270"/>
              <a:ext cx="904168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255BB3C-0DBE-43D8-B04F-2463F7C39418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4122952" y="3518443"/>
              <a:ext cx="418587" cy="87673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7E45F3-A4DE-404B-94CD-0BF9353E539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2" y="3518442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33363F3-AAE9-4E2E-B17A-03B9593D9751}"/>
                </a:ext>
              </a:extLst>
            </p:cNvPr>
            <p:cNvCxnSpPr/>
            <p:nvPr/>
          </p:nvCxnSpPr>
          <p:spPr>
            <a:xfrm flipV="1">
              <a:off x="1615778" y="4479273"/>
              <a:ext cx="313719" cy="60209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1BC4A61-4E92-4DF8-A08F-176118EE25E0}"/>
                </a:ext>
              </a:extLst>
            </p:cNvPr>
            <p:cNvCxnSpPr/>
            <p:nvPr/>
          </p:nvCxnSpPr>
          <p:spPr>
            <a:xfrm>
              <a:off x="1944978" y="4479273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C2BB105-51D9-479E-A99C-FB02FD62E91F}"/>
                </a:ext>
              </a:extLst>
            </p:cNvPr>
            <p:cNvCxnSpPr/>
            <p:nvPr/>
          </p:nvCxnSpPr>
          <p:spPr>
            <a:xfrm rot="10904570" flipH="1" flipV="1">
              <a:off x="698103" y="3718739"/>
              <a:ext cx="684666" cy="15664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śḷíḍé">
              <a:extLst>
                <a:ext uri="{FF2B5EF4-FFF2-40B4-BE49-F238E27FC236}">
                  <a16:creationId xmlns:a16="http://schemas.microsoft.com/office/drawing/2014/main" id="{0E0EF54A-4453-49F4-8806-44ED57275CC5}"/>
                </a:ext>
              </a:extLst>
            </p:cNvPr>
            <p:cNvSpPr/>
            <p:nvPr/>
          </p:nvSpPr>
          <p:spPr>
            <a:xfrm rot="171317">
              <a:off x="734286" y="3989390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76AA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6" name="íšlíďè">
              <a:extLst>
                <a:ext uri="{FF2B5EF4-FFF2-40B4-BE49-F238E27FC236}">
                  <a16:creationId xmlns:a16="http://schemas.microsoft.com/office/drawing/2014/main" id="{84886721-9210-4C3E-B2F8-5460988D138D}"/>
                </a:ext>
              </a:extLst>
            </p:cNvPr>
            <p:cNvSpPr/>
            <p:nvPr/>
          </p:nvSpPr>
          <p:spPr>
            <a:xfrm rot="10904570">
              <a:off x="911458" y="479163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ṣľîḓé">
              <a:extLst>
                <a:ext uri="{FF2B5EF4-FFF2-40B4-BE49-F238E27FC236}">
                  <a16:creationId xmlns:a16="http://schemas.microsoft.com/office/drawing/2014/main" id="{F0841013-C1A9-4FAE-AB44-271F071C55A9}"/>
                </a:ext>
              </a:extLst>
            </p:cNvPr>
            <p:cNvSpPr/>
            <p:nvPr/>
          </p:nvSpPr>
          <p:spPr bwMode="auto">
            <a:xfrm>
              <a:off x="1063915" y="4944391"/>
              <a:ext cx="450788" cy="450195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EEC84B9-6AC0-4C57-A5D5-CF34B285AB58}"/>
                </a:ext>
              </a:extLst>
            </p:cNvPr>
            <p:cNvCxnSpPr/>
            <p:nvPr/>
          </p:nvCxnSpPr>
          <p:spPr>
            <a:xfrm flipH="1" flipV="1">
              <a:off x="3510217" y="3289455"/>
              <a:ext cx="684666" cy="15664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îŝļïḓé">
              <a:extLst>
                <a:ext uri="{FF2B5EF4-FFF2-40B4-BE49-F238E27FC236}">
                  <a16:creationId xmlns:a16="http://schemas.microsoft.com/office/drawing/2014/main" id="{F1E74143-FE11-4B3C-B798-AAB2B0A6B0A8}"/>
                </a:ext>
              </a:extLst>
            </p:cNvPr>
            <p:cNvSpPr/>
            <p:nvPr/>
          </p:nvSpPr>
          <p:spPr>
            <a:xfrm rot="183234">
              <a:off x="3837747" y="4308613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78AA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0" name="î$ļíḍè">
              <a:extLst>
                <a:ext uri="{FF2B5EF4-FFF2-40B4-BE49-F238E27FC236}">
                  <a16:creationId xmlns:a16="http://schemas.microsoft.com/office/drawing/2014/main" id="{A60C8699-043F-4234-94BE-1C4C1A35C274}"/>
                </a:ext>
              </a:extLst>
            </p:cNvPr>
            <p:cNvSpPr/>
            <p:nvPr/>
          </p:nvSpPr>
          <p:spPr>
            <a:xfrm>
              <a:off x="3205639" y="3035182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ṩlîďè">
              <a:extLst>
                <a:ext uri="{FF2B5EF4-FFF2-40B4-BE49-F238E27FC236}">
                  <a16:creationId xmlns:a16="http://schemas.microsoft.com/office/drawing/2014/main" id="{CFF66573-3BAD-462D-AB94-B0A520EFD031}"/>
                </a:ext>
              </a:extLst>
            </p:cNvPr>
            <p:cNvSpPr/>
            <p:nvPr/>
          </p:nvSpPr>
          <p:spPr bwMode="auto">
            <a:xfrm>
              <a:off x="3358096" y="3259228"/>
              <a:ext cx="450788" cy="307609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263288 w 607639"/>
                <a:gd name="connsiteY14" fmla="*/ 252811 h 414642"/>
                <a:gd name="connsiteX15" fmla="*/ 243084 w 607639"/>
                <a:gd name="connsiteY15" fmla="*/ 273078 h 414642"/>
                <a:gd name="connsiteX16" fmla="*/ 263288 w 607639"/>
                <a:gd name="connsiteY16" fmla="*/ 293255 h 414642"/>
                <a:gd name="connsiteX17" fmla="*/ 283580 w 607639"/>
                <a:gd name="connsiteY17" fmla="*/ 273078 h 414642"/>
                <a:gd name="connsiteX18" fmla="*/ 278685 w 607639"/>
                <a:gd name="connsiteY18" fmla="*/ 260011 h 414642"/>
                <a:gd name="connsiteX19" fmla="*/ 277528 w 607639"/>
                <a:gd name="connsiteY19" fmla="*/ 258944 h 414642"/>
                <a:gd name="connsiteX20" fmla="*/ 276549 w 607639"/>
                <a:gd name="connsiteY20" fmla="*/ 257789 h 414642"/>
                <a:gd name="connsiteX21" fmla="*/ 263288 w 607639"/>
                <a:gd name="connsiteY21" fmla="*/ 252811 h 414642"/>
                <a:gd name="connsiteX22" fmla="*/ 121505 w 607639"/>
                <a:gd name="connsiteY22" fmla="*/ 252811 h 414642"/>
                <a:gd name="connsiteX23" fmla="*/ 101302 w 607639"/>
                <a:gd name="connsiteY23" fmla="*/ 273078 h 414642"/>
                <a:gd name="connsiteX24" fmla="*/ 121505 w 607639"/>
                <a:gd name="connsiteY24" fmla="*/ 293255 h 414642"/>
                <a:gd name="connsiteX25" fmla="*/ 141798 w 607639"/>
                <a:gd name="connsiteY25" fmla="*/ 273078 h 414642"/>
                <a:gd name="connsiteX26" fmla="*/ 121505 w 607639"/>
                <a:gd name="connsiteY26" fmla="*/ 252811 h 414642"/>
                <a:gd name="connsiteX27" fmla="*/ 486063 w 607639"/>
                <a:gd name="connsiteY27" fmla="*/ 232633 h 414642"/>
                <a:gd name="connsiteX28" fmla="*/ 465859 w 607639"/>
                <a:gd name="connsiteY28" fmla="*/ 252811 h 414642"/>
                <a:gd name="connsiteX29" fmla="*/ 486063 w 607639"/>
                <a:gd name="connsiteY29" fmla="*/ 273078 h 414642"/>
                <a:gd name="connsiteX30" fmla="*/ 506355 w 607639"/>
                <a:gd name="connsiteY30" fmla="*/ 252811 h 414642"/>
                <a:gd name="connsiteX31" fmla="*/ 486063 w 607639"/>
                <a:gd name="connsiteY31" fmla="*/ 232633 h 414642"/>
                <a:gd name="connsiteX32" fmla="*/ 192441 w 607639"/>
                <a:gd name="connsiteY32" fmla="*/ 182056 h 414642"/>
                <a:gd name="connsiteX33" fmla="*/ 172148 w 607639"/>
                <a:gd name="connsiteY33" fmla="*/ 202233 h 414642"/>
                <a:gd name="connsiteX34" fmla="*/ 192441 w 607639"/>
                <a:gd name="connsiteY34" fmla="*/ 222500 h 414642"/>
                <a:gd name="connsiteX35" fmla="*/ 212645 w 607639"/>
                <a:gd name="connsiteY35" fmla="*/ 202233 h 414642"/>
                <a:gd name="connsiteX36" fmla="*/ 192441 w 607639"/>
                <a:gd name="connsiteY36" fmla="*/ 182056 h 414642"/>
                <a:gd name="connsiteX37" fmla="*/ 394923 w 607639"/>
                <a:gd name="connsiteY37" fmla="*/ 131478 h 414642"/>
                <a:gd name="connsiteX38" fmla="*/ 374720 w 607639"/>
                <a:gd name="connsiteY38" fmla="*/ 151744 h 414642"/>
                <a:gd name="connsiteX39" fmla="*/ 394923 w 607639"/>
                <a:gd name="connsiteY39" fmla="*/ 171922 h 414642"/>
                <a:gd name="connsiteX40" fmla="*/ 415216 w 607639"/>
                <a:gd name="connsiteY40" fmla="*/ 151744 h 414642"/>
                <a:gd name="connsiteX41" fmla="*/ 394923 w 607639"/>
                <a:gd name="connsiteY41" fmla="*/ 131478 h 414642"/>
                <a:gd name="connsiteX42" fmla="*/ 394923 w 607639"/>
                <a:gd name="connsiteY42" fmla="*/ 111211 h 414642"/>
                <a:gd name="connsiteX43" fmla="*/ 435420 w 607639"/>
                <a:gd name="connsiteY43" fmla="*/ 151744 h 414642"/>
                <a:gd name="connsiteX44" fmla="*/ 433106 w 607639"/>
                <a:gd name="connsiteY44" fmla="*/ 165344 h 414642"/>
                <a:gd name="connsiteX45" fmla="*/ 472979 w 607639"/>
                <a:gd name="connsiteY45" fmla="*/ 214589 h 414642"/>
                <a:gd name="connsiteX46" fmla="*/ 486063 w 607639"/>
                <a:gd name="connsiteY46" fmla="*/ 212367 h 414642"/>
                <a:gd name="connsiteX47" fmla="*/ 526559 w 607639"/>
                <a:gd name="connsiteY47" fmla="*/ 252811 h 414642"/>
                <a:gd name="connsiteX48" fmla="*/ 486063 w 607639"/>
                <a:gd name="connsiteY48" fmla="*/ 293255 h 414642"/>
                <a:gd name="connsiteX49" fmla="*/ 445566 w 607639"/>
                <a:gd name="connsiteY49" fmla="*/ 252811 h 414642"/>
                <a:gd name="connsiteX50" fmla="*/ 456157 w 607639"/>
                <a:gd name="connsiteY50" fmla="*/ 225700 h 414642"/>
                <a:gd name="connsiteX51" fmla="*/ 421090 w 607639"/>
                <a:gd name="connsiteY51" fmla="*/ 182500 h 414642"/>
                <a:gd name="connsiteX52" fmla="*/ 394923 w 607639"/>
                <a:gd name="connsiteY52" fmla="*/ 192189 h 414642"/>
                <a:gd name="connsiteX53" fmla="*/ 368489 w 607639"/>
                <a:gd name="connsiteY53" fmla="*/ 182233 h 414642"/>
                <a:gd name="connsiteX54" fmla="*/ 298088 w 607639"/>
                <a:gd name="connsiteY54" fmla="*/ 252455 h 414642"/>
                <a:gd name="connsiteX55" fmla="*/ 303784 w 607639"/>
                <a:gd name="connsiteY55" fmla="*/ 273078 h 414642"/>
                <a:gd name="connsiteX56" fmla="*/ 263288 w 607639"/>
                <a:gd name="connsiteY56" fmla="*/ 313522 h 414642"/>
                <a:gd name="connsiteX57" fmla="*/ 222791 w 607639"/>
                <a:gd name="connsiteY57" fmla="*/ 273078 h 414642"/>
                <a:gd name="connsiteX58" fmla="*/ 232759 w 607639"/>
                <a:gd name="connsiteY58" fmla="*/ 246589 h 414642"/>
                <a:gd name="connsiteX59" fmla="*/ 218964 w 607639"/>
                <a:gd name="connsiteY59" fmla="*/ 232811 h 414642"/>
                <a:gd name="connsiteX60" fmla="*/ 192441 w 607639"/>
                <a:gd name="connsiteY60" fmla="*/ 242767 h 414642"/>
                <a:gd name="connsiteX61" fmla="*/ 165918 w 607639"/>
                <a:gd name="connsiteY61" fmla="*/ 232811 h 414642"/>
                <a:gd name="connsiteX62" fmla="*/ 152123 w 607639"/>
                <a:gd name="connsiteY62" fmla="*/ 246589 h 414642"/>
                <a:gd name="connsiteX63" fmla="*/ 162002 w 607639"/>
                <a:gd name="connsiteY63" fmla="*/ 273078 h 414642"/>
                <a:gd name="connsiteX64" fmla="*/ 121505 w 607639"/>
                <a:gd name="connsiteY64" fmla="*/ 313522 h 414642"/>
                <a:gd name="connsiteX65" fmla="*/ 81009 w 607639"/>
                <a:gd name="connsiteY65" fmla="*/ 273078 h 414642"/>
                <a:gd name="connsiteX66" fmla="*/ 121505 w 607639"/>
                <a:gd name="connsiteY66" fmla="*/ 232633 h 414642"/>
                <a:gd name="connsiteX67" fmla="*/ 136013 w 607639"/>
                <a:gd name="connsiteY67" fmla="*/ 235300 h 414642"/>
                <a:gd name="connsiteX68" fmla="*/ 154615 w 607639"/>
                <a:gd name="connsiteY68" fmla="*/ 216722 h 414642"/>
                <a:gd name="connsiteX69" fmla="*/ 151945 w 607639"/>
                <a:gd name="connsiteY69" fmla="*/ 202233 h 414642"/>
                <a:gd name="connsiteX70" fmla="*/ 192441 w 607639"/>
                <a:gd name="connsiteY70" fmla="*/ 161789 h 414642"/>
                <a:gd name="connsiteX71" fmla="*/ 232937 w 607639"/>
                <a:gd name="connsiteY71" fmla="*/ 202233 h 414642"/>
                <a:gd name="connsiteX72" fmla="*/ 230534 w 607639"/>
                <a:gd name="connsiteY72" fmla="*/ 216011 h 414642"/>
                <a:gd name="connsiteX73" fmla="*/ 249492 w 607639"/>
                <a:gd name="connsiteY73" fmla="*/ 235033 h 414642"/>
                <a:gd name="connsiteX74" fmla="*/ 263288 w 607639"/>
                <a:gd name="connsiteY74" fmla="*/ 232633 h 414642"/>
                <a:gd name="connsiteX75" fmla="*/ 283936 w 607639"/>
                <a:gd name="connsiteY75" fmla="*/ 238322 h 414642"/>
                <a:gd name="connsiteX76" fmla="*/ 356830 w 607639"/>
                <a:gd name="connsiteY76" fmla="*/ 165433 h 414642"/>
                <a:gd name="connsiteX77" fmla="*/ 354427 w 607639"/>
                <a:gd name="connsiteY77" fmla="*/ 151744 h 414642"/>
                <a:gd name="connsiteX78" fmla="*/ 394923 w 607639"/>
                <a:gd name="connsiteY78" fmla="*/ 111211 h 414642"/>
                <a:gd name="connsiteX79" fmla="*/ 324090 w 607639"/>
                <a:gd name="connsiteY79" fmla="*/ 80938 h 414642"/>
                <a:gd name="connsiteX80" fmla="*/ 334234 w 607639"/>
                <a:gd name="connsiteY80" fmla="*/ 80938 h 414642"/>
                <a:gd name="connsiteX81" fmla="*/ 344289 w 607639"/>
                <a:gd name="connsiteY81" fmla="*/ 91064 h 414642"/>
                <a:gd name="connsiteX82" fmla="*/ 334234 w 607639"/>
                <a:gd name="connsiteY82" fmla="*/ 101190 h 414642"/>
                <a:gd name="connsiteX83" fmla="*/ 324090 w 607639"/>
                <a:gd name="connsiteY83" fmla="*/ 101190 h 414642"/>
                <a:gd name="connsiteX84" fmla="*/ 313946 w 607639"/>
                <a:gd name="connsiteY84" fmla="*/ 91064 h 414642"/>
                <a:gd name="connsiteX85" fmla="*/ 324090 w 607639"/>
                <a:gd name="connsiteY85" fmla="*/ 80938 h 414642"/>
                <a:gd name="connsiteX86" fmla="*/ 192417 w 607639"/>
                <a:gd name="connsiteY86" fmla="*/ 80938 h 414642"/>
                <a:gd name="connsiteX87" fmla="*/ 283548 w 607639"/>
                <a:gd name="connsiteY87" fmla="*/ 80938 h 414642"/>
                <a:gd name="connsiteX88" fmla="*/ 293694 w 607639"/>
                <a:gd name="connsiteY88" fmla="*/ 91064 h 414642"/>
                <a:gd name="connsiteX89" fmla="*/ 283548 w 607639"/>
                <a:gd name="connsiteY89" fmla="*/ 101190 h 414642"/>
                <a:gd name="connsiteX90" fmla="*/ 192417 w 607639"/>
                <a:gd name="connsiteY90" fmla="*/ 101190 h 414642"/>
                <a:gd name="connsiteX91" fmla="*/ 182271 w 607639"/>
                <a:gd name="connsiteY91" fmla="*/ 91064 h 414642"/>
                <a:gd name="connsiteX92" fmla="*/ 192417 w 607639"/>
                <a:gd name="connsiteY92" fmla="*/ 80938 h 414642"/>
                <a:gd name="connsiteX93" fmla="*/ 91157 w 607639"/>
                <a:gd name="connsiteY93" fmla="*/ 80938 h 414642"/>
                <a:gd name="connsiteX94" fmla="*/ 151959 w 607639"/>
                <a:gd name="connsiteY94" fmla="*/ 80938 h 414642"/>
                <a:gd name="connsiteX95" fmla="*/ 162018 w 607639"/>
                <a:gd name="connsiteY95" fmla="*/ 91064 h 414642"/>
                <a:gd name="connsiteX96" fmla="*/ 151959 w 607639"/>
                <a:gd name="connsiteY96" fmla="*/ 101190 h 414642"/>
                <a:gd name="connsiteX97" fmla="*/ 91157 w 607639"/>
                <a:gd name="connsiteY97" fmla="*/ 101190 h 414642"/>
                <a:gd name="connsiteX98" fmla="*/ 81009 w 607639"/>
                <a:gd name="connsiteY98" fmla="*/ 91064 h 414642"/>
                <a:gd name="connsiteX99" fmla="*/ 91157 w 607639"/>
                <a:gd name="connsiteY99" fmla="*/ 80938 h 414642"/>
                <a:gd name="connsiteX100" fmla="*/ 243084 w 607639"/>
                <a:gd name="connsiteY100" fmla="*/ 40505 h 414642"/>
                <a:gd name="connsiteX101" fmla="*/ 334231 w 607639"/>
                <a:gd name="connsiteY101" fmla="*/ 40505 h 414642"/>
                <a:gd name="connsiteX102" fmla="*/ 344289 w 607639"/>
                <a:gd name="connsiteY102" fmla="*/ 50631 h 414642"/>
                <a:gd name="connsiteX103" fmla="*/ 334231 w 607639"/>
                <a:gd name="connsiteY103" fmla="*/ 60757 h 414642"/>
                <a:gd name="connsiteX104" fmla="*/ 243084 w 607639"/>
                <a:gd name="connsiteY104" fmla="*/ 60757 h 414642"/>
                <a:gd name="connsiteX105" fmla="*/ 232937 w 607639"/>
                <a:gd name="connsiteY105" fmla="*/ 50631 h 414642"/>
                <a:gd name="connsiteX106" fmla="*/ 243084 w 607639"/>
                <a:gd name="connsiteY106" fmla="*/ 40505 h 414642"/>
                <a:gd name="connsiteX107" fmla="*/ 91153 w 607639"/>
                <a:gd name="connsiteY107" fmla="*/ 40505 h 414642"/>
                <a:gd name="connsiteX108" fmla="*/ 202559 w 607639"/>
                <a:gd name="connsiteY108" fmla="*/ 40505 h 414642"/>
                <a:gd name="connsiteX109" fmla="*/ 212614 w 607639"/>
                <a:gd name="connsiteY109" fmla="*/ 50631 h 414642"/>
                <a:gd name="connsiteX110" fmla="*/ 202559 w 607639"/>
                <a:gd name="connsiteY110" fmla="*/ 60757 h 414642"/>
                <a:gd name="connsiteX111" fmla="*/ 91153 w 607639"/>
                <a:gd name="connsiteY111" fmla="*/ 60757 h 414642"/>
                <a:gd name="connsiteX112" fmla="*/ 81009 w 607639"/>
                <a:gd name="connsiteY112" fmla="*/ 50631 h 414642"/>
                <a:gd name="connsiteX113" fmla="*/ 91153 w 607639"/>
                <a:gd name="connsiteY113" fmla="*/ 40505 h 414642"/>
                <a:gd name="connsiteX114" fmla="*/ 70848 w 607639"/>
                <a:gd name="connsiteY114" fmla="*/ 20176 h 414642"/>
                <a:gd name="connsiteX115" fmla="*/ 60791 w 607639"/>
                <a:gd name="connsiteY115" fmla="*/ 30309 h 414642"/>
                <a:gd name="connsiteX116" fmla="*/ 60791 w 607639"/>
                <a:gd name="connsiteY116" fmla="*/ 343802 h 414642"/>
                <a:gd name="connsiteX117" fmla="*/ 222780 w 607639"/>
                <a:gd name="connsiteY117" fmla="*/ 343802 h 414642"/>
                <a:gd name="connsiteX118" fmla="*/ 232927 w 607639"/>
                <a:gd name="connsiteY118" fmla="*/ 353935 h 414642"/>
                <a:gd name="connsiteX119" fmla="*/ 232927 w 607639"/>
                <a:gd name="connsiteY119" fmla="*/ 364067 h 414642"/>
                <a:gd name="connsiteX120" fmla="*/ 374712 w 607639"/>
                <a:gd name="connsiteY120" fmla="*/ 364067 h 414642"/>
                <a:gd name="connsiteX121" fmla="*/ 374712 w 607639"/>
                <a:gd name="connsiteY121" fmla="*/ 353935 h 414642"/>
                <a:gd name="connsiteX122" fmla="*/ 384859 w 607639"/>
                <a:gd name="connsiteY122" fmla="*/ 343802 h 414642"/>
                <a:gd name="connsiteX123" fmla="*/ 546848 w 607639"/>
                <a:gd name="connsiteY123" fmla="*/ 343802 h 414642"/>
                <a:gd name="connsiteX124" fmla="*/ 546848 w 607639"/>
                <a:gd name="connsiteY124" fmla="*/ 30309 h 414642"/>
                <a:gd name="connsiteX125" fmla="*/ 536702 w 607639"/>
                <a:gd name="connsiteY125" fmla="*/ 20176 h 414642"/>
                <a:gd name="connsiteX126" fmla="*/ 70848 w 607639"/>
                <a:gd name="connsiteY126" fmla="*/ 0 h 414642"/>
                <a:gd name="connsiteX127" fmla="*/ 536702 w 607639"/>
                <a:gd name="connsiteY127" fmla="*/ 0 h 414642"/>
                <a:gd name="connsiteX128" fmla="*/ 567142 w 607639"/>
                <a:gd name="connsiteY128" fmla="*/ 30309 h 414642"/>
                <a:gd name="connsiteX129" fmla="*/ 567142 w 607639"/>
                <a:gd name="connsiteY129" fmla="*/ 343802 h 414642"/>
                <a:gd name="connsiteX130" fmla="*/ 597492 w 607639"/>
                <a:gd name="connsiteY130" fmla="*/ 343802 h 414642"/>
                <a:gd name="connsiteX131" fmla="*/ 607639 w 607639"/>
                <a:gd name="connsiteY131" fmla="*/ 353935 h 414642"/>
                <a:gd name="connsiteX132" fmla="*/ 607639 w 607639"/>
                <a:gd name="connsiteY132" fmla="*/ 384244 h 414642"/>
                <a:gd name="connsiteX133" fmla="*/ 577199 w 607639"/>
                <a:gd name="connsiteY133" fmla="*/ 414642 h 414642"/>
                <a:gd name="connsiteX134" fmla="*/ 30351 w 607639"/>
                <a:gd name="connsiteY134" fmla="*/ 414642 h 414642"/>
                <a:gd name="connsiteX135" fmla="*/ 0 w 607639"/>
                <a:gd name="connsiteY135" fmla="*/ 384244 h 414642"/>
                <a:gd name="connsiteX136" fmla="*/ 0 w 607639"/>
                <a:gd name="connsiteY136" fmla="*/ 353935 h 414642"/>
                <a:gd name="connsiteX137" fmla="*/ 10147 w 607639"/>
                <a:gd name="connsiteY137" fmla="*/ 343802 h 414642"/>
                <a:gd name="connsiteX138" fmla="*/ 40497 w 607639"/>
                <a:gd name="connsiteY138" fmla="*/ 343802 h 414642"/>
                <a:gd name="connsiteX139" fmla="*/ 40497 w 607639"/>
                <a:gd name="connsiteY139" fmla="*/ 30309 h 414642"/>
                <a:gd name="connsiteX140" fmla="*/ 70848 w 607639"/>
                <a:gd name="connsiteY140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263288" y="252811"/>
                  </a:moveTo>
                  <a:cubicBezTo>
                    <a:pt x="252162" y="252811"/>
                    <a:pt x="243084" y="261967"/>
                    <a:pt x="243084" y="273078"/>
                  </a:cubicBezTo>
                  <a:cubicBezTo>
                    <a:pt x="243084" y="284189"/>
                    <a:pt x="252162" y="293255"/>
                    <a:pt x="263288" y="293255"/>
                  </a:cubicBezTo>
                  <a:cubicBezTo>
                    <a:pt x="274413" y="293255"/>
                    <a:pt x="283580" y="284189"/>
                    <a:pt x="283580" y="273078"/>
                  </a:cubicBezTo>
                  <a:cubicBezTo>
                    <a:pt x="283580" y="268100"/>
                    <a:pt x="281711" y="263567"/>
                    <a:pt x="278685" y="260011"/>
                  </a:cubicBezTo>
                  <a:cubicBezTo>
                    <a:pt x="278329" y="259655"/>
                    <a:pt x="277884" y="259300"/>
                    <a:pt x="277528" y="258944"/>
                  </a:cubicBezTo>
                  <a:cubicBezTo>
                    <a:pt x="277172" y="258589"/>
                    <a:pt x="276816" y="258144"/>
                    <a:pt x="276549" y="257789"/>
                  </a:cubicBezTo>
                  <a:cubicBezTo>
                    <a:pt x="272989" y="254678"/>
                    <a:pt x="268361" y="252811"/>
                    <a:pt x="263288" y="252811"/>
                  </a:cubicBezTo>
                  <a:close/>
                  <a:moveTo>
                    <a:pt x="121505" y="252811"/>
                  </a:moveTo>
                  <a:cubicBezTo>
                    <a:pt x="110380" y="252811"/>
                    <a:pt x="101302" y="261967"/>
                    <a:pt x="101302" y="273078"/>
                  </a:cubicBezTo>
                  <a:cubicBezTo>
                    <a:pt x="101302" y="284189"/>
                    <a:pt x="110380" y="293255"/>
                    <a:pt x="121505" y="293255"/>
                  </a:cubicBezTo>
                  <a:cubicBezTo>
                    <a:pt x="132631" y="293255"/>
                    <a:pt x="141798" y="284189"/>
                    <a:pt x="141798" y="273078"/>
                  </a:cubicBezTo>
                  <a:cubicBezTo>
                    <a:pt x="141798" y="261967"/>
                    <a:pt x="132631" y="252811"/>
                    <a:pt x="121505" y="252811"/>
                  </a:cubicBezTo>
                  <a:close/>
                  <a:moveTo>
                    <a:pt x="486063" y="232633"/>
                  </a:moveTo>
                  <a:cubicBezTo>
                    <a:pt x="474937" y="232633"/>
                    <a:pt x="465859" y="241700"/>
                    <a:pt x="465859" y="252811"/>
                  </a:cubicBezTo>
                  <a:cubicBezTo>
                    <a:pt x="465859" y="263922"/>
                    <a:pt x="474937" y="273078"/>
                    <a:pt x="486063" y="273078"/>
                  </a:cubicBezTo>
                  <a:cubicBezTo>
                    <a:pt x="497188" y="273078"/>
                    <a:pt x="506355" y="263922"/>
                    <a:pt x="506355" y="252811"/>
                  </a:cubicBezTo>
                  <a:cubicBezTo>
                    <a:pt x="506355" y="241700"/>
                    <a:pt x="497188" y="232633"/>
                    <a:pt x="486063" y="232633"/>
                  </a:cubicBezTo>
                  <a:close/>
                  <a:moveTo>
                    <a:pt x="192441" y="182056"/>
                  </a:moveTo>
                  <a:cubicBezTo>
                    <a:pt x="181316" y="182056"/>
                    <a:pt x="172148" y="191122"/>
                    <a:pt x="172148" y="202233"/>
                  </a:cubicBezTo>
                  <a:cubicBezTo>
                    <a:pt x="172148" y="213433"/>
                    <a:pt x="181316" y="222500"/>
                    <a:pt x="192441" y="222500"/>
                  </a:cubicBezTo>
                  <a:cubicBezTo>
                    <a:pt x="203566" y="222500"/>
                    <a:pt x="212645" y="213433"/>
                    <a:pt x="212645" y="202233"/>
                  </a:cubicBezTo>
                  <a:cubicBezTo>
                    <a:pt x="212645" y="191122"/>
                    <a:pt x="203566" y="182056"/>
                    <a:pt x="192441" y="182056"/>
                  </a:cubicBezTo>
                  <a:close/>
                  <a:moveTo>
                    <a:pt x="394923" y="131478"/>
                  </a:moveTo>
                  <a:cubicBezTo>
                    <a:pt x="383798" y="131478"/>
                    <a:pt x="374720" y="140544"/>
                    <a:pt x="374720" y="151744"/>
                  </a:cubicBezTo>
                  <a:cubicBezTo>
                    <a:pt x="374720" y="162856"/>
                    <a:pt x="383798" y="171922"/>
                    <a:pt x="394923" y="171922"/>
                  </a:cubicBezTo>
                  <a:cubicBezTo>
                    <a:pt x="406049" y="171922"/>
                    <a:pt x="415216" y="162856"/>
                    <a:pt x="415216" y="151744"/>
                  </a:cubicBezTo>
                  <a:cubicBezTo>
                    <a:pt x="415216" y="140544"/>
                    <a:pt x="406049" y="131478"/>
                    <a:pt x="394923" y="131478"/>
                  </a:cubicBezTo>
                  <a:close/>
                  <a:moveTo>
                    <a:pt x="394923" y="111211"/>
                  </a:moveTo>
                  <a:cubicBezTo>
                    <a:pt x="417263" y="111211"/>
                    <a:pt x="435420" y="129433"/>
                    <a:pt x="435420" y="151744"/>
                  </a:cubicBezTo>
                  <a:cubicBezTo>
                    <a:pt x="435420" y="156456"/>
                    <a:pt x="434619" y="161078"/>
                    <a:pt x="433106" y="165344"/>
                  </a:cubicBezTo>
                  <a:lnTo>
                    <a:pt x="472979" y="214589"/>
                  </a:lnTo>
                  <a:cubicBezTo>
                    <a:pt x="477162" y="213167"/>
                    <a:pt x="481523" y="212367"/>
                    <a:pt x="486063" y="212367"/>
                  </a:cubicBezTo>
                  <a:cubicBezTo>
                    <a:pt x="508402" y="212367"/>
                    <a:pt x="526559" y="230589"/>
                    <a:pt x="526559" y="252811"/>
                  </a:cubicBezTo>
                  <a:cubicBezTo>
                    <a:pt x="526559" y="275122"/>
                    <a:pt x="508402" y="293255"/>
                    <a:pt x="486063" y="293255"/>
                  </a:cubicBezTo>
                  <a:cubicBezTo>
                    <a:pt x="463812" y="293255"/>
                    <a:pt x="445566" y="275122"/>
                    <a:pt x="445566" y="252811"/>
                  </a:cubicBezTo>
                  <a:cubicBezTo>
                    <a:pt x="445566" y="242411"/>
                    <a:pt x="449571" y="232900"/>
                    <a:pt x="456157" y="225700"/>
                  </a:cubicBezTo>
                  <a:lnTo>
                    <a:pt x="421090" y="182500"/>
                  </a:lnTo>
                  <a:cubicBezTo>
                    <a:pt x="414059" y="188544"/>
                    <a:pt x="404892" y="192189"/>
                    <a:pt x="394923" y="192189"/>
                  </a:cubicBezTo>
                  <a:cubicBezTo>
                    <a:pt x="384866" y="192189"/>
                    <a:pt x="375610" y="188367"/>
                    <a:pt x="368489" y="182233"/>
                  </a:cubicBezTo>
                  <a:lnTo>
                    <a:pt x="298088" y="252455"/>
                  </a:lnTo>
                  <a:cubicBezTo>
                    <a:pt x="301737" y="258500"/>
                    <a:pt x="303784" y="265522"/>
                    <a:pt x="303784" y="273078"/>
                  </a:cubicBezTo>
                  <a:cubicBezTo>
                    <a:pt x="303784" y="295300"/>
                    <a:pt x="285627" y="313522"/>
                    <a:pt x="263288" y="313522"/>
                  </a:cubicBezTo>
                  <a:cubicBezTo>
                    <a:pt x="241037" y="313522"/>
                    <a:pt x="222791" y="295300"/>
                    <a:pt x="222791" y="273078"/>
                  </a:cubicBezTo>
                  <a:cubicBezTo>
                    <a:pt x="222791" y="262944"/>
                    <a:pt x="226529" y="253700"/>
                    <a:pt x="232759" y="246589"/>
                  </a:cubicBezTo>
                  <a:lnTo>
                    <a:pt x="218964" y="232811"/>
                  </a:lnTo>
                  <a:cubicBezTo>
                    <a:pt x="211844" y="238944"/>
                    <a:pt x="202498" y="242767"/>
                    <a:pt x="192441" y="242767"/>
                  </a:cubicBezTo>
                  <a:cubicBezTo>
                    <a:pt x="182295" y="242767"/>
                    <a:pt x="173038" y="238944"/>
                    <a:pt x="165918" y="232811"/>
                  </a:cubicBezTo>
                  <a:lnTo>
                    <a:pt x="152123" y="246589"/>
                  </a:lnTo>
                  <a:cubicBezTo>
                    <a:pt x="158264" y="253700"/>
                    <a:pt x="162002" y="262944"/>
                    <a:pt x="162002" y="273078"/>
                  </a:cubicBezTo>
                  <a:cubicBezTo>
                    <a:pt x="162002" y="295300"/>
                    <a:pt x="143845" y="313522"/>
                    <a:pt x="121505" y="313522"/>
                  </a:cubicBezTo>
                  <a:cubicBezTo>
                    <a:pt x="99255" y="313522"/>
                    <a:pt x="81009" y="295300"/>
                    <a:pt x="81009" y="273078"/>
                  </a:cubicBezTo>
                  <a:cubicBezTo>
                    <a:pt x="81009" y="250856"/>
                    <a:pt x="99255" y="232633"/>
                    <a:pt x="121505" y="232633"/>
                  </a:cubicBezTo>
                  <a:cubicBezTo>
                    <a:pt x="126668" y="232633"/>
                    <a:pt x="131563" y="233611"/>
                    <a:pt x="136013" y="235300"/>
                  </a:cubicBezTo>
                  <a:lnTo>
                    <a:pt x="154615" y="216722"/>
                  </a:lnTo>
                  <a:cubicBezTo>
                    <a:pt x="152924" y="212278"/>
                    <a:pt x="151945" y="207389"/>
                    <a:pt x="151945" y="202233"/>
                  </a:cubicBezTo>
                  <a:cubicBezTo>
                    <a:pt x="151945" y="180011"/>
                    <a:pt x="170101" y="161789"/>
                    <a:pt x="192441" y="161789"/>
                  </a:cubicBezTo>
                  <a:cubicBezTo>
                    <a:pt x="214692" y="161789"/>
                    <a:pt x="232937" y="180011"/>
                    <a:pt x="232937" y="202233"/>
                  </a:cubicBezTo>
                  <a:cubicBezTo>
                    <a:pt x="232937" y="207122"/>
                    <a:pt x="232047" y="211744"/>
                    <a:pt x="230534" y="216011"/>
                  </a:cubicBezTo>
                  <a:lnTo>
                    <a:pt x="249492" y="235033"/>
                  </a:lnTo>
                  <a:cubicBezTo>
                    <a:pt x="253853" y="233433"/>
                    <a:pt x="258481" y="232633"/>
                    <a:pt x="263288" y="232633"/>
                  </a:cubicBezTo>
                  <a:cubicBezTo>
                    <a:pt x="270853" y="232633"/>
                    <a:pt x="277884" y="234678"/>
                    <a:pt x="283936" y="238322"/>
                  </a:cubicBezTo>
                  <a:lnTo>
                    <a:pt x="356830" y="165433"/>
                  </a:lnTo>
                  <a:cubicBezTo>
                    <a:pt x="355317" y="161167"/>
                    <a:pt x="354427" y="156544"/>
                    <a:pt x="354427" y="151744"/>
                  </a:cubicBezTo>
                  <a:cubicBezTo>
                    <a:pt x="354427" y="129433"/>
                    <a:pt x="372672" y="111211"/>
                    <a:pt x="394923" y="111211"/>
                  </a:cubicBezTo>
                  <a:close/>
                  <a:moveTo>
                    <a:pt x="324090" y="80938"/>
                  </a:moveTo>
                  <a:lnTo>
                    <a:pt x="334234" y="80938"/>
                  </a:lnTo>
                  <a:cubicBezTo>
                    <a:pt x="340285" y="80938"/>
                    <a:pt x="344289" y="85024"/>
                    <a:pt x="344289" y="91064"/>
                  </a:cubicBezTo>
                  <a:cubicBezTo>
                    <a:pt x="344289" y="97104"/>
                    <a:pt x="340285" y="101190"/>
                    <a:pt x="334234" y="101190"/>
                  </a:cubicBezTo>
                  <a:lnTo>
                    <a:pt x="324090" y="101190"/>
                  </a:lnTo>
                  <a:cubicBezTo>
                    <a:pt x="318039" y="101190"/>
                    <a:pt x="313946" y="97104"/>
                    <a:pt x="313946" y="91064"/>
                  </a:cubicBezTo>
                  <a:cubicBezTo>
                    <a:pt x="313946" y="85024"/>
                    <a:pt x="318039" y="80938"/>
                    <a:pt x="324090" y="80938"/>
                  </a:cubicBezTo>
                  <a:close/>
                  <a:moveTo>
                    <a:pt x="192417" y="80938"/>
                  </a:moveTo>
                  <a:lnTo>
                    <a:pt x="283548" y="80938"/>
                  </a:lnTo>
                  <a:cubicBezTo>
                    <a:pt x="289600" y="80938"/>
                    <a:pt x="293694" y="85024"/>
                    <a:pt x="293694" y="91064"/>
                  </a:cubicBezTo>
                  <a:cubicBezTo>
                    <a:pt x="293694" y="97104"/>
                    <a:pt x="289600" y="101190"/>
                    <a:pt x="283548" y="101190"/>
                  </a:cubicBezTo>
                  <a:lnTo>
                    <a:pt x="192417" y="101190"/>
                  </a:lnTo>
                  <a:cubicBezTo>
                    <a:pt x="186365" y="101190"/>
                    <a:pt x="182271" y="97104"/>
                    <a:pt x="182271" y="91064"/>
                  </a:cubicBezTo>
                  <a:cubicBezTo>
                    <a:pt x="182271" y="85024"/>
                    <a:pt x="186365" y="80938"/>
                    <a:pt x="192417" y="80938"/>
                  </a:cubicBezTo>
                  <a:close/>
                  <a:moveTo>
                    <a:pt x="91157" y="80938"/>
                  </a:moveTo>
                  <a:lnTo>
                    <a:pt x="151959" y="80938"/>
                  </a:lnTo>
                  <a:cubicBezTo>
                    <a:pt x="158012" y="80938"/>
                    <a:pt x="162018" y="85024"/>
                    <a:pt x="162018" y="91064"/>
                  </a:cubicBezTo>
                  <a:cubicBezTo>
                    <a:pt x="162018" y="97104"/>
                    <a:pt x="158012" y="101190"/>
                    <a:pt x="151959" y="101190"/>
                  </a:cubicBezTo>
                  <a:lnTo>
                    <a:pt x="91157" y="101190"/>
                  </a:lnTo>
                  <a:cubicBezTo>
                    <a:pt x="85104" y="101190"/>
                    <a:pt x="81009" y="97104"/>
                    <a:pt x="81009" y="91064"/>
                  </a:cubicBezTo>
                  <a:cubicBezTo>
                    <a:pt x="81009" y="85024"/>
                    <a:pt x="85104" y="80938"/>
                    <a:pt x="91157" y="80938"/>
                  </a:cubicBezTo>
                  <a:close/>
                  <a:moveTo>
                    <a:pt x="243084" y="40505"/>
                  </a:moveTo>
                  <a:lnTo>
                    <a:pt x="334231" y="40505"/>
                  </a:lnTo>
                  <a:cubicBezTo>
                    <a:pt x="340284" y="40505"/>
                    <a:pt x="344289" y="44591"/>
                    <a:pt x="344289" y="50631"/>
                  </a:cubicBezTo>
                  <a:cubicBezTo>
                    <a:pt x="344289" y="56671"/>
                    <a:pt x="340284" y="60757"/>
                    <a:pt x="334231" y="60757"/>
                  </a:cubicBezTo>
                  <a:lnTo>
                    <a:pt x="243084" y="60757"/>
                  </a:lnTo>
                  <a:cubicBezTo>
                    <a:pt x="236942" y="60757"/>
                    <a:pt x="232937" y="56671"/>
                    <a:pt x="232937" y="50631"/>
                  </a:cubicBezTo>
                  <a:cubicBezTo>
                    <a:pt x="232937" y="44591"/>
                    <a:pt x="236942" y="40505"/>
                    <a:pt x="243084" y="40505"/>
                  </a:cubicBezTo>
                  <a:close/>
                  <a:moveTo>
                    <a:pt x="91153" y="40505"/>
                  </a:moveTo>
                  <a:lnTo>
                    <a:pt x="202559" y="40505"/>
                  </a:lnTo>
                  <a:cubicBezTo>
                    <a:pt x="208610" y="40505"/>
                    <a:pt x="212614" y="44591"/>
                    <a:pt x="212614" y="50631"/>
                  </a:cubicBezTo>
                  <a:cubicBezTo>
                    <a:pt x="212614" y="56671"/>
                    <a:pt x="208610" y="60757"/>
                    <a:pt x="202559" y="60757"/>
                  </a:cubicBezTo>
                  <a:lnTo>
                    <a:pt x="91153" y="60757"/>
                  </a:lnTo>
                  <a:cubicBezTo>
                    <a:pt x="85102" y="60757"/>
                    <a:pt x="81009" y="56671"/>
                    <a:pt x="81009" y="50631"/>
                  </a:cubicBezTo>
                  <a:cubicBezTo>
                    <a:pt x="81009" y="44591"/>
                    <a:pt x="85102" y="40505"/>
                    <a:pt x="91153" y="40505"/>
                  </a:cubicBezTo>
                  <a:close/>
                  <a:moveTo>
                    <a:pt x="70848" y="20176"/>
                  </a:moveTo>
                  <a:cubicBezTo>
                    <a:pt x="64796" y="20176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6"/>
                    <a:pt x="536702" y="20176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F9156A3-6EBF-4F8F-A909-DB228341B75D}"/>
                </a:ext>
              </a:extLst>
            </p:cNvPr>
            <p:cNvCxnSpPr/>
            <p:nvPr/>
          </p:nvCxnSpPr>
          <p:spPr>
            <a:xfrm rot="10904570" flipH="1" flipV="1">
              <a:off x="5818295" y="2034719"/>
              <a:ext cx="684666" cy="15664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ľiḓé">
              <a:extLst>
                <a:ext uri="{FF2B5EF4-FFF2-40B4-BE49-F238E27FC236}">
                  <a16:creationId xmlns:a16="http://schemas.microsoft.com/office/drawing/2014/main" id="{D23B0AFB-DAAF-47C4-92F8-6516E476C944}"/>
                </a:ext>
              </a:extLst>
            </p:cNvPr>
            <p:cNvSpPr/>
            <p:nvPr/>
          </p:nvSpPr>
          <p:spPr>
            <a:xfrm rot="171317">
              <a:off x="5854478" y="2305370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A693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4" name="îṧḷíḑe">
              <a:extLst>
                <a:ext uri="{FF2B5EF4-FFF2-40B4-BE49-F238E27FC236}">
                  <a16:creationId xmlns:a16="http://schemas.microsoft.com/office/drawing/2014/main" id="{6FECB4DB-67F5-4E07-9C35-338D6E792CD7}"/>
                </a:ext>
              </a:extLst>
            </p:cNvPr>
            <p:cNvSpPr/>
            <p:nvPr/>
          </p:nvSpPr>
          <p:spPr>
            <a:xfrm rot="10904570">
              <a:off x="6031650" y="310761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ļidé">
              <a:extLst>
                <a:ext uri="{FF2B5EF4-FFF2-40B4-BE49-F238E27FC236}">
                  <a16:creationId xmlns:a16="http://schemas.microsoft.com/office/drawing/2014/main" id="{BD8A23FA-E8CA-49A2-9C47-FB048C72C836}"/>
                </a:ext>
              </a:extLst>
            </p:cNvPr>
            <p:cNvSpPr/>
            <p:nvPr/>
          </p:nvSpPr>
          <p:spPr bwMode="auto">
            <a:xfrm>
              <a:off x="6184107" y="3331665"/>
              <a:ext cx="450788" cy="307609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F4D5111-DE04-4317-BF58-6BC2CEE24CE6}"/>
                </a:ext>
              </a:extLst>
            </p:cNvPr>
            <p:cNvCxnSpPr/>
            <p:nvPr/>
          </p:nvCxnSpPr>
          <p:spPr>
            <a:xfrm flipH="1" flipV="1">
              <a:off x="8456053" y="1505221"/>
              <a:ext cx="684666" cy="15664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ïŝľiďe">
              <a:extLst>
                <a:ext uri="{FF2B5EF4-FFF2-40B4-BE49-F238E27FC236}">
                  <a16:creationId xmlns:a16="http://schemas.microsoft.com/office/drawing/2014/main" id="{C9779F5B-886F-4760-A77E-3F9CD5D17144}"/>
                </a:ext>
              </a:extLst>
            </p:cNvPr>
            <p:cNvSpPr/>
            <p:nvPr/>
          </p:nvSpPr>
          <p:spPr>
            <a:xfrm rot="183234">
              <a:off x="8783583" y="2524379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268A5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28" name="išļïḑé">
              <a:extLst>
                <a:ext uri="{FF2B5EF4-FFF2-40B4-BE49-F238E27FC236}">
                  <a16:creationId xmlns:a16="http://schemas.microsoft.com/office/drawing/2014/main" id="{2D95C9C0-9FE0-49B2-BA63-D97D62146749}"/>
                </a:ext>
              </a:extLst>
            </p:cNvPr>
            <p:cNvSpPr/>
            <p:nvPr/>
          </p:nvSpPr>
          <p:spPr>
            <a:xfrm>
              <a:off x="8151475" y="125094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śḷiḋê">
              <a:extLst>
                <a:ext uri="{FF2B5EF4-FFF2-40B4-BE49-F238E27FC236}">
                  <a16:creationId xmlns:a16="http://schemas.microsoft.com/office/drawing/2014/main" id="{9452A727-E5C8-42A8-9757-EF2533F282BE}"/>
                </a:ext>
              </a:extLst>
            </p:cNvPr>
            <p:cNvSpPr/>
            <p:nvPr/>
          </p:nvSpPr>
          <p:spPr bwMode="auto">
            <a:xfrm>
              <a:off x="8303932" y="1403746"/>
              <a:ext cx="450788" cy="450107"/>
            </a:xfrm>
            <a:custGeom>
              <a:avLst/>
              <a:gdLst>
                <a:gd name="T0" fmla="*/ 6827 w 6827"/>
                <a:gd name="T1" fmla="*/ 910 h 6827"/>
                <a:gd name="T2" fmla="*/ 5916 w 6827"/>
                <a:gd name="T3" fmla="*/ 0 h 6827"/>
                <a:gd name="T4" fmla="*/ 5006 w 6827"/>
                <a:gd name="T5" fmla="*/ 910 h 6827"/>
                <a:gd name="T6" fmla="*/ 5796 w 6827"/>
                <a:gd name="T7" fmla="*/ 1812 h 6827"/>
                <a:gd name="T8" fmla="*/ 4892 w 6827"/>
                <a:gd name="T9" fmla="*/ 2617 h 6827"/>
                <a:gd name="T10" fmla="*/ 1934 w 6827"/>
                <a:gd name="T11" fmla="*/ 2617 h 6827"/>
                <a:gd name="T12" fmla="*/ 796 w 6827"/>
                <a:gd name="T13" fmla="*/ 3755 h 6827"/>
                <a:gd name="T14" fmla="*/ 796 w 6827"/>
                <a:gd name="T15" fmla="*/ 5014 h 6827"/>
                <a:gd name="T16" fmla="*/ 0 w 6827"/>
                <a:gd name="T17" fmla="*/ 5916 h 6827"/>
                <a:gd name="T18" fmla="*/ 910 w 6827"/>
                <a:gd name="T19" fmla="*/ 6827 h 6827"/>
                <a:gd name="T20" fmla="*/ 1820 w 6827"/>
                <a:gd name="T21" fmla="*/ 5916 h 6827"/>
                <a:gd name="T22" fmla="*/ 1024 w 6827"/>
                <a:gd name="T23" fmla="*/ 5014 h 6827"/>
                <a:gd name="T24" fmla="*/ 1024 w 6827"/>
                <a:gd name="T25" fmla="*/ 3755 h 6827"/>
                <a:gd name="T26" fmla="*/ 1934 w 6827"/>
                <a:gd name="T27" fmla="*/ 2844 h 6827"/>
                <a:gd name="T28" fmla="*/ 3757 w 6827"/>
                <a:gd name="T29" fmla="*/ 2844 h 6827"/>
                <a:gd name="T30" fmla="*/ 3300 w 6827"/>
                <a:gd name="T31" fmla="*/ 3755 h 6827"/>
                <a:gd name="T32" fmla="*/ 3300 w 6827"/>
                <a:gd name="T33" fmla="*/ 5014 h 6827"/>
                <a:gd name="T34" fmla="*/ 2503 w 6827"/>
                <a:gd name="T35" fmla="*/ 5916 h 6827"/>
                <a:gd name="T36" fmla="*/ 3413 w 6827"/>
                <a:gd name="T37" fmla="*/ 6827 h 6827"/>
                <a:gd name="T38" fmla="*/ 4324 w 6827"/>
                <a:gd name="T39" fmla="*/ 5916 h 6827"/>
                <a:gd name="T40" fmla="*/ 3527 w 6827"/>
                <a:gd name="T41" fmla="*/ 5014 h 6827"/>
                <a:gd name="T42" fmla="*/ 3527 w 6827"/>
                <a:gd name="T43" fmla="*/ 3755 h 6827"/>
                <a:gd name="T44" fmla="*/ 4437 w 6827"/>
                <a:gd name="T45" fmla="*/ 2844 h 6827"/>
                <a:gd name="T46" fmla="*/ 4892 w 6827"/>
                <a:gd name="T47" fmla="*/ 2844 h 6827"/>
                <a:gd name="T48" fmla="*/ 6025 w 6827"/>
                <a:gd name="T49" fmla="*/ 1814 h 6827"/>
                <a:gd name="T50" fmla="*/ 6827 w 6827"/>
                <a:gd name="T51" fmla="*/ 910 h 6827"/>
                <a:gd name="T52" fmla="*/ 1593 w 6827"/>
                <a:gd name="T53" fmla="*/ 5916 h 6827"/>
                <a:gd name="T54" fmla="*/ 910 w 6827"/>
                <a:gd name="T55" fmla="*/ 6599 h 6827"/>
                <a:gd name="T56" fmla="*/ 228 w 6827"/>
                <a:gd name="T57" fmla="*/ 5916 h 6827"/>
                <a:gd name="T58" fmla="*/ 910 w 6827"/>
                <a:gd name="T59" fmla="*/ 5234 h 6827"/>
                <a:gd name="T60" fmla="*/ 1593 w 6827"/>
                <a:gd name="T61" fmla="*/ 5916 h 6827"/>
                <a:gd name="T62" fmla="*/ 4096 w 6827"/>
                <a:gd name="T63" fmla="*/ 5916 h 6827"/>
                <a:gd name="T64" fmla="*/ 3413 w 6827"/>
                <a:gd name="T65" fmla="*/ 6599 h 6827"/>
                <a:gd name="T66" fmla="*/ 2731 w 6827"/>
                <a:gd name="T67" fmla="*/ 5916 h 6827"/>
                <a:gd name="T68" fmla="*/ 3413 w 6827"/>
                <a:gd name="T69" fmla="*/ 5234 h 6827"/>
                <a:gd name="T70" fmla="*/ 4096 w 6827"/>
                <a:gd name="T71" fmla="*/ 5916 h 6827"/>
                <a:gd name="T72" fmla="*/ 5916 w 6827"/>
                <a:gd name="T73" fmla="*/ 1593 h 6827"/>
                <a:gd name="T74" fmla="*/ 5234 w 6827"/>
                <a:gd name="T75" fmla="*/ 910 h 6827"/>
                <a:gd name="T76" fmla="*/ 5916 w 6827"/>
                <a:gd name="T77" fmla="*/ 228 h 6827"/>
                <a:gd name="T78" fmla="*/ 6599 w 6827"/>
                <a:gd name="T79" fmla="*/ 910 h 6827"/>
                <a:gd name="T80" fmla="*/ 5916 w 6827"/>
                <a:gd name="T81" fmla="*/ 1593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27" h="6827">
                  <a:moveTo>
                    <a:pt x="6827" y="910"/>
                  </a:moveTo>
                  <a:cubicBezTo>
                    <a:pt x="6827" y="410"/>
                    <a:pt x="6417" y="0"/>
                    <a:pt x="5916" y="0"/>
                  </a:cubicBezTo>
                  <a:cubicBezTo>
                    <a:pt x="5416" y="0"/>
                    <a:pt x="5006" y="410"/>
                    <a:pt x="5006" y="910"/>
                  </a:cubicBezTo>
                  <a:cubicBezTo>
                    <a:pt x="5006" y="1370"/>
                    <a:pt x="5352" y="1753"/>
                    <a:pt x="5796" y="1812"/>
                  </a:cubicBezTo>
                  <a:cubicBezTo>
                    <a:pt x="5744" y="2264"/>
                    <a:pt x="5357" y="2617"/>
                    <a:pt x="4892" y="2617"/>
                  </a:cubicBezTo>
                  <a:lnTo>
                    <a:pt x="1934" y="2617"/>
                  </a:lnTo>
                  <a:cubicBezTo>
                    <a:pt x="1308" y="2617"/>
                    <a:pt x="796" y="3129"/>
                    <a:pt x="796" y="3755"/>
                  </a:cubicBezTo>
                  <a:lnTo>
                    <a:pt x="796" y="5014"/>
                  </a:lnTo>
                  <a:cubicBezTo>
                    <a:pt x="349" y="5070"/>
                    <a:pt x="0" y="5454"/>
                    <a:pt x="0" y="5916"/>
                  </a:cubicBezTo>
                  <a:cubicBezTo>
                    <a:pt x="0" y="6417"/>
                    <a:pt x="410" y="6827"/>
                    <a:pt x="910" y="6827"/>
                  </a:cubicBezTo>
                  <a:cubicBezTo>
                    <a:pt x="1411" y="6827"/>
                    <a:pt x="1820" y="6417"/>
                    <a:pt x="1820" y="5916"/>
                  </a:cubicBezTo>
                  <a:cubicBezTo>
                    <a:pt x="1820" y="5454"/>
                    <a:pt x="1471" y="5070"/>
                    <a:pt x="1024" y="5014"/>
                  </a:cubicBezTo>
                  <a:lnTo>
                    <a:pt x="1024" y="3755"/>
                  </a:lnTo>
                  <a:cubicBezTo>
                    <a:pt x="1024" y="3254"/>
                    <a:pt x="1434" y="2844"/>
                    <a:pt x="1934" y="2844"/>
                  </a:cubicBezTo>
                  <a:lnTo>
                    <a:pt x="3757" y="2844"/>
                  </a:lnTo>
                  <a:cubicBezTo>
                    <a:pt x="3480" y="3052"/>
                    <a:pt x="3300" y="3384"/>
                    <a:pt x="3300" y="3755"/>
                  </a:cubicBezTo>
                  <a:lnTo>
                    <a:pt x="3300" y="5014"/>
                  </a:lnTo>
                  <a:cubicBezTo>
                    <a:pt x="2852" y="5070"/>
                    <a:pt x="2503" y="5454"/>
                    <a:pt x="2503" y="5916"/>
                  </a:cubicBezTo>
                  <a:cubicBezTo>
                    <a:pt x="2503" y="6417"/>
                    <a:pt x="2913" y="6827"/>
                    <a:pt x="3413" y="6827"/>
                  </a:cubicBezTo>
                  <a:cubicBezTo>
                    <a:pt x="3914" y="6827"/>
                    <a:pt x="4324" y="6417"/>
                    <a:pt x="4324" y="5916"/>
                  </a:cubicBezTo>
                  <a:cubicBezTo>
                    <a:pt x="4324" y="5454"/>
                    <a:pt x="3975" y="5070"/>
                    <a:pt x="3527" y="5014"/>
                  </a:cubicBezTo>
                  <a:lnTo>
                    <a:pt x="3527" y="3755"/>
                  </a:lnTo>
                  <a:cubicBezTo>
                    <a:pt x="3527" y="3254"/>
                    <a:pt x="3937" y="2844"/>
                    <a:pt x="4437" y="2844"/>
                  </a:cubicBezTo>
                  <a:lnTo>
                    <a:pt x="4892" y="2844"/>
                  </a:lnTo>
                  <a:cubicBezTo>
                    <a:pt x="5482" y="2844"/>
                    <a:pt x="5971" y="2390"/>
                    <a:pt x="6025" y="1814"/>
                  </a:cubicBezTo>
                  <a:cubicBezTo>
                    <a:pt x="6475" y="1760"/>
                    <a:pt x="6827" y="1374"/>
                    <a:pt x="6827" y="910"/>
                  </a:cubicBezTo>
                  <a:close/>
                  <a:moveTo>
                    <a:pt x="1593" y="5916"/>
                  </a:moveTo>
                  <a:cubicBezTo>
                    <a:pt x="1593" y="6292"/>
                    <a:pt x="1286" y="6599"/>
                    <a:pt x="910" y="6599"/>
                  </a:cubicBezTo>
                  <a:cubicBezTo>
                    <a:pt x="535" y="6599"/>
                    <a:pt x="228" y="6292"/>
                    <a:pt x="228" y="5916"/>
                  </a:cubicBezTo>
                  <a:cubicBezTo>
                    <a:pt x="228" y="5541"/>
                    <a:pt x="535" y="5234"/>
                    <a:pt x="910" y="5234"/>
                  </a:cubicBezTo>
                  <a:cubicBezTo>
                    <a:pt x="1286" y="5234"/>
                    <a:pt x="1593" y="5541"/>
                    <a:pt x="1593" y="5916"/>
                  </a:cubicBezTo>
                  <a:close/>
                  <a:moveTo>
                    <a:pt x="4096" y="5916"/>
                  </a:moveTo>
                  <a:cubicBezTo>
                    <a:pt x="4096" y="6292"/>
                    <a:pt x="3789" y="6599"/>
                    <a:pt x="3413" y="6599"/>
                  </a:cubicBezTo>
                  <a:cubicBezTo>
                    <a:pt x="3038" y="6599"/>
                    <a:pt x="2731" y="6292"/>
                    <a:pt x="2731" y="5916"/>
                  </a:cubicBezTo>
                  <a:cubicBezTo>
                    <a:pt x="2731" y="5541"/>
                    <a:pt x="3038" y="5234"/>
                    <a:pt x="3413" y="5234"/>
                  </a:cubicBezTo>
                  <a:cubicBezTo>
                    <a:pt x="3789" y="5234"/>
                    <a:pt x="4096" y="5541"/>
                    <a:pt x="4096" y="5916"/>
                  </a:cubicBezTo>
                  <a:close/>
                  <a:moveTo>
                    <a:pt x="5916" y="1593"/>
                  </a:moveTo>
                  <a:cubicBezTo>
                    <a:pt x="5541" y="1593"/>
                    <a:pt x="5234" y="1286"/>
                    <a:pt x="5234" y="910"/>
                  </a:cubicBezTo>
                  <a:cubicBezTo>
                    <a:pt x="5234" y="535"/>
                    <a:pt x="5541" y="228"/>
                    <a:pt x="5916" y="228"/>
                  </a:cubicBezTo>
                  <a:cubicBezTo>
                    <a:pt x="6292" y="228"/>
                    <a:pt x="6599" y="535"/>
                    <a:pt x="6599" y="910"/>
                  </a:cubicBezTo>
                  <a:cubicBezTo>
                    <a:pt x="6599" y="1286"/>
                    <a:pt x="6292" y="1593"/>
                    <a:pt x="5916" y="1593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ṡ1iḋê">
              <a:extLst>
                <a:ext uri="{FF2B5EF4-FFF2-40B4-BE49-F238E27FC236}">
                  <a16:creationId xmlns:a16="http://schemas.microsoft.com/office/drawing/2014/main" id="{357B6695-CE99-4F15-BD1D-B18600D116AD}"/>
                </a:ext>
              </a:extLst>
            </p:cNvPr>
            <p:cNvSpPr/>
            <p:nvPr/>
          </p:nvSpPr>
          <p:spPr bwMode="auto">
            <a:xfrm>
              <a:off x="1758214" y="5345665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1" name="ïsļíḍe">
              <a:extLst>
                <a:ext uri="{FF2B5EF4-FFF2-40B4-BE49-F238E27FC236}">
                  <a16:creationId xmlns:a16="http://schemas.microsoft.com/office/drawing/2014/main" id="{C451D420-2C66-43E3-BEBA-8004B14EAE7A}"/>
                </a:ext>
              </a:extLst>
            </p:cNvPr>
            <p:cNvSpPr txBox="1"/>
            <p:nvPr/>
          </p:nvSpPr>
          <p:spPr bwMode="auto">
            <a:xfrm>
              <a:off x="1758214" y="4994526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" name="ïŝľíďe">
              <a:extLst>
                <a:ext uri="{FF2B5EF4-FFF2-40B4-BE49-F238E27FC236}">
                  <a16:creationId xmlns:a16="http://schemas.microsoft.com/office/drawing/2014/main" id="{4DBD051C-55A8-4383-B037-310F71DB2C1D}"/>
                </a:ext>
              </a:extLst>
            </p:cNvPr>
            <p:cNvSpPr/>
            <p:nvPr/>
          </p:nvSpPr>
          <p:spPr bwMode="auto">
            <a:xfrm>
              <a:off x="4240338" y="4651937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3" name="ï$ḻídê">
              <a:extLst>
                <a:ext uri="{FF2B5EF4-FFF2-40B4-BE49-F238E27FC236}">
                  <a16:creationId xmlns:a16="http://schemas.microsoft.com/office/drawing/2014/main" id="{BC3F9459-EE4F-4E30-8A3C-C9816AD25F98}"/>
                </a:ext>
              </a:extLst>
            </p:cNvPr>
            <p:cNvSpPr txBox="1"/>
            <p:nvPr/>
          </p:nvSpPr>
          <p:spPr bwMode="auto">
            <a:xfrm>
              <a:off x="4240338" y="4300798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4" name="iṥlíḋè">
              <a:extLst>
                <a:ext uri="{FF2B5EF4-FFF2-40B4-BE49-F238E27FC236}">
                  <a16:creationId xmlns:a16="http://schemas.microsoft.com/office/drawing/2014/main" id="{E0B1BCD7-78E0-439A-B7F6-CF0D54F5C1EA}"/>
                </a:ext>
              </a:extLst>
            </p:cNvPr>
            <p:cNvSpPr/>
            <p:nvPr/>
          </p:nvSpPr>
          <p:spPr bwMode="auto">
            <a:xfrm>
              <a:off x="6804628" y="3546389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5" name="íS1îďé">
              <a:extLst>
                <a:ext uri="{FF2B5EF4-FFF2-40B4-BE49-F238E27FC236}">
                  <a16:creationId xmlns:a16="http://schemas.microsoft.com/office/drawing/2014/main" id="{E79FEC64-27E6-449E-A54C-0CA1502CBDB3}"/>
                </a:ext>
              </a:extLst>
            </p:cNvPr>
            <p:cNvSpPr txBox="1"/>
            <p:nvPr/>
          </p:nvSpPr>
          <p:spPr bwMode="auto">
            <a:xfrm>
              <a:off x="6804628" y="3195250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îŝľíḍé">
              <a:extLst>
                <a:ext uri="{FF2B5EF4-FFF2-40B4-BE49-F238E27FC236}">
                  <a16:creationId xmlns:a16="http://schemas.microsoft.com/office/drawing/2014/main" id="{5E57023E-7E6F-491A-990A-19FD57D6DF74}"/>
                </a:ext>
              </a:extLst>
            </p:cNvPr>
            <p:cNvSpPr/>
            <p:nvPr/>
          </p:nvSpPr>
          <p:spPr bwMode="auto">
            <a:xfrm>
              <a:off x="9159029" y="2987902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7" name="îŝľíḋê">
              <a:extLst>
                <a:ext uri="{FF2B5EF4-FFF2-40B4-BE49-F238E27FC236}">
                  <a16:creationId xmlns:a16="http://schemas.microsoft.com/office/drawing/2014/main" id="{ABD7CD9B-664A-4F94-8813-1BFD3C0663F6}"/>
                </a:ext>
              </a:extLst>
            </p:cNvPr>
            <p:cNvSpPr txBox="1"/>
            <p:nvPr/>
          </p:nvSpPr>
          <p:spPr bwMode="auto">
            <a:xfrm>
              <a:off x="9159029" y="2636763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35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7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9BA1B4-CE1C-4195-8C5E-6140483F6BFA}"/>
              </a:ext>
            </a:extLst>
          </p:cNvPr>
          <p:cNvGrpSpPr/>
          <p:nvPr/>
        </p:nvGrpSpPr>
        <p:grpSpPr>
          <a:xfrm>
            <a:off x="1" y="1130300"/>
            <a:ext cx="12191999" cy="5003802"/>
            <a:chOff x="1" y="1130300"/>
            <a:chExt cx="12191999" cy="5003802"/>
          </a:xfrm>
        </p:grpSpPr>
        <p:sp>
          <p:nvSpPr>
            <p:cNvPr id="6" name="ís1íḍe">
              <a:extLst>
                <a:ext uri="{FF2B5EF4-FFF2-40B4-BE49-F238E27FC236}">
                  <a16:creationId xmlns:a16="http://schemas.microsoft.com/office/drawing/2014/main" id="{5BE36EC4-230B-40C2-9E84-ECEBFE7B0C8B}"/>
                </a:ext>
              </a:extLst>
            </p:cNvPr>
            <p:cNvSpPr>
              <a:spLocks/>
            </p:cNvSpPr>
            <p:nvPr/>
          </p:nvSpPr>
          <p:spPr>
            <a:xfrm>
              <a:off x="1" y="2421539"/>
              <a:ext cx="12191999" cy="2026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A160C5D-A93B-408F-BADC-6E69914668AD}"/>
                </a:ext>
              </a:extLst>
            </p:cNvPr>
            <p:cNvGrpSpPr/>
            <p:nvPr/>
          </p:nvGrpSpPr>
          <p:grpSpPr>
            <a:xfrm>
              <a:off x="4507297" y="1130300"/>
              <a:ext cx="3177406" cy="2668609"/>
              <a:chOff x="661209" y="1130300"/>
              <a:chExt cx="3499792" cy="2939371"/>
            </a:xfrm>
          </p:grpSpPr>
          <p:sp>
            <p:nvSpPr>
              <p:cNvPr id="27" name="Freeform 1">
                <a:extLst>
                  <a:ext uri="{FF2B5EF4-FFF2-40B4-BE49-F238E27FC236}">
                    <a16:creationId xmlns:a16="http://schemas.microsoft.com/office/drawing/2014/main" id="{2928FA31-C969-432F-BA80-25027F2A7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179" y="4050990"/>
                <a:ext cx="1285721" cy="18681"/>
              </a:xfrm>
              <a:custGeom>
                <a:avLst/>
                <a:gdLst>
                  <a:gd name="T0" fmla="*/ 6776 w 6981"/>
                  <a:gd name="T1" fmla="*/ 0 h 103"/>
                  <a:gd name="T2" fmla="*/ 6776 w 6981"/>
                  <a:gd name="T3" fmla="*/ 0 h 103"/>
                  <a:gd name="T4" fmla="*/ 203 w 6981"/>
                  <a:gd name="T5" fmla="*/ 0 h 103"/>
                  <a:gd name="T6" fmla="*/ 0 w 6981"/>
                  <a:gd name="T7" fmla="*/ 46 h 103"/>
                  <a:gd name="T8" fmla="*/ 0 w 6981"/>
                  <a:gd name="T9" fmla="*/ 55 h 103"/>
                  <a:gd name="T10" fmla="*/ 203 w 6981"/>
                  <a:gd name="T11" fmla="*/ 102 h 103"/>
                  <a:gd name="T12" fmla="*/ 6776 w 6981"/>
                  <a:gd name="T13" fmla="*/ 102 h 103"/>
                  <a:gd name="T14" fmla="*/ 6980 w 6981"/>
                  <a:gd name="T15" fmla="*/ 55 h 103"/>
                  <a:gd name="T16" fmla="*/ 6980 w 6981"/>
                  <a:gd name="T17" fmla="*/ 46 h 103"/>
                  <a:gd name="T18" fmla="*/ 6776 w 6981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1" h="103">
                    <a:moveTo>
                      <a:pt x="6776" y="0"/>
                    </a:moveTo>
                    <a:lnTo>
                      <a:pt x="6776" y="0"/>
                    </a:lnTo>
                    <a:cubicBezTo>
                      <a:pt x="203" y="0"/>
                      <a:pt x="203" y="0"/>
                      <a:pt x="203" y="0"/>
                    </a:cubicBezTo>
                    <a:cubicBezTo>
                      <a:pt x="92" y="0"/>
                      <a:pt x="0" y="18"/>
                      <a:pt x="0" y="4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83"/>
                      <a:pt x="92" y="102"/>
                      <a:pt x="203" y="102"/>
                    </a:cubicBezTo>
                    <a:cubicBezTo>
                      <a:pt x="6776" y="102"/>
                      <a:pt x="6776" y="102"/>
                      <a:pt x="6776" y="102"/>
                    </a:cubicBezTo>
                    <a:cubicBezTo>
                      <a:pt x="6887" y="102"/>
                      <a:pt x="6980" y="83"/>
                      <a:pt x="6980" y="55"/>
                    </a:cubicBezTo>
                    <a:cubicBezTo>
                      <a:pt x="6980" y="46"/>
                      <a:pt x="6980" y="46"/>
                      <a:pt x="6980" y="46"/>
                    </a:cubicBezTo>
                    <a:cubicBezTo>
                      <a:pt x="6980" y="18"/>
                      <a:pt x="6887" y="0"/>
                      <a:pt x="6776" y="0"/>
                    </a:cubicBezTo>
                  </a:path>
                </a:pathLst>
              </a:custGeom>
              <a:solidFill>
                <a:srgbClr val="BCBDC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">
                <a:extLst>
                  <a:ext uri="{FF2B5EF4-FFF2-40B4-BE49-F238E27FC236}">
                    <a16:creationId xmlns:a16="http://schemas.microsoft.com/office/drawing/2014/main" id="{A50AF6B7-1657-4C9D-A497-E8C60F97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179" y="3635140"/>
                <a:ext cx="1285721" cy="426408"/>
              </a:xfrm>
              <a:custGeom>
                <a:avLst/>
                <a:gdLst>
                  <a:gd name="T0" fmla="*/ 6924 w 6981"/>
                  <a:gd name="T1" fmla="*/ 2138 h 2315"/>
                  <a:gd name="T2" fmla="*/ 6924 w 6981"/>
                  <a:gd name="T3" fmla="*/ 2138 h 2315"/>
                  <a:gd name="T4" fmla="*/ 6249 w 6981"/>
                  <a:gd name="T5" fmla="*/ 2000 h 2315"/>
                  <a:gd name="T6" fmla="*/ 6036 w 6981"/>
                  <a:gd name="T7" fmla="*/ 1712 h 2315"/>
                  <a:gd name="T8" fmla="*/ 5897 w 6981"/>
                  <a:gd name="T9" fmla="*/ 0 h 2315"/>
                  <a:gd name="T10" fmla="*/ 1074 w 6981"/>
                  <a:gd name="T11" fmla="*/ 0 h 2315"/>
                  <a:gd name="T12" fmla="*/ 944 w 6981"/>
                  <a:gd name="T13" fmla="*/ 1712 h 2315"/>
                  <a:gd name="T14" fmla="*/ 731 w 6981"/>
                  <a:gd name="T15" fmla="*/ 2000 h 2315"/>
                  <a:gd name="T16" fmla="*/ 37 w 6981"/>
                  <a:gd name="T17" fmla="*/ 2148 h 2315"/>
                  <a:gd name="T18" fmla="*/ 0 w 6981"/>
                  <a:gd name="T19" fmla="*/ 2185 h 2315"/>
                  <a:gd name="T20" fmla="*/ 0 w 6981"/>
                  <a:gd name="T21" fmla="*/ 2314 h 2315"/>
                  <a:gd name="T22" fmla="*/ 18 w 6981"/>
                  <a:gd name="T23" fmla="*/ 2314 h 2315"/>
                  <a:gd name="T24" fmla="*/ 6961 w 6981"/>
                  <a:gd name="T25" fmla="*/ 2314 h 2315"/>
                  <a:gd name="T26" fmla="*/ 6980 w 6981"/>
                  <a:gd name="T27" fmla="*/ 2314 h 2315"/>
                  <a:gd name="T28" fmla="*/ 6980 w 6981"/>
                  <a:gd name="T29" fmla="*/ 2185 h 2315"/>
                  <a:gd name="T30" fmla="*/ 6924 w 6981"/>
                  <a:gd name="T31" fmla="*/ 2138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81" h="2315">
                    <a:moveTo>
                      <a:pt x="6924" y="2138"/>
                    </a:moveTo>
                    <a:lnTo>
                      <a:pt x="6924" y="2138"/>
                    </a:lnTo>
                    <a:cubicBezTo>
                      <a:pt x="6795" y="2111"/>
                      <a:pt x="6443" y="2037"/>
                      <a:pt x="6249" y="2000"/>
                    </a:cubicBezTo>
                    <a:cubicBezTo>
                      <a:pt x="6008" y="1944"/>
                      <a:pt x="6036" y="1712"/>
                      <a:pt x="6036" y="1712"/>
                    </a:cubicBezTo>
                    <a:cubicBezTo>
                      <a:pt x="5897" y="0"/>
                      <a:pt x="5897" y="0"/>
                      <a:pt x="5897" y="0"/>
                    </a:cubicBezTo>
                    <a:cubicBezTo>
                      <a:pt x="1074" y="0"/>
                      <a:pt x="1074" y="0"/>
                      <a:pt x="1074" y="0"/>
                    </a:cubicBezTo>
                    <a:cubicBezTo>
                      <a:pt x="944" y="1712"/>
                      <a:pt x="944" y="1712"/>
                      <a:pt x="944" y="1712"/>
                    </a:cubicBezTo>
                    <a:cubicBezTo>
                      <a:pt x="944" y="1712"/>
                      <a:pt x="972" y="1944"/>
                      <a:pt x="731" y="2000"/>
                    </a:cubicBezTo>
                    <a:cubicBezTo>
                      <a:pt x="527" y="2046"/>
                      <a:pt x="148" y="2120"/>
                      <a:pt x="37" y="2148"/>
                    </a:cubicBezTo>
                    <a:cubicBezTo>
                      <a:pt x="0" y="2157"/>
                      <a:pt x="0" y="2185"/>
                      <a:pt x="0" y="2185"/>
                    </a:cubicBezTo>
                    <a:cubicBezTo>
                      <a:pt x="0" y="2314"/>
                      <a:pt x="0" y="2314"/>
                      <a:pt x="0" y="2314"/>
                    </a:cubicBezTo>
                    <a:cubicBezTo>
                      <a:pt x="18" y="2314"/>
                      <a:pt x="18" y="2314"/>
                      <a:pt x="18" y="2314"/>
                    </a:cubicBezTo>
                    <a:cubicBezTo>
                      <a:pt x="6961" y="2314"/>
                      <a:pt x="6961" y="2314"/>
                      <a:pt x="6961" y="2314"/>
                    </a:cubicBezTo>
                    <a:cubicBezTo>
                      <a:pt x="6980" y="2314"/>
                      <a:pt x="6980" y="2314"/>
                      <a:pt x="6980" y="2314"/>
                    </a:cubicBezTo>
                    <a:cubicBezTo>
                      <a:pt x="6980" y="2185"/>
                      <a:pt x="6980" y="2185"/>
                      <a:pt x="6980" y="2185"/>
                    </a:cubicBezTo>
                    <a:cubicBezTo>
                      <a:pt x="6980" y="2185"/>
                      <a:pt x="6980" y="2157"/>
                      <a:pt x="6924" y="2138"/>
                    </a:cubicBez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>
                <a:reflection blurRad="6350" stA="23000" endPos="55000" dir="5400000" sy="-100000" algn="bl" rotWithShape="0"/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B2B4765-8F19-4DAC-A3EC-0F40ABE45BEF}"/>
                  </a:ext>
                </a:extLst>
              </p:cNvPr>
              <p:cNvGrpSpPr/>
              <p:nvPr/>
            </p:nvGrpSpPr>
            <p:grpSpPr>
              <a:xfrm>
                <a:off x="661209" y="1130300"/>
                <a:ext cx="3499792" cy="2505653"/>
                <a:chOff x="661209" y="1130300"/>
                <a:chExt cx="3499792" cy="2505653"/>
              </a:xfrm>
            </p:grpSpPr>
            <p:sp>
              <p:nvSpPr>
                <p:cNvPr id="32" name="Freeform 2">
                  <a:extLst>
                    <a:ext uri="{FF2B5EF4-FFF2-40B4-BE49-F238E27FC236}">
                      <a16:creationId xmlns:a16="http://schemas.microsoft.com/office/drawing/2014/main" id="{58599F1E-37BA-42A4-B2F2-2AB5F0FD3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209" y="1130300"/>
                  <a:ext cx="3499792" cy="2118231"/>
                </a:xfrm>
                <a:custGeom>
                  <a:avLst/>
                  <a:gdLst>
                    <a:gd name="T0" fmla="*/ 18999 w 19000"/>
                    <a:gd name="T1" fmla="*/ 11499 h 11500"/>
                    <a:gd name="T2" fmla="*/ 18999 w 19000"/>
                    <a:gd name="T3" fmla="*/ 11499 h 11500"/>
                    <a:gd name="T4" fmla="*/ 18999 w 19000"/>
                    <a:gd name="T5" fmla="*/ 630 h 11500"/>
                    <a:gd name="T6" fmla="*/ 18369 w 19000"/>
                    <a:gd name="T7" fmla="*/ 0 h 11500"/>
                    <a:gd name="T8" fmla="*/ 630 w 19000"/>
                    <a:gd name="T9" fmla="*/ 0 h 11500"/>
                    <a:gd name="T10" fmla="*/ 0 w 19000"/>
                    <a:gd name="T11" fmla="*/ 630 h 11500"/>
                    <a:gd name="T12" fmla="*/ 0 w 19000"/>
                    <a:gd name="T13" fmla="*/ 11499 h 11500"/>
                    <a:gd name="T14" fmla="*/ 18999 w 19000"/>
                    <a:gd name="T15" fmla="*/ 11499 h 11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00" h="11500">
                      <a:moveTo>
                        <a:pt x="18999" y="11499"/>
                      </a:moveTo>
                      <a:lnTo>
                        <a:pt x="18999" y="11499"/>
                      </a:lnTo>
                      <a:cubicBezTo>
                        <a:pt x="18999" y="630"/>
                        <a:pt x="18999" y="630"/>
                        <a:pt x="18999" y="630"/>
                      </a:cubicBezTo>
                      <a:cubicBezTo>
                        <a:pt x="18999" y="287"/>
                        <a:pt x="18712" y="0"/>
                        <a:pt x="18369" y="0"/>
                      </a:cubicBezTo>
                      <a:cubicBezTo>
                        <a:pt x="630" y="0"/>
                        <a:pt x="630" y="0"/>
                        <a:pt x="630" y="0"/>
                      </a:cubicBezTo>
                      <a:cubicBezTo>
                        <a:pt x="278" y="0"/>
                        <a:pt x="0" y="287"/>
                        <a:pt x="0" y="630"/>
                      </a:cubicBezTo>
                      <a:cubicBezTo>
                        <a:pt x="0" y="11499"/>
                        <a:pt x="0" y="11499"/>
                        <a:pt x="0" y="11499"/>
                      </a:cubicBezTo>
                      <a:lnTo>
                        <a:pt x="18999" y="11499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4">
                  <a:extLst>
                    <a:ext uri="{FF2B5EF4-FFF2-40B4-BE49-F238E27FC236}">
                      <a16:creationId xmlns:a16="http://schemas.microsoft.com/office/drawing/2014/main" id="{BE9C2D53-6FB2-42FD-99D4-08F41DE1F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209" y="3248531"/>
                  <a:ext cx="3499792" cy="387422"/>
                </a:xfrm>
                <a:custGeom>
                  <a:avLst/>
                  <a:gdLst>
                    <a:gd name="T0" fmla="*/ 0 w 19000"/>
                    <a:gd name="T1" fmla="*/ 0 h 2103"/>
                    <a:gd name="T2" fmla="*/ 0 w 19000"/>
                    <a:gd name="T3" fmla="*/ 0 h 2103"/>
                    <a:gd name="T4" fmla="*/ 0 w 19000"/>
                    <a:gd name="T5" fmla="*/ 1472 h 2103"/>
                    <a:gd name="T6" fmla="*/ 630 w 19000"/>
                    <a:gd name="T7" fmla="*/ 2102 h 2103"/>
                    <a:gd name="T8" fmla="*/ 18369 w 19000"/>
                    <a:gd name="T9" fmla="*/ 2102 h 2103"/>
                    <a:gd name="T10" fmla="*/ 18999 w 19000"/>
                    <a:gd name="T11" fmla="*/ 1472 h 2103"/>
                    <a:gd name="T12" fmla="*/ 18999 w 19000"/>
                    <a:gd name="T13" fmla="*/ 0 h 2103"/>
                    <a:gd name="T14" fmla="*/ 0 w 19000"/>
                    <a:gd name="T15" fmla="*/ 0 h 2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00" h="210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472"/>
                        <a:pt x="0" y="1472"/>
                        <a:pt x="0" y="1472"/>
                      </a:cubicBezTo>
                      <a:cubicBezTo>
                        <a:pt x="0" y="1824"/>
                        <a:pt x="278" y="2102"/>
                        <a:pt x="630" y="2102"/>
                      </a:cubicBezTo>
                      <a:cubicBezTo>
                        <a:pt x="18369" y="2102"/>
                        <a:pt x="18369" y="2102"/>
                        <a:pt x="18369" y="2102"/>
                      </a:cubicBezTo>
                      <a:cubicBezTo>
                        <a:pt x="18712" y="2102"/>
                        <a:pt x="18999" y="1824"/>
                        <a:pt x="18999" y="1472"/>
                      </a:cubicBezTo>
                      <a:cubicBezTo>
                        <a:pt x="18999" y="0"/>
                        <a:pt x="18999" y="0"/>
                        <a:pt x="18999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26BB0D13-EAC3-44E8-BA59-478FD1282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179" y="4030685"/>
                <a:ext cx="1285721" cy="30864"/>
              </a:xfrm>
              <a:custGeom>
                <a:avLst/>
                <a:gdLst>
                  <a:gd name="T0" fmla="*/ 6943 w 6981"/>
                  <a:gd name="T1" fmla="*/ 0 h 167"/>
                  <a:gd name="T2" fmla="*/ 6943 w 6981"/>
                  <a:gd name="T3" fmla="*/ 0 h 167"/>
                  <a:gd name="T4" fmla="*/ 27 w 6981"/>
                  <a:gd name="T5" fmla="*/ 0 h 167"/>
                  <a:gd name="T6" fmla="*/ 0 w 6981"/>
                  <a:gd name="T7" fmla="*/ 37 h 167"/>
                  <a:gd name="T8" fmla="*/ 0 w 6981"/>
                  <a:gd name="T9" fmla="*/ 166 h 167"/>
                  <a:gd name="T10" fmla="*/ 18 w 6981"/>
                  <a:gd name="T11" fmla="*/ 166 h 167"/>
                  <a:gd name="T12" fmla="*/ 6961 w 6981"/>
                  <a:gd name="T13" fmla="*/ 166 h 167"/>
                  <a:gd name="T14" fmla="*/ 6980 w 6981"/>
                  <a:gd name="T15" fmla="*/ 166 h 167"/>
                  <a:gd name="T16" fmla="*/ 6980 w 6981"/>
                  <a:gd name="T17" fmla="*/ 37 h 167"/>
                  <a:gd name="T18" fmla="*/ 6943 w 698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1" h="167">
                    <a:moveTo>
                      <a:pt x="6943" y="0"/>
                    </a:moveTo>
                    <a:lnTo>
                      <a:pt x="6943" y="0"/>
                    </a:lnTo>
                    <a:cubicBezTo>
                      <a:pt x="27" y="0"/>
                      <a:pt x="27" y="0"/>
                      <a:pt x="27" y="0"/>
                    </a:cubicBezTo>
                    <a:cubicBezTo>
                      <a:pt x="0" y="9"/>
                      <a:pt x="0" y="37"/>
                      <a:pt x="0" y="3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18" y="166"/>
                      <a:pt x="18" y="166"/>
                      <a:pt x="18" y="166"/>
                    </a:cubicBezTo>
                    <a:cubicBezTo>
                      <a:pt x="6961" y="166"/>
                      <a:pt x="6961" y="166"/>
                      <a:pt x="6961" y="166"/>
                    </a:cubicBezTo>
                    <a:cubicBezTo>
                      <a:pt x="6980" y="166"/>
                      <a:pt x="6980" y="166"/>
                      <a:pt x="6980" y="166"/>
                    </a:cubicBezTo>
                    <a:cubicBezTo>
                      <a:pt x="6980" y="37"/>
                      <a:pt x="6980" y="37"/>
                      <a:pt x="6980" y="37"/>
                    </a:cubicBezTo>
                    <a:cubicBezTo>
                      <a:pt x="6980" y="37"/>
                      <a:pt x="6980" y="18"/>
                      <a:pt x="6943" y="0"/>
                    </a:cubicBezTo>
                  </a:path>
                </a:pathLst>
              </a:custGeom>
              <a:solidFill>
                <a:srgbClr val="D1D2D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0D46635-2D3F-4CA2-90F7-279B57CED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274" y="1283807"/>
                <a:ext cx="3170037" cy="1795785"/>
              </a:xfrm>
              <a:custGeom>
                <a:avLst/>
                <a:gdLst>
                  <a:gd name="T0" fmla="*/ 17212 w 17213"/>
                  <a:gd name="T1" fmla="*/ 9749 h 9750"/>
                  <a:gd name="T2" fmla="*/ 0 w 17213"/>
                  <a:gd name="T3" fmla="*/ 9749 h 9750"/>
                  <a:gd name="T4" fmla="*/ 0 w 17213"/>
                  <a:gd name="T5" fmla="*/ 0 h 9750"/>
                  <a:gd name="T6" fmla="*/ 17212 w 17213"/>
                  <a:gd name="T7" fmla="*/ 0 h 9750"/>
                  <a:gd name="T8" fmla="*/ 17212 w 17213"/>
                  <a:gd name="T9" fmla="*/ 9749 h 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13" h="9750">
                    <a:moveTo>
                      <a:pt x="17212" y="9749"/>
                    </a:moveTo>
                    <a:lnTo>
                      <a:pt x="0" y="9749"/>
                    </a:lnTo>
                    <a:lnTo>
                      <a:pt x="0" y="0"/>
                    </a:lnTo>
                    <a:lnTo>
                      <a:pt x="17212" y="0"/>
                    </a:lnTo>
                    <a:lnTo>
                      <a:pt x="17212" y="9749"/>
                    </a:lnTo>
                  </a:path>
                </a:pathLst>
              </a:custGeom>
              <a:blipFill>
                <a:blip r:embed="rId2"/>
                <a:stretch>
                  <a:fillRect l="-3" t="-10586" r="-3" b="-10420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37C50F1-0184-4738-A61B-C62440BA45AA}"/>
                </a:ext>
              </a:extLst>
            </p:cNvPr>
            <p:cNvGrpSpPr/>
            <p:nvPr/>
          </p:nvGrpSpPr>
          <p:grpSpPr>
            <a:xfrm>
              <a:off x="1839577" y="4041319"/>
              <a:ext cx="836894" cy="836894"/>
              <a:chOff x="7043444" y="1148015"/>
              <a:chExt cx="1297072" cy="1297072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EB6D5067-3632-4C29-918A-3D9D9EE1E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444" y="1148015"/>
                <a:ext cx="1297072" cy="12970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6" name="bank_289176">
                <a:extLst>
                  <a:ext uri="{FF2B5EF4-FFF2-40B4-BE49-F238E27FC236}">
                    <a16:creationId xmlns:a16="http://schemas.microsoft.com/office/drawing/2014/main" id="{B6C611F6-705C-436C-A3F9-C07B2EB63C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42648" y="1556431"/>
                <a:ext cx="498672" cy="480241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965414-D96D-4025-9005-93D287CEF292}"/>
                </a:ext>
              </a:extLst>
            </p:cNvPr>
            <p:cNvGrpSpPr/>
            <p:nvPr/>
          </p:nvGrpSpPr>
          <p:grpSpPr>
            <a:xfrm>
              <a:off x="661209" y="2771278"/>
              <a:ext cx="3177406" cy="1173518"/>
              <a:chOff x="1137914" y="4323816"/>
              <a:chExt cx="2687394" cy="1103989"/>
            </a:xfrm>
          </p:grpSpPr>
          <p:sp>
            <p:nvSpPr>
              <p:cNvPr id="23" name="íṩḻídè">
                <a:extLst>
                  <a:ext uri="{FF2B5EF4-FFF2-40B4-BE49-F238E27FC236}">
                    <a16:creationId xmlns:a16="http://schemas.microsoft.com/office/drawing/2014/main" id="{59DFB2CF-F617-4FC4-B012-033DD6CC9FA2}"/>
                  </a:ext>
                </a:extLst>
              </p:cNvPr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  <p:sp>
            <p:nvSpPr>
              <p:cNvPr id="24" name="i$ľîḓê">
                <a:extLst>
                  <a:ext uri="{FF2B5EF4-FFF2-40B4-BE49-F238E27FC236}">
                    <a16:creationId xmlns:a16="http://schemas.microsoft.com/office/drawing/2014/main" id="{45CF1E92-6861-4EA7-8EF0-39AE7C693785}"/>
                  </a:ext>
                </a:extLst>
              </p:cNvPr>
              <p:cNvSpPr/>
              <p:nvPr/>
            </p:nvSpPr>
            <p:spPr bwMode="auto">
              <a:xfrm>
                <a:off x="1137914" y="4765623"/>
                <a:ext cx="2687394" cy="662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text……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2B784D8-99F7-4121-86EF-4C3577BDC5E9}"/>
                </a:ext>
              </a:extLst>
            </p:cNvPr>
            <p:cNvGrpSpPr/>
            <p:nvPr/>
          </p:nvGrpSpPr>
          <p:grpSpPr>
            <a:xfrm>
              <a:off x="4507297" y="4041319"/>
              <a:ext cx="3177406" cy="2092783"/>
              <a:chOff x="661209" y="4041319"/>
              <a:chExt cx="3177406" cy="2092783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F03482BD-2F11-4729-9F1D-D0240CA3F116}"/>
                  </a:ext>
                </a:extLst>
              </p:cNvPr>
              <p:cNvGrpSpPr/>
              <p:nvPr/>
            </p:nvGrpSpPr>
            <p:grpSpPr>
              <a:xfrm>
                <a:off x="1839577" y="4041319"/>
                <a:ext cx="836894" cy="836894"/>
                <a:chOff x="7043444" y="1148015"/>
                <a:chExt cx="1297072" cy="1297072"/>
              </a:xfrm>
            </p:grpSpPr>
            <p:sp>
              <p:nvSpPr>
                <p:cNvPr id="21" name="Oval 5">
                  <a:extLst>
                    <a:ext uri="{FF2B5EF4-FFF2-40B4-BE49-F238E27FC236}">
                      <a16:creationId xmlns:a16="http://schemas.microsoft.com/office/drawing/2014/main" id="{F38671FC-B39D-48CB-B741-F12CAA708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  <a:effectLst/>
                <a:extLst/>
              </p:spPr>
              <p:txBody>
                <a:bodyPr lIns="0" tIns="0" rIns="0" bIns="0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3200"/>
                </a:p>
              </p:txBody>
            </p:sp>
            <p:sp>
              <p:nvSpPr>
                <p:cNvPr id="22" name="bank_289176">
                  <a:extLst>
                    <a:ext uri="{FF2B5EF4-FFF2-40B4-BE49-F238E27FC236}">
                      <a16:creationId xmlns:a16="http://schemas.microsoft.com/office/drawing/2014/main" id="{FAD936F4-E2C9-4B46-B46B-98687A24ED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F48BC6B-5379-47F4-9605-7E4258C18DC6}"/>
                  </a:ext>
                </a:extLst>
              </p:cNvPr>
              <p:cNvGrpSpPr/>
              <p:nvPr/>
            </p:nvGrpSpPr>
            <p:grpSpPr>
              <a:xfrm>
                <a:off x="661209" y="4960584"/>
                <a:ext cx="3177406" cy="1173518"/>
                <a:chOff x="1137914" y="4323816"/>
                <a:chExt cx="2687394" cy="1103989"/>
              </a:xfrm>
            </p:grpSpPr>
            <p:sp>
              <p:nvSpPr>
                <p:cNvPr id="19" name="íṩḻídè">
                  <a:extLst>
                    <a:ext uri="{FF2B5EF4-FFF2-40B4-BE49-F238E27FC236}">
                      <a16:creationId xmlns:a16="http://schemas.microsoft.com/office/drawing/2014/main" id="{97298A94-F46D-4390-B42C-C4F221A8D024}"/>
                    </a:ext>
                  </a:extLst>
                </p:cNvPr>
                <p:cNvSpPr txBox="1"/>
                <p:nvPr/>
              </p:nvSpPr>
              <p:spPr bwMode="auto">
                <a:xfrm>
                  <a:off x="1137914" y="4323816"/>
                  <a:ext cx="268739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0" name="i$ľîḓê">
                  <a:extLst>
                    <a:ext uri="{FF2B5EF4-FFF2-40B4-BE49-F238E27FC236}">
                      <a16:creationId xmlns:a16="http://schemas.microsoft.com/office/drawing/2014/main" id="{AF443997-CC57-423B-B76B-32EC05F79D9F}"/>
                    </a:ext>
                  </a:extLst>
                </p:cNvPr>
                <p:cNvSpPr/>
                <p:nvPr/>
              </p:nvSpPr>
              <p:spPr bwMode="auto">
                <a:xfrm>
                  <a:off x="1137914" y="4765623"/>
                  <a:ext cx="2687394" cy="662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6BA5F89-94D0-41C2-935D-F0F39CCF2017}"/>
                </a:ext>
              </a:extLst>
            </p:cNvPr>
            <p:cNvGrpSpPr/>
            <p:nvPr/>
          </p:nvGrpSpPr>
          <p:grpSpPr>
            <a:xfrm>
              <a:off x="8341494" y="2771278"/>
              <a:ext cx="3177406" cy="1173518"/>
              <a:chOff x="1137914" y="4323816"/>
              <a:chExt cx="2687394" cy="1103989"/>
            </a:xfrm>
          </p:grpSpPr>
          <p:sp>
            <p:nvSpPr>
              <p:cNvPr id="15" name="íṩḻídè">
                <a:extLst>
                  <a:ext uri="{FF2B5EF4-FFF2-40B4-BE49-F238E27FC236}">
                    <a16:creationId xmlns:a16="http://schemas.microsoft.com/office/drawing/2014/main" id="{12C778B4-DB48-482A-882A-5B1754670E4C}"/>
                  </a:ext>
                </a:extLst>
              </p:cNvPr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  <p:sp>
            <p:nvSpPr>
              <p:cNvPr id="16" name="i$ľîḓê">
                <a:extLst>
                  <a:ext uri="{FF2B5EF4-FFF2-40B4-BE49-F238E27FC236}">
                    <a16:creationId xmlns:a16="http://schemas.microsoft.com/office/drawing/2014/main" id="{AA33C2D9-9A6B-4B9D-9F16-12252DEA63DE}"/>
                  </a:ext>
                </a:extLst>
              </p:cNvPr>
              <p:cNvSpPr/>
              <p:nvPr/>
            </p:nvSpPr>
            <p:spPr bwMode="auto">
              <a:xfrm>
                <a:off x="1137914" y="4765623"/>
                <a:ext cx="2687394" cy="662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text……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7F7711F-E3D2-4B79-947C-B80E667FFC79}"/>
                </a:ext>
              </a:extLst>
            </p:cNvPr>
            <p:cNvGrpSpPr/>
            <p:nvPr/>
          </p:nvGrpSpPr>
          <p:grpSpPr>
            <a:xfrm>
              <a:off x="9511750" y="4041319"/>
              <a:ext cx="836894" cy="836894"/>
              <a:chOff x="7043444" y="1148015"/>
              <a:chExt cx="1297072" cy="1297072"/>
            </a:xfrm>
          </p:grpSpPr>
          <p:sp>
            <p:nvSpPr>
              <p:cNvPr id="13" name="Oval 5">
                <a:extLst>
                  <a:ext uri="{FF2B5EF4-FFF2-40B4-BE49-F238E27FC236}">
                    <a16:creationId xmlns:a16="http://schemas.microsoft.com/office/drawing/2014/main" id="{98F9C91A-D60C-4D29-B9B6-E58D740BA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444" y="1148015"/>
                <a:ext cx="1297072" cy="12970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" name="bank_289176">
                <a:extLst>
                  <a:ext uri="{FF2B5EF4-FFF2-40B4-BE49-F238E27FC236}">
                    <a16:creationId xmlns:a16="http://schemas.microsoft.com/office/drawing/2014/main" id="{82C2D489-3C2E-4886-AA87-C3A5C160EC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42648" y="1556431"/>
                <a:ext cx="498672" cy="480241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676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3da70e02-a150-40a1-94db-1194d577b9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1940" y="1809000"/>
            <a:ext cx="10168120" cy="3603051"/>
            <a:chOff x="1011940" y="1809000"/>
            <a:chExt cx="10168120" cy="3603051"/>
          </a:xfrm>
        </p:grpSpPr>
        <p:sp>
          <p:nvSpPr>
            <p:cNvPr id="6" name="ïšlíďè"/>
            <p:cNvSpPr/>
            <p:nvPr/>
          </p:nvSpPr>
          <p:spPr>
            <a:xfrm>
              <a:off x="7419790" y="3559708"/>
              <a:ext cx="554451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lïḓé"/>
            <p:cNvSpPr/>
            <p:nvPr/>
          </p:nvSpPr>
          <p:spPr>
            <a:xfrm rot="18900000">
              <a:off x="7143606" y="2875862"/>
              <a:ext cx="638568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$ḷîďe"/>
            <p:cNvSpPr/>
            <p:nvPr/>
          </p:nvSpPr>
          <p:spPr>
            <a:xfrm rot="2700000" flipV="1">
              <a:off x="7143606" y="4187851"/>
              <a:ext cx="638568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sḷïḋê"/>
            <p:cNvSpPr/>
            <p:nvPr/>
          </p:nvSpPr>
          <p:spPr>
            <a:xfrm>
              <a:off x="6359865" y="3124984"/>
              <a:ext cx="961939" cy="9619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1iḋe"/>
            <p:cNvSpPr txBox="1"/>
            <p:nvPr/>
          </p:nvSpPr>
          <p:spPr>
            <a:xfrm>
              <a:off x="6359866" y="3643827"/>
              <a:ext cx="961939" cy="243971"/>
            </a:xfrm>
            <a:prstGeom prst="rect">
              <a:avLst/>
            </a:prstGeom>
          </p:spPr>
          <p:txBody>
            <a:bodyPr vert="horz" wrap="none">
              <a:normAutofit fontScale="92500" lnSpcReduction="20000"/>
            </a:bodyPr>
            <a:lstStyle/>
            <a:p>
              <a:pPr algn="ctr" defTabSz="914354"/>
              <a:r>
                <a:rPr lang="en-US" altLang="zh-CN" sz="1351" b="1" dirty="0">
                  <a:solidFill>
                    <a:srgbClr val="FFFFFF"/>
                  </a:solidFill>
                </a:rPr>
                <a:t>Keyword</a:t>
              </a:r>
              <a:endParaRPr lang="zh-CN" altLang="en-US" sz="1351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íṣḻïḓe"/>
            <p:cNvSpPr/>
            <p:nvPr/>
          </p:nvSpPr>
          <p:spPr bwMode="auto">
            <a:xfrm>
              <a:off x="6700469" y="3346612"/>
              <a:ext cx="295028" cy="252593"/>
            </a:xfrm>
            <a:custGeom>
              <a:avLst/>
              <a:gdLst>
                <a:gd name="T0" fmla="*/ 259046022 w 21600"/>
                <a:gd name="T1" fmla="*/ 121588502 h 21600"/>
                <a:gd name="T2" fmla="*/ 259046022 w 21600"/>
                <a:gd name="T3" fmla="*/ 105226481 h 21600"/>
                <a:gd name="T4" fmla="*/ 239823076 w 21600"/>
                <a:gd name="T5" fmla="*/ 77110490 h 21600"/>
                <a:gd name="T6" fmla="*/ 186223862 w 21600"/>
                <a:gd name="T7" fmla="*/ 43829736 h 21600"/>
                <a:gd name="T8" fmla="*/ 166165689 w 21600"/>
                <a:gd name="T9" fmla="*/ 29170478 h 21600"/>
                <a:gd name="T10" fmla="*/ 159655912 w 21600"/>
                <a:gd name="T11" fmla="*/ 18378005 h 21600"/>
                <a:gd name="T12" fmla="*/ 159655912 w 21600"/>
                <a:gd name="T13" fmla="*/ 18306686 h 21600"/>
                <a:gd name="T14" fmla="*/ 159655912 w 21600"/>
                <a:gd name="T15" fmla="*/ 0 h 21600"/>
                <a:gd name="T16" fmla="*/ 126685736 w 21600"/>
                <a:gd name="T17" fmla="*/ 0 h 21600"/>
                <a:gd name="T18" fmla="*/ 126685736 w 21600"/>
                <a:gd name="T19" fmla="*/ 7010 h 21600"/>
                <a:gd name="T20" fmla="*/ 126685736 w 21600"/>
                <a:gd name="T21" fmla="*/ 18314449 h 21600"/>
                <a:gd name="T22" fmla="*/ 126685736 w 21600"/>
                <a:gd name="T23" fmla="*/ 18385768 h 21600"/>
                <a:gd name="T24" fmla="*/ 120175960 w 21600"/>
                <a:gd name="T25" fmla="*/ 29184405 h 21600"/>
                <a:gd name="T26" fmla="*/ 100117787 w 21600"/>
                <a:gd name="T27" fmla="*/ 43844509 h 21600"/>
                <a:gd name="T28" fmla="*/ 46519839 w 21600"/>
                <a:gd name="T29" fmla="*/ 77117499 h 21600"/>
                <a:gd name="T30" fmla="*/ 27296893 w 21600"/>
                <a:gd name="T31" fmla="*/ 105240491 h 21600"/>
                <a:gd name="T32" fmla="*/ 27296893 w 21600"/>
                <a:gd name="T33" fmla="*/ 121595512 h 21600"/>
                <a:gd name="T34" fmla="*/ 0 w 21600"/>
                <a:gd name="T35" fmla="*/ 121595512 h 21600"/>
                <a:gd name="T36" fmla="*/ 43483029 w 21600"/>
                <a:gd name="T37" fmla="*/ 153864397 h 21600"/>
                <a:gd name="T38" fmla="*/ 86847348 w 21600"/>
                <a:gd name="T39" fmla="*/ 121595512 h 21600"/>
                <a:gd name="T40" fmla="*/ 60280664 w 21600"/>
                <a:gd name="T41" fmla="*/ 121595512 h 21600"/>
                <a:gd name="T42" fmla="*/ 60280664 w 21600"/>
                <a:gd name="T43" fmla="*/ 105240491 h 21600"/>
                <a:gd name="T44" fmla="*/ 60280664 w 21600"/>
                <a:gd name="T45" fmla="*/ 105147400 h 21600"/>
                <a:gd name="T46" fmla="*/ 66723773 w 21600"/>
                <a:gd name="T47" fmla="*/ 94712354 h 21600"/>
                <a:gd name="T48" fmla="*/ 86835030 w 21600"/>
                <a:gd name="T49" fmla="*/ 80194969 h 21600"/>
                <a:gd name="T50" fmla="*/ 126526262 w 21600"/>
                <a:gd name="T51" fmla="*/ 56480866 h 21600"/>
                <a:gd name="T52" fmla="*/ 126526262 w 21600"/>
                <a:gd name="T53" fmla="*/ 121588502 h 21600"/>
                <a:gd name="T54" fmla="*/ 99693960 w 21600"/>
                <a:gd name="T55" fmla="*/ 121588502 h 21600"/>
                <a:gd name="T56" fmla="*/ 143217743 w 21600"/>
                <a:gd name="T57" fmla="*/ 153864397 h 21600"/>
                <a:gd name="T58" fmla="*/ 186661273 w 21600"/>
                <a:gd name="T59" fmla="*/ 121588502 h 21600"/>
                <a:gd name="T60" fmla="*/ 159510152 w 21600"/>
                <a:gd name="T61" fmla="*/ 121588502 h 21600"/>
                <a:gd name="T62" fmla="*/ 159510152 w 21600"/>
                <a:gd name="T63" fmla="*/ 56274591 h 21600"/>
                <a:gd name="T64" fmla="*/ 199520215 w 21600"/>
                <a:gd name="T65" fmla="*/ 80180289 h 21600"/>
                <a:gd name="T66" fmla="*/ 219631460 w 21600"/>
                <a:gd name="T67" fmla="*/ 94704591 h 21600"/>
                <a:gd name="T68" fmla="*/ 226074569 w 21600"/>
                <a:gd name="T69" fmla="*/ 105140390 h 21600"/>
                <a:gd name="T70" fmla="*/ 226074569 w 21600"/>
                <a:gd name="T71" fmla="*/ 105233481 h 21600"/>
                <a:gd name="T72" fmla="*/ 226074569 w 21600"/>
                <a:gd name="T73" fmla="*/ 121588502 h 21600"/>
                <a:gd name="T74" fmla="*/ 199507778 w 21600"/>
                <a:gd name="T75" fmla="*/ 121588502 h 21600"/>
                <a:gd name="T76" fmla="*/ 242872215 w 21600"/>
                <a:gd name="T77" fmla="*/ 153850470 h 21600"/>
                <a:gd name="T78" fmla="*/ 286355233 w 21600"/>
                <a:gd name="T79" fmla="*/ 121588502 h 21600"/>
                <a:gd name="T80" fmla="*/ 259046022 w 21600"/>
                <a:gd name="T81" fmla="*/ 121588502 h 21600"/>
                <a:gd name="T82" fmla="*/ 259046022 w 21600"/>
                <a:gd name="T83" fmla="*/ 121588502 h 2160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600" h="21600">
                  <a:moveTo>
                    <a:pt x="19540" y="17069"/>
                  </a:moveTo>
                  <a:cubicBezTo>
                    <a:pt x="19540" y="16473"/>
                    <a:pt x="19540" y="15944"/>
                    <a:pt x="19540" y="14772"/>
                  </a:cubicBezTo>
                  <a:cubicBezTo>
                    <a:pt x="19526" y="13214"/>
                    <a:pt x="18865" y="11949"/>
                    <a:pt x="18090" y="10825"/>
                  </a:cubicBezTo>
                  <a:cubicBezTo>
                    <a:pt x="16910" y="9139"/>
                    <a:pt x="15307" y="7618"/>
                    <a:pt x="14047" y="6153"/>
                  </a:cubicBezTo>
                  <a:cubicBezTo>
                    <a:pt x="13419" y="5427"/>
                    <a:pt x="12881" y="4722"/>
                    <a:pt x="12534" y="4095"/>
                  </a:cubicBezTo>
                  <a:cubicBezTo>
                    <a:pt x="12185" y="3471"/>
                    <a:pt x="12043" y="2962"/>
                    <a:pt x="12043" y="2580"/>
                  </a:cubicBezTo>
                  <a:cubicBezTo>
                    <a:pt x="12043" y="2577"/>
                    <a:pt x="12043" y="2573"/>
                    <a:pt x="12043" y="2570"/>
                  </a:cubicBezTo>
                  <a:cubicBezTo>
                    <a:pt x="12043" y="1413"/>
                    <a:pt x="12043" y="589"/>
                    <a:pt x="12043" y="0"/>
                  </a:cubicBezTo>
                  <a:lnTo>
                    <a:pt x="9556" y="0"/>
                  </a:lnTo>
                  <a:cubicBezTo>
                    <a:pt x="9556" y="0"/>
                    <a:pt x="9556" y="1"/>
                    <a:pt x="9556" y="1"/>
                  </a:cubicBezTo>
                  <a:cubicBezTo>
                    <a:pt x="9556" y="591"/>
                    <a:pt x="9556" y="1415"/>
                    <a:pt x="9556" y="2571"/>
                  </a:cubicBezTo>
                  <a:cubicBezTo>
                    <a:pt x="9556" y="2574"/>
                    <a:pt x="9556" y="2578"/>
                    <a:pt x="9556" y="2581"/>
                  </a:cubicBezTo>
                  <a:cubicBezTo>
                    <a:pt x="9556" y="2963"/>
                    <a:pt x="9414" y="3472"/>
                    <a:pt x="9065" y="4097"/>
                  </a:cubicBezTo>
                  <a:cubicBezTo>
                    <a:pt x="8718" y="4723"/>
                    <a:pt x="8180" y="5428"/>
                    <a:pt x="7552" y="6155"/>
                  </a:cubicBezTo>
                  <a:cubicBezTo>
                    <a:pt x="6292" y="7619"/>
                    <a:pt x="4689" y="9140"/>
                    <a:pt x="3509" y="10826"/>
                  </a:cubicBezTo>
                  <a:cubicBezTo>
                    <a:pt x="2734" y="11950"/>
                    <a:pt x="2073" y="13215"/>
                    <a:pt x="2059" y="14774"/>
                  </a:cubicBezTo>
                  <a:cubicBezTo>
                    <a:pt x="2059" y="15946"/>
                    <a:pt x="2059" y="16475"/>
                    <a:pt x="2059" y="17070"/>
                  </a:cubicBezTo>
                  <a:lnTo>
                    <a:pt x="0" y="17070"/>
                  </a:lnTo>
                  <a:lnTo>
                    <a:pt x="3280" y="21600"/>
                  </a:lnTo>
                  <a:lnTo>
                    <a:pt x="6551" y="17070"/>
                  </a:lnTo>
                  <a:lnTo>
                    <a:pt x="4547" y="17070"/>
                  </a:lnTo>
                  <a:cubicBezTo>
                    <a:pt x="4547" y="16475"/>
                    <a:pt x="4547" y="15946"/>
                    <a:pt x="4547" y="14774"/>
                  </a:cubicBezTo>
                  <a:cubicBezTo>
                    <a:pt x="4547" y="14769"/>
                    <a:pt x="4547" y="14765"/>
                    <a:pt x="4547" y="14761"/>
                  </a:cubicBezTo>
                  <a:cubicBezTo>
                    <a:pt x="4547" y="14404"/>
                    <a:pt x="4685" y="13910"/>
                    <a:pt x="5033" y="13296"/>
                  </a:cubicBezTo>
                  <a:cubicBezTo>
                    <a:pt x="5381" y="12679"/>
                    <a:pt x="5919" y="11980"/>
                    <a:pt x="6550" y="11258"/>
                  </a:cubicBezTo>
                  <a:cubicBezTo>
                    <a:pt x="7464" y="10197"/>
                    <a:pt x="8559" y="9102"/>
                    <a:pt x="9544" y="7929"/>
                  </a:cubicBezTo>
                  <a:lnTo>
                    <a:pt x="9544" y="17069"/>
                  </a:lnTo>
                  <a:lnTo>
                    <a:pt x="7520" y="17069"/>
                  </a:lnTo>
                  <a:lnTo>
                    <a:pt x="10803" y="21600"/>
                  </a:lnTo>
                  <a:lnTo>
                    <a:pt x="14080" y="17069"/>
                  </a:lnTo>
                  <a:lnTo>
                    <a:pt x="12032" y="17069"/>
                  </a:lnTo>
                  <a:lnTo>
                    <a:pt x="12032" y="7900"/>
                  </a:lnTo>
                  <a:cubicBezTo>
                    <a:pt x="13023" y="9084"/>
                    <a:pt x="14128" y="10188"/>
                    <a:pt x="15050" y="11256"/>
                  </a:cubicBezTo>
                  <a:cubicBezTo>
                    <a:pt x="15681" y="11979"/>
                    <a:pt x="16219" y="12678"/>
                    <a:pt x="16567" y="13295"/>
                  </a:cubicBezTo>
                  <a:cubicBezTo>
                    <a:pt x="16915" y="13908"/>
                    <a:pt x="17053" y="14403"/>
                    <a:pt x="17053" y="14760"/>
                  </a:cubicBezTo>
                  <a:cubicBezTo>
                    <a:pt x="17053" y="14764"/>
                    <a:pt x="17053" y="14768"/>
                    <a:pt x="17053" y="14773"/>
                  </a:cubicBezTo>
                  <a:cubicBezTo>
                    <a:pt x="17053" y="15945"/>
                    <a:pt x="17053" y="16473"/>
                    <a:pt x="17053" y="17069"/>
                  </a:cubicBezTo>
                  <a:lnTo>
                    <a:pt x="15049" y="17069"/>
                  </a:lnTo>
                  <a:lnTo>
                    <a:pt x="18320" y="21598"/>
                  </a:lnTo>
                  <a:lnTo>
                    <a:pt x="21600" y="17069"/>
                  </a:lnTo>
                  <a:lnTo>
                    <a:pt x="19540" y="17069"/>
                  </a:lnTo>
                  <a:close/>
                  <a:moveTo>
                    <a:pt x="19540" y="1706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ļïḑé"/>
            <p:cNvSpPr/>
            <p:nvPr/>
          </p:nvSpPr>
          <p:spPr>
            <a:xfrm>
              <a:off x="7629087" y="1809000"/>
              <a:ext cx="961939" cy="961939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ídê"/>
            <p:cNvSpPr txBox="1"/>
            <p:nvPr/>
          </p:nvSpPr>
          <p:spPr>
            <a:xfrm>
              <a:off x="7629089" y="2327843"/>
              <a:ext cx="961939" cy="307721"/>
            </a:xfrm>
            <a:prstGeom prst="rect">
              <a:avLst/>
            </a:prstGeom>
          </p:spPr>
          <p:txBody>
            <a:bodyPr vert="horz" wrap="none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accent4"/>
                  </a:solidFill>
                </a:rPr>
                <a:t>Keyword</a:t>
              </a:r>
              <a:endParaRPr lang="zh-CN" altLang="en-US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4" name="íṣ1iḋè"/>
            <p:cNvGrpSpPr>
              <a:grpSpLocks/>
            </p:cNvGrpSpPr>
            <p:nvPr/>
          </p:nvGrpSpPr>
          <p:grpSpPr bwMode="auto">
            <a:xfrm>
              <a:off x="7930344" y="2050264"/>
              <a:ext cx="359431" cy="173599"/>
              <a:chOff x="0" y="0"/>
              <a:chExt cx="576" cy="277"/>
            </a:xfrm>
            <a:solidFill>
              <a:schemeClr val="tx2"/>
            </a:solidFill>
          </p:grpSpPr>
          <p:sp>
            <p:nvSpPr>
              <p:cNvPr id="62" name="î$ľíḋê"/>
              <p:cNvSpPr/>
              <p:nvPr/>
            </p:nvSpPr>
            <p:spPr bwMode="auto">
              <a:xfrm>
                <a:off x="416" y="72"/>
                <a:ext cx="160" cy="202"/>
              </a:xfrm>
              <a:custGeom>
                <a:avLst/>
                <a:gdLst>
                  <a:gd name="T0" fmla="*/ 0 w 21471"/>
                  <a:gd name="T1" fmla="*/ 0 h 21600"/>
                  <a:gd name="T2" fmla="*/ 0 w 21471"/>
                  <a:gd name="T3" fmla="*/ 0 h 21600"/>
                  <a:gd name="T4" fmla="*/ 0 w 21471"/>
                  <a:gd name="T5" fmla="*/ 0 h 21600"/>
                  <a:gd name="T6" fmla="*/ 0 w 21471"/>
                  <a:gd name="T7" fmla="*/ 0 h 21600"/>
                  <a:gd name="T8" fmla="*/ 0 w 21471"/>
                  <a:gd name="T9" fmla="*/ 0 h 21600"/>
                  <a:gd name="T10" fmla="*/ 0 w 21471"/>
                  <a:gd name="T11" fmla="*/ 0 h 21600"/>
                  <a:gd name="T12" fmla="*/ 0 w 21471"/>
                  <a:gd name="T13" fmla="*/ 0 h 21600"/>
                  <a:gd name="T14" fmla="*/ 0 w 21471"/>
                  <a:gd name="T15" fmla="*/ 0 h 21600"/>
                  <a:gd name="T16" fmla="*/ 0 w 21471"/>
                  <a:gd name="T17" fmla="*/ 0 h 21600"/>
                  <a:gd name="T18" fmla="*/ 0 w 21471"/>
                  <a:gd name="T19" fmla="*/ 0 h 21600"/>
                  <a:gd name="T20" fmla="*/ 0 w 21471"/>
                  <a:gd name="T21" fmla="*/ 0 h 21600"/>
                  <a:gd name="T22" fmla="*/ 0 w 21471"/>
                  <a:gd name="T23" fmla="*/ 0 h 21600"/>
                  <a:gd name="T24" fmla="*/ 0 w 21471"/>
                  <a:gd name="T25" fmla="*/ 0 h 21600"/>
                  <a:gd name="T26" fmla="*/ 0 w 21471"/>
                  <a:gd name="T27" fmla="*/ 0 h 21600"/>
                  <a:gd name="T28" fmla="*/ 0 w 21471"/>
                  <a:gd name="T29" fmla="*/ 0 h 21600"/>
                  <a:gd name="T30" fmla="*/ 0 w 21471"/>
                  <a:gd name="T31" fmla="*/ 0 h 21600"/>
                  <a:gd name="T32" fmla="*/ 0 w 21471"/>
                  <a:gd name="T33" fmla="*/ 0 h 21600"/>
                  <a:gd name="T34" fmla="*/ 0 w 21471"/>
                  <a:gd name="T35" fmla="*/ 0 h 21600"/>
                  <a:gd name="T36" fmla="*/ 0 w 21471"/>
                  <a:gd name="T37" fmla="*/ 0 h 21600"/>
                  <a:gd name="T38" fmla="*/ 0 w 21471"/>
                  <a:gd name="T39" fmla="*/ 0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471" h="21600">
                    <a:moveTo>
                      <a:pt x="21471" y="19054"/>
                    </a:moveTo>
                    <a:cubicBezTo>
                      <a:pt x="21471" y="19054"/>
                      <a:pt x="21453" y="17550"/>
                      <a:pt x="17605" y="16182"/>
                    </a:cubicBezTo>
                    <a:cubicBezTo>
                      <a:pt x="15742" y="15518"/>
                      <a:pt x="12975" y="13809"/>
                      <a:pt x="8879" y="13221"/>
                    </a:cubicBezTo>
                    <a:cubicBezTo>
                      <a:pt x="9926" y="12323"/>
                      <a:pt x="10720" y="10919"/>
                      <a:pt x="11535" y="9255"/>
                    </a:cubicBezTo>
                    <a:cubicBezTo>
                      <a:pt x="12007" y="8291"/>
                      <a:pt x="11927" y="7470"/>
                      <a:pt x="11927" y="6301"/>
                    </a:cubicBezTo>
                    <a:cubicBezTo>
                      <a:pt x="11927" y="5435"/>
                      <a:pt x="12129" y="4048"/>
                      <a:pt x="11862" y="3286"/>
                    </a:cubicBezTo>
                    <a:cubicBezTo>
                      <a:pt x="10957" y="711"/>
                      <a:pt x="8675" y="0"/>
                      <a:pt x="6000" y="0"/>
                    </a:cubicBezTo>
                    <a:cubicBezTo>
                      <a:pt x="3324" y="0"/>
                      <a:pt x="1039" y="714"/>
                      <a:pt x="137" y="3295"/>
                    </a:cubicBezTo>
                    <a:cubicBezTo>
                      <a:pt x="-129" y="4055"/>
                      <a:pt x="75" y="5439"/>
                      <a:pt x="75" y="6302"/>
                    </a:cubicBezTo>
                    <a:cubicBezTo>
                      <a:pt x="75" y="7473"/>
                      <a:pt x="-5" y="8298"/>
                      <a:pt x="469" y="9264"/>
                    </a:cubicBezTo>
                    <a:cubicBezTo>
                      <a:pt x="1142" y="10633"/>
                      <a:pt x="1789" y="11815"/>
                      <a:pt x="2574" y="12690"/>
                    </a:cubicBezTo>
                    <a:cubicBezTo>
                      <a:pt x="7111" y="14881"/>
                      <a:pt x="7535" y="17307"/>
                      <a:pt x="7544" y="18077"/>
                    </a:cubicBezTo>
                    <a:lnTo>
                      <a:pt x="7544" y="18090"/>
                    </a:lnTo>
                    <a:lnTo>
                      <a:pt x="7544" y="18102"/>
                    </a:lnTo>
                    <a:lnTo>
                      <a:pt x="7544" y="21597"/>
                    </a:lnTo>
                    <a:lnTo>
                      <a:pt x="7544" y="21600"/>
                    </a:lnTo>
                    <a:lnTo>
                      <a:pt x="21470" y="21599"/>
                    </a:lnTo>
                    <a:lnTo>
                      <a:pt x="21470" y="19054"/>
                    </a:lnTo>
                    <a:lnTo>
                      <a:pt x="21471" y="19054"/>
                    </a:lnTo>
                    <a:close/>
                    <a:moveTo>
                      <a:pt x="21471" y="19054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Sļíḋe"/>
              <p:cNvSpPr/>
              <p:nvPr/>
            </p:nvSpPr>
            <p:spPr bwMode="auto">
              <a:xfrm>
                <a:off x="0" y="72"/>
                <a:ext cx="160" cy="202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470" h="21600">
                    <a:moveTo>
                      <a:pt x="13940" y="18086"/>
                    </a:moveTo>
                    <a:lnTo>
                      <a:pt x="13940" y="18072"/>
                    </a:lnTo>
                    <a:cubicBezTo>
                      <a:pt x="13950" y="17309"/>
                      <a:pt x="14371" y="14916"/>
                      <a:pt x="18830" y="12738"/>
                    </a:cubicBezTo>
                    <a:cubicBezTo>
                      <a:pt x="19647" y="11854"/>
                      <a:pt x="20318" y="10647"/>
                      <a:pt x="21003" y="9254"/>
                    </a:cubicBezTo>
                    <a:cubicBezTo>
                      <a:pt x="21477" y="8291"/>
                      <a:pt x="21396" y="7469"/>
                      <a:pt x="21396" y="6300"/>
                    </a:cubicBezTo>
                    <a:cubicBezTo>
                      <a:pt x="21396" y="5435"/>
                      <a:pt x="21600" y="4048"/>
                      <a:pt x="21331" y="3286"/>
                    </a:cubicBezTo>
                    <a:cubicBezTo>
                      <a:pt x="20423" y="711"/>
                      <a:pt x="18134" y="0"/>
                      <a:pt x="15449" y="0"/>
                    </a:cubicBezTo>
                    <a:cubicBezTo>
                      <a:pt x="12763" y="0"/>
                      <a:pt x="10471" y="714"/>
                      <a:pt x="9566" y="3295"/>
                    </a:cubicBezTo>
                    <a:cubicBezTo>
                      <a:pt x="9299" y="4055"/>
                      <a:pt x="9503" y="5438"/>
                      <a:pt x="9503" y="6301"/>
                    </a:cubicBezTo>
                    <a:cubicBezTo>
                      <a:pt x="9503" y="7472"/>
                      <a:pt x="9424" y="8298"/>
                      <a:pt x="9899" y="9263"/>
                    </a:cubicBezTo>
                    <a:cubicBezTo>
                      <a:pt x="10724" y="10935"/>
                      <a:pt x="11507" y="12337"/>
                      <a:pt x="12555" y="13231"/>
                    </a:cubicBezTo>
                    <a:cubicBezTo>
                      <a:pt x="8478" y="13828"/>
                      <a:pt x="5723" y="15526"/>
                      <a:pt x="3864" y="16187"/>
                    </a:cubicBezTo>
                    <a:cubicBezTo>
                      <a:pt x="17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1"/>
                    </a:lnTo>
                    <a:lnTo>
                      <a:pt x="13940" y="18086"/>
                    </a:lnTo>
                    <a:close/>
                    <a:moveTo>
                      <a:pt x="13940" y="18086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ḷïḑe"/>
              <p:cNvSpPr/>
              <p:nvPr/>
            </p:nvSpPr>
            <p:spPr bwMode="auto">
              <a:xfrm>
                <a:off x="127" y="0"/>
                <a:ext cx="318" cy="2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1"/>
                    </a:moveTo>
                    <a:cubicBezTo>
                      <a:pt x="17590" y="15518"/>
                      <a:pt x="15654" y="13809"/>
                      <a:pt x="12789" y="13221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9"/>
                      <a:pt x="14876" y="3287"/>
                    </a:cubicBezTo>
                    <a:cubicBezTo>
                      <a:pt x="14244" y="711"/>
                      <a:pt x="12646" y="0"/>
                      <a:pt x="10774" y="0"/>
                    </a:cubicBezTo>
                    <a:cubicBezTo>
                      <a:pt x="8902" y="0"/>
                      <a:pt x="7302" y="714"/>
                      <a:pt x="6671" y="3294"/>
                    </a:cubicBezTo>
                    <a:cubicBezTo>
                      <a:pt x="6485" y="4055"/>
                      <a:pt x="6628" y="5438"/>
                      <a:pt x="6628" y="6300"/>
                    </a:cubicBezTo>
                    <a:cubicBezTo>
                      <a:pt x="6628" y="7474"/>
                      <a:pt x="6572" y="8297"/>
                      <a:pt x="6904" y="9263"/>
                    </a:cubicBezTo>
                    <a:cubicBezTo>
                      <a:pt x="7479" y="10935"/>
                      <a:pt x="8025" y="12336"/>
                      <a:pt x="8756" y="13231"/>
                    </a:cubicBezTo>
                    <a:cubicBezTo>
                      <a:pt x="5913" y="13829"/>
                      <a:pt x="3991" y="15526"/>
                      <a:pt x="2696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1"/>
                    </a:cubicBezTo>
                    <a:close/>
                    <a:moveTo>
                      <a:pt x="18895" y="16181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ïSľîḓé"/>
            <p:cNvSpPr/>
            <p:nvPr/>
          </p:nvSpPr>
          <p:spPr>
            <a:xfrm>
              <a:off x="8110058" y="3124984"/>
              <a:ext cx="961939" cy="961939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$ļiḓe"/>
            <p:cNvSpPr txBox="1"/>
            <p:nvPr/>
          </p:nvSpPr>
          <p:spPr>
            <a:xfrm>
              <a:off x="8110059" y="3643827"/>
              <a:ext cx="961939" cy="307721"/>
            </a:xfrm>
            <a:prstGeom prst="rect">
              <a:avLst/>
            </a:prstGeom>
          </p:spPr>
          <p:txBody>
            <a:bodyPr vert="horz" wrap="none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accent5"/>
                  </a:solidFill>
                </a:rPr>
                <a:t>Keyword</a:t>
              </a:r>
              <a:endParaRPr lang="zh-CN" altLang="en-US" sz="1100" b="1" dirty="0">
                <a:solidFill>
                  <a:schemeClr val="accent5"/>
                </a:solidFill>
              </a:endParaRPr>
            </a:p>
          </p:txBody>
        </p:sp>
        <p:grpSp>
          <p:nvGrpSpPr>
            <p:cNvPr id="17" name="ïṧ1ïďe"/>
            <p:cNvGrpSpPr>
              <a:grpSpLocks/>
            </p:cNvGrpSpPr>
            <p:nvPr/>
          </p:nvGrpSpPr>
          <p:grpSpPr bwMode="auto">
            <a:xfrm>
              <a:off x="8411312" y="3406084"/>
              <a:ext cx="359431" cy="180939"/>
              <a:chOff x="0" y="0"/>
              <a:chExt cx="576" cy="293"/>
            </a:xfrm>
            <a:solidFill>
              <a:schemeClr val="tx2"/>
            </a:solidFill>
          </p:grpSpPr>
          <p:sp>
            <p:nvSpPr>
              <p:cNvPr id="59" name="ïṧļiḍe"/>
              <p:cNvSpPr/>
              <p:nvPr/>
            </p:nvSpPr>
            <p:spPr bwMode="auto">
              <a:xfrm>
                <a:off x="0" y="0"/>
                <a:ext cx="576" cy="23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1600" h="21600">
                    <a:moveTo>
                      <a:pt x="19872" y="8288"/>
                    </a:moveTo>
                    <a:lnTo>
                      <a:pt x="18950" y="8288"/>
                    </a:lnTo>
                    <a:cubicBezTo>
                      <a:pt x="18337" y="5361"/>
                      <a:pt x="16769" y="0"/>
                      <a:pt x="16272" y="0"/>
                    </a:cubicBezTo>
                    <a:lnTo>
                      <a:pt x="8628" y="0"/>
                    </a:lnTo>
                    <a:cubicBezTo>
                      <a:pt x="8131" y="0"/>
                      <a:pt x="5990" y="5361"/>
                      <a:pt x="5146" y="8288"/>
                    </a:cubicBezTo>
                    <a:lnTo>
                      <a:pt x="4128" y="8288"/>
                    </a:lnTo>
                    <a:cubicBezTo>
                      <a:pt x="3505" y="8288"/>
                      <a:pt x="0" y="8700"/>
                      <a:pt x="0" y="12439"/>
                    </a:cubicBezTo>
                    <a:lnTo>
                      <a:pt x="0" y="18890"/>
                    </a:lnTo>
                    <a:cubicBezTo>
                      <a:pt x="0" y="20113"/>
                      <a:pt x="339" y="21134"/>
                      <a:pt x="802" y="21472"/>
                    </a:cubicBezTo>
                    <a:cubicBezTo>
                      <a:pt x="820" y="17204"/>
                      <a:pt x="2270" y="13745"/>
                      <a:pt x="4051" y="13745"/>
                    </a:cubicBezTo>
                    <a:cubicBezTo>
                      <a:pt x="5843" y="13745"/>
                      <a:pt x="7300" y="17247"/>
                      <a:pt x="7300" y="21552"/>
                    </a:cubicBezTo>
                    <a:cubicBezTo>
                      <a:pt x="7300" y="21569"/>
                      <a:pt x="7299" y="21584"/>
                      <a:pt x="7299" y="21600"/>
                    </a:cubicBezTo>
                    <a:lnTo>
                      <a:pt x="14201" y="21600"/>
                    </a:lnTo>
                    <a:cubicBezTo>
                      <a:pt x="14201" y="21584"/>
                      <a:pt x="14200" y="21568"/>
                      <a:pt x="14200" y="21552"/>
                    </a:cubicBezTo>
                    <a:cubicBezTo>
                      <a:pt x="14200" y="17247"/>
                      <a:pt x="15658" y="13745"/>
                      <a:pt x="17450" y="13745"/>
                    </a:cubicBezTo>
                    <a:cubicBezTo>
                      <a:pt x="19241" y="13745"/>
                      <a:pt x="20698" y="17243"/>
                      <a:pt x="20700" y="21545"/>
                    </a:cubicBezTo>
                    <a:cubicBezTo>
                      <a:pt x="21214" y="21289"/>
                      <a:pt x="21600" y="20199"/>
                      <a:pt x="21600" y="18889"/>
                    </a:cubicBezTo>
                    <a:lnTo>
                      <a:pt x="21600" y="11718"/>
                    </a:lnTo>
                    <a:cubicBezTo>
                      <a:pt x="21600" y="10222"/>
                      <a:pt x="20495" y="8288"/>
                      <a:pt x="19872" y="8288"/>
                    </a:cubicBezTo>
                    <a:close/>
                    <a:moveTo>
                      <a:pt x="15715" y="2222"/>
                    </a:moveTo>
                    <a:cubicBezTo>
                      <a:pt x="16112" y="2222"/>
                      <a:pt x="16650" y="4767"/>
                      <a:pt x="17475" y="7799"/>
                    </a:cubicBezTo>
                    <a:lnTo>
                      <a:pt x="13060" y="7799"/>
                    </a:lnTo>
                    <a:lnTo>
                      <a:pt x="13056" y="2222"/>
                    </a:lnTo>
                    <a:lnTo>
                      <a:pt x="15715" y="2222"/>
                    </a:lnTo>
                    <a:close/>
                    <a:moveTo>
                      <a:pt x="9225" y="2222"/>
                    </a:moveTo>
                    <a:lnTo>
                      <a:pt x="11700" y="2222"/>
                    </a:lnTo>
                    <a:lnTo>
                      <a:pt x="11700" y="7799"/>
                    </a:lnTo>
                    <a:lnTo>
                      <a:pt x="6961" y="7799"/>
                    </a:lnTo>
                    <a:cubicBezTo>
                      <a:pt x="7957" y="4930"/>
                      <a:pt x="8827" y="2222"/>
                      <a:pt x="9225" y="2222"/>
                    </a:cubicBezTo>
                    <a:close/>
                    <a:moveTo>
                      <a:pt x="9225" y="2222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şľïḍé"/>
              <p:cNvSpPr/>
              <p:nvPr/>
            </p:nvSpPr>
            <p:spPr bwMode="auto">
              <a:xfrm>
                <a:off x="48" y="184"/>
                <a:ext cx="109" cy="109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ṩlíḑé"/>
              <p:cNvSpPr/>
              <p:nvPr/>
            </p:nvSpPr>
            <p:spPr bwMode="auto">
              <a:xfrm>
                <a:off x="408" y="184"/>
                <a:ext cx="109" cy="109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ï$ḷïḑe"/>
            <p:cNvSpPr/>
            <p:nvPr/>
          </p:nvSpPr>
          <p:spPr>
            <a:xfrm>
              <a:off x="7629087" y="4440968"/>
              <a:ext cx="961939" cy="96193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ľïdê"/>
            <p:cNvSpPr txBox="1"/>
            <p:nvPr/>
          </p:nvSpPr>
          <p:spPr>
            <a:xfrm>
              <a:off x="7629089" y="4959811"/>
              <a:ext cx="961939" cy="307721"/>
            </a:xfrm>
            <a:prstGeom prst="rect">
              <a:avLst/>
            </a:prstGeom>
          </p:spPr>
          <p:txBody>
            <a:bodyPr vert="horz" wrap="none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accent6"/>
                  </a:solidFill>
                </a:rPr>
                <a:t>Keyword</a:t>
              </a:r>
              <a:endParaRPr lang="zh-CN" altLang="en-US" sz="11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20" name="îSḷiďê"/>
            <p:cNvGrpSpPr>
              <a:grpSpLocks/>
            </p:cNvGrpSpPr>
            <p:nvPr/>
          </p:nvGrpSpPr>
          <p:grpSpPr bwMode="auto">
            <a:xfrm>
              <a:off x="7962406" y="4691136"/>
              <a:ext cx="297048" cy="236426"/>
              <a:chOff x="0" y="0"/>
              <a:chExt cx="576" cy="457"/>
            </a:xfrm>
            <a:solidFill>
              <a:schemeClr val="tx2"/>
            </a:solidFill>
          </p:grpSpPr>
          <p:sp>
            <p:nvSpPr>
              <p:cNvPr id="56" name="íṡlîḑè"/>
              <p:cNvSpPr/>
              <p:nvPr/>
            </p:nvSpPr>
            <p:spPr bwMode="auto">
              <a:xfrm>
                <a:off x="0" y="256"/>
                <a:ext cx="576" cy="2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3057" y="3767"/>
                    </a:moveTo>
                    <a:lnTo>
                      <a:pt x="13057" y="6344"/>
                    </a:lnTo>
                    <a:lnTo>
                      <a:pt x="12157" y="6344"/>
                    </a:lnTo>
                    <a:lnTo>
                      <a:pt x="9437" y="6344"/>
                    </a:lnTo>
                    <a:lnTo>
                      <a:pt x="8537" y="6344"/>
                    </a:lnTo>
                    <a:lnTo>
                      <a:pt x="8537" y="3767"/>
                    </a:lnTo>
                    <a:lnTo>
                      <a:pt x="8537" y="0"/>
                    </a:lnTo>
                    <a:lnTo>
                      <a:pt x="0" y="0"/>
                    </a:lnTo>
                    <a:lnTo>
                      <a:pt x="0" y="18508"/>
                    </a:lnTo>
                    <a:cubicBezTo>
                      <a:pt x="0" y="20208"/>
                      <a:pt x="486" y="21600"/>
                      <a:pt x="1080" y="21600"/>
                    </a:cubicBezTo>
                    <a:lnTo>
                      <a:pt x="20520" y="21600"/>
                    </a:lnTo>
                    <a:cubicBezTo>
                      <a:pt x="21114" y="21600"/>
                      <a:pt x="21600" y="20209"/>
                      <a:pt x="21600" y="18508"/>
                    </a:cubicBezTo>
                    <a:lnTo>
                      <a:pt x="21600" y="0"/>
                    </a:lnTo>
                    <a:lnTo>
                      <a:pt x="13058" y="0"/>
                    </a:lnTo>
                    <a:lnTo>
                      <a:pt x="13058" y="3767"/>
                    </a:lnTo>
                    <a:lnTo>
                      <a:pt x="13057" y="3767"/>
                    </a:lnTo>
                    <a:close/>
                    <a:moveTo>
                      <a:pt x="13057" y="3767"/>
                    </a:move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sļîdé"/>
              <p:cNvSpPr/>
              <p:nvPr/>
            </p:nvSpPr>
            <p:spPr bwMode="auto">
              <a:xfrm>
                <a:off x="0" y="0"/>
                <a:ext cx="576" cy="2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8537" y="19498"/>
                    </a:moveTo>
                    <a:lnTo>
                      <a:pt x="8537" y="17154"/>
                    </a:lnTo>
                    <a:lnTo>
                      <a:pt x="9437" y="17154"/>
                    </a:lnTo>
                    <a:lnTo>
                      <a:pt x="12158" y="17154"/>
                    </a:lnTo>
                    <a:lnTo>
                      <a:pt x="13058" y="17154"/>
                    </a:lnTo>
                    <a:lnTo>
                      <a:pt x="13058" y="19498"/>
                    </a:lnTo>
                    <a:lnTo>
                      <a:pt x="13058" y="21600"/>
                    </a:lnTo>
                    <a:lnTo>
                      <a:pt x="21600" y="21600"/>
                    </a:lnTo>
                    <a:lnTo>
                      <a:pt x="21600" y="12207"/>
                    </a:lnTo>
                    <a:cubicBezTo>
                      <a:pt x="21600" y="10661"/>
                      <a:pt x="21114" y="9394"/>
                      <a:pt x="20520" y="9394"/>
                    </a:cubicBezTo>
                    <a:lnTo>
                      <a:pt x="14850" y="9394"/>
                    </a:lnTo>
                    <a:lnTo>
                      <a:pt x="14850" y="2813"/>
                    </a:lnTo>
                    <a:cubicBezTo>
                      <a:pt x="14850" y="1267"/>
                      <a:pt x="14364" y="0"/>
                      <a:pt x="13770" y="0"/>
                    </a:cubicBezTo>
                    <a:lnTo>
                      <a:pt x="7830" y="0"/>
                    </a:lnTo>
                    <a:cubicBezTo>
                      <a:pt x="7236" y="0"/>
                      <a:pt x="6750" y="1266"/>
                      <a:pt x="6750" y="2813"/>
                    </a:cubicBezTo>
                    <a:lnTo>
                      <a:pt x="6750" y="9394"/>
                    </a:lnTo>
                    <a:lnTo>
                      <a:pt x="1080" y="9394"/>
                    </a:lnTo>
                    <a:cubicBezTo>
                      <a:pt x="486" y="9394"/>
                      <a:pt x="0" y="10660"/>
                      <a:pt x="0" y="12207"/>
                    </a:cubicBezTo>
                    <a:lnTo>
                      <a:pt x="0" y="21600"/>
                    </a:lnTo>
                    <a:lnTo>
                      <a:pt x="8537" y="21600"/>
                    </a:lnTo>
                    <a:lnTo>
                      <a:pt x="8537" y="19498"/>
                    </a:lnTo>
                    <a:close/>
                    <a:moveTo>
                      <a:pt x="8550" y="6721"/>
                    </a:moveTo>
                    <a:cubicBezTo>
                      <a:pt x="8550" y="5174"/>
                      <a:pt x="9036" y="3908"/>
                      <a:pt x="9630" y="3908"/>
                    </a:cubicBezTo>
                    <a:lnTo>
                      <a:pt x="11970" y="3908"/>
                    </a:lnTo>
                    <a:cubicBezTo>
                      <a:pt x="12564" y="3908"/>
                      <a:pt x="13050" y="5173"/>
                      <a:pt x="13050" y="6721"/>
                    </a:cubicBezTo>
                    <a:lnTo>
                      <a:pt x="13050" y="9395"/>
                    </a:lnTo>
                    <a:lnTo>
                      <a:pt x="8550" y="9395"/>
                    </a:lnTo>
                    <a:lnTo>
                      <a:pt x="8550" y="6721"/>
                    </a:lnTo>
                    <a:close/>
                    <a:moveTo>
                      <a:pt x="8550" y="6721"/>
                    </a:move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şḷîďè"/>
              <p:cNvSpPr/>
              <p:nvPr/>
            </p:nvSpPr>
            <p:spPr bwMode="auto">
              <a:xfrm>
                <a:off x="256" y="200"/>
                <a:ext cx="72" cy="9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ísļïdé"/>
            <p:cNvSpPr/>
            <p:nvPr/>
          </p:nvSpPr>
          <p:spPr>
            <a:xfrm flipH="1">
              <a:off x="4205523" y="3559708"/>
              <a:ext cx="554451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šlíḑè"/>
            <p:cNvSpPr/>
            <p:nvPr/>
          </p:nvSpPr>
          <p:spPr>
            <a:xfrm rot="2700000" flipH="1">
              <a:off x="4333155" y="2875862"/>
              <a:ext cx="638568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şḻíḍê"/>
            <p:cNvSpPr/>
            <p:nvPr/>
          </p:nvSpPr>
          <p:spPr>
            <a:xfrm rot="18900000" flipH="1" flipV="1">
              <a:off x="4333155" y="4187850"/>
              <a:ext cx="638568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ḻïḓè"/>
            <p:cNvSpPr/>
            <p:nvPr/>
          </p:nvSpPr>
          <p:spPr>
            <a:xfrm>
              <a:off x="5916764" y="3559708"/>
              <a:ext cx="342351" cy="168235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1iḋé"/>
            <p:cNvSpPr/>
            <p:nvPr/>
          </p:nvSpPr>
          <p:spPr>
            <a:xfrm>
              <a:off x="4856835" y="3124984"/>
              <a:ext cx="961939" cy="961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šliḑê"/>
            <p:cNvSpPr txBox="1"/>
            <p:nvPr/>
          </p:nvSpPr>
          <p:spPr>
            <a:xfrm>
              <a:off x="4856837" y="3643827"/>
              <a:ext cx="961939" cy="243971"/>
            </a:xfrm>
            <a:prstGeom prst="rect">
              <a:avLst/>
            </a:prstGeom>
          </p:spPr>
          <p:txBody>
            <a:bodyPr vert="horz" wrap="none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351" b="1" dirty="0">
                  <a:solidFill>
                    <a:srgbClr val="FFFFFF"/>
                  </a:solidFill>
                </a:rPr>
                <a:t>Keyword</a:t>
              </a:r>
              <a:endParaRPr lang="zh-CN" altLang="en-US" sz="1351" b="1" dirty="0">
                <a:solidFill>
                  <a:srgbClr val="FFFFFF"/>
                </a:solidFill>
              </a:endParaRPr>
            </a:p>
          </p:txBody>
        </p:sp>
        <p:grpSp>
          <p:nvGrpSpPr>
            <p:cNvPr id="27" name="îŝḷîḋè"/>
            <p:cNvGrpSpPr>
              <a:grpSpLocks/>
            </p:cNvGrpSpPr>
            <p:nvPr/>
          </p:nvGrpSpPr>
          <p:grpSpPr bwMode="auto">
            <a:xfrm>
              <a:off x="5205209" y="3339148"/>
              <a:ext cx="270780" cy="270780"/>
              <a:chOff x="0" y="0"/>
              <a:chExt cx="573" cy="574"/>
            </a:xfrm>
            <a:solidFill>
              <a:schemeClr val="bg1"/>
            </a:solidFill>
          </p:grpSpPr>
          <p:sp>
            <p:nvSpPr>
              <p:cNvPr id="54" name="íṥľîdé"/>
              <p:cNvSpPr/>
              <p:nvPr/>
            </p:nvSpPr>
            <p:spPr bwMode="auto">
              <a:xfrm>
                <a:off x="0" y="104"/>
                <a:ext cx="470" cy="4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600" h="21600">
                    <a:moveTo>
                      <a:pt x="16781" y="0"/>
                    </a:moveTo>
                    <a:lnTo>
                      <a:pt x="2322" y="14460"/>
                    </a:lnTo>
                    <a:lnTo>
                      <a:pt x="2320" y="14460"/>
                    </a:lnTo>
                    <a:lnTo>
                      <a:pt x="2320" y="14462"/>
                    </a:lnTo>
                    <a:lnTo>
                      <a:pt x="2319" y="14462"/>
                    </a:lnTo>
                    <a:lnTo>
                      <a:pt x="2320" y="14462"/>
                    </a:lnTo>
                    <a:lnTo>
                      <a:pt x="0" y="21600"/>
                    </a:lnTo>
                    <a:lnTo>
                      <a:pt x="7138" y="19281"/>
                    </a:lnTo>
                    <a:lnTo>
                      <a:pt x="7138" y="19282"/>
                    </a:lnTo>
                    <a:lnTo>
                      <a:pt x="7139" y="19281"/>
                    </a:lnTo>
                    <a:lnTo>
                      <a:pt x="7140" y="19281"/>
                    </a:lnTo>
                    <a:lnTo>
                      <a:pt x="7140" y="19280"/>
                    </a:lnTo>
                    <a:lnTo>
                      <a:pt x="21600" y="4819"/>
                    </a:lnTo>
                    <a:lnTo>
                      <a:pt x="16781" y="0"/>
                    </a:lnTo>
                    <a:close/>
                    <a:moveTo>
                      <a:pt x="5635" y="15236"/>
                    </a:moveTo>
                    <a:lnTo>
                      <a:pt x="4841" y="14442"/>
                    </a:lnTo>
                    <a:lnTo>
                      <a:pt x="16794" y="2489"/>
                    </a:lnTo>
                    <a:lnTo>
                      <a:pt x="17588" y="3282"/>
                    </a:lnTo>
                    <a:lnTo>
                      <a:pt x="5635" y="15236"/>
                    </a:lnTo>
                    <a:close/>
                    <a:moveTo>
                      <a:pt x="5635" y="15236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$ļíde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7"/>
                    </a:moveTo>
                    <a:lnTo>
                      <a:pt x="8574" y="0"/>
                    </a:lnTo>
                    <a:lnTo>
                      <a:pt x="21600" y="13023"/>
                    </a:lnTo>
                    <a:lnTo>
                      <a:pt x="13026" y="21600"/>
                    </a:lnTo>
                    <a:lnTo>
                      <a:pt x="0" y="8577"/>
                    </a:lnTo>
                    <a:close/>
                    <a:moveTo>
                      <a:pt x="0" y="8577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îśļîḋê"/>
            <p:cNvSpPr/>
            <p:nvPr/>
          </p:nvSpPr>
          <p:spPr>
            <a:xfrm flipH="1">
              <a:off x="3534170" y="4440968"/>
              <a:ext cx="961939" cy="96193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ľiďé"/>
            <p:cNvSpPr txBox="1"/>
            <p:nvPr/>
          </p:nvSpPr>
          <p:spPr>
            <a:xfrm>
              <a:off x="3534170" y="4959811"/>
              <a:ext cx="961939" cy="307721"/>
            </a:xfrm>
            <a:prstGeom prst="rect">
              <a:avLst/>
            </a:prstGeom>
          </p:spPr>
          <p:txBody>
            <a:bodyPr vert="horz" wrap="none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accent3"/>
                  </a:solidFill>
                </a:rPr>
                <a:t>Keyword</a:t>
              </a:r>
              <a:endParaRPr lang="zh-CN" altLang="en-US" sz="11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30" name="îṥlíḓê"/>
            <p:cNvGrpSpPr>
              <a:grpSpLocks/>
            </p:cNvGrpSpPr>
            <p:nvPr/>
          </p:nvGrpSpPr>
          <p:grpSpPr bwMode="auto">
            <a:xfrm>
              <a:off x="3870017" y="4665158"/>
              <a:ext cx="299072" cy="252592"/>
              <a:chOff x="0" y="0"/>
              <a:chExt cx="581" cy="488"/>
            </a:xfrm>
            <a:solidFill>
              <a:schemeClr val="bg2"/>
            </a:solidFill>
          </p:grpSpPr>
          <p:sp>
            <p:nvSpPr>
              <p:cNvPr id="52" name="í$ļîdê"/>
              <p:cNvSpPr/>
              <p:nvPr/>
            </p:nvSpPr>
            <p:spPr bwMode="auto">
              <a:xfrm>
                <a:off x="200" y="0"/>
                <a:ext cx="381" cy="400"/>
              </a:xfrm>
              <a:custGeom>
                <a:avLst/>
                <a:gdLst>
                  <a:gd name="T0" fmla="*/ 0 w 21040"/>
                  <a:gd name="T1" fmla="*/ 0 h 20606"/>
                  <a:gd name="T2" fmla="*/ 0 w 21040"/>
                  <a:gd name="T3" fmla="*/ 0 h 20606"/>
                  <a:gd name="T4" fmla="*/ 0 w 21040"/>
                  <a:gd name="T5" fmla="*/ 0 h 20606"/>
                  <a:gd name="T6" fmla="*/ 0 w 21040"/>
                  <a:gd name="T7" fmla="*/ 0 h 20606"/>
                  <a:gd name="T8" fmla="*/ 0 w 21040"/>
                  <a:gd name="T9" fmla="*/ 0 h 20606"/>
                  <a:gd name="T10" fmla="*/ 0 w 21040"/>
                  <a:gd name="T11" fmla="*/ 0 h 20606"/>
                  <a:gd name="T12" fmla="*/ 0 w 21040"/>
                  <a:gd name="T13" fmla="*/ 0 h 20606"/>
                  <a:gd name="T14" fmla="*/ 0 w 21040"/>
                  <a:gd name="T15" fmla="*/ 0 h 20606"/>
                  <a:gd name="T16" fmla="*/ 0 w 21040"/>
                  <a:gd name="T17" fmla="*/ 0 h 20606"/>
                  <a:gd name="T18" fmla="*/ 0 w 21040"/>
                  <a:gd name="T19" fmla="*/ 0 h 20606"/>
                  <a:gd name="T20" fmla="*/ 0 w 21040"/>
                  <a:gd name="T21" fmla="*/ 0 h 206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040" h="20606">
                    <a:moveTo>
                      <a:pt x="20987" y="10157"/>
                    </a:moveTo>
                    <a:cubicBezTo>
                      <a:pt x="21600" y="5281"/>
                      <a:pt x="16771" y="773"/>
                      <a:pt x="10201" y="88"/>
                    </a:cubicBezTo>
                    <a:cubicBezTo>
                      <a:pt x="6178" y="-332"/>
                      <a:pt x="2437" y="782"/>
                      <a:pt x="0" y="2826"/>
                    </a:cubicBezTo>
                    <a:cubicBezTo>
                      <a:pt x="547" y="2777"/>
                      <a:pt x="1097" y="2748"/>
                      <a:pt x="1641" y="2748"/>
                    </a:cubicBezTo>
                    <a:cubicBezTo>
                      <a:pt x="4904" y="2748"/>
                      <a:pt x="8033" y="3641"/>
                      <a:pt x="10451" y="5264"/>
                    </a:cubicBezTo>
                    <a:cubicBezTo>
                      <a:pt x="13013" y="6984"/>
                      <a:pt x="14608" y="9400"/>
                      <a:pt x="14942" y="12067"/>
                    </a:cubicBezTo>
                    <a:cubicBezTo>
                      <a:pt x="15241" y="14439"/>
                      <a:pt x="14503" y="16856"/>
                      <a:pt x="12867" y="18912"/>
                    </a:cubicBezTo>
                    <a:cubicBezTo>
                      <a:pt x="16239" y="21268"/>
                      <a:pt x="19327" y="20635"/>
                      <a:pt x="18610" y="20131"/>
                    </a:cubicBezTo>
                    <a:cubicBezTo>
                      <a:pt x="16607" y="18721"/>
                      <a:pt x="16181" y="17345"/>
                      <a:pt x="16307" y="16265"/>
                    </a:cubicBezTo>
                    <a:cubicBezTo>
                      <a:pt x="18883" y="14899"/>
                      <a:pt x="20664" y="12734"/>
                      <a:pt x="20987" y="10157"/>
                    </a:cubicBezTo>
                    <a:close/>
                    <a:moveTo>
                      <a:pt x="20987" y="10157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śľidê"/>
              <p:cNvSpPr/>
              <p:nvPr/>
            </p:nvSpPr>
            <p:spPr bwMode="auto">
              <a:xfrm>
                <a:off x="0" y="88"/>
                <a:ext cx="433" cy="400"/>
              </a:xfrm>
              <a:custGeom>
                <a:avLst/>
                <a:gdLst>
                  <a:gd name="T0" fmla="*/ 0 w 20633"/>
                  <a:gd name="T1" fmla="*/ 0 h 21600"/>
                  <a:gd name="T2" fmla="*/ 0 w 20633"/>
                  <a:gd name="T3" fmla="*/ 0 h 21600"/>
                  <a:gd name="T4" fmla="*/ 0 w 20633"/>
                  <a:gd name="T5" fmla="*/ 0 h 21600"/>
                  <a:gd name="T6" fmla="*/ 0 w 20633"/>
                  <a:gd name="T7" fmla="*/ 0 h 21600"/>
                  <a:gd name="T8" fmla="*/ 0 w 20633"/>
                  <a:gd name="T9" fmla="*/ 0 h 21600"/>
                  <a:gd name="T10" fmla="*/ 0 w 20633"/>
                  <a:gd name="T11" fmla="*/ 0 h 21600"/>
                  <a:gd name="T12" fmla="*/ 0 w 20633"/>
                  <a:gd name="T13" fmla="*/ 0 h 21600"/>
                  <a:gd name="T14" fmla="*/ 0 w 20633"/>
                  <a:gd name="T15" fmla="*/ 0 h 21600"/>
                  <a:gd name="T16" fmla="*/ 0 w 20633"/>
                  <a:gd name="T17" fmla="*/ 0 h 21600"/>
                  <a:gd name="T18" fmla="*/ 0 w 20633"/>
                  <a:gd name="T19" fmla="*/ 0 h 21600"/>
                  <a:gd name="T20" fmla="*/ 0 w 20633"/>
                  <a:gd name="T21" fmla="*/ 0 h 21600"/>
                  <a:gd name="T22" fmla="*/ 0 w 20633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633" h="21600">
                    <a:moveTo>
                      <a:pt x="20588" y="8045"/>
                    </a:moveTo>
                    <a:cubicBezTo>
                      <a:pt x="20105" y="3375"/>
                      <a:pt x="15867" y="0"/>
                      <a:pt x="10813" y="0"/>
                    </a:cubicBezTo>
                    <a:cubicBezTo>
                      <a:pt x="10335" y="0"/>
                      <a:pt x="9850" y="30"/>
                      <a:pt x="9360" y="92"/>
                    </a:cubicBezTo>
                    <a:cubicBezTo>
                      <a:pt x="3687" y="811"/>
                      <a:pt x="-483" y="5536"/>
                      <a:pt x="45" y="10647"/>
                    </a:cubicBezTo>
                    <a:cubicBezTo>
                      <a:pt x="325" y="13349"/>
                      <a:pt x="1863" y="15617"/>
                      <a:pt x="4088" y="17049"/>
                    </a:cubicBezTo>
                    <a:cubicBezTo>
                      <a:pt x="4197" y="18181"/>
                      <a:pt x="3829" y="19624"/>
                      <a:pt x="2099" y="21102"/>
                    </a:cubicBezTo>
                    <a:cubicBezTo>
                      <a:pt x="1822" y="21338"/>
                      <a:pt x="2199" y="21600"/>
                      <a:pt x="2959" y="21600"/>
                    </a:cubicBezTo>
                    <a:cubicBezTo>
                      <a:pt x="4145" y="21600"/>
                      <a:pt x="6264" y="20961"/>
                      <a:pt x="8295" y="18585"/>
                    </a:cubicBezTo>
                    <a:cubicBezTo>
                      <a:pt x="8797" y="18655"/>
                      <a:pt x="9311" y="18690"/>
                      <a:pt x="9833" y="18690"/>
                    </a:cubicBezTo>
                    <a:cubicBezTo>
                      <a:pt x="10307" y="18690"/>
                      <a:pt x="10789" y="18661"/>
                      <a:pt x="11274" y="18599"/>
                    </a:cubicBezTo>
                    <a:cubicBezTo>
                      <a:pt x="16947" y="17881"/>
                      <a:pt x="21117" y="13156"/>
                      <a:pt x="20588" y="8045"/>
                    </a:cubicBezTo>
                    <a:close/>
                    <a:moveTo>
                      <a:pt x="20588" y="8045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îŝḻiḓé"/>
            <p:cNvSpPr/>
            <p:nvPr/>
          </p:nvSpPr>
          <p:spPr>
            <a:xfrm flipH="1">
              <a:off x="3534170" y="1809000"/>
              <a:ext cx="961939" cy="96193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liḑe"/>
            <p:cNvSpPr txBox="1"/>
            <p:nvPr/>
          </p:nvSpPr>
          <p:spPr>
            <a:xfrm>
              <a:off x="3534170" y="2327843"/>
              <a:ext cx="961939" cy="307721"/>
            </a:xfrm>
            <a:prstGeom prst="rect">
              <a:avLst/>
            </a:prstGeom>
            <a:noFill/>
          </p:spPr>
          <p:txBody>
            <a:bodyPr vert="horz" wrap="none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accent1"/>
                  </a:solidFill>
                </a:rPr>
                <a:t>Keyword</a:t>
              </a:r>
              <a:endParaRPr lang="zh-CN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iṣḷíďe"/>
            <p:cNvSpPr/>
            <p:nvPr/>
          </p:nvSpPr>
          <p:spPr bwMode="auto">
            <a:xfrm>
              <a:off x="3870369" y="2085610"/>
              <a:ext cx="295028" cy="185908"/>
            </a:xfrm>
            <a:custGeom>
              <a:avLst/>
              <a:gdLst>
                <a:gd name="T0" fmla="*/ 205817445 w 21600"/>
                <a:gd name="T1" fmla="*/ 12896655 h 21600"/>
                <a:gd name="T2" fmla="*/ 205817445 w 21600"/>
                <a:gd name="T3" fmla="*/ 3873124 h 21600"/>
                <a:gd name="T4" fmla="*/ 190413453 w 21600"/>
                <a:gd name="T5" fmla="*/ 0 h 21600"/>
                <a:gd name="T6" fmla="*/ 15405247 w 21600"/>
                <a:gd name="T7" fmla="*/ 0 h 21600"/>
                <a:gd name="T8" fmla="*/ 0 w 21600"/>
                <a:gd name="T9" fmla="*/ 3873124 h 21600"/>
                <a:gd name="T10" fmla="*/ 0 w 21600"/>
                <a:gd name="T11" fmla="*/ 41275556 h 21600"/>
                <a:gd name="T12" fmla="*/ 15405247 w 21600"/>
                <a:gd name="T13" fmla="*/ 45148680 h 21600"/>
                <a:gd name="T14" fmla="*/ 190413453 w 21600"/>
                <a:gd name="T15" fmla="*/ 45148680 h 21600"/>
                <a:gd name="T16" fmla="*/ 205817445 w 21600"/>
                <a:gd name="T17" fmla="*/ 41275556 h 21600"/>
                <a:gd name="T18" fmla="*/ 205817445 w 21600"/>
                <a:gd name="T19" fmla="*/ 32367006 h 21600"/>
                <a:gd name="T20" fmla="*/ 205817445 w 21600"/>
                <a:gd name="T21" fmla="*/ 32488207 h 21600"/>
                <a:gd name="T22" fmla="*/ 286355233 w 21600"/>
                <a:gd name="T23" fmla="*/ 41984108 h 21600"/>
                <a:gd name="T24" fmla="*/ 286355233 w 21600"/>
                <a:gd name="T25" fmla="*/ 3315119 h 21600"/>
                <a:gd name="T26" fmla="*/ 205817445 w 21600"/>
                <a:gd name="T27" fmla="*/ 12896655 h 21600"/>
                <a:gd name="T28" fmla="*/ 205817445 w 21600"/>
                <a:gd name="T29" fmla="*/ 12896655 h 216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600">
                  <a:moveTo>
                    <a:pt x="15525" y="6170"/>
                  </a:moveTo>
                  <a:lnTo>
                    <a:pt x="15525" y="1853"/>
                  </a:lnTo>
                  <a:cubicBezTo>
                    <a:pt x="15525" y="834"/>
                    <a:pt x="15002" y="0"/>
                    <a:pt x="14363" y="0"/>
                  </a:cubicBezTo>
                  <a:lnTo>
                    <a:pt x="1162" y="0"/>
                  </a:lnTo>
                  <a:cubicBezTo>
                    <a:pt x="523" y="0"/>
                    <a:pt x="0" y="834"/>
                    <a:pt x="0" y="1853"/>
                  </a:cubicBezTo>
                  <a:lnTo>
                    <a:pt x="0" y="19747"/>
                  </a:lnTo>
                  <a:cubicBezTo>
                    <a:pt x="0" y="20766"/>
                    <a:pt x="523" y="21600"/>
                    <a:pt x="1162" y="21600"/>
                  </a:cubicBezTo>
                  <a:lnTo>
                    <a:pt x="14363" y="21600"/>
                  </a:lnTo>
                  <a:cubicBezTo>
                    <a:pt x="15002" y="21600"/>
                    <a:pt x="15525" y="20766"/>
                    <a:pt x="15525" y="19747"/>
                  </a:cubicBezTo>
                  <a:lnTo>
                    <a:pt x="15525" y="15485"/>
                  </a:lnTo>
                  <a:lnTo>
                    <a:pt x="15525" y="15543"/>
                  </a:lnTo>
                  <a:lnTo>
                    <a:pt x="21600" y="20086"/>
                  </a:lnTo>
                  <a:lnTo>
                    <a:pt x="21600" y="1586"/>
                  </a:lnTo>
                  <a:lnTo>
                    <a:pt x="15525" y="6170"/>
                  </a:lnTo>
                  <a:close/>
                  <a:moveTo>
                    <a:pt x="15525" y="617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ļîḋê"/>
            <p:cNvSpPr/>
            <p:nvPr/>
          </p:nvSpPr>
          <p:spPr>
            <a:xfrm flipH="1">
              <a:off x="3120003" y="3124984"/>
              <a:ext cx="961939" cy="96193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ṣ1ïdê"/>
            <p:cNvSpPr txBox="1"/>
            <p:nvPr/>
          </p:nvSpPr>
          <p:spPr>
            <a:xfrm>
              <a:off x="3120003" y="3643827"/>
              <a:ext cx="961939" cy="307721"/>
            </a:xfrm>
            <a:prstGeom prst="rect">
              <a:avLst/>
            </a:prstGeom>
          </p:spPr>
          <p:txBody>
            <a:bodyPr vert="horz" wrap="none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</a:rPr>
                <a:t>Keyword</a:t>
              </a:r>
              <a:endParaRPr lang="zh-CN" altLang="en-US" sz="11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36" name="ísḻíḓe"/>
            <p:cNvGrpSpPr>
              <a:grpSpLocks/>
            </p:cNvGrpSpPr>
            <p:nvPr/>
          </p:nvGrpSpPr>
          <p:grpSpPr bwMode="auto">
            <a:xfrm>
              <a:off x="3452859" y="3378939"/>
              <a:ext cx="295028" cy="242489"/>
              <a:chOff x="0" y="0"/>
              <a:chExt cx="575" cy="471"/>
            </a:xfrm>
            <a:solidFill>
              <a:schemeClr val="bg2"/>
            </a:solidFill>
          </p:grpSpPr>
          <p:sp>
            <p:nvSpPr>
              <p:cNvPr id="49" name="îṡ1îdè"/>
              <p:cNvSpPr/>
              <p:nvPr/>
            </p:nvSpPr>
            <p:spPr bwMode="auto">
              <a:xfrm>
                <a:off x="0" y="0"/>
                <a:ext cx="575" cy="360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w 21600"/>
                  <a:gd name="T7" fmla="*/ 0 h 21599"/>
                  <a:gd name="T8" fmla="*/ 0 w 21600"/>
                  <a:gd name="T9" fmla="*/ 0 h 21599"/>
                  <a:gd name="T10" fmla="*/ 0 w 21600"/>
                  <a:gd name="T11" fmla="*/ 0 h 21599"/>
                  <a:gd name="T12" fmla="*/ 0 w 21600"/>
                  <a:gd name="T13" fmla="*/ 0 h 21599"/>
                  <a:gd name="T14" fmla="*/ 0 w 21600"/>
                  <a:gd name="T15" fmla="*/ 0 h 21599"/>
                  <a:gd name="T16" fmla="*/ 0 w 21600"/>
                  <a:gd name="T17" fmla="*/ 0 h 21599"/>
                  <a:gd name="T18" fmla="*/ 0 w 21600"/>
                  <a:gd name="T19" fmla="*/ 0 h 21599"/>
                  <a:gd name="T20" fmla="*/ 0 w 21600"/>
                  <a:gd name="T21" fmla="*/ 0 h 21599"/>
                  <a:gd name="T22" fmla="*/ 0 w 21600"/>
                  <a:gd name="T23" fmla="*/ 0 h 215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599">
                    <a:moveTo>
                      <a:pt x="10801" y="0"/>
                    </a:moveTo>
                    <a:cubicBezTo>
                      <a:pt x="4862" y="-1"/>
                      <a:pt x="42" y="7647"/>
                      <a:pt x="0" y="17101"/>
                    </a:cubicBezTo>
                    <a:cubicBezTo>
                      <a:pt x="0" y="17119"/>
                      <a:pt x="0" y="20342"/>
                      <a:pt x="0" y="21599"/>
                    </a:cubicBezTo>
                    <a:lnTo>
                      <a:pt x="2161" y="21599"/>
                    </a:lnTo>
                    <a:cubicBezTo>
                      <a:pt x="2161" y="20338"/>
                      <a:pt x="2161" y="17101"/>
                      <a:pt x="2161" y="17068"/>
                    </a:cubicBezTo>
                    <a:cubicBezTo>
                      <a:pt x="2216" y="9539"/>
                      <a:pt x="6069" y="3447"/>
                      <a:pt x="10801" y="3446"/>
                    </a:cubicBezTo>
                    <a:cubicBezTo>
                      <a:pt x="15533" y="3447"/>
                      <a:pt x="19387" y="9545"/>
                      <a:pt x="19439" y="17072"/>
                    </a:cubicBezTo>
                    <a:cubicBezTo>
                      <a:pt x="19439" y="17109"/>
                      <a:pt x="19439" y="20347"/>
                      <a:pt x="19440" y="21599"/>
                    </a:cubicBezTo>
                    <a:lnTo>
                      <a:pt x="21600" y="21599"/>
                    </a:lnTo>
                    <a:cubicBezTo>
                      <a:pt x="21600" y="20341"/>
                      <a:pt x="21600" y="17106"/>
                      <a:pt x="21600" y="17093"/>
                    </a:cubicBezTo>
                    <a:cubicBezTo>
                      <a:pt x="21555" y="7642"/>
                      <a:pt x="16738" y="-1"/>
                      <a:pt x="10801" y="0"/>
                    </a:cubicBezTo>
                    <a:close/>
                    <a:moveTo>
                      <a:pt x="10801" y="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sḷïḋe"/>
              <p:cNvSpPr/>
              <p:nvPr/>
            </p:nvSpPr>
            <p:spPr bwMode="auto">
              <a:xfrm>
                <a:off x="96" y="256"/>
                <a:ext cx="83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5504" y="0"/>
                    </a:moveTo>
                    <a:lnTo>
                      <a:pt x="6098" y="0"/>
                    </a:lnTo>
                    <a:cubicBezTo>
                      <a:pt x="2743" y="0"/>
                      <a:pt x="0" y="1068"/>
                      <a:pt x="0" y="2372"/>
                    </a:cubicBezTo>
                    <a:lnTo>
                      <a:pt x="0" y="19228"/>
                    </a:lnTo>
                    <a:cubicBezTo>
                      <a:pt x="0" y="20533"/>
                      <a:pt x="2743" y="21600"/>
                      <a:pt x="6098" y="21600"/>
                    </a:cubicBezTo>
                    <a:lnTo>
                      <a:pt x="15504" y="21600"/>
                    </a:lnTo>
                    <a:cubicBezTo>
                      <a:pt x="18859" y="21600"/>
                      <a:pt x="21600" y="20533"/>
                      <a:pt x="21600" y="19228"/>
                    </a:cubicBezTo>
                    <a:lnTo>
                      <a:pt x="21600" y="2372"/>
                    </a:lnTo>
                    <a:cubicBezTo>
                      <a:pt x="21600" y="1068"/>
                      <a:pt x="18859" y="0"/>
                      <a:pt x="15504" y="0"/>
                    </a:cubicBezTo>
                    <a:close/>
                    <a:moveTo>
                      <a:pt x="15504" y="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ṡļîḍè"/>
              <p:cNvSpPr/>
              <p:nvPr/>
            </p:nvSpPr>
            <p:spPr bwMode="auto">
              <a:xfrm>
                <a:off x="392" y="256"/>
                <a:ext cx="83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5502" y="0"/>
                    </a:moveTo>
                    <a:lnTo>
                      <a:pt x="6098" y="0"/>
                    </a:lnTo>
                    <a:cubicBezTo>
                      <a:pt x="2743" y="0"/>
                      <a:pt x="0" y="1068"/>
                      <a:pt x="0" y="2372"/>
                    </a:cubicBezTo>
                    <a:lnTo>
                      <a:pt x="0" y="19228"/>
                    </a:lnTo>
                    <a:cubicBezTo>
                      <a:pt x="0" y="20533"/>
                      <a:pt x="2743" y="21600"/>
                      <a:pt x="6098" y="21600"/>
                    </a:cubicBezTo>
                    <a:lnTo>
                      <a:pt x="15502" y="21600"/>
                    </a:lnTo>
                    <a:cubicBezTo>
                      <a:pt x="18857" y="21600"/>
                      <a:pt x="21600" y="20533"/>
                      <a:pt x="21600" y="19228"/>
                    </a:cubicBezTo>
                    <a:lnTo>
                      <a:pt x="21600" y="2372"/>
                    </a:lnTo>
                    <a:cubicBezTo>
                      <a:pt x="21600" y="1068"/>
                      <a:pt x="18857" y="0"/>
                      <a:pt x="15502" y="0"/>
                    </a:cubicBezTo>
                    <a:close/>
                    <a:moveTo>
                      <a:pt x="15502" y="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išľ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426107" y="222268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8" name="íšľi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426107" y="1809804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9" name="í$ļí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011940" y="353866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0" name="ïṩľiḋ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940" y="312578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41" name="íṥḻ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426107" y="485465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2" name="íṩ1î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426107" y="444177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43" name="íṥḷi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591028" y="485465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4" name="işḻ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591028" y="444177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45" name="îS1íḓ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71997" y="353866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6" name="ïšļîḓ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71997" y="312578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47" name="ïšḷîḑ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591028" y="222268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8" name="ïṣ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591028" y="1809804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6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92A11C-8733-4A63-91FE-A448ABB1582A}"/>
              </a:ext>
            </a:extLst>
          </p:cNvPr>
          <p:cNvGrpSpPr/>
          <p:nvPr/>
        </p:nvGrpSpPr>
        <p:grpSpPr>
          <a:xfrm>
            <a:off x="-2718" y="1143000"/>
            <a:ext cx="12191448" cy="5715000"/>
            <a:chOff x="-2718" y="1143000"/>
            <a:chExt cx="12191448" cy="5715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68E6CCB-0C43-4481-8B61-FCBFF3AD0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8" y="3972700"/>
              <a:ext cx="12191448" cy="2885300"/>
            </a:xfrm>
            <a:custGeom>
              <a:avLst/>
              <a:gdLst>
                <a:gd name="connsiteX0" fmla="*/ 9394249 w 12191448"/>
                <a:gd name="connsiteY0" fmla="*/ 852 h 2885300"/>
                <a:gd name="connsiteX1" fmla="*/ 9879572 w 12191448"/>
                <a:gd name="connsiteY1" fmla="*/ 1063441 h 2885300"/>
                <a:gd name="connsiteX2" fmla="*/ 10201707 w 12191448"/>
                <a:gd name="connsiteY2" fmla="*/ 1259256 h 2885300"/>
                <a:gd name="connsiteX3" fmla="*/ 10727297 w 12191448"/>
                <a:gd name="connsiteY3" fmla="*/ 1463462 h 2885300"/>
                <a:gd name="connsiteX4" fmla="*/ 11168114 w 12191448"/>
                <a:gd name="connsiteY4" fmla="*/ 1578153 h 2885300"/>
                <a:gd name="connsiteX5" fmla="*/ 11439386 w 12191448"/>
                <a:gd name="connsiteY5" fmla="*/ 1681655 h 2885300"/>
                <a:gd name="connsiteX6" fmla="*/ 12164190 w 12191448"/>
                <a:gd name="connsiteY6" fmla="*/ 1401920 h 2885300"/>
                <a:gd name="connsiteX7" fmla="*/ 12191448 w 12191448"/>
                <a:gd name="connsiteY7" fmla="*/ 1415974 h 2885300"/>
                <a:gd name="connsiteX8" fmla="*/ 12191448 w 12191448"/>
                <a:gd name="connsiteY8" fmla="*/ 2885300 h 2885300"/>
                <a:gd name="connsiteX9" fmla="*/ 0 w 12191448"/>
                <a:gd name="connsiteY9" fmla="*/ 2885300 h 2885300"/>
                <a:gd name="connsiteX10" fmla="*/ 0 w 12191448"/>
                <a:gd name="connsiteY10" fmla="*/ 1859690 h 2885300"/>
                <a:gd name="connsiteX11" fmla="*/ 50200 w 12191448"/>
                <a:gd name="connsiteY11" fmla="*/ 1869077 h 2885300"/>
                <a:gd name="connsiteX12" fmla="*/ 418961 w 12191448"/>
                <a:gd name="connsiteY12" fmla="*/ 1564166 h 2885300"/>
                <a:gd name="connsiteX13" fmla="*/ 635132 w 12191448"/>
                <a:gd name="connsiteY13" fmla="*/ 1642492 h 2885300"/>
                <a:gd name="connsiteX14" fmla="*/ 965744 w 12191448"/>
                <a:gd name="connsiteY14" fmla="*/ 1751588 h 2885300"/>
                <a:gd name="connsiteX15" fmla="*/ 1487094 w 12191448"/>
                <a:gd name="connsiteY15" fmla="*/ 1452272 h 2885300"/>
                <a:gd name="connsiteX16" fmla="*/ 1635447 w 12191448"/>
                <a:gd name="connsiteY16" fmla="*/ 1345973 h 2885300"/>
                <a:gd name="connsiteX17" fmla="*/ 1813469 w 12191448"/>
                <a:gd name="connsiteY17" fmla="*/ 1298418 h 2885300"/>
                <a:gd name="connsiteX18" fmla="*/ 2279718 w 12191448"/>
                <a:gd name="connsiteY18" fmla="*/ 993508 h 2885300"/>
                <a:gd name="connsiteX19" fmla="*/ 2474695 w 12191448"/>
                <a:gd name="connsiteY19" fmla="*/ 1122186 h 2885300"/>
                <a:gd name="connsiteX20" fmla="*/ 2576422 w 12191448"/>
                <a:gd name="connsiteY20" fmla="*/ 1259256 h 2885300"/>
                <a:gd name="connsiteX21" fmla="*/ 2851932 w 12191448"/>
                <a:gd name="connsiteY21" fmla="*/ 1281634 h 2885300"/>
                <a:gd name="connsiteX22" fmla="*/ 3063864 w 12191448"/>
                <a:gd name="connsiteY22" fmla="*/ 1463462 h 2885300"/>
                <a:gd name="connsiteX23" fmla="*/ 3538590 w 12191448"/>
                <a:gd name="connsiteY23" fmla="*/ 1318000 h 2885300"/>
                <a:gd name="connsiteX24" fmla="*/ 3674226 w 12191448"/>
                <a:gd name="connsiteY24" fmla="*/ 1063441 h 2885300"/>
                <a:gd name="connsiteX25" fmla="*/ 3894633 w 12191448"/>
                <a:gd name="connsiteY25" fmla="*/ 948750 h 2885300"/>
                <a:gd name="connsiteX26" fmla="*/ 4064179 w 12191448"/>
                <a:gd name="connsiteY26" fmla="*/ 789301 h 2885300"/>
                <a:gd name="connsiteX27" fmla="*/ 4496519 w 12191448"/>
                <a:gd name="connsiteY27" fmla="*/ 604677 h 2885300"/>
                <a:gd name="connsiteX28" fmla="*/ 4564337 w 12191448"/>
                <a:gd name="connsiteY28" fmla="*/ 515162 h 2885300"/>
                <a:gd name="connsiteX29" fmla="*/ 4941575 w 12191448"/>
                <a:gd name="connsiteY29" fmla="*/ 772517 h 2885300"/>
                <a:gd name="connsiteX30" fmla="*/ 5280665 w 12191448"/>
                <a:gd name="connsiteY30" fmla="*/ 881614 h 2885300"/>
                <a:gd name="connsiteX31" fmla="*/ 5505311 w 12191448"/>
                <a:gd name="connsiteY31" fmla="*/ 1004697 h 2885300"/>
                <a:gd name="connsiteX32" fmla="*/ 5772347 w 12191448"/>
                <a:gd name="connsiteY32" fmla="*/ 881614 h 2885300"/>
                <a:gd name="connsiteX33" fmla="*/ 5975799 w 12191448"/>
                <a:gd name="connsiteY33" fmla="*/ 789301 h 2885300"/>
                <a:gd name="connsiteX34" fmla="*/ 6230117 w 12191448"/>
                <a:gd name="connsiteY34" fmla="*/ 873222 h 2885300"/>
                <a:gd name="connsiteX35" fmla="*/ 6416617 w 12191448"/>
                <a:gd name="connsiteY35" fmla="*/ 1021481 h 2885300"/>
                <a:gd name="connsiteX36" fmla="*/ 6734514 w 12191448"/>
                <a:gd name="connsiteY36" fmla="*/ 937561 h 2885300"/>
                <a:gd name="connsiteX37" fmla="*/ 6836240 w 12191448"/>
                <a:gd name="connsiteY37" fmla="*/ 817275 h 2885300"/>
                <a:gd name="connsiteX38" fmla="*/ 7294011 w 12191448"/>
                <a:gd name="connsiteY38" fmla="*/ 761328 h 2885300"/>
                <a:gd name="connsiteX39" fmla="*/ 7565283 w 12191448"/>
                <a:gd name="connsiteY39" fmla="*/ 596285 h 2885300"/>
                <a:gd name="connsiteX40" fmla="*/ 7942520 w 12191448"/>
                <a:gd name="connsiteY40" fmla="*/ 436836 h 2885300"/>
                <a:gd name="connsiteX41" fmla="*/ 8340951 w 12191448"/>
                <a:gd name="connsiteY41" fmla="*/ 596285 h 2885300"/>
                <a:gd name="connsiteX42" fmla="*/ 8620700 w 12191448"/>
                <a:gd name="connsiteY42" fmla="*/ 744544 h 2885300"/>
                <a:gd name="connsiteX43" fmla="*/ 8760575 w 12191448"/>
                <a:gd name="connsiteY43" fmla="*/ 881614 h 2885300"/>
                <a:gd name="connsiteX44" fmla="*/ 9394249 w 12191448"/>
                <a:gd name="connsiteY44" fmla="*/ 852 h 288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191448" h="2885300">
                  <a:moveTo>
                    <a:pt x="9394249" y="852"/>
                  </a:moveTo>
                  <a:cubicBezTo>
                    <a:pt x="9580749" y="31157"/>
                    <a:pt x="9744995" y="853707"/>
                    <a:pt x="9879572" y="1063441"/>
                  </a:cubicBezTo>
                  <a:cubicBezTo>
                    <a:pt x="10014149" y="1273175"/>
                    <a:pt x="10201707" y="1259256"/>
                    <a:pt x="10201707" y="1259256"/>
                  </a:cubicBezTo>
                  <a:lnTo>
                    <a:pt x="10727297" y="1463462"/>
                  </a:lnTo>
                  <a:lnTo>
                    <a:pt x="11168114" y="1578153"/>
                  </a:lnTo>
                  <a:lnTo>
                    <a:pt x="11439386" y="1681655"/>
                  </a:lnTo>
                  <a:lnTo>
                    <a:pt x="12164190" y="1401920"/>
                  </a:lnTo>
                  <a:lnTo>
                    <a:pt x="12191448" y="1415974"/>
                  </a:lnTo>
                  <a:lnTo>
                    <a:pt x="12191448" y="2885300"/>
                  </a:lnTo>
                  <a:lnTo>
                    <a:pt x="0" y="2885300"/>
                  </a:lnTo>
                  <a:lnTo>
                    <a:pt x="0" y="1859690"/>
                  </a:lnTo>
                  <a:lnTo>
                    <a:pt x="50200" y="1869077"/>
                  </a:lnTo>
                  <a:lnTo>
                    <a:pt x="418961" y="1564166"/>
                  </a:lnTo>
                  <a:lnTo>
                    <a:pt x="635132" y="1642492"/>
                  </a:lnTo>
                  <a:lnTo>
                    <a:pt x="965744" y="1751588"/>
                  </a:lnTo>
                  <a:lnTo>
                    <a:pt x="1487094" y="1452272"/>
                  </a:lnTo>
                  <a:lnTo>
                    <a:pt x="1635447" y="1345973"/>
                  </a:lnTo>
                  <a:lnTo>
                    <a:pt x="1813469" y="1298418"/>
                  </a:lnTo>
                  <a:lnTo>
                    <a:pt x="2279718" y="993508"/>
                  </a:lnTo>
                  <a:lnTo>
                    <a:pt x="2474695" y="1122186"/>
                  </a:lnTo>
                  <a:lnTo>
                    <a:pt x="2576422" y="1259256"/>
                  </a:lnTo>
                  <a:lnTo>
                    <a:pt x="2851932" y="1281634"/>
                  </a:lnTo>
                  <a:lnTo>
                    <a:pt x="3063864" y="1463462"/>
                  </a:lnTo>
                  <a:lnTo>
                    <a:pt x="3538590" y="1318000"/>
                  </a:lnTo>
                  <a:lnTo>
                    <a:pt x="3674226" y="1063441"/>
                  </a:lnTo>
                  <a:lnTo>
                    <a:pt x="3894633" y="948750"/>
                  </a:lnTo>
                  <a:lnTo>
                    <a:pt x="4064179" y="789301"/>
                  </a:lnTo>
                  <a:lnTo>
                    <a:pt x="4496519" y="604677"/>
                  </a:lnTo>
                  <a:lnTo>
                    <a:pt x="4564337" y="515162"/>
                  </a:lnTo>
                  <a:lnTo>
                    <a:pt x="4941575" y="772517"/>
                  </a:lnTo>
                  <a:lnTo>
                    <a:pt x="5280665" y="881614"/>
                  </a:lnTo>
                  <a:lnTo>
                    <a:pt x="5505311" y="1004697"/>
                  </a:lnTo>
                  <a:lnTo>
                    <a:pt x="5772347" y="881614"/>
                  </a:lnTo>
                  <a:lnTo>
                    <a:pt x="5975799" y="789301"/>
                  </a:lnTo>
                  <a:lnTo>
                    <a:pt x="6230117" y="873222"/>
                  </a:lnTo>
                  <a:lnTo>
                    <a:pt x="6416617" y="1021481"/>
                  </a:lnTo>
                  <a:lnTo>
                    <a:pt x="6734514" y="937561"/>
                  </a:lnTo>
                  <a:lnTo>
                    <a:pt x="6836240" y="817275"/>
                  </a:lnTo>
                  <a:lnTo>
                    <a:pt x="7294011" y="761328"/>
                  </a:lnTo>
                  <a:lnTo>
                    <a:pt x="7565283" y="596285"/>
                  </a:lnTo>
                  <a:lnTo>
                    <a:pt x="7942520" y="436836"/>
                  </a:lnTo>
                  <a:cubicBezTo>
                    <a:pt x="7967952" y="422849"/>
                    <a:pt x="8340951" y="596285"/>
                    <a:pt x="8340951" y="596285"/>
                  </a:cubicBezTo>
                  <a:lnTo>
                    <a:pt x="8620700" y="744544"/>
                  </a:lnTo>
                  <a:cubicBezTo>
                    <a:pt x="8667325" y="790234"/>
                    <a:pt x="8631651" y="1005563"/>
                    <a:pt x="8760575" y="881614"/>
                  </a:cubicBezTo>
                  <a:cubicBezTo>
                    <a:pt x="8889499" y="757665"/>
                    <a:pt x="9207750" y="-29453"/>
                    <a:pt x="9394249" y="85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BFDBD6F-8641-423C-B1BC-88873FC85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8" y="4954511"/>
              <a:ext cx="2453343" cy="1901458"/>
            </a:xfrm>
            <a:custGeom>
              <a:avLst/>
              <a:gdLst>
                <a:gd name="connsiteX0" fmla="*/ 2308937 w 2453343"/>
                <a:gd name="connsiteY0" fmla="*/ 0 h 1901458"/>
                <a:gd name="connsiteX1" fmla="*/ 2453343 w 2453343"/>
                <a:gd name="connsiteY1" fmla="*/ 92549 h 1901458"/>
                <a:gd name="connsiteX2" fmla="*/ 2262217 w 2453343"/>
                <a:gd name="connsiteY2" fmla="*/ 117790 h 1901458"/>
                <a:gd name="connsiteX3" fmla="*/ 1807761 w 2453343"/>
                <a:gd name="connsiteY3" fmla="*/ 465549 h 1901458"/>
                <a:gd name="connsiteX4" fmla="*/ 1620881 w 2453343"/>
                <a:gd name="connsiteY4" fmla="*/ 588947 h 1901458"/>
                <a:gd name="connsiteX5" fmla="*/ 1620881 w 2453343"/>
                <a:gd name="connsiteY5" fmla="*/ 670278 h 1901458"/>
                <a:gd name="connsiteX6" fmla="*/ 1353304 w 2453343"/>
                <a:gd name="connsiteY6" fmla="*/ 838549 h 1901458"/>
                <a:gd name="connsiteX7" fmla="*/ 1620881 w 2453343"/>
                <a:gd name="connsiteY7" fmla="*/ 891835 h 1901458"/>
                <a:gd name="connsiteX8" fmla="*/ 1208898 w 2453343"/>
                <a:gd name="connsiteY8" fmla="*/ 1074128 h 1901458"/>
                <a:gd name="connsiteX9" fmla="*/ 1149436 w 2453343"/>
                <a:gd name="connsiteY9" fmla="*/ 1273248 h 1901458"/>
                <a:gd name="connsiteX10" fmla="*/ 996535 w 2453343"/>
                <a:gd name="connsiteY10" fmla="*/ 1318120 h 1901458"/>
                <a:gd name="connsiteX11" fmla="*/ 711969 w 2453343"/>
                <a:gd name="connsiteY11" fmla="*/ 1531263 h 1901458"/>
                <a:gd name="connsiteX12" fmla="*/ 627024 w 2453343"/>
                <a:gd name="connsiteY12" fmla="*/ 1901458 h 1901458"/>
                <a:gd name="connsiteX13" fmla="*/ 491112 w 2453343"/>
                <a:gd name="connsiteY13" fmla="*/ 1733188 h 1901458"/>
                <a:gd name="connsiteX14" fmla="*/ 168321 w 2453343"/>
                <a:gd name="connsiteY14" fmla="*/ 1710751 h 1901458"/>
                <a:gd name="connsiteX15" fmla="*/ 2678 w 2453343"/>
                <a:gd name="connsiteY15" fmla="*/ 1621007 h 1901458"/>
                <a:gd name="connsiteX16" fmla="*/ 0 w 2453343"/>
                <a:gd name="connsiteY16" fmla="*/ 1622583 h 1901458"/>
                <a:gd name="connsiteX17" fmla="*/ 0 w 2453343"/>
                <a:gd name="connsiteY17" fmla="*/ 758045 h 1901458"/>
                <a:gd name="connsiteX18" fmla="*/ 410414 w 2453343"/>
                <a:gd name="connsiteY18" fmla="*/ 577729 h 1901458"/>
                <a:gd name="connsiteX19" fmla="*/ 270255 w 2453343"/>
                <a:gd name="connsiteY19" fmla="*/ 903053 h 1901458"/>
                <a:gd name="connsiteX20" fmla="*/ 410414 w 2453343"/>
                <a:gd name="connsiteY20" fmla="*/ 1183504 h 1901458"/>
                <a:gd name="connsiteX21" fmla="*/ 2678 w 2453343"/>
                <a:gd name="connsiteY21" fmla="*/ 1531263 h 1901458"/>
                <a:gd name="connsiteX22" fmla="*/ 559068 w 2453343"/>
                <a:gd name="connsiteY22" fmla="*/ 1452737 h 1901458"/>
                <a:gd name="connsiteX23" fmla="*/ 962557 w 2453343"/>
                <a:gd name="connsiteY23" fmla="*/ 1020842 h 1901458"/>
                <a:gd name="connsiteX24" fmla="*/ 992288 w 2453343"/>
                <a:gd name="connsiteY24" fmla="*/ 746000 h 1901458"/>
                <a:gd name="connsiteX25" fmla="*/ 1663354 w 2453343"/>
                <a:gd name="connsiteY25" fmla="*/ 314105 h 1901458"/>
                <a:gd name="connsiteX26" fmla="*/ 2308937 w 2453343"/>
                <a:gd name="connsiteY26" fmla="*/ 0 h 190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53343" h="1901458">
                  <a:moveTo>
                    <a:pt x="2308937" y="0"/>
                  </a:moveTo>
                  <a:cubicBezTo>
                    <a:pt x="2453343" y="92549"/>
                    <a:pt x="2453343" y="92549"/>
                    <a:pt x="2453343" y="92549"/>
                  </a:cubicBezTo>
                  <a:cubicBezTo>
                    <a:pt x="2262217" y="117790"/>
                    <a:pt x="2262217" y="117790"/>
                    <a:pt x="2262217" y="117790"/>
                  </a:cubicBezTo>
                  <a:cubicBezTo>
                    <a:pt x="1807761" y="465549"/>
                    <a:pt x="1807761" y="465549"/>
                    <a:pt x="1807761" y="465549"/>
                  </a:cubicBezTo>
                  <a:cubicBezTo>
                    <a:pt x="1620881" y="588947"/>
                    <a:pt x="1620881" y="588947"/>
                    <a:pt x="1620881" y="588947"/>
                  </a:cubicBezTo>
                  <a:cubicBezTo>
                    <a:pt x="1620881" y="670278"/>
                    <a:pt x="1620881" y="670278"/>
                    <a:pt x="1620881" y="670278"/>
                  </a:cubicBezTo>
                  <a:cubicBezTo>
                    <a:pt x="1353304" y="838549"/>
                    <a:pt x="1353304" y="838549"/>
                    <a:pt x="1353304" y="838549"/>
                  </a:cubicBezTo>
                  <a:cubicBezTo>
                    <a:pt x="1620881" y="891835"/>
                    <a:pt x="1620881" y="891835"/>
                    <a:pt x="1620881" y="891835"/>
                  </a:cubicBezTo>
                  <a:cubicBezTo>
                    <a:pt x="1208898" y="1074128"/>
                    <a:pt x="1208898" y="1074128"/>
                    <a:pt x="1208898" y="1074128"/>
                  </a:cubicBezTo>
                  <a:cubicBezTo>
                    <a:pt x="1149436" y="1273248"/>
                    <a:pt x="1149436" y="1273248"/>
                    <a:pt x="1149436" y="1273248"/>
                  </a:cubicBezTo>
                  <a:cubicBezTo>
                    <a:pt x="996535" y="1318120"/>
                    <a:pt x="996535" y="1318120"/>
                    <a:pt x="996535" y="1318120"/>
                  </a:cubicBezTo>
                  <a:cubicBezTo>
                    <a:pt x="711969" y="1531263"/>
                    <a:pt x="711969" y="1531263"/>
                    <a:pt x="711969" y="1531263"/>
                  </a:cubicBezTo>
                  <a:cubicBezTo>
                    <a:pt x="627024" y="1901458"/>
                    <a:pt x="627024" y="1901458"/>
                    <a:pt x="627024" y="1901458"/>
                  </a:cubicBezTo>
                  <a:cubicBezTo>
                    <a:pt x="491112" y="1733188"/>
                    <a:pt x="491112" y="1733188"/>
                    <a:pt x="491112" y="1733188"/>
                  </a:cubicBezTo>
                  <a:cubicBezTo>
                    <a:pt x="168321" y="1710751"/>
                    <a:pt x="168321" y="1710751"/>
                    <a:pt x="168321" y="1710751"/>
                  </a:cubicBezTo>
                  <a:cubicBezTo>
                    <a:pt x="2678" y="1621007"/>
                    <a:pt x="2678" y="1621007"/>
                    <a:pt x="2678" y="1621007"/>
                  </a:cubicBezTo>
                  <a:lnTo>
                    <a:pt x="0" y="1622583"/>
                  </a:lnTo>
                  <a:lnTo>
                    <a:pt x="0" y="758045"/>
                  </a:lnTo>
                  <a:lnTo>
                    <a:pt x="410414" y="577729"/>
                  </a:lnTo>
                  <a:cubicBezTo>
                    <a:pt x="270255" y="903053"/>
                    <a:pt x="270255" y="903053"/>
                    <a:pt x="270255" y="903053"/>
                  </a:cubicBezTo>
                  <a:cubicBezTo>
                    <a:pt x="410414" y="1183504"/>
                    <a:pt x="410414" y="1183504"/>
                    <a:pt x="410414" y="1183504"/>
                  </a:cubicBezTo>
                  <a:cubicBezTo>
                    <a:pt x="2678" y="1531263"/>
                    <a:pt x="2678" y="1531263"/>
                    <a:pt x="2678" y="1531263"/>
                  </a:cubicBezTo>
                  <a:cubicBezTo>
                    <a:pt x="559068" y="1452737"/>
                    <a:pt x="559068" y="1452737"/>
                    <a:pt x="559068" y="1452737"/>
                  </a:cubicBezTo>
                  <a:cubicBezTo>
                    <a:pt x="962557" y="1020842"/>
                    <a:pt x="962557" y="1020842"/>
                    <a:pt x="962557" y="1020842"/>
                  </a:cubicBezTo>
                  <a:cubicBezTo>
                    <a:pt x="992288" y="746000"/>
                    <a:pt x="992288" y="746000"/>
                    <a:pt x="992288" y="746000"/>
                  </a:cubicBezTo>
                  <a:cubicBezTo>
                    <a:pt x="1663354" y="314105"/>
                    <a:pt x="1663354" y="314105"/>
                    <a:pt x="1663354" y="314105"/>
                  </a:cubicBezTo>
                  <a:cubicBezTo>
                    <a:pt x="2308937" y="0"/>
                    <a:pt x="2308937" y="0"/>
                    <a:pt x="230893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2DC49DA-B9FF-4C18-8D9B-B11F3020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228" y="4465044"/>
              <a:ext cx="2550160" cy="1868701"/>
            </a:xfrm>
            <a:custGeom>
              <a:avLst/>
              <a:gdLst>
                <a:gd name="T0" fmla="*/ 243 w 1078"/>
                <a:gd name="T1" fmla="*/ 610 h 1198"/>
                <a:gd name="T2" fmla="*/ 185 w 1078"/>
                <a:gd name="T3" fmla="*/ 824 h 1198"/>
                <a:gd name="T4" fmla="*/ 56 w 1078"/>
                <a:gd name="T5" fmla="*/ 890 h 1198"/>
                <a:gd name="T6" fmla="*/ 0 w 1078"/>
                <a:gd name="T7" fmla="*/ 1039 h 1198"/>
                <a:gd name="T8" fmla="*/ 34 w 1078"/>
                <a:gd name="T9" fmla="*/ 1039 h 1198"/>
                <a:gd name="T10" fmla="*/ 84 w 1078"/>
                <a:gd name="T11" fmla="*/ 1119 h 1198"/>
                <a:gd name="T12" fmla="*/ 124 w 1078"/>
                <a:gd name="T13" fmla="*/ 1119 h 1198"/>
                <a:gd name="T14" fmla="*/ 124 w 1078"/>
                <a:gd name="T15" fmla="*/ 1007 h 1198"/>
                <a:gd name="T16" fmla="*/ 199 w 1078"/>
                <a:gd name="T17" fmla="*/ 960 h 1198"/>
                <a:gd name="T18" fmla="*/ 248 w 1078"/>
                <a:gd name="T19" fmla="*/ 845 h 1198"/>
                <a:gd name="T20" fmla="*/ 327 w 1078"/>
                <a:gd name="T21" fmla="*/ 1007 h 1198"/>
                <a:gd name="T22" fmla="*/ 291 w 1078"/>
                <a:gd name="T23" fmla="*/ 1119 h 1198"/>
                <a:gd name="T24" fmla="*/ 327 w 1078"/>
                <a:gd name="T25" fmla="*/ 1140 h 1198"/>
                <a:gd name="T26" fmla="*/ 406 w 1078"/>
                <a:gd name="T27" fmla="*/ 1140 h 1198"/>
                <a:gd name="T28" fmla="*/ 471 w 1078"/>
                <a:gd name="T29" fmla="*/ 1198 h 1198"/>
                <a:gd name="T30" fmla="*/ 550 w 1078"/>
                <a:gd name="T31" fmla="*/ 1039 h 1198"/>
                <a:gd name="T32" fmla="*/ 699 w 1078"/>
                <a:gd name="T33" fmla="*/ 1075 h 1198"/>
                <a:gd name="T34" fmla="*/ 806 w 1078"/>
                <a:gd name="T35" fmla="*/ 1007 h 1198"/>
                <a:gd name="T36" fmla="*/ 963 w 1078"/>
                <a:gd name="T37" fmla="*/ 890 h 1198"/>
                <a:gd name="T38" fmla="*/ 1078 w 1078"/>
                <a:gd name="T39" fmla="*/ 723 h 1198"/>
                <a:gd name="T40" fmla="*/ 1078 w 1078"/>
                <a:gd name="T41" fmla="*/ 561 h 1198"/>
                <a:gd name="T42" fmla="*/ 1078 w 1078"/>
                <a:gd name="T43" fmla="*/ 378 h 1198"/>
                <a:gd name="T44" fmla="*/ 999 w 1078"/>
                <a:gd name="T45" fmla="*/ 414 h 1198"/>
                <a:gd name="T46" fmla="*/ 941 w 1078"/>
                <a:gd name="T47" fmla="*/ 313 h 1198"/>
                <a:gd name="T48" fmla="*/ 941 w 1078"/>
                <a:gd name="T49" fmla="*/ 268 h 1198"/>
                <a:gd name="T50" fmla="*/ 869 w 1078"/>
                <a:gd name="T51" fmla="*/ 182 h 1198"/>
                <a:gd name="T52" fmla="*/ 891 w 1078"/>
                <a:gd name="T53" fmla="*/ 140 h 1198"/>
                <a:gd name="T54" fmla="*/ 880 w 1078"/>
                <a:gd name="T55" fmla="*/ 0 h 1198"/>
                <a:gd name="T56" fmla="*/ 756 w 1078"/>
                <a:gd name="T57" fmla="*/ 90 h 1198"/>
                <a:gd name="T58" fmla="*/ 670 w 1078"/>
                <a:gd name="T59" fmla="*/ 173 h 1198"/>
                <a:gd name="T60" fmla="*/ 598 w 1078"/>
                <a:gd name="T61" fmla="*/ 281 h 1198"/>
                <a:gd name="T62" fmla="*/ 539 w 1078"/>
                <a:gd name="T63" fmla="*/ 308 h 1198"/>
                <a:gd name="T64" fmla="*/ 501 w 1078"/>
                <a:gd name="T65" fmla="*/ 353 h 1198"/>
                <a:gd name="T66" fmla="*/ 420 w 1078"/>
                <a:gd name="T67" fmla="*/ 529 h 1198"/>
                <a:gd name="T68" fmla="*/ 243 w 1078"/>
                <a:gd name="T69" fmla="*/ 6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8" h="1198">
                  <a:moveTo>
                    <a:pt x="243" y="610"/>
                  </a:moveTo>
                  <a:lnTo>
                    <a:pt x="185" y="824"/>
                  </a:lnTo>
                  <a:lnTo>
                    <a:pt x="56" y="890"/>
                  </a:lnTo>
                  <a:lnTo>
                    <a:pt x="0" y="1039"/>
                  </a:lnTo>
                  <a:lnTo>
                    <a:pt x="34" y="1039"/>
                  </a:lnTo>
                  <a:lnTo>
                    <a:pt x="84" y="1119"/>
                  </a:lnTo>
                  <a:lnTo>
                    <a:pt x="124" y="1119"/>
                  </a:lnTo>
                  <a:lnTo>
                    <a:pt x="124" y="1007"/>
                  </a:lnTo>
                  <a:lnTo>
                    <a:pt x="199" y="960"/>
                  </a:lnTo>
                  <a:lnTo>
                    <a:pt x="248" y="845"/>
                  </a:lnTo>
                  <a:lnTo>
                    <a:pt x="327" y="1007"/>
                  </a:lnTo>
                  <a:lnTo>
                    <a:pt x="291" y="1119"/>
                  </a:lnTo>
                  <a:lnTo>
                    <a:pt x="327" y="1140"/>
                  </a:lnTo>
                  <a:lnTo>
                    <a:pt x="406" y="1140"/>
                  </a:lnTo>
                  <a:lnTo>
                    <a:pt x="471" y="1198"/>
                  </a:lnTo>
                  <a:lnTo>
                    <a:pt x="550" y="1039"/>
                  </a:lnTo>
                  <a:lnTo>
                    <a:pt x="699" y="1075"/>
                  </a:lnTo>
                  <a:lnTo>
                    <a:pt x="806" y="1007"/>
                  </a:lnTo>
                  <a:lnTo>
                    <a:pt x="963" y="890"/>
                  </a:lnTo>
                  <a:lnTo>
                    <a:pt x="1078" y="723"/>
                  </a:lnTo>
                  <a:lnTo>
                    <a:pt x="1078" y="561"/>
                  </a:lnTo>
                  <a:lnTo>
                    <a:pt x="1078" y="378"/>
                  </a:lnTo>
                  <a:lnTo>
                    <a:pt x="999" y="414"/>
                  </a:lnTo>
                  <a:lnTo>
                    <a:pt x="941" y="313"/>
                  </a:lnTo>
                  <a:lnTo>
                    <a:pt x="941" y="268"/>
                  </a:lnTo>
                  <a:lnTo>
                    <a:pt x="869" y="182"/>
                  </a:lnTo>
                  <a:lnTo>
                    <a:pt x="891" y="140"/>
                  </a:lnTo>
                  <a:lnTo>
                    <a:pt x="880" y="0"/>
                  </a:lnTo>
                  <a:lnTo>
                    <a:pt x="756" y="90"/>
                  </a:lnTo>
                  <a:lnTo>
                    <a:pt x="670" y="173"/>
                  </a:lnTo>
                  <a:lnTo>
                    <a:pt x="598" y="281"/>
                  </a:lnTo>
                  <a:lnTo>
                    <a:pt x="539" y="308"/>
                  </a:lnTo>
                  <a:lnTo>
                    <a:pt x="501" y="353"/>
                  </a:lnTo>
                  <a:lnTo>
                    <a:pt x="420" y="529"/>
                  </a:lnTo>
                  <a:lnTo>
                    <a:pt x="243" y="6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61A4CF7-7D25-4B9D-A2B2-16820833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101" y="4720860"/>
              <a:ext cx="1014859" cy="1353951"/>
            </a:xfrm>
            <a:custGeom>
              <a:avLst/>
              <a:gdLst>
                <a:gd name="T0" fmla="*/ 117 w 429"/>
                <a:gd name="T1" fmla="*/ 147 h 868"/>
                <a:gd name="T2" fmla="*/ 117 w 429"/>
                <a:gd name="T3" fmla="*/ 234 h 868"/>
                <a:gd name="T4" fmla="*/ 117 w 429"/>
                <a:gd name="T5" fmla="*/ 377 h 868"/>
                <a:gd name="T6" fmla="*/ 0 w 429"/>
                <a:gd name="T7" fmla="*/ 528 h 868"/>
                <a:gd name="T8" fmla="*/ 0 w 429"/>
                <a:gd name="T9" fmla="*/ 687 h 868"/>
                <a:gd name="T10" fmla="*/ 58 w 429"/>
                <a:gd name="T11" fmla="*/ 868 h 868"/>
                <a:gd name="T12" fmla="*/ 201 w 429"/>
                <a:gd name="T13" fmla="*/ 609 h 868"/>
                <a:gd name="T14" fmla="*/ 144 w 429"/>
                <a:gd name="T15" fmla="*/ 609 h 868"/>
                <a:gd name="T16" fmla="*/ 201 w 429"/>
                <a:gd name="T17" fmla="*/ 507 h 868"/>
                <a:gd name="T18" fmla="*/ 314 w 429"/>
                <a:gd name="T19" fmla="*/ 564 h 868"/>
                <a:gd name="T20" fmla="*/ 314 w 429"/>
                <a:gd name="T21" fmla="*/ 419 h 868"/>
                <a:gd name="T22" fmla="*/ 429 w 429"/>
                <a:gd name="T23" fmla="*/ 419 h 868"/>
                <a:gd name="T24" fmla="*/ 314 w 429"/>
                <a:gd name="T25" fmla="*/ 196 h 868"/>
                <a:gd name="T26" fmla="*/ 271 w 429"/>
                <a:gd name="T27" fmla="*/ 147 h 868"/>
                <a:gd name="T28" fmla="*/ 302 w 429"/>
                <a:gd name="T29" fmla="*/ 95 h 868"/>
                <a:gd name="T30" fmla="*/ 314 w 429"/>
                <a:gd name="T31" fmla="*/ 0 h 868"/>
                <a:gd name="T32" fmla="*/ 117 w 429"/>
                <a:gd name="T33" fmla="*/ 14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9" h="868">
                  <a:moveTo>
                    <a:pt x="117" y="147"/>
                  </a:moveTo>
                  <a:lnTo>
                    <a:pt x="117" y="234"/>
                  </a:lnTo>
                  <a:lnTo>
                    <a:pt x="117" y="377"/>
                  </a:lnTo>
                  <a:lnTo>
                    <a:pt x="0" y="528"/>
                  </a:lnTo>
                  <a:lnTo>
                    <a:pt x="0" y="687"/>
                  </a:lnTo>
                  <a:lnTo>
                    <a:pt x="58" y="868"/>
                  </a:lnTo>
                  <a:lnTo>
                    <a:pt x="201" y="609"/>
                  </a:lnTo>
                  <a:lnTo>
                    <a:pt x="144" y="609"/>
                  </a:lnTo>
                  <a:lnTo>
                    <a:pt x="201" y="507"/>
                  </a:lnTo>
                  <a:lnTo>
                    <a:pt x="314" y="564"/>
                  </a:lnTo>
                  <a:lnTo>
                    <a:pt x="314" y="419"/>
                  </a:lnTo>
                  <a:lnTo>
                    <a:pt x="429" y="419"/>
                  </a:lnTo>
                  <a:lnTo>
                    <a:pt x="314" y="196"/>
                  </a:lnTo>
                  <a:lnTo>
                    <a:pt x="271" y="147"/>
                  </a:lnTo>
                  <a:lnTo>
                    <a:pt x="302" y="95"/>
                  </a:lnTo>
                  <a:lnTo>
                    <a:pt x="314" y="0"/>
                  </a:lnTo>
                  <a:lnTo>
                    <a:pt x="117" y="147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9008FAD-69A3-42A8-9B03-32DBA7277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4217" y="5574099"/>
              <a:ext cx="37849" cy="2495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27C828B-4E37-4C2E-9664-3331E03D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287" y="4387052"/>
              <a:ext cx="1686701" cy="1701798"/>
            </a:xfrm>
            <a:custGeom>
              <a:avLst/>
              <a:gdLst>
                <a:gd name="T0" fmla="*/ 0 w 713"/>
                <a:gd name="T1" fmla="*/ 381 h 1091"/>
                <a:gd name="T2" fmla="*/ 34 w 713"/>
                <a:gd name="T3" fmla="*/ 737 h 1091"/>
                <a:gd name="T4" fmla="*/ 113 w 713"/>
                <a:gd name="T5" fmla="*/ 895 h 1091"/>
                <a:gd name="T6" fmla="*/ 113 w 713"/>
                <a:gd name="T7" fmla="*/ 1010 h 1091"/>
                <a:gd name="T8" fmla="*/ 284 w 713"/>
                <a:gd name="T9" fmla="*/ 992 h 1091"/>
                <a:gd name="T10" fmla="*/ 334 w 713"/>
                <a:gd name="T11" fmla="*/ 1091 h 1091"/>
                <a:gd name="T12" fmla="*/ 492 w 713"/>
                <a:gd name="T13" fmla="*/ 992 h 1091"/>
                <a:gd name="T14" fmla="*/ 464 w 713"/>
                <a:gd name="T15" fmla="*/ 832 h 1091"/>
                <a:gd name="T16" fmla="*/ 550 w 713"/>
                <a:gd name="T17" fmla="*/ 795 h 1091"/>
                <a:gd name="T18" fmla="*/ 591 w 713"/>
                <a:gd name="T19" fmla="*/ 832 h 1091"/>
                <a:gd name="T20" fmla="*/ 670 w 713"/>
                <a:gd name="T21" fmla="*/ 737 h 1091"/>
                <a:gd name="T22" fmla="*/ 471 w 713"/>
                <a:gd name="T23" fmla="*/ 521 h 1091"/>
                <a:gd name="T24" fmla="*/ 492 w 713"/>
                <a:gd name="T25" fmla="*/ 262 h 1091"/>
                <a:gd name="T26" fmla="*/ 471 w 713"/>
                <a:gd name="T27" fmla="*/ 223 h 1091"/>
                <a:gd name="T28" fmla="*/ 570 w 713"/>
                <a:gd name="T29" fmla="*/ 223 h 1091"/>
                <a:gd name="T30" fmla="*/ 713 w 713"/>
                <a:gd name="T31" fmla="*/ 223 h 1091"/>
                <a:gd name="T32" fmla="*/ 663 w 713"/>
                <a:gd name="T33" fmla="*/ 111 h 1091"/>
                <a:gd name="T34" fmla="*/ 647 w 713"/>
                <a:gd name="T35" fmla="*/ 0 h 1091"/>
                <a:gd name="T36" fmla="*/ 464 w 713"/>
                <a:gd name="T37" fmla="*/ 111 h 1091"/>
                <a:gd name="T38" fmla="*/ 370 w 713"/>
                <a:gd name="T39" fmla="*/ 205 h 1091"/>
                <a:gd name="T40" fmla="*/ 178 w 713"/>
                <a:gd name="T41" fmla="*/ 243 h 1091"/>
                <a:gd name="T42" fmla="*/ 135 w 713"/>
                <a:gd name="T43" fmla="*/ 325 h 1091"/>
                <a:gd name="T44" fmla="*/ 0 w 713"/>
                <a:gd name="T45" fmla="*/ 38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3" h="1091">
                  <a:moveTo>
                    <a:pt x="0" y="381"/>
                  </a:moveTo>
                  <a:lnTo>
                    <a:pt x="34" y="737"/>
                  </a:lnTo>
                  <a:lnTo>
                    <a:pt x="113" y="895"/>
                  </a:lnTo>
                  <a:lnTo>
                    <a:pt x="113" y="1010"/>
                  </a:lnTo>
                  <a:lnTo>
                    <a:pt x="284" y="992"/>
                  </a:lnTo>
                  <a:lnTo>
                    <a:pt x="334" y="1091"/>
                  </a:lnTo>
                  <a:lnTo>
                    <a:pt x="492" y="992"/>
                  </a:lnTo>
                  <a:lnTo>
                    <a:pt x="464" y="832"/>
                  </a:lnTo>
                  <a:lnTo>
                    <a:pt x="550" y="795"/>
                  </a:lnTo>
                  <a:lnTo>
                    <a:pt x="591" y="832"/>
                  </a:lnTo>
                  <a:lnTo>
                    <a:pt x="670" y="737"/>
                  </a:lnTo>
                  <a:lnTo>
                    <a:pt x="471" y="521"/>
                  </a:lnTo>
                  <a:lnTo>
                    <a:pt x="492" y="262"/>
                  </a:lnTo>
                  <a:lnTo>
                    <a:pt x="471" y="223"/>
                  </a:lnTo>
                  <a:lnTo>
                    <a:pt x="570" y="223"/>
                  </a:lnTo>
                  <a:lnTo>
                    <a:pt x="713" y="223"/>
                  </a:lnTo>
                  <a:lnTo>
                    <a:pt x="663" y="111"/>
                  </a:lnTo>
                  <a:lnTo>
                    <a:pt x="647" y="0"/>
                  </a:lnTo>
                  <a:lnTo>
                    <a:pt x="464" y="111"/>
                  </a:lnTo>
                  <a:lnTo>
                    <a:pt x="370" y="205"/>
                  </a:lnTo>
                  <a:lnTo>
                    <a:pt x="178" y="243"/>
                  </a:lnTo>
                  <a:lnTo>
                    <a:pt x="135" y="32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E589DE2-C40C-4471-B74F-7D648619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209" y="3941139"/>
              <a:ext cx="2687869" cy="2038520"/>
            </a:xfrm>
            <a:custGeom>
              <a:avLst/>
              <a:gdLst>
                <a:gd name="T0" fmla="*/ 70 w 1078"/>
                <a:gd name="T1" fmla="*/ 86 h 971"/>
                <a:gd name="T2" fmla="*/ 0 w 1078"/>
                <a:gd name="T3" fmla="*/ 295 h 971"/>
                <a:gd name="T4" fmla="*/ 36 w 1078"/>
                <a:gd name="T5" fmla="*/ 437 h 971"/>
                <a:gd name="T6" fmla="*/ 192 w 1078"/>
                <a:gd name="T7" fmla="*/ 716 h 971"/>
                <a:gd name="T8" fmla="*/ 358 w 1078"/>
                <a:gd name="T9" fmla="*/ 780 h 971"/>
                <a:gd name="T10" fmla="*/ 358 w 1078"/>
                <a:gd name="T11" fmla="*/ 942 h 971"/>
                <a:gd name="T12" fmla="*/ 485 w 1078"/>
                <a:gd name="T13" fmla="*/ 942 h 971"/>
                <a:gd name="T14" fmla="*/ 543 w 1078"/>
                <a:gd name="T15" fmla="*/ 971 h 971"/>
                <a:gd name="T16" fmla="*/ 636 w 1078"/>
                <a:gd name="T17" fmla="*/ 942 h 971"/>
                <a:gd name="T18" fmla="*/ 835 w 1078"/>
                <a:gd name="T19" fmla="*/ 942 h 971"/>
                <a:gd name="T20" fmla="*/ 1042 w 1078"/>
                <a:gd name="T21" fmla="*/ 942 h 971"/>
                <a:gd name="T22" fmla="*/ 1078 w 1078"/>
                <a:gd name="T23" fmla="*/ 780 h 971"/>
                <a:gd name="T24" fmla="*/ 871 w 1078"/>
                <a:gd name="T25" fmla="*/ 716 h 971"/>
                <a:gd name="T26" fmla="*/ 785 w 1078"/>
                <a:gd name="T27" fmla="*/ 496 h 971"/>
                <a:gd name="T28" fmla="*/ 456 w 1078"/>
                <a:gd name="T29" fmla="*/ 424 h 971"/>
                <a:gd name="T30" fmla="*/ 358 w 1078"/>
                <a:gd name="T31" fmla="*/ 324 h 971"/>
                <a:gd name="T32" fmla="*/ 392 w 1078"/>
                <a:gd name="T33" fmla="*/ 295 h 971"/>
                <a:gd name="T34" fmla="*/ 264 w 1078"/>
                <a:gd name="T35" fmla="*/ 201 h 971"/>
                <a:gd name="T36" fmla="*/ 293 w 1078"/>
                <a:gd name="T37" fmla="*/ 86 h 971"/>
                <a:gd name="T38" fmla="*/ 239 w 1078"/>
                <a:gd name="T39" fmla="*/ 0 h 971"/>
                <a:gd name="T40" fmla="*/ 70 w 1078"/>
                <a:gd name="T41" fmla="*/ 86 h 971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3321 w 10000"/>
                <a:gd name="connsiteY15" fmla="*/ 6796 h 13459"/>
                <a:gd name="connsiteX16" fmla="*/ 3636 w 10000"/>
                <a:gd name="connsiteY16" fmla="*/ 6497 h 13459"/>
                <a:gd name="connsiteX17" fmla="*/ 2449 w 10000"/>
                <a:gd name="connsiteY17" fmla="*/ 5529 h 13459"/>
                <a:gd name="connsiteX18" fmla="*/ 2718 w 10000"/>
                <a:gd name="connsiteY18" fmla="*/ 4345 h 13459"/>
                <a:gd name="connsiteX19" fmla="*/ 2633 w 10000"/>
                <a:gd name="connsiteY19" fmla="*/ 0 h 13459"/>
                <a:gd name="connsiteX20" fmla="*/ 649 w 10000"/>
                <a:gd name="connsiteY20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3321 w 10000"/>
                <a:gd name="connsiteY15" fmla="*/ 6796 h 13459"/>
                <a:gd name="connsiteX16" fmla="*/ 3636 w 10000"/>
                <a:gd name="connsiteY16" fmla="*/ 6497 h 13459"/>
                <a:gd name="connsiteX17" fmla="*/ 4194 w 10000"/>
                <a:gd name="connsiteY17" fmla="*/ 6032 h 13459"/>
                <a:gd name="connsiteX18" fmla="*/ 2718 w 10000"/>
                <a:gd name="connsiteY18" fmla="*/ 4345 h 13459"/>
                <a:gd name="connsiteX19" fmla="*/ 2633 w 10000"/>
                <a:gd name="connsiteY19" fmla="*/ 0 h 13459"/>
                <a:gd name="connsiteX20" fmla="*/ 649 w 10000"/>
                <a:gd name="connsiteY20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3321 w 10000"/>
                <a:gd name="connsiteY15" fmla="*/ 6796 h 13459"/>
                <a:gd name="connsiteX16" fmla="*/ 3636 w 10000"/>
                <a:gd name="connsiteY16" fmla="*/ 6497 h 13459"/>
                <a:gd name="connsiteX17" fmla="*/ 4194 w 10000"/>
                <a:gd name="connsiteY17" fmla="*/ 6032 h 13459"/>
                <a:gd name="connsiteX18" fmla="*/ 2633 w 10000"/>
                <a:gd name="connsiteY18" fmla="*/ 0 h 13459"/>
                <a:gd name="connsiteX19" fmla="*/ 649 w 10000"/>
                <a:gd name="connsiteY19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3321 w 10000"/>
                <a:gd name="connsiteY15" fmla="*/ 6796 h 13459"/>
                <a:gd name="connsiteX16" fmla="*/ 4194 w 10000"/>
                <a:gd name="connsiteY16" fmla="*/ 6032 h 13459"/>
                <a:gd name="connsiteX17" fmla="*/ 2633 w 10000"/>
                <a:gd name="connsiteY17" fmla="*/ 0 h 13459"/>
                <a:gd name="connsiteX18" fmla="*/ 649 w 10000"/>
                <a:gd name="connsiteY18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4194 w 10000"/>
                <a:gd name="connsiteY15" fmla="*/ 6032 h 13459"/>
                <a:gd name="connsiteX16" fmla="*/ 2633 w 10000"/>
                <a:gd name="connsiteY16" fmla="*/ 0 h 13459"/>
                <a:gd name="connsiteX17" fmla="*/ 649 w 10000"/>
                <a:gd name="connsiteY17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729 w 10000"/>
                <a:gd name="connsiteY14" fmla="*/ 7700 h 13459"/>
                <a:gd name="connsiteX15" fmla="*/ 4194 w 10000"/>
                <a:gd name="connsiteY15" fmla="*/ 6032 h 13459"/>
                <a:gd name="connsiteX16" fmla="*/ 2633 w 10000"/>
                <a:gd name="connsiteY16" fmla="*/ 0 h 13459"/>
                <a:gd name="connsiteX17" fmla="*/ 649 w 10000"/>
                <a:gd name="connsiteY17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656 w 10000"/>
                <a:gd name="connsiteY13" fmla="*/ 9951 h 13459"/>
                <a:gd name="connsiteX14" fmla="*/ 4729 w 10000"/>
                <a:gd name="connsiteY14" fmla="*/ 7700 h 13459"/>
                <a:gd name="connsiteX15" fmla="*/ 4194 w 10000"/>
                <a:gd name="connsiteY15" fmla="*/ 6032 h 13459"/>
                <a:gd name="connsiteX16" fmla="*/ 2633 w 10000"/>
                <a:gd name="connsiteY16" fmla="*/ 0 h 13459"/>
                <a:gd name="connsiteX17" fmla="*/ 649 w 10000"/>
                <a:gd name="connsiteY17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739 w 10000"/>
                <a:gd name="connsiteY13" fmla="*/ 9762 h 13459"/>
                <a:gd name="connsiteX14" fmla="*/ 4729 w 10000"/>
                <a:gd name="connsiteY14" fmla="*/ 7700 h 13459"/>
                <a:gd name="connsiteX15" fmla="*/ 4194 w 10000"/>
                <a:gd name="connsiteY15" fmla="*/ 6032 h 13459"/>
                <a:gd name="connsiteX16" fmla="*/ 2633 w 10000"/>
                <a:gd name="connsiteY16" fmla="*/ 0 h 13459"/>
                <a:gd name="connsiteX17" fmla="*/ 649 w 10000"/>
                <a:gd name="connsiteY17" fmla="*/ 4345 h 13459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703 w 10000"/>
                <a:gd name="connsiteY12" fmla="*/ 10204 h 13459"/>
                <a:gd name="connsiteX13" fmla="*/ 7739 w 10000"/>
                <a:gd name="connsiteY13" fmla="*/ 9762 h 13459"/>
                <a:gd name="connsiteX14" fmla="*/ 4729 w 10000"/>
                <a:gd name="connsiteY14" fmla="*/ 7700 h 13459"/>
                <a:gd name="connsiteX15" fmla="*/ 4194 w 10000"/>
                <a:gd name="connsiteY15" fmla="*/ 6032 h 13459"/>
                <a:gd name="connsiteX16" fmla="*/ 2633 w 10000"/>
                <a:gd name="connsiteY16" fmla="*/ 0 h 13459"/>
                <a:gd name="connsiteX17" fmla="*/ 649 w 10000"/>
                <a:gd name="connsiteY17" fmla="*/ 4345 h 13459"/>
                <a:gd name="connsiteX0" fmla="*/ 649 w 10540"/>
                <a:gd name="connsiteY0" fmla="*/ 4345 h 13459"/>
                <a:gd name="connsiteX1" fmla="*/ 0 w 10540"/>
                <a:gd name="connsiteY1" fmla="*/ 6497 h 13459"/>
                <a:gd name="connsiteX2" fmla="*/ 334 w 10540"/>
                <a:gd name="connsiteY2" fmla="*/ 7960 h 13459"/>
                <a:gd name="connsiteX3" fmla="*/ 1781 w 10540"/>
                <a:gd name="connsiteY3" fmla="*/ 10833 h 13459"/>
                <a:gd name="connsiteX4" fmla="*/ 3321 w 10540"/>
                <a:gd name="connsiteY4" fmla="*/ 11492 h 13459"/>
                <a:gd name="connsiteX5" fmla="*/ 3321 w 10540"/>
                <a:gd name="connsiteY5" fmla="*/ 13160 h 13459"/>
                <a:gd name="connsiteX6" fmla="*/ 4499 w 10540"/>
                <a:gd name="connsiteY6" fmla="*/ 13160 h 13459"/>
                <a:gd name="connsiteX7" fmla="*/ 5037 w 10540"/>
                <a:gd name="connsiteY7" fmla="*/ 13459 h 13459"/>
                <a:gd name="connsiteX8" fmla="*/ 5900 w 10540"/>
                <a:gd name="connsiteY8" fmla="*/ 13160 h 13459"/>
                <a:gd name="connsiteX9" fmla="*/ 7746 w 10540"/>
                <a:gd name="connsiteY9" fmla="*/ 13160 h 13459"/>
                <a:gd name="connsiteX10" fmla="*/ 9666 w 10540"/>
                <a:gd name="connsiteY10" fmla="*/ 13160 h 13459"/>
                <a:gd name="connsiteX11" fmla="*/ 10540 w 10540"/>
                <a:gd name="connsiteY11" fmla="*/ 11240 h 13459"/>
                <a:gd name="connsiteX12" fmla="*/ 8703 w 10540"/>
                <a:gd name="connsiteY12" fmla="*/ 10204 h 13459"/>
                <a:gd name="connsiteX13" fmla="*/ 7739 w 10540"/>
                <a:gd name="connsiteY13" fmla="*/ 9762 h 13459"/>
                <a:gd name="connsiteX14" fmla="*/ 4729 w 10540"/>
                <a:gd name="connsiteY14" fmla="*/ 7700 h 13459"/>
                <a:gd name="connsiteX15" fmla="*/ 4194 w 10540"/>
                <a:gd name="connsiteY15" fmla="*/ 6032 h 13459"/>
                <a:gd name="connsiteX16" fmla="*/ 2633 w 10540"/>
                <a:gd name="connsiteY16" fmla="*/ 0 h 13459"/>
                <a:gd name="connsiteX17" fmla="*/ 649 w 10540"/>
                <a:gd name="connsiteY17" fmla="*/ 4345 h 1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40" h="13459">
                  <a:moveTo>
                    <a:pt x="649" y="4345"/>
                  </a:moveTo>
                  <a:lnTo>
                    <a:pt x="0" y="6497"/>
                  </a:lnTo>
                  <a:cubicBezTo>
                    <a:pt x="111" y="6985"/>
                    <a:pt x="223" y="7472"/>
                    <a:pt x="334" y="7960"/>
                  </a:cubicBezTo>
                  <a:lnTo>
                    <a:pt x="1781" y="10833"/>
                  </a:lnTo>
                  <a:lnTo>
                    <a:pt x="3321" y="11492"/>
                  </a:lnTo>
                  <a:lnTo>
                    <a:pt x="3321" y="13160"/>
                  </a:lnTo>
                  <a:lnTo>
                    <a:pt x="4499" y="13160"/>
                  </a:lnTo>
                  <a:lnTo>
                    <a:pt x="5037" y="13459"/>
                  </a:lnTo>
                  <a:lnTo>
                    <a:pt x="5900" y="13160"/>
                  </a:lnTo>
                  <a:lnTo>
                    <a:pt x="7746" y="13160"/>
                  </a:lnTo>
                  <a:lnTo>
                    <a:pt x="9666" y="13160"/>
                  </a:lnTo>
                  <a:cubicBezTo>
                    <a:pt x="9777" y="12604"/>
                    <a:pt x="10429" y="11796"/>
                    <a:pt x="10540" y="11240"/>
                  </a:cubicBezTo>
                  <a:lnTo>
                    <a:pt x="8703" y="10204"/>
                  </a:lnTo>
                  <a:lnTo>
                    <a:pt x="7739" y="9762"/>
                  </a:lnTo>
                  <a:lnTo>
                    <a:pt x="4729" y="7700"/>
                  </a:lnTo>
                  <a:lnTo>
                    <a:pt x="4194" y="6032"/>
                  </a:lnTo>
                  <a:cubicBezTo>
                    <a:pt x="4027" y="4949"/>
                    <a:pt x="3224" y="281"/>
                    <a:pt x="2633" y="0"/>
                  </a:cubicBezTo>
                  <a:lnTo>
                    <a:pt x="649" y="4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6391920-76DD-4B36-83EA-5ECE2A413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8443" y="5364284"/>
              <a:ext cx="720287" cy="672696"/>
            </a:xfrm>
            <a:custGeom>
              <a:avLst/>
              <a:gdLst>
                <a:gd name="connsiteX0" fmla="*/ 720287 w 720287"/>
                <a:gd name="connsiteY0" fmla="*/ 0 h 672696"/>
                <a:gd name="connsiteX1" fmla="*/ 720287 w 720287"/>
                <a:gd name="connsiteY1" fmla="*/ 111185 h 672696"/>
                <a:gd name="connsiteX2" fmla="*/ 709692 w 720287"/>
                <a:gd name="connsiteY2" fmla="*/ 158340 h 672696"/>
                <a:gd name="connsiteX3" fmla="*/ 487322 w 720287"/>
                <a:gd name="connsiteY3" fmla="*/ 267530 h 672696"/>
                <a:gd name="connsiteX4" fmla="*/ 624529 w 720287"/>
                <a:gd name="connsiteY4" fmla="*/ 435994 h 672696"/>
                <a:gd name="connsiteX5" fmla="*/ 720287 w 720287"/>
                <a:gd name="connsiteY5" fmla="*/ 483349 h 672696"/>
                <a:gd name="connsiteX6" fmla="*/ 720287 w 720287"/>
                <a:gd name="connsiteY6" fmla="*/ 672696 h 672696"/>
                <a:gd name="connsiteX7" fmla="*/ 709692 w 720287"/>
                <a:gd name="connsiteY7" fmla="*/ 671531 h 672696"/>
                <a:gd name="connsiteX8" fmla="*/ 49678 w 720287"/>
                <a:gd name="connsiteY8" fmla="*/ 267530 h 672696"/>
                <a:gd name="connsiteX9" fmla="*/ 0 w 720287"/>
                <a:gd name="connsiteY9" fmla="*/ 267530 h 67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287" h="672696">
                  <a:moveTo>
                    <a:pt x="720287" y="0"/>
                  </a:moveTo>
                  <a:lnTo>
                    <a:pt x="720287" y="111185"/>
                  </a:lnTo>
                  <a:lnTo>
                    <a:pt x="709692" y="158340"/>
                  </a:lnTo>
                  <a:lnTo>
                    <a:pt x="487322" y="267530"/>
                  </a:lnTo>
                  <a:lnTo>
                    <a:pt x="624529" y="435994"/>
                  </a:lnTo>
                  <a:lnTo>
                    <a:pt x="720287" y="483349"/>
                  </a:lnTo>
                  <a:lnTo>
                    <a:pt x="720287" y="672696"/>
                  </a:lnTo>
                  <a:lnTo>
                    <a:pt x="709692" y="671531"/>
                  </a:lnTo>
                  <a:lnTo>
                    <a:pt x="49678" y="267530"/>
                  </a:lnTo>
                  <a:lnTo>
                    <a:pt x="0" y="267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C82B390-565B-409F-94D9-54DDA2CDF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4954511"/>
              <a:ext cx="2450613" cy="1901458"/>
            </a:xfrm>
            <a:custGeom>
              <a:avLst/>
              <a:gdLst>
                <a:gd name="T0" fmla="*/ 257 w 738"/>
                <a:gd name="T1" fmla="*/ 206 h 678"/>
                <a:gd name="T2" fmla="*/ 224 w 738"/>
                <a:gd name="T3" fmla="*/ 322 h 678"/>
                <a:gd name="T4" fmla="*/ 257 w 738"/>
                <a:gd name="T5" fmla="*/ 422 h 678"/>
                <a:gd name="T6" fmla="*/ 161 w 738"/>
                <a:gd name="T7" fmla="*/ 546 h 678"/>
                <a:gd name="T8" fmla="*/ 292 w 738"/>
                <a:gd name="T9" fmla="*/ 518 h 678"/>
                <a:gd name="T10" fmla="*/ 387 w 738"/>
                <a:gd name="T11" fmla="*/ 364 h 678"/>
                <a:gd name="T12" fmla="*/ 394 w 738"/>
                <a:gd name="T13" fmla="*/ 266 h 678"/>
                <a:gd name="T14" fmla="*/ 552 w 738"/>
                <a:gd name="T15" fmla="*/ 112 h 678"/>
                <a:gd name="T16" fmla="*/ 704 w 738"/>
                <a:gd name="T17" fmla="*/ 0 h 678"/>
                <a:gd name="T18" fmla="*/ 738 w 738"/>
                <a:gd name="T19" fmla="*/ 33 h 678"/>
                <a:gd name="T20" fmla="*/ 693 w 738"/>
                <a:gd name="T21" fmla="*/ 42 h 678"/>
                <a:gd name="T22" fmla="*/ 586 w 738"/>
                <a:gd name="T23" fmla="*/ 166 h 678"/>
                <a:gd name="T24" fmla="*/ 542 w 738"/>
                <a:gd name="T25" fmla="*/ 210 h 678"/>
                <a:gd name="T26" fmla="*/ 542 w 738"/>
                <a:gd name="T27" fmla="*/ 239 h 678"/>
                <a:gd name="T28" fmla="*/ 479 w 738"/>
                <a:gd name="T29" fmla="*/ 299 h 678"/>
                <a:gd name="T30" fmla="*/ 542 w 738"/>
                <a:gd name="T31" fmla="*/ 318 h 678"/>
                <a:gd name="T32" fmla="*/ 445 w 738"/>
                <a:gd name="T33" fmla="*/ 383 h 678"/>
                <a:gd name="T34" fmla="*/ 431 w 738"/>
                <a:gd name="T35" fmla="*/ 454 h 678"/>
                <a:gd name="T36" fmla="*/ 395 w 738"/>
                <a:gd name="T37" fmla="*/ 470 h 678"/>
                <a:gd name="T38" fmla="*/ 328 w 738"/>
                <a:gd name="T39" fmla="*/ 546 h 678"/>
                <a:gd name="T40" fmla="*/ 308 w 738"/>
                <a:gd name="T41" fmla="*/ 678 h 678"/>
                <a:gd name="T42" fmla="*/ 276 w 738"/>
                <a:gd name="T43" fmla="*/ 618 h 678"/>
                <a:gd name="T44" fmla="*/ 200 w 738"/>
                <a:gd name="T45" fmla="*/ 610 h 678"/>
                <a:gd name="T46" fmla="*/ 161 w 738"/>
                <a:gd name="T47" fmla="*/ 578 h 678"/>
                <a:gd name="T48" fmla="*/ 109 w 738"/>
                <a:gd name="T49" fmla="*/ 626 h 678"/>
                <a:gd name="T50" fmla="*/ 49 w 738"/>
                <a:gd name="T51" fmla="*/ 645 h 678"/>
                <a:gd name="T52" fmla="*/ 7 w 738"/>
                <a:gd name="T53" fmla="*/ 645 h 678"/>
                <a:gd name="T54" fmla="*/ 57 w 738"/>
                <a:gd name="T55" fmla="*/ 610 h 678"/>
                <a:gd name="T56" fmla="*/ 77 w 738"/>
                <a:gd name="T57" fmla="*/ 574 h 678"/>
                <a:gd name="T58" fmla="*/ 97 w 738"/>
                <a:gd name="T59" fmla="*/ 558 h 678"/>
                <a:gd name="T60" fmla="*/ 41 w 738"/>
                <a:gd name="T61" fmla="*/ 578 h 678"/>
                <a:gd name="T62" fmla="*/ 0 w 738"/>
                <a:gd name="T63" fmla="*/ 622 h 678"/>
                <a:gd name="T64" fmla="*/ 0 w 738"/>
                <a:gd name="T65" fmla="*/ 377 h 678"/>
                <a:gd name="connsiteX0" fmla="*/ 3482 w 10000"/>
                <a:gd name="connsiteY0" fmla="*/ 3038 h 10000"/>
                <a:gd name="connsiteX1" fmla="*/ 3035 w 10000"/>
                <a:gd name="connsiteY1" fmla="*/ 4749 h 10000"/>
                <a:gd name="connsiteX2" fmla="*/ 2182 w 10000"/>
                <a:gd name="connsiteY2" fmla="*/ 8053 h 10000"/>
                <a:gd name="connsiteX3" fmla="*/ 3957 w 10000"/>
                <a:gd name="connsiteY3" fmla="*/ 7640 h 10000"/>
                <a:gd name="connsiteX4" fmla="*/ 5244 w 10000"/>
                <a:gd name="connsiteY4" fmla="*/ 5369 h 10000"/>
                <a:gd name="connsiteX5" fmla="*/ 5339 w 10000"/>
                <a:gd name="connsiteY5" fmla="*/ 3923 h 10000"/>
                <a:gd name="connsiteX6" fmla="*/ 7480 w 10000"/>
                <a:gd name="connsiteY6" fmla="*/ 1652 h 10000"/>
                <a:gd name="connsiteX7" fmla="*/ 9539 w 10000"/>
                <a:gd name="connsiteY7" fmla="*/ 0 h 10000"/>
                <a:gd name="connsiteX8" fmla="*/ 10000 w 10000"/>
                <a:gd name="connsiteY8" fmla="*/ 487 h 10000"/>
                <a:gd name="connsiteX9" fmla="*/ 9390 w 10000"/>
                <a:gd name="connsiteY9" fmla="*/ 619 h 10000"/>
                <a:gd name="connsiteX10" fmla="*/ 7940 w 10000"/>
                <a:gd name="connsiteY10" fmla="*/ 2448 h 10000"/>
                <a:gd name="connsiteX11" fmla="*/ 7344 w 10000"/>
                <a:gd name="connsiteY11" fmla="*/ 3097 h 10000"/>
                <a:gd name="connsiteX12" fmla="*/ 7344 w 10000"/>
                <a:gd name="connsiteY12" fmla="*/ 3525 h 10000"/>
                <a:gd name="connsiteX13" fmla="*/ 6491 w 10000"/>
                <a:gd name="connsiteY13" fmla="*/ 4410 h 10000"/>
                <a:gd name="connsiteX14" fmla="*/ 7344 w 10000"/>
                <a:gd name="connsiteY14" fmla="*/ 4690 h 10000"/>
                <a:gd name="connsiteX15" fmla="*/ 6030 w 10000"/>
                <a:gd name="connsiteY15" fmla="*/ 5649 h 10000"/>
                <a:gd name="connsiteX16" fmla="*/ 5840 w 10000"/>
                <a:gd name="connsiteY16" fmla="*/ 6696 h 10000"/>
                <a:gd name="connsiteX17" fmla="*/ 5352 w 10000"/>
                <a:gd name="connsiteY17" fmla="*/ 6932 h 10000"/>
                <a:gd name="connsiteX18" fmla="*/ 4444 w 10000"/>
                <a:gd name="connsiteY18" fmla="*/ 8053 h 10000"/>
                <a:gd name="connsiteX19" fmla="*/ 4173 w 10000"/>
                <a:gd name="connsiteY19" fmla="*/ 10000 h 10000"/>
                <a:gd name="connsiteX20" fmla="*/ 3740 w 10000"/>
                <a:gd name="connsiteY20" fmla="*/ 9115 h 10000"/>
                <a:gd name="connsiteX21" fmla="*/ 2710 w 10000"/>
                <a:gd name="connsiteY21" fmla="*/ 8997 h 10000"/>
                <a:gd name="connsiteX22" fmla="*/ 2182 w 10000"/>
                <a:gd name="connsiteY22" fmla="*/ 8525 h 10000"/>
                <a:gd name="connsiteX23" fmla="*/ 1477 w 10000"/>
                <a:gd name="connsiteY23" fmla="*/ 9233 h 10000"/>
                <a:gd name="connsiteX24" fmla="*/ 664 w 10000"/>
                <a:gd name="connsiteY24" fmla="*/ 9513 h 10000"/>
                <a:gd name="connsiteX25" fmla="*/ 95 w 10000"/>
                <a:gd name="connsiteY25" fmla="*/ 9513 h 10000"/>
                <a:gd name="connsiteX26" fmla="*/ 772 w 10000"/>
                <a:gd name="connsiteY26" fmla="*/ 8997 h 10000"/>
                <a:gd name="connsiteX27" fmla="*/ 1043 w 10000"/>
                <a:gd name="connsiteY27" fmla="*/ 8466 h 10000"/>
                <a:gd name="connsiteX28" fmla="*/ 1314 w 10000"/>
                <a:gd name="connsiteY28" fmla="*/ 8230 h 10000"/>
                <a:gd name="connsiteX29" fmla="*/ 556 w 10000"/>
                <a:gd name="connsiteY29" fmla="*/ 8525 h 10000"/>
                <a:gd name="connsiteX30" fmla="*/ 0 w 10000"/>
                <a:gd name="connsiteY30" fmla="*/ 9174 h 10000"/>
                <a:gd name="connsiteX31" fmla="*/ 0 w 10000"/>
                <a:gd name="connsiteY31" fmla="*/ 5560 h 10000"/>
                <a:gd name="connsiteX0" fmla="*/ 3035 w 10000"/>
                <a:gd name="connsiteY0" fmla="*/ 4749 h 10000"/>
                <a:gd name="connsiteX1" fmla="*/ 2182 w 10000"/>
                <a:gd name="connsiteY1" fmla="*/ 8053 h 10000"/>
                <a:gd name="connsiteX2" fmla="*/ 3957 w 10000"/>
                <a:gd name="connsiteY2" fmla="*/ 7640 h 10000"/>
                <a:gd name="connsiteX3" fmla="*/ 5244 w 10000"/>
                <a:gd name="connsiteY3" fmla="*/ 5369 h 10000"/>
                <a:gd name="connsiteX4" fmla="*/ 5339 w 10000"/>
                <a:gd name="connsiteY4" fmla="*/ 3923 h 10000"/>
                <a:gd name="connsiteX5" fmla="*/ 7480 w 10000"/>
                <a:gd name="connsiteY5" fmla="*/ 1652 h 10000"/>
                <a:gd name="connsiteX6" fmla="*/ 9539 w 10000"/>
                <a:gd name="connsiteY6" fmla="*/ 0 h 10000"/>
                <a:gd name="connsiteX7" fmla="*/ 10000 w 10000"/>
                <a:gd name="connsiteY7" fmla="*/ 487 h 10000"/>
                <a:gd name="connsiteX8" fmla="*/ 9390 w 10000"/>
                <a:gd name="connsiteY8" fmla="*/ 619 h 10000"/>
                <a:gd name="connsiteX9" fmla="*/ 7940 w 10000"/>
                <a:gd name="connsiteY9" fmla="*/ 2448 h 10000"/>
                <a:gd name="connsiteX10" fmla="*/ 7344 w 10000"/>
                <a:gd name="connsiteY10" fmla="*/ 3097 h 10000"/>
                <a:gd name="connsiteX11" fmla="*/ 7344 w 10000"/>
                <a:gd name="connsiteY11" fmla="*/ 3525 h 10000"/>
                <a:gd name="connsiteX12" fmla="*/ 6491 w 10000"/>
                <a:gd name="connsiteY12" fmla="*/ 4410 h 10000"/>
                <a:gd name="connsiteX13" fmla="*/ 7344 w 10000"/>
                <a:gd name="connsiteY13" fmla="*/ 4690 h 10000"/>
                <a:gd name="connsiteX14" fmla="*/ 6030 w 10000"/>
                <a:gd name="connsiteY14" fmla="*/ 5649 h 10000"/>
                <a:gd name="connsiteX15" fmla="*/ 5840 w 10000"/>
                <a:gd name="connsiteY15" fmla="*/ 6696 h 10000"/>
                <a:gd name="connsiteX16" fmla="*/ 5352 w 10000"/>
                <a:gd name="connsiteY16" fmla="*/ 6932 h 10000"/>
                <a:gd name="connsiteX17" fmla="*/ 4444 w 10000"/>
                <a:gd name="connsiteY17" fmla="*/ 8053 h 10000"/>
                <a:gd name="connsiteX18" fmla="*/ 4173 w 10000"/>
                <a:gd name="connsiteY18" fmla="*/ 10000 h 10000"/>
                <a:gd name="connsiteX19" fmla="*/ 3740 w 10000"/>
                <a:gd name="connsiteY19" fmla="*/ 9115 h 10000"/>
                <a:gd name="connsiteX20" fmla="*/ 2710 w 10000"/>
                <a:gd name="connsiteY20" fmla="*/ 8997 h 10000"/>
                <a:gd name="connsiteX21" fmla="*/ 2182 w 10000"/>
                <a:gd name="connsiteY21" fmla="*/ 8525 h 10000"/>
                <a:gd name="connsiteX22" fmla="*/ 1477 w 10000"/>
                <a:gd name="connsiteY22" fmla="*/ 9233 h 10000"/>
                <a:gd name="connsiteX23" fmla="*/ 664 w 10000"/>
                <a:gd name="connsiteY23" fmla="*/ 9513 h 10000"/>
                <a:gd name="connsiteX24" fmla="*/ 95 w 10000"/>
                <a:gd name="connsiteY24" fmla="*/ 9513 h 10000"/>
                <a:gd name="connsiteX25" fmla="*/ 772 w 10000"/>
                <a:gd name="connsiteY25" fmla="*/ 8997 h 10000"/>
                <a:gd name="connsiteX26" fmla="*/ 1043 w 10000"/>
                <a:gd name="connsiteY26" fmla="*/ 8466 h 10000"/>
                <a:gd name="connsiteX27" fmla="*/ 1314 w 10000"/>
                <a:gd name="connsiteY27" fmla="*/ 8230 h 10000"/>
                <a:gd name="connsiteX28" fmla="*/ 556 w 10000"/>
                <a:gd name="connsiteY28" fmla="*/ 8525 h 10000"/>
                <a:gd name="connsiteX29" fmla="*/ 0 w 10000"/>
                <a:gd name="connsiteY29" fmla="*/ 9174 h 10000"/>
                <a:gd name="connsiteX30" fmla="*/ 0 w 10000"/>
                <a:gd name="connsiteY30" fmla="*/ 5560 h 10000"/>
                <a:gd name="connsiteX0" fmla="*/ 2182 w 10000"/>
                <a:gd name="connsiteY0" fmla="*/ 8053 h 10000"/>
                <a:gd name="connsiteX1" fmla="*/ 3957 w 10000"/>
                <a:gd name="connsiteY1" fmla="*/ 7640 h 10000"/>
                <a:gd name="connsiteX2" fmla="*/ 5244 w 10000"/>
                <a:gd name="connsiteY2" fmla="*/ 5369 h 10000"/>
                <a:gd name="connsiteX3" fmla="*/ 5339 w 10000"/>
                <a:gd name="connsiteY3" fmla="*/ 3923 h 10000"/>
                <a:gd name="connsiteX4" fmla="*/ 7480 w 10000"/>
                <a:gd name="connsiteY4" fmla="*/ 1652 h 10000"/>
                <a:gd name="connsiteX5" fmla="*/ 9539 w 10000"/>
                <a:gd name="connsiteY5" fmla="*/ 0 h 10000"/>
                <a:gd name="connsiteX6" fmla="*/ 10000 w 10000"/>
                <a:gd name="connsiteY6" fmla="*/ 487 h 10000"/>
                <a:gd name="connsiteX7" fmla="*/ 9390 w 10000"/>
                <a:gd name="connsiteY7" fmla="*/ 619 h 10000"/>
                <a:gd name="connsiteX8" fmla="*/ 7940 w 10000"/>
                <a:gd name="connsiteY8" fmla="*/ 2448 h 10000"/>
                <a:gd name="connsiteX9" fmla="*/ 7344 w 10000"/>
                <a:gd name="connsiteY9" fmla="*/ 3097 h 10000"/>
                <a:gd name="connsiteX10" fmla="*/ 7344 w 10000"/>
                <a:gd name="connsiteY10" fmla="*/ 3525 h 10000"/>
                <a:gd name="connsiteX11" fmla="*/ 6491 w 10000"/>
                <a:gd name="connsiteY11" fmla="*/ 4410 h 10000"/>
                <a:gd name="connsiteX12" fmla="*/ 7344 w 10000"/>
                <a:gd name="connsiteY12" fmla="*/ 4690 h 10000"/>
                <a:gd name="connsiteX13" fmla="*/ 6030 w 10000"/>
                <a:gd name="connsiteY13" fmla="*/ 5649 h 10000"/>
                <a:gd name="connsiteX14" fmla="*/ 5840 w 10000"/>
                <a:gd name="connsiteY14" fmla="*/ 6696 h 10000"/>
                <a:gd name="connsiteX15" fmla="*/ 5352 w 10000"/>
                <a:gd name="connsiteY15" fmla="*/ 6932 h 10000"/>
                <a:gd name="connsiteX16" fmla="*/ 4444 w 10000"/>
                <a:gd name="connsiteY16" fmla="*/ 8053 h 10000"/>
                <a:gd name="connsiteX17" fmla="*/ 4173 w 10000"/>
                <a:gd name="connsiteY17" fmla="*/ 10000 h 10000"/>
                <a:gd name="connsiteX18" fmla="*/ 3740 w 10000"/>
                <a:gd name="connsiteY18" fmla="*/ 9115 h 10000"/>
                <a:gd name="connsiteX19" fmla="*/ 2710 w 10000"/>
                <a:gd name="connsiteY19" fmla="*/ 8997 h 10000"/>
                <a:gd name="connsiteX20" fmla="*/ 2182 w 10000"/>
                <a:gd name="connsiteY20" fmla="*/ 8525 h 10000"/>
                <a:gd name="connsiteX21" fmla="*/ 1477 w 10000"/>
                <a:gd name="connsiteY21" fmla="*/ 9233 h 10000"/>
                <a:gd name="connsiteX22" fmla="*/ 664 w 10000"/>
                <a:gd name="connsiteY22" fmla="*/ 9513 h 10000"/>
                <a:gd name="connsiteX23" fmla="*/ 95 w 10000"/>
                <a:gd name="connsiteY23" fmla="*/ 9513 h 10000"/>
                <a:gd name="connsiteX24" fmla="*/ 772 w 10000"/>
                <a:gd name="connsiteY24" fmla="*/ 8997 h 10000"/>
                <a:gd name="connsiteX25" fmla="*/ 1043 w 10000"/>
                <a:gd name="connsiteY25" fmla="*/ 8466 h 10000"/>
                <a:gd name="connsiteX26" fmla="*/ 1314 w 10000"/>
                <a:gd name="connsiteY26" fmla="*/ 8230 h 10000"/>
                <a:gd name="connsiteX27" fmla="*/ 556 w 10000"/>
                <a:gd name="connsiteY27" fmla="*/ 8525 h 10000"/>
                <a:gd name="connsiteX28" fmla="*/ 0 w 10000"/>
                <a:gd name="connsiteY28" fmla="*/ 9174 h 10000"/>
                <a:gd name="connsiteX29" fmla="*/ 0 w 10000"/>
                <a:gd name="connsiteY29" fmla="*/ 5560 h 10000"/>
                <a:gd name="connsiteX0" fmla="*/ 2182 w 10000"/>
                <a:gd name="connsiteY0" fmla="*/ 8053 h 10000"/>
                <a:gd name="connsiteX1" fmla="*/ 3957 w 10000"/>
                <a:gd name="connsiteY1" fmla="*/ 7640 h 10000"/>
                <a:gd name="connsiteX2" fmla="*/ 5244 w 10000"/>
                <a:gd name="connsiteY2" fmla="*/ 5369 h 10000"/>
                <a:gd name="connsiteX3" fmla="*/ 5339 w 10000"/>
                <a:gd name="connsiteY3" fmla="*/ 3923 h 10000"/>
                <a:gd name="connsiteX4" fmla="*/ 7480 w 10000"/>
                <a:gd name="connsiteY4" fmla="*/ 1652 h 10000"/>
                <a:gd name="connsiteX5" fmla="*/ 9539 w 10000"/>
                <a:gd name="connsiteY5" fmla="*/ 0 h 10000"/>
                <a:gd name="connsiteX6" fmla="*/ 10000 w 10000"/>
                <a:gd name="connsiteY6" fmla="*/ 487 h 10000"/>
                <a:gd name="connsiteX7" fmla="*/ 9390 w 10000"/>
                <a:gd name="connsiteY7" fmla="*/ 619 h 10000"/>
                <a:gd name="connsiteX8" fmla="*/ 7940 w 10000"/>
                <a:gd name="connsiteY8" fmla="*/ 2448 h 10000"/>
                <a:gd name="connsiteX9" fmla="*/ 7344 w 10000"/>
                <a:gd name="connsiteY9" fmla="*/ 3097 h 10000"/>
                <a:gd name="connsiteX10" fmla="*/ 7344 w 10000"/>
                <a:gd name="connsiteY10" fmla="*/ 3525 h 10000"/>
                <a:gd name="connsiteX11" fmla="*/ 6491 w 10000"/>
                <a:gd name="connsiteY11" fmla="*/ 4410 h 10000"/>
                <a:gd name="connsiteX12" fmla="*/ 7344 w 10000"/>
                <a:gd name="connsiteY12" fmla="*/ 4690 h 10000"/>
                <a:gd name="connsiteX13" fmla="*/ 6030 w 10000"/>
                <a:gd name="connsiteY13" fmla="*/ 5649 h 10000"/>
                <a:gd name="connsiteX14" fmla="*/ 5840 w 10000"/>
                <a:gd name="connsiteY14" fmla="*/ 6696 h 10000"/>
                <a:gd name="connsiteX15" fmla="*/ 5352 w 10000"/>
                <a:gd name="connsiteY15" fmla="*/ 6932 h 10000"/>
                <a:gd name="connsiteX16" fmla="*/ 4444 w 10000"/>
                <a:gd name="connsiteY16" fmla="*/ 8053 h 10000"/>
                <a:gd name="connsiteX17" fmla="*/ 4173 w 10000"/>
                <a:gd name="connsiteY17" fmla="*/ 10000 h 10000"/>
                <a:gd name="connsiteX18" fmla="*/ 3740 w 10000"/>
                <a:gd name="connsiteY18" fmla="*/ 9115 h 10000"/>
                <a:gd name="connsiteX19" fmla="*/ 2710 w 10000"/>
                <a:gd name="connsiteY19" fmla="*/ 8997 h 10000"/>
                <a:gd name="connsiteX20" fmla="*/ 2182 w 10000"/>
                <a:gd name="connsiteY20" fmla="*/ 8525 h 10000"/>
                <a:gd name="connsiteX21" fmla="*/ 1477 w 10000"/>
                <a:gd name="connsiteY21" fmla="*/ 9233 h 10000"/>
                <a:gd name="connsiteX22" fmla="*/ 664 w 10000"/>
                <a:gd name="connsiteY22" fmla="*/ 9513 h 10000"/>
                <a:gd name="connsiteX23" fmla="*/ 95 w 10000"/>
                <a:gd name="connsiteY23" fmla="*/ 9513 h 10000"/>
                <a:gd name="connsiteX24" fmla="*/ 772 w 10000"/>
                <a:gd name="connsiteY24" fmla="*/ 8997 h 10000"/>
                <a:gd name="connsiteX25" fmla="*/ 1043 w 10000"/>
                <a:gd name="connsiteY25" fmla="*/ 8466 h 10000"/>
                <a:gd name="connsiteX26" fmla="*/ 1314 w 10000"/>
                <a:gd name="connsiteY26" fmla="*/ 8230 h 10000"/>
                <a:gd name="connsiteX27" fmla="*/ 556 w 10000"/>
                <a:gd name="connsiteY27" fmla="*/ 8525 h 10000"/>
                <a:gd name="connsiteX28" fmla="*/ 0 w 10000"/>
                <a:gd name="connsiteY28" fmla="*/ 9174 h 10000"/>
                <a:gd name="connsiteX0" fmla="*/ 2182 w 10000"/>
                <a:gd name="connsiteY0" fmla="*/ 8053 h 10000"/>
                <a:gd name="connsiteX1" fmla="*/ 3957 w 10000"/>
                <a:gd name="connsiteY1" fmla="*/ 7640 h 10000"/>
                <a:gd name="connsiteX2" fmla="*/ 5244 w 10000"/>
                <a:gd name="connsiteY2" fmla="*/ 5369 h 10000"/>
                <a:gd name="connsiteX3" fmla="*/ 5339 w 10000"/>
                <a:gd name="connsiteY3" fmla="*/ 3923 h 10000"/>
                <a:gd name="connsiteX4" fmla="*/ 7480 w 10000"/>
                <a:gd name="connsiteY4" fmla="*/ 1652 h 10000"/>
                <a:gd name="connsiteX5" fmla="*/ 9539 w 10000"/>
                <a:gd name="connsiteY5" fmla="*/ 0 h 10000"/>
                <a:gd name="connsiteX6" fmla="*/ 10000 w 10000"/>
                <a:gd name="connsiteY6" fmla="*/ 487 h 10000"/>
                <a:gd name="connsiteX7" fmla="*/ 9390 w 10000"/>
                <a:gd name="connsiteY7" fmla="*/ 619 h 10000"/>
                <a:gd name="connsiteX8" fmla="*/ 7940 w 10000"/>
                <a:gd name="connsiteY8" fmla="*/ 2448 h 10000"/>
                <a:gd name="connsiteX9" fmla="*/ 7344 w 10000"/>
                <a:gd name="connsiteY9" fmla="*/ 3097 h 10000"/>
                <a:gd name="connsiteX10" fmla="*/ 7344 w 10000"/>
                <a:gd name="connsiteY10" fmla="*/ 3525 h 10000"/>
                <a:gd name="connsiteX11" fmla="*/ 6491 w 10000"/>
                <a:gd name="connsiteY11" fmla="*/ 4410 h 10000"/>
                <a:gd name="connsiteX12" fmla="*/ 7344 w 10000"/>
                <a:gd name="connsiteY12" fmla="*/ 4690 h 10000"/>
                <a:gd name="connsiteX13" fmla="*/ 6030 w 10000"/>
                <a:gd name="connsiteY13" fmla="*/ 5649 h 10000"/>
                <a:gd name="connsiteX14" fmla="*/ 5840 w 10000"/>
                <a:gd name="connsiteY14" fmla="*/ 6696 h 10000"/>
                <a:gd name="connsiteX15" fmla="*/ 5352 w 10000"/>
                <a:gd name="connsiteY15" fmla="*/ 6932 h 10000"/>
                <a:gd name="connsiteX16" fmla="*/ 4444 w 10000"/>
                <a:gd name="connsiteY16" fmla="*/ 8053 h 10000"/>
                <a:gd name="connsiteX17" fmla="*/ 4173 w 10000"/>
                <a:gd name="connsiteY17" fmla="*/ 10000 h 10000"/>
                <a:gd name="connsiteX18" fmla="*/ 3740 w 10000"/>
                <a:gd name="connsiteY18" fmla="*/ 9115 h 10000"/>
                <a:gd name="connsiteX19" fmla="*/ 2710 w 10000"/>
                <a:gd name="connsiteY19" fmla="*/ 8997 h 10000"/>
                <a:gd name="connsiteX20" fmla="*/ 2182 w 10000"/>
                <a:gd name="connsiteY20" fmla="*/ 8525 h 10000"/>
                <a:gd name="connsiteX21" fmla="*/ 1477 w 10000"/>
                <a:gd name="connsiteY21" fmla="*/ 9233 h 10000"/>
                <a:gd name="connsiteX22" fmla="*/ 664 w 10000"/>
                <a:gd name="connsiteY22" fmla="*/ 9513 h 10000"/>
                <a:gd name="connsiteX23" fmla="*/ 95 w 10000"/>
                <a:gd name="connsiteY23" fmla="*/ 9513 h 10000"/>
                <a:gd name="connsiteX24" fmla="*/ 772 w 10000"/>
                <a:gd name="connsiteY24" fmla="*/ 8997 h 10000"/>
                <a:gd name="connsiteX25" fmla="*/ 1043 w 10000"/>
                <a:gd name="connsiteY25" fmla="*/ 8466 h 10000"/>
                <a:gd name="connsiteX26" fmla="*/ 556 w 10000"/>
                <a:gd name="connsiteY26" fmla="*/ 8525 h 10000"/>
                <a:gd name="connsiteX27" fmla="*/ 0 w 10000"/>
                <a:gd name="connsiteY27" fmla="*/ 9174 h 10000"/>
                <a:gd name="connsiteX0" fmla="*/ 3957 w 10000"/>
                <a:gd name="connsiteY0" fmla="*/ 7640 h 10000"/>
                <a:gd name="connsiteX1" fmla="*/ 5244 w 10000"/>
                <a:gd name="connsiteY1" fmla="*/ 5369 h 10000"/>
                <a:gd name="connsiteX2" fmla="*/ 5339 w 10000"/>
                <a:gd name="connsiteY2" fmla="*/ 3923 h 10000"/>
                <a:gd name="connsiteX3" fmla="*/ 7480 w 10000"/>
                <a:gd name="connsiteY3" fmla="*/ 1652 h 10000"/>
                <a:gd name="connsiteX4" fmla="*/ 9539 w 10000"/>
                <a:gd name="connsiteY4" fmla="*/ 0 h 10000"/>
                <a:gd name="connsiteX5" fmla="*/ 10000 w 10000"/>
                <a:gd name="connsiteY5" fmla="*/ 487 h 10000"/>
                <a:gd name="connsiteX6" fmla="*/ 9390 w 10000"/>
                <a:gd name="connsiteY6" fmla="*/ 619 h 10000"/>
                <a:gd name="connsiteX7" fmla="*/ 7940 w 10000"/>
                <a:gd name="connsiteY7" fmla="*/ 2448 h 10000"/>
                <a:gd name="connsiteX8" fmla="*/ 7344 w 10000"/>
                <a:gd name="connsiteY8" fmla="*/ 3097 h 10000"/>
                <a:gd name="connsiteX9" fmla="*/ 7344 w 10000"/>
                <a:gd name="connsiteY9" fmla="*/ 3525 h 10000"/>
                <a:gd name="connsiteX10" fmla="*/ 6491 w 10000"/>
                <a:gd name="connsiteY10" fmla="*/ 4410 h 10000"/>
                <a:gd name="connsiteX11" fmla="*/ 7344 w 10000"/>
                <a:gd name="connsiteY11" fmla="*/ 4690 h 10000"/>
                <a:gd name="connsiteX12" fmla="*/ 6030 w 10000"/>
                <a:gd name="connsiteY12" fmla="*/ 5649 h 10000"/>
                <a:gd name="connsiteX13" fmla="*/ 5840 w 10000"/>
                <a:gd name="connsiteY13" fmla="*/ 6696 h 10000"/>
                <a:gd name="connsiteX14" fmla="*/ 5352 w 10000"/>
                <a:gd name="connsiteY14" fmla="*/ 6932 h 10000"/>
                <a:gd name="connsiteX15" fmla="*/ 4444 w 10000"/>
                <a:gd name="connsiteY15" fmla="*/ 8053 h 10000"/>
                <a:gd name="connsiteX16" fmla="*/ 4173 w 10000"/>
                <a:gd name="connsiteY16" fmla="*/ 10000 h 10000"/>
                <a:gd name="connsiteX17" fmla="*/ 3740 w 10000"/>
                <a:gd name="connsiteY17" fmla="*/ 9115 h 10000"/>
                <a:gd name="connsiteX18" fmla="*/ 2710 w 10000"/>
                <a:gd name="connsiteY18" fmla="*/ 8997 h 10000"/>
                <a:gd name="connsiteX19" fmla="*/ 2182 w 10000"/>
                <a:gd name="connsiteY19" fmla="*/ 8525 h 10000"/>
                <a:gd name="connsiteX20" fmla="*/ 1477 w 10000"/>
                <a:gd name="connsiteY20" fmla="*/ 9233 h 10000"/>
                <a:gd name="connsiteX21" fmla="*/ 664 w 10000"/>
                <a:gd name="connsiteY21" fmla="*/ 9513 h 10000"/>
                <a:gd name="connsiteX22" fmla="*/ 95 w 10000"/>
                <a:gd name="connsiteY22" fmla="*/ 9513 h 10000"/>
                <a:gd name="connsiteX23" fmla="*/ 772 w 10000"/>
                <a:gd name="connsiteY23" fmla="*/ 8997 h 10000"/>
                <a:gd name="connsiteX24" fmla="*/ 1043 w 10000"/>
                <a:gd name="connsiteY24" fmla="*/ 8466 h 10000"/>
                <a:gd name="connsiteX25" fmla="*/ 556 w 10000"/>
                <a:gd name="connsiteY25" fmla="*/ 8525 h 10000"/>
                <a:gd name="connsiteX26" fmla="*/ 0 w 10000"/>
                <a:gd name="connsiteY26" fmla="*/ 9174 h 10000"/>
                <a:gd name="connsiteX0" fmla="*/ 3957 w 10000"/>
                <a:gd name="connsiteY0" fmla="*/ 7640 h 10000"/>
                <a:gd name="connsiteX1" fmla="*/ 5244 w 10000"/>
                <a:gd name="connsiteY1" fmla="*/ 5369 h 10000"/>
                <a:gd name="connsiteX2" fmla="*/ 5339 w 10000"/>
                <a:gd name="connsiteY2" fmla="*/ 3923 h 10000"/>
                <a:gd name="connsiteX3" fmla="*/ 7480 w 10000"/>
                <a:gd name="connsiteY3" fmla="*/ 1652 h 10000"/>
                <a:gd name="connsiteX4" fmla="*/ 9539 w 10000"/>
                <a:gd name="connsiteY4" fmla="*/ 0 h 10000"/>
                <a:gd name="connsiteX5" fmla="*/ 10000 w 10000"/>
                <a:gd name="connsiteY5" fmla="*/ 487 h 10000"/>
                <a:gd name="connsiteX6" fmla="*/ 9390 w 10000"/>
                <a:gd name="connsiteY6" fmla="*/ 619 h 10000"/>
                <a:gd name="connsiteX7" fmla="*/ 7940 w 10000"/>
                <a:gd name="connsiteY7" fmla="*/ 2448 h 10000"/>
                <a:gd name="connsiteX8" fmla="*/ 7344 w 10000"/>
                <a:gd name="connsiteY8" fmla="*/ 3097 h 10000"/>
                <a:gd name="connsiteX9" fmla="*/ 7344 w 10000"/>
                <a:gd name="connsiteY9" fmla="*/ 3525 h 10000"/>
                <a:gd name="connsiteX10" fmla="*/ 6491 w 10000"/>
                <a:gd name="connsiteY10" fmla="*/ 4410 h 10000"/>
                <a:gd name="connsiteX11" fmla="*/ 7344 w 10000"/>
                <a:gd name="connsiteY11" fmla="*/ 4690 h 10000"/>
                <a:gd name="connsiteX12" fmla="*/ 6030 w 10000"/>
                <a:gd name="connsiteY12" fmla="*/ 5649 h 10000"/>
                <a:gd name="connsiteX13" fmla="*/ 5840 w 10000"/>
                <a:gd name="connsiteY13" fmla="*/ 6696 h 10000"/>
                <a:gd name="connsiteX14" fmla="*/ 5352 w 10000"/>
                <a:gd name="connsiteY14" fmla="*/ 6932 h 10000"/>
                <a:gd name="connsiteX15" fmla="*/ 4444 w 10000"/>
                <a:gd name="connsiteY15" fmla="*/ 8053 h 10000"/>
                <a:gd name="connsiteX16" fmla="*/ 4173 w 10000"/>
                <a:gd name="connsiteY16" fmla="*/ 10000 h 10000"/>
                <a:gd name="connsiteX17" fmla="*/ 3740 w 10000"/>
                <a:gd name="connsiteY17" fmla="*/ 9115 h 10000"/>
                <a:gd name="connsiteX18" fmla="*/ 2710 w 10000"/>
                <a:gd name="connsiteY18" fmla="*/ 8997 h 10000"/>
                <a:gd name="connsiteX19" fmla="*/ 2182 w 10000"/>
                <a:gd name="connsiteY19" fmla="*/ 8525 h 10000"/>
                <a:gd name="connsiteX20" fmla="*/ 664 w 10000"/>
                <a:gd name="connsiteY20" fmla="*/ 9513 h 10000"/>
                <a:gd name="connsiteX21" fmla="*/ 95 w 10000"/>
                <a:gd name="connsiteY21" fmla="*/ 9513 h 10000"/>
                <a:gd name="connsiteX22" fmla="*/ 772 w 10000"/>
                <a:gd name="connsiteY22" fmla="*/ 8997 h 10000"/>
                <a:gd name="connsiteX23" fmla="*/ 1043 w 10000"/>
                <a:gd name="connsiteY23" fmla="*/ 8466 h 10000"/>
                <a:gd name="connsiteX24" fmla="*/ 556 w 10000"/>
                <a:gd name="connsiteY24" fmla="*/ 8525 h 10000"/>
                <a:gd name="connsiteX25" fmla="*/ 0 w 10000"/>
                <a:gd name="connsiteY25" fmla="*/ 9174 h 10000"/>
                <a:gd name="connsiteX0" fmla="*/ 3957 w 10000"/>
                <a:gd name="connsiteY0" fmla="*/ 7640 h 10000"/>
                <a:gd name="connsiteX1" fmla="*/ 5244 w 10000"/>
                <a:gd name="connsiteY1" fmla="*/ 5369 h 10000"/>
                <a:gd name="connsiteX2" fmla="*/ 5339 w 10000"/>
                <a:gd name="connsiteY2" fmla="*/ 3923 h 10000"/>
                <a:gd name="connsiteX3" fmla="*/ 7480 w 10000"/>
                <a:gd name="connsiteY3" fmla="*/ 1652 h 10000"/>
                <a:gd name="connsiteX4" fmla="*/ 9539 w 10000"/>
                <a:gd name="connsiteY4" fmla="*/ 0 h 10000"/>
                <a:gd name="connsiteX5" fmla="*/ 10000 w 10000"/>
                <a:gd name="connsiteY5" fmla="*/ 487 h 10000"/>
                <a:gd name="connsiteX6" fmla="*/ 9390 w 10000"/>
                <a:gd name="connsiteY6" fmla="*/ 619 h 10000"/>
                <a:gd name="connsiteX7" fmla="*/ 7940 w 10000"/>
                <a:gd name="connsiteY7" fmla="*/ 2448 h 10000"/>
                <a:gd name="connsiteX8" fmla="*/ 7344 w 10000"/>
                <a:gd name="connsiteY8" fmla="*/ 3097 h 10000"/>
                <a:gd name="connsiteX9" fmla="*/ 7344 w 10000"/>
                <a:gd name="connsiteY9" fmla="*/ 3525 h 10000"/>
                <a:gd name="connsiteX10" fmla="*/ 6491 w 10000"/>
                <a:gd name="connsiteY10" fmla="*/ 4410 h 10000"/>
                <a:gd name="connsiteX11" fmla="*/ 7344 w 10000"/>
                <a:gd name="connsiteY11" fmla="*/ 4690 h 10000"/>
                <a:gd name="connsiteX12" fmla="*/ 6030 w 10000"/>
                <a:gd name="connsiteY12" fmla="*/ 5649 h 10000"/>
                <a:gd name="connsiteX13" fmla="*/ 5840 w 10000"/>
                <a:gd name="connsiteY13" fmla="*/ 6696 h 10000"/>
                <a:gd name="connsiteX14" fmla="*/ 5352 w 10000"/>
                <a:gd name="connsiteY14" fmla="*/ 6932 h 10000"/>
                <a:gd name="connsiteX15" fmla="*/ 4444 w 10000"/>
                <a:gd name="connsiteY15" fmla="*/ 8053 h 10000"/>
                <a:gd name="connsiteX16" fmla="*/ 4173 w 10000"/>
                <a:gd name="connsiteY16" fmla="*/ 10000 h 10000"/>
                <a:gd name="connsiteX17" fmla="*/ 3740 w 10000"/>
                <a:gd name="connsiteY17" fmla="*/ 9115 h 10000"/>
                <a:gd name="connsiteX18" fmla="*/ 2710 w 10000"/>
                <a:gd name="connsiteY18" fmla="*/ 8997 h 10000"/>
                <a:gd name="connsiteX19" fmla="*/ 2182 w 10000"/>
                <a:gd name="connsiteY19" fmla="*/ 8525 h 10000"/>
                <a:gd name="connsiteX20" fmla="*/ 95 w 10000"/>
                <a:gd name="connsiteY20" fmla="*/ 9513 h 10000"/>
                <a:gd name="connsiteX21" fmla="*/ 772 w 10000"/>
                <a:gd name="connsiteY21" fmla="*/ 8997 h 10000"/>
                <a:gd name="connsiteX22" fmla="*/ 1043 w 10000"/>
                <a:gd name="connsiteY22" fmla="*/ 8466 h 10000"/>
                <a:gd name="connsiteX23" fmla="*/ 556 w 10000"/>
                <a:gd name="connsiteY23" fmla="*/ 8525 h 10000"/>
                <a:gd name="connsiteX24" fmla="*/ 0 w 10000"/>
                <a:gd name="connsiteY24" fmla="*/ 9174 h 10000"/>
                <a:gd name="connsiteX0" fmla="*/ 3957 w 10000"/>
                <a:gd name="connsiteY0" fmla="*/ 7640 h 10000"/>
                <a:gd name="connsiteX1" fmla="*/ 5244 w 10000"/>
                <a:gd name="connsiteY1" fmla="*/ 5369 h 10000"/>
                <a:gd name="connsiteX2" fmla="*/ 5339 w 10000"/>
                <a:gd name="connsiteY2" fmla="*/ 3923 h 10000"/>
                <a:gd name="connsiteX3" fmla="*/ 7480 w 10000"/>
                <a:gd name="connsiteY3" fmla="*/ 1652 h 10000"/>
                <a:gd name="connsiteX4" fmla="*/ 9539 w 10000"/>
                <a:gd name="connsiteY4" fmla="*/ 0 h 10000"/>
                <a:gd name="connsiteX5" fmla="*/ 10000 w 10000"/>
                <a:gd name="connsiteY5" fmla="*/ 487 h 10000"/>
                <a:gd name="connsiteX6" fmla="*/ 9390 w 10000"/>
                <a:gd name="connsiteY6" fmla="*/ 619 h 10000"/>
                <a:gd name="connsiteX7" fmla="*/ 7940 w 10000"/>
                <a:gd name="connsiteY7" fmla="*/ 2448 h 10000"/>
                <a:gd name="connsiteX8" fmla="*/ 7344 w 10000"/>
                <a:gd name="connsiteY8" fmla="*/ 3097 h 10000"/>
                <a:gd name="connsiteX9" fmla="*/ 7344 w 10000"/>
                <a:gd name="connsiteY9" fmla="*/ 3525 h 10000"/>
                <a:gd name="connsiteX10" fmla="*/ 6491 w 10000"/>
                <a:gd name="connsiteY10" fmla="*/ 4410 h 10000"/>
                <a:gd name="connsiteX11" fmla="*/ 7344 w 10000"/>
                <a:gd name="connsiteY11" fmla="*/ 4690 h 10000"/>
                <a:gd name="connsiteX12" fmla="*/ 6030 w 10000"/>
                <a:gd name="connsiteY12" fmla="*/ 5649 h 10000"/>
                <a:gd name="connsiteX13" fmla="*/ 5840 w 10000"/>
                <a:gd name="connsiteY13" fmla="*/ 6696 h 10000"/>
                <a:gd name="connsiteX14" fmla="*/ 5352 w 10000"/>
                <a:gd name="connsiteY14" fmla="*/ 6932 h 10000"/>
                <a:gd name="connsiteX15" fmla="*/ 4444 w 10000"/>
                <a:gd name="connsiteY15" fmla="*/ 8053 h 10000"/>
                <a:gd name="connsiteX16" fmla="*/ 4173 w 10000"/>
                <a:gd name="connsiteY16" fmla="*/ 10000 h 10000"/>
                <a:gd name="connsiteX17" fmla="*/ 3740 w 10000"/>
                <a:gd name="connsiteY17" fmla="*/ 9115 h 10000"/>
                <a:gd name="connsiteX18" fmla="*/ 2710 w 10000"/>
                <a:gd name="connsiteY18" fmla="*/ 8997 h 10000"/>
                <a:gd name="connsiteX19" fmla="*/ 2182 w 10000"/>
                <a:gd name="connsiteY19" fmla="*/ 8525 h 10000"/>
                <a:gd name="connsiteX20" fmla="*/ 95 w 10000"/>
                <a:gd name="connsiteY20" fmla="*/ 9513 h 10000"/>
                <a:gd name="connsiteX21" fmla="*/ 772 w 10000"/>
                <a:gd name="connsiteY21" fmla="*/ 8997 h 10000"/>
                <a:gd name="connsiteX22" fmla="*/ 556 w 10000"/>
                <a:gd name="connsiteY22" fmla="*/ 8525 h 10000"/>
                <a:gd name="connsiteX23" fmla="*/ 0 w 10000"/>
                <a:gd name="connsiteY23" fmla="*/ 9174 h 10000"/>
                <a:gd name="connsiteX0" fmla="*/ 3957 w 10000"/>
                <a:gd name="connsiteY0" fmla="*/ 7640 h 10000"/>
                <a:gd name="connsiteX1" fmla="*/ 5244 w 10000"/>
                <a:gd name="connsiteY1" fmla="*/ 5369 h 10000"/>
                <a:gd name="connsiteX2" fmla="*/ 5339 w 10000"/>
                <a:gd name="connsiteY2" fmla="*/ 3923 h 10000"/>
                <a:gd name="connsiteX3" fmla="*/ 7480 w 10000"/>
                <a:gd name="connsiteY3" fmla="*/ 1652 h 10000"/>
                <a:gd name="connsiteX4" fmla="*/ 9539 w 10000"/>
                <a:gd name="connsiteY4" fmla="*/ 0 h 10000"/>
                <a:gd name="connsiteX5" fmla="*/ 10000 w 10000"/>
                <a:gd name="connsiteY5" fmla="*/ 487 h 10000"/>
                <a:gd name="connsiteX6" fmla="*/ 9390 w 10000"/>
                <a:gd name="connsiteY6" fmla="*/ 619 h 10000"/>
                <a:gd name="connsiteX7" fmla="*/ 7940 w 10000"/>
                <a:gd name="connsiteY7" fmla="*/ 2448 h 10000"/>
                <a:gd name="connsiteX8" fmla="*/ 7344 w 10000"/>
                <a:gd name="connsiteY8" fmla="*/ 3097 h 10000"/>
                <a:gd name="connsiteX9" fmla="*/ 7344 w 10000"/>
                <a:gd name="connsiteY9" fmla="*/ 3525 h 10000"/>
                <a:gd name="connsiteX10" fmla="*/ 6491 w 10000"/>
                <a:gd name="connsiteY10" fmla="*/ 4410 h 10000"/>
                <a:gd name="connsiteX11" fmla="*/ 7344 w 10000"/>
                <a:gd name="connsiteY11" fmla="*/ 4690 h 10000"/>
                <a:gd name="connsiteX12" fmla="*/ 6030 w 10000"/>
                <a:gd name="connsiteY12" fmla="*/ 5649 h 10000"/>
                <a:gd name="connsiteX13" fmla="*/ 5840 w 10000"/>
                <a:gd name="connsiteY13" fmla="*/ 6696 h 10000"/>
                <a:gd name="connsiteX14" fmla="*/ 5352 w 10000"/>
                <a:gd name="connsiteY14" fmla="*/ 6932 h 10000"/>
                <a:gd name="connsiteX15" fmla="*/ 4444 w 10000"/>
                <a:gd name="connsiteY15" fmla="*/ 8053 h 10000"/>
                <a:gd name="connsiteX16" fmla="*/ 4173 w 10000"/>
                <a:gd name="connsiteY16" fmla="*/ 10000 h 10000"/>
                <a:gd name="connsiteX17" fmla="*/ 3740 w 10000"/>
                <a:gd name="connsiteY17" fmla="*/ 9115 h 10000"/>
                <a:gd name="connsiteX18" fmla="*/ 2710 w 10000"/>
                <a:gd name="connsiteY18" fmla="*/ 8997 h 10000"/>
                <a:gd name="connsiteX19" fmla="*/ 2182 w 10000"/>
                <a:gd name="connsiteY19" fmla="*/ 8525 h 10000"/>
                <a:gd name="connsiteX20" fmla="*/ 95 w 10000"/>
                <a:gd name="connsiteY20" fmla="*/ 9513 h 10000"/>
                <a:gd name="connsiteX21" fmla="*/ 772 w 10000"/>
                <a:gd name="connsiteY21" fmla="*/ 8997 h 10000"/>
                <a:gd name="connsiteX22" fmla="*/ 0 w 10000"/>
                <a:gd name="connsiteY22" fmla="*/ 9174 h 10000"/>
                <a:gd name="connsiteX0" fmla="*/ 3911 w 9954"/>
                <a:gd name="connsiteY0" fmla="*/ 7640 h 10000"/>
                <a:gd name="connsiteX1" fmla="*/ 5198 w 9954"/>
                <a:gd name="connsiteY1" fmla="*/ 5369 h 10000"/>
                <a:gd name="connsiteX2" fmla="*/ 5293 w 9954"/>
                <a:gd name="connsiteY2" fmla="*/ 3923 h 10000"/>
                <a:gd name="connsiteX3" fmla="*/ 7434 w 9954"/>
                <a:gd name="connsiteY3" fmla="*/ 1652 h 10000"/>
                <a:gd name="connsiteX4" fmla="*/ 9493 w 9954"/>
                <a:gd name="connsiteY4" fmla="*/ 0 h 10000"/>
                <a:gd name="connsiteX5" fmla="*/ 9954 w 9954"/>
                <a:gd name="connsiteY5" fmla="*/ 487 h 10000"/>
                <a:gd name="connsiteX6" fmla="*/ 9344 w 9954"/>
                <a:gd name="connsiteY6" fmla="*/ 619 h 10000"/>
                <a:gd name="connsiteX7" fmla="*/ 7894 w 9954"/>
                <a:gd name="connsiteY7" fmla="*/ 2448 h 10000"/>
                <a:gd name="connsiteX8" fmla="*/ 7298 w 9954"/>
                <a:gd name="connsiteY8" fmla="*/ 3097 h 10000"/>
                <a:gd name="connsiteX9" fmla="*/ 7298 w 9954"/>
                <a:gd name="connsiteY9" fmla="*/ 3525 h 10000"/>
                <a:gd name="connsiteX10" fmla="*/ 6445 w 9954"/>
                <a:gd name="connsiteY10" fmla="*/ 4410 h 10000"/>
                <a:gd name="connsiteX11" fmla="*/ 7298 w 9954"/>
                <a:gd name="connsiteY11" fmla="*/ 4690 h 10000"/>
                <a:gd name="connsiteX12" fmla="*/ 5984 w 9954"/>
                <a:gd name="connsiteY12" fmla="*/ 5649 h 10000"/>
                <a:gd name="connsiteX13" fmla="*/ 5794 w 9954"/>
                <a:gd name="connsiteY13" fmla="*/ 6696 h 10000"/>
                <a:gd name="connsiteX14" fmla="*/ 5306 w 9954"/>
                <a:gd name="connsiteY14" fmla="*/ 6932 h 10000"/>
                <a:gd name="connsiteX15" fmla="*/ 4398 w 9954"/>
                <a:gd name="connsiteY15" fmla="*/ 8053 h 10000"/>
                <a:gd name="connsiteX16" fmla="*/ 4127 w 9954"/>
                <a:gd name="connsiteY16" fmla="*/ 10000 h 10000"/>
                <a:gd name="connsiteX17" fmla="*/ 3694 w 9954"/>
                <a:gd name="connsiteY17" fmla="*/ 9115 h 10000"/>
                <a:gd name="connsiteX18" fmla="*/ 2664 w 9954"/>
                <a:gd name="connsiteY18" fmla="*/ 8997 h 10000"/>
                <a:gd name="connsiteX19" fmla="*/ 2136 w 9954"/>
                <a:gd name="connsiteY19" fmla="*/ 8525 h 10000"/>
                <a:gd name="connsiteX20" fmla="*/ 49 w 9954"/>
                <a:gd name="connsiteY20" fmla="*/ 9513 h 10000"/>
                <a:gd name="connsiteX21" fmla="*/ 726 w 9954"/>
                <a:gd name="connsiteY21" fmla="*/ 8997 h 10000"/>
                <a:gd name="connsiteX0" fmla="*/ 3200 w 9271"/>
                <a:gd name="connsiteY0" fmla="*/ 7640 h 10000"/>
                <a:gd name="connsiteX1" fmla="*/ 4493 w 9271"/>
                <a:gd name="connsiteY1" fmla="*/ 5369 h 10000"/>
                <a:gd name="connsiteX2" fmla="*/ 4588 w 9271"/>
                <a:gd name="connsiteY2" fmla="*/ 3923 h 10000"/>
                <a:gd name="connsiteX3" fmla="*/ 6739 w 9271"/>
                <a:gd name="connsiteY3" fmla="*/ 1652 h 10000"/>
                <a:gd name="connsiteX4" fmla="*/ 8808 w 9271"/>
                <a:gd name="connsiteY4" fmla="*/ 0 h 10000"/>
                <a:gd name="connsiteX5" fmla="*/ 9271 w 9271"/>
                <a:gd name="connsiteY5" fmla="*/ 487 h 10000"/>
                <a:gd name="connsiteX6" fmla="*/ 8658 w 9271"/>
                <a:gd name="connsiteY6" fmla="*/ 619 h 10000"/>
                <a:gd name="connsiteX7" fmla="*/ 7201 w 9271"/>
                <a:gd name="connsiteY7" fmla="*/ 2448 h 10000"/>
                <a:gd name="connsiteX8" fmla="*/ 6603 w 9271"/>
                <a:gd name="connsiteY8" fmla="*/ 3097 h 10000"/>
                <a:gd name="connsiteX9" fmla="*/ 6603 w 9271"/>
                <a:gd name="connsiteY9" fmla="*/ 3525 h 10000"/>
                <a:gd name="connsiteX10" fmla="*/ 5746 w 9271"/>
                <a:gd name="connsiteY10" fmla="*/ 4410 h 10000"/>
                <a:gd name="connsiteX11" fmla="*/ 6603 w 9271"/>
                <a:gd name="connsiteY11" fmla="*/ 4690 h 10000"/>
                <a:gd name="connsiteX12" fmla="*/ 5283 w 9271"/>
                <a:gd name="connsiteY12" fmla="*/ 5649 h 10000"/>
                <a:gd name="connsiteX13" fmla="*/ 5092 w 9271"/>
                <a:gd name="connsiteY13" fmla="*/ 6696 h 10000"/>
                <a:gd name="connsiteX14" fmla="*/ 4602 w 9271"/>
                <a:gd name="connsiteY14" fmla="*/ 6932 h 10000"/>
                <a:gd name="connsiteX15" fmla="*/ 3689 w 9271"/>
                <a:gd name="connsiteY15" fmla="*/ 8053 h 10000"/>
                <a:gd name="connsiteX16" fmla="*/ 3417 w 9271"/>
                <a:gd name="connsiteY16" fmla="*/ 10000 h 10000"/>
                <a:gd name="connsiteX17" fmla="*/ 2982 w 9271"/>
                <a:gd name="connsiteY17" fmla="*/ 9115 h 10000"/>
                <a:gd name="connsiteX18" fmla="*/ 1947 w 9271"/>
                <a:gd name="connsiteY18" fmla="*/ 8997 h 10000"/>
                <a:gd name="connsiteX19" fmla="*/ 1417 w 9271"/>
                <a:gd name="connsiteY19" fmla="*/ 8525 h 10000"/>
                <a:gd name="connsiteX20" fmla="*/ 0 w 9271"/>
                <a:gd name="connsiteY20" fmla="*/ 8997 h 10000"/>
                <a:gd name="connsiteX0" fmla="*/ 1924 w 8472"/>
                <a:gd name="connsiteY0" fmla="*/ 7640 h 10000"/>
                <a:gd name="connsiteX1" fmla="*/ 3318 w 8472"/>
                <a:gd name="connsiteY1" fmla="*/ 5369 h 10000"/>
                <a:gd name="connsiteX2" fmla="*/ 3421 w 8472"/>
                <a:gd name="connsiteY2" fmla="*/ 3923 h 10000"/>
                <a:gd name="connsiteX3" fmla="*/ 5741 w 8472"/>
                <a:gd name="connsiteY3" fmla="*/ 1652 h 10000"/>
                <a:gd name="connsiteX4" fmla="*/ 7973 w 8472"/>
                <a:gd name="connsiteY4" fmla="*/ 0 h 10000"/>
                <a:gd name="connsiteX5" fmla="*/ 8472 w 8472"/>
                <a:gd name="connsiteY5" fmla="*/ 487 h 10000"/>
                <a:gd name="connsiteX6" fmla="*/ 7811 w 8472"/>
                <a:gd name="connsiteY6" fmla="*/ 619 h 10000"/>
                <a:gd name="connsiteX7" fmla="*/ 6239 w 8472"/>
                <a:gd name="connsiteY7" fmla="*/ 2448 h 10000"/>
                <a:gd name="connsiteX8" fmla="*/ 5594 w 8472"/>
                <a:gd name="connsiteY8" fmla="*/ 3097 h 10000"/>
                <a:gd name="connsiteX9" fmla="*/ 5594 w 8472"/>
                <a:gd name="connsiteY9" fmla="*/ 3525 h 10000"/>
                <a:gd name="connsiteX10" fmla="*/ 4670 w 8472"/>
                <a:gd name="connsiteY10" fmla="*/ 4410 h 10000"/>
                <a:gd name="connsiteX11" fmla="*/ 5594 w 8472"/>
                <a:gd name="connsiteY11" fmla="*/ 4690 h 10000"/>
                <a:gd name="connsiteX12" fmla="*/ 4170 w 8472"/>
                <a:gd name="connsiteY12" fmla="*/ 5649 h 10000"/>
                <a:gd name="connsiteX13" fmla="*/ 3964 w 8472"/>
                <a:gd name="connsiteY13" fmla="*/ 6696 h 10000"/>
                <a:gd name="connsiteX14" fmla="*/ 3436 w 8472"/>
                <a:gd name="connsiteY14" fmla="*/ 6932 h 10000"/>
                <a:gd name="connsiteX15" fmla="*/ 2451 w 8472"/>
                <a:gd name="connsiteY15" fmla="*/ 8053 h 10000"/>
                <a:gd name="connsiteX16" fmla="*/ 2158 w 8472"/>
                <a:gd name="connsiteY16" fmla="*/ 10000 h 10000"/>
                <a:gd name="connsiteX17" fmla="*/ 1688 w 8472"/>
                <a:gd name="connsiteY17" fmla="*/ 9115 h 10000"/>
                <a:gd name="connsiteX18" fmla="*/ 572 w 8472"/>
                <a:gd name="connsiteY18" fmla="*/ 8997 h 10000"/>
                <a:gd name="connsiteX19" fmla="*/ 0 w 8472"/>
                <a:gd name="connsiteY19" fmla="*/ 852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472" h="10000">
                  <a:moveTo>
                    <a:pt x="1924" y="7640"/>
                  </a:moveTo>
                  <a:lnTo>
                    <a:pt x="3318" y="5369"/>
                  </a:lnTo>
                  <a:cubicBezTo>
                    <a:pt x="3353" y="4887"/>
                    <a:pt x="3386" y="4405"/>
                    <a:pt x="3421" y="3923"/>
                  </a:cubicBezTo>
                  <a:lnTo>
                    <a:pt x="5741" y="1652"/>
                  </a:lnTo>
                  <a:lnTo>
                    <a:pt x="7973" y="0"/>
                  </a:lnTo>
                  <a:lnTo>
                    <a:pt x="8472" y="487"/>
                  </a:lnTo>
                  <a:lnTo>
                    <a:pt x="7811" y="619"/>
                  </a:lnTo>
                  <a:lnTo>
                    <a:pt x="6239" y="2448"/>
                  </a:lnTo>
                  <a:lnTo>
                    <a:pt x="5594" y="3097"/>
                  </a:lnTo>
                  <a:lnTo>
                    <a:pt x="5594" y="3525"/>
                  </a:lnTo>
                  <a:lnTo>
                    <a:pt x="4670" y="4410"/>
                  </a:lnTo>
                  <a:lnTo>
                    <a:pt x="5594" y="4690"/>
                  </a:lnTo>
                  <a:lnTo>
                    <a:pt x="4170" y="5649"/>
                  </a:lnTo>
                  <a:cubicBezTo>
                    <a:pt x="4101" y="5998"/>
                    <a:pt x="4032" y="6347"/>
                    <a:pt x="3964" y="6696"/>
                  </a:cubicBezTo>
                  <a:lnTo>
                    <a:pt x="3436" y="6932"/>
                  </a:lnTo>
                  <a:lnTo>
                    <a:pt x="2451" y="8053"/>
                  </a:lnTo>
                  <a:cubicBezTo>
                    <a:pt x="2354" y="8702"/>
                    <a:pt x="2255" y="9351"/>
                    <a:pt x="2158" y="10000"/>
                  </a:cubicBezTo>
                  <a:lnTo>
                    <a:pt x="1688" y="9115"/>
                  </a:lnTo>
                  <a:lnTo>
                    <a:pt x="572" y="8997"/>
                  </a:lnTo>
                  <a:lnTo>
                    <a:pt x="0" y="852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EC1BA21-CC12-4A2B-857B-D4E5934C552F}"/>
                </a:ext>
              </a:extLst>
            </p:cNvPr>
            <p:cNvCxnSpPr>
              <a:cxnSpLocks/>
              <a:stCxn id="14" idx="4"/>
              <a:endCxn id="37" idx="2"/>
            </p:cNvCxnSpPr>
            <p:nvPr/>
          </p:nvCxnSpPr>
          <p:spPr>
            <a:xfrm flipV="1">
              <a:off x="2306286" y="4312179"/>
              <a:ext cx="5521" cy="64233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F54958E-0814-469F-AF86-A0C90B28A52D}"/>
                </a:ext>
              </a:extLst>
            </p:cNvPr>
            <p:cNvGrpSpPr/>
            <p:nvPr/>
          </p:nvGrpSpPr>
          <p:grpSpPr>
            <a:xfrm>
              <a:off x="1142939" y="3138661"/>
              <a:ext cx="2337736" cy="1729499"/>
              <a:chOff x="1519832" y="2821715"/>
              <a:chExt cx="2337736" cy="1729499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A887BD7-1D66-4317-8E79-04E3BC4B3557}"/>
                  </a:ext>
                </a:extLst>
              </p:cNvPr>
              <p:cNvGrpSpPr/>
              <p:nvPr/>
            </p:nvGrpSpPr>
            <p:grpSpPr>
              <a:xfrm>
                <a:off x="1519832" y="2821715"/>
                <a:ext cx="2337736" cy="1173518"/>
                <a:chOff x="1519832" y="2638015"/>
                <a:chExt cx="2337736" cy="1173518"/>
              </a:xfrm>
            </p:grpSpPr>
            <p:sp>
              <p:nvSpPr>
                <p:cNvPr id="36" name="íṩḻídè">
                  <a:extLst>
                    <a:ext uri="{FF2B5EF4-FFF2-40B4-BE49-F238E27FC236}">
                      <a16:creationId xmlns:a16="http://schemas.microsoft.com/office/drawing/2014/main" id="{F64819D1-3AAF-4D34-A558-C1F9D05665AE}"/>
                    </a:ext>
                  </a:extLst>
                </p:cNvPr>
                <p:cNvSpPr txBox="1"/>
                <p:nvPr/>
              </p:nvSpPr>
              <p:spPr bwMode="auto">
                <a:xfrm>
                  <a:off x="1519832" y="2638015"/>
                  <a:ext cx="2337736" cy="4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37" name="i$ľîḓê">
                  <a:extLst>
                    <a:ext uri="{FF2B5EF4-FFF2-40B4-BE49-F238E27FC236}">
                      <a16:creationId xmlns:a16="http://schemas.microsoft.com/office/drawing/2014/main" id="{59F185CF-68F1-4F28-B973-80B42A00B9A7}"/>
                    </a:ext>
                  </a:extLst>
                </p:cNvPr>
                <p:cNvSpPr/>
                <p:nvPr/>
              </p:nvSpPr>
              <p:spPr bwMode="auto">
                <a:xfrm>
                  <a:off x="1519832" y="3107647"/>
                  <a:ext cx="2337736" cy="703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.……</a:t>
                  </a:r>
                </a:p>
              </p:txBody>
            </p:sp>
          </p:grpSp>
          <p:sp>
            <p:nvSpPr>
              <p:cNvPr id="35" name="íṩḻídè">
                <a:extLst>
                  <a:ext uri="{FF2B5EF4-FFF2-40B4-BE49-F238E27FC236}">
                    <a16:creationId xmlns:a16="http://schemas.microsoft.com/office/drawing/2014/main" id="{6A61C806-556E-4440-88B9-00D95F20486F}"/>
                  </a:ext>
                </a:extLst>
              </p:cNvPr>
              <p:cNvSpPr txBox="1"/>
              <p:nvPr/>
            </p:nvSpPr>
            <p:spPr bwMode="auto">
              <a:xfrm>
                <a:off x="2029656" y="4081584"/>
                <a:ext cx="1318088" cy="46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2015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DFCE06-5E5A-4024-BC64-B3574E44F0C7}"/>
                </a:ext>
              </a:extLst>
            </p:cNvPr>
            <p:cNvCxnSpPr>
              <a:cxnSpLocks/>
              <a:stCxn id="8" idx="27"/>
              <a:endCxn id="33" idx="2"/>
            </p:cNvCxnSpPr>
            <p:nvPr/>
          </p:nvCxnSpPr>
          <p:spPr>
            <a:xfrm flipV="1">
              <a:off x="4600991" y="3492662"/>
              <a:ext cx="13393" cy="97238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7385E21-5742-49F1-8781-73C7D3D3EAE6}"/>
                </a:ext>
              </a:extLst>
            </p:cNvPr>
            <p:cNvGrpSpPr/>
            <p:nvPr/>
          </p:nvGrpSpPr>
          <p:grpSpPr>
            <a:xfrm>
              <a:off x="3445516" y="2319144"/>
              <a:ext cx="2337736" cy="1872591"/>
              <a:chOff x="3588866" y="2319144"/>
              <a:chExt cx="2337736" cy="1872591"/>
            </a:xfrm>
          </p:grpSpPr>
          <p:sp>
            <p:nvSpPr>
              <p:cNvPr id="30" name="íṩḻídè">
                <a:extLst>
                  <a:ext uri="{FF2B5EF4-FFF2-40B4-BE49-F238E27FC236}">
                    <a16:creationId xmlns:a16="http://schemas.microsoft.com/office/drawing/2014/main" id="{85149D63-F6E6-4379-8725-37EF45CA9018}"/>
                  </a:ext>
                </a:extLst>
              </p:cNvPr>
              <p:cNvSpPr txBox="1"/>
              <p:nvPr/>
            </p:nvSpPr>
            <p:spPr bwMode="auto">
              <a:xfrm>
                <a:off x="4102709" y="3722105"/>
                <a:ext cx="1318088" cy="46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2016</a:t>
                </a: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0B47A12-3196-47DE-8F63-C27EF4CDDCEB}"/>
                  </a:ext>
                </a:extLst>
              </p:cNvPr>
              <p:cNvGrpSpPr/>
              <p:nvPr/>
            </p:nvGrpSpPr>
            <p:grpSpPr>
              <a:xfrm>
                <a:off x="3588866" y="2319144"/>
                <a:ext cx="2337736" cy="1173518"/>
                <a:chOff x="3588866" y="1648938"/>
                <a:chExt cx="2337736" cy="1173518"/>
              </a:xfrm>
            </p:grpSpPr>
            <p:sp>
              <p:nvSpPr>
                <p:cNvPr id="32" name="íṩḻídè">
                  <a:extLst>
                    <a:ext uri="{FF2B5EF4-FFF2-40B4-BE49-F238E27FC236}">
                      <a16:creationId xmlns:a16="http://schemas.microsoft.com/office/drawing/2014/main" id="{80F6E0D1-6149-40E6-9E02-E928508970A3}"/>
                    </a:ext>
                  </a:extLst>
                </p:cNvPr>
                <p:cNvSpPr txBox="1"/>
                <p:nvPr/>
              </p:nvSpPr>
              <p:spPr bwMode="auto">
                <a:xfrm>
                  <a:off x="3588866" y="1648938"/>
                  <a:ext cx="2337736" cy="4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33" name="i$ľîḓê">
                  <a:extLst>
                    <a:ext uri="{FF2B5EF4-FFF2-40B4-BE49-F238E27FC236}">
                      <a16:creationId xmlns:a16="http://schemas.microsoft.com/office/drawing/2014/main" id="{5C67A162-3DFA-44D0-9C67-6E82B25181C8}"/>
                    </a:ext>
                  </a:extLst>
                </p:cNvPr>
                <p:cNvSpPr/>
                <p:nvPr/>
              </p:nvSpPr>
              <p:spPr bwMode="auto">
                <a:xfrm>
                  <a:off x="3588866" y="2118570"/>
                  <a:ext cx="2337736" cy="703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.……</a:t>
                  </a:r>
                </a:p>
              </p:txBody>
            </p:sp>
          </p:grp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3A80476-B539-44B0-AB84-72BCB5CB69C8}"/>
                </a:ext>
              </a:extLst>
            </p:cNvPr>
            <p:cNvCxnSpPr>
              <a:cxnSpLocks/>
              <a:stCxn id="11" idx="19"/>
              <a:endCxn id="29" idx="2"/>
            </p:cNvCxnSpPr>
            <p:nvPr/>
          </p:nvCxnSpPr>
          <p:spPr>
            <a:xfrm flipV="1">
              <a:off x="7328574" y="3302106"/>
              <a:ext cx="792" cy="140471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E546194-467F-47EC-B5C6-362109749D00}"/>
                </a:ext>
              </a:extLst>
            </p:cNvPr>
            <p:cNvGrpSpPr/>
            <p:nvPr/>
          </p:nvGrpSpPr>
          <p:grpSpPr>
            <a:xfrm>
              <a:off x="6160498" y="2128588"/>
              <a:ext cx="2337736" cy="2066463"/>
              <a:chOff x="6801840" y="2357868"/>
              <a:chExt cx="2337736" cy="2066463"/>
            </a:xfrm>
          </p:grpSpPr>
          <p:sp>
            <p:nvSpPr>
              <p:cNvPr id="26" name="íṩḻídè">
                <a:extLst>
                  <a:ext uri="{FF2B5EF4-FFF2-40B4-BE49-F238E27FC236}">
                    <a16:creationId xmlns:a16="http://schemas.microsoft.com/office/drawing/2014/main" id="{5325C88F-7F7A-4AB1-BE73-E89F4B27B9AF}"/>
                  </a:ext>
                </a:extLst>
              </p:cNvPr>
              <p:cNvSpPr txBox="1"/>
              <p:nvPr/>
            </p:nvSpPr>
            <p:spPr bwMode="auto">
              <a:xfrm>
                <a:off x="7318238" y="3954701"/>
                <a:ext cx="1318088" cy="46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2017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D98A158-E34C-4C8B-A0C5-4EEE719E9234}"/>
                  </a:ext>
                </a:extLst>
              </p:cNvPr>
              <p:cNvGrpSpPr/>
              <p:nvPr/>
            </p:nvGrpSpPr>
            <p:grpSpPr>
              <a:xfrm>
                <a:off x="6801840" y="2357868"/>
                <a:ext cx="2337736" cy="1173518"/>
                <a:chOff x="6624166" y="1648938"/>
                <a:chExt cx="2337736" cy="1173518"/>
              </a:xfrm>
            </p:grpSpPr>
            <p:sp>
              <p:nvSpPr>
                <p:cNvPr id="28" name="íṩḻídè">
                  <a:extLst>
                    <a:ext uri="{FF2B5EF4-FFF2-40B4-BE49-F238E27FC236}">
                      <a16:creationId xmlns:a16="http://schemas.microsoft.com/office/drawing/2014/main" id="{1C1E6127-CF58-4AAE-83F7-4ABF17C384FC}"/>
                    </a:ext>
                  </a:extLst>
                </p:cNvPr>
                <p:cNvSpPr txBox="1"/>
                <p:nvPr/>
              </p:nvSpPr>
              <p:spPr bwMode="auto">
                <a:xfrm>
                  <a:off x="6624166" y="1648938"/>
                  <a:ext cx="2337736" cy="4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9" name="i$ľîḓê">
                  <a:extLst>
                    <a:ext uri="{FF2B5EF4-FFF2-40B4-BE49-F238E27FC236}">
                      <a16:creationId xmlns:a16="http://schemas.microsoft.com/office/drawing/2014/main" id="{3477A41F-AA15-4751-80FF-A44AD8500BF6}"/>
                    </a:ext>
                  </a:extLst>
                </p:cNvPr>
                <p:cNvSpPr/>
                <p:nvPr/>
              </p:nvSpPr>
              <p:spPr bwMode="auto">
                <a:xfrm>
                  <a:off x="6624166" y="2118570"/>
                  <a:ext cx="2337736" cy="703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.……</a:t>
                  </a:r>
                </a:p>
              </p:txBody>
            </p:sp>
          </p:grp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2AC5E00-A5FF-4C10-BF48-8ADCD7F6A3D9}"/>
                </a:ext>
              </a:extLst>
            </p:cNvPr>
            <p:cNvCxnSpPr>
              <a:cxnSpLocks/>
              <a:stCxn id="12" idx="16"/>
              <a:endCxn id="25" idx="2"/>
            </p:cNvCxnSpPr>
            <p:nvPr/>
          </p:nvCxnSpPr>
          <p:spPr>
            <a:xfrm flipH="1" flipV="1">
              <a:off x="9372356" y="2316518"/>
              <a:ext cx="310" cy="1624621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íṩḻídè">
              <a:extLst>
                <a:ext uri="{FF2B5EF4-FFF2-40B4-BE49-F238E27FC236}">
                  <a16:creationId xmlns:a16="http://schemas.microsoft.com/office/drawing/2014/main" id="{7D246791-6335-4D05-8BFF-C4C063B3D408}"/>
                </a:ext>
              </a:extLst>
            </p:cNvPr>
            <p:cNvSpPr txBox="1"/>
            <p:nvPr/>
          </p:nvSpPr>
          <p:spPr bwMode="auto">
            <a:xfrm>
              <a:off x="8713312" y="2870855"/>
              <a:ext cx="1318088" cy="469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2018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E69F0FB-AD41-427F-95A1-2C357F542DDE}"/>
                </a:ext>
              </a:extLst>
            </p:cNvPr>
            <p:cNvGrpSpPr/>
            <p:nvPr/>
          </p:nvGrpSpPr>
          <p:grpSpPr>
            <a:xfrm>
              <a:off x="8203488" y="1143000"/>
              <a:ext cx="2337736" cy="1173518"/>
              <a:chOff x="7856066" y="1130300"/>
              <a:chExt cx="2337736" cy="1173518"/>
            </a:xfrm>
          </p:grpSpPr>
          <p:sp>
            <p:nvSpPr>
              <p:cNvPr id="24" name="íṩḻídè">
                <a:extLst>
                  <a:ext uri="{FF2B5EF4-FFF2-40B4-BE49-F238E27FC236}">
                    <a16:creationId xmlns:a16="http://schemas.microsoft.com/office/drawing/2014/main" id="{28D4ABA2-9F23-41C1-BF2A-09C7E7EEA08E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i$ľîḓê">
                <a:extLst>
                  <a:ext uri="{FF2B5EF4-FFF2-40B4-BE49-F238E27FC236}">
                    <a16:creationId xmlns:a16="http://schemas.microsoft.com/office/drawing/2014/main" id="{EA03C632-6316-4DAC-9F84-72DF891E0180}"/>
                  </a:ext>
                </a:extLst>
              </p:cNvPr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.……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4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190fe317-6869-4d80-943b-93850d5f71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AC57178-CCDC-422D-9721-ED6C6642E8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23950"/>
            <a:ext cx="10850797" cy="4974310"/>
            <a:chOff x="669924" y="1123950"/>
            <a:chExt cx="10850797" cy="4974310"/>
          </a:xfrm>
        </p:grpSpPr>
        <p:sp>
          <p:nvSpPr>
            <p:cNvPr id="6" name="iŝľîde">
              <a:extLst>
                <a:ext uri="{FF2B5EF4-FFF2-40B4-BE49-F238E27FC236}">
                  <a16:creationId xmlns:a16="http://schemas.microsoft.com/office/drawing/2014/main" id="{10A1ADC7-445D-403A-BF2C-C7F96E395BCD}"/>
                </a:ext>
              </a:extLst>
            </p:cNvPr>
            <p:cNvSpPr/>
            <p:nvPr/>
          </p:nvSpPr>
          <p:spPr bwMode="auto">
            <a:xfrm>
              <a:off x="2502872" y="1123950"/>
              <a:ext cx="2123225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íš1iḑe">
              <a:extLst>
                <a:ext uri="{FF2B5EF4-FFF2-40B4-BE49-F238E27FC236}">
                  <a16:creationId xmlns:a16="http://schemas.microsoft.com/office/drawing/2014/main" id="{B9AA26CB-1C78-488F-9855-B6E9D64EF4D7}"/>
                </a:ext>
              </a:extLst>
            </p:cNvPr>
            <p:cNvSpPr/>
            <p:nvPr/>
          </p:nvSpPr>
          <p:spPr bwMode="gray">
            <a:xfrm>
              <a:off x="3417946" y="2283238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îśļîḑè">
              <a:extLst>
                <a:ext uri="{FF2B5EF4-FFF2-40B4-BE49-F238E27FC236}">
                  <a16:creationId xmlns:a16="http://schemas.microsoft.com/office/drawing/2014/main" id="{7D8916B5-ECCB-42E1-BF3D-5F5ACD9B0D69}"/>
                </a:ext>
              </a:extLst>
            </p:cNvPr>
            <p:cNvSpPr/>
            <p:nvPr/>
          </p:nvSpPr>
          <p:spPr>
            <a:xfrm>
              <a:off x="3417946" y="2282684"/>
              <a:ext cx="291612" cy="281354"/>
            </a:xfrm>
            <a:prstGeom prst="pie">
              <a:avLst>
                <a:gd name="adj1" fmla="val 16200000"/>
                <a:gd name="adj2" fmla="val 135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9" name="ïṡḷiḋê">
              <a:extLst>
                <a:ext uri="{FF2B5EF4-FFF2-40B4-BE49-F238E27FC236}">
                  <a16:creationId xmlns:a16="http://schemas.microsoft.com/office/drawing/2014/main" id="{28739FD9-6480-47CB-A2AE-D164704D4EC7}"/>
                </a:ext>
              </a:extLst>
            </p:cNvPr>
            <p:cNvSpPr/>
            <p:nvPr/>
          </p:nvSpPr>
          <p:spPr bwMode="gray">
            <a:xfrm>
              <a:off x="3417946" y="2785144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iṩľíďê">
              <a:extLst>
                <a:ext uri="{FF2B5EF4-FFF2-40B4-BE49-F238E27FC236}">
                  <a16:creationId xmlns:a16="http://schemas.microsoft.com/office/drawing/2014/main" id="{FE648CB6-C9DA-4833-BCA0-AAE6EE3160B1}"/>
                </a:ext>
              </a:extLst>
            </p:cNvPr>
            <p:cNvSpPr/>
            <p:nvPr/>
          </p:nvSpPr>
          <p:spPr>
            <a:xfrm>
              <a:off x="3417946" y="2784590"/>
              <a:ext cx="291612" cy="281354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1" name="îṡliḍê">
              <a:extLst>
                <a:ext uri="{FF2B5EF4-FFF2-40B4-BE49-F238E27FC236}">
                  <a16:creationId xmlns:a16="http://schemas.microsoft.com/office/drawing/2014/main" id="{CD12D548-ECB9-4EFC-BDF0-26270A40810F}"/>
                </a:ext>
              </a:extLst>
            </p:cNvPr>
            <p:cNvSpPr/>
            <p:nvPr/>
          </p:nvSpPr>
          <p:spPr bwMode="gray">
            <a:xfrm>
              <a:off x="3417946" y="3284632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îŝľîḋê">
              <a:extLst>
                <a:ext uri="{FF2B5EF4-FFF2-40B4-BE49-F238E27FC236}">
                  <a16:creationId xmlns:a16="http://schemas.microsoft.com/office/drawing/2014/main" id="{95221FE3-AFC0-4AE6-BFE3-77D912454F82}"/>
                </a:ext>
              </a:extLst>
            </p:cNvPr>
            <p:cNvSpPr/>
            <p:nvPr/>
          </p:nvSpPr>
          <p:spPr>
            <a:xfrm>
              <a:off x="3417946" y="3284078"/>
              <a:ext cx="291612" cy="281354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3" name="iṥļîḍe">
              <a:extLst>
                <a:ext uri="{FF2B5EF4-FFF2-40B4-BE49-F238E27FC236}">
                  <a16:creationId xmlns:a16="http://schemas.microsoft.com/office/drawing/2014/main" id="{CBA06E85-7940-45B6-B96F-4E160FD0360A}"/>
                </a:ext>
              </a:extLst>
            </p:cNvPr>
            <p:cNvSpPr/>
            <p:nvPr/>
          </p:nvSpPr>
          <p:spPr bwMode="gray">
            <a:xfrm>
              <a:off x="3417946" y="3785329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ïśļîḑe">
              <a:extLst>
                <a:ext uri="{FF2B5EF4-FFF2-40B4-BE49-F238E27FC236}">
                  <a16:creationId xmlns:a16="http://schemas.microsoft.com/office/drawing/2014/main" id="{606FFF9C-EC43-4949-909B-AC2962B2846B}"/>
                </a:ext>
              </a:extLst>
            </p:cNvPr>
            <p:cNvSpPr/>
            <p:nvPr/>
          </p:nvSpPr>
          <p:spPr>
            <a:xfrm>
              <a:off x="3417946" y="3784775"/>
              <a:ext cx="291612" cy="281354"/>
            </a:xfrm>
            <a:prstGeom prst="pie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5" name="isľîḑé">
              <a:extLst>
                <a:ext uri="{FF2B5EF4-FFF2-40B4-BE49-F238E27FC236}">
                  <a16:creationId xmlns:a16="http://schemas.microsoft.com/office/drawing/2014/main" id="{1D5A8CBC-6EEC-4D8B-B93B-F383E8FB74B0}"/>
                </a:ext>
              </a:extLst>
            </p:cNvPr>
            <p:cNvSpPr/>
            <p:nvPr/>
          </p:nvSpPr>
          <p:spPr bwMode="gray">
            <a:xfrm>
              <a:off x="3417946" y="4286026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îšḻiḍe">
              <a:extLst>
                <a:ext uri="{FF2B5EF4-FFF2-40B4-BE49-F238E27FC236}">
                  <a16:creationId xmlns:a16="http://schemas.microsoft.com/office/drawing/2014/main" id="{655CDECC-9F42-467E-9391-9884C08D3756}"/>
                </a:ext>
              </a:extLst>
            </p:cNvPr>
            <p:cNvSpPr/>
            <p:nvPr/>
          </p:nvSpPr>
          <p:spPr>
            <a:xfrm>
              <a:off x="3417946" y="4285472"/>
              <a:ext cx="291612" cy="281354"/>
            </a:xfrm>
            <a:prstGeom prst="pie">
              <a:avLst>
                <a:gd name="adj1" fmla="val 16200000"/>
                <a:gd name="adj2" fmla="val 189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7" name="ïṩḷïḋê">
              <a:extLst>
                <a:ext uri="{FF2B5EF4-FFF2-40B4-BE49-F238E27FC236}">
                  <a16:creationId xmlns:a16="http://schemas.microsoft.com/office/drawing/2014/main" id="{C2487772-F97D-47BD-9DF8-C46095C1C531}"/>
                </a:ext>
              </a:extLst>
            </p:cNvPr>
            <p:cNvSpPr/>
            <p:nvPr/>
          </p:nvSpPr>
          <p:spPr bwMode="gray">
            <a:xfrm>
              <a:off x="3417946" y="4786723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i$1ïdê">
              <a:extLst>
                <a:ext uri="{FF2B5EF4-FFF2-40B4-BE49-F238E27FC236}">
                  <a16:creationId xmlns:a16="http://schemas.microsoft.com/office/drawing/2014/main" id="{B2DCEB46-B1F0-4E1F-BA9E-09D894256998}"/>
                </a:ext>
              </a:extLst>
            </p:cNvPr>
            <p:cNvSpPr/>
            <p:nvPr/>
          </p:nvSpPr>
          <p:spPr>
            <a:xfrm>
              <a:off x="3417946" y="4786169"/>
              <a:ext cx="291612" cy="281354"/>
            </a:xfrm>
            <a:prstGeom prst="pie">
              <a:avLst>
                <a:gd name="adj1" fmla="val 16200000"/>
                <a:gd name="adj2" fmla="val 81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9" name="íṡ1íḍé">
              <a:extLst>
                <a:ext uri="{FF2B5EF4-FFF2-40B4-BE49-F238E27FC236}">
                  <a16:creationId xmlns:a16="http://schemas.microsoft.com/office/drawing/2014/main" id="{F11ADE72-B6BE-48AD-BBC6-4E53B2BED99D}"/>
                </a:ext>
              </a:extLst>
            </p:cNvPr>
            <p:cNvSpPr/>
            <p:nvPr/>
          </p:nvSpPr>
          <p:spPr bwMode="gray">
            <a:xfrm>
              <a:off x="3417946" y="5287420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íşḷidè">
              <a:extLst>
                <a:ext uri="{FF2B5EF4-FFF2-40B4-BE49-F238E27FC236}">
                  <a16:creationId xmlns:a16="http://schemas.microsoft.com/office/drawing/2014/main" id="{87D38876-C364-4FB8-BB0A-3CF0209C488B}"/>
                </a:ext>
              </a:extLst>
            </p:cNvPr>
            <p:cNvSpPr/>
            <p:nvPr/>
          </p:nvSpPr>
          <p:spPr>
            <a:xfrm>
              <a:off x="3417946" y="5286866"/>
              <a:ext cx="291612" cy="281354"/>
            </a:xfrm>
            <a:prstGeom prst="pie">
              <a:avLst>
                <a:gd name="adj1" fmla="val 16200000"/>
                <a:gd name="adj2" fmla="val 27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1" name="íS1îďè">
              <a:extLst>
                <a:ext uri="{FF2B5EF4-FFF2-40B4-BE49-F238E27FC236}">
                  <a16:creationId xmlns:a16="http://schemas.microsoft.com/office/drawing/2014/main" id="{0E95CCFA-720A-4095-8EC1-CA8ECAFF7FB8}"/>
                </a:ext>
              </a:extLst>
            </p:cNvPr>
            <p:cNvSpPr/>
            <p:nvPr/>
          </p:nvSpPr>
          <p:spPr bwMode="gray">
            <a:xfrm>
              <a:off x="3417946" y="5788121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7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iş1íďê">
              <a:extLst>
                <a:ext uri="{FF2B5EF4-FFF2-40B4-BE49-F238E27FC236}">
                  <a16:creationId xmlns:a16="http://schemas.microsoft.com/office/drawing/2014/main" id="{051528C1-1B25-4EF9-8613-C8282E559BC2}"/>
                </a:ext>
              </a:extLst>
            </p:cNvPr>
            <p:cNvSpPr/>
            <p:nvPr/>
          </p:nvSpPr>
          <p:spPr>
            <a:xfrm>
              <a:off x="3417946" y="5787567"/>
              <a:ext cx="291612" cy="281354"/>
            </a:xfrm>
            <a:prstGeom prst="pi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3" name="í$1îḑè">
              <a:extLst>
                <a:ext uri="{FF2B5EF4-FFF2-40B4-BE49-F238E27FC236}">
                  <a16:creationId xmlns:a16="http://schemas.microsoft.com/office/drawing/2014/main" id="{11E53FDF-23D3-476F-A3F8-01B7B98F8549}"/>
                </a:ext>
              </a:extLst>
            </p:cNvPr>
            <p:cNvSpPr/>
            <p:nvPr/>
          </p:nvSpPr>
          <p:spPr>
            <a:xfrm>
              <a:off x="3417946" y="1781987"/>
              <a:ext cx="291612" cy="281354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4" name="ïś1îde">
              <a:extLst>
                <a:ext uri="{FF2B5EF4-FFF2-40B4-BE49-F238E27FC236}">
                  <a16:creationId xmlns:a16="http://schemas.microsoft.com/office/drawing/2014/main" id="{E676E002-397C-4256-83FB-83C45C037377}"/>
                </a:ext>
              </a:extLst>
            </p:cNvPr>
            <p:cNvSpPr/>
            <p:nvPr/>
          </p:nvSpPr>
          <p:spPr bwMode="auto">
            <a:xfrm>
              <a:off x="680117" y="1123950"/>
              <a:ext cx="1410883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îṡľíďé">
              <a:extLst>
                <a:ext uri="{FF2B5EF4-FFF2-40B4-BE49-F238E27FC236}">
                  <a16:creationId xmlns:a16="http://schemas.microsoft.com/office/drawing/2014/main" id="{4A950986-37A5-445C-88D5-4B7EA1C2700C}"/>
                </a:ext>
              </a:extLst>
            </p:cNvPr>
            <p:cNvSpPr txBox="1"/>
            <p:nvPr/>
          </p:nvSpPr>
          <p:spPr>
            <a:xfrm>
              <a:off x="669924" y="1772819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26" name="íṣľíḍe">
              <a:extLst>
                <a:ext uri="{FF2B5EF4-FFF2-40B4-BE49-F238E27FC236}">
                  <a16:creationId xmlns:a16="http://schemas.microsoft.com/office/drawing/2014/main" id="{B011939B-4948-4A18-A89F-BFB85661EC5E}"/>
                </a:ext>
              </a:extLst>
            </p:cNvPr>
            <p:cNvSpPr txBox="1"/>
            <p:nvPr/>
          </p:nvSpPr>
          <p:spPr>
            <a:xfrm>
              <a:off x="669924" y="2277955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27" name="ïṡlîḓe">
              <a:extLst>
                <a:ext uri="{FF2B5EF4-FFF2-40B4-BE49-F238E27FC236}">
                  <a16:creationId xmlns:a16="http://schemas.microsoft.com/office/drawing/2014/main" id="{5B827A0F-79F9-43F0-98FC-208CA6C073F3}"/>
                </a:ext>
              </a:extLst>
            </p:cNvPr>
            <p:cNvSpPr txBox="1"/>
            <p:nvPr/>
          </p:nvSpPr>
          <p:spPr>
            <a:xfrm>
              <a:off x="669924" y="2783091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28" name="ïSļiďe">
              <a:extLst>
                <a:ext uri="{FF2B5EF4-FFF2-40B4-BE49-F238E27FC236}">
                  <a16:creationId xmlns:a16="http://schemas.microsoft.com/office/drawing/2014/main" id="{5CB991CE-17B7-4137-8E77-AEBFB279C7EC}"/>
                </a:ext>
              </a:extLst>
            </p:cNvPr>
            <p:cNvSpPr txBox="1"/>
            <p:nvPr/>
          </p:nvSpPr>
          <p:spPr>
            <a:xfrm>
              <a:off x="669924" y="3288227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29" name="îṥľíḋê">
              <a:extLst>
                <a:ext uri="{FF2B5EF4-FFF2-40B4-BE49-F238E27FC236}">
                  <a16:creationId xmlns:a16="http://schemas.microsoft.com/office/drawing/2014/main" id="{8D948DD4-0B41-4950-9D55-0D8E5ED9D3A2}"/>
                </a:ext>
              </a:extLst>
            </p:cNvPr>
            <p:cNvSpPr txBox="1"/>
            <p:nvPr/>
          </p:nvSpPr>
          <p:spPr>
            <a:xfrm>
              <a:off x="669924" y="3793363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30" name="íṧḻïdé">
              <a:extLst>
                <a:ext uri="{FF2B5EF4-FFF2-40B4-BE49-F238E27FC236}">
                  <a16:creationId xmlns:a16="http://schemas.microsoft.com/office/drawing/2014/main" id="{2CABA0C6-33AD-424A-B32E-EDEE1BD294FA}"/>
                </a:ext>
              </a:extLst>
            </p:cNvPr>
            <p:cNvSpPr txBox="1"/>
            <p:nvPr/>
          </p:nvSpPr>
          <p:spPr>
            <a:xfrm>
              <a:off x="669924" y="4298499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31" name="ïṧ1íḓè">
              <a:extLst>
                <a:ext uri="{FF2B5EF4-FFF2-40B4-BE49-F238E27FC236}">
                  <a16:creationId xmlns:a16="http://schemas.microsoft.com/office/drawing/2014/main" id="{D5AF3909-A7DD-4512-86E7-4905CD9DEFD0}"/>
                </a:ext>
              </a:extLst>
            </p:cNvPr>
            <p:cNvSpPr txBox="1"/>
            <p:nvPr/>
          </p:nvSpPr>
          <p:spPr>
            <a:xfrm>
              <a:off x="669924" y="4803635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32" name="íşḷïďe">
              <a:extLst>
                <a:ext uri="{FF2B5EF4-FFF2-40B4-BE49-F238E27FC236}">
                  <a16:creationId xmlns:a16="http://schemas.microsoft.com/office/drawing/2014/main" id="{0E26D767-084D-448B-B0DF-5D3203B9E5A9}"/>
                </a:ext>
              </a:extLst>
            </p:cNvPr>
            <p:cNvSpPr txBox="1"/>
            <p:nvPr/>
          </p:nvSpPr>
          <p:spPr>
            <a:xfrm>
              <a:off x="669924" y="5308771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33" name="iśļïďe">
              <a:extLst>
                <a:ext uri="{FF2B5EF4-FFF2-40B4-BE49-F238E27FC236}">
                  <a16:creationId xmlns:a16="http://schemas.microsoft.com/office/drawing/2014/main" id="{D16DEBB3-235B-4B1D-82C2-67EC86015689}"/>
                </a:ext>
              </a:extLst>
            </p:cNvPr>
            <p:cNvSpPr txBox="1"/>
            <p:nvPr/>
          </p:nvSpPr>
          <p:spPr>
            <a:xfrm>
              <a:off x="669924" y="5813907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/>
                <a:t>Text</a:t>
              </a:r>
            </a:p>
          </p:txBody>
        </p:sp>
        <p:sp>
          <p:nvSpPr>
            <p:cNvPr id="34" name="îṩļíḓè">
              <a:extLst>
                <a:ext uri="{FF2B5EF4-FFF2-40B4-BE49-F238E27FC236}">
                  <a16:creationId xmlns:a16="http://schemas.microsoft.com/office/drawing/2014/main" id="{CF7B5E0E-7BB7-4E51-A3DE-436C3824B523}"/>
                </a:ext>
              </a:extLst>
            </p:cNvPr>
            <p:cNvSpPr/>
            <p:nvPr/>
          </p:nvSpPr>
          <p:spPr bwMode="auto">
            <a:xfrm>
              <a:off x="5039687" y="1123950"/>
              <a:ext cx="2624441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isľîdé">
              <a:extLst>
                <a:ext uri="{FF2B5EF4-FFF2-40B4-BE49-F238E27FC236}">
                  <a16:creationId xmlns:a16="http://schemas.microsoft.com/office/drawing/2014/main" id="{4A7EB121-11FC-4E5E-B69C-77DFB43D1B64}"/>
                </a:ext>
              </a:extLst>
            </p:cNvPr>
            <p:cNvSpPr txBox="1"/>
            <p:nvPr/>
          </p:nvSpPr>
          <p:spPr>
            <a:xfrm>
              <a:off x="5037969" y="1772819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36" name="iṧlîḓê">
              <a:extLst>
                <a:ext uri="{FF2B5EF4-FFF2-40B4-BE49-F238E27FC236}">
                  <a16:creationId xmlns:a16="http://schemas.microsoft.com/office/drawing/2014/main" id="{1B758CB2-1E66-420A-803B-A7C42494AD1B}"/>
                </a:ext>
              </a:extLst>
            </p:cNvPr>
            <p:cNvSpPr txBox="1"/>
            <p:nvPr/>
          </p:nvSpPr>
          <p:spPr>
            <a:xfrm>
              <a:off x="5037969" y="2277955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37" name="iślíḓê">
              <a:extLst>
                <a:ext uri="{FF2B5EF4-FFF2-40B4-BE49-F238E27FC236}">
                  <a16:creationId xmlns:a16="http://schemas.microsoft.com/office/drawing/2014/main" id="{39F7B03C-ABDA-4F5E-8C44-8DC696C0BA53}"/>
                </a:ext>
              </a:extLst>
            </p:cNvPr>
            <p:cNvSpPr txBox="1"/>
            <p:nvPr/>
          </p:nvSpPr>
          <p:spPr>
            <a:xfrm>
              <a:off x="5037969" y="2783091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38" name="íṣļíḍê">
              <a:extLst>
                <a:ext uri="{FF2B5EF4-FFF2-40B4-BE49-F238E27FC236}">
                  <a16:creationId xmlns:a16="http://schemas.microsoft.com/office/drawing/2014/main" id="{795A6EE0-5810-4989-911D-1006FB3C7E4B}"/>
                </a:ext>
              </a:extLst>
            </p:cNvPr>
            <p:cNvSpPr txBox="1"/>
            <p:nvPr/>
          </p:nvSpPr>
          <p:spPr>
            <a:xfrm>
              <a:off x="5037969" y="3288227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39" name="íṩḻïḋé">
              <a:extLst>
                <a:ext uri="{FF2B5EF4-FFF2-40B4-BE49-F238E27FC236}">
                  <a16:creationId xmlns:a16="http://schemas.microsoft.com/office/drawing/2014/main" id="{B0914BC2-1FFF-4256-BD90-F29912012F12}"/>
                </a:ext>
              </a:extLst>
            </p:cNvPr>
            <p:cNvSpPr txBox="1"/>
            <p:nvPr/>
          </p:nvSpPr>
          <p:spPr>
            <a:xfrm>
              <a:off x="5037969" y="3793363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40" name="iṣ1ïḍé">
              <a:extLst>
                <a:ext uri="{FF2B5EF4-FFF2-40B4-BE49-F238E27FC236}">
                  <a16:creationId xmlns:a16="http://schemas.microsoft.com/office/drawing/2014/main" id="{96C77A60-2FFA-4B8E-A8B3-54731CDF97FC}"/>
                </a:ext>
              </a:extLst>
            </p:cNvPr>
            <p:cNvSpPr txBox="1"/>
            <p:nvPr/>
          </p:nvSpPr>
          <p:spPr>
            <a:xfrm>
              <a:off x="5037969" y="4298499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41" name="ïşḷiḓe">
              <a:extLst>
                <a:ext uri="{FF2B5EF4-FFF2-40B4-BE49-F238E27FC236}">
                  <a16:creationId xmlns:a16="http://schemas.microsoft.com/office/drawing/2014/main" id="{7E96720E-4588-4BE3-AE3B-F56C5F5A8690}"/>
                </a:ext>
              </a:extLst>
            </p:cNvPr>
            <p:cNvSpPr txBox="1"/>
            <p:nvPr/>
          </p:nvSpPr>
          <p:spPr>
            <a:xfrm>
              <a:off x="5037969" y="4803635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42" name="ïśľîḓé">
              <a:extLst>
                <a:ext uri="{FF2B5EF4-FFF2-40B4-BE49-F238E27FC236}">
                  <a16:creationId xmlns:a16="http://schemas.microsoft.com/office/drawing/2014/main" id="{736F2600-3ED6-4165-8D98-D5E426E38ECE}"/>
                </a:ext>
              </a:extLst>
            </p:cNvPr>
            <p:cNvSpPr txBox="1"/>
            <p:nvPr/>
          </p:nvSpPr>
          <p:spPr>
            <a:xfrm>
              <a:off x="5037969" y="5308771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43" name="ïṡḷîďe">
              <a:extLst>
                <a:ext uri="{FF2B5EF4-FFF2-40B4-BE49-F238E27FC236}">
                  <a16:creationId xmlns:a16="http://schemas.microsoft.com/office/drawing/2014/main" id="{E499D9B2-525C-4D24-B927-BD57CB5609C6}"/>
                </a:ext>
              </a:extLst>
            </p:cNvPr>
            <p:cNvSpPr txBox="1"/>
            <p:nvPr/>
          </p:nvSpPr>
          <p:spPr>
            <a:xfrm>
              <a:off x="5037969" y="5813907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Text Here</a:t>
              </a:r>
              <a:endParaRPr lang="en-US" altLang="zh-CN" sz="1100" dirty="0"/>
            </a:p>
          </p:txBody>
        </p:sp>
        <p:sp>
          <p:nvSpPr>
            <p:cNvPr id="44" name="îšḷîḋé">
              <a:extLst>
                <a:ext uri="{FF2B5EF4-FFF2-40B4-BE49-F238E27FC236}">
                  <a16:creationId xmlns:a16="http://schemas.microsoft.com/office/drawing/2014/main" id="{4297B1A6-1E32-42DB-88D6-3AD4990C72DD}"/>
                </a:ext>
              </a:extLst>
            </p:cNvPr>
            <p:cNvSpPr/>
            <p:nvPr/>
          </p:nvSpPr>
          <p:spPr bwMode="auto">
            <a:xfrm>
              <a:off x="8076000" y="1123950"/>
              <a:ext cx="3444721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îṩļîḑe">
              <a:extLst>
                <a:ext uri="{FF2B5EF4-FFF2-40B4-BE49-F238E27FC236}">
                  <a16:creationId xmlns:a16="http://schemas.microsoft.com/office/drawing/2014/main" id="{CFF22023-BA5F-4227-B66E-727068F575A7}"/>
                </a:ext>
              </a:extLst>
            </p:cNvPr>
            <p:cNvSpPr txBox="1"/>
            <p:nvPr/>
          </p:nvSpPr>
          <p:spPr>
            <a:xfrm>
              <a:off x="8076056" y="1772819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46" name="ïśḻîḍê">
              <a:extLst>
                <a:ext uri="{FF2B5EF4-FFF2-40B4-BE49-F238E27FC236}">
                  <a16:creationId xmlns:a16="http://schemas.microsoft.com/office/drawing/2014/main" id="{C02F264B-7752-4B37-B258-E86DD9C3321E}"/>
                </a:ext>
              </a:extLst>
            </p:cNvPr>
            <p:cNvSpPr txBox="1"/>
            <p:nvPr/>
          </p:nvSpPr>
          <p:spPr>
            <a:xfrm>
              <a:off x="8076056" y="2277955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47" name="i$ḻíḍe">
              <a:extLst>
                <a:ext uri="{FF2B5EF4-FFF2-40B4-BE49-F238E27FC236}">
                  <a16:creationId xmlns:a16="http://schemas.microsoft.com/office/drawing/2014/main" id="{5ACFFD87-09EE-4C1F-9C77-7367199C0A5F}"/>
                </a:ext>
              </a:extLst>
            </p:cNvPr>
            <p:cNvSpPr txBox="1"/>
            <p:nvPr/>
          </p:nvSpPr>
          <p:spPr>
            <a:xfrm>
              <a:off x="8076056" y="2783091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48" name="íṧļídê">
              <a:extLst>
                <a:ext uri="{FF2B5EF4-FFF2-40B4-BE49-F238E27FC236}">
                  <a16:creationId xmlns:a16="http://schemas.microsoft.com/office/drawing/2014/main" id="{0BC9FCC8-3D5C-45D7-936D-9422BBFB7305}"/>
                </a:ext>
              </a:extLst>
            </p:cNvPr>
            <p:cNvSpPr txBox="1"/>
            <p:nvPr/>
          </p:nvSpPr>
          <p:spPr>
            <a:xfrm>
              <a:off x="8076056" y="3288227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49" name="ïṩḷidé">
              <a:extLst>
                <a:ext uri="{FF2B5EF4-FFF2-40B4-BE49-F238E27FC236}">
                  <a16:creationId xmlns:a16="http://schemas.microsoft.com/office/drawing/2014/main" id="{EFDECEF7-5208-4536-9820-939924497820}"/>
                </a:ext>
              </a:extLst>
            </p:cNvPr>
            <p:cNvSpPr txBox="1"/>
            <p:nvPr/>
          </p:nvSpPr>
          <p:spPr>
            <a:xfrm>
              <a:off x="8076056" y="3793363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50" name="iśḷiḑè">
              <a:extLst>
                <a:ext uri="{FF2B5EF4-FFF2-40B4-BE49-F238E27FC236}">
                  <a16:creationId xmlns:a16="http://schemas.microsoft.com/office/drawing/2014/main" id="{16F04723-B1F1-4544-91D0-736B4D54A227}"/>
                </a:ext>
              </a:extLst>
            </p:cNvPr>
            <p:cNvSpPr txBox="1"/>
            <p:nvPr/>
          </p:nvSpPr>
          <p:spPr>
            <a:xfrm>
              <a:off x="8076056" y="4298499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51" name="î$ļíḓé">
              <a:extLst>
                <a:ext uri="{FF2B5EF4-FFF2-40B4-BE49-F238E27FC236}">
                  <a16:creationId xmlns:a16="http://schemas.microsoft.com/office/drawing/2014/main" id="{A9A9366F-5B33-4D0F-AC12-8ED485153360}"/>
                </a:ext>
              </a:extLst>
            </p:cNvPr>
            <p:cNvSpPr txBox="1"/>
            <p:nvPr/>
          </p:nvSpPr>
          <p:spPr>
            <a:xfrm>
              <a:off x="8076056" y="4803635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52" name="îśḻïḑé">
              <a:extLst>
                <a:ext uri="{FF2B5EF4-FFF2-40B4-BE49-F238E27FC236}">
                  <a16:creationId xmlns:a16="http://schemas.microsoft.com/office/drawing/2014/main" id="{55FEBAB4-1BF8-46AE-8465-1599BC4997C5}"/>
                </a:ext>
              </a:extLst>
            </p:cNvPr>
            <p:cNvSpPr txBox="1"/>
            <p:nvPr/>
          </p:nvSpPr>
          <p:spPr>
            <a:xfrm>
              <a:off x="8076056" y="5308771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  <p:sp>
          <p:nvSpPr>
            <p:cNvPr id="53" name="iśľîdè">
              <a:extLst>
                <a:ext uri="{FF2B5EF4-FFF2-40B4-BE49-F238E27FC236}">
                  <a16:creationId xmlns:a16="http://schemas.microsoft.com/office/drawing/2014/main" id="{0A1DFF56-477D-46A1-9CFF-3ADEF3D19961}"/>
                </a:ext>
              </a:extLst>
            </p:cNvPr>
            <p:cNvSpPr txBox="1"/>
            <p:nvPr/>
          </p:nvSpPr>
          <p:spPr>
            <a:xfrm>
              <a:off x="8076056" y="5813907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100" kern="0" dirty="0"/>
                <a:t>Supporting text here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65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117806-B1A4-4C48-AAE6-02C12CB9BE05}"/>
              </a:ext>
            </a:extLst>
          </p:cNvPr>
          <p:cNvGrpSpPr/>
          <p:nvPr/>
        </p:nvGrpSpPr>
        <p:grpSpPr>
          <a:xfrm>
            <a:off x="1" y="1634514"/>
            <a:ext cx="12191999" cy="4499585"/>
            <a:chOff x="1" y="1634514"/>
            <a:chExt cx="12191999" cy="4499585"/>
          </a:xfrm>
        </p:grpSpPr>
        <p:sp>
          <p:nvSpPr>
            <p:cNvPr id="6" name="ís1íḍe">
              <a:extLst>
                <a:ext uri="{FF2B5EF4-FFF2-40B4-BE49-F238E27FC236}">
                  <a16:creationId xmlns:a16="http://schemas.microsoft.com/office/drawing/2014/main" id="{6476BE2D-86C6-4423-B543-B6DD715226AF}"/>
                </a:ext>
              </a:extLst>
            </p:cNvPr>
            <p:cNvSpPr>
              <a:spLocks/>
            </p:cNvSpPr>
            <p:nvPr/>
          </p:nvSpPr>
          <p:spPr>
            <a:xfrm>
              <a:off x="1" y="4107224"/>
              <a:ext cx="12191999" cy="2026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7" name="îṡlidé">
              <a:extLst>
                <a:ext uri="{FF2B5EF4-FFF2-40B4-BE49-F238E27FC236}">
                  <a16:creationId xmlns:a16="http://schemas.microsoft.com/office/drawing/2014/main" id="{9F77859A-A828-4382-A774-704639BAC0E9}"/>
                </a:ext>
              </a:extLst>
            </p:cNvPr>
            <p:cNvSpPr/>
            <p:nvPr/>
          </p:nvSpPr>
          <p:spPr>
            <a:xfrm>
              <a:off x="1194713" y="1692063"/>
              <a:ext cx="1796193" cy="1810539"/>
            </a:xfrm>
            <a:prstGeom prst="ellipse">
              <a:avLst/>
            </a:prstGeom>
            <a:blipFill>
              <a:blip r:embed="rId2"/>
              <a:stretch>
                <a:fillRect l="-25827" r="-25465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8" name="îSliḋe">
              <a:extLst>
                <a:ext uri="{FF2B5EF4-FFF2-40B4-BE49-F238E27FC236}">
                  <a16:creationId xmlns:a16="http://schemas.microsoft.com/office/drawing/2014/main" id="{3B171756-325D-4247-B2DB-0FB7E520505B}"/>
                </a:ext>
              </a:extLst>
            </p:cNvPr>
            <p:cNvSpPr/>
            <p:nvPr/>
          </p:nvSpPr>
          <p:spPr>
            <a:xfrm>
              <a:off x="3869385" y="1691364"/>
              <a:ext cx="1785160" cy="1799417"/>
            </a:xfrm>
            <a:prstGeom prst="ellipse">
              <a:avLst/>
            </a:prstGeom>
            <a:blipFill>
              <a:blip r:embed="rId3"/>
              <a:stretch>
                <a:fillRect l="-39881" r="-39317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9" name="íṡḻíḍe">
              <a:extLst>
                <a:ext uri="{FF2B5EF4-FFF2-40B4-BE49-F238E27FC236}">
                  <a16:creationId xmlns:a16="http://schemas.microsoft.com/office/drawing/2014/main" id="{C19F7DCD-EBBC-4E90-BDAE-40D9FFA6ED01}"/>
                </a:ext>
              </a:extLst>
            </p:cNvPr>
            <p:cNvSpPr/>
            <p:nvPr/>
          </p:nvSpPr>
          <p:spPr>
            <a:xfrm>
              <a:off x="9207472" y="1634514"/>
              <a:ext cx="1795333" cy="1809671"/>
            </a:xfrm>
            <a:prstGeom prst="ellipse">
              <a:avLst/>
            </a:prstGeom>
            <a:blipFill>
              <a:blip r:embed="rId4"/>
              <a:stretch>
                <a:fillRect l="-39879" r="-39319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0" name="i$ḷíḓè">
              <a:extLst>
                <a:ext uri="{FF2B5EF4-FFF2-40B4-BE49-F238E27FC236}">
                  <a16:creationId xmlns:a16="http://schemas.microsoft.com/office/drawing/2014/main" id="{D80621A8-B8E2-4C15-AB6C-AB9768A9341C}"/>
                </a:ext>
              </a:extLst>
            </p:cNvPr>
            <p:cNvSpPr/>
            <p:nvPr/>
          </p:nvSpPr>
          <p:spPr>
            <a:xfrm>
              <a:off x="6532993" y="1692009"/>
              <a:ext cx="1795333" cy="1809671"/>
            </a:xfrm>
            <a:prstGeom prst="ellipse">
              <a:avLst/>
            </a:prstGeom>
            <a:blipFill>
              <a:blip r:embed="rId5"/>
              <a:stretch>
                <a:fillRect l="-26842" r="-26464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1" name="ísḻíḓè">
              <a:extLst>
                <a:ext uri="{FF2B5EF4-FFF2-40B4-BE49-F238E27FC236}">
                  <a16:creationId xmlns:a16="http://schemas.microsoft.com/office/drawing/2014/main" id="{D28B1172-7702-4751-BF0F-24D41105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007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1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íŝḷíḓê">
              <a:extLst>
                <a:ext uri="{FF2B5EF4-FFF2-40B4-BE49-F238E27FC236}">
                  <a16:creationId xmlns:a16="http://schemas.microsoft.com/office/drawing/2014/main" id="{C05C146A-F5F9-40E1-ACAB-833AD2562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947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2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ïŝ1ïde">
              <a:extLst>
                <a:ext uri="{FF2B5EF4-FFF2-40B4-BE49-F238E27FC236}">
                  <a16:creationId xmlns:a16="http://schemas.microsoft.com/office/drawing/2014/main" id="{370423C1-4CD6-4877-9164-8C7D3D8B1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887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şļîḍê">
              <a:extLst>
                <a:ext uri="{FF2B5EF4-FFF2-40B4-BE49-F238E27FC236}">
                  <a16:creationId xmlns:a16="http://schemas.microsoft.com/office/drawing/2014/main" id="{0822DB69-8F01-4A21-9901-9FE7E5F94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826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271D9C-B9D8-4806-9673-357B9B2B09FC}"/>
                </a:ext>
              </a:extLst>
            </p:cNvPr>
            <p:cNvGrpSpPr/>
            <p:nvPr/>
          </p:nvGrpSpPr>
          <p:grpSpPr>
            <a:xfrm>
              <a:off x="941953" y="4359953"/>
              <a:ext cx="10194048" cy="1372347"/>
              <a:chOff x="1849034" y="4088653"/>
              <a:chExt cx="8379885" cy="137234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FF24802-BA0F-4215-BC05-AE5E502EFED6}"/>
                  </a:ext>
                </a:extLst>
              </p:cNvPr>
              <p:cNvGrpSpPr/>
              <p:nvPr/>
            </p:nvGrpSpPr>
            <p:grpSpPr>
              <a:xfrm>
                <a:off x="1849034" y="4304553"/>
                <a:ext cx="1953171" cy="854177"/>
                <a:chOff x="1849034" y="4304553"/>
                <a:chExt cx="1953171" cy="854177"/>
              </a:xfrm>
            </p:grpSpPr>
            <p:sp>
              <p:nvSpPr>
                <p:cNvPr id="29" name="Shape 1448">
                  <a:extLst>
                    <a:ext uri="{FF2B5EF4-FFF2-40B4-BE49-F238E27FC236}">
                      <a16:creationId xmlns:a16="http://schemas.microsoft.com/office/drawing/2014/main" id="{EEFB232B-B4F6-40A4-93C3-C037CC5106DF}"/>
                    </a:ext>
                  </a:extLst>
                </p:cNvPr>
                <p:cNvSpPr txBox="1"/>
                <p:nvPr/>
              </p:nvSpPr>
              <p:spPr>
                <a:xfrm>
                  <a:off x="1849034" y="4304553"/>
                  <a:ext cx="1953171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de-DE" sz="2000" b="1" dirty="0">
                      <a:solidFill>
                        <a:schemeClr val="bg1"/>
                      </a:solidFill>
                      <a:sym typeface="Calibri"/>
                    </a:rPr>
                    <a:t>Text here</a:t>
                  </a:r>
                </a:p>
              </p:txBody>
            </p:sp>
            <p:sp>
              <p:nvSpPr>
                <p:cNvPr id="30" name="Shape 1450">
                  <a:extLst>
                    <a:ext uri="{FF2B5EF4-FFF2-40B4-BE49-F238E27FC236}">
                      <a16:creationId xmlns:a16="http://schemas.microsoft.com/office/drawing/2014/main" id="{04A38DDC-1868-41FA-8BEF-A374F9E5D62D}"/>
                    </a:ext>
                  </a:extLst>
                </p:cNvPr>
                <p:cNvSpPr txBox="1"/>
                <p:nvPr/>
              </p:nvSpPr>
              <p:spPr>
                <a:xfrm>
                  <a:off x="1937712" y="4697065"/>
                  <a:ext cx="1775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Copy paste fonts. Choose the only option to retain text.…</a:t>
                  </a:r>
                  <a:r>
                    <a:rPr lang="de-DE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.</a:t>
                  </a: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6AE4E3CE-F097-4852-9341-0DFD37499E7B}"/>
                  </a:ext>
                </a:extLst>
              </p:cNvPr>
              <p:cNvGrpSpPr/>
              <p:nvPr/>
            </p:nvGrpSpPr>
            <p:grpSpPr>
              <a:xfrm>
                <a:off x="3991272" y="4304553"/>
                <a:ext cx="1953171" cy="854177"/>
                <a:chOff x="3959623" y="4304553"/>
                <a:chExt cx="1953171" cy="854177"/>
              </a:xfrm>
            </p:grpSpPr>
            <p:sp>
              <p:nvSpPr>
                <p:cNvPr id="27" name="Shape 1448">
                  <a:extLst>
                    <a:ext uri="{FF2B5EF4-FFF2-40B4-BE49-F238E27FC236}">
                      <a16:creationId xmlns:a16="http://schemas.microsoft.com/office/drawing/2014/main" id="{A563BC21-AA54-451A-98FA-F7610744E3D8}"/>
                    </a:ext>
                  </a:extLst>
                </p:cNvPr>
                <p:cNvSpPr txBox="1"/>
                <p:nvPr/>
              </p:nvSpPr>
              <p:spPr>
                <a:xfrm>
                  <a:off x="3959623" y="4304553"/>
                  <a:ext cx="1953171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de-DE" sz="2000" b="1" dirty="0">
                      <a:solidFill>
                        <a:schemeClr val="bg1"/>
                      </a:solidFill>
                      <a:sym typeface="Calibri"/>
                    </a:rPr>
                    <a:t>Text here</a:t>
                  </a:r>
                </a:p>
              </p:txBody>
            </p:sp>
            <p:sp>
              <p:nvSpPr>
                <p:cNvPr id="28" name="Shape 1450">
                  <a:extLst>
                    <a:ext uri="{FF2B5EF4-FFF2-40B4-BE49-F238E27FC236}">
                      <a16:creationId xmlns:a16="http://schemas.microsoft.com/office/drawing/2014/main" id="{03E23243-CD6C-4F41-9CAA-922EFAF16B0B}"/>
                    </a:ext>
                  </a:extLst>
                </p:cNvPr>
                <p:cNvSpPr txBox="1"/>
                <p:nvPr/>
              </p:nvSpPr>
              <p:spPr>
                <a:xfrm>
                  <a:off x="4048301" y="4697065"/>
                  <a:ext cx="1775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Copy paste fonts. Choose the only option to retain text.…</a:t>
                  </a:r>
                  <a:r>
                    <a:rPr lang="de-DE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.</a:t>
                  </a: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39D03ED-CED7-459D-AA2E-F9BE9E716EC2}"/>
                  </a:ext>
                </a:extLst>
              </p:cNvPr>
              <p:cNvGrpSpPr/>
              <p:nvPr/>
            </p:nvGrpSpPr>
            <p:grpSpPr>
              <a:xfrm>
                <a:off x="6133510" y="4304553"/>
                <a:ext cx="1953171" cy="854177"/>
                <a:chOff x="6070212" y="4304553"/>
                <a:chExt cx="1953171" cy="854177"/>
              </a:xfrm>
            </p:grpSpPr>
            <p:sp>
              <p:nvSpPr>
                <p:cNvPr id="25" name="Shape 1448">
                  <a:extLst>
                    <a:ext uri="{FF2B5EF4-FFF2-40B4-BE49-F238E27FC236}">
                      <a16:creationId xmlns:a16="http://schemas.microsoft.com/office/drawing/2014/main" id="{9EFD9CE8-7AB7-45A9-9DE5-847D9046EE50}"/>
                    </a:ext>
                  </a:extLst>
                </p:cNvPr>
                <p:cNvSpPr txBox="1"/>
                <p:nvPr/>
              </p:nvSpPr>
              <p:spPr>
                <a:xfrm>
                  <a:off x="6070212" y="4304553"/>
                  <a:ext cx="1953171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de-DE" sz="2000" b="1" dirty="0">
                      <a:solidFill>
                        <a:schemeClr val="bg1"/>
                      </a:solidFill>
                      <a:sym typeface="Calibri"/>
                    </a:rPr>
                    <a:t>Text here</a:t>
                  </a:r>
                </a:p>
              </p:txBody>
            </p:sp>
            <p:sp>
              <p:nvSpPr>
                <p:cNvPr id="26" name="Shape 1450">
                  <a:extLst>
                    <a:ext uri="{FF2B5EF4-FFF2-40B4-BE49-F238E27FC236}">
                      <a16:creationId xmlns:a16="http://schemas.microsoft.com/office/drawing/2014/main" id="{75F3943A-C8E9-4F52-8F30-7F30DB3AA719}"/>
                    </a:ext>
                  </a:extLst>
                </p:cNvPr>
                <p:cNvSpPr txBox="1"/>
                <p:nvPr/>
              </p:nvSpPr>
              <p:spPr>
                <a:xfrm>
                  <a:off x="6158890" y="4697065"/>
                  <a:ext cx="1775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Copy paste fonts. Choose the only option to retain text.…</a:t>
                  </a:r>
                  <a:r>
                    <a:rPr lang="de-DE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.</a:t>
                  </a: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5630654-4881-4C36-988B-FCB2E858F044}"/>
                  </a:ext>
                </a:extLst>
              </p:cNvPr>
              <p:cNvGrpSpPr/>
              <p:nvPr/>
            </p:nvGrpSpPr>
            <p:grpSpPr>
              <a:xfrm>
                <a:off x="8275748" y="4304553"/>
                <a:ext cx="1953171" cy="854177"/>
                <a:chOff x="8275748" y="4304553"/>
                <a:chExt cx="1953171" cy="854177"/>
              </a:xfrm>
            </p:grpSpPr>
            <p:sp>
              <p:nvSpPr>
                <p:cNvPr id="23" name="Shape 1448">
                  <a:extLst>
                    <a:ext uri="{FF2B5EF4-FFF2-40B4-BE49-F238E27FC236}">
                      <a16:creationId xmlns:a16="http://schemas.microsoft.com/office/drawing/2014/main" id="{EB6A777D-D36A-4054-90D0-0693FC355017}"/>
                    </a:ext>
                  </a:extLst>
                </p:cNvPr>
                <p:cNvSpPr txBox="1"/>
                <p:nvPr/>
              </p:nvSpPr>
              <p:spPr>
                <a:xfrm>
                  <a:off x="8275748" y="4304553"/>
                  <a:ext cx="1953171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de-DE" sz="2000" b="1" dirty="0">
                      <a:solidFill>
                        <a:schemeClr val="bg1"/>
                      </a:solidFill>
                      <a:sym typeface="Calibri"/>
                    </a:rPr>
                    <a:t>Text here</a:t>
                  </a:r>
                </a:p>
              </p:txBody>
            </p:sp>
            <p:sp>
              <p:nvSpPr>
                <p:cNvPr id="24" name="Shape 1450">
                  <a:extLst>
                    <a:ext uri="{FF2B5EF4-FFF2-40B4-BE49-F238E27FC236}">
                      <a16:creationId xmlns:a16="http://schemas.microsoft.com/office/drawing/2014/main" id="{3A8B6DE1-E210-4973-BC91-E6D565D650DA}"/>
                    </a:ext>
                  </a:extLst>
                </p:cNvPr>
                <p:cNvSpPr txBox="1"/>
                <p:nvPr/>
              </p:nvSpPr>
              <p:spPr>
                <a:xfrm>
                  <a:off x="8364426" y="4697065"/>
                  <a:ext cx="1775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Copy paste fonts. Choose the only option to retain text.…</a:t>
                  </a:r>
                  <a:r>
                    <a:rPr lang="de-DE" sz="1000" dirty="0">
                      <a:solidFill>
                        <a:schemeClr val="bg1"/>
                      </a:solidFill>
                      <a:ea typeface="Calibri"/>
                      <a:cs typeface="Calibri"/>
                      <a:sym typeface="Calibri"/>
                    </a:rPr>
                    <a:t>.</a:t>
                  </a:r>
                </a:p>
              </p:txBody>
            </p:sp>
          </p:grpSp>
          <p:cxnSp>
            <p:nvCxnSpPr>
              <p:cNvPr id="20" name="Shape 1464">
                <a:extLst>
                  <a:ext uri="{FF2B5EF4-FFF2-40B4-BE49-F238E27FC236}">
                    <a16:creationId xmlns:a16="http://schemas.microsoft.com/office/drawing/2014/main" id="{66247618-3B8A-4AF1-A00B-627B48EB2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8045" y="4088653"/>
                <a:ext cx="0" cy="1372347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1464">
                <a:extLst>
                  <a:ext uri="{FF2B5EF4-FFF2-40B4-BE49-F238E27FC236}">
                    <a16:creationId xmlns:a16="http://schemas.microsoft.com/office/drawing/2014/main" id="{2A5FAB6D-BE6D-421A-9182-F0E8A0158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4345" y="4088653"/>
                <a:ext cx="0" cy="1372347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hape 1464">
                <a:extLst>
                  <a:ext uri="{FF2B5EF4-FFF2-40B4-BE49-F238E27FC236}">
                    <a16:creationId xmlns:a16="http://schemas.microsoft.com/office/drawing/2014/main" id="{AB38D305-58D2-41F2-BABF-863C4DF39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645" y="4088653"/>
                <a:ext cx="0" cy="1372347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159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ea2de0f-7e55-4ba4-8e2c-17fa8756f8b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42F1899-6F32-4D3A-A3E2-6188EB8754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0455" y="1224000"/>
            <a:ext cx="9811090" cy="4625948"/>
            <a:chOff x="1190455" y="1224000"/>
            <a:chExt cx="9811090" cy="4625948"/>
          </a:xfrm>
        </p:grpSpPr>
        <p:sp>
          <p:nvSpPr>
            <p:cNvPr id="3" name="iŝľîḑé">
              <a:extLst>
                <a:ext uri="{FF2B5EF4-FFF2-40B4-BE49-F238E27FC236}">
                  <a16:creationId xmlns:a16="http://schemas.microsoft.com/office/drawing/2014/main" id="{97C8EF9B-93A8-41E8-9640-E6CA46D50CD9}"/>
                </a:ext>
              </a:extLst>
            </p:cNvPr>
            <p:cNvSpPr/>
            <p:nvPr/>
          </p:nvSpPr>
          <p:spPr bwMode="auto">
            <a:xfrm>
              <a:off x="1190455" y="2889000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" name="îṡlidè">
              <a:extLst>
                <a:ext uri="{FF2B5EF4-FFF2-40B4-BE49-F238E27FC236}">
                  <a16:creationId xmlns:a16="http://schemas.microsoft.com/office/drawing/2014/main" id="{EE393FBD-3265-4FDC-9CF1-7A9119222E12}"/>
                </a:ext>
              </a:extLst>
            </p:cNvPr>
            <p:cNvSpPr/>
            <p:nvPr/>
          </p:nvSpPr>
          <p:spPr bwMode="auto">
            <a:xfrm>
              <a:off x="2090555" y="2889000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Text here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ïşlíḑè">
              <a:extLst>
                <a:ext uri="{FF2B5EF4-FFF2-40B4-BE49-F238E27FC236}">
                  <a16:creationId xmlns:a16="http://schemas.microsoft.com/office/drawing/2014/main" id="{4E5A4865-B527-49A7-998D-83CE195EBAB0}"/>
                </a:ext>
              </a:extLst>
            </p:cNvPr>
            <p:cNvSpPr/>
            <p:nvPr/>
          </p:nvSpPr>
          <p:spPr bwMode="auto">
            <a:xfrm>
              <a:off x="6429037" y="2898160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íṥľïḓè">
              <a:extLst>
                <a:ext uri="{FF2B5EF4-FFF2-40B4-BE49-F238E27FC236}">
                  <a16:creationId xmlns:a16="http://schemas.microsoft.com/office/drawing/2014/main" id="{2433F891-4B1A-4E11-8437-7E27D7019996}"/>
                </a:ext>
              </a:extLst>
            </p:cNvPr>
            <p:cNvSpPr/>
            <p:nvPr/>
          </p:nvSpPr>
          <p:spPr bwMode="auto">
            <a:xfrm>
              <a:off x="7329137" y="2898160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Text here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ïṧḻîdê">
              <a:extLst>
                <a:ext uri="{FF2B5EF4-FFF2-40B4-BE49-F238E27FC236}">
                  <a16:creationId xmlns:a16="http://schemas.microsoft.com/office/drawing/2014/main" id="{13C4B36D-5E6C-496C-B9AE-3EB251E4D158}"/>
                </a:ext>
              </a:extLst>
            </p:cNvPr>
            <p:cNvSpPr/>
            <p:nvPr/>
          </p:nvSpPr>
          <p:spPr bwMode="auto">
            <a:xfrm>
              <a:off x="1190455" y="4009434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" name="ïŝļidê">
              <a:extLst>
                <a:ext uri="{FF2B5EF4-FFF2-40B4-BE49-F238E27FC236}">
                  <a16:creationId xmlns:a16="http://schemas.microsoft.com/office/drawing/2014/main" id="{0DC9995B-ABBA-4373-8F07-E84D71697F57}"/>
                </a:ext>
              </a:extLst>
            </p:cNvPr>
            <p:cNvSpPr/>
            <p:nvPr/>
          </p:nvSpPr>
          <p:spPr bwMode="auto">
            <a:xfrm>
              <a:off x="2090555" y="4009434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Text here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íṧḻîḓê">
              <a:extLst>
                <a:ext uri="{FF2B5EF4-FFF2-40B4-BE49-F238E27FC236}">
                  <a16:creationId xmlns:a16="http://schemas.microsoft.com/office/drawing/2014/main" id="{ABAAC720-0240-4410-8A02-7CCB5BC65C63}"/>
                </a:ext>
              </a:extLst>
            </p:cNvPr>
            <p:cNvSpPr/>
            <p:nvPr/>
          </p:nvSpPr>
          <p:spPr bwMode="auto">
            <a:xfrm>
              <a:off x="6423701" y="4014014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sḷíḑè">
              <a:extLst>
                <a:ext uri="{FF2B5EF4-FFF2-40B4-BE49-F238E27FC236}">
                  <a16:creationId xmlns:a16="http://schemas.microsoft.com/office/drawing/2014/main" id="{FC2314CD-34A7-455D-9BDF-9ACF2BBFF538}"/>
                </a:ext>
              </a:extLst>
            </p:cNvPr>
            <p:cNvSpPr/>
            <p:nvPr/>
          </p:nvSpPr>
          <p:spPr bwMode="auto">
            <a:xfrm>
              <a:off x="7323801" y="4014014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Text here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šļiḑè">
              <a:extLst>
                <a:ext uri="{FF2B5EF4-FFF2-40B4-BE49-F238E27FC236}">
                  <a16:creationId xmlns:a16="http://schemas.microsoft.com/office/drawing/2014/main" id="{5A6B4AF0-522E-47B1-B1A5-715B9E664B4D}"/>
                </a:ext>
              </a:extLst>
            </p:cNvPr>
            <p:cNvSpPr/>
            <p:nvPr/>
          </p:nvSpPr>
          <p:spPr bwMode="auto">
            <a:xfrm>
              <a:off x="1190455" y="5129868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2" name="í$ḻïḑé">
              <a:extLst>
                <a:ext uri="{FF2B5EF4-FFF2-40B4-BE49-F238E27FC236}">
                  <a16:creationId xmlns:a16="http://schemas.microsoft.com/office/drawing/2014/main" id="{2D6108F5-5E1E-4449-BE57-7EE7644ED373}"/>
                </a:ext>
              </a:extLst>
            </p:cNvPr>
            <p:cNvSpPr/>
            <p:nvPr/>
          </p:nvSpPr>
          <p:spPr bwMode="auto">
            <a:xfrm>
              <a:off x="2090555" y="5129868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Text here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Slíḋè">
              <a:extLst>
                <a:ext uri="{FF2B5EF4-FFF2-40B4-BE49-F238E27FC236}">
                  <a16:creationId xmlns:a16="http://schemas.microsoft.com/office/drawing/2014/main" id="{0F13179E-7AB5-4803-9D22-078A5B96B608}"/>
                </a:ext>
              </a:extLst>
            </p:cNvPr>
            <p:cNvSpPr/>
            <p:nvPr/>
          </p:nvSpPr>
          <p:spPr bwMode="auto">
            <a:xfrm>
              <a:off x="6421813" y="5129868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sp>
          <p:nvSpPr>
            <p:cNvPr id="14" name="ïšḻíďê">
              <a:extLst>
                <a:ext uri="{FF2B5EF4-FFF2-40B4-BE49-F238E27FC236}">
                  <a16:creationId xmlns:a16="http://schemas.microsoft.com/office/drawing/2014/main" id="{55D30857-2F59-4518-8C4C-DD73141A8720}"/>
                </a:ext>
              </a:extLst>
            </p:cNvPr>
            <p:cNvSpPr/>
            <p:nvPr/>
          </p:nvSpPr>
          <p:spPr bwMode="auto">
            <a:xfrm>
              <a:off x="7321913" y="5129868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Text here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ŝḷîḋé">
              <a:extLst>
                <a:ext uri="{FF2B5EF4-FFF2-40B4-BE49-F238E27FC236}">
                  <a16:creationId xmlns:a16="http://schemas.microsoft.com/office/drawing/2014/main" id="{2170EB04-F6D3-49C0-A09E-A66801353F57}"/>
                </a:ext>
              </a:extLst>
            </p:cNvPr>
            <p:cNvSpPr/>
            <p:nvPr/>
          </p:nvSpPr>
          <p:spPr bwMode="auto">
            <a:xfrm>
              <a:off x="4331804" y="1224000"/>
              <a:ext cx="3528392" cy="906134"/>
            </a:xfrm>
            <a:custGeom>
              <a:avLst/>
              <a:gdLst>
                <a:gd name="connsiteX0" fmla="*/ 186024 w 3528392"/>
                <a:gd name="connsiteY0" fmla="*/ 0 h 906134"/>
                <a:gd name="connsiteX1" fmla="*/ 3342368 w 3528392"/>
                <a:gd name="connsiteY1" fmla="*/ 0 h 906134"/>
                <a:gd name="connsiteX2" fmla="*/ 3528392 w 3528392"/>
                <a:gd name="connsiteY2" fmla="*/ 186024 h 906134"/>
                <a:gd name="connsiteX3" fmla="*/ 3528392 w 3528392"/>
                <a:gd name="connsiteY3" fmla="*/ 906134 h 906134"/>
                <a:gd name="connsiteX4" fmla="*/ 0 w 3528392"/>
                <a:gd name="connsiteY4" fmla="*/ 906134 h 906134"/>
                <a:gd name="connsiteX5" fmla="*/ 0 w 3528392"/>
                <a:gd name="connsiteY5" fmla="*/ 186024 h 906134"/>
                <a:gd name="connsiteX6" fmla="*/ 186024 w 3528392"/>
                <a:gd name="connsiteY6" fmla="*/ 0 h 90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8392" h="906134">
                  <a:moveTo>
                    <a:pt x="186024" y="0"/>
                  </a:moveTo>
                  <a:lnTo>
                    <a:pt x="3342368" y="0"/>
                  </a:lnTo>
                  <a:cubicBezTo>
                    <a:pt x="3445106" y="0"/>
                    <a:pt x="3528392" y="83286"/>
                    <a:pt x="3528392" y="186024"/>
                  </a:cubicBezTo>
                  <a:lnTo>
                    <a:pt x="3528392" y="906134"/>
                  </a:lnTo>
                  <a:lnTo>
                    <a:pt x="0" y="906134"/>
                  </a:lnTo>
                  <a:lnTo>
                    <a:pt x="0" y="186024"/>
                  </a:lnTo>
                  <a:cubicBezTo>
                    <a:pt x="0" y="83286"/>
                    <a:pt x="83286" y="0"/>
                    <a:pt x="186024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4000" b="1" spc="300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16" name="îṣ1íďe">
              <a:extLst>
                <a:ext uri="{FF2B5EF4-FFF2-40B4-BE49-F238E27FC236}">
                  <a16:creationId xmlns:a16="http://schemas.microsoft.com/office/drawing/2014/main" id="{6D1F9842-113B-4A2E-B35F-01F96482AB6B}"/>
                </a:ext>
              </a:extLst>
            </p:cNvPr>
            <p:cNvSpPr/>
            <p:nvPr/>
          </p:nvSpPr>
          <p:spPr bwMode="auto">
            <a:xfrm>
              <a:off x="4338859" y="2202142"/>
              <a:ext cx="3514283" cy="137982"/>
            </a:xfrm>
            <a:custGeom>
              <a:avLst/>
              <a:gdLst>
                <a:gd name="connsiteX0" fmla="*/ 0 w 3514283"/>
                <a:gd name="connsiteY0" fmla="*/ 0 h 137982"/>
                <a:gd name="connsiteX1" fmla="*/ 3514283 w 3514283"/>
                <a:gd name="connsiteY1" fmla="*/ 0 h 137982"/>
                <a:gd name="connsiteX2" fmla="*/ 3506718 w 3514283"/>
                <a:gd name="connsiteY2" fmla="*/ 24367 h 137982"/>
                <a:gd name="connsiteX3" fmla="*/ 3335313 w 3514283"/>
                <a:gd name="connsiteY3" fmla="*/ 137982 h 137982"/>
                <a:gd name="connsiteX4" fmla="*/ 178969 w 3514283"/>
                <a:gd name="connsiteY4" fmla="*/ 137982 h 137982"/>
                <a:gd name="connsiteX5" fmla="*/ 7564 w 3514283"/>
                <a:gd name="connsiteY5" fmla="*/ 24367 h 137982"/>
                <a:gd name="connsiteX6" fmla="*/ 0 w 3514283"/>
                <a:gd name="connsiteY6" fmla="*/ 0 h 13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283" h="137982">
                  <a:moveTo>
                    <a:pt x="0" y="0"/>
                  </a:moveTo>
                  <a:lnTo>
                    <a:pt x="3514283" y="0"/>
                  </a:lnTo>
                  <a:lnTo>
                    <a:pt x="3506718" y="24367"/>
                  </a:lnTo>
                  <a:cubicBezTo>
                    <a:pt x="3478478" y="91134"/>
                    <a:pt x="3412367" y="137982"/>
                    <a:pt x="3335313" y="137982"/>
                  </a:cubicBezTo>
                  <a:lnTo>
                    <a:pt x="178969" y="137982"/>
                  </a:lnTo>
                  <a:cubicBezTo>
                    <a:pt x="101916" y="137982"/>
                    <a:pt x="35804" y="91134"/>
                    <a:pt x="7564" y="243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938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8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03049-272D-4499-A3CF-8EE54536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914D9-82D5-4673-8613-C25C6034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69422-02A8-49D7-A50B-BFC9FFB3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Shape 284">
            <a:extLst>
              <a:ext uri="{FF2B5EF4-FFF2-40B4-BE49-F238E27FC236}">
                <a16:creationId xmlns:a16="http://schemas.microsoft.com/office/drawing/2014/main" id="{511BF735-4B31-413C-A583-4127D105A351}"/>
              </a:ext>
            </a:extLst>
          </p:cNvPr>
          <p:cNvSpPr txBox="1">
            <a:spLocks/>
          </p:cNvSpPr>
          <p:nvPr/>
        </p:nvSpPr>
        <p:spPr>
          <a:xfrm>
            <a:off x="8140425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6" name="Shape 285">
            <a:extLst>
              <a:ext uri="{FF2B5EF4-FFF2-40B4-BE49-F238E27FC236}">
                <a16:creationId xmlns:a16="http://schemas.microsoft.com/office/drawing/2014/main" id="{7FCA1C82-FC70-401A-8AA7-AC0A26C97F67}"/>
              </a:ext>
            </a:extLst>
          </p:cNvPr>
          <p:cNvSpPr txBox="1">
            <a:spLocks/>
          </p:cNvSpPr>
          <p:nvPr/>
        </p:nvSpPr>
        <p:spPr>
          <a:xfrm>
            <a:off x="8140425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de-DE" altLang="zh-CN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7" name="Shape 286">
            <a:extLst>
              <a:ext uri="{FF2B5EF4-FFF2-40B4-BE49-F238E27FC236}">
                <a16:creationId xmlns:a16="http://schemas.microsoft.com/office/drawing/2014/main" id="{BC65043D-D67E-4B06-A96D-119CED7D9FE1}"/>
              </a:ext>
            </a:extLst>
          </p:cNvPr>
          <p:cNvSpPr>
            <a:spLocks/>
          </p:cNvSpPr>
          <p:nvPr/>
        </p:nvSpPr>
        <p:spPr>
          <a:xfrm>
            <a:off x="8244077" y="3842938"/>
            <a:ext cx="258614" cy="3598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Shape 287">
            <a:extLst>
              <a:ext uri="{FF2B5EF4-FFF2-40B4-BE49-F238E27FC236}">
                <a16:creationId xmlns:a16="http://schemas.microsoft.com/office/drawing/2014/main" id="{5DC0C54D-E534-4D66-8811-4A2EA240CFE0}"/>
              </a:ext>
            </a:extLst>
          </p:cNvPr>
          <p:cNvSpPr txBox="1">
            <a:spLocks/>
          </p:cNvSpPr>
          <p:nvPr/>
        </p:nvSpPr>
        <p:spPr>
          <a:xfrm>
            <a:off x="673100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9" name="Shape 288">
            <a:extLst>
              <a:ext uri="{FF2B5EF4-FFF2-40B4-BE49-F238E27FC236}">
                <a16:creationId xmlns:a16="http://schemas.microsoft.com/office/drawing/2014/main" id="{1054D92D-5910-42A5-8083-C90A9AE0E159}"/>
              </a:ext>
            </a:extLst>
          </p:cNvPr>
          <p:cNvSpPr txBox="1">
            <a:spLocks/>
          </p:cNvSpPr>
          <p:nvPr/>
        </p:nvSpPr>
        <p:spPr>
          <a:xfrm>
            <a:off x="673100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>
              <a:buSzPct val="25000"/>
            </a:pPr>
            <a:r>
              <a:rPr lang="de-DE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10" name="Shape 289">
            <a:extLst>
              <a:ext uri="{FF2B5EF4-FFF2-40B4-BE49-F238E27FC236}">
                <a16:creationId xmlns:a16="http://schemas.microsoft.com/office/drawing/2014/main" id="{DAFE9951-CDA6-4252-8E89-D4A31B3190FA}"/>
              </a:ext>
            </a:extLst>
          </p:cNvPr>
          <p:cNvSpPr>
            <a:spLocks/>
          </p:cNvSpPr>
          <p:nvPr/>
        </p:nvSpPr>
        <p:spPr>
          <a:xfrm>
            <a:off x="782082" y="3805839"/>
            <a:ext cx="287588" cy="2973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90">
            <a:extLst>
              <a:ext uri="{FF2B5EF4-FFF2-40B4-BE49-F238E27FC236}">
                <a16:creationId xmlns:a16="http://schemas.microsoft.com/office/drawing/2014/main" id="{23B2BE9D-8A7F-46D6-BBE3-32DA7143EED6}"/>
              </a:ext>
            </a:extLst>
          </p:cNvPr>
          <p:cNvSpPr txBox="1">
            <a:spLocks/>
          </p:cNvSpPr>
          <p:nvPr/>
        </p:nvSpPr>
        <p:spPr>
          <a:xfrm>
            <a:off x="4419433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12" name="Shape 291">
            <a:extLst>
              <a:ext uri="{FF2B5EF4-FFF2-40B4-BE49-F238E27FC236}">
                <a16:creationId xmlns:a16="http://schemas.microsoft.com/office/drawing/2014/main" id="{032675F2-98F2-45E2-91D3-C67446E3A400}"/>
              </a:ext>
            </a:extLst>
          </p:cNvPr>
          <p:cNvSpPr txBox="1">
            <a:spLocks/>
          </p:cNvSpPr>
          <p:nvPr/>
        </p:nvSpPr>
        <p:spPr>
          <a:xfrm>
            <a:off x="4419433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de-DE" altLang="zh-CN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13" name="Shape 292">
            <a:extLst>
              <a:ext uri="{FF2B5EF4-FFF2-40B4-BE49-F238E27FC236}">
                <a16:creationId xmlns:a16="http://schemas.microsoft.com/office/drawing/2014/main" id="{324C359A-91D7-43C4-B59F-231CB3C7E1B4}"/>
              </a:ext>
            </a:extLst>
          </p:cNvPr>
          <p:cNvSpPr>
            <a:spLocks/>
          </p:cNvSpPr>
          <p:nvPr/>
        </p:nvSpPr>
        <p:spPr>
          <a:xfrm>
            <a:off x="4506934" y="3816357"/>
            <a:ext cx="292053" cy="307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300">
            <a:extLst>
              <a:ext uri="{FF2B5EF4-FFF2-40B4-BE49-F238E27FC236}">
                <a16:creationId xmlns:a16="http://schemas.microsoft.com/office/drawing/2014/main" id="{879320BC-A401-444C-AF52-4D258451E371}"/>
              </a:ext>
            </a:extLst>
          </p:cNvPr>
          <p:cNvSpPr txBox="1">
            <a:spLocks/>
          </p:cNvSpPr>
          <p:nvPr/>
        </p:nvSpPr>
        <p:spPr>
          <a:xfrm>
            <a:off x="2722025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de-DE" sz="7500" dirty="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  <a:sym typeface="Questrial"/>
              </a:rPr>
              <a:t>01</a:t>
            </a:r>
          </a:p>
        </p:txBody>
      </p:sp>
      <p:sp>
        <p:nvSpPr>
          <p:cNvPr id="15" name="Shape 301">
            <a:extLst>
              <a:ext uri="{FF2B5EF4-FFF2-40B4-BE49-F238E27FC236}">
                <a16:creationId xmlns:a16="http://schemas.microsoft.com/office/drawing/2014/main" id="{857631EA-C090-4648-A300-5BDE817CDA8F}"/>
              </a:ext>
            </a:extLst>
          </p:cNvPr>
          <p:cNvSpPr txBox="1">
            <a:spLocks/>
          </p:cNvSpPr>
          <p:nvPr/>
        </p:nvSpPr>
        <p:spPr>
          <a:xfrm>
            <a:off x="6337893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 dirty="0">
                <a:sym typeface="Questrial"/>
              </a:rPr>
              <a:t>02</a:t>
            </a:r>
          </a:p>
        </p:txBody>
      </p:sp>
      <p:sp>
        <p:nvSpPr>
          <p:cNvPr id="16" name="Shape 302">
            <a:extLst>
              <a:ext uri="{FF2B5EF4-FFF2-40B4-BE49-F238E27FC236}">
                <a16:creationId xmlns:a16="http://schemas.microsoft.com/office/drawing/2014/main" id="{D1789900-C62C-4C59-A8D2-28F3424101C5}"/>
              </a:ext>
            </a:extLst>
          </p:cNvPr>
          <p:cNvSpPr txBox="1">
            <a:spLocks/>
          </p:cNvSpPr>
          <p:nvPr/>
        </p:nvSpPr>
        <p:spPr>
          <a:xfrm>
            <a:off x="10082242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>
                <a:sym typeface="Questrial"/>
              </a:rPr>
              <a:t>03</a:t>
            </a:r>
          </a:p>
        </p:txBody>
      </p:sp>
      <p:cxnSp>
        <p:nvCxnSpPr>
          <p:cNvPr id="17" name="Shape 303">
            <a:extLst>
              <a:ext uri="{FF2B5EF4-FFF2-40B4-BE49-F238E27FC236}">
                <a16:creationId xmlns:a16="http://schemas.microsoft.com/office/drawing/2014/main" id="{BD05C788-91FD-4CEA-9A77-A356F8F572D1}"/>
              </a:ext>
            </a:extLst>
          </p:cNvPr>
          <p:cNvCxnSpPr>
            <a:cxnSpLocks/>
          </p:cNvCxnSpPr>
          <p:nvPr/>
        </p:nvCxnSpPr>
        <p:spPr>
          <a:xfrm>
            <a:off x="4097457" y="3438597"/>
            <a:ext cx="0" cy="2708203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304">
            <a:extLst>
              <a:ext uri="{FF2B5EF4-FFF2-40B4-BE49-F238E27FC236}">
                <a16:creationId xmlns:a16="http://schemas.microsoft.com/office/drawing/2014/main" id="{242683AC-D9AA-48B8-82DF-CE28F96578D6}"/>
              </a:ext>
            </a:extLst>
          </p:cNvPr>
          <p:cNvCxnSpPr>
            <a:cxnSpLocks/>
          </p:cNvCxnSpPr>
          <p:nvPr/>
        </p:nvCxnSpPr>
        <p:spPr>
          <a:xfrm>
            <a:off x="7840993" y="3438597"/>
            <a:ext cx="0" cy="2708203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305">
            <a:extLst>
              <a:ext uri="{FF2B5EF4-FFF2-40B4-BE49-F238E27FC236}">
                <a16:creationId xmlns:a16="http://schemas.microsoft.com/office/drawing/2014/main" id="{4457F7C0-96E3-4BFB-91D6-8863EC8AF423}"/>
              </a:ext>
            </a:extLst>
          </p:cNvPr>
          <p:cNvSpPr txBox="1">
            <a:spLocks/>
          </p:cNvSpPr>
          <p:nvPr/>
        </p:nvSpPr>
        <p:spPr>
          <a:xfrm>
            <a:off x="1897439" y="11302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Unified fonts make reading more fluent.</a:t>
            </a:r>
          </a:p>
        </p:txBody>
      </p:sp>
      <p:sp>
        <p:nvSpPr>
          <p:cNvPr id="20" name="Shape 306">
            <a:extLst>
              <a:ext uri="{FF2B5EF4-FFF2-40B4-BE49-F238E27FC236}">
                <a16:creationId xmlns:a16="http://schemas.microsoft.com/office/drawing/2014/main" id="{BF0A8070-2AA0-4DF8-9D38-CBDA75E87BFA}"/>
              </a:ext>
            </a:extLst>
          </p:cNvPr>
          <p:cNvSpPr txBox="1">
            <a:spLocks/>
          </p:cNvSpPr>
          <p:nvPr/>
        </p:nvSpPr>
        <p:spPr>
          <a:xfrm>
            <a:off x="1897440" y="1894706"/>
            <a:ext cx="8397120" cy="594483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en-US" sz="1100" dirty="0">
                <a:ea typeface="Calibri"/>
                <a:cs typeface="Calibri"/>
                <a:sym typeface="Calibri"/>
              </a:rPr>
              <a:t>Theme color makes PPT more convenient to change.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en-US" sz="1100" dirty="0">
                <a:ea typeface="Calibri"/>
                <a:cs typeface="Calibri"/>
                <a:sym typeface="Calibri"/>
              </a:rPr>
              <a:t>Adjust the spacing to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297218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E612-AFCA-4119-B511-E0F73623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0BE2A-A0B6-4FBC-BCAE-89A1497D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D4C23-9E27-4A5A-8157-1B8CA7C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d7274021-1e3f-4bbf-90e8-a4204b072c85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DB77D5C0-3214-4AE2-B9FA-DC4AC664F0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71000" y="1128713"/>
            <a:ext cx="9450000" cy="5019675"/>
            <a:chOff x="1371000" y="1128713"/>
            <a:chExt cx="9450000" cy="5019675"/>
          </a:xfrm>
        </p:grpSpPr>
        <p:grpSp>
          <p:nvGrpSpPr>
            <p:cNvPr id="6" name="îš1îḋé">
              <a:extLst>
                <a:ext uri="{FF2B5EF4-FFF2-40B4-BE49-F238E27FC236}">
                  <a16:creationId xmlns:a16="http://schemas.microsoft.com/office/drawing/2014/main" id="{0CF38318-20FF-49C2-A5DD-A829681EED52}"/>
                </a:ext>
              </a:extLst>
            </p:cNvPr>
            <p:cNvGrpSpPr/>
            <p:nvPr/>
          </p:nvGrpSpPr>
          <p:grpSpPr>
            <a:xfrm>
              <a:off x="1371000" y="1500420"/>
              <a:ext cx="9450000" cy="4276260"/>
              <a:chOff x="1371000" y="1443973"/>
              <a:chExt cx="9450000" cy="4276260"/>
            </a:xfrm>
          </p:grpSpPr>
          <p:grpSp>
            <p:nvGrpSpPr>
              <p:cNvPr id="9" name="íśḻiḋè">
                <a:extLst>
                  <a:ext uri="{FF2B5EF4-FFF2-40B4-BE49-F238E27FC236}">
                    <a16:creationId xmlns:a16="http://schemas.microsoft.com/office/drawing/2014/main" id="{7EE1E150-8EDE-43A1-B22A-232DC3A05F9F}"/>
                  </a:ext>
                </a:extLst>
              </p:cNvPr>
              <p:cNvGrpSpPr/>
              <p:nvPr/>
            </p:nvGrpSpPr>
            <p:grpSpPr>
              <a:xfrm>
                <a:off x="8720103" y="2128763"/>
                <a:ext cx="1817007" cy="1819504"/>
                <a:chOff x="5667742" y="1973318"/>
                <a:chExt cx="2326986" cy="2330184"/>
              </a:xfrm>
            </p:grpSpPr>
            <p:grpSp>
              <p:nvGrpSpPr>
                <p:cNvPr id="50" name="ïṧḷïďé">
                  <a:extLst>
                    <a:ext uri="{FF2B5EF4-FFF2-40B4-BE49-F238E27FC236}">
                      <a16:creationId xmlns:a16="http://schemas.microsoft.com/office/drawing/2014/main" id="{7CC77DA2-CA43-44C9-9E27-E35296456F2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667742" y="1973318"/>
                  <a:ext cx="2326986" cy="2330184"/>
                  <a:chOff x="1033463" y="2201863"/>
                  <a:chExt cx="2984500" cy="2987676"/>
                </a:xfrm>
                <a:solidFill>
                  <a:schemeClr val="tx2">
                    <a:lumMod val="20000"/>
                    <a:lumOff val="80000"/>
                  </a:schemeClr>
                </a:solidFill>
              </p:grpSpPr>
              <p:sp>
                <p:nvSpPr>
                  <p:cNvPr id="54" name="ïṣliḍê">
                    <a:extLst>
                      <a:ext uri="{FF2B5EF4-FFF2-40B4-BE49-F238E27FC236}">
                        <a16:creationId xmlns:a16="http://schemas.microsoft.com/office/drawing/2014/main" id="{6102E098-3C3A-4758-8076-66DC4AF601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3763" y="2613026"/>
                    <a:ext cx="546100" cy="798513"/>
                  </a:xfrm>
                  <a:custGeom>
                    <a:avLst/>
                    <a:gdLst>
                      <a:gd name="T0" fmla="*/ 98 w 145"/>
                      <a:gd name="T1" fmla="*/ 212 h 212"/>
                      <a:gd name="T2" fmla="*/ 145 w 145"/>
                      <a:gd name="T3" fmla="*/ 200 h 212"/>
                      <a:gd name="T4" fmla="*/ 31 w 145"/>
                      <a:gd name="T5" fmla="*/ 0 h 212"/>
                      <a:gd name="T6" fmla="*/ 0 w 145"/>
                      <a:gd name="T7" fmla="*/ 37 h 212"/>
                      <a:gd name="T8" fmla="*/ 98 w 145"/>
                      <a:gd name="T9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212">
                        <a:moveTo>
                          <a:pt x="98" y="212"/>
                        </a:moveTo>
                        <a:cubicBezTo>
                          <a:pt x="145" y="200"/>
                          <a:pt x="145" y="200"/>
                          <a:pt x="145" y="200"/>
                        </a:cubicBezTo>
                        <a:cubicBezTo>
                          <a:pt x="127" y="122"/>
                          <a:pt x="87" y="53"/>
                          <a:pt x="31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49" y="84"/>
                          <a:pt x="83" y="144"/>
                          <a:pt x="98" y="2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55" name="iSḻïdé">
                    <a:extLst>
                      <a:ext uri="{FF2B5EF4-FFF2-40B4-BE49-F238E27FC236}">
                        <a16:creationId xmlns:a16="http://schemas.microsoft.com/office/drawing/2014/main" id="{D5C53A8C-A430-419E-8455-6CC9874595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2201863"/>
                    <a:ext cx="971550" cy="509588"/>
                  </a:xfrm>
                  <a:custGeom>
                    <a:avLst/>
                    <a:gdLst>
                      <a:gd name="T0" fmla="*/ 227 w 258"/>
                      <a:gd name="T1" fmla="*/ 135 h 135"/>
                      <a:gd name="T2" fmla="*/ 258 w 258"/>
                      <a:gd name="T3" fmla="*/ 98 h 135"/>
                      <a:gd name="T4" fmla="*/ 0 w 258"/>
                      <a:gd name="T5" fmla="*/ 0 h 135"/>
                      <a:gd name="T6" fmla="*/ 0 w 258"/>
                      <a:gd name="T7" fmla="*/ 48 h 135"/>
                      <a:gd name="T8" fmla="*/ 227 w 258"/>
                      <a:gd name="T9" fmla="*/ 13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8" h="135">
                        <a:moveTo>
                          <a:pt x="227" y="135"/>
                        </a:moveTo>
                        <a:cubicBezTo>
                          <a:pt x="258" y="98"/>
                          <a:pt x="258" y="98"/>
                          <a:pt x="258" y="98"/>
                        </a:cubicBezTo>
                        <a:cubicBezTo>
                          <a:pt x="189" y="38"/>
                          <a:pt x="99" y="1"/>
                          <a:pt x="0" y="0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87" y="49"/>
                          <a:pt x="166" y="82"/>
                          <a:pt x="227" y="13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6" name="ïsḷîḑé">
                    <a:extLst>
                      <a:ext uri="{FF2B5EF4-FFF2-40B4-BE49-F238E27FC236}">
                        <a16:creationId xmlns:a16="http://schemas.microsoft.com/office/drawing/2014/main" id="{D9EDD982-5DB2-4889-BDBA-56CEDBEE9E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5388" y="3422651"/>
                    <a:ext cx="282575" cy="831850"/>
                  </a:xfrm>
                  <a:custGeom>
                    <a:avLst/>
                    <a:gdLst>
                      <a:gd name="T0" fmla="*/ 26 w 75"/>
                      <a:gd name="T1" fmla="*/ 72 h 221"/>
                      <a:gd name="T2" fmla="*/ 0 w 75"/>
                      <a:gd name="T3" fmla="*/ 204 h 221"/>
                      <a:gd name="T4" fmla="*/ 46 w 75"/>
                      <a:gd name="T5" fmla="*/ 221 h 221"/>
                      <a:gd name="T6" fmla="*/ 75 w 75"/>
                      <a:gd name="T7" fmla="*/ 72 h 221"/>
                      <a:gd name="T8" fmla="*/ 68 w 75"/>
                      <a:gd name="T9" fmla="*/ 0 h 221"/>
                      <a:gd name="T10" fmla="*/ 21 w 75"/>
                      <a:gd name="T11" fmla="*/ 13 h 221"/>
                      <a:gd name="T12" fmla="*/ 26 w 75"/>
                      <a:gd name="T13" fmla="*/ 7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221">
                        <a:moveTo>
                          <a:pt x="26" y="72"/>
                        </a:moveTo>
                        <a:cubicBezTo>
                          <a:pt x="26" y="119"/>
                          <a:pt x="17" y="163"/>
                          <a:pt x="0" y="204"/>
                        </a:cubicBezTo>
                        <a:cubicBezTo>
                          <a:pt x="46" y="221"/>
                          <a:pt x="46" y="221"/>
                          <a:pt x="46" y="221"/>
                        </a:cubicBezTo>
                        <a:cubicBezTo>
                          <a:pt x="64" y="175"/>
                          <a:pt x="75" y="125"/>
                          <a:pt x="75" y="72"/>
                        </a:cubicBezTo>
                        <a:cubicBezTo>
                          <a:pt x="75" y="48"/>
                          <a:pt x="72" y="24"/>
                          <a:pt x="6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4" y="32"/>
                          <a:pt x="26" y="52"/>
                          <a:pt x="26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7" name="îṥlíḍé">
                    <a:extLst>
                      <a:ext uri="{FF2B5EF4-FFF2-40B4-BE49-F238E27FC236}">
                        <a16:creationId xmlns:a16="http://schemas.microsoft.com/office/drawing/2014/main" id="{B5C10D0E-8B5E-49A6-9422-7A2A22B9A4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54176" y="2201863"/>
                    <a:ext cx="823913" cy="425450"/>
                  </a:xfrm>
                  <a:custGeom>
                    <a:avLst/>
                    <a:gdLst>
                      <a:gd name="T0" fmla="*/ 219 w 219"/>
                      <a:gd name="T1" fmla="*/ 48 h 113"/>
                      <a:gd name="T2" fmla="*/ 219 w 219"/>
                      <a:gd name="T3" fmla="*/ 0 h 113"/>
                      <a:gd name="T4" fmla="*/ 0 w 219"/>
                      <a:gd name="T5" fmla="*/ 74 h 113"/>
                      <a:gd name="T6" fmla="*/ 28 w 219"/>
                      <a:gd name="T7" fmla="*/ 113 h 113"/>
                      <a:gd name="T8" fmla="*/ 219 w 219"/>
                      <a:gd name="T9" fmla="*/ 48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9" h="113">
                        <a:moveTo>
                          <a:pt x="219" y="48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138" y="2"/>
                          <a:pt x="62" y="29"/>
                          <a:pt x="0" y="74"/>
                        </a:cubicBezTo>
                        <a:cubicBezTo>
                          <a:pt x="28" y="113"/>
                          <a:pt x="28" y="113"/>
                          <a:pt x="28" y="113"/>
                        </a:cubicBezTo>
                        <a:cubicBezTo>
                          <a:pt x="82" y="74"/>
                          <a:pt x="148" y="50"/>
                          <a:pt x="219" y="48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8" name="iṧḻíḓe">
                    <a:extLst>
                      <a:ext uri="{FF2B5EF4-FFF2-40B4-BE49-F238E27FC236}">
                        <a16:creationId xmlns:a16="http://schemas.microsoft.com/office/drawing/2014/main" id="{36F3D1FB-B15C-4619-A468-D5B1BF3F52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188" y="4144963"/>
                    <a:ext cx="587375" cy="712788"/>
                  </a:xfrm>
                  <a:custGeom>
                    <a:avLst/>
                    <a:gdLst>
                      <a:gd name="T0" fmla="*/ 46 w 156"/>
                      <a:gd name="T1" fmla="*/ 0 h 189"/>
                      <a:gd name="T2" fmla="*/ 0 w 156"/>
                      <a:gd name="T3" fmla="*/ 13 h 189"/>
                      <a:gd name="T4" fmla="*/ 125 w 156"/>
                      <a:gd name="T5" fmla="*/ 189 h 189"/>
                      <a:gd name="T6" fmla="*/ 156 w 156"/>
                      <a:gd name="T7" fmla="*/ 152 h 189"/>
                      <a:gd name="T8" fmla="*/ 46 w 156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6" h="189">
                        <a:moveTo>
                          <a:pt x="46" y="0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24" y="83"/>
                          <a:pt x="68" y="144"/>
                          <a:pt x="125" y="189"/>
                        </a:cubicBezTo>
                        <a:cubicBezTo>
                          <a:pt x="156" y="152"/>
                          <a:pt x="156" y="152"/>
                          <a:pt x="156" y="152"/>
                        </a:cubicBezTo>
                        <a:cubicBezTo>
                          <a:pt x="107" y="113"/>
                          <a:pt x="68" y="61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9" name="íṣļiďê">
                    <a:extLst>
                      <a:ext uri="{FF2B5EF4-FFF2-40B4-BE49-F238E27FC236}">
                        <a16:creationId xmlns:a16="http://schemas.microsoft.com/office/drawing/2014/main" id="{92AB9DB0-F989-466E-878D-A7834203A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726" y="4246563"/>
                    <a:ext cx="625475" cy="677863"/>
                  </a:xfrm>
                  <a:custGeom>
                    <a:avLst/>
                    <a:gdLst>
                      <a:gd name="T0" fmla="*/ 0 w 166"/>
                      <a:gd name="T1" fmla="*/ 141 h 180"/>
                      <a:gd name="T2" fmla="*/ 28 w 166"/>
                      <a:gd name="T3" fmla="*/ 180 h 180"/>
                      <a:gd name="T4" fmla="*/ 166 w 166"/>
                      <a:gd name="T5" fmla="*/ 16 h 180"/>
                      <a:gd name="T6" fmla="*/ 120 w 166"/>
                      <a:gd name="T7" fmla="*/ 0 h 180"/>
                      <a:gd name="T8" fmla="*/ 0 w 166"/>
                      <a:gd name="T9" fmla="*/ 141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" h="180">
                        <a:moveTo>
                          <a:pt x="0" y="141"/>
                        </a:moveTo>
                        <a:cubicBezTo>
                          <a:pt x="28" y="180"/>
                          <a:pt x="28" y="180"/>
                          <a:pt x="28" y="180"/>
                        </a:cubicBezTo>
                        <a:cubicBezTo>
                          <a:pt x="88" y="140"/>
                          <a:pt x="136" y="83"/>
                          <a:pt x="166" y="16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93" y="57"/>
                          <a:pt x="52" y="105"/>
                          <a:pt x="0" y="1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0" name="íšľîḍe">
                    <a:extLst>
                      <a:ext uri="{FF2B5EF4-FFF2-40B4-BE49-F238E27FC236}">
                        <a16:creationId xmlns:a16="http://schemas.microsoft.com/office/drawing/2014/main" id="{286B9094-6838-426D-B06C-BA6A352C0F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3290888"/>
                    <a:ext cx="239713" cy="847725"/>
                  </a:xfrm>
                  <a:custGeom>
                    <a:avLst/>
                    <a:gdLst>
                      <a:gd name="T0" fmla="*/ 48 w 64"/>
                      <a:gd name="T1" fmla="*/ 107 h 225"/>
                      <a:gd name="T2" fmla="*/ 60 w 64"/>
                      <a:gd name="T3" fmla="*/ 16 h 225"/>
                      <a:gd name="T4" fmla="*/ 14 w 64"/>
                      <a:gd name="T5" fmla="*/ 0 h 225"/>
                      <a:gd name="T6" fmla="*/ 0 w 64"/>
                      <a:gd name="T7" fmla="*/ 107 h 225"/>
                      <a:gd name="T8" fmla="*/ 17 w 64"/>
                      <a:gd name="T9" fmla="*/ 225 h 225"/>
                      <a:gd name="T10" fmla="*/ 64 w 64"/>
                      <a:gd name="T11" fmla="*/ 212 h 225"/>
                      <a:gd name="T12" fmla="*/ 48 w 64"/>
                      <a:gd name="T13" fmla="*/ 107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225">
                        <a:moveTo>
                          <a:pt x="48" y="107"/>
                        </a:moveTo>
                        <a:cubicBezTo>
                          <a:pt x="48" y="76"/>
                          <a:pt x="52" y="45"/>
                          <a:pt x="60" y="16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5" y="34"/>
                          <a:pt x="0" y="70"/>
                          <a:pt x="0" y="107"/>
                        </a:cubicBezTo>
                        <a:cubicBezTo>
                          <a:pt x="0" y="148"/>
                          <a:pt x="6" y="188"/>
                          <a:pt x="17" y="225"/>
                        </a:cubicBezTo>
                        <a:cubicBezTo>
                          <a:pt x="64" y="212"/>
                          <a:pt x="64" y="212"/>
                          <a:pt x="64" y="212"/>
                        </a:cubicBezTo>
                        <a:cubicBezTo>
                          <a:pt x="53" y="179"/>
                          <a:pt x="48" y="144"/>
                          <a:pt x="48" y="1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1" name="iśļiḓe">
                    <a:extLst>
                      <a:ext uri="{FF2B5EF4-FFF2-40B4-BE49-F238E27FC236}">
                        <a16:creationId xmlns:a16="http://schemas.microsoft.com/office/drawing/2014/main" id="{FC401387-C3E7-46F6-B139-0B8A1D02FF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01" y="2514601"/>
                    <a:ext cx="604838" cy="779463"/>
                  </a:xfrm>
                  <a:custGeom>
                    <a:avLst/>
                    <a:gdLst>
                      <a:gd name="T0" fmla="*/ 161 w 161"/>
                      <a:gd name="T1" fmla="*/ 40 h 207"/>
                      <a:gd name="T2" fmla="*/ 134 w 161"/>
                      <a:gd name="T3" fmla="*/ 0 h 207"/>
                      <a:gd name="T4" fmla="*/ 0 w 161"/>
                      <a:gd name="T5" fmla="*/ 191 h 207"/>
                      <a:gd name="T6" fmla="*/ 45 w 161"/>
                      <a:gd name="T7" fmla="*/ 207 h 207"/>
                      <a:gd name="T8" fmla="*/ 161 w 161"/>
                      <a:gd name="T9" fmla="*/ 4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1" h="207">
                        <a:moveTo>
                          <a:pt x="161" y="40"/>
                        </a:move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72" y="49"/>
                          <a:pt x="25" y="115"/>
                          <a:pt x="0" y="191"/>
                        </a:cubicBezTo>
                        <a:cubicBezTo>
                          <a:pt x="45" y="207"/>
                          <a:pt x="45" y="207"/>
                          <a:pt x="45" y="207"/>
                        </a:cubicBezTo>
                        <a:cubicBezTo>
                          <a:pt x="67" y="140"/>
                          <a:pt x="107" y="82"/>
                          <a:pt x="161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62" name="ïṥḻíḍé">
                    <a:extLst>
                      <a:ext uri="{FF2B5EF4-FFF2-40B4-BE49-F238E27FC236}">
                        <a16:creationId xmlns:a16="http://schemas.microsoft.com/office/drawing/2014/main" id="{AED83724-50B2-48A8-BB3A-39664CA48F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4808538"/>
                    <a:ext cx="779463" cy="381000"/>
                  </a:xfrm>
                  <a:custGeom>
                    <a:avLst/>
                    <a:gdLst>
                      <a:gd name="T0" fmla="*/ 0 w 207"/>
                      <a:gd name="T1" fmla="*/ 52 h 101"/>
                      <a:gd name="T2" fmla="*/ 0 w 207"/>
                      <a:gd name="T3" fmla="*/ 101 h 101"/>
                      <a:gd name="T4" fmla="*/ 207 w 207"/>
                      <a:gd name="T5" fmla="*/ 40 h 101"/>
                      <a:gd name="T6" fmla="*/ 179 w 207"/>
                      <a:gd name="T7" fmla="*/ 0 h 101"/>
                      <a:gd name="T8" fmla="*/ 0 w 207"/>
                      <a:gd name="T9" fmla="*/ 52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7" h="101">
                        <a:moveTo>
                          <a:pt x="0" y="52"/>
                        </a:moveTo>
                        <a:cubicBezTo>
                          <a:pt x="0" y="101"/>
                          <a:pt x="0" y="101"/>
                          <a:pt x="0" y="101"/>
                        </a:cubicBezTo>
                        <a:cubicBezTo>
                          <a:pt x="76" y="100"/>
                          <a:pt x="147" y="78"/>
                          <a:pt x="207" y="4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27" y="33"/>
                          <a:pt x="66" y="51"/>
                          <a:pt x="0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3" name="îṩ1îdé">
                    <a:extLst>
                      <a:ext uri="{FF2B5EF4-FFF2-40B4-BE49-F238E27FC236}">
                        <a16:creationId xmlns:a16="http://schemas.microsoft.com/office/drawing/2014/main" id="{5E6E7811-CA07-4E94-9824-5B1BC9CFE2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38301" y="4756151"/>
                    <a:ext cx="839788" cy="433388"/>
                  </a:xfrm>
                  <a:custGeom>
                    <a:avLst/>
                    <a:gdLst>
                      <a:gd name="T0" fmla="*/ 31 w 223"/>
                      <a:gd name="T1" fmla="*/ 0 h 115"/>
                      <a:gd name="T2" fmla="*/ 0 w 223"/>
                      <a:gd name="T3" fmla="*/ 37 h 115"/>
                      <a:gd name="T4" fmla="*/ 223 w 223"/>
                      <a:gd name="T5" fmla="*/ 115 h 115"/>
                      <a:gd name="T6" fmla="*/ 223 w 223"/>
                      <a:gd name="T7" fmla="*/ 66 h 115"/>
                      <a:gd name="T8" fmla="*/ 31 w 223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115">
                        <a:moveTo>
                          <a:pt x="31" y="0"/>
                        </a:move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63" y="84"/>
                          <a:pt x="140" y="112"/>
                          <a:pt x="223" y="115"/>
                        </a:cubicBezTo>
                        <a:cubicBezTo>
                          <a:pt x="223" y="66"/>
                          <a:pt x="223" y="66"/>
                          <a:pt x="223" y="66"/>
                        </a:cubicBezTo>
                        <a:cubicBezTo>
                          <a:pt x="151" y="64"/>
                          <a:pt x="85" y="39"/>
                          <a:pt x="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51" name="ïṧlîḑé">
                  <a:extLst>
                    <a:ext uri="{FF2B5EF4-FFF2-40B4-BE49-F238E27FC236}">
                      <a16:creationId xmlns:a16="http://schemas.microsoft.com/office/drawing/2014/main" id="{9D5CD0D7-5C93-4446-974E-9EBE63656CE9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991258" y="2297113"/>
                  <a:ext cx="1680644" cy="1682750"/>
                </a:xfrm>
                <a:prstGeom prst="arc">
                  <a:avLst>
                    <a:gd name="adj1" fmla="val 14363261"/>
                    <a:gd name="adj2" fmla="val 18408729"/>
                  </a:avLst>
                </a:prstGeom>
                <a:ln w="133350" cap="sq"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12" tIns="45706" rIns="91412" bIns="45706" anchor="ctr"/>
                <a:lstStyle/>
                <a:p>
                  <a:pPr algn="ctr" eaLnBrk="1" fontAlgn="auto" hangingPunct="1">
                    <a:defRPr/>
                  </a:pPr>
                  <a:endParaRPr lang="en-IN" sz="23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2" name="iṧlïḍé">
                  <a:extLst>
                    <a:ext uri="{FF2B5EF4-FFF2-40B4-BE49-F238E27FC236}">
                      <a16:creationId xmlns:a16="http://schemas.microsoft.com/office/drawing/2014/main" id="{2B9D64E5-A7F7-4FCD-BD98-D4EE37BB33D8}"/>
                    </a:ext>
                  </a:extLst>
                </p:cNvPr>
                <p:cNvSpPr/>
                <p:nvPr/>
              </p:nvSpPr>
              <p:spPr>
                <a:xfrm>
                  <a:off x="6381345" y="2688380"/>
                  <a:ext cx="899785" cy="90006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3" name="íş1iḋe">
                  <a:extLst>
                    <a:ext uri="{FF2B5EF4-FFF2-40B4-BE49-F238E27FC236}">
                      <a16:creationId xmlns:a16="http://schemas.microsoft.com/office/drawing/2014/main" id="{382A2C1A-6C6C-4942-947A-DE3E5582B6CA}"/>
                    </a:ext>
                  </a:extLst>
                </p:cNvPr>
                <p:cNvSpPr/>
                <p:nvPr/>
              </p:nvSpPr>
              <p:spPr bwMode="auto">
                <a:xfrm>
                  <a:off x="6540015" y="2857954"/>
                  <a:ext cx="582444" cy="56091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sp>
            <p:nvSpPr>
              <p:cNvPr id="10" name="is1îḑe">
                <a:extLst>
                  <a:ext uri="{FF2B5EF4-FFF2-40B4-BE49-F238E27FC236}">
                    <a16:creationId xmlns:a16="http://schemas.microsoft.com/office/drawing/2014/main" id="{B6EE4EA5-CAC0-48F9-828A-79EB6AD7725F}"/>
                  </a:ext>
                </a:extLst>
              </p:cNvPr>
              <p:cNvSpPr txBox="1"/>
              <p:nvPr/>
            </p:nvSpPr>
            <p:spPr>
              <a:xfrm>
                <a:off x="9294599" y="1443973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20%</a:t>
                </a:r>
              </a:p>
            </p:txBody>
          </p:sp>
          <p:sp>
            <p:nvSpPr>
              <p:cNvPr id="11" name="íslïḓè">
                <a:extLst>
                  <a:ext uri="{FF2B5EF4-FFF2-40B4-BE49-F238E27FC236}">
                    <a16:creationId xmlns:a16="http://schemas.microsoft.com/office/drawing/2014/main" id="{65333C22-D046-40BD-95B2-D418068D3A3A}"/>
                  </a:ext>
                </a:extLst>
              </p:cNvPr>
              <p:cNvSpPr txBox="1"/>
              <p:nvPr/>
            </p:nvSpPr>
            <p:spPr bwMode="auto">
              <a:xfrm>
                <a:off x="8436212" y="4114232"/>
                <a:ext cx="23847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îŝḷïḑé">
                <a:extLst>
                  <a:ext uri="{FF2B5EF4-FFF2-40B4-BE49-F238E27FC236}">
                    <a16:creationId xmlns:a16="http://schemas.microsoft.com/office/drawing/2014/main" id="{11B5766C-B5BF-4B8D-9555-6458387569A0}"/>
                  </a:ext>
                </a:extLst>
              </p:cNvPr>
              <p:cNvSpPr/>
              <p:nvPr/>
            </p:nvSpPr>
            <p:spPr bwMode="auto">
              <a:xfrm>
                <a:off x="8436212" y="4556036"/>
                <a:ext cx="2384788" cy="116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grpSp>
            <p:nvGrpSpPr>
              <p:cNvPr id="13" name="iṥļíḑè">
                <a:extLst>
                  <a:ext uri="{FF2B5EF4-FFF2-40B4-BE49-F238E27FC236}">
                    <a16:creationId xmlns:a16="http://schemas.microsoft.com/office/drawing/2014/main" id="{E2989E11-E12A-4F2A-917A-00EA3A19D382}"/>
                  </a:ext>
                </a:extLst>
              </p:cNvPr>
              <p:cNvGrpSpPr/>
              <p:nvPr/>
            </p:nvGrpSpPr>
            <p:grpSpPr>
              <a:xfrm>
                <a:off x="4903606" y="1443973"/>
                <a:ext cx="2384788" cy="4276260"/>
                <a:chOff x="4903606" y="1439210"/>
                <a:chExt cx="2384788" cy="4276260"/>
              </a:xfrm>
            </p:grpSpPr>
            <p:grpSp>
              <p:nvGrpSpPr>
                <p:cNvPr id="32" name="ïṥļïdè">
                  <a:extLst>
                    <a:ext uri="{FF2B5EF4-FFF2-40B4-BE49-F238E27FC236}">
                      <a16:creationId xmlns:a16="http://schemas.microsoft.com/office/drawing/2014/main" id="{F19C6E3A-33EF-4111-84D7-FE793CC36488}"/>
                    </a:ext>
                  </a:extLst>
                </p:cNvPr>
                <p:cNvGrpSpPr/>
                <p:nvPr/>
              </p:nvGrpSpPr>
              <p:grpSpPr>
                <a:xfrm>
                  <a:off x="5187497" y="2124000"/>
                  <a:ext cx="1817007" cy="1819504"/>
                  <a:chOff x="5667742" y="1973318"/>
                  <a:chExt cx="2326986" cy="2330184"/>
                </a:xfrm>
              </p:grpSpPr>
              <p:grpSp>
                <p:nvGrpSpPr>
                  <p:cNvPr id="36" name="išľîde">
                    <a:extLst>
                      <a:ext uri="{FF2B5EF4-FFF2-40B4-BE49-F238E27FC236}">
                        <a16:creationId xmlns:a16="http://schemas.microsoft.com/office/drawing/2014/main" id="{8998453E-859A-4D5C-880E-BE29A674DB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667742" y="1973318"/>
                    <a:ext cx="2326986" cy="2330184"/>
                    <a:chOff x="1033463" y="2201863"/>
                    <a:chExt cx="2984500" cy="2987676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40" name="îṡḷidê">
                      <a:extLst>
                        <a:ext uri="{FF2B5EF4-FFF2-40B4-BE49-F238E27FC236}">
                          <a16:creationId xmlns:a16="http://schemas.microsoft.com/office/drawing/2014/main" id="{7DF48C0D-004C-4752-B489-13EB31F41E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433763" y="2613026"/>
                      <a:ext cx="546100" cy="798513"/>
                    </a:xfrm>
                    <a:custGeom>
                      <a:avLst/>
                      <a:gdLst>
                        <a:gd name="T0" fmla="*/ 98 w 145"/>
                        <a:gd name="T1" fmla="*/ 212 h 212"/>
                        <a:gd name="T2" fmla="*/ 145 w 145"/>
                        <a:gd name="T3" fmla="*/ 200 h 212"/>
                        <a:gd name="T4" fmla="*/ 31 w 145"/>
                        <a:gd name="T5" fmla="*/ 0 h 212"/>
                        <a:gd name="T6" fmla="*/ 0 w 145"/>
                        <a:gd name="T7" fmla="*/ 37 h 212"/>
                        <a:gd name="T8" fmla="*/ 98 w 145"/>
                        <a:gd name="T9" fmla="*/ 212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5" h="212">
                          <a:moveTo>
                            <a:pt x="98" y="212"/>
                          </a:moveTo>
                          <a:cubicBezTo>
                            <a:pt x="145" y="200"/>
                            <a:pt x="145" y="200"/>
                            <a:pt x="145" y="200"/>
                          </a:cubicBezTo>
                          <a:cubicBezTo>
                            <a:pt x="127" y="122"/>
                            <a:pt x="87" y="53"/>
                            <a:pt x="31" y="0"/>
                          </a:cubicBezTo>
                          <a:cubicBezTo>
                            <a:pt x="0" y="37"/>
                            <a:pt x="0" y="37"/>
                            <a:pt x="0" y="37"/>
                          </a:cubicBezTo>
                          <a:cubicBezTo>
                            <a:pt x="49" y="84"/>
                            <a:pt x="83" y="144"/>
                            <a:pt x="98" y="21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1" name="ïş1iďè">
                      <a:extLst>
                        <a:ext uri="{FF2B5EF4-FFF2-40B4-BE49-F238E27FC236}">
                          <a16:creationId xmlns:a16="http://schemas.microsoft.com/office/drawing/2014/main" id="{F2E9C8F7-43B7-4174-B541-843B191DD7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8413" y="2201863"/>
                      <a:ext cx="971550" cy="509588"/>
                    </a:xfrm>
                    <a:custGeom>
                      <a:avLst/>
                      <a:gdLst>
                        <a:gd name="T0" fmla="*/ 227 w 258"/>
                        <a:gd name="T1" fmla="*/ 135 h 135"/>
                        <a:gd name="T2" fmla="*/ 258 w 258"/>
                        <a:gd name="T3" fmla="*/ 98 h 135"/>
                        <a:gd name="T4" fmla="*/ 0 w 258"/>
                        <a:gd name="T5" fmla="*/ 0 h 135"/>
                        <a:gd name="T6" fmla="*/ 0 w 258"/>
                        <a:gd name="T7" fmla="*/ 48 h 135"/>
                        <a:gd name="T8" fmla="*/ 227 w 258"/>
                        <a:gd name="T9" fmla="*/ 135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8" h="135">
                          <a:moveTo>
                            <a:pt x="227" y="135"/>
                          </a:moveTo>
                          <a:cubicBezTo>
                            <a:pt x="258" y="98"/>
                            <a:pt x="258" y="98"/>
                            <a:pt x="258" y="98"/>
                          </a:cubicBezTo>
                          <a:cubicBezTo>
                            <a:pt x="189" y="38"/>
                            <a:pt x="99" y="1"/>
                            <a:pt x="0" y="0"/>
                          </a:cubicBezTo>
                          <a:cubicBezTo>
                            <a:pt x="0" y="48"/>
                            <a:pt x="0" y="48"/>
                            <a:pt x="0" y="48"/>
                          </a:cubicBezTo>
                          <a:cubicBezTo>
                            <a:pt x="87" y="49"/>
                            <a:pt x="166" y="82"/>
                            <a:pt x="227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2" name="îṡ1iḑê">
                      <a:extLst>
                        <a:ext uri="{FF2B5EF4-FFF2-40B4-BE49-F238E27FC236}">
                          <a16:creationId xmlns:a16="http://schemas.microsoft.com/office/drawing/2014/main" id="{55FB5CB9-E4EF-4A71-9CF6-B5E8C28A1CF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35388" y="3422651"/>
                      <a:ext cx="282575" cy="831850"/>
                    </a:xfrm>
                    <a:custGeom>
                      <a:avLst/>
                      <a:gdLst>
                        <a:gd name="T0" fmla="*/ 26 w 75"/>
                        <a:gd name="T1" fmla="*/ 72 h 221"/>
                        <a:gd name="T2" fmla="*/ 0 w 75"/>
                        <a:gd name="T3" fmla="*/ 204 h 221"/>
                        <a:gd name="T4" fmla="*/ 46 w 75"/>
                        <a:gd name="T5" fmla="*/ 221 h 221"/>
                        <a:gd name="T6" fmla="*/ 75 w 75"/>
                        <a:gd name="T7" fmla="*/ 72 h 221"/>
                        <a:gd name="T8" fmla="*/ 68 w 75"/>
                        <a:gd name="T9" fmla="*/ 0 h 221"/>
                        <a:gd name="T10" fmla="*/ 21 w 75"/>
                        <a:gd name="T11" fmla="*/ 13 h 221"/>
                        <a:gd name="T12" fmla="*/ 26 w 75"/>
                        <a:gd name="T13" fmla="*/ 72 h 2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5" h="221">
                          <a:moveTo>
                            <a:pt x="26" y="72"/>
                          </a:moveTo>
                          <a:cubicBezTo>
                            <a:pt x="26" y="119"/>
                            <a:pt x="17" y="163"/>
                            <a:pt x="0" y="204"/>
                          </a:cubicBezTo>
                          <a:cubicBezTo>
                            <a:pt x="46" y="221"/>
                            <a:pt x="46" y="221"/>
                            <a:pt x="46" y="221"/>
                          </a:cubicBezTo>
                          <a:cubicBezTo>
                            <a:pt x="64" y="175"/>
                            <a:pt x="75" y="125"/>
                            <a:pt x="75" y="72"/>
                          </a:cubicBezTo>
                          <a:cubicBezTo>
                            <a:pt x="75" y="48"/>
                            <a:pt x="72" y="24"/>
                            <a:pt x="68" y="0"/>
                          </a:cubicBezTo>
                          <a:cubicBezTo>
                            <a:pt x="21" y="13"/>
                            <a:pt x="21" y="13"/>
                            <a:pt x="21" y="13"/>
                          </a:cubicBezTo>
                          <a:cubicBezTo>
                            <a:pt x="24" y="32"/>
                            <a:pt x="26" y="52"/>
                            <a:pt x="26" y="7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3" name="í$liḍè">
                      <a:extLst>
                        <a:ext uri="{FF2B5EF4-FFF2-40B4-BE49-F238E27FC236}">
                          <a16:creationId xmlns:a16="http://schemas.microsoft.com/office/drawing/2014/main" id="{B748AF05-4CCC-43DF-916D-A338A4626EC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54176" y="2201863"/>
                      <a:ext cx="823913" cy="425450"/>
                    </a:xfrm>
                    <a:custGeom>
                      <a:avLst/>
                      <a:gdLst>
                        <a:gd name="T0" fmla="*/ 219 w 219"/>
                        <a:gd name="T1" fmla="*/ 48 h 113"/>
                        <a:gd name="T2" fmla="*/ 219 w 219"/>
                        <a:gd name="T3" fmla="*/ 0 h 113"/>
                        <a:gd name="T4" fmla="*/ 0 w 219"/>
                        <a:gd name="T5" fmla="*/ 74 h 113"/>
                        <a:gd name="T6" fmla="*/ 28 w 219"/>
                        <a:gd name="T7" fmla="*/ 113 h 113"/>
                        <a:gd name="T8" fmla="*/ 219 w 219"/>
                        <a:gd name="T9" fmla="*/ 48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9" h="113">
                          <a:moveTo>
                            <a:pt x="219" y="48"/>
                          </a:moveTo>
                          <a:cubicBezTo>
                            <a:pt x="219" y="0"/>
                            <a:pt x="219" y="0"/>
                            <a:pt x="219" y="0"/>
                          </a:cubicBezTo>
                          <a:cubicBezTo>
                            <a:pt x="138" y="2"/>
                            <a:pt x="62" y="29"/>
                            <a:pt x="0" y="74"/>
                          </a:cubicBezTo>
                          <a:cubicBezTo>
                            <a:pt x="28" y="113"/>
                            <a:pt x="28" y="113"/>
                            <a:pt x="28" y="113"/>
                          </a:cubicBezTo>
                          <a:cubicBezTo>
                            <a:pt x="82" y="74"/>
                            <a:pt x="148" y="50"/>
                            <a:pt x="219" y="4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4" name="í$1ïḋé">
                      <a:extLst>
                        <a:ext uri="{FF2B5EF4-FFF2-40B4-BE49-F238E27FC236}">
                          <a16:creationId xmlns:a16="http://schemas.microsoft.com/office/drawing/2014/main" id="{6FC16F7A-E695-4D86-BAF4-C6745F8BE2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19188" y="4144963"/>
                      <a:ext cx="587375" cy="712788"/>
                    </a:xfrm>
                    <a:custGeom>
                      <a:avLst/>
                      <a:gdLst>
                        <a:gd name="T0" fmla="*/ 46 w 156"/>
                        <a:gd name="T1" fmla="*/ 0 h 189"/>
                        <a:gd name="T2" fmla="*/ 0 w 156"/>
                        <a:gd name="T3" fmla="*/ 13 h 189"/>
                        <a:gd name="T4" fmla="*/ 125 w 156"/>
                        <a:gd name="T5" fmla="*/ 189 h 189"/>
                        <a:gd name="T6" fmla="*/ 156 w 156"/>
                        <a:gd name="T7" fmla="*/ 152 h 189"/>
                        <a:gd name="T8" fmla="*/ 46 w 156"/>
                        <a:gd name="T9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6" h="189">
                          <a:moveTo>
                            <a:pt x="46" y="0"/>
                          </a:moveTo>
                          <a:cubicBezTo>
                            <a:pt x="0" y="13"/>
                            <a:pt x="0" y="13"/>
                            <a:pt x="0" y="13"/>
                          </a:cubicBezTo>
                          <a:cubicBezTo>
                            <a:pt x="24" y="83"/>
                            <a:pt x="68" y="144"/>
                            <a:pt x="125" y="189"/>
                          </a:cubicBezTo>
                          <a:cubicBezTo>
                            <a:pt x="156" y="152"/>
                            <a:pt x="156" y="152"/>
                            <a:pt x="156" y="152"/>
                          </a:cubicBezTo>
                          <a:cubicBezTo>
                            <a:pt x="107" y="113"/>
                            <a:pt x="68" y="61"/>
                            <a:pt x="4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5" name="ïṣľíḍê">
                      <a:extLst>
                        <a:ext uri="{FF2B5EF4-FFF2-40B4-BE49-F238E27FC236}">
                          <a16:creationId xmlns:a16="http://schemas.microsoft.com/office/drawing/2014/main" id="{FDB1B15D-8AB0-409C-9F2C-6D4E8FBC20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260726" y="4246563"/>
                      <a:ext cx="625475" cy="677863"/>
                    </a:xfrm>
                    <a:custGeom>
                      <a:avLst/>
                      <a:gdLst>
                        <a:gd name="T0" fmla="*/ 0 w 166"/>
                        <a:gd name="T1" fmla="*/ 141 h 180"/>
                        <a:gd name="T2" fmla="*/ 28 w 166"/>
                        <a:gd name="T3" fmla="*/ 180 h 180"/>
                        <a:gd name="T4" fmla="*/ 166 w 166"/>
                        <a:gd name="T5" fmla="*/ 16 h 180"/>
                        <a:gd name="T6" fmla="*/ 120 w 166"/>
                        <a:gd name="T7" fmla="*/ 0 h 180"/>
                        <a:gd name="T8" fmla="*/ 0 w 166"/>
                        <a:gd name="T9" fmla="*/ 141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" h="180">
                          <a:moveTo>
                            <a:pt x="0" y="141"/>
                          </a:moveTo>
                          <a:cubicBezTo>
                            <a:pt x="28" y="180"/>
                            <a:pt x="28" y="180"/>
                            <a:pt x="28" y="180"/>
                          </a:cubicBezTo>
                          <a:cubicBezTo>
                            <a:pt x="88" y="140"/>
                            <a:pt x="136" y="83"/>
                            <a:pt x="166" y="16"/>
                          </a:cubicBezTo>
                          <a:cubicBezTo>
                            <a:pt x="120" y="0"/>
                            <a:pt x="120" y="0"/>
                            <a:pt x="120" y="0"/>
                          </a:cubicBezTo>
                          <a:cubicBezTo>
                            <a:pt x="93" y="57"/>
                            <a:pt x="52" y="105"/>
                            <a:pt x="0" y="14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6" name="íş1íďé">
                      <a:extLst>
                        <a:ext uri="{FF2B5EF4-FFF2-40B4-BE49-F238E27FC236}">
                          <a16:creationId xmlns:a16="http://schemas.microsoft.com/office/drawing/2014/main" id="{598CA239-A06D-4046-A12F-5C2840C461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33463" y="3290888"/>
                      <a:ext cx="239713" cy="847725"/>
                    </a:xfrm>
                    <a:custGeom>
                      <a:avLst/>
                      <a:gdLst>
                        <a:gd name="T0" fmla="*/ 48 w 64"/>
                        <a:gd name="T1" fmla="*/ 107 h 225"/>
                        <a:gd name="T2" fmla="*/ 60 w 64"/>
                        <a:gd name="T3" fmla="*/ 16 h 225"/>
                        <a:gd name="T4" fmla="*/ 14 w 64"/>
                        <a:gd name="T5" fmla="*/ 0 h 225"/>
                        <a:gd name="T6" fmla="*/ 0 w 64"/>
                        <a:gd name="T7" fmla="*/ 107 h 225"/>
                        <a:gd name="T8" fmla="*/ 17 w 64"/>
                        <a:gd name="T9" fmla="*/ 225 h 225"/>
                        <a:gd name="T10" fmla="*/ 64 w 64"/>
                        <a:gd name="T11" fmla="*/ 212 h 225"/>
                        <a:gd name="T12" fmla="*/ 48 w 64"/>
                        <a:gd name="T13" fmla="*/ 107 h 2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4" h="225">
                          <a:moveTo>
                            <a:pt x="48" y="107"/>
                          </a:moveTo>
                          <a:cubicBezTo>
                            <a:pt x="48" y="76"/>
                            <a:pt x="52" y="45"/>
                            <a:pt x="60" y="16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5" y="34"/>
                            <a:pt x="0" y="70"/>
                            <a:pt x="0" y="107"/>
                          </a:cubicBezTo>
                          <a:cubicBezTo>
                            <a:pt x="0" y="148"/>
                            <a:pt x="6" y="188"/>
                            <a:pt x="17" y="225"/>
                          </a:cubicBezTo>
                          <a:cubicBezTo>
                            <a:pt x="64" y="212"/>
                            <a:pt x="64" y="212"/>
                            <a:pt x="64" y="212"/>
                          </a:cubicBezTo>
                          <a:cubicBezTo>
                            <a:pt x="53" y="179"/>
                            <a:pt x="48" y="144"/>
                            <a:pt x="48" y="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7" name="iSlïḋè">
                      <a:extLst>
                        <a:ext uri="{FF2B5EF4-FFF2-40B4-BE49-F238E27FC236}">
                          <a16:creationId xmlns:a16="http://schemas.microsoft.com/office/drawing/2014/main" id="{CE62B51D-5940-492E-A08E-BFFD6DBAEA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04901" y="2514601"/>
                      <a:ext cx="604838" cy="779463"/>
                    </a:xfrm>
                    <a:custGeom>
                      <a:avLst/>
                      <a:gdLst>
                        <a:gd name="T0" fmla="*/ 161 w 161"/>
                        <a:gd name="T1" fmla="*/ 40 h 207"/>
                        <a:gd name="T2" fmla="*/ 134 w 161"/>
                        <a:gd name="T3" fmla="*/ 0 h 207"/>
                        <a:gd name="T4" fmla="*/ 0 w 161"/>
                        <a:gd name="T5" fmla="*/ 191 h 207"/>
                        <a:gd name="T6" fmla="*/ 45 w 161"/>
                        <a:gd name="T7" fmla="*/ 207 h 207"/>
                        <a:gd name="T8" fmla="*/ 161 w 161"/>
                        <a:gd name="T9" fmla="*/ 40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1" h="207">
                          <a:moveTo>
                            <a:pt x="161" y="40"/>
                          </a:moveTo>
                          <a:cubicBezTo>
                            <a:pt x="134" y="0"/>
                            <a:pt x="134" y="0"/>
                            <a:pt x="134" y="0"/>
                          </a:cubicBezTo>
                          <a:cubicBezTo>
                            <a:pt x="72" y="49"/>
                            <a:pt x="25" y="115"/>
                            <a:pt x="0" y="191"/>
                          </a:cubicBezTo>
                          <a:cubicBezTo>
                            <a:pt x="45" y="207"/>
                            <a:pt x="45" y="207"/>
                            <a:pt x="45" y="207"/>
                          </a:cubicBezTo>
                          <a:cubicBezTo>
                            <a:pt x="67" y="140"/>
                            <a:pt x="107" y="82"/>
                            <a:pt x="161" y="4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8" name="iṣ1ïḍè">
                      <a:extLst>
                        <a:ext uri="{FF2B5EF4-FFF2-40B4-BE49-F238E27FC236}">
                          <a16:creationId xmlns:a16="http://schemas.microsoft.com/office/drawing/2014/main" id="{698E9900-2E9C-4D72-B3DD-C40C70D231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8413" y="4808538"/>
                      <a:ext cx="779463" cy="381000"/>
                    </a:xfrm>
                    <a:custGeom>
                      <a:avLst/>
                      <a:gdLst>
                        <a:gd name="T0" fmla="*/ 0 w 207"/>
                        <a:gd name="T1" fmla="*/ 52 h 101"/>
                        <a:gd name="T2" fmla="*/ 0 w 207"/>
                        <a:gd name="T3" fmla="*/ 101 h 101"/>
                        <a:gd name="T4" fmla="*/ 207 w 207"/>
                        <a:gd name="T5" fmla="*/ 40 h 101"/>
                        <a:gd name="T6" fmla="*/ 179 w 207"/>
                        <a:gd name="T7" fmla="*/ 0 h 101"/>
                        <a:gd name="T8" fmla="*/ 0 w 207"/>
                        <a:gd name="T9" fmla="*/ 52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7" h="101">
                          <a:moveTo>
                            <a:pt x="0" y="52"/>
                          </a:moveTo>
                          <a:cubicBezTo>
                            <a:pt x="0" y="101"/>
                            <a:pt x="0" y="101"/>
                            <a:pt x="0" y="101"/>
                          </a:cubicBezTo>
                          <a:cubicBezTo>
                            <a:pt x="76" y="100"/>
                            <a:pt x="147" y="78"/>
                            <a:pt x="207" y="40"/>
                          </a:cubicBezTo>
                          <a:cubicBezTo>
                            <a:pt x="179" y="0"/>
                            <a:pt x="179" y="0"/>
                            <a:pt x="179" y="0"/>
                          </a:cubicBezTo>
                          <a:cubicBezTo>
                            <a:pt x="127" y="33"/>
                            <a:pt x="66" y="51"/>
                            <a:pt x="0" y="5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9" name="íṣḻíḓê">
                      <a:extLst>
                        <a:ext uri="{FF2B5EF4-FFF2-40B4-BE49-F238E27FC236}">
                          <a16:creationId xmlns:a16="http://schemas.microsoft.com/office/drawing/2014/main" id="{D05FE761-6E4E-4E13-A87D-9A6F0A342E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38301" y="4756151"/>
                      <a:ext cx="839788" cy="433388"/>
                    </a:xfrm>
                    <a:custGeom>
                      <a:avLst/>
                      <a:gdLst>
                        <a:gd name="T0" fmla="*/ 31 w 223"/>
                        <a:gd name="T1" fmla="*/ 0 h 115"/>
                        <a:gd name="T2" fmla="*/ 0 w 223"/>
                        <a:gd name="T3" fmla="*/ 37 h 115"/>
                        <a:gd name="T4" fmla="*/ 223 w 223"/>
                        <a:gd name="T5" fmla="*/ 115 h 115"/>
                        <a:gd name="T6" fmla="*/ 223 w 223"/>
                        <a:gd name="T7" fmla="*/ 66 h 115"/>
                        <a:gd name="T8" fmla="*/ 31 w 223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3" h="115">
                          <a:moveTo>
                            <a:pt x="31" y="0"/>
                          </a:moveTo>
                          <a:cubicBezTo>
                            <a:pt x="0" y="37"/>
                            <a:pt x="0" y="37"/>
                            <a:pt x="0" y="37"/>
                          </a:cubicBezTo>
                          <a:cubicBezTo>
                            <a:pt x="63" y="84"/>
                            <a:pt x="140" y="112"/>
                            <a:pt x="223" y="115"/>
                          </a:cubicBezTo>
                          <a:cubicBezTo>
                            <a:pt x="223" y="66"/>
                            <a:pt x="223" y="66"/>
                            <a:pt x="223" y="66"/>
                          </a:cubicBezTo>
                          <a:cubicBezTo>
                            <a:pt x="151" y="64"/>
                            <a:pt x="85" y="39"/>
                            <a:pt x="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</p:grpSp>
              <p:sp>
                <p:nvSpPr>
                  <p:cNvPr id="37" name="ïşḷíḍè">
                    <a:extLst>
                      <a:ext uri="{FF2B5EF4-FFF2-40B4-BE49-F238E27FC236}">
                        <a16:creationId xmlns:a16="http://schemas.microsoft.com/office/drawing/2014/main" id="{C6E456A0-3AC1-49D7-B159-53AFC2F57E5B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991258" y="2297113"/>
                    <a:ext cx="1680644" cy="1682750"/>
                  </a:xfrm>
                  <a:prstGeom prst="arc">
                    <a:avLst>
                      <a:gd name="adj1" fmla="val 12102516"/>
                      <a:gd name="adj2" fmla="val 20501021"/>
                    </a:avLst>
                  </a:prstGeom>
                  <a:ln w="133350" cap="sq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12" tIns="45706" rIns="91412" bIns="45706" anchor="ctr"/>
                  <a:lstStyle/>
                  <a:p>
                    <a:pPr algn="ctr" eaLnBrk="1" fontAlgn="auto" hangingPunct="1">
                      <a:defRPr/>
                    </a:pPr>
                    <a:endParaRPr lang="en-IN" sz="2399" noProof="1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ïśḻiḓé">
                    <a:extLst>
                      <a:ext uri="{FF2B5EF4-FFF2-40B4-BE49-F238E27FC236}">
                        <a16:creationId xmlns:a16="http://schemas.microsoft.com/office/drawing/2014/main" id="{0324EAFF-1270-4BFA-839A-44BD9CF1B8C2}"/>
                      </a:ext>
                    </a:extLst>
                  </p:cNvPr>
                  <p:cNvSpPr/>
                  <p:nvPr/>
                </p:nvSpPr>
                <p:spPr>
                  <a:xfrm>
                    <a:off x="6381345" y="2688380"/>
                    <a:ext cx="899785" cy="9000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anchor="ctr">
                    <a:normAutofit/>
                  </a:bodyPr>
                  <a:lstStyle/>
                  <a:p>
                    <a:pPr algn="ctr" eaLnBrk="1" fontAlgn="auto" hangingPunct="1">
                      <a:defRPr/>
                    </a:pPr>
                    <a:endParaRPr lang="en-IN" sz="1999" noProof="1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ïsľîdè">
                    <a:extLst>
                      <a:ext uri="{FF2B5EF4-FFF2-40B4-BE49-F238E27FC236}">
                        <a16:creationId xmlns:a16="http://schemas.microsoft.com/office/drawing/2014/main" id="{FD500D11-7692-41D8-B109-57F2C26D33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0015" y="2857954"/>
                    <a:ext cx="582444" cy="5609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33" name="iṩḻïḑé">
                  <a:extLst>
                    <a:ext uri="{FF2B5EF4-FFF2-40B4-BE49-F238E27FC236}">
                      <a16:creationId xmlns:a16="http://schemas.microsoft.com/office/drawing/2014/main" id="{82EBDB03-FB89-4BB2-BEA4-781B07A54066}"/>
                    </a:ext>
                  </a:extLst>
                </p:cNvPr>
                <p:cNvSpPr txBox="1"/>
                <p:nvPr/>
              </p:nvSpPr>
              <p:spPr>
                <a:xfrm>
                  <a:off x="5761993" y="1439210"/>
                  <a:ext cx="668014" cy="5010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prstTxWarp prst="textPlain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40%</a:t>
                  </a:r>
                </a:p>
              </p:txBody>
            </p:sp>
            <p:sp>
              <p:nvSpPr>
                <p:cNvPr id="34" name="îşliďê">
                  <a:extLst>
                    <a:ext uri="{FF2B5EF4-FFF2-40B4-BE49-F238E27FC236}">
                      <a16:creationId xmlns:a16="http://schemas.microsoft.com/office/drawing/2014/main" id="{6AC4DCBE-DFC1-4400-8518-B3A6B1D55265}"/>
                    </a:ext>
                  </a:extLst>
                </p:cNvPr>
                <p:cNvSpPr txBox="1"/>
                <p:nvPr/>
              </p:nvSpPr>
              <p:spPr bwMode="auto">
                <a:xfrm>
                  <a:off x="4903606" y="4109469"/>
                  <a:ext cx="23847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35" name="išliḍê">
                  <a:extLst>
                    <a:ext uri="{FF2B5EF4-FFF2-40B4-BE49-F238E27FC236}">
                      <a16:creationId xmlns:a16="http://schemas.microsoft.com/office/drawing/2014/main" id="{D924F92D-FF78-495B-83A2-A82FFDB634A0}"/>
                    </a:ext>
                  </a:extLst>
                </p:cNvPr>
                <p:cNvSpPr/>
                <p:nvPr/>
              </p:nvSpPr>
              <p:spPr bwMode="auto">
                <a:xfrm>
                  <a:off x="4903606" y="4551273"/>
                  <a:ext cx="2384788" cy="1164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4" name="ïŝḻiḑè">
                <a:extLst>
                  <a:ext uri="{FF2B5EF4-FFF2-40B4-BE49-F238E27FC236}">
                    <a16:creationId xmlns:a16="http://schemas.microsoft.com/office/drawing/2014/main" id="{F2B63C2A-6BAC-4FEB-A863-C5B6EA52DEE6}"/>
                  </a:ext>
                </a:extLst>
              </p:cNvPr>
              <p:cNvGrpSpPr/>
              <p:nvPr/>
            </p:nvGrpSpPr>
            <p:grpSpPr>
              <a:xfrm>
                <a:off x="1654891" y="2128763"/>
                <a:ext cx="1817007" cy="1819504"/>
                <a:chOff x="5667742" y="1973318"/>
                <a:chExt cx="2326986" cy="2330184"/>
              </a:xfrm>
            </p:grpSpPr>
            <p:grpSp>
              <p:nvGrpSpPr>
                <p:cNvPr id="18" name="î$ľiḋe">
                  <a:extLst>
                    <a:ext uri="{FF2B5EF4-FFF2-40B4-BE49-F238E27FC236}">
                      <a16:creationId xmlns:a16="http://schemas.microsoft.com/office/drawing/2014/main" id="{3F4A1349-9F8E-4FD2-BF07-F801DCF396F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667742" y="1973318"/>
                  <a:ext cx="2326986" cy="2330184"/>
                  <a:chOff x="1033463" y="2201863"/>
                  <a:chExt cx="2984500" cy="2987676"/>
                </a:xfrm>
                <a:solidFill>
                  <a:schemeClr val="tx2">
                    <a:lumMod val="20000"/>
                    <a:lumOff val="80000"/>
                  </a:schemeClr>
                </a:solidFill>
              </p:grpSpPr>
              <p:sp>
                <p:nvSpPr>
                  <p:cNvPr id="22" name="ïṥḷiḓê">
                    <a:extLst>
                      <a:ext uri="{FF2B5EF4-FFF2-40B4-BE49-F238E27FC236}">
                        <a16:creationId xmlns:a16="http://schemas.microsoft.com/office/drawing/2014/main" id="{CCD4539F-9067-461E-B923-72BAB13D82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3763" y="2613026"/>
                    <a:ext cx="546100" cy="798513"/>
                  </a:xfrm>
                  <a:custGeom>
                    <a:avLst/>
                    <a:gdLst>
                      <a:gd name="T0" fmla="*/ 98 w 145"/>
                      <a:gd name="T1" fmla="*/ 212 h 212"/>
                      <a:gd name="T2" fmla="*/ 145 w 145"/>
                      <a:gd name="T3" fmla="*/ 200 h 212"/>
                      <a:gd name="T4" fmla="*/ 31 w 145"/>
                      <a:gd name="T5" fmla="*/ 0 h 212"/>
                      <a:gd name="T6" fmla="*/ 0 w 145"/>
                      <a:gd name="T7" fmla="*/ 37 h 212"/>
                      <a:gd name="T8" fmla="*/ 98 w 145"/>
                      <a:gd name="T9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212">
                        <a:moveTo>
                          <a:pt x="98" y="212"/>
                        </a:moveTo>
                        <a:cubicBezTo>
                          <a:pt x="145" y="200"/>
                          <a:pt x="145" y="200"/>
                          <a:pt x="145" y="200"/>
                        </a:cubicBezTo>
                        <a:cubicBezTo>
                          <a:pt x="127" y="122"/>
                          <a:pt x="87" y="53"/>
                          <a:pt x="31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49" y="84"/>
                          <a:pt x="83" y="144"/>
                          <a:pt x="98" y="21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3" name="íSḻíďè">
                    <a:extLst>
                      <a:ext uri="{FF2B5EF4-FFF2-40B4-BE49-F238E27FC236}">
                        <a16:creationId xmlns:a16="http://schemas.microsoft.com/office/drawing/2014/main" id="{D02CBCFC-5AD3-4742-9817-477F34F1D4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2201863"/>
                    <a:ext cx="971550" cy="509588"/>
                  </a:xfrm>
                  <a:custGeom>
                    <a:avLst/>
                    <a:gdLst>
                      <a:gd name="T0" fmla="*/ 227 w 258"/>
                      <a:gd name="T1" fmla="*/ 135 h 135"/>
                      <a:gd name="T2" fmla="*/ 258 w 258"/>
                      <a:gd name="T3" fmla="*/ 98 h 135"/>
                      <a:gd name="T4" fmla="*/ 0 w 258"/>
                      <a:gd name="T5" fmla="*/ 0 h 135"/>
                      <a:gd name="T6" fmla="*/ 0 w 258"/>
                      <a:gd name="T7" fmla="*/ 48 h 135"/>
                      <a:gd name="T8" fmla="*/ 227 w 258"/>
                      <a:gd name="T9" fmla="*/ 13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8" h="135">
                        <a:moveTo>
                          <a:pt x="227" y="135"/>
                        </a:moveTo>
                        <a:cubicBezTo>
                          <a:pt x="258" y="98"/>
                          <a:pt x="258" y="98"/>
                          <a:pt x="258" y="98"/>
                        </a:cubicBezTo>
                        <a:cubicBezTo>
                          <a:pt x="189" y="38"/>
                          <a:pt x="99" y="1"/>
                          <a:pt x="0" y="0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87" y="49"/>
                          <a:pt x="166" y="82"/>
                          <a:pt x="227" y="13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4" name="ïŝļíḍè">
                    <a:extLst>
                      <a:ext uri="{FF2B5EF4-FFF2-40B4-BE49-F238E27FC236}">
                        <a16:creationId xmlns:a16="http://schemas.microsoft.com/office/drawing/2014/main" id="{9F6A193F-0B4A-46F9-AA64-4BBC81D765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5388" y="3422651"/>
                    <a:ext cx="282575" cy="831850"/>
                  </a:xfrm>
                  <a:custGeom>
                    <a:avLst/>
                    <a:gdLst>
                      <a:gd name="T0" fmla="*/ 26 w 75"/>
                      <a:gd name="T1" fmla="*/ 72 h 221"/>
                      <a:gd name="T2" fmla="*/ 0 w 75"/>
                      <a:gd name="T3" fmla="*/ 204 h 221"/>
                      <a:gd name="T4" fmla="*/ 46 w 75"/>
                      <a:gd name="T5" fmla="*/ 221 h 221"/>
                      <a:gd name="T6" fmla="*/ 75 w 75"/>
                      <a:gd name="T7" fmla="*/ 72 h 221"/>
                      <a:gd name="T8" fmla="*/ 68 w 75"/>
                      <a:gd name="T9" fmla="*/ 0 h 221"/>
                      <a:gd name="T10" fmla="*/ 21 w 75"/>
                      <a:gd name="T11" fmla="*/ 13 h 221"/>
                      <a:gd name="T12" fmla="*/ 26 w 75"/>
                      <a:gd name="T13" fmla="*/ 7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221">
                        <a:moveTo>
                          <a:pt x="26" y="72"/>
                        </a:moveTo>
                        <a:cubicBezTo>
                          <a:pt x="26" y="119"/>
                          <a:pt x="17" y="163"/>
                          <a:pt x="0" y="204"/>
                        </a:cubicBezTo>
                        <a:cubicBezTo>
                          <a:pt x="46" y="221"/>
                          <a:pt x="46" y="221"/>
                          <a:pt x="46" y="221"/>
                        </a:cubicBezTo>
                        <a:cubicBezTo>
                          <a:pt x="64" y="175"/>
                          <a:pt x="75" y="125"/>
                          <a:pt x="75" y="72"/>
                        </a:cubicBezTo>
                        <a:cubicBezTo>
                          <a:pt x="75" y="48"/>
                          <a:pt x="72" y="24"/>
                          <a:pt x="6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4" y="32"/>
                          <a:pt x="26" y="52"/>
                          <a:pt x="26" y="7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25" name="ïşľïďè">
                    <a:extLst>
                      <a:ext uri="{FF2B5EF4-FFF2-40B4-BE49-F238E27FC236}">
                        <a16:creationId xmlns:a16="http://schemas.microsoft.com/office/drawing/2014/main" id="{5BDD4B04-C41B-4F7A-B054-F927C2D9BA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54176" y="2201863"/>
                    <a:ext cx="823913" cy="425450"/>
                  </a:xfrm>
                  <a:custGeom>
                    <a:avLst/>
                    <a:gdLst>
                      <a:gd name="T0" fmla="*/ 219 w 219"/>
                      <a:gd name="T1" fmla="*/ 48 h 113"/>
                      <a:gd name="T2" fmla="*/ 219 w 219"/>
                      <a:gd name="T3" fmla="*/ 0 h 113"/>
                      <a:gd name="T4" fmla="*/ 0 w 219"/>
                      <a:gd name="T5" fmla="*/ 74 h 113"/>
                      <a:gd name="T6" fmla="*/ 28 w 219"/>
                      <a:gd name="T7" fmla="*/ 113 h 113"/>
                      <a:gd name="T8" fmla="*/ 219 w 219"/>
                      <a:gd name="T9" fmla="*/ 48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9" h="113">
                        <a:moveTo>
                          <a:pt x="219" y="48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138" y="2"/>
                          <a:pt x="62" y="29"/>
                          <a:pt x="0" y="74"/>
                        </a:cubicBezTo>
                        <a:cubicBezTo>
                          <a:pt x="28" y="113"/>
                          <a:pt x="28" y="113"/>
                          <a:pt x="28" y="113"/>
                        </a:cubicBezTo>
                        <a:cubicBezTo>
                          <a:pt x="82" y="74"/>
                          <a:pt x="148" y="50"/>
                          <a:pt x="219" y="48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6" name="işľidê">
                    <a:extLst>
                      <a:ext uri="{FF2B5EF4-FFF2-40B4-BE49-F238E27FC236}">
                        <a16:creationId xmlns:a16="http://schemas.microsoft.com/office/drawing/2014/main" id="{23A4935E-2E56-49C5-BAAA-A33F6397D0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188" y="4144963"/>
                    <a:ext cx="587375" cy="712788"/>
                  </a:xfrm>
                  <a:custGeom>
                    <a:avLst/>
                    <a:gdLst>
                      <a:gd name="T0" fmla="*/ 46 w 156"/>
                      <a:gd name="T1" fmla="*/ 0 h 189"/>
                      <a:gd name="T2" fmla="*/ 0 w 156"/>
                      <a:gd name="T3" fmla="*/ 13 h 189"/>
                      <a:gd name="T4" fmla="*/ 125 w 156"/>
                      <a:gd name="T5" fmla="*/ 189 h 189"/>
                      <a:gd name="T6" fmla="*/ 156 w 156"/>
                      <a:gd name="T7" fmla="*/ 152 h 189"/>
                      <a:gd name="T8" fmla="*/ 46 w 156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6" h="189">
                        <a:moveTo>
                          <a:pt x="46" y="0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24" y="83"/>
                          <a:pt x="68" y="144"/>
                          <a:pt x="125" y="189"/>
                        </a:cubicBezTo>
                        <a:cubicBezTo>
                          <a:pt x="156" y="152"/>
                          <a:pt x="156" y="152"/>
                          <a:pt x="156" y="152"/>
                        </a:cubicBezTo>
                        <a:cubicBezTo>
                          <a:pt x="107" y="113"/>
                          <a:pt x="68" y="61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7" name="íŝļíďé">
                    <a:extLst>
                      <a:ext uri="{FF2B5EF4-FFF2-40B4-BE49-F238E27FC236}">
                        <a16:creationId xmlns:a16="http://schemas.microsoft.com/office/drawing/2014/main" id="{A5739C6A-350B-4C38-ADC3-DA2529A32C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726" y="4246563"/>
                    <a:ext cx="625475" cy="677863"/>
                  </a:xfrm>
                  <a:custGeom>
                    <a:avLst/>
                    <a:gdLst>
                      <a:gd name="T0" fmla="*/ 0 w 166"/>
                      <a:gd name="T1" fmla="*/ 141 h 180"/>
                      <a:gd name="T2" fmla="*/ 28 w 166"/>
                      <a:gd name="T3" fmla="*/ 180 h 180"/>
                      <a:gd name="T4" fmla="*/ 166 w 166"/>
                      <a:gd name="T5" fmla="*/ 16 h 180"/>
                      <a:gd name="T6" fmla="*/ 120 w 166"/>
                      <a:gd name="T7" fmla="*/ 0 h 180"/>
                      <a:gd name="T8" fmla="*/ 0 w 166"/>
                      <a:gd name="T9" fmla="*/ 141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" h="180">
                        <a:moveTo>
                          <a:pt x="0" y="141"/>
                        </a:moveTo>
                        <a:cubicBezTo>
                          <a:pt x="28" y="180"/>
                          <a:pt x="28" y="180"/>
                          <a:pt x="28" y="180"/>
                        </a:cubicBezTo>
                        <a:cubicBezTo>
                          <a:pt x="88" y="140"/>
                          <a:pt x="136" y="83"/>
                          <a:pt x="166" y="16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93" y="57"/>
                          <a:pt x="52" y="105"/>
                          <a:pt x="0" y="1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8" name="îSļiḍé">
                    <a:extLst>
                      <a:ext uri="{FF2B5EF4-FFF2-40B4-BE49-F238E27FC236}">
                        <a16:creationId xmlns:a16="http://schemas.microsoft.com/office/drawing/2014/main" id="{2A7D402B-8B05-40AE-A226-E392D540AE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3290888"/>
                    <a:ext cx="239713" cy="847725"/>
                  </a:xfrm>
                  <a:custGeom>
                    <a:avLst/>
                    <a:gdLst>
                      <a:gd name="T0" fmla="*/ 48 w 64"/>
                      <a:gd name="T1" fmla="*/ 107 h 225"/>
                      <a:gd name="T2" fmla="*/ 60 w 64"/>
                      <a:gd name="T3" fmla="*/ 16 h 225"/>
                      <a:gd name="T4" fmla="*/ 14 w 64"/>
                      <a:gd name="T5" fmla="*/ 0 h 225"/>
                      <a:gd name="T6" fmla="*/ 0 w 64"/>
                      <a:gd name="T7" fmla="*/ 107 h 225"/>
                      <a:gd name="T8" fmla="*/ 17 w 64"/>
                      <a:gd name="T9" fmla="*/ 225 h 225"/>
                      <a:gd name="T10" fmla="*/ 64 w 64"/>
                      <a:gd name="T11" fmla="*/ 212 h 225"/>
                      <a:gd name="T12" fmla="*/ 48 w 64"/>
                      <a:gd name="T13" fmla="*/ 107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225">
                        <a:moveTo>
                          <a:pt x="48" y="107"/>
                        </a:moveTo>
                        <a:cubicBezTo>
                          <a:pt x="48" y="76"/>
                          <a:pt x="52" y="45"/>
                          <a:pt x="60" y="16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5" y="34"/>
                          <a:pt x="0" y="70"/>
                          <a:pt x="0" y="107"/>
                        </a:cubicBezTo>
                        <a:cubicBezTo>
                          <a:pt x="0" y="148"/>
                          <a:pt x="6" y="188"/>
                          <a:pt x="17" y="225"/>
                        </a:cubicBezTo>
                        <a:cubicBezTo>
                          <a:pt x="64" y="212"/>
                          <a:pt x="64" y="212"/>
                          <a:pt x="64" y="212"/>
                        </a:cubicBezTo>
                        <a:cubicBezTo>
                          <a:pt x="53" y="179"/>
                          <a:pt x="48" y="144"/>
                          <a:pt x="48" y="107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29" name="ïsḻïde">
                    <a:extLst>
                      <a:ext uri="{FF2B5EF4-FFF2-40B4-BE49-F238E27FC236}">
                        <a16:creationId xmlns:a16="http://schemas.microsoft.com/office/drawing/2014/main" id="{1B3BF36E-18B9-4D62-A0B3-B1DAF26CBF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01" y="2514601"/>
                    <a:ext cx="604838" cy="779463"/>
                  </a:xfrm>
                  <a:custGeom>
                    <a:avLst/>
                    <a:gdLst>
                      <a:gd name="T0" fmla="*/ 161 w 161"/>
                      <a:gd name="T1" fmla="*/ 40 h 207"/>
                      <a:gd name="T2" fmla="*/ 134 w 161"/>
                      <a:gd name="T3" fmla="*/ 0 h 207"/>
                      <a:gd name="T4" fmla="*/ 0 w 161"/>
                      <a:gd name="T5" fmla="*/ 191 h 207"/>
                      <a:gd name="T6" fmla="*/ 45 w 161"/>
                      <a:gd name="T7" fmla="*/ 207 h 207"/>
                      <a:gd name="T8" fmla="*/ 161 w 161"/>
                      <a:gd name="T9" fmla="*/ 4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1" h="207">
                        <a:moveTo>
                          <a:pt x="161" y="40"/>
                        </a:move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72" y="49"/>
                          <a:pt x="25" y="115"/>
                          <a:pt x="0" y="191"/>
                        </a:cubicBezTo>
                        <a:cubicBezTo>
                          <a:pt x="45" y="207"/>
                          <a:pt x="45" y="207"/>
                          <a:pt x="45" y="207"/>
                        </a:cubicBezTo>
                        <a:cubicBezTo>
                          <a:pt x="67" y="140"/>
                          <a:pt x="107" y="82"/>
                          <a:pt x="161" y="4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30" name="íṣľïḋé">
                    <a:extLst>
                      <a:ext uri="{FF2B5EF4-FFF2-40B4-BE49-F238E27FC236}">
                        <a16:creationId xmlns:a16="http://schemas.microsoft.com/office/drawing/2014/main" id="{CA3753CD-1B50-4627-BD59-64E0E8AB5E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4808538"/>
                    <a:ext cx="779463" cy="381000"/>
                  </a:xfrm>
                  <a:custGeom>
                    <a:avLst/>
                    <a:gdLst>
                      <a:gd name="T0" fmla="*/ 0 w 207"/>
                      <a:gd name="T1" fmla="*/ 52 h 101"/>
                      <a:gd name="T2" fmla="*/ 0 w 207"/>
                      <a:gd name="T3" fmla="*/ 101 h 101"/>
                      <a:gd name="T4" fmla="*/ 207 w 207"/>
                      <a:gd name="T5" fmla="*/ 40 h 101"/>
                      <a:gd name="T6" fmla="*/ 179 w 207"/>
                      <a:gd name="T7" fmla="*/ 0 h 101"/>
                      <a:gd name="T8" fmla="*/ 0 w 207"/>
                      <a:gd name="T9" fmla="*/ 52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7" h="101">
                        <a:moveTo>
                          <a:pt x="0" y="52"/>
                        </a:moveTo>
                        <a:cubicBezTo>
                          <a:pt x="0" y="101"/>
                          <a:pt x="0" y="101"/>
                          <a:pt x="0" y="101"/>
                        </a:cubicBezTo>
                        <a:cubicBezTo>
                          <a:pt x="76" y="100"/>
                          <a:pt x="147" y="78"/>
                          <a:pt x="207" y="4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27" y="33"/>
                          <a:pt x="66" y="51"/>
                          <a:pt x="0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31" name="îšļíďê">
                    <a:extLst>
                      <a:ext uri="{FF2B5EF4-FFF2-40B4-BE49-F238E27FC236}">
                        <a16:creationId xmlns:a16="http://schemas.microsoft.com/office/drawing/2014/main" id="{E2A3319E-BB7A-46A0-B2F6-3AF7E2619F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38301" y="4756151"/>
                    <a:ext cx="839788" cy="433388"/>
                  </a:xfrm>
                  <a:custGeom>
                    <a:avLst/>
                    <a:gdLst>
                      <a:gd name="T0" fmla="*/ 31 w 223"/>
                      <a:gd name="T1" fmla="*/ 0 h 115"/>
                      <a:gd name="T2" fmla="*/ 0 w 223"/>
                      <a:gd name="T3" fmla="*/ 37 h 115"/>
                      <a:gd name="T4" fmla="*/ 223 w 223"/>
                      <a:gd name="T5" fmla="*/ 115 h 115"/>
                      <a:gd name="T6" fmla="*/ 223 w 223"/>
                      <a:gd name="T7" fmla="*/ 66 h 115"/>
                      <a:gd name="T8" fmla="*/ 31 w 223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115">
                        <a:moveTo>
                          <a:pt x="31" y="0"/>
                        </a:move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63" y="84"/>
                          <a:pt x="140" y="112"/>
                          <a:pt x="223" y="115"/>
                        </a:cubicBezTo>
                        <a:cubicBezTo>
                          <a:pt x="223" y="66"/>
                          <a:pt x="223" y="66"/>
                          <a:pt x="223" y="66"/>
                        </a:cubicBezTo>
                        <a:cubicBezTo>
                          <a:pt x="151" y="64"/>
                          <a:pt x="85" y="39"/>
                          <a:pt x="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19" name="îṡḻïdè">
                  <a:extLst>
                    <a:ext uri="{FF2B5EF4-FFF2-40B4-BE49-F238E27FC236}">
                      <a16:creationId xmlns:a16="http://schemas.microsoft.com/office/drawing/2014/main" id="{03C1295A-021C-4219-84F5-AFC0F2A5E7D0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991258" y="2297113"/>
                  <a:ext cx="1680644" cy="1682750"/>
                </a:xfrm>
                <a:prstGeom prst="arc">
                  <a:avLst>
                    <a:gd name="adj1" fmla="val 9994668"/>
                    <a:gd name="adj2" fmla="val 993954"/>
                  </a:avLst>
                </a:prstGeom>
                <a:ln w="133350" cap="sq"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12" tIns="45706" rIns="91412" bIns="45706" anchor="ctr"/>
                <a:lstStyle/>
                <a:p>
                  <a:pPr algn="ctr" eaLnBrk="1" fontAlgn="auto" hangingPunct="1">
                    <a:defRPr/>
                  </a:pPr>
                  <a:endParaRPr lang="en-IN" sz="23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0" name="îṩḷiḓè">
                  <a:extLst>
                    <a:ext uri="{FF2B5EF4-FFF2-40B4-BE49-F238E27FC236}">
                      <a16:creationId xmlns:a16="http://schemas.microsoft.com/office/drawing/2014/main" id="{B9C64158-3A21-4770-8A14-B35DFC29206F}"/>
                    </a:ext>
                  </a:extLst>
                </p:cNvPr>
                <p:cNvSpPr/>
                <p:nvPr/>
              </p:nvSpPr>
              <p:spPr>
                <a:xfrm>
                  <a:off x="6381345" y="2688380"/>
                  <a:ext cx="899785" cy="90006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1" name="îšļïdê">
                  <a:extLst>
                    <a:ext uri="{FF2B5EF4-FFF2-40B4-BE49-F238E27FC236}">
                      <a16:creationId xmlns:a16="http://schemas.microsoft.com/office/drawing/2014/main" id="{5DF3A106-3A0A-4A31-8002-C8ECE21851A5}"/>
                    </a:ext>
                  </a:extLst>
                </p:cNvPr>
                <p:cNvSpPr/>
                <p:nvPr/>
              </p:nvSpPr>
              <p:spPr bwMode="auto">
                <a:xfrm>
                  <a:off x="6540015" y="2857954"/>
                  <a:ext cx="582444" cy="56091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sp>
            <p:nvSpPr>
              <p:cNvPr id="15" name="í$ḷiḓé">
                <a:extLst>
                  <a:ext uri="{FF2B5EF4-FFF2-40B4-BE49-F238E27FC236}">
                    <a16:creationId xmlns:a16="http://schemas.microsoft.com/office/drawing/2014/main" id="{88B1E054-2F16-4150-885F-8D5CB853F3A3}"/>
                  </a:ext>
                </a:extLst>
              </p:cNvPr>
              <p:cNvSpPr txBox="1"/>
              <p:nvPr/>
            </p:nvSpPr>
            <p:spPr>
              <a:xfrm>
                <a:off x="2229387" y="1443973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60%</a:t>
                </a:r>
              </a:p>
            </p:txBody>
          </p:sp>
          <p:sp>
            <p:nvSpPr>
              <p:cNvPr id="16" name="íṣľiďê">
                <a:extLst>
                  <a:ext uri="{FF2B5EF4-FFF2-40B4-BE49-F238E27FC236}">
                    <a16:creationId xmlns:a16="http://schemas.microsoft.com/office/drawing/2014/main" id="{1392F5F7-4657-4006-9A17-8477493E4A52}"/>
                  </a:ext>
                </a:extLst>
              </p:cNvPr>
              <p:cNvSpPr txBox="1"/>
              <p:nvPr/>
            </p:nvSpPr>
            <p:spPr bwMode="auto">
              <a:xfrm>
                <a:off x="1371000" y="4114232"/>
                <a:ext cx="23847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7" name="ïṩlïḍê">
                <a:extLst>
                  <a:ext uri="{FF2B5EF4-FFF2-40B4-BE49-F238E27FC236}">
                    <a16:creationId xmlns:a16="http://schemas.microsoft.com/office/drawing/2014/main" id="{A937C31C-B62B-4D15-939C-3163EDC7573A}"/>
                  </a:ext>
                </a:extLst>
              </p:cNvPr>
              <p:cNvSpPr/>
              <p:nvPr/>
            </p:nvSpPr>
            <p:spPr bwMode="auto">
              <a:xfrm>
                <a:off x="1371000" y="4556036"/>
                <a:ext cx="2384788" cy="116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FB08B79-F3E8-4A4B-B7A9-EC97DD5F3C88}"/>
                </a:ext>
              </a:extLst>
            </p:cNvPr>
            <p:cNvCxnSpPr/>
            <p:nvPr/>
          </p:nvCxnSpPr>
          <p:spPr>
            <a:xfrm>
              <a:off x="4329697" y="1128713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A82089-C8D4-4B15-B735-BCB9762F97D8}"/>
                </a:ext>
              </a:extLst>
            </p:cNvPr>
            <p:cNvCxnSpPr/>
            <p:nvPr/>
          </p:nvCxnSpPr>
          <p:spPr>
            <a:xfrm>
              <a:off x="7862303" y="1128713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96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F6B49-08A7-48DE-ABD1-DAE09FF3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8DFC0-8B44-4E96-91CD-1B77B68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E3B1B-7DC5-43E5-A09B-563E56B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íşľiḋé">
            <a:extLst>
              <a:ext uri="{FF2B5EF4-FFF2-40B4-BE49-F238E27FC236}">
                <a16:creationId xmlns:a16="http://schemas.microsoft.com/office/drawing/2014/main" id="{3DA85F9F-5B7D-4C1C-9870-2EF474F78A31}"/>
              </a:ext>
            </a:extLst>
          </p:cNvPr>
          <p:cNvGrpSpPr/>
          <p:nvPr/>
        </p:nvGrpSpPr>
        <p:grpSpPr>
          <a:xfrm>
            <a:off x="4026213" y="1536700"/>
            <a:ext cx="4139574" cy="3784600"/>
            <a:chOff x="1067142" y="1509486"/>
            <a:chExt cx="4513065" cy="4126063"/>
          </a:xfrm>
        </p:grpSpPr>
        <p:grpSp>
          <p:nvGrpSpPr>
            <p:cNvPr id="6" name="iŝ1ïdê">
              <a:extLst>
                <a:ext uri="{FF2B5EF4-FFF2-40B4-BE49-F238E27FC236}">
                  <a16:creationId xmlns:a16="http://schemas.microsoft.com/office/drawing/2014/main" id="{31926680-E886-40C2-AE6B-8EBB603D3C38}"/>
                </a:ext>
              </a:extLst>
            </p:cNvPr>
            <p:cNvGrpSpPr/>
            <p:nvPr/>
          </p:nvGrpSpPr>
          <p:grpSpPr>
            <a:xfrm>
              <a:off x="1067142" y="1509486"/>
              <a:ext cx="4513065" cy="4126063"/>
              <a:chOff x="3302342" y="546212"/>
              <a:chExt cx="5843064" cy="5342011"/>
            </a:xfrm>
          </p:grpSpPr>
          <p:sp>
            <p:nvSpPr>
              <p:cNvPr id="12" name="íṥľîdé">
                <a:extLst>
                  <a:ext uri="{FF2B5EF4-FFF2-40B4-BE49-F238E27FC236}">
                    <a16:creationId xmlns:a16="http://schemas.microsoft.com/office/drawing/2014/main" id="{B5EDDCF1-AD42-4074-9253-DE49384E60FB}"/>
                  </a:ext>
                </a:extLst>
              </p:cNvPr>
              <p:cNvSpPr/>
              <p:nvPr/>
            </p:nvSpPr>
            <p:spPr>
              <a:xfrm rot="18900000" flipH="1">
                <a:off x="6593271" y="1987505"/>
                <a:ext cx="2552135" cy="2552135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3" name="iṣ1îḋé">
                <a:extLst>
                  <a:ext uri="{FF2B5EF4-FFF2-40B4-BE49-F238E27FC236}">
                    <a16:creationId xmlns:a16="http://schemas.microsoft.com/office/drawing/2014/main" id="{13F7F97E-BAA7-4440-A68E-115403499A93}"/>
                  </a:ext>
                </a:extLst>
              </p:cNvPr>
              <p:cNvSpPr/>
              <p:nvPr/>
            </p:nvSpPr>
            <p:spPr>
              <a:xfrm rot="18900000" flipH="1">
                <a:off x="6672493" y="827585"/>
                <a:ext cx="1705474" cy="1705474"/>
              </a:xfrm>
              <a:prstGeom prst="teardrop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4" name="ïṧlidê">
                <a:extLst>
                  <a:ext uri="{FF2B5EF4-FFF2-40B4-BE49-F238E27FC236}">
                    <a16:creationId xmlns:a16="http://schemas.microsoft.com/office/drawing/2014/main" id="{C3AB2CB0-10AA-4D77-8E0D-DB70A7121246}"/>
                  </a:ext>
                </a:extLst>
              </p:cNvPr>
              <p:cNvSpPr/>
              <p:nvPr/>
            </p:nvSpPr>
            <p:spPr>
              <a:xfrm rot="2700000">
                <a:off x="4294345" y="1229609"/>
                <a:ext cx="2237783" cy="2237783"/>
              </a:xfrm>
              <a:prstGeom prst="teardrop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5" name="ïSḷïḍê">
                <a:extLst>
                  <a:ext uri="{FF2B5EF4-FFF2-40B4-BE49-F238E27FC236}">
                    <a16:creationId xmlns:a16="http://schemas.microsoft.com/office/drawing/2014/main" id="{495B6389-9D9B-4F38-B7DD-63A098D482B5}"/>
                  </a:ext>
                </a:extLst>
              </p:cNvPr>
              <p:cNvSpPr/>
              <p:nvPr/>
            </p:nvSpPr>
            <p:spPr>
              <a:xfrm rot="2700000">
                <a:off x="5254783" y="546212"/>
                <a:ext cx="1285875" cy="1285875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6" name="işļíḑé">
                <a:extLst>
                  <a:ext uri="{FF2B5EF4-FFF2-40B4-BE49-F238E27FC236}">
                    <a16:creationId xmlns:a16="http://schemas.microsoft.com/office/drawing/2014/main" id="{F9607A14-2DA3-4481-BA57-C31CC6FDF6D7}"/>
                  </a:ext>
                </a:extLst>
              </p:cNvPr>
              <p:cNvSpPr/>
              <p:nvPr/>
            </p:nvSpPr>
            <p:spPr>
              <a:xfrm rot="2700000">
                <a:off x="3302342" y="2718238"/>
                <a:ext cx="3169985" cy="3169985"/>
              </a:xfrm>
              <a:prstGeom prst="teardrop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ṧ1idé">
              <a:extLst>
                <a:ext uri="{FF2B5EF4-FFF2-40B4-BE49-F238E27FC236}">
                  <a16:creationId xmlns:a16="http://schemas.microsoft.com/office/drawing/2014/main" id="{C52DEF75-1133-411E-B50F-88A2F9E1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991" y="2621812"/>
              <a:ext cx="424066" cy="35836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8" name="îṥļiḋê">
              <a:extLst>
                <a:ext uri="{FF2B5EF4-FFF2-40B4-BE49-F238E27FC236}">
                  <a16:creationId xmlns:a16="http://schemas.microsoft.com/office/drawing/2014/main" id="{280E4FD9-FDC3-4E46-B799-B83FCD81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012" y="1763668"/>
              <a:ext cx="511496" cy="43225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9" name="íŝļiḋê">
              <a:extLst>
                <a:ext uri="{FF2B5EF4-FFF2-40B4-BE49-F238E27FC236}">
                  <a16:creationId xmlns:a16="http://schemas.microsoft.com/office/drawing/2014/main" id="{5093BC1F-6642-4757-A2D7-C445907C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576" y="2192590"/>
              <a:ext cx="456434" cy="38571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0" name="iṥlïḓê">
              <a:extLst>
                <a:ext uri="{FF2B5EF4-FFF2-40B4-BE49-F238E27FC236}">
                  <a16:creationId xmlns:a16="http://schemas.microsoft.com/office/drawing/2014/main" id="{63B7B1D7-BB2C-4F0E-85FE-ED58EF8E1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641" y="3892058"/>
              <a:ext cx="1081612" cy="914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1" name="iṩ1îḑe">
              <a:extLst>
                <a:ext uri="{FF2B5EF4-FFF2-40B4-BE49-F238E27FC236}">
                  <a16:creationId xmlns:a16="http://schemas.microsoft.com/office/drawing/2014/main" id="{016ABC59-63E5-45E4-9690-A00073158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802" y="3204305"/>
              <a:ext cx="824111" cy="69643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473453-C9D9-40E4-99B4-425C5EDAFA8E}"/>
              </a:ext>
            </a:extLst>
          </p:cNvPr>
          <p:cNvGrpSpPr/>
          <p:nvPr/>
        </p:nvGrpSpPr>
        <p:grpSpPr>
          <a:xfrm>
            <a:off x="8507726" y="2427155"/>
            <a:ext cx="3011174" cy="2410090"/>
            <a:chOff x="8507726" y="1781570"/>
            <a:chExt cx="3011174" cy="241009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9DFE516-5F85-4B90-8EE7-ED59A4B9DCF0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22" name="Shape 1448">
                <a:extLst>
                  <a:ext uri="{FF2B5EF4-FFF2-40B4-BE49-F238E27FC236}">
                    <a16:creationId xmlns:a16="http://schemas.microsoft.com/office/drawing/2014/main" id="{BBEADFBC-7595-4655-95A6-E7F432A75DA0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3" name="Shape 1450">
                <a:extLst>
                  <a:ext uri="{FF2B5EF4-FFF2-40B4-BE49-F238E27FC236}">
                    <a16:creationId xmlns:a16="http://schemas.microsoft.com/office/drawing/2014/main" id="{770A5C14-A3A7-4F35-AA69-00B5FCC951E3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83EFE47-F6BB-4056-A951-D22707B1B1A4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0" name="Shape 1448">
                <a:extLst>
                  <a:ext uri="{FF2B5EF4-FFF2-40B4-BE49-F238E27FC236}">
                    <a16:creationId xmlns:a16="http://schemas.microsoft.com/office/drawing/2014/main" id="{D5CD6700-3258-4578-9316-D53D7B0D9E4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1" name="Shape 1450">
                <a:extLst>
                  <a:ext uri="{FF2B5EF4-FFF2-40B4-BE49-F238E27FC236}">
                    <a16:creationId xmlns:a16="http://schemas.microsoft.com/office/drawing/2014/main" id="{1CF20456-974E-4601-81EA-52B1D7E89A36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AC8DFB8-A436-49FF-974D-94CBC576B7BB}"/>
              </a:ext>
            </a:extLst>
          </p:cNvPr>
          <p:cNvGrpSpPr/>
          <p:nvPr/>
        </p:nvGrpSpPr>
        <p:grpSpPr>
          <a:xfrm>
            <a:off x="660400" y="1730825"/>
            <a:ext cx="3011174" cy="3802750"/>
            <a:chOff x="8507726" y="1781570"/>
            <a:chExt cx="3011174" cy="380275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90F377A-F94C-4A1A-A0EA-22EC7A4E1DEB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32" name="Shape 1448">
                <a:extLst>
                  <a:ext uri="{FF2B5EF4-FFF2-40B4-BE49-F238E27FC236}">
                    <a16:creationId xmlns:a16="http://schemas.microsoft.com/office/drawing/2014/main" id="{C5FC4F6C-D628-4B3B-B813-5A08CE112DF2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33" name="Shape 1450">
                <a:extLst>
                  <a:ext uri="{FF2B5EF4-FFF2-40B4-BE49-F238E27FC236}">
                    <a16:creationId xmlns:a16="http://schemas.microsoft.com/office/drawing/2014/main" id="{2CAC7CE1-94C2-4D5E-89A7-C6BC9C738125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0C7F0F7-F6FA-4DAD-99AC-9F031FC664A6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30" name="Shape 1448">
                <a:extLst>
                  <a:ext uri="{FF2B5EF4-FFF2-40B4-BE49-F238E27FC236}">
                    <a16:creationId xmlns:a16="http://schemas.microsoft.com/office/drawing/2014/main" id="{35A0D0E7-2B2A-4086-B35C-E9F7E2B78D7F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olidFill>
                      <a:schemeClr val="bg1"/>
                    </a:solidFill>
                    <a:sym typeface="Calibri"/>
                  </a:rPr>
                  <a:t>Text here</a:t>
                </a:r>
              </a:p>
            </p:txBody>
          </p:sp>
          <p:sp>
            <p:nvSpPr>
              <p:cNvPr id="31" name="Shape 1450">
                <a:extLst>
                  <a:ext uri="{FF2B5EF4-FFF2-40B4-BE49-F238E27FC236}">
                    <a16:creationId xmlns:a16="http://schemas.microsoft.com/office/drawing/2014/main" id="{0CE39A63-3B7D-4E3F-90B3-841946CCBEFE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F9994E3-9383-4CF6-BC80-8FFB5F5379B6}"/>
                </a:ext>
              </a:extLst>
            </p:cNvPr>
            <p:cNvGrpSpPr/>
            <p:nvPr/>
          </p:nvGrpSpPr>
          <p:grpSpPr>
            <a:xfrm>
              <a:off x="8507726" y="4566890"/>
              <a:ext cx="3011174" cy="1017430"/>
              <a:chOff x="8661000" y="1781570"/>
              <a:chExt cx="2295000" cy="1017430"/>
            </a:xfrm>
          </p:grpSpPr>
          <p:sp>
            <p:nvSpPr>
              <p:cNvPr id="28" name="Shape 1448">
                <a:extLst>
                  <a:ext uri="{FF2B5EF4-FFF2-40B4-BE49-F238E27FC236}">
                    <a16:creationId xmlns:a16="http://schemas.microsoft.com/office/drawing/2014/main" id="{F87E1577-EE6E-4D22-A3A2-53F010B816D5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9" name="Shape 1450">
                <a:extLst>
                  <a:ext uri="{FF2B5EF4-FFF2-40B4-BE49-F238E27FC236}">
                    <a16:creationId xmlns:a16="http://schemas.microsoft.com/office/drawing/2014/main" id="{66262AA3-2EF6-4A7F-8769-1CE7B68AE4A0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8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23351-AF20-41AD-B538-6FBD6B3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AE7E1-12DB-4E00-BC26-A09B59B6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C5261-3B68-4CCA-801D-EB982733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5c1ea693-f3f7-47a3-afe1-b9805252af9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059808FC-D3E8-4351-9C6B-D887CA38345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5450"/>
            <a:ext cx="10848513" cy="5018175"/>
            <a:chOff x="669925" y="1125450"/>
            <a:chExt cx="10848513" cy="5018175"/>
          </a:xfrm>
        </p:grpSpPr>
        <p:sp>
          <p:nvSpPr>
            <p:cNvPr id="6" name="íśḷîdê">
              <a:extLst>
                <a:ext uri="{FF2B5EF4-FFF2-40B4-BE49-F238E27FC236}">
                  <a16:creationId xmlns:a16="http://schemas.microsoft.com/office/drawing/2014/main" id="{34571668-7461-4A7D-BE4F-2465790D19BE}"/>
                </a:ext>
              </a:extLst>
            </p:cNvPr>
            <p:cNvSpPr/>
            <p:nvPr/>
          </p:nvSpPr>
          <p:spPr bwMode="auto">
            <a:xfrm>
              <a:off x="674821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" name="îsḷiḍè">
              <a:extLst>
                <a:ext uri="{FF2B5EF4-FFF2-40B4-BE49-F238E27FC236}">
                  <a16:creationId xmlns:a16="http://schemas.microsoft.com/office/drawing/2014/main" id="{43CEAD7F-7B30-4033-87A5-565FADBDA2B7}"/>
                </a:ext>
              </a:extLst>
            </p:cNvPr>
            <p:cNvSpPr/>
            <p:nvPr/>
          </p:nvSpPr>
          <p:spPr bwMode="auto">
            <a:xfrm>
              <a:off x="3451760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" name="iş1îḍé">
              <a:extLst>
                <a:ext uri="{FF2B5EF4-FFF2-40B4-BE49-F238E27FC236}">
                  <a16:creationId xmlns:a16="http://schemas.microsoft.com/office/drawing/2014/main" id="{CD831713-6016-4256-A0D6-C82BA85FC672}"/>
                </a:ext>
              </a:extLst>
            </p:cNvPr>
            <p:cNvSpPr/>
            <p:nvPr/>
          </p:nvSpPr>
          <p:spPr bwMode="auto">
            <a:xfrm>
              <a:off x="6228700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íŝliḓè">
              <a:extLst>
                <a:ext uri="{FF2B5EF4-FFF2-40B4-BE49-F238E27FC236}">
                  <a16:creationId xmlns:a16="http://schemas.microsoft.com/office/drawing/2014/main" id="{5DE104C4-2E7D-4623-892B-CE00AD62AB14}"/>
                </a:ext>
              </a:extLst>
            </p:cNvPr>
            <p:cNvSpPr/>
            <p:nvPr/>
          </p:nvSpPr>
          <p:spPr bwMode="auto">
            <a:xfrm>
              <a:off x="9005640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0" name="iṧļïḓé">
              <a:extLst>
                <a:ext uri="{FF2B5EF4-FFF2-40B4-BE49-F238E27FC236}">
                  <a16:creationId xmlns:a16="http://schemas.microsoft.com/office/drawing/2014/main" id="{FECFD8D0-3873-4091-8FB6-541D55FB2ECD}"/>
                </a:ext>
              </a:extLst>
            </p:cNvPr>
            <p:cNvSpPr/>
            <p:nvPr/>
          </p:nvSpPr>
          <p:spPr>
            <a:xfrm>
              <a:off x="673825" y="1804730"/>
              <a:ext cx="10844613" cy="128333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íSḷiḍe">
              <a:extLst>
                <a:ext uri="{FF2B5EF4-FFF2-40B4-BE49-F238E27FC236}">
                  <a16:creationId xmlns:a16="http://schemas.microsoft.com/office/drawing/2014/main" id="{97173F4B-9332-46B0-8496-308D00D58AE5}"/>
                </a:ext>
              </a:extLst>
            </p:cNvPr>
            <p:cNvSpPr/>
            <p:nvPr/>
          </p:nvSpPr>
          <p:spPr>
            <a:xfrm>
              <a:off x="673825" y="3332512"/>
              <a:ext cx="10844613" cy="128333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iṥ1íḋè">
              <a:extLst>
                <a:ext uri="{FF2B5EF4-FFF2-40B4-BE49-F238E27FC236}">
                  <a16:creationId xmlns:a16="http://schemas.microsoft.com/office/drawing/2014/main" id="{45BB8635-0953-4CB4-8555-6C76AFC14463}"/>
                </a:ext>
              </a:extLst>
            </p:cNvPr>
            <p:cNvSpPr/>
            <p:nvPr/>
          </p:nvSpPr>
          <p:spPr>
            <a:xfrm>
              <a:off x="673825" y="4860294"/>
              <a:ext cx="10844613" cy="1283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1200" dirty="0"/>
                <a:t>Supporting text here</a:t>
              </a:r>
              <a:endParaRPr lang="zh-CN" altLang="en-US" sz="1200" dirty="0"/>
            </a:p>
          </p:txBody>
        </p:sp>
        <p:sp>
          <p:nvSpPr>
            <p:cNvPr id="13" name="isḻïḍê">
              <a:extLst>
                <a:ext uri="{FF2B5EF4-FFF2-40B4-BE49-F238E27FC236}">
                  <a16:creationId xmlns:a16="http://schemas.microsoft.com/office/drawing/2014/main" id="{6C33CFCC-1A59-4131-B293-5E0471011B0B}"/>
                </a:ext>
              </a:extLst>
            </p:cNvPr>
            <p:cNvSpPr txBox="1"/>
            <p:nvPr/>
          </p:nvSpPr>
          <p:spPr>
            <a:xfrm>
              <a:off x="3451760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14" name="ïŝḷídê">
              <a:extLst>
                <a:ext uri="{FF2B5EF4-FFF2-40B4-BE49-F238E27FC236}">
                  <a16:creationId xmlns:a16="http://schemas.microsoft.com/office/drawing/2014/main" id="{E01504FD-D064-49A7-B914-22D1BCDBB6FB}"/>
                </a:ext>
              </a:extLst>
            </p:cNvPr>
            <p:cNvSpPr txBox="1"/>
            <p:nvPr/>
          </p:nvSpPr>
          <p:spPr>
            <a:xfrm>
              <a:off x="6228700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15" name="íṡļíḑè">
              <a:extLst>
                <a:ext uri="{FF2B5EF4-FFF2-40B4-BE49-F238E27FC236}">
                  <a16:creationId xmlns:a16="http://schemas.microsoft.com/office/drawing/2014/main" id="{D12C5079-97CF-47FF-B420-D26465E4F3F8}"/>
                </a:ext>
              </a:extLst>
            </p:cNvPr>
            <p:cNvSpPr txBox="1"/>
            <p:nvPr/>
          </p:nvSpPr>
          <p:spPr>
            <a:xfrm>
              <a:off x="9005638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16" name="íṧľiḑè">
              <a:extLst>
                <a:ext uri="{FF2B5EF4-FFF2-40B4-BE49-F238E27FC236}">
                  <a16:creationId xmlns:a16="http://schemas.microsoft.com/office/drawing/2014/main" id="{6BA55D29-B697-4E8C-9663-339F978B6C80}"/>
                </a:ext>
              </a:extLst>
            </p:cNvPr>
            <p:cNvSpPr txBox="1"/>
            <p:nvPr/>
          </p:nvSpPr>
          <p:spPr>
            <a:xfrm>
              <a:off x="669925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17" name="ísļïḋê">
              <a:extLst>
                <a:ext uri="{FF2B5EF4-FFF2-40B4-BE49-F238E27FC236}">
                  <a16:creationId xmlns:a16="http://schemas.microsoft.com/office/drawing/2014/main" id="{F4CC8214-0DC4-4265-A20C-F7A2D0B3A442}"/>
                </a:ext>
              </a:extLst>
            </p:cNvPr>
            <p:cNvSpPr txBox="1"/>
            <p:nvPr/>
          </p:nvSpPr>
          <p:spPr>
            <a:xfrm>
              <a:off x="3451760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18" name="îsľïdé">
              <a:extLst>
                <a:ext uri="{FF2B5EF4-FFF2-40B4-BE49-F238E27FC236}">
                  <a16:creationId xmlns:a16="http://schemas.microsoft.com/office/drawing/2014/main" id="{86042954-B68E-4C20-A375-18B6EB798E18}"/>
                </a:ext>
              </a:extLst>
            </p:cNvPr>
            <p:cNvSpPr txBox="1"/>
            <p:nvPr/>
          </p:nvSpPr>
          <p:spPr>
            <a:xfrm>
              <a:off x="6228700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19" name="í$ľîde">
              <a:extLst>
                <a:ext uri="{FF2B5EF4-FFF2-40B4-BE49-F238E27FC236}">
                  <a16:creationId xmlns:a16="http://schemas.microsoft.com/office/drawing/2014/main" id="{AD7D566D-0055-450C-89B5-22C4F0B09F77}"/>
                </a:ext>
              </a:extLst>
            </p:cNvPr>
            <p:cNvSpPr txBox="1"/>
            <p:nvPr/>
          </p:nvSpPr>
          <p:spPr>
            <a:xfrm>
              <a:off x="9005638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  <p:sp>
          <p:nvSpPr>
            <p:cNvPr id="20" name="ïSḻiḓe">
              <a:extLst>
                <a:ext uri="{FF2B5EF4-FFF2-40B4-BE49-F238E27FC236}">
                  <a16:creationId xmlns:a16="http://schemas.microsoft.com/office/drawing/2014/main" id="{F7E5921E-7C07-4B44-8F96-89902BB3F77F}"/>
                </a:ext>
              </a:extLst>
            </p:cNvPr>
            <p:cNvSpPr txBox="1"/>
            <p:nvPr/>
          </p:nvSpPr>
          <p:spPr>
            <a:xfrm>
              <a:off x="669925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000" dirty="0"/>
                <a:t>Text 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14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11EB-A3B3-4D51-9730-FCF2B75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0BA983-4C36-4896-8CC3-B14991E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39A36-50B0-498C-B7E1-3CB5233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416c4bfe-d7b4-4b79-9bad-a079a2529ab9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46C447F-903B-4D29-A069-83C129038A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55704"/>
            <a:ext cx="10845800" cy="4970243"/>
            <a:chOff x="673100" y="1555704"/>
            <a:chExt cx="10845800" cy="4970243"/>
          </a:xfrm>
        </p:grpSpPr>
        <p:sp>
          <p:nvSpPr>
            <p:cNvPr id="6" name="ïšľídé">
              <a:extLst>
                <a:ext uri="{FF2B5EF4-FFF2-40B4-BE49-F238E27FC236}">
                  <a16:creationId xmlns:a16="http://schemas.microsoft.com/office/drawing/2014/main" id="{F7BF5123-3588-4C3F-9EE5-140D5897E408}"/>
                </a:ext>
              </a:extLst>
            </p:cNvPr>
            <p:cNvSpPr/>
            <p:nvPr/>
          </p:nvSpPr>
          <p:spPr bwMode="auto">
            <a:xfrm>
              <a:off x="3923403" y="1997138"/>
              <a:ext cx="4345194" cy="434519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79400" cap="flat" cmpd="sng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sp>
          <p:nvSpPr>
            <p:cNvPr id="7" name="islíḍè">
              <a:extLst>
                <a:ext uri="{FF2B5EF4-FFF2-40B4-BE49-F238E27FC236}">
                  <a16:creationId xmlns:a16="http://schemas.microsoft.com/office/drawing/2014/main" id="{01985B63-D432-4C71-A400-17C8791528C4}"/>
                </a:ext>
              </a:extLst>
            </p:cNvPr>
            <p:cNvSpPr/>
            <p:nvPr/>
          </p:nvSpPr>
          <p:spPr bwMode="auto">
            <a:xfrm>
              <a:off x="3534989" y="4186382"/>
              <a:ext cx="5122022" cy="233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grpSp>
          <p:nvGrpSpPr>
            <p:cNvPr id="8" name="íśľîḋê">
              <a:extLst>
                <a:ext uri="{FF2B5EF4-FFF2-40B4-BE49-F238E27FC236}">
                  <a16:creationId xmlns:a16="http://schemas.microsoft.com/office/drawing/2014/main" id="{FF664A53-7C2A-4FB1-9430-E8B3F37BEF0D}"/>
                </a:ext>
              </a:extLst>
            </p:cNvPr>
            <p:cNvGrpSpPr/>
            <p:nvPr/>
          </p:nvGrpSpPr>
          <p:grpSpPr>
            <a:xfrm>
              <a:off x="4484334" y="2548990"/>
              <a:ext cx="3223332" cy="3242501"/>
              <a:chOff x="4494824" y="2548990"/>
              <a:chExt cx="3223332" cy="3242501"/>
            </a:xfrm>
          </p:grpSpPr>
          <p:grpSp>
            <p:nvGrpSpPr>
              <p:cNvPr id="29" name="ís1ïḑè">
                <a:extLst>
                  <a:ext uri="{FF2B5EF4-FFF2-40B4-BE49-F238E27FC236}">
                    <a16:creationId xmlns:a16="http://schemas.microsoft.com/office/drawing/2014/main" id="{F05DED54-B161-44F3-B3CF-E3070AC91954}"/>
                  </a:ext>
                </a:extLst>
              </p:cNvPr>
              <p:cNvGrpSpPr/>
              <p:nvPr/>
            </p:nvGrpSpPr>
            <p:grpSpPr>
              <a:xfrm>
                <a:off x="4494905" y="2548990"/>
                <a:ext cx="3148730" cy="3048502"/>
                <a:chOff x="4494905" y="2548990"/>
                <a:chExt cx="3148730" cy="3048502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31" name="íSḷíde">
                  <a:extLst>
                    <a:ext uri="{FF2B5EF4-FFF2-40B4-BE49-F238E27FC236}">
                      <a16:creationId xmlns:a16="http://schemas.microsoft.com/office/drawing/2014/main" id="{EA3897DE-B992-4C39-A0C1-010261CF78CE}"/>
                    </a:ext>
                  </a:extLst>
                </p:cNvPr>
                <p:cNvSpPr/>
                <p:nvPr/>
              </p:nvSpPr>
              <p:spPr bwMode="auto">
                <a:xfrm>
                  <a:off x="5634542" y="2548990"/>
                  <a:ext cx="1472957" cy="556996"/>
                </a:xfrm>
                <a:custGeom>
                  <a:avLst/>
                  <a:gdLst>
                    <a:gd name="T0" fmla="*/ 10796 w 21593"/>
                    <a:gd name="T1" fmla="+- 0 10800 1"/>
                    <a:gd name="T2" fmla="*/ 10800 h 21599"/>
                    <a:gd name="T3" fmla="*/ 10796 w 21593"/>
                    <a:gd name="T4" fmla="+- 0 10800 1"/>
                    <a:gd name="T5" fmla="*/ 10800 h 21599"/>
                    <a:gd name="T6" fmla="*/ 10796 w 21593"/>
                    <a:gd name="T7" fmla="+- 0 10800 1"/>
                    <a:gd name="T8" fmla="*/ 10800 h 21599"/>
                    <a:gd name="T9" fmla="*/ 10796 w 21593"/>
                    <a:gd name="T10" fmla="+- 0 10800 1"/>
                    <a:gd name="T11" fmla="*/ 108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593" h="21599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2" name="îSľîḋe">
                  <a:extLst>
                    <a:ext uri="{FF2B5EF4-FFF2-40B4-BE49-F238E27FC236}">
                      <a16:creationId xmlns:a16="http://schemas.microsoft.com/office/drawing/2014/main" id="{E3D09629-D5CD-4170-9275-076E8286E810}"/>
                    </a:ext>
                  </a:extLst>
                </p:cNvPr>
                <p:cNvSpPr/>
                <p:nvPr/>
              </p:nvSpPr>
              <p:spPr bwMode="auto">
                <a:xfrm>
                  <a:off x="5395703" y="2684674"/>
                  <a:ext cx="720541" cy="24329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3" name="ïşliḍé">
                  <a:extLst>
                    <a:ext uri="{FF2B5EF4-FFF2-40B4-BE49-F238E27FC236}">
                      <a16:creationId xmlns:a16="http://schemas.microsoft.com/office/drawing/2014/main" id="{F2E3D74F-4456-4338-AC34-E539BCED84E2}"/>
                    </a:ext>
                  </a:extLst>
                </p:cNvPr>
                <p:cNvSpPr/>
                <p:nvPr/>
              </p:nvSpPr>
              <p:spPr bwMode="auto">
                <a:xfrm>
                  <a:off x="6124236" y="2686864"/>
                  <a:ext cx="115911" cy="5493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4" name="îsḷidé">
                  <a:extLst>
                    <a:ext uri="{FF2B5EF4-FFF2-40B4-BE49-F238E27FC236}">
                      <a16:creationId xmlns:a16="http://schemas.microsoft.com/office/drawing/2014/main" id="{C93A403A-3CB7-4536-B4ED-CC58D19C8B60}"/>
                    </a:ext>
                  </a:extLst>
                </p:cNvPr>
                <p:cNvSpPr/>
                <p:nvPr/>
              </p:nvSpPr>
              <p:spPr bwMode="auto">
                <a:xfrm>
                  <a:off x="4494905" y="2870271"/>
                  <a:ext cx="2913051" cy="2559348"/>
                </a:xfrm>
                <a:custGeom>
                  <a:avLst/>
                  <a:gdLst>
                    <a:gd name="T0" fmla="+- 0 10934 269"/>
                    <a:gd name="T1" fmla="*/ T0 w 21331"/>
                    <a:gd name="T2" fmla="*/ 10800 h 21600"/>
                    <a:gd name="T3" fmla="+- 0 10934 269"/>
                    <a:gd name="T4" fmla="*/ T3 w 21331"/>
                    <a:gd name="T5" fmla="*/ 10800 h 21600"/>
                    <a:gd name="T6" fmla="+- 0 10934 269"/>
                    <a:gd name="T7" fmla="*/ T6 w 21331"/>
                    <a:gd name="T8" fmla="*/ 10800 h 21600"/>
                    <a:gd name="T9" fmla="+- 0 10934 269"/>
                    <a:gd name="T10" fmla="*/ T9 w 21331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31" h="2160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5" name="iṧļïḍe">
                  <a:extLst>
                    <a:ext uri="{FF2B5EF4-FFF2-40B4-BE49-F238E27FC236}">
                      <a16:creationId xmlns:a16="http://schemas.microsoft.com/office/drawing/2014/main" id="{8691D68B-D260-4BB3-AAA3-3F71DF22ED45}"/>
                    </a:ext>
                  </a:extLst>
                </p:cNvPr>
                <p:cNvSpPr/>
                <p:nvPr/>
              </p:nvSpPr>
              <p:spPr bwMode="auto">
                <a:xfrm>
                  <a:off x="6585629" y="2893680"/>
                  <a:ext cx="43039" cy="304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6" name="iSlîḓé">
                  <a:extLst>
                    <a:ext uri="{FF2B5EF4-FFF2-40B4-BE49-F238E27FC236}">
                      <a16:creationId xmlns:a16="http://schemas.microsoft.com/office/drawing/2014/main" id="{52048DCB-FD30-48C8-B11E-707D7AD43DAF}"/>
                    </a:ext>
                  </a:extLst>
                </p:cNvPr>
                <p:cNvSpPr/>
                <p:nvPr/>
              </p:nvSpPr>
              <p:spPr bwMode="auto">
                <a:xfrm>
                  <a:off x="5706391" y="3005146"/>
                  <a:ext cx="133908" cy="65618"/>
                </a:xfrm>
                <a:custGeom>
                  <a:avLst/>
                  <a:gdLst>
                    <a:gd name="T0" fmla="+- 0 11336 1398"/>
                    <a:gd name="T1" fmla="*/ T0 w 19876"/>
                    <a:gd name="T2" fmla="*/ 9687 h 19374"/>
                    <a:gd name="T3" fmla="+- 0 11336 1398"/>
                    <a:gd name="T4" fmla="*/ T3 w 19876"/>
                    <a:gd name="T5" fmla="*/ 9687 h 19374"/>
                    <a:gd name="T6" fmla="+- 0 11336 1398"/>
                    <a:gd name="T7" fmla="*/ T6 w 19876"/>
                    <a:gd name="T8" fmla="*/ 9687 h 19374"/>
                    <a:gd name="T9" fmla="+- 0 11336 1398"/>
                    <a:gd name="T10" fmla="*/ T9 w 19876"/>
                    <a:gd name="T11" fmla="*/ 9687 h 19374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76" h="19374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7" name="iṡḷiḓé">
                  <a:extLst>
                    <a:ext uri="{FF2B5EF4-FFF2-40B4-BE49-F238E27FC236}">
                      <a16:creationId xmlns:a16="http://schemas.microsoft.com/office/drawing/2014/main" id="{6BD0D431-1378-4701-AADE-E2C2DE291B2A}"/>
                    </a:ext>
                  </a:extLst>
                </p:cNvPr>
                <p:cNvSpPr/>
                <p:nvPr/>
              </p:nvSpPr>
              <p:spPr bwMode="auto">
                <a:xfrm>
                  <a:off x="5888921" y="3062092"/>
                  <a:ext cx="92376" cy="3364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8" name="iṩļíḍe">
                  <a:extLst>
                    <a:ext uri="{FF2B5EF4-FFF2-40B4-BE49-F238E27FC236}">
                      <a16:creationId xmlns:a16="http://schemas.microsoft.com/office/drawing/2014/main" id="{9E7B591B-DF38-4091-8FDE-F947AD2E8123}"/>
                    </a:ext>
                  </a:extLst>
                </p:cNvPr>
                <p:cNvSpPr/>
                <p:nvPr/>
              </p:nvSpPr>
              <p:spPr bwMode="auto">
                <a:xfrm>
                  <a:off x="5338821" y="2931053"/>
                  <a:ext cx="91026" cy="773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9" name="íSḷîďè">
                  <a:extLst>
                    <a:ext uri="{FF2B5EF4-FFF2-40B4-BE49-F238E27FC236}">
                      <a16:creationId xmlns:a16="http://schemas.microsoft.com/office/drawing/2014/main" id="{41EECADF-7218-43AF-A506-2793415CE456}"/>
                    </a:ext>
                  </a:extLst>
                </p:cNvPr>
                <p:cNvSpPr/>
                <p:nvPr/>
              </p:nvSpPr>
              <p:spPr bwMode="auto">
                <a:xfrm>
                  <a:off x="5802202" y="3163727"/>
                  <a:ext cx="188785" cy="14110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0" name="îś1idè">
                  <a:extLst>
                    <a:ext uri="{FF2B5EF4-FFF2-40B4-BE49-F238E27FC236}">
                      <a16:creationId xmlns:a16="http://schemas.microsoft.com/office/drawing/2014/main" id="{73241011-E2B4-46FD-B6C4-76D8C7344D7F}"/>
                    </a:ext>
                  </a:extLst>
                </p:cNvPr>
                <p:cNvSpPr/>
                <p:nvPr/>
              </p:nvSpPr>
              <p:spPr bwMode="auto">
                <a:xfrm>
                  <a:off x="6772818" y="2866607"/>
                  <a:ext cx="23789" cy="2906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1" name="íŝļíḍe">
                  <a:extLst>
                    <a:ext uri="{FF2B5EF4-FFF2-40B4-BE49-F238E27FC236}">
                      <a16:creationId xmlns:a16="http://schemas.microsoft.com/office/drawing/2014/main" id="{DDBEB9B8-CA79-4933-B3B7-9D0D384BF810}"/>
                    </a:ext>
                  </a:extLst>
                </p:cNvPr>
                <p:cNvSpPr/>
                <p:nvPr/>
              </p:nvSpPr>
              <p:spPr bwMode="auto">
                <a:xfrm>
                  <a:off x="7112003" y="3432667"/>
                  <a:ext cx="157818" cy="6367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2" name="ïślîdê">
                  <a:extLst>
                    <a:ext uri="{FF2B5EF4-FFF2-40B4-BE49-F238E27FC236}">
                      <a16:creationId xmlns:a16="http://schemas.microsoft.com/office/drawing/2014/main" id="{CEF8BA5D-5F84-465C-8357-7DFF473EFF52}"/>
                    </a:ext>
                  </a:extLst>
                </p:cNvPr>
                <p:cNvSpPr/>
                <p:nvPr/>
              </p:nvSpPr>
              <p:spPr bwMode="auto">
                <a:xfrm>
                  <a:off x="7185050" y="4135955"/>
                  <a:ext cx="20042" cy="3324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3" name="iṡľidé">
                  <a:extLst>
                    <a:ext uri="{FF2B5EF4-FFF2-40B4-BE49-F238E27FC236}">
                      <a16:creationId xmlns:a16="http://schemas.microsoft.com/office/drawing/2014/main" id="{6A7AC7A2-26E0-43AB-BC19-A14DA27B1FA2}"/>
                    </a:ext>
                  </a:extLst>
                </p:cNvPr>
                <p:cNvSpPr/>
                <p:nvPr/>
              </p:nvSpPr>
              <p:spPr bwMode="auto">
                <a:xfrm>
                  <a:off x="7179195" y="4201381"/>
                  <a:ext cx="21982" cy="364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4" name="ïṧlîḍè">
                  <a:extLst>
                    <a:ext uri="{FF2B5EF4-FFF2-40B4-BE49-F238E27FC236}">
                      <a16:creationId xmlns:a16="http://schemas.microsoft.com/office/drawing/2014/main" id="{F4F24532-83FA-43A4-86CF-DB33FA35E1F8}"/>
                    </a:ext>
                  </a:extLst>
                </p:cNvPr>
                <p:cNvSpPr/>
                <p:nvPr/>
              </p:nvSpPr>
              <p:spPr bwMode="auto">
                <a:xfrm>
                  <a:off x="7074258" y="4323890"/>
                  <a:ext cx="38453" cy="98974"/>
                </a:xfrm>
                <a:custGeom>
                  <a:avLst/>
                  <a:gdLst>
                    <a:gd name="T0" fmla="+- 0 10748 87"/>
                    <a:gd name="T1" fmla="*/ T0 w 21323"/>
                    <a:gd name="T2" fmla="*/ 10800 h 21600"/>
                    <a:gd name="T3" fmla="+- 0 10748 87"/>
                    <a:gd name="T4" fmla="*/ T3 w 21323"/>
                    <a:gd name="T5" fmla="*/ 10800 h 21600"/>
                    <a:gd name="T6" fmla="+- 0 10748 87"/>
                    <a:gd name="T7" fmla="*/ T6 w 21323"/>
                    <a:gd name="T8" fmla="*/ 10800 h 21600"/>
                    <a:gd name="T9" fmla="+- 0 10748 87"/>
                    <a:gd name="T10" fmla="*/ T9 w 2132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23" h="2160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5" name="íṣ1ïdè">
                  <a:extLst>
                    <a:ext uri="{FF2B5EF4-FFF2-40B4-BE49-F238E27FC236}">
                      <a16:creationId xmlns:a16="http://schemas.microsoft.com/office/drawing/2014/main" id="{B53BCDD2-B24C-40DD-BAD3-215BC1B1DBCC}"/>
                    </a:ext>
                  </a:extLst>
                </p:cNvPr>
                <p:cNvSpPr/>
                <p:nvPr/>
              </p:nvSpPr>
              <p:spPr bwMode="auto">
                <a:xfrm>
                  <a:off x="7112706" y="4489528"/>
                  <a:ext cx="183944" cy="301822"/>
                </a:xfrm>
                <a:custGeom>
                  <a:avLst/>
                  <a:gdLst>
                    <a:gd name="T0" fmla="+- 0 11035 470"/>
                    <a:gd name="T1" fmla="*/ T0 w 21130"/>
                    <a:gd name="T2" fmla="*/ 10800 h 21600"/>
                    <a:gd name="T3" fmla="+- 0 11035 470"/>
                    <a:gd name="T4" fmla="*/ T3 w 21130"/>
                    <a:gd name="T5" fmla="*/ 10800 h 21600"/>
                    <a:gd name="T6" fmla="+- 0 11035 470"/>
                    <a:gd name="T7" fmla="*/ T6 w 21130"/>
                    <a:gd name="T8" fmla="*/ 10800 h 21600"/>
                    <a:gd name="T9" fmla="+- 0 11035 470"/>
                    <a:gd name="T10" fmla="*/ T9 w 21130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30" h="2160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6" name="îşľíḓê">
                  <a:extLst>
                    <a:ext uri="{FF2B5EF4-FFF2-40B4-BE49-F238E27FC236}">
                      <a16:creationId xmlns:a16="http://schemas.microsoft.com/office/drawing/2014/main" id="{E8C9FA74-E677-4294-B6AC-F9A0B229CF50}"/>
                    </a:ext>
                  </a:extLst>
                </p:cNvPr>
                <p:cNvSpPr/>
                <p:nvPr/>
              </p:nvSpPr>
              <p:spPr bwMode="auto">
                <a:xfrm>
                  <a:off x="7090030" y="4680320"/>
                  <a:ext cx="71523" cy="144943"/>
                </a:xfrm>
                <a:custGeom>
                  <a:avLst/>
                  <a:gdLst>
                    <a:gd name="T0" fmla="+- 0 11017 434"/>
                    <a:gd name="T1" fmla="*/ T0 w 21166"/>
                    <a:gd name="T2" fmla="*/ 10665 h 21331"/>
                    <a:gd name="T3" fmla="+- 0 11017 434"/>
                    <a:gd name="T4" fmla="*/ T3 w 21166"/>
                    <a:gd name="T5" fmla="*/ 10665 h 21331"/>
                    <a:gd name="T6" fmla="+- 0 11017 434"/>
                    <a:gd name="T7" fmla="*/ T6 w 21166"/>
                    <a:gd name="T8" fmla="*/ 10665 h 21331"/>
                    <a:gd name="T9" fmla="+- 0 11017 434"/>
                    <a:gd name="T10" fmla="*/ T9 w 21166"/>
                    <a:gd name="T11" fmla="*/ 10665 h 21331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66" h="21331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7" name="iṧ1íḑe">
                  <a:extLst>
                    <a:ext uri="{FF2B5EF4-FFF2-40B4-BE49-F238E27FC236}">
                      <a16:creationId xmlns:a16="http://schemas.microsoft.com/office/drawing/2014/main" id="{274AA869-1929-46C8-A6E5-4655B92A62F7}"/>
                    </a:ext>
                  </a:extLst>
                </p:cNvPr>
                <p:cNvSpPr/>
                <p:nvPr/>
              </p:nvSpPr>
              <p:spPr bwMode="auto">
                <a:xfrm>
                  <a:off x="7146664" y="4869950"/>
                  <a:ext cx="143874" cy="247192"/>
                </a:xfrm>
                <a:custGeom>
                  <a:avLst/>
                  <a:gdLst>
                    <a:gd name="T0" fmla="*/ 10800 w 21600"/>
                    <a:gd name="T1" fmla="*/ 10730 h 21461"/>
                    <a:gd name="T2" fmla="*/ 10800 w 21600"/>
                    <a:gd name="T3" fmla="*/ 10730 h 21461"/>
                    <a:gd name="T4" fmla="*/ 10800 w 21600"/>
                    <a:gd name="T5" fmla="*/ 10730 h 21461"/>
                    <a:gd name="T6" fmla="*/ 10800 w 21600"/>
                    <a:gd name="T7" fmla="*/ 10730 h 21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461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8" name="ïŝḻïḍé">
                  <a:extLst>
                    <a:ext uri="{FF2B5EF4-FFF2-40B4-BE49-F238E27FC236}">
                      <a16:creationId xmlns:a16="http://schemas.microsoft.com/office/drawing/2014/main" id="{C8B85A41-B64D-4C22-8128-E48682E5C237}"/>
                    </a:ext>
                  </a:extLst>
                </p:cNvPr>
                <p:cNvSpPr/>
                <p:nvPr/>
              </p:nvSpPr>
              <p:spPr bwMode="auto">
                <a:xfrm>
                  <a:off x="6917725" y="4835702"/>
                  <a:ext cx="241155" cy="323817"/>
                </a:xfrm>
                <a:custGeom>
                  <a:avLst/>
                  <a:gdLst>
                    <a:gd name="T0" fmla="+- 0 10745 46"/>
                    <a:gd name="T1" fmla="*/ T0 w 21398"/>
                    <a:gd name="T2" fmla="*/ 10761 h 21522"/>
                    <a:gd name="T3" fmla="+- 0 10745 46"/>
                    <a:gd name="T4" fmla="*/ T3 w 21398"/>
                    <a:gd name="T5" fmla="*/ 10761 h 21522"/>
                    <a:gd name="T6" fmla="+- 0 10745 46"/>
                    <a:gd name="T7" fmla="*/ T6 w 21398"/>
                    <a:gd name="T8" fmla="*/ 10761 h 21522"/>
                    <a:gd name="T9" fmla="+- 0 10745 46"/>
                    <a:gd name="T10" fmla="*/ T9 w 21398"/>
                    <a:gd name="T11" fmla="*/ 10761 h 21522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98" h="21522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9" name="ïṥ1ídè">
                  <a:extLst>
                    <a:ext uri="{FF2B5EF4-FFF2-40B4-BE49-F238E27FC236}">
                      <a16:creationId xmlns:a16="http://schemas.microsoft.com/office/drawing/2014/main" id="{2D9E83E0-B62A-4DBD-B07E-1369E9DAADF0}"/>
                    </a:ext>
                  </a:extLst>
                </p:cNvPr>
                <p:cNvSpPr/>
                <p:nvPr/>
              </p:nvSpPr>
              <p:spPr bwMode="auto">
                <a:xfrm>
                  <a:off x="7317943" y="4803460"/>
                  <a:ext cx="45093" cy="134405"/>
                </a:xfrm>
                <a:custGeom>
                  <a:avLst/>
                  <a:gdLst>
                    <a:gd name="T0" fmla="+- 0 10829 516"/>
                    <a:gd name="T1" fmla="*/ T0 w 20626"/>
                    <a:gd name="T2" fmla="*/ 10708 h 21417"/>
                    <a:gd name="T3" fmla="+- 0 10829 516"/>
                    <a:gd name="T4" fmla="*/ T3 w 20626"/>
                    <a:gd name="T5" fmla="*/ 10708 h 21417"/>
                    <a:gd name="T6" fmla="+- 0 10829 516"/>
                    <a:gd name="T7" fmla="*/ T6 w 20626"/>
                    <a:gd name="T8" fmla="*/ 10708 h 21417"/>
                    <a:gd name="T9" fmla="+- 0 10829 516"/>
                    <a:gd name="T10" fmla="*/ T9 w 20626"/>
                    <a:gd name="T11" fmla="*/ 10708 h 21417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626" h="21417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0" name="išliďé">
                  <a:extLst>
                    <a:ext uri="{FF2B5EF4-FFF2-40B4-BE49-F238E27FC236}">
                      <a16:creationId xmlns:a16="http://schemas.microsoft.com/office/drawing/2014/main" id="{9A028525-A260-41E9-B0C7-137F8E3CAFA8}"/>
                    </a:ext>
                  </a:extLst>
                </p:cNvPr>
                <p:cNvSpPr/>
                <p:nvPr/>
              </p:nvSpPr>
              <p:spPr bwMode="auto">
                <a:xfrm>
                  <a:off x="7334540" y="4669514"/>
                  <a:ext cx="309095" cy="339452"/>
                </a:xfrm>
                <a:custGeom>
                  <a:avLst/>
                  <a:gdLst>
                    <a:gd name="T0" fmla="+- 0 10860 121"/>
                    <a:gd name="T1" fmla="*/ T0 w 21479"/>
                    <a:gd name="T2" fmla="*/ 10800 h 21600"/>
                    <a:gd name="T3" fmla="+- 0 10860 121"/>
                    <a:gd name="T4" fmla="*/ T3 w 21479"/>
                    <a:gd name="T5" fmla="*/ 10800 h 21600"/>
                    <a:gd name="T6" fmla="+- 0 10860 121"/>
                    <a:gd name="T7" fmla="*/ T6 w 21479"/>
                    <a:gd name="T8" fmla="*/ 10800 h 21600"/>
                    <a:gd name="T9" fmla="+- 0 10860 121"/>
                    <a:gd name="T10" fmla="*/ T9 w 21479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79" h="2160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1" name="işlïḋe">
                  <a:extLst>
                    <a:ext uri="{FF2B5EF4-FFF2-40B4-BE49-F238E27FC236}">
                      <a16:creationId xmlns:a16="http://schemas.microsoft.com/office/drawing/2014/main" id="{72B7EC6A-C2A4-4972-8EA7-8BEF3445A9B8}"/>
                    </a:ext>
                  </a:extLst>
                </p:cNvPr>
                <p:cNvSpPr/>
                <p:nvPr/>
              </p:nvSpPr>
              <p:spPr bwMode="auto">
                <a:xfrm>
                  <a:off x="6942187" y="5041516"/>
                  <a:ext cx="515800" cy="50616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2" name="îṣļídè">
                  <a:extLst>
                    <a:ext uri="{FF2B5EF4-FFF2-40B4-BE49-F238E27FC236}">
                      <a16:creationId xmlns:a16="http://schemas.microsoft.com/office/drawing/2014/main" id="{0FC5C0A5-42C1-4FF3-B7F4-D72F8DC0743D}"/>
                    </a:ext>
                  </a:extLst>
                </p:cNvPr>
                <p:cNvSpPr/>
                <p:nvPr/>
              </p:nvSpPr>
              <p:spPr bwMode="auto">
                <a:xfrm>
                  <a:off x="6438996" y="4873865"/>
                  <a:ext cx="58040" cy="153091"/>
                </a:xfrm>
                <a:custGeom>
                  <a:avLst/>
                  <a:gdLst>
                    <a:gd name="T0" fmla="*/ 10280 w 20560"/>
                    <a:gd name="T1" fmla="*/ 10586 h 21172"/>
                    <a:gd name="T2" fmla="*/ 10280 w 20560"/>
                    <a:gd name="T3" fmla="*/ 10586 h 21172"/>
                    <a:gd name="T4" fmla="*/ 10280 w 20560"/>
                    <a:gd name="T5" fmla="*/ 10586 h 21172"/>
                    <a:gd name="T6" fmla="*/ 10280 w 20560"/>
                    <a:gd name="T7" fmla="*/ 10586 h 2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60" h="21172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3" name="îṣ1iḓê">
                  <a:extLst>
                    <a:ext uri="{FF2B5EF4-FFF2-40B4-BE49-F238E27FC236}">
                      <a16:creationId xmlns:a16="http://schemas.microsoft.com/office/drawing/2014/main" id="{2DE25D31-C735-4ADF-8AAF-D39BB21533C6}"/>
                    </a:ext>
                  </a:extLst>
                </p:cNvPr>
                <p:cNvSpPr/>
                <p:nvPr/>
              </p:nvSpPr>
              <p:spPr bwMode="auto">
                <a:xfrm>
                  <a:off x="6546621" y="5134766"/>
                  <a:ext cx="39464" cy="3697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4" name="íṥ1íďè">
                  <a:extLst>
                    <a:ext uri="{FF2B5EF4-FFF2-40B4-BE49-F238E27FC236}">
                      <a16:creationId xmlns:a16="http://schemas.microsoft.com/office/drawing/2014/main" id="{D635FE69-B299-4848-BC32-347EC7A907ED}"/>
                    </a:ext>
                  </a:extLst>
                </p:cNvPr>
                <p:cNvSpPr/>
                <p:nvPr/>
              </p:nvSpPr>
              <p:spPr bwMode="auto">
                <a:xfrm>
                  <a:off x="6610611" y="5174660"/>
                  <a:ext cx="86492" cy="81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5" name="isḷiḋê">
                  <a:extLst>
                    <a:ext uri="{FF2B5EF4-FFF2-40B4-BE49-F238E27FC236}">
                      <a16:creationId xmlns:a16="http://schemas.microsoft.com/office/drawing/2014/main" id="{F8E8F1C7-CD16-4813-B346-A2640B40666E}"/>
                    </a:ext>
                  </a:extLst>
                </p:cNvPr>
                <p:cNvSpPr/>
                <p:nvPr/>
              </p:nvSpPr>
              <p:spPr bwMode="auto">
                <a:xfrm>
                  <a:off x="6876390" y="5004234"/>
                  <a:ext cx="32978" cy="38166"/>
                </a:xfrm>
                <a:custGeom>
                  <a:avLst/>
                  <a:gdLst>
                    <a:gd name="T0" fmla="+- 0 11056 513"/>
                    <a:gd name="T1" fmla="*/ T0 w 21087"/>
                    <a:gd name="T2" fmla="*/ 10800 h 21600"/>
                    <a:gd name="T3" fmla="+- 0 11056 513"/>
                    <a:gd name="T4" fmla="*/ T3 w 21087"/>
                    <a:gd name="T5" fmla="*/ 10800 h 21600"/>
                    <a:gd name="T6" fmla="+- 0 11056 513"/>
                    <a:gd name="T7" fmla="*/ T6 w 21087"/>
                    <a:gd name="T8" fmla="*/ 10800 h 21600"/>
                    <a:gd name="T9" fmla="+- 0 11056 513"/>
                    <a:gd name="T10" fmla="*/ T9 w 21087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87" h="2160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6" name="îṧḻíḋé">
                  <a:extLst>
                    <a:ext uri="{FF2B5EF4-FFF2-40B4-BE49-F238E27FC236}">
                      <a16:creationId xmlns:a16="http://schemas.microsoft.com/office/drawing/2014/main" id="{59439614-C1CC-4754-B254-9E49414D8527}"/>
                    </a:ext>
                  </a:extLst>
                </p:cNvPr>
                <p:cNvSpPr/>
                <p:nvPr/>
              </p:nvSpPr>
              <p:spPr bwMode="auto">
                <a:xfrm>
                  <a:off x="6825437" y="5045994"/>
                  <a:ext cx="28571" cy="303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7" name="ïşļïḋê">
                  <a:extLst>
                    <a:ext uri="{FF2B5EF4-FFF2-40B4-BE49-F238E27FC236}">
                      <a16:creationId xmlns:a16="http://schemas.microsoft.com/office/drawing/2014/main" id="{729CA71E-2E45-49C4-9C2A-167D0C8EE51D}"/>
                    </a:ext>
                  </a:extLst>
                </p:cNvPr>
                <p:cNvSpPr/>
                <p:nvPr/>
              </p:nvSpPr>
              <p:spPr bwMode="auto">
                <a:xfrm>
                  <a:off x="7139629" y="5188493"/>
                  <a:ext cx="40342" cy="41370"/>
                </a:xfrm>
                <a:custGeom>
                  <a:avLst/>
                  <a:gdLst>
                    <a:gd name="T0" fmla="+- 0 11243 1189"/>
                    <a:gd name="T1" fmla="*/ T0 w 20108"/>
                    <a:gd name="T2" fmla="*/ 10489 h 20978"/>
                    <a:gd name="T3" fmla="+- 0 11243 1189"/>
                    <a:gd name="T4" fmla="*/ T3 w 20108"/>
                    <a:gd name="T5" fmla="*/ 10489 h 20978"/>
                    <a:gd name="T6" fmla="+- 0 11243 1189"/>
                    <a:gd name="T7" fmla="*/ T6 w 20108"/>
                    <a:gd name="T8" fmla="*/ 10489 h 20978"/>
                    <a:gd name="T9" fmla="+- 0 11243 1189"/>
                    <a:gd name="T10" fmla="*/ T9 w 20108"/>
                    <a:gd name="T11" fmla="*/ 10489 h 20978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08" h="20978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8" name="ïṣľïḓé">
                  <a:extLst>
                    <a:ext uri="{FF2B5EF4-FFF2-40B4-BE49-F238E27FC236}">
                      <a16:creationId xmlns:a16="http://schemas.microsoft.com/office/drawing/2014/main" id="{D3A204E6-3EA2-4551-96AA-493FB04E7705}"/>
                    </a:ext>
                  </a:extLst>
                </p:cNvPr>
                <p:cNvSpPr/>
                <p:nvPr/>
              </p:nvSpPr>
              <p:spPr bwMode="auto">
                <a:xfrm>
                  <a:off x="7259967" y="4937114"/>
                  <a:ext cx="66184" cy="55314"/>
                </a:xfrm>
                <a:custGeom>
                  <a:avLst/>
                  <a:gdLst>
                    <a:gd name="T0" fmla="+- 0 11003 652"/>
                    <a:gd name="T1" fmla="*/ T0 w 20703"/>
                    <a:gd name="T2" fmla="*/ 10283 h 20566"/>
                    <a:gd name="T3" fmla="+- 0 11003 652"/>
                    <a:gd name="T4" fmla="*/ T3 w 20703"/>
                    <a:gd name="T5" fmla="*/ 10283 h 20566"/>
                    <a:gd name="T6" fmla="+- 0 11003 652"/>
                    <a:gd name="T7" fmla="*/ T6 w 20703"/>
                    <a:gd name="T8" fmla="*/ 10283 h 20566"/>
                    <a:gd name="T9" fmla="+- 0 11003 652"/>
                    <a:gd name="T10" fmla="*/ T9 w 20703"/>
                    <a:gd name="T11" fmla="*/ 10283 h 20566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03" h="20566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9" name="iş1íḓè">
                  <a:extLst>
                    <a:ext uri="{FF2B5EF4-FFF2-40B4-BE49-F238E27FC236}">
                      <a16:creationId xmlns:a16="http://schemas.microsoft.com/office/drawing/2014/main" id="{CF11E059-D4D5-4A77-A64C-4ECF01791143}"/>
                    </a:ext>
                  </a:extLst>
                </p:cNvPr>
                <p:cNvSpPr/>
                <p:nvPr/>
              </p:nvSpPr>
              <p:spPr bwMode="auto">
                <a:xfrm>
                  <a:off x="7428765" y="4907611"/>
                  <a:ext cx="30372" cy="4753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0" name="îŝ1îḑe">
                  <a:extLst>
                    <a:ext uri="{FF2B5EF4-FFF2-40B4-BE49-F238E27FC236}">
                      <a16:creationId xmlns:a16="http://schemas.microsoft.com/office/drawing/2014/main" id="{80D2E94B-D66E-4BD5-942B-292D7CC02BAD}"/>
                    </a:ext>
                  </a:extLst>
                </p:cNvPr>
                <p:cNvSpPr/>
                <p:nvPr/>
              </p:nvSpPr>
              <p:spPr bwMode="auto">
                <a:xfrm>
                  <a:off x="7295344" y="4792305"/>
                  <a:ext cx="17290" cy="277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1" name="íṥľïḑè">
                  <a:extLst>
                    <a:ext uri="{FF2B5EF4-FFF2-40B4-BE49-F238E27FC236}">
                      <a16:creationId xmlns:a16="http://schemas.microsoft.com/office/drawing/2014/main" id="{4A110E05-B7D9-4771-97B0-E91EE9CDB5B6}"/>
                    </a:ext>
                  </a:extLst>
                </p:cNvPr>
                <p:cNvSpPr/>
                <p:nvPr/>
              </p:nvSpPr>
              <p:spPr bwMode="auto">
                <a:xfrm>
                  <a:off x="6072136" y="5017938"/>
                  <a:ext cx="71765" cy="98700"/>
                </a:xfrm>
                <a:custGeom>
                  <a:avLst/>
                  <a:gdLst>
                    <a:gd name="T0" fmla="*/ 10535 w 21070"/>
                    <a:gd name="T1" fmla="*/ 10673 h 21347"/>
                    <a:gd name="T2" fmla="*/ 10535 w 21070"/>
                    <a:gd name="T3" fmla="*/ 10673 h 21347"/>
                    <a:gd name="T4" fmla="*/ 10535 w 21070"/>
                    <a:gd name="T5" fmla="*/ 10673 h 21347"/>
                    <a:gd name="T6" fmla="*/ 10535 w 21070"/>
                    <a:gd name="T7" fmla="*/ 10673 h 21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70" h="21347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2" name="í$lídê">
                  <a:extLst>
                    <a:ext uri="{FF2B5EF4-FFF2-40B4-BE49-F238E27FC236}">
                      <a16:creationId xmlns:a16="http://schemas.microsoft.com/office/drawing/2014/main" id="{06D512CE-96FA-4CDB-9B59-FE125AA9D471}"/>
                    </a:ext>
                  </a:extLst>
                </p:cNvPr>
                <p:cNvSpPr/>
                <p:nvPr/>
              </p:nvSpPr>
              <p:spPr bwMode="auto">
                <a:xfrm>
                  <a:off x="5138358" y="5355220"/>
                  <a:ext cx="220549" cy="24227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</p:grpSp>
          <p:sp>
            <p:nvSpPr>
              <p:cNvPr id="30" name="íṣlíḑè">
                <a:extLst>
                  <a:ext uri="{FF2B5EF4-FFF2-40B4-BE49-F238E27FC236}">
                    <a16:creationId xmlns:a16="http://schemas.microsoft.com/office/drawing/2014/main" id="{9EEC10F6-F59B-4B5A-B0DD-7A2F4B343122}"/>
                  </a:ext>
                </a:extLst>
              </p:cNvPr>
              <p:cNvSpPr/>
              <p:nvPr/>
            </p:nvSpPr>
            <p:spPr bwMode="auto">
              <a:xfrm>
                <a:off x="4494824" y="2568052"/>
                <a:ext cx="3223332" cy="322343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76200" cap="flat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  <p:txBody>
              <a:bodyPr lIns="121919" tIns="121919" rIns="121919" bIns="121919" anchor="ctr"/>
              <a:lstStyle>
                <a:lvl1pPr defTabSz="455613">
                  <a:defRPr sz="2500">
                    <a:solidFill>
                      <a:srgbClr val="53585F"/>
                    </a:solidFill>
                  </a:defRPr>
                </a:lvl1pPr>
                <a:lvl2pPr defTabSz="455613">
                  <a:defRPr sz="2500">
                    <a:solidFill>
                      <a:srgbClr val="53585F"/>
                    </a:solidFill>
                  </a:defRPr>
                </a:lvl2pPr>
                <a:lvl3pPr defTabSz="455613">
                  <a:defRPr sz="2500">
                    <a:solidFill>
                      <a:srgbClr val="53585F"/>
                    </a:solidFill>
                  </a:defRPr>
                </a:lvl3pPr>
                <a:lvl4pPr defTabSz="455613">
                  <a:defRPr sz="2500">
                    <a:solidFill>
                      <a:srgbClr val="53585F"/>
                    </a:solidFill>
                  </a:defRPr>
                </a:lvl4pPr>
                <a:lvl5pPr defTabSz="455613">
                  <a:defRPr sz="2500">
                    <a:solidFill>
                      <a:srgbClr val="53585F"/>
                    </a:solidFill>
                  </a:defRPr>
                </a:lvl5pPr>
                <a:lvl6pPr marL="4572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6pPr>
                <a:lvl7pPr marL="9144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7pPr>
                <a:lvl8pPr marL="13716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8pPr>
                <a:lvl9pPr marL="18288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9pPr>
              </a:lstStyle>
              <a:p>
                <a:pPr algn="ctr"/>
                <a:endParaRPr lang="ru-RU" altLang="ru-RU" sz="1800">
                  <a:solidFill>
                    <a:srgbClr val="77716C"/>
                  </a:solidFill>
                </a:endParaRPr>
              </a:p>
            </p:txBody>
          </p:sp>
        </p:grpSp>
        <p:grpSp>
          <p:nvGrpSpPr>
            <p:cNvPr id="9" name="îṧḻïḍè">
              <a:extLst>
                <a:ext uri="{FF2B5EF4-FFF2-40B4-BE49-F238E27FC236}">
                  <a16:creationId xmlns:a16="http://schemas.microsoft.com/office/drawing/2014/main" id="{916F88AD-7FE1-4454-B492-98CCA63F5BB4}"/>
                </a:ext>
              </a:extLst>
            </p:cNvPr>
            <p:cNvGrpSpPr/>
            <p:nvPr/>
          </p:nvGrpSpPr>
          <p:grpSpPr>
            <a:xfrm>
              <a:off x="3541506" y="3724011"/>
              <a:ext cx="763794" cy="765340"/>
              <a:chOff x="2537774" y="2043997"/>
              <a:chExt cx="755204" cy="756734"/>
            </a:xfrm>
          </p:grpSpPr>
          <p:sp>
            <p:nvSpPr>
              <p:cNvPr id="27" name="iṩliďè">
                <a:extLst>
                  <a:ext uri="{FF2B5EF4-FFF2-40B4-BE49-F238E27FC236}">
                    <a16:creationId xmlns:a16="http://schemas.microsoft.com/office/drawing/2014/main" id="{99A46E00-0A1F-4ED5-BF38-531C04C1A5B2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8" name="îś1îďé">
                <a:extLst>
                  <a:ext uri="{FF2B5EF4-FFF2-40B4-BE49-F238E27FC236}">
                    <a16:creationId xmlns:a16="http://schemas.microsoft.com/office/drawing/2014/main" id="{7E7C6CAB-4C12-48D3-B390-44F8DAE4987E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iŝľîde">
              <a:extLst>
                <a:ext uri="{FF2B5EF4-FFF2-40B4-BE49-F238E27FC236}">
                  <a16:creationId xmlns:a16="http://schemas.microsoft.com/office/drawing/2014/main" id="{770A9F49-6111-4729-B169-E8F2011A94D3}"/>
                </a:ext>
              </a:extLst>
            </p:cNvPr>
            <p:cNvGrpSpPr/>
            <p:nvPr/>
          </p:nvGrpSpPr>
          <p:grpSpPr>
            <a:xfrm>
              <a:off x="7886700" y="3724011"/>
              <a:ext cx="763794" cy="765340"/>
              <a:chOff x="2537774" y="2043997"/>
              <a:chExt cx="755204" cy="756734"/>
            </a:xfrm>
          </p:grpSpPr>
          <p:sp>
            <p:nvSpPr>
              <p:cNvPr id="25" name="î$ľíḍé">
                <a:extLst>
                  <a:ext uri="{FF2B5EF4-FFF2-40B4-BE49-F238E27FC236}">
                    <a16:creationId xmlns:a16="http://schemas.microsoft.com/office/drawing/2014/main" id="{E0DBAA63-FEE1-4705-980B-151B3F20727B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6" name="íSḻiḋé">
                <a:extLst>
                  <a:ext uri="{FF2B5EF4-FFF2-40B4-BE49-F238E27FC236}">
                    <a16:creationId xmlns:a16="http://schemas.microsoft.com/office/drawing/2014/main" id="{BD0F0905-841A-461D-BD4D-954C0392397D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íŝļîḋé">
              <a:extLst>
                <a:ext uri="{FF2B5EF4-FFF2-40B4-BE49-F238E27FC236}">
                  <a16:creationId xmlns:a16="http://schemas.microsoft.com/office/drawing/2014/main" id="{A3CA5349-A138-41D2-AF49-F34A7707E836}"/>
                </a:ext>
              </a:extLst>
            </p:cNvPr>
            <p:cNvGrpSpPr/>
            <p:nvPr/>
          </p:nvGrpSpPr>
          <p:grpSpPr>
            <a:xfrm>
              <a:off x="4249601" y="2115798"/>
              <a:ext cx="763794" cy="765340"/>
              <a:chOff x="2537774" y="2043997"/>
              <a:chExt cx="755204" cy="756734"/>
            </a:xfrm>
          </p:grpSpPr>
          <p:sp>
            <p:nvSpPr>
              <p:cNvPr id="23" name="iṧḷíḋe">
                <a:extLst>
                  <a:ext uri="{FF2B5EF4-FFF2-40B4-BE49-F238E27FC236}">
                    <a16:creationId xmlns:a16="http://schemas.microsoft.com/office/drawing/2014/main" id="{A7C27013-082D-4AF0-AA62-1BB96C350D5F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4" name="i$1îḓe">
                <a:extLst>
                  <a:ext uri="{FF2B5EF4-FFF2-40B4-BE49-F238E27FC236}">
                    <a16:creationId xmlns:a16="http://schemas.microsoft.com/office/drawing/2014/main" id="{E8901DFE-2D0D-4234-94D9-08BBFF8B2E64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iṡḻïḋé">
              <a:extLst>
                <a:ext uri="{FF2B5EF4-FFF2-40B4-BE49-F238E27FC236}">
                  <a16:creationId xmlns:a16="http://schemas.microsoft.com/office/drawing/2014/main" id="{77A5FC43-F4A2-43C8-AE6A-BD62A3D98921}"/>
                </a:ext>
              </a:extLst>
            </p:cNvPr>
            <p:cNvGrpSpPr/>
            <p:nvPr/>
          </p:nvGrpSpPr>
          <p:grpSpPr>
            <a:xfrm>
              <a:off x="7194188" y="2115798"/>
              <a:ext cx="763794" cy="765340"/>
              <a:chOff x="2537774" y="2043997"/>
              <a:chExt cx="755204" cy="756734"/>
            </a:xfrm>
          </p:grpSpPr>
          <p:sp>
            <p:nvSpPr>
              <p:cNvPr id="21" name="îsḷiḋè">
                <a:extLst>
                  <a:ext uri="{FF2B5EF4-FFF2-40B4-BE49-F238E27FC236}">
                    <a16:creationId xmlns:a16="http://schemas.microsoft.com/office/drawing/2014/main" id="{348241D4-CDA2-4CFC-9DD0-049FD27AB5B0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2" name="işľîḓê">
                <a:extLst>
                  <a:ext uri="{FF2B5EF4-FFF2-40B4-BE49-F238E27FC236}">
                    <a16:creationId xmlns:a16="http://schemas.microsoft.com/office/drawing/2014/main" id="{C8F57BF8-FD9D-43D9-82BD-2498F40016B5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íṧlîďè">
              <a:extLst>
                <a:ext uri="{FF2B5EF4-FFF2-40B4-BE49-F238E27FC236}">
                  <a16:creationId xmlns:a16="http://schemas.microsoft.com/office/drawing/2014/main" id="{A8961114-DEC0-436E-A1CF-6DC9B071A6DB}"/>
                </a:ext>
              </a:extLst>
            </p:cNvPr>
            <p:cNvSpPr/>
            <p:nvPr/>
          </p:nvSpPr>
          <p:spPr bwMode="auto">
            <a:xfrm>
              <a:off x="673100" y="4018350"/>
              <a:ext cx="281185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íš1îďe">
              <a:extLst>
                <a:ext uri="{FF2B5EF4-FFF2-40B4-BE49-F238E27FC236}">
                  <a16:creationId xmlns:a16="http://schemas.microsoft.com/office/drawing/2014/main" id="{E11722B4-A2E0-478D-8ED3-4D703B1CEF88}"/>
                </a:ext>
              </a:extLst>
            </p:cNvPr>
            <p:cNvSpPr txBox="1"/>
            <p:nvPr/>
          </p:nvSpPr>
          <p:spPr bwMode="auto">
            <a:xfrm>
              <a:off x="673100" y="3527399"/>
              <a:ext cx="281185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îś1ïḍé">
              <a:extLst>
                <a:ext uri="{FF2B5EF4-FFF2-40B4-BE49-F238E27FC236}">
                  <a16:creationId xmlns:a16="http://schemas.microsoft.com/office/drawing/2014/main" id="{8BF8AEF4-58A3-47B2-9DA8-399AD5BA1795}"/>
                </a:ext>
              </a:extLst>
            </p:cNvPr>
            <p:cNvSpPr/>
            <p:nvPr/>
          </p:nvSpPr>
          <p:spPr bwMode="auto">
            <a:xfrm>
              <a:off x="8707042" y="4018350"/>
              <a:ext cx="281185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şľíḓè">
              <a:extLst>
                <a:ext uri="{FF2B5EF4-FFF2-40B4-BE49-F238E27FC236}">
                  <a16:creationId xmlns:a16="http://schemas.microsoft.com/office/drawing/2014/main" id="{AED3E7AA-A654-4E69-B7DB-92EE4B82F2A4}"/>
                </a:ext>
              </a:extLst>
            </p:cNvPr>
            <p:cNvSpPr txBox="1"/>
            <p:nvPr/>
          </p:nvSpPr>
          <p:spPr bwMode="auto">
            <a:xfrm>
              <a:off x="8707042" y="3527399"/>
              <a:ext cx="281185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iṩḻîďè">
              <a:extLst>
                <a:ext uri="{FF2B5EF4-FFF2-40B4-BE49-F238E27FC236}">
                  <a16:creationId xmlns:a16="http://schemas.microsoft.com/office/drawing/2014/main" id="{18450C5E-C22A-41F3-9B89-4D28649CFB8B}"/>
                </a:ext>
              </a:extLst>
            </p:cNvPr>
            <p:cNvSpPr/>
            <p:nvPr/>
          </p:nvSpPr>
          <p:spPr bwMode="auto">
            <a:xfrm>
              <a:off x="673100" y="2046655"/>
              <a:ext cx="342282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ṥ1ïďè">
              <a:extLst>
                <a:ext uri="{FF2B5EF4-FFF2-40B4-BE49-F238E27FC236}">
                  <a16:creationId xmlns:a16="http://schemas.microsoft.com/office/drawing/2014/main" id="{5EE444BF-AA6D-4883-9147-9454F7DB81BD}"/>
                </a:ext>
              </a:extLst>
            </p:cNvPr>
            <p:cNvSpPr txBox="1"/>
            <p:nvPr/>
          </p:nvSpPr>
          <p:spPr bwMode="auto">
            <a:xfrm>
              <a:off x="673100" y="1555704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ïṩľîḍê">
              <a:extLst>
                <a:ext uri="{FF2B5EF4-FFF2-40B4-BE49-F238E27FC236}">
                  <a16:creationId xmlns:a16="http://schemas.microsoft.com/office/drawing/2014/main" id="{7172802D-984C-4FC9-B4BE-6DC63D704AF1}"/>
                </a:ext>
              </a:extLst>
            </p:cNvPr>
            <p:cNvSpPr/>
            <p:nvPr/>
          </p:nvSpPr>
          <p:spPr bwMode="auto">
            <a:xfrm>
              <a:off x="8079484" y="2046655"/>
              <a:ext cx="3439416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ïS1îḍê">
              <a:extLst>
                <a:ext uri="{FF2B5EF4-FFF2-40B4-BE49-F238E27FC236}">
                  <a16:creationId xmlns:a16="http://schemas.microsoft.com/office/drawing/2014/main" id="{5EA9D9DF-16C8-402E-AC4B-A0D6324D3096}"/>
                </a:ext>
              </a:extLst>
            </p:cNvPr>
            <p:cNvSpPr txBox="1"/>
            <p:nvPr/>
          </p:nvSpPr>
          <p:spPr bwMode="auto">
            <a:xfrm>
              <a:off x="8079484" y="1555704"/>
              <a:ext cx="343941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54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06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5A1C-F75B-4584-AC54-A49289A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92F9B-C972-4AD9-A695-5F5C047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51782-1C33-4E10-A0E4-4BA1BE8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d683843d-2e0c-4c5d-9056-2740c6075df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239C519-55AD-4903-A712-D884BD57A9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542547"/>
            <a:ext cx="11167576" cy="5772906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:a16="http://schemas.microsoft.com/office/drawing/2014/main" id="{DEAD01D9-18BE-4368-A873-3CCDBAE3747D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:a16="http://schemas.microsoft.com/office/drawing/2014/main" id="{AFFA13E3-C97D-4891-9EDE-EF0377A5B3D5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:a16="http://schemas.microsoft.com/office/drawing/2014/main" id="{0B232BAD-FF70-4AE0-9081-DC8EE57A87B5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:a16="http://schemas.microsoft.com/office/drawing/2014/main" id="{3C67365C-907D-49B2-B983-F9141243CAF5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:a16="http://schemas.microsoft.com/office/drawing/2014/main" id="{B0BF21B5-1C7D-4318-AD20-0A349845F9C2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:a16="http://schemas.microsoft.com/office/drawing/2014/main" id="{963FEF35-A922-4DE7-8EB6-85FBFBA67C06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:a16="http://schemas.microsoft.com/office/drawing/2014/main" id="{2750EA3A-9C84-4264-AD80-3DBC4740CEDA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:a16="http://schemas.microsoft.com/office/drawing/2014/main" id="{ADE1F015-7A88-4C8F-9652-3CE10A23A304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:a16="http://schemas.microsoft.com/office/drawing/2014/main" id="{C2791D3D-FBC9-4826-BD0E-12A5B3E3379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:a16="http://schemas.microsoft.com/office/drawing/2014/main" id="{1D0DA8FC-92AD-418C-BB1A-97D60823AB4D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:a16="http://schemas.microsoft.com/office/drawing/2014/main" id="{8AC1A67D-2B60-4EB1-ADE6-60733D189F23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:a16="http://schemas.microsoft.com/office/drawing/2014/main" id="{C8FF589E-BED4-4E08-8B05-B868708EF861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:a16="http://schemas.microsoft.com/office/drawing/2014/main" id="{2158B5C1-49B2-4427-92F1-E990DD3E008B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:a16="http://schemas.microsoft.com/office/drawing/2014/main" id="{A3EF99A2-BAE5-4C0C-9171-BAE3463C5DF6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:a16="http://schemas.microsoft.com/office/drawing/2014/main" id="{8B1E760A-7C01-49BE-83C5-D830F9DDB935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:a16="http://schemas.microsoft.com/office/drawing/2014/main" id="{C70FE89B-B365-4C61-BDF9-D2702DE87573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:a16="http://schemas.microsoft.com/office/drawing/2014/main" id="{CB6A07FB-63DC-47B6-B459-31E535913939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:a16="http://schemas.microsoft.com/office/drawing/2014/main" id="{64820E5B-3504-4585-9856-71543322D96A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:a16="http://schemas.microsoft.com/office/drawing/2014/main" id="{7FFF2FC5-8CD7-4D92-B48D-5D6974E3CC45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:a16="http://schemas.microsoft.com/office/drawing/2014/main" id="{699C5887-2EC7-47F8-BC74-AE4DD6881025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:a16="http://schemas.microsoft.com/office/drawing/2014/main" id="{6BD57A77-EA16-46B9-A8F6-6676D0B67F9B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:a16="http://schemas.microsoft.com/office/drawing/2014/main" id="{1D41AF37-30DA-4A6B-A790-030D30D1538D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:a16="http://schemas.microsoft.com/office/drawing/2014/main" id="{969ABDF5-EA5B-4F2E-B225-EFCBA5CC7541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:a16="http://schemas.microsoft.com/office/drawing/2014/main" id="{FE4D5578-781B-44FC-9864-C8DD12E85BF1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:a16="http://schemas.microsoft.com/office/drawing/2014/main" id="{F6B7BC81-3DD1-416D-A802-61FC5CB11CDE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:a16="http://schemas.microsoft.com/office/drawing/2014/main" id="{F3C38693-8FCB-4FC3-8C2B-71E00E635303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:a16="http://schemas.microsoft.com/office/drawing/2014/main" id="{EBECBEE6-FC52-46E5-9970-647876563FFE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:a16="http://schemas.microsoft.com/office/drawing/2014/main" id="{E5D7AE5F-8339-41AD-840C-EF4B6CBB690B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:a16="http://schemas.microsoft.com/office/drawing/2014/main" id="{BCD70D0B-3FDA-4EE2-B3A7-799E6E0A1337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:a16="http://schemas.microsoft.com/office/drawing/2014/main" id="{8BBF9A35-4714-4782-9F72-DA3DB950FAA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:a16="http://schemas.microsoft.com/office/drawing/2014/main" id="{19693041-F184-4E4F-B5FF-4C6613508F3D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:a16="http://schemas.microsoft.com/office/drawing/2014/main" id="{DA694EA8-76D7-473D-B16A-A821D1101E53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:a16="http://schemas.microsoft.com/office/drawing/2014/main" id="{42BAD438-DF30-46D5-9BD6-76EB0ED110A8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:a16="http://schemas.microsoft.com/office/drawing/2014/main" id="{7EAC9806-9907-4F26-8D61-C9DF84BAAE1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:a16="http://schemas.microsoft.com/office/drawing/2014/main" id="{B7C2D301-FB12-4EE8-805C-5BAD814ABD7F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:a16="http://schemas.microsoft.com/office/drawing/2014/main" id="{C1E17AC0-937B-49A6-A019-4E40D20D54C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:a16="http://schemas.microsoft.com/office/drawing/2014/main" id="{8E0C65BE-377E-4F20-BD2E-442954FAC3DD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:a16="http://schemas.microsoft.com/office/drawing/2014/main" id="{920C87F0-E412-448D-8A8B-18236509AD89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:a16="http://schemas.microsoft.com/office/drawing/2014/main" id="{C89F4BB6-1999-4D3C-88F9-DA73156E8668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:a16="http://schemas.microsoft.com/office/drawing/2014/main" id="{CF346E74-2D23-4576-9DB1-BF28ED100B8F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:a16="http://schemas.microsoft.com/office/drawing/2014/main" id="{C2C93BFC-B339-4DC0-90A9-421FC983958B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:a16="http://schemas.microsoft.com/office/drawing/2014/main" id="{44D915EE-17C7-429A-A9F0-A9A2D06DD192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:a16="http://schemas.microsoft.com/office/drawing/2014/main" id="{09D96F4F-FDBB-4B5D-8E91-E13BCEE9A526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:a16="http://schemas.microsoft.com/office/drawing/2014/main" id="{C1D0B0AE-84B1-4A2D-BE5C-735AA79802E8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:a16="http://schemas.microsoft.com/office/drawing/2014/main" id="{6F4E67CD-88D1-4D1C-91E6-C9842748FF89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:a16="http://schemas.microsoft.com/office/drawing/2014/main" id="{84564F1D-FF7B-453B-AF19-342348F0B8C3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:a16="http://schemas.microsoft.com/office/drawing/2014/main" id="{E9F54616-0DC8-447A-B15C-9AFD8600241E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:a16="http://schemas.microsoft.com/office/drawing/2014/main" id="{706BFFBE-DC41-4A5C-9865-9732D2913853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:a16="http://schemas.microsoft.com/office/drawing/2014/main" id="{53A962AF-710B-4AA4-A8AA-3504EABC2B4D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:a16="http://schemas.microsoft.com/office/drawing/2014/main" id="{47164216-8E3F-4383-B063-F752BD67026D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:a16="http://schemas.microsoft.com/office/drawing/2014/main" id="{3B697E43-C775-4C72-8876-9BFAD28E599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:a16="http://schemas.microsoft.com/office/drawing/2014/main" id="{253B1710-2788-4DB5-BD0C-661BC85CE807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:a16="http://schemas.microsoft.com/office/drawing/2014/main" id="{A7FBF308-C551-44A4-908C-8F9E0E336693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:a16="http://schemas.microsoft.com/office/drawing/2014/main" id="{0C4F7B0B-7D65-4A12-B4E7-78E80880C643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:a16="http://schemas.microsoft.com/office/drawing/2014/main" id="{67FA20FB-24B5-4680-A70A-088B5F2BD0C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:a16="http://schemas.microsoft.com/office/drawing/2014/main" id="{34204A54-1599-4590-9798-5017E549CB8D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:a16="http://schemas.microsoft.com/office/drawing/2014/main" id="{935EBD64-B119-4C53-8867-BE0BB1383FBD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:a16="http://schemas.microsoft.com/office/drawing/2014/main" id="{AA9DF459-6E4B-4A75-A7DA-76CC222BEF7F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:a16="http://schemas.microsoft.com/office/drawing/2014/main" id="{C54F66BE-39B7-47D3-872C-429A17FA4274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:a16="http://schemas.microsoft.com/office/drawing/2014/main" id="{A52EB8CA-ACD7-4630-B258-002286B23943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:a16="http://schemas.microsoft.com/office/drawing/2014/main" id="{6DC6DE66-6A59-4418-877D-22B39F6DDBCA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:a16="http://schemas.microsoft.com/office/drawing/2014/main" id="{BB5AC9CE-AE76-43D9-B5AD-A58716DAC5E6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:a16="http://schemas.microsoft.com/office/drawing/2014/main" id="{8711448F-4109-463E-AEAB-AF7D1B3E0B5D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:a16="http://schemas.microsoft.com/office/drawing/2014/main" id="{78D02911-F7F2-44FE-B53D-3753FD341B77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:a16="http://schemas.microsoft.com/office/drawing/2014/main" id="{DE1F8EE6-60E0-42C2-AF23-3BB7C2380FF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:a16="http://schemas.microsoft.com/office/drawing/2014/main" id="{00C75CBA-3163-4806-BDB3-3C9AD566DB39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:a16="http://schemas.microsoft.com/office/drawing/2014/main" id="{905B8603-9999-4D15-B12A-F3C9E072D301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:a16="http://schemas.microsoft.com/office/drawing/2014/main" id="{386A76BD-734F-483B-AAA4-A015EF1D5FDA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:a16="http://schemas.microsoft.com/office/drawing/2014/main" id="{DCB34D19-B34F-4268-A09A-EF73C3260643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:a16="http://schemas.microsoft.com/office/drawing/2014/main" id="{8548856E-7A49-4117-B3E5-AEFD9130CA0A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:a16="http://schemas.microsoft.com/office/drawing/2014/main" id="{9DE9AE91-B85F-4C26-8CE3-5482FF5DA8F4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:a16="http://schemas.microsoft.com/office/drawing/2014/main" id="{0885FAE2-3C58-4C06-B78C-1BB4A6137652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:a16="http://schemas.microsoft.com/office/drawing/2014/main" id="{EE7AB16B-822A-498D-BDF3-73CCA683353B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:a16="http://schemas.microsoft.com/office/drawing/2014/main" id="{E72575DA-767B-495C-A2A2-EA28F8037D03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:a16="http://schemas.microsoft.com/office/drawing/2014/main" id="{8FA569B1-03E7-4AA8-93F3-40E6EA093AB8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:a16="http://schemas.microsoft.com/office/drawing/2014/main" id="{4B2A4600-6FE2-42B2-AB44-0682F9E844B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:a16="http://schemas.microsoft.com/office/drawing/2014/main" id="{0DC0F2D8-6C69-4ABC-B1C5-1DC2B4DD2C6F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:a16="http://schemas.microsoft.com/office/drawing/2014/main" id="{71A8BCD0-F4A4-433E-87C4-4754BCA5D299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:a16="http://schemas.microsoft.com/office/drawing/2014/main" id="{80425250-2582-42D5-81C0-AD881BCD294E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:a16="http://schemas.microsoft.com/office/drawing/2014/main" id="{0AFEFE04-E7FC-4616-892D-B3B1F381C403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:a16="http://schemas.microsoft.com/office/drawing/2014/main" id="{E4A08307-357D-4949-A051-638758B0147D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:a16="http://schemas.microsoft.com/office/drawing/2014/main" id="{8D58B446-7EB5-47E1-886D-41EDFEF456E6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:a16="http://schemas.microsoft.com/office/drawing/2014/main" id="{1DCAC39D-19CF-473B-B6EE-F754E25C4AA0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:a16="http://schemas.microsoft.com/office/drawing/2014/main" id="{266E290B-772B-4401-8D66-BF7B1ADC8169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:a16="http://schemas.microsoft.com/office/drawing/2014/main" id="{9D836149-F2AD-4FFB-A23D-A8C53BA90854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:a16="http://schemas.microsoft.com/office/drawing/2014/main" id="{F86405BD-4CD3-4509-8D02-0C37D716E148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:a16="http://schemas.microsoft.com/office/drawing/2014/main" id="{B80C929A-6C62-43E2-B780-C09C41007E76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:a16="http://schemas.microsoft.com/office/drawing/2014/main" id="{B8C4602C-BBAD-498B-80AA-FE6B61641BCB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:a16="http://schemas.microsoft.com/office/drawing/2014/main" id="{4F6A323A-C34A-4DC3-95A7-324770A9D165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:a16="http://schemas.microsoft.com/office/drawing/2014/main" id="{7D0107C7-00D9-4EFA-AABE-3CAD9BA9BE5B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:a16="http://schemas.microsoft.com/office/drawing/2014/main" id="{2445B05B-B471-4087-B976-2D33E060CE5A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:a16="http://schemas.microsoft.com/office/drawing/2014/main" id="{2493D145-CCAA-46D2-8067-CB95513A07BF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:a16="http://schemas.microsoft.com/office/drawing/2014/main" id="{4C1B3346-13D7-4137-BCBD-E221FF1DD95B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:a16="http://schemas.microsoft.com/office/drawing/2014/main" id="{0EDFCE2B-D444-4839-BD07-E6F435D6E85C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:a16="http://schemas.microsoft.com/office/drawing/2014/main" id="{19F1CBC6-1F35-4737-AFC1-134FA1323905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:a16="http://schemas.microsoft.com/office/drawing/2014/main" id="{E2EC0183-6CB5-4A72-81FA-20EA43371E3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:a16="http://schemas.microsoft.com/office/drawing/2014/main" id="{3340D758-3CCB-4E8B-98F2-E7C5299D2A14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:a16="http://schemas.microsoft.com/office/drawing/2014/main" id="{E0E575D4-55EE-408F-B404-DC318947FF6E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:a16="http://schemas.microsoft.com/office/drawing/2014/main" id="{E530D7A8-595D-489C-BCE6-A1185FFF7651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:a16="http://schemas.microsoft.com/office/drawing/2014/main" id="{E567FAF3-30CE-4750-941C-A6E382DCF772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:a16="http://schemas.microsoft.com/office/drawing/2014/main" id="{41DCA0BB-6F4D-4C6E-BBF6-E437DB6D8065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:a16="http://schemas.microsoft.com/office/drawing/2014/main" id="{1080EDB1-3FC8-4418-8D93-9776A1425825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:a16="http://schemas.microsoft.com/office/drawing/2014/main" id="{AC7A8EC8-B9C2-4CF2-94C2-50E3FDA15135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:a16="http://schemas.microsoft.com/office/drawing/2014/main" id="{4A46418B-9351-47CD-BF71-B232DC94F135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:a16="http://schemas.microsoft.com/office/drawing/2014/main" id="{6A5088B8-06C8-412B-8290-220B55FBA356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:a16="http://schemas.microsoft.com/office/drawing/2014/main" id="{3AD25DDB-4C2F-496F-B9E9-645CC79FC984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:a16="http://schemas.microsoft.com/office/drawing/2014/main" id="{60EE00C8-6217-46E5-A12B-6018FCDE5CD6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:a16="http://schemas.microsoft.com/office/drawing/2014/main" id="{38285879-4594-4DFE-B515-88C19848BEF0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:a16="http://schemas.microsoft.com/office/drawing/2014/main" id="{75691794-A9D1-4057-9022-6DC9BF7C6B7A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:a16="http://schemas.microsoft.com/office/drawing/2014/main" id="{386BC7AA-8893-4654-8D83-7C40E15AEE05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:a16="http://schemas.microsoft.com/office/drawing/2014/main" id="{36288792-A473-4228-B7F8-312729CA5CF0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:a16="http://schemas.microsoft.com/office/drawing/2014/main" id="{A5D3557C-2B43-47C1-944D-47F8F42D2D4F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:a16="http://schemas.microsoft.com/office/drawing/2014/main" id="{D55D4AE7-9E8F-4E8D-A831-BFD769A8A65C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:a16="http://schemas.microsoft.com/office/drawing/2014/main" id="{2A2DBEF7-E7B7-4D17-A03B-7AA19DE2C32B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:a16="http://schemas.microsoft.com/office/drawing/2014/main" id="{5248BF67-F64F-48C4-9B15-2684FC208467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:a16="http://schemas.microsoft.com/office/drawing/2014/main" id="{65C5F971-701D-4CA9-84FF-11CAAA77106F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:a16="http://schemas.microsoft.com/office/drawing/2014/main" id="{F6DD8586-7A23-4EA0-B5A1-B5DC5DB34692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:a16="http://schemas.microsoft.com/office/drawing/2014/main" id="{1EAD2A57-1F03-4617-BE0A-6BA7A5DE9E22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:a16="http://schemas.microsoft.com/office/drawing/2014/main" id="{A24EF143-4FBA-4440-93D1-7E962CE7B781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:a16="http://schemas.microsoft.com/office/drawing/2014/main" id="{AC3E9559-D4DA-413C-AE2C-658A46E34638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:a16="http://schemas.microsoft.com/office/drawing/2014/main" id="{048F7D56-E473-4B00-A8E2-C480C0A40D64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:a16="http://schemas.microsoft.com/office/drawing/2014/main" id="{49D15C83-A768-4BB0-9231-2A425D6DD363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:a16="http://schemas.microsoft.com/office/drawing/2014/main" id="{BC97FA4C-FC9F-41A7-A638-DE908C7062E3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:a16="http://schemas.microsoft.com/office/drawing/2014/main" id="{EF5469CF-2A94-463C-8A69-006A5BC39485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:a16="http://schemas.microsoft.com/office/drawing/2014/main" id="{A09459D8-638C-4E65-B065-37D3892A7A50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:a16="http://schemas.microsoft.com/office/drawing/2014/main" id="{3A53E42D-E8E4-4F97-8CC7-E0046F0473CF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:a16="http://schemas.microsoft.com/office/drawing/2014/main" id="{D5546FF5-1BF2-4AC8-B509-330F8466BCFB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:a16="http://schemas.microsoft.com/office/drawing/2014/main" id="{7FDAD5FA-BCC6-43AE-B478-6BEC2CB78947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:a16="http://schemas.microsoft.com/office/drawing/2014/main" id="{2B9DDDD5-3095-47F3-B941-4B1BA87640CF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:a16="http://schemas.microsoft.com/office/drawing/2014/main" id="{CCD0B8D4-60A9-4760-9874-F14743B8D210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:a16="http://schemas.microsoft.com/office/drawing/2014/main" id="{606BC648-5D3C-4517-BAD5-C47CEC701360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:a16="http://schemas.microsoft.com/office/drawing/2014/main" id="{B6FA9821-1723-471A-8879-10197629AE43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:a16="http://schemas.microsoft.com/office/drawing/2014/main" id="{0AAAAD61-3B1F-4859-817A-777C1FECC4C3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:a16="http://schemas.microsoft.com/office/drawing/2014/main" id="{1AD73D78-E30B-4E61-A130-2B467405EC96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:a16="http://schemas.microsoft.com/office/drawing/2014/main" id="{A2CFA432-F87F-4D33-A61B-960CF68ABEF8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:a16="http://schemas.microsoft.com/office/drawing/2014/main" id="{1C1BA4E3-0334-4D2C-A5FF-2999F44CDEBC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:a16="http://schemas.microsoft.com/office/drawing/2014/main" id="{31DAB0B2-8FD4-4D6C-9A1C-E3862FAECF71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:a16="http://schemas.microsoft.com/office/drawing/2014/main" id="{6FDCF6E0-7C7C-4CA5-90A0-6A5211A868F3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:a16="http://schemas.microsoft.com/office/drawing/2014/main" id="{53596B74-62CE-4EA5-88EE-D5BF930A4939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:a16="http://schemas.microsoft.com/office/drawing/2014/main" id="{A2C86701-EF47-4838-B310-C89749080178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:a16="http://schemas.microsoft.com/office/drawing/2014/main" id="{A6D37EFA-944B-40F6-9104-C11F4D0CD95A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:a16="http://schemas.microsoft.com/office/drawing/2014/main" id="{6C2A593D-0525-4A2C-855A-5BA0BB45FE33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:a16="http://schemas.microsoft.com/office/drawing/2014/main" id="{A38C109A-F9DB-4A59-A293-01DDC161A570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:a16="http://schemas.microsoft.com/office/drawing/2014/main" id="{6985EE28-666E-415C-8920-724F03F0D6B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:a16="http://schemas.microsoft.com/office/drawing/2014/main" id="{19C44706-689C-47C8-9459-9A7D518463CB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:a16="http://schemas.microsoft.com/office/drawing/2014/main" id="{60A5A259-AC29-4712-9592-C1F36B6A8261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:a16="http://schemas.microsoft.com/office/drawing/2014/main" id="{C33D47D5-4286-4887-975E-849B9F1EEB71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:a16="http://schemas.microsoft.com/office/drawing/2014/main" id="{EBB6EFC6-E657-44A8-BED7-024E1A38B6E3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:a16="http://schemas.microsoft.com/office/drawing/2014/main" id="{C1F8AA2B-C14F-4647-8A72-B887576B20A4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:a16="http://schemas.microsoft.com/office/drawing/2014/main" id="{32F283C7-45F8-4DED-8672-0B8C6E3B2E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:a16="http://schemas.microsoft.com/office/drawing/2014/main" id="{883936D2-BAAC-49CF-9A34-C6C3007559C8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:a16="http://schemas.microsoft.com/office/drawing/2014/main" id="{A81ABD81-AF81-4A40-9E44-8B83E95440A1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:a16="http://schemas.microsoft.com/office/drawing/2014/main" id="{4C9A17D0-91B6-4F07-B5EA-A817C25577D4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:a16="http://schemas.microsoft.com/office/drawing/2014/main" id="{B1B1C337-3DAE-417C-8E29-30E9AF6904F0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:a16="http://schemas.microsoft.com/office/drawing/2014/main" id="{B16B2680-F9DE-4384-8D69-B21418A4BA34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:a16="http://schemas.microsoft.com/office/drawing/2014/main" id="{8E76D4BF-8DA1-41E4-9244-C6F021AAF6C4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:a16="http://schemas.microsoft.com/office/drawing/2014/main" id="{83621DAE-C3BB-47C0-B77C-5BB2B6577960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:a16="http://schemas.microsoft.com/office/drawing/2014/main" id="{8781E60E-71DD-4497-9899-AA4C8EF4C745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:a16="http://schemas.microsoft.com/office/drawing/2014/main" id="{E4A69560-93A7-40F2-8ECC-A803C495686D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:a16="http://schemas.microsoft.com/office/drawing/2014/main" id="{8782D0E9-801D-44C4-B47E-868E6CC9B658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:a16="http://schemas.microsoft.com/office/drawing/2014/main" id="{988845A6-3630-46AC-91DC-89E90F416C63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:a16="http://schemas.microsoft.com/office/drawing/2014/main" id="{F5D82EF1-6EA7-4EA8-B733-10E534AEAF1C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:a16="http://schemas.microsoft.com/office/drawing/2014/main" id="{EF40663E-9A82-4FE1-BA46-64CF3D2C3AE4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:a16="http://schemas.microsoft.com/office/drawing/2014/main" id="{7467EA97-8C5B-43EB-B494-FBB936BC2AA9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:a16="http://schemas.microsoft.com/office/drawing/2014/main" id="{5576A05F-F574-42DA-A1BA-4E66E9D93A53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:a16="http://schemas.microsoft.com/office/drawing/2014/main" id="{E014BD4A-F2F2-4E12-8495-2AAD8E6200C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:a16="http://schemas.microsoft.com/office/drawing/2014/main" id="{B638D9D3-D75A-4E1C-84A4-9AA00C250117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:a16="http://schemas.microsoft.com/office/drawing/2014/main" id="{211CC7D6-B23A-48C4-98AB-2467080A9B7E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:a16="http://schemas.microsoft.com/office/drawing/2014/main" id="{8DCB8640-E5A6-411A-81CA-7E69AFBD785F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:a16="http://schemas.microsoft.com/office/drawing/2014/main" id="{5CDADAA6-E3A0-459E-8BF1-BAF68D1799C9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:a16="http://schemas.microsoft.com/office/drawing/2014/main" id="{A3DE7CDE-A9E3-449A-94EF-1875A6CF8736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:a16="http://schemas.microsoft.com/office/drawing/2014/main" id="{F8B9AD8D-8DED-4F88-A09C-D99E79AD5E0D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:a16="http://schemas.microsoft.com/office/drawing/2014/main" id="{A07D222A-5D10-4286-8C0D-6826E2EC82F1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:a16="http://schemas.microsoft.com/office/drawing/2014/main" id="{DB7C0157-C9D4-46AE-AA7A-099E3AD028C3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:a16="http://schemas.microsoft.com/office/drawing/2014/main" id="{787114D6-475D-44F4-9C7E-D4460A2949E9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:a16="http://schemas.microsoft.com/office/drawing/2014/main" id="{BF80574A-0F5B-413C-8CED-74EF667BBC33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:a16="http://schemas.microsoft.com/office/drawing/2014/main" id="{BE7E74B3-11AB-4704-965D-E35BF68D317E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:a16="http://schemas.microsoft.com/office/drawing/2014/main" id="{69F04A11-584A-4CF5-B56A-585D63D401EC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:a16="http://schemas.microsoft.com/office/drawing/2014/main" id="{590C2D2A-14E4-45AD-AFCD-E7B300867EE7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:a16="http://schemas.microsoft.com/office/drawing/2014/main" id="{8A5D5FFA-643D-4C84-9445-19E265303E39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:a16="http://schemas.microsoft.com/office/drawing/2014/main" id="{15EBBC94-D2DC-49CC-92B8-D179238DE6A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:a16="http://schemas.microsoft.com/office/drawing/2014/main" id="{861251AC-3858-4CAC-AD71-98B98E089D15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:a16="http://schemas.microsoft.com/office/drawing/2014/main" id="{029D51A9-8975-483B-BB40-050DFCD18EA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:a16="http://schemas.microsoft.com/office/drawing/2014/main" id="{BE9B1F24-B362-487A-BA28-1E59E6550D66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:a16="http://schemas.microsoft.com/office/drawing/2014/main" id="{0522E439-7AE4-4620-AD69-7888547BF838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:a16="http://schemas.microsoft.com/office/drawing/2014/main" id="{D8D395A8-EE10-4143-8F78-D25513A997AB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:a16="http://schemas.microsoft.com/office/drawing/2014/main" id="{EE1AC931-7AF4-444F-B64E-CBFAFA9F60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:a16="http://schemas.microsoft.com/office/drawing/2014/main" id="{12445C26-891B-4CDC-9F9C-F4D162E79F4E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:a16="http://schemas.microsoft.com/office/drawing/2014/main" id="{1A64C63A-A1E3-46F8-8AD7-2352292C69F0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:a16="http://schemas.microsoft.com/office/drawing/2014/main" id="{75DE74E2-7597-4699-ABD9-320A46AC6E37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:a16="http://schemas.microsoft.com/office/drawing/2014/main" id="{87C1F4E8-B105-4472-96F6-681F9046AD68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:a16="http://schemas.microsoft.com/office/drawing/2014/main" id="{22C79127-AC60-4C39-9A35-D6C964726B6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:a16="http://schemas.microsoft.com/office/drawing/2014/main" id="{5A11A82F-6747-4B7E-AE95-F715DA8F61CE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:a16="http://schemas.microsoft.com/office/drawing/2014/main" id="{49762BE5-0ABC-44FF-B282-C4673840CBFB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:a16="http://schemas.microsoft.com/office/drawing/2014/main" id="{3685C0F5-F136-481A-919D-C6EAFF41053F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:a16="http://schemas.microsoft.com/office/drawing/2014/main" id="{8D579417-C43D-493F-96DD-46B37832C879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:a16="http://schemas.microsoft.com/office/drawing/2014/main" id="{3371A650-3F07-4E04-99C3-CC23561C6CAD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:a16="http://schemas.microsoft.com/office/drawing/2014/main" id="{F69038AD-240A-4C95-A1C6-1151DCB69B17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:a16="http://schemas.microsoft.com/office/drawing/2014/main" id="{3080F1BF-C237-40AA-BA82-52817269E6C1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:a16="http://schemas.microsoft.com/office/drawing/2014/main" id="{05F2F310-AB11-4539-810F-EF9BCECE1CF9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:a16="http://schemas.microsoft.com/office/drawing/2014/main" id="{3E145725-5F61-4FC6-BB84-EF221AF4DBD0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:a16="http://schemas.microsoft.com/office/drawing/2014/main" id="{C4EF105C-6F94-4807-9F0D-4C9EBD177D5C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:a16="http://schemas.microsoft.com/office/drawing/2014/main" id="{0DD2DCC4-AC59-4027-AEC8-6F02C441FB15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:a16="http://schemas.microsoft.com/office/drawing/2014/main" id="{5C949D63-8A19-49FF-A02D-305FB06BAD00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:a16="http://schemas.microsoft.com/office/drawing/2014/main" id="{7611B331-0A24-49FE-82A2-F89CFB7D32AD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:a16="http://schemas.microsoft.com/office/drawing/2014/main" id="{BBA55FAA-8CD4-4159-BB99-A3D6A9C39862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:a16="http://schemas.microsoft.com/office/drawing/2014/main" id="{5F90808F-CBDE-4C84-A818-D0886C97E952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:a16="http://schemas.microsoft.com/office/drawing/2014/main" id="{F465435F-C344-454F-8995-C69FB6DA6F82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:a16="http://schemas.microsoft.com/office/drawing/2014/main" id="{A8FA6622-0D6D-4CD5-88E4-15F789E56B6C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:a16="http://schemas.microsoft.com/office/drawing/2014/main" id="{B7C24BA6-E31E-4315-9303-685749A1B8B1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:a16="http://schemas.microsoft.com/office/drawing/2014/main" id="{EA1DE61B-8F2B-4FA2-A474-B6CEA26A0DE3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:a16="http://schemas.microsoft.com/office/drawing/2014/main" id="{5A071935-AD8A-41A8-A247-A5F8647F37F1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:a16="http://schemas.microsoft.com/office/drawing/2014/main" id="{DC0CBE8B-8992-431A-8C19-2ED8FA12E3C8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:a16="http://schemas.microsoft.com/office/drawing/2014/main" id="{9A77E2BA-CC7B-4E04-BC13-A653F0BFA7EC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:a16="http://schemas.microsoft.com/office/drawing/2014/main" id="{1186616B-F4C2-45D2-981A-8489E52B189E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:a16="http://schemas.microsoft.com/office/drawing/2014/main" id="{4EA307BA-005F-4879-BDDD-CF964918D9F5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:a16="http://schemas.microsoft.com/office/drawing/2014/main" id="{6980E3E7-0576-47E2-BCF2-91022263120E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:a16="http://schemas.microsoft.com/office/drawing/2014/main" id="{1ADD24BA-2443-47FE-A64A-287B6CBD3F5F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:a16="http://schemas.microsoft.com/office/drawing/2014/main" id="{9560A01D-C33F-4BC3-992C-8512E52743F8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:a16="http://schemas.microsoft.com/office/drawing/2014/main" id="{7025D420-4781-4C0E-A18B-FF2F03FB4B88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:a16="http://schemas.microsoft.com/office/drawing/2014/main" id="{6BC16A77-0700-42FA-A1CA-9DE7D52A74E9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:a16="http://schemas.microsoft.com/office/drawing/2014/main" id="{B4D52065-43A8-4D92-9E23-89CB517A5A8D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:a16="http://schemas.microsoft.com/office/drawing/2014/main" id="{E0D024EB-3C49-4718-A99F-15187C5F9DC6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:a16="http://schemas.microsoft.com/office/drawing/2014/main" id="{5A358314-3370-4D96-93B2-878920317758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:a16="http://schemas.microsoft.com/office/drawing/2014/main" id="{2322ADEC-1663-4C3B-9023-7E0DC5A7F986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:a16="http://schemas.microsoft.com/office/drawing/2014/main" id="{CA3D70F2-5C15-4AEF-AFD4-EB0A23871422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:a16="http://schemas.microsoft.com/office/drawing/2014/main" id="{D4176F70-2282-4383-803D-E86646699A7D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:a16="http://schemas.microsoft.com/office/drawing/2014/main" id="{D97BC1CF-410C-4E92-8042-7352345316EB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:a16="http://schemas.microsoft.com/office/drawing/2014/main" id="{CB601726-BCC1-4E4D-AA14-6A5C3AAA6D61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:a16="http://schemas.microsoft.com/office/drawing/2014/main" id="{85DCBDBF-1907-4698-A0A6-717F3BA310DF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:a16="http://schemas.microsoft.com/office/drawing/2014/main" id="{41E08A2B-AF36-4FB1-81B2-4887ECAD1B2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:a16="http://schemas.microsoft.com/office/drawing/2014/main" id="{23CA6A0A-41A3-4E49-A68F-6825C4704329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:a16="http://schemas.microsoft.com/office/drawing/2014/main" id="{DF709178-928F-484A-ADD7-F992552931A4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:a16="http://schemas.microsoft.com/office/drawing/2014/main" id="{6E5BD577-D27D-4E15-B74F-E1406433880C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:a16="http://schemas.microsoft.com/office/drawing/2014/main" id="{1BFB630B-F609-4ED6-9467-CA32CF9E2191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:a16="http://schemas.microsoft.com/office/drawing/2014/main" id="{93E0A2BB-5FED-44F4-946E-434C0EC2EEF1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:a16="http://schemas.microsoft.com/office/drawing/2014/main" id="{C688533B-835C-4267-9CF3-21093EB49514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:a16="http://schemas.microsoft.com/office/drawing/2014/main" id="{AC83F1C1-4BEF-41E8-8FDE-0F3F217D30EA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:a16="http://schemas.microsoft.com/office/drawing/2014/main" id="{704FEA2F-DBB0-4AEE-817F-1361911BB7D7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:a16="http://schemas.microsoft.com/office/drawing/2014/main" id="{F0A315F4-2B29-45F8-98FF-DBA6BC79D8D8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:a16="http://schemas.microsoft.com/office/drawing/2014/main" id="{543FA140-F30C-4675-8735-1DB9B239C07A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:a16="http://schemas.microsoft.com/office/drawing/2014/main" id="{6DED054B-E991-4780-918C-B10D0382E392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:a16="http://schemas.microsoft.com/office/drawing/2014/main" id="{B8981F14-96E6-4844-96FB-37D542C4183E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:a16="http://schemas.microsoft.com/office/drawing/2014/main" id="{E5CFDBC8-242C-413E-89FD-3F09AD7F8637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:a16="http://schemas.microsoft.com/office/drawing/2014/main" id="{2388A918-D0D7-40F9-814F-0A14D482DBF4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:a16="http://schemas.microsoft.com/office/drawing/2014/main" id="{1692842F-BAF9-40D7-993A-606B0E7EFF0F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:a16="http://schemas.microsoft.com/office/drawing/2014/main" id="{DAE2D75F-AB20-4010-8158-92774FD003FC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:a16="http://schemas.microsoft.com/office/drawing/2014/main" id="{36D1FB88-C3C8-4B52-9609-9F07A7A71E27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:a16="http://schemas.microsoft.com/office/drawing/2014/main" id="{2F14925F-BE41-4A31-B89E-FCBE2A95AA00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:a16="http://schemas.microsoft.com/office/drawing/2014/main" id="{1607A28E-BE13-4B47-9FEA-BA03E67CC762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:a16="http://schemas.microsoft.com/office/drawing/2014/main" id="{F5D6A277-5CF4-4924-B58E-D84E82EB2925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:a16="http://schemas.microsoft.com/office/drawing/2014/main" id="{03E94792-7DB2-4292-ABD4-C5502BED6A0E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:a16="http://schemas.microsoft.com/office/drawing/2014/main" id="{44AE1E99-7267-49D4-AB1B-A941674146B1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:a16="http://schemas.microsoft.com/office/drawing/2014/main" id="{02BC4B25-29F1-4DA5-9A7C-19E1B5F30C94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:a16="http://schemas.microsoft.com/office/drawing/2014/main" id="{691C30D9-2FFF-4C71-8EA7-8E3F067ABB56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:a16="http://schemas.microsoft.com/office/drawing/2014/main" id="{E28647D2-E750-4FE2-9EE8-FFEEC04B0F81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:a16="http://schemas.microsoft.com/office/drawing/2014/main" id="{33740DF9-3DE2-41B2-9717-0D8C9D0C1E58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:a16="http://schemas.microsoft.com/office/drawing/2014/main" id="{59C62131-EBBF-4ABD-A8DB-3FD8847FC262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:a16="http://schemas.microsoft.com/office/drawing/2014/main" id="{DDDBC795-C3A4-423A-A61C-A25D22E82049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:a16="http://schemas.microsoft.com/office/drawing/2014/main" id="{87E499E6-A9B6-4F61-AF82-F61931AC901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:a16="http://schemas.microsoft.com/office/drawing/2014/main" id="{165B512E-9AE3-4628-AFA0-FC302F8716A4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:a16="http://schemas.microsoft.com/office/drawing/2014/main" id="{D3278482-C6B9-484D-BBF8-EE8B2668A05B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:a16="http://schemas.microsoft.com/office/drawing/2014/main" id="{D455818E-6142-4BE7-B9B2-11E200414A02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:a16="http://schemas.microsoft.com/office/drawing/2014/main" id="{79BE2E2D-EDE6-4A71-BC65-90F018458235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:a16="http://schemas.microsoft.com/office/drawing/2014/main" id="{6F519912-181A-4876-9FF8-C3B52D1BD51F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:a16="http://schemas.microsoft.com/office/drawing/2014/main" id="{E9E1FC9A-3CE7-429F-864F-C9E4191D06C7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7" name="íṥ1íḋê">
              <a:extLst>
                <a:ext uri="{FF2B5EF4-FFF2-40B4-BE49-F238E27FC236}">
                  <a16:creationId xmlns:a16="http://schemas.microsoft.com/office/drawing/2014/main" id="{4855BFF2-C7CC-4509-81CD-ACBCCD93B28E}"/>
                </a:ext>
              </a:extLst>
            </p:cNvPr>
            <p:cNvGrpSpPr/>
            <p:nvPr/>
          </p:nvGrpSpPr>
          <p:grpSpPr>
            <a:xfrm>
              <a:off x="1269547" y="2327085"/>
              <a:ext cx="908818" cy="908816"/>
              <a:chOff x="1269547" y="2327085"/>
              <a:chExt cx="908818" cy="908816"/>
            </a:xfrm>
          </p:grpSpPr>
          <p:sp>
            <p:nvSpPr>
              <p:cNvPr id="35" name="ïšliḑè">
                <a:extLst>
                  <a:ext uri="{FF2B5EF4-FFF2-40B4-BE49-F238E27FC236}">
                    <a16:creationId xmlns:a16="http://schemas.microsoft.com/office/drawing/2014/main" id="{3EF948E1-9A27-44B4-AF7B-59013FF2517F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ľîdé">
                <a:extLst>
                  <a:ext uri="{FF2B5EF4-FFF2-40B4-BE49-F238E27FC236}">
                    <a16:creationId xmlns:a16="http://schemas.microsoft.com/office/drawing/2014/main" id="{E06C061A-7BC8-415B-9D86-9041AC27D037}"/>
                  </a:ext>
                </a:extLst>
              </p:cNvPr>
              <p:cNvSpPr/>
              <p:nvPr/>
            </p:nvSpPr>
            <p:spPr>
              <a:xfrm>
                <a:off x="1384827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sļïḍe">
                <a:extLst>
                  <a:ext uri="{FF2B5EF4-FFF2-40B4-BE49-F238E27FC236}">
                    <a16:creationId xmlns:a16="http://schemas.microsoft.com/office/drawing/2014/main" id="{31BD7D32-4796-4811-BBE8-7A77FE0EEBD7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blockArc">
                <a:avLst>
                  <a:gd name="adj1" fmla="val 16200000"/>
                  <a:gd name="adj2" fmla="val 10584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ṥlïḑè">
                <a:extLst>
                  <a:ext uri="{FF2B5EF4-FFF2-40B4-BE49-F238E27FC236}">
                    <a16:creationId xmlns:a16="http://schemas.microsoft.com/office/drawing/2014/main" id="{A22947B9-B645-455F-8D3F-C9A1B3F0F906}"/>
                  </a:ext>
                </a:extLst>
              </p:cNvPr>
              <p:cNvSpPr txBox="1"/>
              <p:nvPr/>
            </p:nvSpPr>
            <p:spPr>
              <a:xfrm>
                <a:off x="1554600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74</a:t>
                </a:r>
                <a:r>
                  <a:rPr lang="en-US" sz="32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8" name="íṣḻîḍè">
              <a:extLst>
                <a:ext uri="{FF2B5EF4-FFF2-40B4-BE49-F238E27FC236}">
                  <a16:creationId xmlns:a16="http://schemas.microsoft.com/office/drawing/2014/main" id="{B7C07C85-9B7E-442E-8BE7-F123ED271C48}"/>
                </a:ext>
              </a:extLst>
            </p:cNvPr>
            <p:cNvSpPr/>
            <p:nvPr/>
          </p:nvSpPr>
          <p:spPr bwMode="auto">
            <a:xfrm>
              <a:off x="669925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îs1íďê">
              <a:extLst>
                <a:ext uri="{FF2B5EF4-FFF2-40B4-BE49-F238E27FC236}">
                  <a16:creationId xmlns:a16="http://schemas.microsoft.com/office/drawing/2014/main" id="{6EA8561D-7DFD-46C0-B5A3-6AA675D7E478}"/>
                </a:ext>
              </a:extLst>
            </p:cNvPr>
            <p:cNvSpPr txBox="1"/>
            <p:nvPr/>
          </p:nvSpPr>
          <p:spPr bwMode="auto">
            <a:xfrm>
              <a:off x="669925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0" name="îṩḷiḍè">
              <a:extLst>
                <a:ext uri="{FF2B5EF4-FFF2-40B4-BE49-F238E27FC236}">
                  <a16:creationId xmlns:a16="http://schemas.microsoft.com/office/drawing/2014/main" id="{B0A179E7-FA50-480B-B3C0-7E94B940D4ED}"/>
                </a:ext>
              </a:extLst>
            </p:cNvPr>
            <p:cNvGrpSpPr/>
            <p:nvPr/>
          </p:nvGrpSpPr>
          <p:grpSpPr>
            <a:xfrm>
              <a:off x="4183689" y="2327085"/>
              <a:ext cx="908818" cy="908816"/>
              <a:chOff x="4183689" y="2327085"/>
              <a:chExt cx="908818" cy="908816"/>
            </a:xfrm>
          </p:grpSpPr>
          <p:sp>
            <p:nvSpPr>
              <p:cNvPr id="31" name="îš1iďê">
                <a:extLst>
                  <a:ext uri="{FF2B5EF4-FFF2-40B4-BE49-F238E27FC236}">
                    <a16:creationId xmlns:a16="http://schemas.microsoft.com/office/drawing/2014/main" id="{4D3DC68E-0F98-4374-83CB-E3E08C07D2C1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1ïḍé">
                <a:extLst>
                  <a:ext uri="{FF2B5EF4-FFF2-40B4-BE49-F238E27FC236}">
                    <a16:creationId xmlns:a16="http://schemas.microsoft.com/office/drawing/2014/main" id="{392B01AE-4286-458C-9DCC-41E2230BB14F}"/>
                  </a:ext>
                </a:extLst>
              </p:cNvPr>
              <p:cNvSpPr/>
              <p:nvPr/>
            </p:nvSpPr>
            <p:spPr>
              <a:xfrm>
                <a:off x="4298969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îṧḷîḍé">
                <a:extLst>
                  <a:ext uri="{FF2B5EF4-FFF2-40B4-BE49-F238E27FC236}">
                    <a16:creationId xmlns:a16="http://schemas.microsoft.com/office/drawing/2014/main" id="{ECED7A7E-62C3-44CB-98E1-A214127DDAD0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blockArc">
                <a:avLst>
                  <a:gd name="adj1" fmla="val 16200000"/>
                  <a:gd name="adj2" fmla="val 756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ľîḑê">
                <a:extLst>
                  <a:ext uri="{FF2B5EF4-FFF2-40B4-BE49-F238E27FC236}">
                    <a16:creationId xmlns:a16="http://schemas.microsoft.com/office/drawing/2014/main" id="{1A725F1D-025C-4C4B-B5FC-118FF8F2F79B}"/>
                  </a:ext>
                </a:extLst>
              </p:cNvPr>
              <p:cNvSpPr txBox="1"/>
              <p:nvPr/>
            </p:nvSpPr>
            <p:spPr>
              <a:xfrm>
                <a:off x="4468742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60%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1" name="íṩliďê">
              <a:extLst>
                <a:ext uri="{FF2B5EF4-FFF2-40B4-BE49-F238E27FC236}">
                  <a16:creationId xmlns:a16="http://schemas.microsoft.com/office/drawing/2014/main" id="{AD044F7F-AF69-492D-A499-A0D443269D8C}"/>
                </a:ext>
              </a:extLst>
            </p:cNvPr>
            <p:cNvSpPr/>
            <p:nvPr/>
          </p:nvSpPr>
          <p:spPr bwMode="auto">
            <a:xfrm>
              <a:off x="3584067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ślïḋé">
              <a:extLst>
                <a:ext uri="{FF2B5EF4-FFF2-40B4-BE49-F238E27FC236}">
                  <a16:creationId xmlns:a16="http://schemas.microsoft.com/office/drawing/2014/main" id="{2BC5D34C-D4DE-4B58-89D9-25D37B95F801}"/>
                </a:ext>
              </a:extLst>
            </p:cNvPr>
            <p:cNvSpPr txBox="1"/>
            <p:nvPr/>
          </p:nvSpPr>
          <p:spPr bwMode="auto">
            <a:xfrm>
              <a:off x="3584067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3" name="íṩľïḍe">
              <a:extLst>
                <a:ext uri="{FF2B5EF4-FFF2-40B4-BE49-F238E27FC236}">
                  <a16:creationId xmlns:a16="http://schemas.microsoft.com/office/drawing/2014/main" id="{3DCC6DB2-EA51-4C9A-91F7-041AFF7C0C42}"/>
                </a:ext>
              </a:extLst>
            </p:cNvPr>
            <p:cNvGrpSpPr/>
            <p:nvPr/>
          </p:nvGrpSpPr>
          <p:grpSpPr>
            <a:xfrm>
              <a:off x="7097831" y="2327085"/>
              <a:ext cx="908818" cy="908816"/>
              <a:chOff x="7097831" y="2327085"/>
              <a:chExt cx="908818" cy="908816"/>
            </a:xfrm>
          </p:grpSpPr>
          <p:sp>
            <p:nvSpPr>
              <p:cNvPr id="27" name="iṩḷíde">
                <a:extLst>
                  <a:ext uri="{FF2B5EF4-FFF2-40B4-BE49-F238E27FC236}">
                    <a16:creationId xmlns:a16="http://schemas.microsoft.com/office/drawing/2014/main" id="{4982418F-BB89-4FF8-A400-96A0399C18D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lídé">
                <a:extLst>
                  <a:ext uri="{FF2B5EF4-FFF2-40B4-BE49-F238E27FC236}">
                    <a16:creationId xmlns:a16="http://schemas.microsoft.com/office/drawing/2014/main" id="{E5EC58CA-2E5E-4911-AA67-61D37B872276}"/>
                  </a:ext>
                </a:extLst>
              </p:cNvPr>
              <p:cNvSpPr/>
              <p:nvPr/>
            </p:nvSpPr>
            <p:spPr>
              <a:xfrm>
                <a:off x="7213111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íşḷîḑê">
                <a:extLst>
                  <a:ext uri="{FF2B5EF4-FFF2-40B4-BE49-F238E27FC236}">
                    <a16:creationId xmlns:a16="http://schemas.microsoft.com/office/drawing/2014/main" id="{7D8B5B67-40B6-43FD-8D1E-6E8B04E54BA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blockArc">
                <a:avLst>
                  <a:gd name="adj1" fmla="val 16200000"/>
                  <a:gd name="adj2" fmla="val 11880000"/>
                  <a:gd name="adj3" fmla="val 12805"/>
                </a:avLst>
              </a:prstGeom>
              <a:solidFill>
                <a:schemeClr val="accent1">
                  <a:lumMod val="10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šliḓè">
                <a:extLst>
                  <a:ext uri="{FF2B5EF4-FFF2-40B4-BE49-F238E27FC236}">
                    <a16:creationId xmlns:a16="http://schemas.microsoft.com/office/drawing/2014/main" id="{B6DEF8D2-5BD6-4C46-AF6C-B0596BCFADBD}"/>
                  </a:ext>
                </a:extLst>
              </p:cNvPr>
              <p:cNvSpPr txBox="1"/>
              <p:nvPr/>
            </p:nvSpPr>
            <p:spPr>
              <a:xfrm>
                <a:off x="7382884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80%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4" name="ïṥľiḋe">
              <a:extLst>
                <a:ext uri="{FF2B5EF4-FFF2-40B4-BE49-F238E27FC236}">
                  <a16:creationId xmlns:a16="http://schemas.microsoft.com/office/drawing/2014/main" id="{48F152C0-C5AB-4D07-AE5C-638A2A09012A}"/>
                </a:ext>
              </a:extLst>
            </p:cNvPr>
            <p:cNvSpPr/>
            <p:nvPr/>
          </p:nvSpPr>
          <p:spPr bwMode="auto">
            <a:xfrm>
              <a:off x="6498209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íŝľiḍê">
              <a:extLst>
                <a:ext uri="{FF2B5EF4-FFF2-40B4-BE49-F238E27FC236}">
                  <a16:creationId xmlns:a16="http://schemas.microsoft.com/office/drawing/2014/main" id="{4AE0B3D4-5A54-4111-9DB3-94215291546A}"/>
                </a:ext>
              </a:extLst>
            </p:cNvPr>
            <p:cNvSpPr txBox="1"/>
            <p:nvPr/>
          </p:nvSpPr>
          <p:spPr bwMode="auto">
            <a:xfrm>
              <a:off x="6498209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6" name="ïšľïḋè">
              <a:extLst>
                <a:ext uri="{FF2B5EF4-FFF2-40B4-BE49-F238E27FC236}">
                  <a16:creationId xmlns:a16="http://schemas.microsoft.com/office/drawing/2014/main" id="{FA1BDEA0-3AF4-4261-B456-3F66F9E38B1D}"/>
                </a:ext>
              </a:extLst>
            </p:cNvPr>
            <p:cNvGrpSpPr/>
            <p:nvPr/>
          </p:nvGrpSpPr>
          <p:grpSpPr>
            <a:xfrm>
              <a:off x="10011972" y="2327085"/>
              <a:ext cx="908818" cy="908816"/>
              <a:chOff x="10011972" y="2327085"/>
              <a:chExt cx="908818" cy="908816"/>
            </a:xfrm>
          </p:grpSpPr>
          <p:sp>
            <p:nvSpPr>
              <p:cNvPr id="23" name="ïṥḻiḋê">
                <a:extLst>
                  <a:ext uri="{FF2B5EF4-FFF2-40B4-BE49-F238E27FC236}">
                    <a16:creationId xmlns:a16="http://schemas.microsoft.com/office/drawing/2014/main" id="{FC989CA6-DE76-4AB9-9D28-108C2C94977B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ľîḓê">
                <a:extLst>
                  <a:ext uri="{FF2B5EF4-FFF2-40B4-BE49-F238E27FC236}">
                    <a16:creationId xmlns:a16="http://schemas.microsoft.com/office/drawing/2014/main" id="{ED3FEA05-F417-4E44-9845-068B79714CE9}"/>
                  </a:ext>
                </a:extLst>
              </p:cNvPr>
              <p:cNvSpPr/>
              <p:nvPr/>
            </p:nvSpPr>
            <p:spPr>
              <a:xfrm>
                <a:off x="10127252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sḷíḍè">
                <a:extLst>
                  <a:ext uri="{FF2B5EF4-FFF2-40B4-BE49-F238E27FC236}">
                    <a16:creationId xmlns:a16="http://schemas.microsoft.com/office/drawing/2014/main" id="{33DC147E-1846-4619-9CF6-BDFDC3641DB0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blockArc">
                <a:avLst>
                  <a:gd name="adj1" fmla="val 16200000"/>
                  <a:gd name="adj2" fmla="val 108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şḷíḑé">
                <a:extLst>
                  <a:ext uri="{FF2B5EF4-FFF2-40B4-BE49-F238E27FC236}">
                    <a16:creationId xmlns:a16="http://schemas.microsoft.com/office/drawing/2014/main" id="{B94C56EA-A158-48DA-A330-864B8E418EA6}"/>
                  </a:ext>
                </a:extLst>
              </p:cNvPr>
              <p:cNvSpPr txBox="1"/>
              <p:nvPr/>
            </p:nvSpPr>
            <p:spPr>
              <a:xfrm>
                <a:off x="10297025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30%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7" name="ïśliḋè">
              <a:extLst>
                <a:ext uri="{FF2B5EF4-FFF2-40B4-BE49-F238E27FC236}">
                  <a16:creationId xmlns:a16="http://schemas.microsoft.com/office/drawing/2014/main" id="{E0E7E12C-4934-4323-848B-4E778F7B8272}"/>
                </a:ext>
              </a:extLst>
            </p:cNvPr>
            <p:cNvSpPr/>
            <p:nvPr/>
          </p:nvSpPr>
          <p:spPr bwMode="auto">
            <a:xfrm>
              <a:off x="9412350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iśļïḑê">
              <a:extLst>
                <a:ext uri="{FF2B5EF4-FFF2-40B4-BE49-F238E27FC236}">
                  <a16:creationId xmlns:a16="http://schemas.microsoft.com/office/drawing/2014/main" id="{4A5BB8D7-B781-4B8A-9488-66358FE52DB3}"/>
                </a:ext>
              </a:extLst>
            </p:cNvPr>
            <p:cNvSpPr txBox="1"/>
            <p:nvPr/>
          </p:nvSpPr>
          <p:spPr bwMode="auto">
            <a:xfrm>
              <a:off x="9412350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9" name="îṩľiďè">
              <a:extLst>
                <a:ext uri="{FF2B5EF4-FFF2-40B4-BE49-F238E27FC236}">
                  <a16:creationId xmlns:a16="http://schemas.microsoft.com/office/drawing/2014/main" id="{EE4A62DE-332D-4F4E-99F6-4C73BC1D7B19}"/>
                </a:ext>
              </a:extLst>
            </p:cNvPr>
            <p:cNvGrpSpPr/>
            <p:nvPr/>
          </p:nvGrpSpPr>
          <p:grpSpPr>
            <a:xfrm>
              <a:off x="3126000" y="2214000"/>
              <a:ext cx="5940000" cy="2700000"/>
              <a:chOff x="3126000" y="2484000"/>
              <a:chExt cx="5940000" cy="2240148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99A4B22-8045-4CD3-838E-7E6E88FA56ED}"/>
                  </a:ext>
                </a:extLst>
              </p:cNvPr>
              <p:cNvCxnSpPr/>
              <p:nvPr/>
            </p:nvCxnSpPr>
            <p:spPr>
              <a:xfrm>
                <a:off x="312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62EA40-9BBF-424B-BE2E-7ED5AF9F6023}"/>
                  </a:ext>
                </a:extLst>
              </p:cNvPr>
              <p:cNvCxnSpPr/>
              <p:nvPr/>
            </p:nvCxnSpPr>
            <p:spPr>
              <a:xfrm>
                <a:off x="600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F03652E-A9BF-43A5-AC38-AFACB6B70E9F}"/>
                  </a:ext>
                </a:extLst>
              </p:cNvPr>
              <p:cNvCxnSpPr/>
              <p:nvPr/>
            </p:nvCxnSpPr>
            <p:spPr>
              <a:xfrm>
                <a:off x="906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288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6457-5976-41E1-83E1-81F4FEAF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4F6D1-D4BA-4BDF-9A29-C7353E29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A7E4-FA7D-4524-8864-A7834621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fd47db05-77a5-4915-8729-7e3a5a8666f1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8CF95488-7B80-4636-8442-004B2C4370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2009" y="1125539"/>
            <a:ext cx="11377779" cy="5732461"/>
            <a:chOff x="152009" y="1125539"/>
            <a:chExt cx="11377779" cy="5732461"/>
          </a:xfrm>
        </p:grpSpPr>
        <p:sp>
          <p:nvSpPr>
            <p:cNvPr id="6" name="işļíḍe">
              <a:extLst>
                <a:ext uri="{FF2B5EF4-FFF2-40B4-BE49-F238E27FC236}">
                  <a16:creationId xmlns:a16="http://schemas.microsoft.com/office/drawing/2014/main" id="{540EF59B-BC58-40F8-B929-BCD8FF63B7DB}"/>
                </a:ext>
              </a:extLst>
            </p:cNvPr>
            <p:cNvSpPr/>
            <p:nvPr/>
          </p:nvSpPr>
          <p:spPr>
            <a:xfrm flipH="1">
              <a:off x="1127128" y="1130300"/>
              <a:ext cx="4397554" cy="5727700"/>
            </a:xfrm>
            <a:prstGeom prst="parallelogram">
              <a:avLst>
                <a:gd name="adj" fmla="val 631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000" b="1" dirty="0"/>
            </a:p>
          </p:txBody>
        </p:sp>
        <p:grpSp>
          <p:nvGrpSpPr>
            <p:cNvPr id="7" name="ïṩļíḑé">
              <a:extLst>
                <a:ext uri="{FF2B5EF4-FFF2-40B4-BE49-F238E27FC236}">
                  <a16:creationId xmlns:a16="http://schemas.microsoft.com/office/drawing/2014/main" id="{CD21A762-5FE1-4791-8FA8-FDADADFD2753}"/>
                </a:ext>
              </a:extLst>
            </p:cNvPr>
            <p:cNvGrpSpPr/>
            <p:nvPr/>
          </p:nvGrpSpPr>
          <p:grpSpPr>
            <a:xfrm>
              <a:off x="152009" y="2467086"/>
              <a:ext cx="5577385" cy="2889348"/>
              <a:chOff x="2459596" y="1610580"/>
              <a:chExt cx="7272808" cy="3767656"/>
            </a:xfrm>
          </p:grpSpPr>
          <p:sp>
            <p:nvSpPr>
              <p:cNvPr id="28" name="í$ḻíḓè">
                <a:extLst>
                  <a:ext uri="{FF2B5EF4-FFF2-40B4-BE49-F238E27FC236}">
                    <a16:creationId xmlns:a16="http://schemas.microsoft.com/office/drawing/2014/main" id="{175E4C9E-31C7-4AF4-A11E-D4610D313E16}"/>
                  </a:ext>
                </a:extLst>
              </p:cNvPr>
              <p:cNvSpPr/>
              <p:nvPr/>
            </p:nvSpPr>
            <p:spPr>
              <a:xfrm>
                <a:off x="3215253" y="1628800"/>
                <a:ext cx="5761494" cy="3651552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/>
              </a:p>
            </p:txBody>
          </p:sp>
          <p:sp>
            <p:nvSpPr>
              <p:cNvPr id="29" name="íṧlïďé">
                <a:extLst>
                  <a:ext uri="{FF2B5EF4-FFF2-40B4-BE49-F238E27FC236}">
                    <a16:creationId xmlns:a16="http://schemas.microsoft.com/office/drawing/2014/main" id="{2D7C964E-443F-4C78-B4A0-32CB0C37649A}"/>
                  </a:ext>
                </a:extLst>
              </p:cNvPr>
              <p:cNvSpPr/>
              <p:nvPr/>
            </p:nvSpPr>
            <p:spPr>
              <a:xfrm>
                <a:off x="3228835" y="1644767"/>
                <a:ext cx="5734330" cy="3619617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  <p:sp>
            <p:nvSpPr>
              <p:cNvPr id="30" name="ïş1ïdê">
                <a:extLst>
                  <a:ext uri="{FF2B5EF4-FFF2-40B4-BE49-F238E27FC236}">
                    <a16:creationId xmlns:a16="http://schemas.microsoft.com/office/drawing/2014/main" id="{2790177D-FC77-4DDE-8FA6-0103819F2591}"/>
                  </a:ext>
                </a:extLst>
              </p:cNvPr>
              <p:cNvSpPr/>
              <p:nvPr/>
            </p:nvSpPr>
            <p:spPr>
              <a:xfrm>
                <a:off x="6040055" y="1707676"/>
                <a:ext cx="111889" cy="111889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/>
              </a:p>
            </p:txBody>
          </p:sp>
          <p:grpSp>
            <p:nvGrpSpPr>
              <p:cNvPr id="31" name="íṣļïḍé">
                <a:extLst>
                  <a:ext uri="{FF2B5EF4-FFF2-40B4-BE49-F238E27FC236}">
                    <a16:creationId xmlns:a16="http://schemas.microsoft.com/office/drawing/2014/main" id="{BB2935F4-3BE1-4282-807B-9848B73B7AA2}"/>
                  </a:ext>
                </a:extLst>
              </p:cNvPr>
              <p:cNvGrpSpPr/>
              <p:nvPr/>
            </p:nvGrpSpPr>
            <p:grpSpPr>
              <a:xfrm>
                <a:off x="2459596" y="5232543"/>
                <a:ext cx="7272808" cy="145693"/>
                <a:chOff x="-1348120" y="5777968"/>
                <a:chExt cx="9361040" cy="187524"/>
              </a:xfrm>
            </p:grpSpPr>
            <p:sp>
              <p:nvSpPr>
                <p:cNvPr id="34" name="iṣḻiḑê">
                  <a:extLst>
                    <a:ext uri="{FF2B5EF4-FFF2-40B4-BE49-F238E27FC236}">
                      <a16:creationId xmlns:a16="http://schemas.microsoft.com/office/drawing/2014/main" id="{AF50EF36-B3BF-4446-A7F7-588EDD12820E}"/>
                    </a:ext>
                  </a:extLst>
                </p:cNvPr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  <p:sp>
              <p:nvSpPr>
                <p:cNvPr id="35" name="íSḻïḓe">
                  <a:extLst>
                    <a:ext uri="{FF2B5EF4-FFF2-40B4-BE49-F238E27FC236}">
                      <a16:creationId xmlns:a16="http://schemas.microsoft.com/office/drawing/2014/main" id="{6BF15126-3B8A-4452-A894-D3285A59101B}"/>
                    </a:ext>
                  </a:extLst>
                </p:cNvPr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</p:grpSp>
          <p:sp>
            <p:nvSpPr>
              <p:cNvPr id="32" name="íṥḻíḋe">
                <a:extLst>
                  <a:ext uri="{FF2B5EF4-FFF2-40B4-BE49-F238E27FC236}">
                    <a16:creationId xmlns:a16="http://schemas.microsoft.com/office/drawing/2014/main" id="{0C66B513-8417-4F69-BECB-8BB480E1CDE2}"/>
                  </a:ext>
                </a:extLst>
              </p:cNvPr>
              <p:cNvSpPr/>
              <p:nvPr/>
            </p:nvSpPr>
            <p:spPr>
              <a:xfrm>
                <a:off x="3359695" y="1867128"/>
                <a:ext cx="5439351" cy="3186711"/>
              </a:xfrm>
              <a:prstGeom prst="rect">
                <a:avLst/>
              </a:prstGeom>
              <a:blipFill>
                <a:blip r:embed="rId3"/>
                <a:stretch>
                  <a:fillRect t="-6932" b="-6860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ḻîdè">
                <a:extLst>
                  <a:ext uri="{FF2B5EF4-FFF2-40B4-BE49-F238E27FC236}">
                    <a16:creationId xmlns:a16="http://schemas.microsoft.com/office/drawing/2014/main" id="{8F5C2F0E-B421-4B3A-9869-60F4E8DA6B65}"/>
                  </a:ext>
                </a:extLst>
              </p:cNvPr>
              <p:cNvSpPr/>
              <p:nvPr/>
            </p:nvSpPr>
            <p:spPr>
              <a:xfrm>
                <a:off x="7010658" y="1610580"/>
                <a:ext cx="1966089" cy="3651552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D39D16-C4E8-4E88-B06C-6223B40103EF}"/>
                </a:ext>
              </a:extLst>
            </p:cNvPr>
            <p:cNvCxnSpPr>
              <a:cxnSpLocks/>
            </p:cNvCxnSpPr>
            <p:nvPr/>
          </p:nvCxnSpPr>
          <p:spPr>
            <a:xfrm>
              <a:off x="5729395" y="2403000"/>
              <a:ext cx="5800393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îS1ídé">
              <a:extLst>
                <a:ext uri="{FF2B5EF4-FFF2-40B4-BE49-F238E27FC236}">
                  <a16:creationId xmlns:a16="http://schemas.microsoft.com/office/drawing/2014/main" id="{494DD169-25B5-42BF-A9F7-B25DBD524B0C}"/>
                </a:ext>
              </a:extLst>
            </p:cNvPr>
            <p:cNvGrpSpPr/>
            <p:nvPr/>
          </p:nvGrpSpPr>
          <p:grpSpPr>
            <a:xfrm>
              <a:off x="5676808" y="2691384"/>
              <a:ext cx="5852980" cy="1398667"/>
              <a:chOff x="5667508" y="2817384"/>
              <a:chExt cx="5852980" cy="1398667"/>
            </a:xfrm>
          </p:grpSpPr>
          <p:grpSp>
            <p:nvGrpSpPr>
              <p:cNvPr id="22" name="ïšlïḍè">
                <a:extLst>
                  <a:ext uri="{FF2B5EF4-FFF2-40B4-BE49-F238E27FC236}">
                    <a16:creationId xmlns:a16="http://schemas.microsoft.com/office/drawing/2014/main" id="{56F35443-38A4-4089-9A9B-C820A414D98D}"/>
                  </a:ext>
                </a:extLst>
              </p:cNvPr>
              <p:cNvGrpSpPr/>
              <p:nvPr/>
            </p:nvGrpSpPr>
            <p:grpSpPr>
              <a:xfrm>
                <a:off x="5667508" y="2895718"/>
                <a:ext cx="537820" cy="537824"/>
                <a:chOff x="5371847" y="2312243"/>
                <a:chExt cx="656438" cy="656442"/>
              </a:xfrm>
            </p:grpSpPr>
            <p:sp>
              <p:nvSpPr>
                <p:cNvPr id="26" name="iš1ïďé">
                  <a:extLst>
                    <a:ext uri="{FF2B5EF4-FFF2-40B4-BE49-F238E27FC236}">
                      <a16:creationId xmlns:a16="http://schemas.microsoft.com/office/drawing/2014/main" id="{508C0AC4-1080-410F-A67A-E3F1D074B75D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ísḻîḋê">
                  <a:extLst>
                    <a:ext uri="{FF2B5EF4-FFF2-40B4-BE49-F238E27FC236}">
                      <a16:creationId xmlns:a16="http://schemas.microsoft.com/office/drawing/2014/main" id="{510A374D-61B7-4A14-A759-D279D9315C0A}"/>
                    </a:ext>
                  </a:extLst>
                </p:cNvPr>
                <p:cNvSpPr/>
                <p:nvPr/>
              </p:nvSpPr>
              <p:spPr bwMode="auto">
                <a:xfrm>
                  <a:off x="5532705" y="2476366"/>
                  <a:ext cx="334720" cy="328193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23" name="iṧľïḋe">
                <a:extLst>
                  <a:ext uri="{FF2B5EF4-FFF2-40B4-BE49-F238E27FC236}">
                    <a16:creationId xmlns:a16="http://schemas.microsoft.com/office/drawing/2014/main" id="{BD112792-1579-4C4E-9263-F5AD4ECAE2D0}"/>
                  </a:ext>
                </a:extLst>
              </p:cNvPr>
              <p:cNvGrpSpPr/>
              <p:nvPr/>
            </p:nvGrpSpPr>
            <p:grpSpPr>
              <a:xfrm>
                <a:off x="6357453" y="2817384"/>
                <a:ext cx="5163035" cy="1398667"/>
                <a:chOff x="600814" y="3564001"/>
                <a:chExt cx="3096344" cy="1398667"/>
              </a:xfrm>
            </p:grpSpPr>
            <p:sp>
              <p:nvSpPr>
                <p:cNvPr id="24" name="iṩļidé">
                  <a:extLst>
                    <a:ext uri="{FF2B5EF4-FFF2-40B4-BE49-F238E27FC236}">
                      <a16:creationId xmlns:a16="http://schemas.microsoft.com/office/drawing/2014/main" id="{98317945-1B90-4A4A-8639-E08E3C52756B}"/>
                    </a:ext>
                  </a:extLst>
                </p:cNvPr>
                <p:cNvSpPr txBox="1"/>
                <p:nvPr/>
              </p:nvSpPr>
              <p:spPr>
                <a:xfrm>
                  <a:off x="600814" y="4035822"/>
                  <a:ext cx="3096344" cy="92684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Supporting Text here.</a:t>
                  </a:r>
                </a:p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You can use the icon library in </a:t>
                  </a:r>
                  <a:r>
                    <a:rPr lang="en-US" altLang="zh-CN" sz="900" dirty="0" err="1"/>
                    <a:t>iSlide</a:t>
                  </a:r>
                  <a:r>
                    <a:rPr lang="en-US" altLang="zh-CN" sz="900" dirty="0"/>
                    <a:t>  (www.islide.cc) to filter and replace existing icon elements with one click.</a:t>
                  </a:r>
                </a:p>
              </p:txBody>
            </p:sp>
            <p:sp>
              <p:nvSpPr>
                <p:cNvPr id="25" name="íṥ1iḍè">
                  <a:extLst>
                    <a:ext uri="{FF2B5EF4-FFF2-40B4-BE49-F238E27FC236}">
                      <a16:creationId xmlns:a16="http://schemas.microsoft.com/office/drawing/2014/main" id="{C235AED9-027F-421D-889A-9876B163511D}"/>
                    </a:ext>
                  </a:extLst>
                </p:cNvPr>
                <p:cNvSpPr txBox="1"/>
                <p:nvPr/>
              </p:nvSpPr>
              <p:spPr>
                <a:xfrm>
                  <a:off x="600814" y="3564001"/>
                  <a:ext cx="3096344" cy="47182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>
                  <a:normAutofit/>
                </a:bodyPr>
                <a:lstStyle/>
                <a:p>
                  <a:r>
                    <a:rPr lang="en-US" altLang="zh-CN" sz="1600" b="1" dirty="0"/>
                    <a:t>Text here</a:t>
                  </a:r>
                </a:p>
              </p:txBody>
            </p:sp>
          </p:grpSp>
        </p:grpSp>
        <p:grpSp>
          <p:nvGrpSpPr>
            <p:cNvPr id="10" name="íšļîḑê">
              <a:extLst>
                <a:ext uri="{FF2B5EF4-FFF2-40B4-BE49-F238E27FC236}">
                  <a16:creationId xmlns:a16="http://schemas.microsoft.com/office/drawing/2014/main" id="{4AD4B124-DD8A-4019-B3E5-64B5DCBB6DC7}"/>
                </a:ext>
              </a:extLst>
            </p:cNvPr>
            <p:cNvGrpSpPr/>
            <p:nvPr/>
          </p:nvGrpSpPr>
          <p:grpSpPr>
            <a:xfrm>
              <a:off x="5676808" y="4545033"/>
              <a:ext cx="5852980" cy="1413519"/>
              <a:chOff x="5667508" y="4671033"/>
              <a:chExt cx="5852980" cy="1413519"/>
            </a:xfrm>
          </p:grpSpPr>
          <p:grpSp>
            <p:nvGrpSpPr>
              <p:cNvPr id="16" name="iṣlîḑé">
                <a:extLst>
                  <a:ext uri="{FF2B5EF4-FFF2-40B4-BE49-F238E27FC236}">
                    <a16:creationId xmlns:a16="http://schemas.microsoft.com/office/drawing/2014/main" id="{2B30A2E8-8D45-480C-A3BF-2BAF2475AAD2}"/>
                  </a:ext>
                </a:extLst>
              </p:cNvPr>
              <p:cNvGrpSpPr/>
              <p:nvPr/>
            </p:nvGrpSpPr>
            <p:grpSpPr>
              <a:xfrm>
                <a:off x="5667508" y="4749367"/>
                <a:ext cx="537820" cy="537824"/>
                <a:chOff x="5371847" y="2312243"/>
                <a:chExt cx="656438" cy="656442"/>
              </a:xfrm>
            </p:grpSpPr>
            <p:sp>
              <p:nvSpPr>
                <p:cNvPr id="20" name="ïṩḷiḑé">
                  <a:extLst>
                    <a:ext uri="{FF2B5EF4-FFF2-40B4-BE49-F238E27FC236}">
                      <a16:creationId xmlns:a16="http://schemas.microsoft.com/office/drawing/2014/main" id="{9A10988C-C7CC-4B5E-93FF-A16A5A0D9B45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iṥľîďé">
                  <a:extLst>
                    <a:ext uri="{FF2B5EF4-FFF2-40B4-BE49-F238E27FC236}">
                      <a16:creationId xmlns:a16="http://schemas.microsoft.com/office/drawing/2014/main" id="{D066FF0B-7863-47FE-9F8A-5CD44E5719D8}"/>
                    </a:ext>
                  </a:extLst>
                </p:cNvPr>
                <p:cNvSpPr/>
                <p:nvPr/>
              </p:nvSpPr>
              <p:spPr bwMode="auto">
                <a:xfrm>
                  <a:off x="5532705" y="2473322"/>
                  <a:ext cx="334720" cy="334280"/>
                </a:xfrm>
                <a:custGeom>
                  <a:avLst/>
                  <a:gdLst>
                    <a:gd name="connsiteX0" fmla="*/ 86413 w 591547"/>
                    <a:gd name="connsiteY0" fmla="*/ 515758 h 590770"/>
                    <a:gd name="connsiteX1" fmla="*/ 171919 w 591547"/>
                    <a:gd name="connsiteY1" fmla="*/ 515758 h 590770"/>
                    <a:gd name="connsiteX2" fmla="*/ 171919 w 591547"/>
                    <a:gd name="connsiteY2" fmla="*/ 537523 h 590770"/>
                    <a:gd name="connsiteX3" fmla="*/ 86413 w 591547"/>
                    <a:gd name="connsiteY3" fmla="*/ 537523 h 590770"/>
                    <a:gd name="connsiteX4" fmla="*/ 86413 w 591547"/>
                    <a:gd name="connsiteY4" fmla="*/ 461733 h 590770"/>
                    <a:gd name="connsiteX5" fmla="*/ 171919 w 591547"/>
                    <a:gd name="connsiteY5" fmla="*/ 461733 h 590770"/>
                    <a:gd name="connsiteX6" fmla="*/ 171919 w 591547"/>
                    <a:gd name="connsiteY6" fmla="*/ 483498 h 590770"/>
                    <a:gd name="connsiteX7" fmla="*/ 86413 w 591547"/>
                    <a:gd name="connsiteY7" fmla="*/ 483498 h 590770"/>
                    <a:gd name="connsiteX8" fmla="*/ 86413 w 591547"/>
                    <a:gd name="connsiteY8" fmla="*/ 408616 h 590770"/>
                    <a:gd name="connsiteX9" fmla="*/ 171919 w 591547"/>
                    <a:gd name="connsiteY9" fmla="*/ 408616 h 590770"/>
                    <a:gd name="connsiteX10" fmla="*/ 171919 w 591547"/>
                    <a:gd name="connsiteY10" fmla="*/ 429474 h 590770"/>
                    <a:gd name="connsiteX11" fmla="*/ 86413 w 591547"/>
                    <a:gd name="connsiteY11" fmla="*/ 429474 h 590770"/>
                    <a:gd name="connsiteX12" fmla="*/ 204177 w 591547"/>
                    <a:gd name="connsiteY12" fmla="*/ 357041 h 590770"/>
                    <a:gd name="connsiteX13" fmla="*/ 204177 w 591547"/>
                    <a:gd name="connsiteY13" fmla="*/ 569815 h 590770"/>
                    <a:gd name="connsiteX14" fmla="*/ 333300 w 591547"/>
                    <a:gd name="connsiteY14" fmla="*/ 569815 h 590770"/>
                    <a:gd name="connsiteX15" fmla="*/ 333300 w 591547"/>
                    <a:gd name="connsiteY15" fmla="*/ 382026 h 590770"/>
                    <a:gd name="connsiteX16" fmla="*/ 183194 w 591547"/>
                    <a:gd name="connsiteY16" fmla="*/ 357041 h 590770"/>
                    <a:gd name="connsiteX17" fmla="*/ 75053 w 591547"/>
                    <a:gd name="connsiteY17" fmla="*/ 382026 h 590770"/>
                    <a:gd name="connsiteX18" fmla="*/ 75053 w 591547"/>
                    <a:gd name="connsiteY18" fmla="*/ 569815 h 590770"/>
                    <a:gd name="connsiteX19" fmla="*/ 183194 w 591547"/>
                    <a:gd name="connsiteY19" fmla="*/ 569815 h 590770"/>
                    <a:gd name="connsiteX20" fmla="*/ 247709 w 591547"/>
                    <a:gd name="connsiteY20" fmla="*/ 311838 h 590770"/>
                    <a:gd name="connsiteX21" fmla="*/ 322851 w 591547"/>
                    <a:gd name="connsiteY21" fmla="*/ 311838 h 590770"/>
                    <a:gd name="connsiteX22" fmla="*/ 322851 w 591547"/>
                    <a:gd name="connsiteY22" fmla="*/ 332826 h 590770"/>
                    <a:gd name="connsiteX23" fmla="*/ 247709 w 591547"/>
                    <a:gd name="connsiteY23" fmla="*/ 332826 h 590770"/>
                    <a:gd name="connsiteX24" fmla="*/ 247709 w 591547"/>
                    <a:gd name="connsiteY24" fmla="*/ 257944 h 590770"/>
                    <a:gd name="connsiteX25" fmla="*/ 322851 w 591547"/>
                    <a:gd name="connsiteY25" fmla="*/ 257944 h 590770"/>
                    <a:gd name="connsiteX26" fmla="*/ 322851 w 591547"/>
                    <a:gd name="connsiteY26" fmla="*/ 279580 h 590770"/>
                    <a:gd name="connsiteX27" fmla="*/ 247709 w 591547"/>
                    <a:gd name="connsiteY27" fmla="*/ 279580 h 590770"/>
                    <a:gd name="connsiteX28" fmla="*/ 247709 w 591547"/>
                    <a:gd name="connsiteY28" fmla="*/ 203919 h 590770"/>
                    <a:gd name="connsiteX29" fmla="*/ 322851 w 591547"/>
                    <a:gd name="connsiteY29" fmla="*/ 203919 h 590770"/>
                    <a:gd name="connsiteX30" fmla="*/ 322851 w 591547"/>
                    <a:gd name="connsiteY30" fmla="*/ 225684 h 590770"/>
                    <a:gd name="connsiteX31" fmla="*/ 247709 w 591547"/>
                    <a:gd name="connsiteY31" fmla="*/ 225684 h 590770"/>
                    <a:gd name="connsiteX32" fmla="*/ 247709 w 591547"/>
                    <a:gd name="connsiteY32" fmla="*/ 150672 h 590770"/>
                    <a:gd name="connsiteX33" fmla="*/ 322851 w 591547"/>
                    <a:gd name="connsiteY33" fmla="*/ 150672 h 590770"/>
                    <a:gd name="connsiteX34" fmla="*/ 322851 w 591547"/>
                    <a:gd name="connsiteY34" fmla="*/ 171660 h 590770"/>
                    <a:gd name="connsiteX35" fmla="*/ 247709 w 591547"/>
                    <a:gd name="connsiteY35" fmla="*/ 171660 h 590770"/>
                    <a:gd name="connsiteX36" fmla="*/ 355090 w 591547"/>
                    <a:gd name="connsiteY36" fmla="*/ 102357 h 590770"/>
                    <a:gd name="connsiteX37" fmla="*/ 355090 w 591547"/>
                    <a:gd name="connsiteY37" fmla="*/ 373160 h 590770"/>
                    <a:gd name="connsiteX38" fmla="*/ 355090 w 591547"/>
                    <a:gd name="connsiteY38" fmla="*/ 376384 h 590770"/>
                    <a:gd name="connsiteX39" fmla="*/ 355090 w 591547"/>
                    <a:gd name="connsiteY39" fmla="*/ 569815 h 590770"/>
                    <a:gd name="connsiteX40" fmla="*/ 484213 w 591547"/>
                    <a:gd name="connsiteY40" fmla="*/ 569815 h 590770"/>
                    <a:gd name="connsiteX41" fmla="*/ 484213 w 591547"/>
                    <a:gd name="connsiteY41" fmla="*/ 154744 h 590770"/>
                    <a:gd name="connsiteX42" fmla="*/ 333300 w 591547"/>
                    <a:gd name="connsiteY42" fmla="*/ 99939 h 590770"/>
                    <a:gd name="connsiteX43" fmla="*/ 236458 w 591547"/>
                    <a:gd name="connsiteY43" fmla="*/ 125730 h 590770"/>
                    <a:gd name="connsiteX44" fmla="*/ 236458 w 591547"/>
                    <a:gd name="connsiteY44" fmla="*/ 341728 h 590770"/>
                    <a:gd name="connsiteX45" fmla="*/ 333300 w 591547"/>
                    <a:gd name="connsiteY45" fmla="*/ 360265 h 590770"/>
                    <a:gd name="connsiteX46" fmla="*/ 397862 w 591547"/>
                    <a:gd name="connsiteY46" fmla="*/ 21761 h 590770"/>
                    <a:gd name="connsiteX47" fmla="*/ 387371 w 591547"/>
                    <a:gd name="connsiteY47" fmla="*/ 32238 h 590770"/>
                    <a:gd name="connsiteX48" fmla="*/ 397862 w 591547"/>
                    <a:gd name="connsiteY48" fmla="*/ 42716 h 590770"/>
                    <a:gd name="connsiteX49" fmla="*/ 409160 w 591547"/>
                    <a:gd name="connsiteY49" fmla="*/ 32238 h 590770"/>
                    <a:gd name="connsiteX50" fmla="*/ 397862 w 591547"/>
                    <a:gd name="connsiteY50" fmla="*/ 21761 h 590770"/>
                    <a:gd name="connsiteX51" fmla="*/ 397862 w 591547"/>
                    <a:gd name="connsiteY51" fmla="*/ 0 h 590770"/>
                    <a:gd name="connsiteX52" fmla="*/ 430143 w 591547"/>
                    <a:gd name="connsiteY52" fmla="*/ 32238 h 590770"/>
                    <a:gd name="connsiteX53" fmla="*/ 409160 w 591547"/>
                    <a:gd name="connsiteY53" fmla="*/ 62865 h 590770"/>
                    <a:gd name="connsiteX54" fmla="*/ 409160 w 591547"/>
                    <a:gd name="connsiteY54" fmla="*/ 100745 h 590770"/>
                    <a:gd name="connsiteX55" fmla="*/ 498740 w 591547"/>
                    <a:gd name="connsiteY55" fmla="*/ 137819 h 590770"/>
                    <a:gd name="connsiteX56" fmla="*/ 506003 w 591547"/>
                    <a:gd name="connsiteY56" fmla="*/ 147491 h 590770"/>
                    <a:gd name="connsiteX57" fmla="*/ 506003 w 591547"/>
                    <a:gd name="connsiteY57" fmla="*/ 569815 h 590770"/>
                    <a:gd name="connsiteX58" fmla="*/ 591547 w 591547"/>
                    <a:gd name="connsiteY58" fmla="*/ 569815 h 590770"/>
                    <a:gd name="connsiteX59" fmla="*/ 591547 w 591547"/>
                    <a:gd name="connsiteY59" fmla="*/ 590770 h 590770"/>
                    <a:gd name="connsiteX60" fmla="*/ 494705 w 591547"/>
                    <a:gd name="connsiteY60" fmla="*/ 590770 h 590770"/>
                    <a:gd name="connsiteX61" fmla="*/ 344598 w 591547"/>
                    <a:gd name="connsiteY61" fmla="*/ 590770 h 590770"/>
                    <a:gd name="connsiteX62" fmla="*/ 193685 w 591547"/>
                    <a:gd name="connsiteY62" fmla="*/ 590770 h 590770"/>
                    <a:gd name="connsiteX63" fmla="*/ 64562 w 591547"/>
                    <a:gd name="connsiteY63" fmla="*/ 590770 h 590770"/>
                    <a:gd name="connsiteX64" fmla="*/ 0 w 591547"/>
                    <a:gd name="connsiteY64" fmla="*/ 590770 h 590770"/>
                    <a:gd name="connsiteX65" fmla="*/ 0 w 591547"/>
                    <a:gd name="connsiteY65" fmla="*/ 569815 h 590770"/>
                    <a:gd name="connsiteX66" fmla="*/ 54070 w 591547"/>
                    <a:gd name="connsiteY66" fmla="*/ 569815 h 590770"/>
                    <a:gd name="connsiteX67" fmla="*/ 54070 w 591547"/>
                    <a:gd name="connsiteY67" fmla="*/ 373160 h 590770"/>
                    <a:gd name="connsiteX68" fmla="*/ 62141 w 591547"/>
                    <a:gd name="connsiteY68" fmla="*/ 362683 h 590770"/>
                    <a:gd name="connsiteX69" fmla="*/ 191264 w 591547"/>
                    <a:gd name="connsiteY69" fmla="*/ 333668 h 590770"/>
                    <a:gd name="connsiteX70" fmla="*/ 195299 w 591547"/>
                    <a:gd name="connsiteY70" fmla="*/ 333668 h 590770"/>
                    <a:gd name="connsiteX71" fmla="*/ 196106 w 591547"/>
                    <a:gd name="connsiteY71" fmla="*/ 333668 h 590770"/>
                    <a:gd name="connsiteX72" fmla="*/ 215475 w 591547"/>
                    <a:gd name="connsiteY72" fmla="*/ 336892 h 590770"/>
                    <a:gd name="connsiteX73" fmla="*/ 215475 w 591547"/>
                    <a:gd name="connsiteY73" fmla="*/ 116864 h 590770"/>
                    <a:gd name="connsiteX74" fmla="*/ 223545 w 591547"/>
                    <a:gd name="connsiteY74" fmla="*/ 106387 h 590770"/>
                    <a:gd name="connsiteX75" fmla="*/ 341370 w 591547"/>
                    <a:gd name="connsiteY75" fmla="*/ 75760 h 590770"/>
                    <a:gd name="connsiteX76" fmla="*/ 342984 w 591547"/>
                    <a:gd name="connsiteY76" fmla="*/ 75760 h 590770"/>
                    <a:gd name="connsiteX77" fmla="*/ 345405 w 591547"/>
                    <a:gd name="connsiteY77" fmla="*/ 75760 h 590770"/>
                    <a:gd name="connsiteX78" fmla="*/ 347020 w 591547"/>
                    <a:gd name="connsiteY78" fmla="*/ 75760 h 590770"/>
                    <a:gd name="connsiteX79" fmla="*/ 348634 w 591547"/>
                    <a:gd name="connsiteY79" fmla="*/ 75760 h 590770"/>
                    <a:gd name="connsiteX80" fmla="*/ 387371 w 591547"/>
                    <a:gd name="connsiteY80" fmla="*/ 91879 h 590770"/>
                    <a:gd name="connsiteX81" fmla="*/ 387371 w 591547"/>
                    <a:gd name="connsiteY81" fmla="*/ 62865 h 590770"/>
                    <a:gd name="connsiteX82" fmla="*/ 365581 w 591547"/>
                    <a:gd name="connsiteY82" fmla="*/ 32238 h 590770"/>
                    <a:gd name="connsiteX83" fmla="*/ 397862 w 591547"/>
                    <a:gd name="connsiteY83" fmla="*/ 0 h 59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591547" h="590770">
                      <a:moveTo>
                        <a:pt x="86413" y="515758"/>
                      </a:moveTo>
                      <a:lnTo>
                        <a:pt x="171919" y="515758"/>
                      </a:lnTo>
                      <a:lnTo>
                        <a:pt x="171919" y="537523"/>
                      </a:lnTo>
                      <a:lnTo>
                        <a:pt x="86413" y="537523"/>
                      </a:lnTo>
                      <a:close/>
                      <a:moveTo>
                        <a:pt x="86413" y="461733"/>
                      </a:moveTo>
                      <a:lnTo>
                        <a:pt x="171919" y="461733"/>
                      </a:lnTo>
                      <a:lnTo>
                        <a:pt x="171919" y="483498"/>
                      </a:lnTo>
                      <a:lnTo>
                        <a:pt x="86413" y="483498"/>
                      </a:lnTo>
                      <a:close/>
                      <a:moveTo>
                        <a:pt x="86413" y="408616"/>
                      </a:moveTo>
                      <a:lnTo>
                        <a:pt x="171919" y="408616"/>
                      </a:lnTo>
                      <a:lnTo>
                        <a:pt x="171919" y="429474"/>
                      </a:lnTo>
                      <a:lnTo>
                        <a:pt x="86413" y="429474"/>
                      </a:lnTo>
                      <a:close/>
                      <a:moveTo>
                        <a:pt x="204177" y="357041"/>
                      </a:moveTo>
                      <a:lnTo>
                        <a:pt x="204177" y="569815"/>
                      </a:lnTo>
                      <a:lnTo>
                        <a:pt x="333300" y="569815"/>
                      </a:lnTo>
                      <a:lnTo>
                        <a:pt x="333300" y="382026"/>
                      </a:lnTo>
                      <a:close/>
                      <a:moveTo>
                        <a:pt x="183194" y="357041"/>
                      </a:moveTo>
                      <a:lnTo>
                        <a:pt x="75053" y="382026"/>
                      </a:lnTo>
                      <a:lnTo>
                        <a:pt x="75053" y="569815"/>
                      </a:lnTo>
                      <a:lnTo>
                        <a:pt x="183194" y="569815"/>
                      </a:lnTo>
                      <a:close/>
                      <a:moveTo>
                        <a:pt x="247709" y="311838"/>
                      </a:moveTo>
                      <a:lnTo>
                        <a:pt x="322851" y="311838"/>
                      </a:lnTo>
                      <a:lnTo>
                        <a:pt x="322851" y="332826"/>
                      </a:lnTo>
                      <a:lnTo>
                        <a:pt x="247709" y="332826"/>
                      </a:lnTo>
                      <a:close/>
                      <a:moveTo>
                        <a:pt x="247709" y="257944"/>
                      </a:moveTo>
                      <a:lnTo>
                        <a:pt x="322851" y="257944"/>
                      </a:lnTo>
                      <a:lnTo>
                        <a:pt x="322851" y="279580"/>
                      </a:lnTo>
                      <a:lnTo>
                        <a:pt x="247709" y="279580"/>
                      </a:lnTo>
                      <a:close/>
                      <a:moveTo>
                        <a:pt x="247709" y="203919"/>
                      </a:moveTo>
                      <a:lnTo>
                        <a:pt x="322851" y="203919"/>
                      </a:lnTo>
                      <a:lnTo>
                        <a:pt x="322851" y="225684"/>
                      </a:lnTo>
                      <a:lnTo>
                        <a:pt x="247709" y="225684"/>
                      </a:lnTo>
                      <a:close/>
                      <a:moveTo>
                        <a:pt x="247709" y="150672"/>
                      </a:moveTo>
                      <a:lnTo>
                        <a:pt x="322851" y="150672"/>
                      </a:lnTo>
                      <a:lnTo>
                        <a:pt x="322851" y="171660"/>
                      </a:lnTo>
                      <a:lnTo>
                        <a:pt x="247709" y="171660"/>
                      </a:lnTo>
                      <a:close/>
                      <a:moveTo>
                        <a:pt x="355090" y="102357"/>
                      </a:moveTo>
                      <a:lnTo>
                        <a:pt x="355090" y="373160"/>
                      </a:lnTo>
                      <a:lnTo>
                        <a:pt x="355090" y="376384"/>
                      </a:lnTo>
                      <a:lnTo>
                        <a:pt x="355090" y="569815"/>
                      </a:lnTo>
                      <a:lnTo>
                        <a:pt x="484213" y="569815"/>
                      </a:lnTo>
                      <a:lnTo>
                        <a:pt x="484213" y="154744"/>
                      </a:lnTo>
                      <a:close/>
                      <a:moveTo>
                        <a:pt x="333300" y="99939"/>
                      </a:moveTo>
                      <a:lnTo>
                        <a:pt x="236458" y="125730"/>
                      </a:lnTo>
                      <a:lnTo>
                        <a:pt x="236458" y="341728"/>
                      </a:lnTo>
                      <a:lnTo>
                        <a:pt x="333300" y="360265"/>
                      </a:lnTo>
                      <a:close/>
                      <a:moveTo>
                        <a:pt x="397862" y="21761"/>
                      </a:moveTo>
                      <a:cubicBezTo>
                        <a:pt x="392213" y="21761"/>
                        <a:pt x="387371" y="26596"/>
                        <a:pt x="387371" y="32238"/>
                      </a:cubicBezTo>
                      <a:cubicBezTo>
                        <a:pt x="387371" y="37880"/>
                        <a:pt x="392213" y="42716"/>
                        <a:pt x="397862" y="42716"/>
                      </a:cubicBezTo>
                      <a:cubicBezTo>
                        <a:pt x="404318" y="42716"/>
                        <a:pt x="409160" y="37880"/>
                        <a:pt x="409160" y="32238"/>
                      </a:cubicBezTo>
                      <a:cubicBezTo>
                        <a:pt x="409160" y="26596"/>
                        <a:pt x="404318" y="21761"/>
                        <a:pt x="397862" y="21761"/>
                      </a:cubicBezTo>
                      <a:close/>
                      <a:moveTo>
                        <a:pt x="397862" y="0"/>
                      </a:moveTo>
                      <a:cubicBezTo>
                        <a:pt x="415616" y="0"/>
                        <a:pt x="430143" y="14507"/>
                        <a:pt x="430143" y="32238"/>
                      </a:cubicBezTo>
                      <a:cubicBezTo>
                        <a:pt x="430143" y="45940"/>
                        <a:pt x="421266" y="58029"/>
                        <a:pt x="409160" y="62865"/>
                      </a:cubicBezTo>
                      <a:lnTo>
                        <a:pt x="409160" y="100745"/>
                      </a:lnTo>
                      <a:lnTo>
                        <a:pt x="498740" y="137819"/>
                      </a:lnTo>
                      <a:cubicBezTo>
                        <a:pt x="502775" y="139431"/>
                        <a:pt x="506003" y="143461"/>
                        <a:pt x="506003" y="147491"/>
                      </a:cubicBezTo>
                      <a:lnTo>
                        <a:pt x="506003" y="569815"/>
                      </a:lnTo>
                      <a:lnTo>
                        <a:pt x="591547" y="569815"/>
                      </a:lnTo>
                      <a:lnTo>
                        <a:pt x="591547" y="590770"/>
                      </a:lnTo>
                      <a:lnTo>
                        <a:pt x="494705" y="590770"/>
                      </a:lnTo>
                      <a:lnTo>
                        <a:pt x="344598" y="590770"/>
                      </a:lnTo>
                      <a:lnTo>
                        <a:pt x="193685" y="590770"/>
                      </a:lnTo>
                      <a:lnTo>
                        <a:pt x="64562" y="590770"/>
                      </a:lnTo>
                      <a:lnTo>
                        <a:pt x="0" y="590770"/>
                      </a:lnTo>
                      <a:lnTo>
                        <a:pt x="0" y="569815"/>
                      </a:lnTo>
                      <a:lnTo>
                        <a:pt x="54070" y="569815"/>
                      </a:lnTo>
                      <a:lnTo>
                        <a:pt x="54070" y="373160"/>
                      </a:lnTo>
                      <a:cubicBezTo>
                        <a:pt x="54070" y="368324"/>
                        <a:pt x="57298" y="364294"/>
                        <a:pt x="62141" y="362683"/>
                      </a:cubicBezTo>
                      <a:lnTo>
                        <a:pt x="191264" y="333668"/>
                      </a:lnTo>
                      <a:cubicBezTo>
                        <a:pt x="192878" y="332862"/>
                        <a:pt x="194492" y="332862"/>
                        <a:pt x="195299" y="333668"/>
                      </a:cubicBezTo>
                      <a:cubicBezTo>
                        <a:pt x="196106" y="333668"/>
                        <a:pt x="196106" y="333668"/>
                        <a:pt x="196106" y="333668"/>
                      </a:cubicBezTo>
                      <a:lnTo>
                        <a:pt x="215475" y="336892"/>
                      </a:lnTo>
                      <a:lnTo>
                        <a:pt x="215475" y="116864"/>
                      </a:lnTo>
                      <a:cubicBezTo>
                        <a:pt x="215475" y="112028"/>
                        <a:pt x="218703" y="107999"/>
                        <a:pt x="223545" y="106387"/>
                      </a:cubicBezTo>
                      <a:lnTo>
                        <a:pt x="341370" y="75760"/>
                      </a:lnTo>
                      <a:cubicBezTo>
                        <a:pt x="342177" y="75760"/>
                        <a:pt x="342177" y="75760"/>
                        <a:pt x="342984" y="75760"/>
                      </a:cubicBezTo>
                      <a:cubicBezTo>
                        <a:pt x="343791" y="75760"/>
                        <a:pt x="344598" y="74954"/>
                        <a:pt x="345405" y="75760"/>
                      </a:cubicBezTo>
                      <a:cubicBezTo>
                        <a:pt x="346213" y="75760"/>
                        <a:pt x="347020" y="75760"/>
                        <a:pt x="347020" y="75760"/>
                      </a:cubicBezTo>
                      <a:cubicBezTo>
                        <a:pt x="347827" y="75760"/>
                        <a:pt x="347827" y="75760"/>
                        <a:pt x="348634" y="75760"/>
                      </a:cubicBezTo>
                      <a:lnTo>
                        <a:pt x="387371" y="91879"/>
                      </a:lnTo>
                      <a:lnTo>
                        <a:pt x="387371" y="62865"/>
                      </a:lnTo>
                      <a:cubicBezTo>
                        <a:pt x="375265" y="58029"/>
                        <a:pt x="365581" y="45940"/>
                        <a:pt x="365581" y="32238"/>
                      </a:cubicBezTo>
                      <a:cubicBezTo>
                        <a:pt x="365581" y="14507"/>
                        <a:pt x="380107" y="0"/>
                        <a:pt x="3978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17" name="íŝḷïḓe">
                <a:extLst>
                  <a:ext uri="{FF2B5EF4-FFF2-40B4-BE49-F238E27FC236}">
                    <a16:creationId xmlns:a16="http://schemas.microsoft.com/office/drawing/2014/main" id="{0C827ED6-4F2F-4D57-BB50-46D158715DA9}"/>
                  </a:ext>
                </a:extLst>
              </p:cNvPr>
              <p:cNvGrpSpPr/>
              <p:nvPr/>
            </p:nvGrpSpPr>
            <p:grpSpPr>
              <a:xfrm>
                <a:off x="6357453" y="4671033"/>
                <a:ext cx="5163035" cy="1413519"/>
                <a:chOff x="600814" y="3564001"/>
                <a:chExt cx="3096344" cy="1413519"/>
              </a:xfrm>
            </p:grpSpPr>
            <p:sp>
              <p:nvSpPr>
                <p:cNvPr id="18" name="îṩ1íḍé">
                  <a:extLst>
                    <a:ext uri="{FF2B5EF4-FFF2-40B4-BE49-F238E27FC236}">
                      <a16:creationId xmlns:a16="http://schemas.microsoft.com/office/drawing/2014/main" id="{0463B0DC-1B00-4A61-B87E-F9FD82A0050C}"/>
                    </a:ext>
                  </a:extLst>
                </p:cNvPr>
                <p:cNvSpPr txBox="1"/>
                <p:nvPr/>
              </p:nvSpPr>
              <p:spPr>
                <a:xfrm>
                  <a:off x="600814" y="4035821"/>
                  <a:ext cx="3096344" cy="94169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/>
                    <a:t>Supporting Text here.</a:t>
                  </a:r>
                  <a:endParaRPr lang="en-US" altLang="zh-CN" sz="900" dirty="0"/>
                </a:p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You can use the icon library in </a:t>
                  </a:r>
                  <a:r>
                    <a:rPr lang="en-US" altLang="zh-CN" sz="900" dirty="0" err="1"/>
                    <a:t>iSlide</a:t>
                  </a:r>
                  <a:r>
                    <a:rPr lang="en-US" altLang="zh-CN" sz="900" dirty="0"/>
                    <a:t>  (www.islide.cc) to filter and replace existing icon elements with one click.</a:t>
                  </a:r>
                </a:p>
              </p:txBody>
            </p:sp>
            <p:sp>
              <p:nvSpPr>
                <p:cNvPr id="19" name="išliḋê">
                  <a:extLst>
                    <a:ext uri="{FF2B5EF4-FFF2-40B4-BE49-F238E27FC236}">
                      <a16:creationId xmlns:a16="http://schemas.microsoft.com/office/drawing/2014/main" id="{8585B0CF-536E-4876-B08C-6F91BB6C8207}"/>
                    </a:ext>
                  </a:extLst>
                </p:cNvPr>
                <p:cNvSpPr txBox="1"/>
                <p:nvPr/>
              </p:nvSpPr>
              <p:spPr>
                <a:xfrm>
                  <a:off x="600814" y="3564001"/>
                  <a:ext cx="3096344" cy="47182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 dirty="0"/>
                    <a:t>Text here</a:t>
                  </a:r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00EA8C1-7D48-4A8C-978E-20BF9C31145F}"/>
                </a:ext>
              </a:extLst>
            </p:cNvPr>
            <p:cNvCxnSpPr>
              <a:cxnSpLocks/>
            </p:cNvCxnSpPr>
            <p:nvPr/>
          </p:nvCxnSpPr>
          <p:spPr>
            <a:xfrm>
              <a:off x="5676808" y="4160980"/>
              <a:ext cx="585298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îsľidé">
              <a:extLst>
                <a:ext uri="{FF2B5EF4-FFF2-40B4-BE49-F238E27FC236}">
                  <a16:creationId xmlns:a16="http://schemas.microsoft.com/office/drawing/2014/main" id="{F0A49164-1C93-4FE6-A92B-CD6A3F85E58E}"/>
                </a:ext>
              </a:extLst>
            </p:cNvPr>
            <p:cNvSpPr/>
            <p:nvPr/>
          </p:nvSpPr>
          <p:spPr bwMode="auto">
            <a:xfrm>
              <a:off x="4728407" y="3489245"/>
              <a:ext cx="822142" cy="8221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6B9785-15A4-47AD-9251-5EF23B3DA6C8}"/>
                </a:ext>
              </a:extLst>
            </p:cNvPr>
            <p:cNvCxnSpPr>
              <a:stCxn id="12" idx="7"/>
              <a:endCxn id="26" idx="3"/>
            </p:cNvCxnSpPr>
            <p:nvPr/>
          </p:nvCxnSpPr>
          <p:spPr>
            <a:xfrm flipV="1">
              <a:off x="5430149" y="3228779"/>
              <a:ext cx="325421" cy="380866"/>
            </a:xfrm>
            <a:prstGeom prst="straightConnector1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D313D3-E014-4938-89F2-F6FA50ADD267}"/>
                </a:ext>
              </a:extLst>
            </p:cNvPr>
            <p:cNvCxnSpPr>
              <a:stCxn id="12" idx="5"/>
              <a:endCxn id="20" idx="1"/>
            </p:cNvCxnSpPr>
            <p:nvPr/>
          </p:nvCxnSpPr>
          <p:spPr>
            <a:xfrm>
              <a:off x="5430149" y="4190985"/>
              <a:ext cx="325421" cy="511145"/>
            </a:xfrm>
            <a:prstGeom prst="straightConnector1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šľïďè">
              <a:extLst>
                <a:ext uri="{FF2B5EF4-FFF2-40B4-BE49-F238E27FC236}">
                  <a16:creationId xmlns:a16="http://schemas.microsoft.com/office/drawing/2014/main" id="{05BDBEC4-631A-46F4-9448-BF0E495FCB2D}"/>
                </a:ext>
              </a:extLst>
            </p:cNvPr>
            <p:cNvSpPr txBox="1"/>
            <p:nvPr/>
          </p:nvSpPr>
          <p:spPr>
            <a:xfrm>
              <a:off x="5676808" y="1125539"/>
              <a:ext cx="5843680" cy="12774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86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60AF-3B3C-4CE0-AFC3-99BAFE59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3E753F-81FF-4D66-89E0-B44CC14C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EF76C-042C-4E22-9B5E-D0174B3B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997e0b69-8920-4265-9cf1-6dea7c5dd26b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18AF2B4D-AF9C-40A9-B23D-0E9CA9D0B3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ş1íďè">
              <a:extLst>
                <a:ext uri="{FF2B5EF4-FFF2-40B4-BE49-F238E27FC236}">
                  <a16:creationId xmlns:a16="http://schemas.microsoft.com/office/drawing/2014/main" id="{5C2D0397-15A6-4E59-B15F-663DCA263444}"/>
                </a:ext>
              </a:extLst>
            </p:cNvPr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i$ḷîḋè">
                <a:extLst>
                  <a:ext uri="{FF2B5EF4-FFF2-40B4-BE49-F238E27FC236}">
                    <a16:creationId xmlns:a16="http://schemas.microsoft.com/office/drawing/2014/main" id="{756610F0-7024-41C5-9870-53117ED07430}"/>
                  </a:ext>
                </a:extLst>
              </p:cNvPr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íSḷîďè">
                <a:extLst>
                  <a:ext uri="{FF2B5EF4-FFF2-40B4-BE49-F238E27FC236}">
                    <a16:creationId xmlns:a16="http://schemas.microsoft.com/office/drawing/2014/main" id="{4842D138-CD9C-41B9-B697-60DCC99C00A8}"/>
                  </a:ext>
                </a:extLst>
              </p:cNvPr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ï$ľïḍe">
                <a:extLst>
                  <a:ext uri="{FF2B5EF4-FFF2-40B4-BE49-F238E27FC236}">
                    <a16:creationId xmlns:a16="http://schemas.microsoft.com/office/drawing/2014/main" id="{B5E2BFFB-6CCA-44A2-B6D3-C86565C3D23B}"/>
                  </a:ext>
                </a:extLst>
              </p:cNvPr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îṣ1ide">
                <a:extLst>
                  <a:ext uri="{FF2B5EF4-FFF2-40B4-BE49-F238E27FC236}">
                    <a16:creationId xmlns:a16="http://schemas.microsoft.com/office/drawing/2014/main" id="{0E55F8C6-A838-4E52-9969-4A9863E9432A}"/>
                  </a:ext>
                </a:extLst>
              </p:cNvPr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íŝ1íḑè">
                <a:extLst>
                  <a:ext uri="{FF2B5EF4-FFF2-40B4-BE49-F238E27FC236}">
                    <a16:creationId xmlns:a16="http://schemas.microsoft.com/office/drawing/2014/main" id="{88DFE485-06A5-4DFF-9FD8-C423BD384037}"/>
                  </a:ext>
                </a:extLst>
              </p:cNvPr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iṣ1íḍe">
                <a:extLst>
                  <a:ext uri="{FF2B5EF4-FFF2-40B4-BE49-F238E27FC236}">
                    <a16:creationId xmlns:a16="http://schemas.microsoft.com/office/drawing/2014/main" id="{134C5AE9-C6CA-4550-AE9E-EB65D9C2445F}"/>
                  </a:ext>
                </a:extLst>
              </p:cNvPr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îś1ïḍè">
                <a:extLst>
                  <a:ext uri="{FF2B5EF4-FFF2-40B4-BE49-F238E27FC236}">
                    <a16:creationId xmlns:a16="http://schemas.microsoft.com/office/drawing/2014/main" id="{2FA0AF79-FE88-42BB-8CF5-23AEB9A395C3}"/>
                  </a:ext>
                </a:extLst>
              </p:cNvPr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íṧḻidé">
              <a:extLst>
                <a:ext uri="{FF2B5EF4-FFF2-40B4-BE49-F238E27FC236}">
                  <a16:creationId xmlns:a16="http://schemas.microsoft.com/office/drawing/2014/main" id="{480D7552-ACB0-4111-BA1E-F293CCA29DE6}"/>
                </a:ext>
              </a:extLst>
            </p:cNvPr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íṣḷíde">
                <a:extLst>
                  <a:ext uri="{FF2B5EF4-FFF2-40B4-BE49-F238E27FC236}">
                    <a16:creationId xmlns:a16="http://schemas.microsoft.com/office/drawing/2014/main" id="{31C13A0A-D908-467D-9AE8-AAE987E685C2}"/>
                  </a:ext>
                </a:extLst>
              </p:cNvPr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E69907D-D93B-431D-829F-4BB81A17E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$liḍê">
                <a:extLst>
                  <a:ext uri="{FF2B5EF4-FFF2-40B4-BE49-F238E27FC236}">
                    <a16:creationId xmlns:a16="http://schemas.microsoft.com/office/drawing/2014/main" id="{F94BB2F4-9304-49F5-B6F1-3B128264782C}"/>
                  </a:ext>
                </a:extLst>
              </p:cNvPr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îS1ïdé">
                <a:extLst>
                  <a:ext uri="{FF2B5EF4-FFF2-40B4-BE49-F238E27FC236}">
                    <a16:creationId xmlns:a16="http://schemas.microsoft.com/office/drawing/2014/main" id="{116FE0B4-1169-4C42-9111-9CA81BC15FA5}"/>
                  </a:ext>
                </a:extLst>
              </p:cNvPr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îSlîḍê">
              <a:extLst>
                <a:ext uri="{FF2B5EF4-FFF2-40B4-BE49-F238E27FC236}">
                  <a16:creationId xmlns:a16="http://schemas.microsoft.com/office/drawing/2014/main" id="{BEBEB5A6-F822-45E6-B795-B60DF34E48A2}"/>
                </a:ext>
              </a:extLst>
            </p:cNvPr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işľíḑè">
                <a:extLst>
                  <a:ext uri="{FF2B5EF4-FFF2-40B4-BE49-F238E27FC236}">
                    <a16:creationId xmlns:a16="http://schemas.microsoft.com/office/drawing/2014/main" id="{0CC8C771-B68E-4990-9360-B793F7C72A83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íṣḷiḋe">
                <a:extLst>
                  <a:ext uri="{FF2B5EF4-FFF2-40B4-BE49-F238E27FC236}">
                    <a16:creationId xmlns:a16="http://schemas.microsoft.com/office/drawing/2014/main" id="{FBAFE372-282B-4516-B3FC-AC7D223A49AD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ïsľiḋè">
              <a:extLst>
                <a:ext uri="{FF2B5EF4-FFF2-40B4-BE49-F238E27FC236}">
                  <a16:creationId xmlns:a16="http://schemas.microsoft.com/office/drawing/2014/main" id="{FB96152D-A708-45DE-90F0-A37B886A210E}"/>
                </a:ext>
              </a:extLst>
            </p:cNvPr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ïŝlîḓè">
                <a:extLst>
                  <a:ext uri="{FF2B5EF4-FFF2-40B4-BE49-F238E27FC236}">
                    <a16:creationId xmlns:a16="http://schemas.microsoft.com/office/drawing/2014/main" id="{36EE11AD-B35F-48D6-AD25-4629CC87064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í$ḷiḍè">
                <a:extLst>
                  <a:ext uri="{FF2B5EF4-FFF2-40B4-BE49-F238E27FC236}">
                    <a16:creationId xmlns:a16="http://schemas.microsoft.com/office/drawing/2014/main" id="{D6ABC94E-DCF6-44CF-A0C5-8BA6E7454181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iS1ídè">
              <a:extLst>
                <a:ext uri="{FF2B5EF4-FFF2-40B4-BE49-F238E27FC236}">
                  <a16:creationId xmlns:a16="http://schemas.microsoft.com/office/drawing/2014/main" id="{6212C287-6E85-4193-A15C-3FE0EC4B0B6F}"/>
                </a:ext>
              </a:extLst>
            </p:cNvPr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is1íḑè">
                <a:extLst>
                  <a:ext uri="{FF2B5EF4-FFF2-40B4-BE49-F238E27FC236}">
                    <a16:creationId xmlns:a16="http://schemas.microsoft.com/office/drawing/2014/main" id="{71B8431C-27BE-4D3F-9411-AF5B337DD29A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iš1îḑé">
                <a:extLst>
                  <a:ext uri="{FF2B5EF4-FFF2-40B4-BE49-F238E27FC236}">
                    <a16:creationId xmlns:a16="http://schemas.microsoft.com/office/drawing/2014/main" id="{2E49C5C6-7A9B-4B3B-B0F0-DB7024E856B9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609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A943C30-B5DC-4016-9320-7458DD0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Click to edit Master title style</a:t>
            </a:r>
            <a:endParaRPr lang="zh-CN" altLang="en-US" dirty="0"/>
          </a:p>
        </p:txBody>
      </p:sp>
      <p:grpSp>
        <p:nvGrpSpPr>
          <p:cNvPr id="19" name="4ce2bbc8-f473-4d45-83c3-5134e7b75b8b" descr="+gYAAB+LCAAAAAAABAC9VEtvozAQ/i9u90Yrwvaxy412m4pDH1Ki7mGVg4unwRWYyJgqVcR/79gxr0CacFlxgeGbme+b14acqs8VEJ/MUirVH06XkqahgpQ4JGTEF0WSOOSGC8bF8l5mxSon/r9N7db+85er+DZLMvlCkwJ0AMEVp8n20+85dbDPkiODT2Pbh0VYL9bT2xuPYB5DChVmzoUKBJvFlCHCPXdRgOTLWAnIc2t4en2HSLXc/EuNKvIYY55Mpxfe9VUQ6GAmjVuWDplBlAn2v0j+OkzybnIXTH92Se4rdlXnBy54WqQWZvI+0HXLNHG3Rs5YAm1YKBTIj7qdE20z7zMlMcE0kylVmHDjlj+aIlxcnRteoWCwxkgVWdLpviWpB29wvvSPerzMsDVOzxRHFpDbgOq+X4N2SCCWSaWuKmEdFjuzgkfEakJWqDZNyKKroaKDkUGovrrS2UsrYO9FrlJ0Gyen8WvLsSX2dpt89nugzd41Gg+r9VpqO2w7ag8KncN6pETt0RY3NGTf0jcpG/KWwTja1bKOnbQ2cdz9HFQQRZjXbvH2Ahl77zAdPYfe7hwOjiApFwP66nMd4kU7fKgNamiHrfux29uFH1NN7dHgxi2nzdapyVbJAp8vnTy2qvoGAAA=">
            <a:extLst>
              <a:ext uri="{FF2B5EF4-FFF2-40B4-BE49-F238E27FC236}">
                <a16:creationId xmlns:a16="http://schemas.microsoft.com/office/drawing/2014/main" id="{34D83F1C-53C3-4873-A9B5-61685A238317}"/>
              </a:ext>
            </a:extLst>
          </p:cNvPr>
          <p:cNvGrpSpPr>
            <a:grpSpLocks noChangeAspect="1"/>
          </p:cNvGrpSpPr>
          <p:nvPr/>
        </p:nvGrpSpPr>
        <p:grpSpPr>
          <a:xfrm>
            <a:off x="1774487" y="1284513"/>
            <a:ext cx="8643027" cy="4288974"/>
            <a:chOff x="-5339368" y="-309856"/>
            <a:chExt cx="7633777" cy="3788147"/>
          </a:xfrm>
        </p:grpSpPr>
        <p:sp>
          <p:nvSpPr>
            <p:cNvPr id="21" name="CustomText1">
              <a:extLst>
                <a:ext uri="{FF2B5EF4-FFF2-40B4-BE49-F238E27FC236}">
                  <a16:creationId xmlns:a16="http://schemas.microsoft.com/office/drawing/2014/main" id="{67A21F4F-FBB7-49FE-862A-DFF133C16E8A}"/>
                </a:ext>
              </a:extLst>
            </p:cNvPr>
            <p:cNvSpPr/>
            <p:nvPr/>
          </p:nvSpPr>
          <p:spPr>
            <a:xfrm>
              <a:off x="-5339368" y="2461819"/>
              <a:ext cx="40196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rmAutofit/>
            </a:bodyPr>
            <a:lstStyle/>
            <a:p>
              <a:r>
                <a:rPr lang="en-US" altLang="zh-CN"/>
                <a:t>Supporting text here</a:t>
              </a:r>
            </a:p>
          </p:txBody>
        </p:sp>
        <p:sp>
          <p:nvSpPr>
            <p:cNvPr id="22" name="BackShape">
              <a:extLst>
                <a:ext uri="{FF2B5EF4-FFF2-40B4-BE49-F238E27FC236}">
                  <a16:creationId xmlns:a16="http://schemas.microsoft.com/office/drawing/2014/main" id="{F0B5BFE7-A7B5-4742-9A60-F6084058AE1B}"/>
                </a:ext>
              </a:extLst>
            </p:cNvPr>
            <p:cNvSpPr/>
            <p:nvPr/>
          </p:nvSpPr>
          <p:spPr>
            <a:xfrm>
              <a:off x="-430364" y="619557"/>
              <a:ext cx="2214064" cy="2214067"/>
            </a:xfrm>
            <a:prstGeom prst="ellipse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ValueShape2">
              <a:extLst>
                <a:ext uri="{FF2B5EF4-FFF2-40B4-BE49-F238E27FC236}">
                  <a16:creationId xmlns:a16="http://schemas.microsoft.com/office/drawing/2014/main" id="{F1DE6434-9B08-4230-BA55-517E043CE331}"/>
                </a:ext>
              </a:extLst>
            </p:cNvPr>
            <p:cNvSpPr/>
            <p:nvPr/>
          </p:nvSpPr>
          <p:spPr>
            <a:xfrm>
              <a:off x="-657480" y="392440"/>
              <a:ext cx="2668300" cy="2668302"/>
            </a:xfrm>
            <a:prstGeom prst="pie">
              <a:avLst>
                <a:gd name="adj1" fmla="val 16200000"/>
                <a:gd name="adj2" fmla="val 4536000"/>
              </a:avLst>
            </a:prstGeom>
            <a:solidFill>
              <a:schemeClr val="accent1">
                <a:lumMod val="100000"/>
              </a:schemeClr>
            </a:soli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ValueText">
              <a:extLst>
                <a:ext uri="{FF2B5EF4-FFF2-40B4-BE49-F238E27FC236}">
                  <a16:creationId xmlns:a16="http://schemas.microsoft.com/office/drawing/2014/main" id="{B70A21B7-28AD-4997-B81E-E7F6F792FEBD}"/>
                </a:ext>
              </a:extLst>
            </p:cNvPr>
            <p:cNvSpPr txBox="1"/>
            <p:nvPr/>
          </p:nvSpPr>
          <p:spPr>
            <a:xfrm>
              <a:off x="1532559" y="-309856"/>
              <a:ext cx="704951" cy="5287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46%</a:t>
              </a:r>
            </a:p>
          </p:txBody>
        </p:sp>
        <p:sp>
          <p:nvSpPr>
            <p:cNvPr id="25" name="CustomText2">
              <a:extLst>
                <a:ext uri="{FF2B5EF4-FFF2-40B4-BE49-F238E27FC236}">
                  <a16:creationId xmlns:a16="http://schemas.microsoft.com/office/drawing/2014/main" id="{847AA783-D702-4E52-B595-CE4272044A05}"/>
                </a:ext>
              </a:extLst>
            </p:cNvPr>
            <p:cNvSpPr/>
            <p:nvPr/>
          </p:nvSpPr>
          <p:spPr>
            <a:xfrm>
              <a:off x="-549529" y="3136659"/>
              <a:ext cx="2452394" cy="3416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/>
                <a:t>Supporting text here</a:t>
              </a:r>
            </a:p>
          </p:txBody>
        </p:sp>
        <p:cxnSp>
          <p:nvCxnSpPr>
            <p:cNvPr id="26" name="ExtraShape">
              <a:extLst>
                <a:ext uri="{FF2B5EF4-FFF2-40B4-BE49-F238E27FC236}">
                  <a16:creationId xmlns:a16="http://schemas.microsoft.com/office/drawing/2014/main" id="{D93D7A4E-182F-4EA9-A22A-70BE06A65155}"/>
                </a:ext>
              </a:extLst>
            </p:cNvPr>
            <p:cNvCxnSpPr/>
            <p:nvPr/>
          </p:nvCxnSpPr>
          <p:spPr>
            <a:xfrm>
              <a:off x="-5195781" y="2456107"/>
              <a:ext cx="4510046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CustomText3">
              <a:extLst>
                <a:ext uri="{FF2B5EF4-FFF2-40B4-BE49-F238E27FC236}">
                  <a16:creationId xmlns:a16="http://schemas.microsoft.com/office/drawing/2014/main" id="{93B9BC6C-0849-439B-AF8A-D81CBAA8DA47}"/>
                </a:ext>
              </a:extLst>
            </p:cNvPr>
            <p:cNvSpPr txBox="1"/>
            <p:nvPr/>
          </p:nvSpPr>
          <p:spPr>
            <a:xfrm flipH="1">
              <a:off x="1475658" y="241240"/>
              <a:ext cx="818751" cy="3024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</a:rPr>
                <a:t>Text here</a:t>
              </a:r>
            </a:p>
          </p:txBody>
        </p:sp>
        <p:sp>
          <p:nvSpPr>
            <p:cNvPr id="28" name="ValueShape1">
              <a:extLst>
                <a:ext uri="{FF2B5EF4-FFF2-40B4-BE49-F238E27FC236}">
                  <a16:creationId xmlns:a16="http://schemas.microsoft.com/office/drawing/2014/main" id="{A811AE48-D559-4AB7-823B-3C19163C5D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5195781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29" name="ValueShape1">
              <a:extLst>
                <a:ext uri="{FF2B5EF4-FFF2-40B4-BE49-F238E27FC236}">
                  <a16:creationId xmlns:a16="http://schemas.microsoft.com/office/drawing/2014/main" id="{4C05594B-30DB-4DF0-9D92-CAF6F145CF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4433274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30" name="ValueShape1">
              <a:extLst>
                <a:ext uri="{FF2B5EF4-FFF2-40B4-BE49-F238E27FC236}">
                  <a16:creationId xmlns:a16="http://schemas.microsoft.com/office/drawing/2014/main" id="{F32372EF-DC52-48C3-9B74-3A76CA6B25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3670767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76000">
                  <a:schemeClr val="accent1">
                    <a:lumMod val="100000"/>
                  </a:schemeClr>
                </a:gs>
                <a:gs pos="76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</p:sp>
        <p:sp>
          <p:nvSpPr>
            <p:cNvPr id="31" name="ValueShape1">
              <a:extLst>
                <a:ext uri="{FF2B5EF4-FFF2-40B4-BE49-F238E27FC236}">
                  <a16:creationId xmlns:a16="http://schemas.microsoft.com/office/drawing/2014/main" id="{8D036686-29E6-4DC6-80F9-40273A9C88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908260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32" name="ValueShape1">
              <a:extLst>
                <a:ext uri="{FF2B5EF4-FFF2-40B4-BE49-F238E27FC236}">
                  <a16:creationId xmlns:a16="http://schemas.microsoft.com/office/drawing/2014/main" id="{527F6CA2-C51E-4B2B-A471-5E348B3ED2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145752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33" name="ValueShape1">
              <a:extLst>
                <a:ext uri="{FF2B5EF4-FFF2-40B4-BE49-F238E27FC236}">
                  <a16:creationId xmlns:a16="http://schemas.microsoft.com/office/drawing/2014/main" id="{FFB020A7-261C-43FD-9116-4D3AA12307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383245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69872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DA8259-DC54-42DA-BA20-8A30D1A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ïṧļiḍê">
            <a:extLst>
              <a:ext uri="{FF2B5EF4-FFF2-40B4-BE49-F238E27FC236}">
                <a16:creationId xmlns:a16="http://schemas.microsoft.com/office/drawing/2014/main" id="{FBE1879C-A460-4A23-BF5B-25B1E6F8396C}"/>
              </a:ext>
            </a:extLst>
          </p:cNvPr>
          <p:cNvSpPr/>
          <p:nvPr/>
        </p:nvSpPr>
        <p:spPr>
          <a:xfrm>
            <a:off x="673099" y="2456892"/>
            <a:ext cx="10845800" cy="1469915"/>
          </a:xfrm>
          <a:prstGeom prst="rect">
            <a:avLst/>
          </a:prstGeom>
          <a:blipFill>
            <a:blip r:embed="rId2"/>
            <a:stretch>
              <a:fillRect t="-428267" b="-42093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6" name="îsḻiďe">
            <a:extLst>
              <a:ext uri="{FF2B5EF4-FFF2-40B4-BE49-F238E27FC236}">
                <a16:creationId xmlns:a16="http://schemas.microsoft.com/office/drawing/2014/main" id="{DBD73667-D5FD-4914-82F0-EF9B814F8DBD}"/>
              </a:ext>
            </a:extLst>
          </p:cNvPr>
          <p:cNvSpPr/>
          <p:nvPr/>
        </p:nvSpPr>
        <p:spPr>
          <a:xfrm>
            <a:off x="1900209" y="1554301"/>
            <a:ext cx="1231274" cy="1231277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7" name="i$ļîḓé">
            <a:extLst>
              <a:ext uri="{FF2B5EF4-FFF2-40B4-BE49-F238E27FC236}">
                <a16:creationId xmlns:a16="http://schemas.microsoft.com/office/drawing/2014/main" id="{74247E9D-3510-41E1-A0F6-A98FF04D7164}"/>
              </a:ext>
            </a:extLst>
          </p:cNvPr>
          <p:cNvSpPr/>
          <p:nvPr/>
        </p:nvSpPr>
        <p:spPr>
          <a:xfrm>
            <a:off x="4286978" y="1554301"/>
            <a:ext cx="1231274" cy="1231277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 dirty="0"/>
          </a:p>
        </p:txBody>
      </p:sp>
      <p:sp>
        <p:nvSpPr>
          <p:cNvPr id="8" name="i$ḷïḍè">
            <a:extLst>
              <a:ext uri="{FF2B5EF4-FFF2-40B4-BE49-F238E27FC236}">
                <a16:creationId xmlns:a16="http://schemas.microsoft.com/office/drawing/2014/main" id="{A174ABBC-9CB7-4E09-A138-087B16EC41EC}"/>
              </a:ext>
            </a:extLst>
          </p:cNvPr>
          <p:cNvSpPr/>
          <p:nvPr/>
        </p:nvSpPr>
        <p:spPr>
          <a:xfrm>
            <a:off x="6673747" y="1554301"/>
            <a:ext cx="1231274" cy="1231277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9" name="î$1íḓe">
            <a:extLst>
              <a:ext uri="{FF2B5EF4-FFF2-40B4-BE49-F238E27FC236}">
                <a16:creationId xmlns:a16="http://schemas.microsoft.com/office/drawing/2014/main" id="{AF8D763A-CCA8-42E3-ACF1-614F9FB2993E}"/>
              </a:ext>
            </a:extLst>
          </p:cNvPr>
          <p:cNvSpPr/>
          <p:nvPr/>
        </p:nvSpPr>
        <p:spPr>
          <a:xfrm>
            <a:off x="9060518" y="1554301"/>
            <a:ext cx="1231274" cy="1231277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95FA93-6462-4EAC-9F4B-B63B4B8EA9B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3131483" y="2169940"/>
            <a:ext cx="1155495" cy="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783DE5-1875-49D5-9B0B-09346AB521CC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5518252" y="2169940"/>
            <a:ext cx="1155495" cy="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C2653E-41D1-4F41-87D4-2C7E2D29931D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7905021" y="2169940"/>
            <a:ext cx="1155497" cy="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îsḻiďe">
            <a:extLst>
              <a:ext uri="{FF2B5EF4-FFF2-40B4-BE49-F238E27FC236}">
                <a16:creationId xmlns:a16="http://schemas.microsoft.com/office/drawing/2014/main" id="{995695B2-E5AA-4DCA-8CB6-45BFDF11F77F}"/>
              </a:ext>
            </a:extLst>
          </p:cNvPr>
          <p:cNvSpPr/>
          <p:nvPr/>
        </p:nvSpPr>
        <p:spPr>
          <a:xfrm>
            <a:off x="2263868" y="1940241"/>
            <a:ext cx="503956" cy="459398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" name="i$ļîḓé">
            <a:extLst>
              <a:ext uri="{FF2B5EF4-FFF2-40B4-BE49-F238E27FC236}">
                <a16:creationId xmlns:a16="http://schemas.microsoft.com/office/drawing/2014/main" id="{58416D1F-1983-4B38-994A-D52729E7338A}"/>
              </a:ext>
            </a:extLst>
          </p:cNvPr>
          <p:cNvSpPr/>
          <p:nvPr/>
        </p:nvSpPr>
        <p:spPr>
          <a:xfrm>
            <a:off x="4650637" y="1941252"/>
            <a:ext cx="503956" cy="457375"/>
          </a:xfrm>
          <a:custGeom>
            <a:avLst/>
            <a:gdLst>
              <a:gd name="connsiteX0" fmla="*/ 610004 w 610004"/>
              <a:gd name="connsiteY0" fmla="*/ 450415 h 553622"/>
              <a:gd name="connsiteX1" fmla="*/ 610004 w 610004"/>
              <a:gd name="connsiteY1" fmla="*/ 498049 h 553622"/>
              <a:gd name="connsiteX2" fmla="*/ 553375 w 610004"/>
              <a:gd name="connsiteY2" fmla="*/ 553622 h 553622"/>
              <a:gd name="connsiteX3" fmla="*/ 55636 w 610004"/>
              <a:gd name="connsiteY3" fmla="*/ 553622 h 553622"/>
              <a:gd name="connsiteX4" fmla="*/ 19870 w 610004"/>
              <a:gd name="connsiteY4" fmla="*/ 540721 h 553622"/>
              <a:gd name="connsiteX5" fmla="*/ 0 w 610004"/>
              <a:gd name="connsiteY5" fmla="*/ 498049 h 553622"/>
              <a:gd name="connsiteX6" fmla="*/ 0 w 610004"/>
              <a:gd name="connsiteY6" fmla="*/ 459347 h 553622"/>
              <a:gd name="connsiteX7" fmla="*/ 11922 w 610004"/>
              <a:gd name="connsiteY7" fmla="*/ 459347 h 553622"/>
              <a:gd name="connsiteX8" fmla="*/ 55636 w 610004"/>
              <a:gd name="connsiteY8" fmla="*/ 471255 h 553622"/>
              <a:gd name="connsiteX9" fmla="*/ 92395 w 610004"/>
              <a:gd name="connsiteY9" fmla="*/ 471255 h 553622"/>
              <a:gd name="connsiteX10" fmla="*/ 117232 w 610004"/>
              <a:gd name="connsiteY10" fmla="*/ 511942 h 553622"/>
              <a:gd name="connsiteX11" fmla="*/ 491779 w 610004"/>
              <a:gd name="connsiteY11" fmla="*/ 511942 h 553622"/>
              <a:gd name="connsiteX12" fmla="*/ 515623 w 610004"/>
              <a:gd name="connsiteY12" fmla="*/ 471255 h 553622"/>
              <a:gd name="connsiteX13" fmla="*/ 553375 w 610004"/>
              <a:gd name="connsiteY13" fmla="*/ 471255 h 553622"/>
              <a:gd name="connsiteX14" fmla="*/ 610004 w 610004"/>
              <a:gd name="connsiteY14" fmla="*/ 450415 h 553622"/>
              <a:gd name="connsiteX15" fmla="*/ 610004 w 610004"/>
              <a:gd name="connsiteY15" fmla="*/ 340360 h 553622"/>
              <a:gd name="connsiteX16" fmla="*/ 610004 w 610004"/>
              <a:gd name="connsiteY16" fmla="*/ 387920 h 553622"/>
              <a:gd name="connsiteX17" fmla="*/ 553375 w 610004"/>
              <a:gd name="connsiteY17" fmla="*/ 443408 h 553622"/>
              <a:gd name="connsiteX18" fmla="*/ 55636 w 610004"/>
              <a:gd name="connsiteY18" fmla="*/ 443408 h 553622"/>
              <a:gd name="connsiteX19" fmla="*/ 19870 w 610004"/>
              <a:gd name="connsiteY19" fmla="*/ 431518 h 553622"/>
              <a:gd name="connsiteX20" fmla="*/ 0 w 610004"/>
              <a:gd name="connsiteY20" fmla="*/ 387920 h 553622"/>
              <a:gd name="connsiteX21" fmla="*/ 0 w 610004"/>
              <a:gd name="connsiteY21" fmla="*/ 349277 h 553622"/>
              <a:gd name="connsiteX22" fmla="*/ 11922 w 610004"/>
              <a:gd name="connsiteY22" fmla="*/ 349277 h 553622"/>
              <a:gd name="connsiteX23" fmla="*/ 55636 w 610004"/>
              <a:gd name="connsiteY23" fmla="*/ 362158 h 553622"/>
              <a:gd name="connsiteX24" fmla="*/ 92395 w 610004"/>
              <a:gd name="connsiteY24" fmla="*/ 362158 h 553622"/>
              <a:gd name="connsiteX25" fmla="*/ 117232 w 610004"/>
              <a:gd name="connsiteY25" fmla="*/ 401792 h 553622"/>
              <a:gd name="connsiteX26" fmla="*/ 491779 w 610004"/>
              <a:gd name="connsiteY26" fmla="*/ 401792 h 553622"/>
              <a:gd name="connsiteX27" fmla="*/ 515623 w 610004"/>
              <a:gd name="connsiteY27" fmla="*/ 362158 h 553622"/>
              <a:gd name="connsiteX28" fmla="*/ 553375 w 610004"/>
              <a:gd name="connsiteY28" fmla="*/ 362158 h 553622"/>
              <a:gd name="connsiteX29" fmla="*/ 610004 w 610004"/>
              <a:gd name="connsiteY29" fmla="*/ 340360 h 553622"/>
              <a:gd name="connsiteX30" fmla="*/ 296003 w 610004"/>
              <a:gd name="connsiteY30" fmla="*/ 93312 h 553622"/>
              <a:gd name="connsiteX31" fmla="*/ 296003 w 610004"/>
              <a:gd name="connsiteY31" fmla="*/ 110170 h 553622"/>
              <a:gd name="connsiteX32" fmla="*/ 265212 w 610004"/>
              <a:gd name="connsiteY32" fmla="*/ 142894 h 553622"/>
              <a:gd name="connsiteX33" fmla="*/ 297989 w 610004"/>
              <a:gd name="connsiteY33" fmla="*/ 175618 h 553622"/>
              <a:gd name="connsiteX34" fmla="*/ 316861 w 610004"/>
              <a:gd name="connsiteY34" fmla="*/ 191484 h 553622"/>
              <a:gd name="connsiteX35" fmla="*/ 298982 w 610004"/>
              <a:gd name="connsiteY35" fmla="*/ 203384 h 553622"/>
              <a:gd name="connsiteX36" fmla="*/ 269185 w 610004"/>
              <a:gd name="connsiteY36" fmla="*/ 195450 h 553622"/>
              <a:gd name="connsiteX37" fmla="*/ 264219 w 610004"/>
              <a:gd name="connsiteY37" fmla="*/ 216275 h 553622"/>
              <a:gd name="connsiteX38" fmla="*/ 295010 w 610004"/>
              <a:gd name="connsiteY38" fmla="*/ 224208 h 553622"/>
              <a:gd name="connsiteX39" fmla="*/ 295010 w 610004"/>
              <a:gd name="connsiteY39" fmla="*/ 241066 h 553622"/>
              <a:gd name="connsiteX40" fmla="*/ 311895 w 610004"/>
              <a:gd name="connsiteY40" fmla="*/ 241066 h 553622"/>
              <a:gd name="connsiteX41" fmla="*/ 311895 w 610004"/>
              <a:gd name="connsiteY41" fmla="*/ 223216 h 553622"/>
              <a:gd name="connsiteX42" fmla="*/ 344671 w 610004"/>
              <a:gd name="connsiteY42" fmla="*/ 189501 h 553622"/>
              <a:gd name="connsiteX43" fmla="*/ 314874 w 610004"/>
              <a:gd name="connsiteY43" fmla="*/ 154793 h 553622"/>
              <a:gd name="connsiteX44" fmla="*/ 293023 w 610004"/>
              <a:gd name="connsiteY44" fmla="*/ 139919 h 553622"/>
              <a:gd name="connsiteX45" fmla="*/ 307922 w 610004"/>
              <a:gd name="connsiteY45" fmla="*/ 129011 h 553622"/>
              <a:gd name="connsiteX46" fmla="*/ 334739 w 610004"/>
              <a:gd name="connsiteY46" fmla="*/ 135952 h 553622"/>
              <a:gd name="connsiteX47" fmla="*/ 339705 w 610004"/>
              <a:gd name="connsiteY47" fmla="*/ 115128 h 553622"/>
              <a:gd name="connsiteX48" fmla="*/ 313881 w 610004"/>
              <a:gd name="connsiteY48" fmla="*/ 109178 h 553622"/>
              <a:gd name="connsiteX49" fmla="*/ 313881 w 610004"/>
              <a:gd name="connsiteY49" fmla="*/ 93312 h 553622"/>
              <a:gd name="connsiteX50" fmla="*/ 303949 w 610004"/>
              <a:gd name="connsiteY50" fmla="*/ 67530 h 553622"/>
              <a:gd name="connsiteX51" fmla="*/ 403272 w 610004"/>
              <a:gd name="connsiteY51" fmla="*/ 166693 h 553622"/>
              <a:gd name="connsiteX52" fmla="*/ 303949 w 610004"/>
              <a:gd name="connsiteY52" fmla="*/ 264865 h 553622"/>
              <a:gd name="connsiteX53" fmla="*/ 205618 w 610004"/>
              <a:gd name="connsiteY53" fmla="*/ 166693 h 553622"/>
              <a:gd name="connsiteX54" fmla="*/ 303949 w 610004"/>
              <a:gd name="connsiteY54" fmla="*/ 67530 h 553622"/>
              <a:gd name="connsiteX55" fmla="*/ 116239 w 610004"/>
              <a:gd name="connsiteY55" fmla="*/ 40672 h 553622"/>
              <a:gd name="connsiteX56" fmla="*/ 41727 w 610004"/>
              <a:gd name="connsiteY56" fmla="*/ 117057 h 553622"/>
              <a:gd name="connsiteX57" fmla="*/ 41727 w 610004"/>
              <a:gd name="connsiteY57" fmla="*/ 216258 h 553622"/>
              <a:gd name="connsiteX58" fmla="*/ 117232 w 610004"/>
              <a:gd name="connsiteY58" fmla="*/ 292642 h 553622"/>
              <a:gd name="connsiteX59" fmla="*/ 491779 w 610004"/>
              <a:gd name="connsiteY59" fmla="*/ 292642 h 553622"/>
              <a:gd name="connsiteX60" fmla="*/ 568278 w 610004"/>
              <a:gd name="connsiteY60" fmla="*/ 215266 h 553622"/>
              <a:gd name="connsiteX61" fmla="*/ 568278 w 610004"/>
              <a:gd name="connsiteY61" fmla="*/ 118049 h 553622"/>
              <a:gd name="connsiteX62" fmla="*/ 492772 w 610004"/>
              <a:gd name="connsiteY62" fmla="*/ 40672 h 553622"/>
              <a:gd name="connsiteX63" fmla="*/ 55636 w 610004"/>
              <a:gd name="connsiteY63" fmla="*/ 0 h 553622"/>
              <a:gd name="connsiteX64" fmla="*/ 553375 w 610004"/>
              <a:gd name="connsiteY64" fmla="*/ 0 h 553622"/>
              <a:gd name="connsiteX65" fmla="*/ 610004 w 610004"/>
              <a:gd name="connsiteY65" fmla="*/ 54560 h 553622"/>
              <a:gd name="connsiteX66" fmla="*/ 610004 w 610004"/>
              <a:gd name="connsiteY66" fmla="*/ 277762 h 553622"/>
              <a:gd name="connsiteX67" fmla="*/ 553375 w 610004"/>
              <a:gd name="connsiteY67" fmla="*/ 334307 h 553622"/>
              <a:gd name="connsiteX68" fmla="*/ 55636 w 610004"/>
              <a:gd name="connsiteY68" fmla="*/ 334307 h 553622"/>
              <a:gd name="connsiteX69" fmla="*/ 19870 w 610004"/>
              <a:gd name="connsiteY69" fmla="*/ 321411 h 553622"/>
              <a:gd name="connsiteX70" fmla="*/ 0 w 610004"/>
              <a:gd name="connsiteY70" fmla="*/ 277762 h 553622"/>
              <a:gd name="connsiteX71" fmla="*/ 0 w 610004"/>
              <a:gd name="connsiteY71" fmla="*/ 54560 h 553622"/>
              <a:gd name="connsiteX72" fmla="*/ 55636 w 610004"/>
              <a:gd name="connsiteY72" fmla="*/ 0 h 55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004" h="553622">
                <a:moveTo>
                  <a:pt x="610004" y="450415"/>
                </a:moveTo>
                <a:lnTo>
                  <a:pt x="610004" y="498049"/>
                </a:lnTo>
                <a:cubicBezTo>
                  <a:pt x="610004" y="528813"/>
                  <a:pt x="584173" y="553622"/>
                  <a:pt x="553375" y="553622"/>
                </a:cubicBezTo>
                <a:lnTo>
                  <a:pt x="55636" y="553622"/>
                </a:lnTo>
                <a:cubicBezTo>
                  <a:pt x="42720" y="553622"/>
                  <a:pt x="27818" y="547668"/>
                  <a:pt x="19870" y="540721"/>
                </a:cubicBezTo>
                <a:cubicBezTo>
                  <a:pt x="10929" y="532782"/>
                  <a:pt x="0" y="514920"/>
                  <a:pt x="0" y="498049"/>
                </a:cubicBezTo>
                <a:lnTo>
                  <a:pt x="0" y="459347"/>
                </a:lnTo>
                <a:lnTo>
                  <a:pt x="11922" y="459347"/>
                </a:lnTo>
                <a:cubicBezTo>
                  <a:pt x="24838" y="467286"/>
                  <a:pt x="40733" y="471255"/>
                  <a:pt x="55636" y="471255"/>
                </a:cubicBezTo>
                <a:lnTo>
                  <a:pt x="92395" y="471255"/>
                </a:lnTo>
                <a:cubicBezTo>
                  <a:pt x="102330" y="483164"/>
                  <a:pt x="111271" y="496064"/>
                  <a:pt x="117232" y="511942"/>
                </a:cubicBezTo>
                <a:lnTo>
                  <a:pt x="491779" y="511942"/>
                </a:lnTo>
                <a:cubicBezTo>
                  <a:pt x="497740" y="496064"/>
                  <a:pt x="505688" y="483164"/>
                  <a:pt x="515623" y="471255"/>
                </a:cubicBezTo>
                <a:lnTo>
                  <a:pt x="553375" y="471255"/>
                </a:lnTo>
                <a:cubicBezTo>
                  <a:pt x="575232" y="471255"/>
                  <a:pt x="595102" y="463316"/>
                  <a:pt x="610004" y="450415"/>
                </a:cubicBezTo>
                <a:close/>
                <a:moveTo>
                  <a:pt x="610004" y="340360"/>
                </a:moveTo>
                <a:lnTo>
                  <a:pt x="610004" y="387920"/>
                </a:lnTo>
                <a:cubicBezTo>
                  <a:pt x="610004" y="418637"/>
                  <a:pt x="584173" y="443408"/>
                  <a:pt x="553375" y="443408"/>
                </a:cubicBezTo>
                <a:lnTo>
                  <a:pt x="55636" y="443408"/>
                </a:lnTo>
                <a:cubicBezTo>
                  <a:pt x="42720" y="443408"/>
                  <a:pt x="27818" y="437463"/>
                  <a:pt x="19870" y="431518"/>
                </a:cubicBezTo>
                <a:cubicBezTo>
                  <a:pt x="10929" y="423591"/>
                  <a:pt x="0" y="404765"/>
                  <a:pt x="0" y="387920"/>
                </a:cubicBezTo>
                <a:lnTo>
                  <a:pt x="0" y="349277"/>
                </a:lnTo>
                <a:lnTo>
                  <a:pt x="11922" y="349277"/>
                </a:lnTo>
                <a:cubicBezTo>
                  <a:pt x="24838" y="357204"/>
                  <a:pt x="40733" y="362158"/>
                  <a:pt x="55636" y="362158"/>
                </a:cubicBezTo>
                <a:lnTo>
                  <a:pt x="92395" y="362158"/>
                </a:lnTo>
                <a:cubicBezTo>
                  <a:pt x="102330" y="373058"/>
                  <a:pt x="111271" y="386930"/>
                  <a:pt x="117232" y="401792"/>
                </a:cubicBezTo>
                <a:lnTo>
                  <a:pt x="491779" y="401792"/>
                </a:lnTo>
                <a:cubicBezTo>
                  <a:pt x="497740" y="386930"/>
                  <a:pt x="505688" y="373058"/>
                  <a:pt x="515623" y="362158"/>
                </a:cubicBezTo>
                <a:lnTo>
                  <a:pt x="553375" y="362158"/>
                </a:lnTo>
                <a:cubicBezTo>
                  <a:pt x="575232" y="362158"/>
                  <a:pt x="595102" y="353241"/>
                  <a:pt x="610004" y="340360"/>
                </a:cubicBezTo>
                <a:close/>
                <a:moveTo>
                  <a:pt x="296003" y="93312"/>
                </a:moveTo>
                <a:lnTo>
                  <a:pt x="296003" y="110170"/>
                </a:lnTo>
                <a:cubicBezTo>
                  <a:pt x="276138" y="114137"/>
                  <a:pt x="265212" y="127028"/>
                  <a:pt x="265212" y="142894"/>
                </a:cubicBezTo>
                <a:cubicBezTo>
                  <a:pt x="265212" y="160743"/>
                  <a:pt x="278124" y="169668"/>
                  <a:pt x="297989" y="175618"/>
                </a:cubicBezTo>
                <a:cubicBezTo>
                  <a:pt x="310901" y="180576"/>
                  <a:pt x="316861" y="184542"/>
                  <a:pt x="316861" y="191484"/>
                </a:cubicBezTo>
                <a:cubicBezTo>
                  <a:pt x="316861" y="199417"/>
                  <a:pt x="309908" y="203384"/>
                  <a:pt x="298982" y="203384"/>
                </a:cubicBezTo>
                <a:cubicBezTo>
                  <a:pt x="288057" y="203384"/>
                  <a:pt x="277131" y="199417"/>
                  <a:pt x="269185" y="195450"/>
                </a:cubicBezTo>
                <a:lnTo>
                  <a:pt x="264219" y="216275"/>
                </a:lnTo>
                <a:cubicBezTo>
                  <a:pt x="271172" y="220241"/>
                  <a:pt x="282097" y="224208"/>
                  <a:pt x="295010" y="224208"/>
                </a:cubicBezTo>
                <a:lnTo>
                  <a:pt x="295010" y="241066"/>
                </a:lnTo>
                <a:lnTo>
                  <a:pt x="311895" y="241066"/>
                </a:lnTo>
                <a:lnTo>
                  <a:pt x="311895" y="223216"/>
                </a:lnTo>
                <a:cubicBezTo>
                  <a:pt x="332752" y="219250"/>
                  <a:pt x="344671" y="205367"/>
                  <a:pt x="344671" y="189501"/>
                </a:cubicBezTo>
                <a:cubicBezTo>
                  <a:pt x="344671" y="172643"/>
                  <a:pt x="336725" y="162727"/>
                  <a:pt x="314874" y="154793"/>
                </a:cubicBezTo>
                <a:cubicBezTo>
                  <a:pt x="298982" y="149835"/>
                  <a:pt x="293023" y="145869"/>
                  <a:pt x="293023" y="139919"/>
                </a:cubicBezTo>
                <a:cubicBezTo>
                  <a:pt x="293023" y="133969"/>
                  <a:pt x="296996" y="129011"/>
                  <a:pt x="307922" y="129011"/>
                </a:cubicBezTo>
                <a:cubicBezTo>
                  <a:pt x="321827" y="129011"/>
                  <a:pt x="329773" y="133969"/>
                  <a:pt x="334739" y="135952"/>
                </a:cubicBezTo>
                <a:lnTo>
                  <a:pt x="339705" y="115128"/>
                </a:lnTo>
                <a:cubicBezTo>
                  <a:pt x="333746" y="112153"/>
                  <a:pt x="325800" y="109178"/>
                  <a:pt x="313881" y="109178"/>
                </a:cubicBezTo>
                <a:lnTo>
                  <a:pt x="313881" y="93312"/>
                </a:lnTo>
                <a:close/>
                <a:moveTo>
                  <a:pt x="303949" y="67530"/>
                </a:moveTo>
                <a:cubicBezTo>
                  <a:pt x="358577" y="67530"/>
                  <a:pt x="403272" y="112153"/>
                  <a:pt x="403272" y="166693"/>
                </a:cubicBezTo>
                <a:cubicBezTo>
                  <a:pt x="403272" y="221233"/>
                  <a:pt x="358577" y="264865"/>
                  <a:pt x="303949" y="264865"/>
                </a:cubicBezTo>
                <a:cubicBezTo>
                  <a:pt x="249321" y="264865"/>
                  <a:pt x="205618" y="221233"/>
                  <a:pt x="205618" y="166693"/>
                </a:cubicBezTo>
                <a:cubicBezTo>
                  <a:pt x="205618" y="112153"/>
                  <a:pt x="249321" y="67530"/>
                  <a:pt x="303949" y="67530"/>
                </a:cubicBezTo>
                <a:close/>
                <a:moveTo>
                  <a:pt x="116239" y="40672"/>
                </a:moveTo>
                <a:cubicBezTo>
                  <a:pt x="103323" y="79360"/>
                  <a:pt x="73519" y="105153"/>
                  <a:pt x="41727" y="117057"/>
                </a:cubicBezTo>
                <a:lnTo>
                  <a:pt x="41727" y="216258"/>
                </a:lnTo>
                <a:cubicBezTo>
                  <a:pt x="73519" y="228162"/>
                  <a:pt x="103323" y="254946"/>
                  <a:pt x="117232" y="292642"/>
                </a:cubicBezTo>
                <a:lnTo>
                  <a:pt x="491779" y="292642"/>
                </a:lnTo>
                <a:cubicBezTo>
                  <a:pt x="505688" y="253954"/>
                  <a:pt x="535492" y="227170"/>
                  <a:pt x="568278" y="215266"/>
                </a:cubicBezTo>
                <a:lnTo>
                  <a:pt x="568278" y="118049"/>
                </a:lnTo>
                <a:cubicBezTo>
                  <a:pt x="534499" y="106145"/>
                  <a:pt x="505688" y="81344"/>
                  <a:pt x="492772" y="40672"/>
                </a:cubicBezTo>
                <a:close/>
                <a:moveTo>
                  <a:pt x="55636" y="0"/>
                </a:moveTo>
                <a:lnTo>
                  <a:pt x="553375" y="0"/>
                </a:lnTo>
                <a:cubicBezTo>
                  <a:pt x="584173" y="0"/>
                  <a:pt x="610004" y="23808"/>
                  <a:pt x="610004" y="54560"/>
                </a:cubicBezTo>
                <a:lnTo>
                  <a:pt x="610004" y="277762"/>
                </a:lnTo>
                <a:cubicBezTo>
                  <a:pt x="610004" y="308515"/>
                  <a:pt x="584173" y="334307"/>
                  <a:pt x="553375" y="334307"/>
                </a:cubicBezTo>
                <a:lnTo>
                  <a:pt x="55636" y="334307"/>
                </a:lnTo>
                <a:cubicBezTo>
                  <a:pt x="42720" y="334307"/>
                  <a:pt x="27818" y="327363"/>
                  <a:pt x="19870" y="321411"/>
                </a:cubicBezTo>
                <a:cubicBezTo>
                  <a:pt x="10929" y="313475"/>
                  <a:pt x="0" y="294626"/>
                  <a:pt x="0" y="277762"/>
                </a:cubicBezTo>
                <a:lnTo>
                  <a:pt x="0" y="54560"/>
                </a:lnTo>
                <a:cubicBezTo>
                  <a:pt x="0" y="23808"/>
                  <a:pt x="24838" y="0"/>
                  <a:pt x="5563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" name="i$ḷïḍè">
            <a:extLst>
              <a:ext uri="{FF2B5EF4-FFF2-40B4-BE49-F238E27FC236}">
                <a16:creationId xmlns:a16="http://schemas.microsoft.com/office/drawing/2014/main" id="{7EAE2E0C-B767-4151-B451-F3C0881CFC82}"/>
              </a:ext>
            </a:extLst>
          </p:cNvPr>
          <p:cNvSpPr/>
          <p:nvPr/>
        </p:nvSpPr>
        <p:spPr>
          <a:xfrm>
            <a:off x="7037406" y="1940241"/>
            <a:ext cx="503956" cy="459398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6" name="î$1íḓe">
            <a:extLst>
              <a:ext uri="{FF2B5EF4-FFF2-40B4-BE49-F238E27FC236}">
                <a16:creationId xmlns:a16="http://schemas.microsoft.com/office/drawing/2014/main" id="{F673CEE3-338A-407C-B8C2-EE93C4B8A18F}"/>
              </a:ext>
            </a:extLst>
          </p:cNvPr>
          <p:cNvSpPr/>
          <p:nvPr/>
        </p:nvSpPr>
        <p:spPr>
          <a:xfrm>
            <a:off x="9424177" y="1940241"/>
            <a:ext cx="503956" cy="459398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60BCC5-E3A8-42A5-988E-B80503451994}"/>
              </a:ext>
            </a:extLst>
          </p:cNvPr>
          <p:cNvGrpSpPr/>
          <p:nvPr/>
        </p:nvGrpSpPr>
        <p:grpSpPr>
          <a:xfrm>
            <a:off x="1539260" y="4304553"/>
            <a:ext cx="1953171" cy="854177"/>
            <a:chOff x="1849034" y="4304553"/>
            <a:chExt cx="1953171" cy="854177"/>
          </a:xfrm>
        </p:grpSpPr>
        <p:sp>
          <p:nvSpPr>
            <p:cNvPr id="18" name="Shape 1448">
              <a:extLst>
                <a:ext uri="{FF2B5EF4-FFF2-40B4-BE49-F238E27FC236}">
                  <a16:creationId xmlns:a16="http://schemas.microsoft.com/office/drawing/2014/main" id="{101CBC74-ED02-48FE-A12F-C0E8BC2DF76C}"/>
                </a:ext>
              </a:extLst>
            </p:cNvPr>
            <p:cNvSpPr txBox="1"/>
            <p:nvPr/>
          </p:nvSpPr>
          <p:spPr>
            <a:xfrm>
              <a:off x="1849034" y="430455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13" tIns="22850" rIns="45713" bIns="2285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2000" b="1" dirty="0">
                  <a:sym typeface="Calibri"/>
                </a:rPr>
                <a:t>Text here</a:t>
              </a:r>
            </a:p>
          </p:txBody>
        </p:sp>
        <p:sp>
          <p:nvSpPr>
            <p:cNvPr id="19" name="Shape 1450">
              <a:extLst>
                <a:ext uri="{FF2B5EF4-FFF2-40B4-BE49-F238E27FC236}">
                  <a16:creationId xmlns:a16="http://schemas.microsoft.com/office/drawing/2014/main" id="{DB58F33D-9D4B-45A6-8393-4824093732E9}"/>
                </a:ext>
              </a:extLst>
            </p:cNvPr>
            <p:cNvSpPr txBox="1"/>
            <p:nvPr/>
          </p:nvSpPr>
          <p:spPr>
            <a:xfrm>
              <a:off x="1937712" y="4697065"/>
              <a:ext cx="1775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000" dirty="0">
                  <a:ea typeface="Calibri"/>
                  <a:cs typeface="Calibri"/>
                  <a:sym typeface="Calibri"/>
                </a:rPr>
                <a:t>Copy paste fonts. Choose the only option to retain text.…</a:t>
              </a:r>
              <a:r>
                <a:rPr lang="de-DE" sz="1000" dirty="0"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9AA3B0-F22C-4EEF-8CB4-52E6D8DA1C62}"/>
              </a:ext>
            </a:extLst>
          </p:cNvPr>
          <p:cNvGrpSpPr/>
          <p:nvPr/>
        </p:nvGrpSpPr>
        <p:grpSpPr>
          <a:xfrm>
            <a:off x="3926029" y="4304553"/>
            <a:ext cx="1953171" cy="854177"/>
            <a:chOff x="3959623" y="4304553"/>
            <a:chExt cx="1953171" cy="854177"/>
          </a:xfrm>
        </p:grpSpPr>
        <p:sp>
          <p:nvSpPr>
            <p:cNvPr id="21" name="Shape 1448">
              <a:extLst>
                <a:ext uri="{FF2B5EF4-FFF2-40B4-BE49-F238E27FC236}">
                  <a16:creationId xmlns:a16="http://schemas.microsoft.com/office/drawing/2014/main" id="{2CAFF3AC-4EEB-4774-828B-2FE672B10CEE}"/>
                </a:ext>
              </a:extLst>
            </p:cNvPr>
            <p:cNvSpPr txBox="1"/>
            <p:nvPr/>
          </p:nvSpPr>
          <p:spPr>
            <a:xfrm>
              <a:off x="3959623" y="430455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de-DE" sz="2000" b="1" dirty="0">
                  <a:sym typeface="Calibri"/>
                </a:rPr>
                <a:t>Text here</a:t>
              </a:r>
            </a:p>
          </p:txBody>
        </p:sp>
        <p:sp>
          <p:nvSpPr>
            <p:cNvPr id="22" name="Shape 1450">
              <a:extLst>
                <a:ext uri="{FF2B5EF4-FFF2-40B4-BE49-F238E27FC236}">
                  <a16:creationId xmlns:a16="http://schemas.microsoft.com/office/drawing/2014/main" id="{1454463B-E13E-43BC-A944-2CC56A2D232A}"/>
                </a:ext>
              </a:extLst>
            </p:cNvPr>
            <p:cNvSpPr txBox="1"/>
            <p:nvPr/>
          </p:nvSpPr>
          <p:spPr>
            <a:xfrm>
              <a:off x="4048301" y="4697065"/>
              <a:ext cx="1775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000" dirty="0">
                  <a:ea typeface="Calibri"/>
                  <a:cs typeface="Calibri"/>
                  <a:sym typeface="Calibri"/>
                </a:rPr>
                <a:t>Copy paste fonts. Choose the only option to retain text.…</a:t>
              </a:r>
              <a:r>
                <a:rPr lang="de-DE" sz="1000" dirty="0"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849CFC3-D78D-42A1-990F-5CF1A1B3E956}"/>
              </a:ext>
            </a:extLst>
          </p:cNvPr>
          <p:cNvGrpSpPr/>
          <p:nvPr/>
        </p:nvGrpSpPr>
        <p:grpSpPr>
          <a:xfrm>
            <a:off x="6312798" y="4304553"/>
            <a:ext cx="1953171" cy="854177"/>
            <a:chOff x="6070212" y="4304553"/>
            <a:chExt cx="1953171" cy="854177"/>
          </a:xfrm>
        </p:grpSpPr>
        <p:sp>
          <p:nvSpPr>
            <p:cNvPr id="24" name="Shape 1448">
              <a:extLst>
                <a:ext uri="{FF2B5EF4-FFF2-40B4-BE49-F238E27FC236}">
                  <a16:creationId xmlns:a16="http://schemas.microsoft.com/office/drawing/2014/main" id="{BE70E87E-6D68-4408-BD55-1DEE332A8293}"/>
                </a:ext>
              </a:extLst>
            </p:cNvPr>
            <p:cNvSpPr txBox="1"/>
            <p:nvPr/>
          </p:nvSpPr>
          <p:spPr>
            <a:xfrm>
              <a:off x="6070212" y="430455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de-DE" sz="2000" b="1" dirty="0">
                  <a:sym typeface="Calibri"/>
                </a:rPr>
                <a:t>Text here</a:t>
              </a:r>
            </a:p>
          </p:txBody>
        </p:sp>
        <p:sp>
          <p:nvSpPr>
            <p:cNvPr id="25" name="Shape 1450">
              <a:extLst>
                <a:ext uri="{FF2B5EF4-FFF2-40B4-BE49-F238E27FC236}">
                  <a16:creationId xmlns:a16="http://schemas.microsoft.com/office/drawing/2014/main" id="{A3D776E1-4BC9-4E4F-A8C8-2FC71607BAB9}"/>
                </a:ext>
              </a:extLst>
            </p:cNvPr>
            <p:cNvSpPr txBox="1"/>
            <p:nvPr/>
          </p:nvSpPr>
          <p:spPr>
            <a:xfrm>
              <a:off x="6158890" y="4697065"/>
              <a:ext cx="1775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000" dirty="0">
                  <a:ea typeface="Calibri"/>
                  <a:cs typeface="Calibri"/>
                  <a:sym typeface="Calibri"/>
                </a:rPr>
                <a:t>Copy paste fonts. Choose the only option to retain text.…</a:t>
              </a:r>
              <a:r>
                <a:rPr lang="de-DE" sz="1000" dirty="0"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DC024B-5BE7-4B97-9A87-25B9B20A37E4}"/>
              </a:ext>
            </a:extLst>
          </p:cNvPr>
          <p:cNvGrpSpPr/>
          <p:nvPr/>
        </p:nvGrpSpPr>
        <p:grpSpPr>
          <a:xfrm>
            <a:off x="8699569" y="4304553"/>
            <a:ext cx="1953171" cy="854177"/>
            <a:chOff x="8275748" y="4304553"/>
            <a:chExt cx="1953171" cy="854177"/>
          </a:xfrm>
        </p:grpSpPr>
        <p:sp>
          <p:nvSpPr>
            <p:cNvPr id="27" name="Shape 1448">
              <a:extLst>
                <a:ext uri="{FF2B5EF4-FFF2-40B4-BE49-F238E27FC236}">
                  <a16:creationId xmlns:a16="http://schemas.microsoft.com/office/drawing/2014/main" id="{9873FB4D-3C26-4657-9A91-F939875A2B29}"/>
                </a:ext>
              </a:extLst>
            </p:cNvPr>
            <p:cNvSpPr txBox="1"/>
            <p:nvPr/>
          </p:nvSpPr>
          <p:spPr>
            <a:xfrm>
              <a:off x="8275748" y="430455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de-DE" sz="2000" b="1" dirty="0">
                  <a:sym typeface="Calibri"/>
                </a:rPr>
                <a:t>Text here</a:t>
              </a:r>
            </a:p>
          </p:txBody>
        </p:sp>
        <p:sp>
          <p:nvSpPr>
            <p:cNvPr id="28" name="Shape 1450">
              <a:extLst>
                <a:ext uri="{FF2B5EF4-FFF2-40B4-BE49-F238E27FC236}">
                  <a16:creationId xmlns:a16="http://schemas.microsoft.com/office/drawing/2014/main" id="{2BC10598-C14A-4C3E-B544-41925026500E}"/>
                </a:ext>
              </a:extLst>
            </p:cNvPr>
            <p:cNvSpPr txBox="1"/>
            <p:nvPr/>
          </p:nvSpPr>
          <p:spPr>
            <a:xfrm>
              <a:off x="8364426" y="4697065"/>
              <a:ext cx="1775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000" dirty="0">
                  <a:ea typeface="Calibri"/>
                  <a:cs typeface="Calibri"/>
                  <a:sym typeface="Calibri"/>
                </a:rPr>
                <a:t>Copy paste fonts. Choose the only option to retain text.…</a:t>
              </a:r>
              <a:r>
                <a:rPr lang="de-DE" sz="1000" dirty="0"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cxnSp>
        <p:nvCxnSpPr>
          <p:cNvPr id="29" name="Shape 1464">
            <a:extLst>
              <a:ext uri="{FF2B5EF4-FFF2-40B4-BE49-F238E27FC236}">
                <a16:creationId xmlns:a16="http://schemas.microsoft.com/office/drawing/2014/main" id="{8AFADAC9-9ABA-4D8E-93B0-FC6F89D17B3C}"/>
              </a:ext>
            </a:extLst>
          </p:cNvPr>
          <p:cNvCxnSpPr>
            <a:cxnSpLocks/>
          </p:cNvCxnSpPr>
          <p:nvPr/>
        </p:nvCxnSpPr>
        <p:spPr>
          <a:xfrm>
            <a:off x="3709230" y="4088653"/>
            <a:ext cx="0" cy="1372347"/>
          </a:xfrm>
          <a:prstGeom prst="straightConnector1">
            <a:avLst/>
          </a:prstGeom>
          <a:ln w="3175" cap="rnd">
            <a:solidFill>
              <a:schemeClr val="tx2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464">
            <a:extLst>
              <a:ext uri="{FF2B5EF4-FFF2-40B4-BE49-F238E27FC236}">
                <a16:creationId xmlns:a16="http://schemas.microsoft.com/office/drawing/2014/main" id="{B725DDEB-97FA-42A9-83A2-52700C2CA9A1}"/>
              </a:ext>
            </a:extLst>
          </p:cNvPr>
          <p:cNvCxnSpPr>
            <a:cxnSpLocks/>
          </p:cNvCxnSpPr>
          <p:nvPr/>
        </p:nvCxnSpPr>
        <p:spPr>
          <a:xfrm>
            <a:off x="6095999" y="4088653"/>
            <a:ext cx="0" cy="1372347"/>
          </a:xfrm>
          <a:prstGeom prst="straightConnector1">
            <a:avLst/>
          </a:prstGeom>
          <a:ln w="3175" cap="rnd">
            <a:solidFill>
              <a:schemeClr val="tx2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1464">
            <a:extLst>
              <a:ext uri="{FF2B5EF4-FFF2-40B4-BE49-F238E27FC236}">
                <a16:creationId xmlns:a16="http://schemas.microsoft.com/office/drawing/2014/main" id="{F00713BE-3D38-43D2-B24A-4B9B0052354B}"/>
              </a:ext>
            </a:extLst>
          </p:cNvPr>
          <p:cNvCxnSpPr>
            <a:cxnSpLocks/>
          </p:cNvCxnSpPr>
          <p:nvPr/>
        </p:nvCxnSpPr>
        <p:spPr>
          <a:xfrm>
            <a:off x="8482768" y="4088653"/>
            <a:ext cx="0" cy="1372347"/>
          </a:xfrm>
          <a:prstGeom prst="straightConnector1">
            <a:avLst/>
          </a:prstGeom>
          <a:ln w="3175" cap="rnd">
            <a:solidFill>
              <a:schemeClr val="tx2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0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913592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A75AA51-6A55-431C-8427-81A1B8422F2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30300"/>
            <a:ext cx="10831620" cy="5016500"/>
            <a:chOff x="687280" y="1130300"/>
            <a:chExt cx="10831620" cy="5016500"/>
          </a:xfrm>
        </p:grpSpPr>
        <p:grpSp>
          <p:nvGrpSpPr>
            <p:cNvPr id="6" name="i$ļiḋê">
              <a:extLst>
                <a:ext uri="{FF2B5EF4-FFF2-40B4-BE49-F238E27FC236}">
                  <a16:creationId xmlns:a16="http://schemas.microsoft.com/office/drawing/2014/main" id="{59AAF05E-0E2B-4E75-9D08-C565B61E8182}"/>
                </a:ext>
              </a:extLst>
            </p:cNvPr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iṥľïḑe">
                <a:extLst>
                  <a:ext uri="{FF2B5EF4-FFF2-40B4-BE49-F238E27FC236}">
                    <a16:creationId xmlns:a16="http://schemas.microsoft.com/office/drawing/2014/main" id="{398A2F3D-68FB-4D09-A3D9-28C56B30483F}"/>
                  </a:ext>
                </a:extLst>
              </p:cNvPr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íS1iḍé">
                <a:extLst>
                  <a:ext uri="{FF2B5EF4-FFF2-40B4-BE49-F238E27FC236}">
                    <a16:creationId xmlns:a16="http://schemas.microsoft.com/office/drawing/2014/main" id="{DCD6248B-3C84-4C08-B031-09DF71E1A61D}"/>
                  </a:ext>
                </a:extLst>
              </p:cNvPr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ṩľíďè">
                <a:extLst>
                  <a:ext uri="{FF2B5EF4-FFF2-40B4-BE49-F238E27FC236}">
                    <a16:creationId xmlns:a16="http://schemas.microsoft.com/office/drawing/2014/main" id="{3EC73DEB-A320-420A-BAFE-9EB74A084E89}"/>
                  </a:ext>
                </a:extLst>
              </p:cNvPr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îṥḷîḋé">
                <a:extLst>
                  <a:ext uri="{FF2B5EF4-FFF2-40B4-BE49-F238E27FC236}">
                    <a16:creationId xmlns:a16="http://schemas.microsoft.com/office/drawing/2014/main" id="{1C384539-1C07-4271-A182-D272F399E873}"/>
                  </a:ext>
                </a:extLst>
              </p:cNvPr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išliḍe">
                <a:extLst>
                  <a:ext uri="{FF2B5EF4-FFF2-40B4-BE49-F238E27FC236}">
                    <a16:creationId xmlns:a16="http://schemas.microsoft.com/office/drawing/2014/main" id="{F659681D-1148-4270-A30F-EB71CC067BF6}"/>
                  </a:ext>
                </a:extLst>
              </p:cNvPr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išľiḑè">
                <a:extLst>
                  <a:ext uri="{FF2B5EF4-FFF2-40B4-BE49-F238E27FC236}">
                    <a16:creationId xmlns:a16="http://schemas.microsoft.com/office/drawing/2014/main" id="{424D3D75-4217-4B8C-B02E-10F63FCF3FA9}"/>
                  </a:ext>
                </a:extLst>
              </p:cNvPr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ś1îḑé">
                <a:extLst>
                  <a:ext uri="{FF2B5EF4-FFF2-40B4-BE49-F238E27FC236}">
                    <a16:creationId xmlns:a16="http://schemas.microsoft.com/office/drawing/2014/main" id="{3AAEA5FC-C30C-403E-9D7B-6DE0520F2D4B}"/>
                  </a:ext>
                </a:extLst>
              </p:cNvPr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îṥḻîḋè">
                <a:extLst>
                  <a:ext uri="{FF2B5EF4-FFF2-40B4-BE49-F238E27FC236}">
                    <a16:creationId xmlns:a16="http://schemas.microsoft.com/office/drawing/2014/main" id="{79D2DADE-040F-4019-98BF-831D9FAAF5AA}"/>
                  </a:ext>
                </a:extLst>
              </p:cNvPr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ṥ1îḍé">
                <a:extLst>
                  <a:ext uri="{FF2B5EF4-FFF2-40B4-BE49-F238E27FC236}">
                    <a16:creationId xmlns:a16="http://schemas.microsoft.com/office/drawing/2014/main" id="{417FE46F-8DAF-4D70-85F6-EEFC46997C0F}"/>
                  </a:ext>
                </a:extLst>
              </p:cNvPr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612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ṡľïḓé">
                <a:extLst>
                  <a:ext uri="{FF2B5EF4-FFF2-40B4-BE49-F238E27FC236}">
                    <a16:creationId xmlns:a16="http://schemas.microsoft.com/office/drawing/2014/main" id="{C5EA8BEF-7DB3-4EE6-92ED-DC5556933BF0}"/>
                  </a:ext>
                </a:extLst>
              </p:cNvPr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ïsļïḋé">
                <a:extLst>
                  <a:ext uri="{FF2B5EF4-FFF2-40B4-BE49-F238E27FC236}">
                    <a16:creationId xmlns:a16="http://schemas.microsoft.com/office/drawing/2014/main" id="{FB0B9B65-364E-4D33-88EE-429E8D62EAAB}"/>
                  </a:ext>
                </a:extLst>
              </p:cNvPr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işḷiďé">
                <a:extLst>
                  <a:ext uri="{FF2B5EF4-FFF2-40B4-BE49-F238E27FC236}">
                    <a16:creationId xmlns:a16="http://schemas.microsoft.com/office/drawing/2014/main" id="{DFAE287B-B40D-42A4-A883-D44D9964C7F0}"/>
                  </a:ext>
                </a:extLst>
              </p:cNvPr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2400"/>
                </a:pPr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B5403A9B-D5DA-4741-8D30-F84881E25210}"/>
                  </a:ext>
                </a:extLst>
              </p:cNvPr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ṡļïdê">
                <a:extLst>
                  <a:ext uri="{FF2B5EF4-FFF2-40B4-BE49-F238E27FC236}">
                    <a16:creationId xmlns:a16="http://schemas.microsoft.com/office/drawing/2014/main" id="{E2B889AC-5613-4E99-8132-7C8A68A2FD30}"/>
                  </a:ext>
                </a:extLst>
              </p:cNvPr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iśľîḍè">
                <a:extLst>
                  <a:ext uri="{FF2B5EF4-FFF2-40B4-BE49-F238E27FC236}">
                    <a16:creationId xmlns:a16="http://schemas.microsoft.com/office/drawing/2014/main" id="{BC7C53CA-6173-47F2-9140-637267FBCC88}"/>
                  </a:ext>
                </a:extLst>
              </p:cNvPr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ïṧľíḑè">
                <a:extLst>
                  <a:ext uri="{FF2B5EF4-FFF2-40B4-BE49-F238E27FC236}">
                    <a16:creationId xmlns:a16="http://schemas.microsoft.com/office/drawing/2014/main" id="{DB71EF5D-47D8-40CD-A776-0CF3AE1E54B3}"/>
                  </a:ext>
                </a:extLst>
              </p:cNvPr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grpSp>
          <p:nvGrpSpPr>
            <p:cNvPr id="7" name="îŝliḓe">
              <a:extLst>
                <a:ext uri="{FF2B5EF4-FFF2-40B4-BE49-F238E27FC236}">
                  <a16:creationId xmlns:a16="http://schemas.microsoft.com/office/drawing/2014/main" id="{BFD926E6-36C4-4049-82BC-7B55E2FF68F7}"/>
                </a:ext>
              </a:extLst>
            </p:cNvPr>
            <p:cNvGrpSpPr/>
            <p:nvPr/>
          </p:nvGrpSpPr>
          <p:grpSpPr>
            <a:xfrm>
              <a:off x="687280" y="1130300"/>
              <a:ext cx="3791329" cy="1998194"/>
              <a:chOff x="687278" y="2398652"/>
              <a:chExt cx="3524773" cy="1998194"/>
            </a:xfrm>
          </p:grpSpPr>
          <p:sp>
            <p:nvSpPr>
              <p:cNvPr id="29" name="ïṣľíḍè">
                <a:extLst>
                  <a:ext uri="{FF2B5EF4-FFF2-40B4-BE49-F238E27FC236}">
                    <a16:creationId xmlns:a16="http://schemas.microsoft.com/office/drawing/2014/main" id="{434C6171-9B90-41EC-B4A7-716BFFBF7F7B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0" name="îşḷíḍè">
                <a:extLst>
                  <a:ext uri="{FF2B5EF4-FFF2-40B4-BE49-F238E27FC236}">
                    <a16:creationId xmlns:a16="http://schemas.microsoft.com/office/drawing/2014/main" id="{93944CB8-7F8E-4026-8F3F-242B1C143E0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CE6317-89CF-44B9-A114-B07FF582ABDF}"/>
                </a:ext>
              </a:extLst>
            </p:cNvPr>
            <p:cNvCxnSpPr/>
            <p:nvPr/>
          </p:nvCxnSpPr>
          <p:spPr>
            <a:xfrm flipH="1">
              <a:off x="687280" y="2979000"/>
              <a:ext cx="347372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îṡľiḋê">
              <a:extLst>
                <a:ext uri="{FF2B5EF4-FFF2-40B4-BE49-F238E27FC236}">
                  <a16:creationId xmlns:a16="http://schemas.microsoft.com/office/drawing/2014/main" id="{B54FEBD5-6164-4946-9C7F-5CE057293A10}"/>
                </a:ext>
              </a:extLst>
            </p:cNvPr>
            <p:cNvGrpSpPr/>
            <p:nvPr/>
          </p:nvGrpSpPr>
          <p:grpSpPr>
            <a:xfrm>
              <a:off x="7727643" y="1130300"/>
              <a:ext cx="3791257" cy="1307583"/>
              <a:chOff x="7727643" y="1274400"/>
              <a:chExt cx="3791257" cy="1307583"/>
            </a:xfrm>
          </p:grpSpPr>
          <p:sp>
            <p:nvSpPr>
              <p:cNvPr id="24" name="îṧlïďè">
                <a:extLst>
                  <a:ext uri="{FF2B5EF4-FFF2-40B4-BE49-F238E27FC236}">
                    <a16:creationId xmlns:a16="http://schemas.microsoft.com/office/drawing/2014/main" id="{A302ED24-721C-41D3-8860-AF47A508E418}"/>
                  </a:ext>
                </a:extLst>
              </p:cNvPr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5" name="isḻïḓê">
                <a:extLst>
                  <a:ext uri="{FF2B5EF4-FFF2-40B4-BE49-F238E27FC236}">
                    <a16:creationId xmlns:a16="http://schemas.microsoft.com/office/drawing/2014/main" id="{60993E61-8AC9-4677-850E-6D76446389BE}"/>
                  </a:ext>
                </a:extLst>
              </p:cNvPr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  <p:grpSp>
            <p:nvGrpSpPr>
              <p:cNvPr id="26" name="iśļíḍè">
                <a:extLst>
                  <a:ext uri="{FF2B5EF4-FFF2-40B4-BE49-F238E27FC236}">
                    <a16:creationId xmlns:a16="http://schemas.microsoft.com/office/drawing/2014/main" id="{F27783C7-E4F2-47A0-8FD0-AFEA1547477E}"/>
                  </a:ext>
                </a:extLst>
              </p:cNvPr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27" name="iṥļîḋe">
                  <a:extLst>
                    <a:ext uri="{FF2B5EF4-FFF2-40B4-BE49-F238E27FC236}">
                      <a16:creationId xmlns:a16="http://schemas.microsoft.com/office/drawing/2014/main" id="{D629FC5A-AB24-41CC-A2D1-4360B7D10D29}"/>
                    </a:ext>
                  </a:extLst>
                </p:cNvPr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iṧľîḋé">
                  <a:extLst>
                    <a:ext uri="{FF2B5EF4-FFF2-40B4-BE49-F238E27FC236}">
                      <a16:creationId xmlns:a16="http://schemas.microsoft.com/office/drawing/2014/main" id="{E4477A83-1FB3-4615-A0EE-BB7A8ABBCF0E}"/>
                    </a:ext>
                  </a:extLst>
                </p:cNvPr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îṣļîḍê">
              <a:extLst>
                <a:ext uri="{FF2B5EF4-FFF2-40B4-BE49-F238E27FC236}">
                  <a16:creationId xmlns:a16="http://schemas.microsoft.com/office/drawing/2014/main" id="{D2886852-CDAE-4A3A-AFF4-709E10494CE3}"/>
                </a:ext>
              </a:extLst>
            </p:cNvPr>
            <p:cNvGrpSpPr/>
            <p:nvPr/>
          </p:nvGrpSpPr>
          <p:grpSpPr>
            <a:xfrm>
              <a:off x="7727643" y="2984759"/>
              <a:ext cx="3791257" cy="1307583"/>
              <a:chOff x="7727643" y="1274400"/>
              <a:chExt cx="3791257" cy="1307583"/>
            </a:xfrm>
          </p:grpSpPr>
          <p:sp>
            <p:nvSpPr>
              <p:cNvPr id="19" name="iṩḻíḋe">
                <a:extLst>
                  <a:ext uri="{FF2B5EF4-FFF2-40B4-BE49-F238E27FC236}">
                    <a16:creationId xmlns:a16="http://schemas.microsoft.com/office/drawing/2014/main" id="{D8487659-29D3-44A2-A419-374A45D927E4}"/>
                  </a:ext>
                </a:extLst>
              </p:cNvPr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iṣḷidé">
                <a:extLst>
                  <a:ext uri="{FF2B5EF4-FFF2-40B4-BE49-F238E27FC236}">
                    <a16:creationId xmlns:a16="http://schemas.microsoft.com/office/drawing/2014/main" id="{74762020-2096-44EB-A4D3-D972FF7416C8}"/>
                  </a:ext>
                </a:extLst>
              </p:cNvPr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  <p:grpSp>
            <p:nvGrpSpPr>
              <p:cNvPr id="21" name="íṣļíḑê">
                <a:extLst>
                  <a:ext uri="{FF2B5EF4-FFF2-40B4-BE49-F238E27FC236}">
                    <a16:creationId xmlns:a16="http://schemas.microsoft.com/office/drawing/2014/main" id="{A4B2DEDF-279B-4625-B00E-978224D4BE94}"/>
                  </a:ext>
                </a:extLst>
              </p:cNvPr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22" name="iSḷïḋè">
                  <a:extLst>
                    <a:ext uri="{FF2B5EF4-FFF2-40B4-BE49-F238E27FC236}">
                      <a16:creationId xmlns:a16="http://schemas.microsoft.com/office/drawing/2014/main" id="{B17A71FA-4FEF-4521-9C17-A87FF7ACB5ED}"/>
                    </a:ext>
                  </a:extLst>
                </p:cNvPr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  <a:buNone/>
                  </a:pPr>
                  <a:endParaRPr lang="zh-CN" altLang="en-US" sz="1700"/>
                </a:p>
              </p:txBody>
            </p:sp>
            <p:sp>
              <p:nvSpPr>
                <p:cNvPr id="23" name="í$ḷîdê">
                  <a:extLst>
                    <a:ext uri="{FF2B5EF4-FFF2-40B4-BE49-F238E27FC236}">
                      <a16:creationId xmlns:a16="http://schemas.microsoft.com/office/drawing/2014/main" id="{B69AF623-F920-4680-B79D-1F8362C7F32E}"/>
                    </a:ext>
                  </a:extLst>
                </p:cNvPr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iṧḻîdê">
              <a:extLst>
                <a:ext uri="{FF2B5EF4-FFF2-40B4-BE49-F238E27FC236}">
                  <a16:creationId xmlns:a16="http://schemas.microsoft.com/office/drawing/2014/main" id="{E1DBAAD0-6E7E-4116-9B70-6EADE382EF7C}"/>
                </a:ext>
              </a:extLst>
            </p:cNvPr>
            <p:cNvGrpSpPr/>
            <p:nvPr/>
          </p:nvGrpSpPr>
          <p:grpSpPr>
            <a:xfrm>
              <a:off x="7727643" y="4839217"/>
              <a:ext cx="3791257" cy="1307583"/>
              <a:chOff x="7727643" y="1274400"/>
              <a:chExt cx="3791257" cy="1307583"/>
            </a:xfrm>
          </p:grpSpPr>
          <p:sp>
            <p:nvSpPr>
              <p:cNvPr id="14" name="îsļîḋé">
                <a:extLst>
                  <a:ext uri="{FF2B5EF4-FFF2-40B4-BE49-F238E27FC236}">
                    <a16:creationId xmlns:a16="http://schemas.microsoft.com/office/drawing/2014/main" id="{4FF1C76A-717F-4FA2-8F48-2054F1C574B3}"/>
                  </a:ext>
                </a:extLst>
              </p:cNvPr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ïSļîḑé">
                <a:extLst>
                  <a:ext uri="{FF2B5EF4-FFF2-40B4-BE49-F238E27FC236}">
                    <a16:creationId xmlns:a16="http://schemas.microsoft.com/office/drawing/2014/main" id="{2AF37FE4-5932-4021-84AD-671494E5BAD2}"/>
                  </a:ext>
                </a:extLst>
              </p:cNvPr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  <p:grpSp>
            <p:nvGrpSpPr>
              <p:cNvPr id="16" name="iṥ1ïḋe">
                <a:extLst>
                  <a:ext uri="{FF2B5EF4-FFF2-40B4-BE49-F238E27FC236}">
                    <a16:creationId xmlns:a16="http://schemas.microsoft.com/office/drawing/2014/main" id="{D25F63E2-FB53-4764-86EB-9105D2217142}"/>
                  </a:ext>
                </a:extLst>
              </p:cNvPr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17" name="îṧḻïḑe">
                  <a:extLst>
                    <a:ext uri="{FF2B5EF4-FFF2-40B4-BE49-F238E27FC236}">
                      <a16:creationId xmlns:a16="http://schemas.microsoft.com/office/drawing/2014/main" id="{EE8A17D5-CF34-4D02-AFB2-CFB9A6D3541C}"/>
                    </a:ext>
                  </a:extLst>
                </p:cNvPr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i$ļiḑe">
                  <a:extLst>
                    <a:ext uri="{FF2B5EF4-FFF2-40B4-BE49-F238E27FC236}">
                      <a16:creationId xmlns:a16="http://schemas.microsoft.com/office/drawing/2014/main" id="{36F3CFF0-B3B7-45EE-91AB-E1866FE46200}"/>
                    </a:ext>
                  </a:extLst>
                </p:cNvPr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20DC772-5391-4A67-A7B7-12D0E11B12FF}"/>
                </a:ext>
              </a:extLst>
            </p:cNvPr>
            <p:cNvCxnSpPr/>
            <p:nvPr/>
          </p:nvCxnSpPr>
          <p:spPr>
            <a:xfrm>
              <a:off x="8526000" y="2664000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50D9A3-5B9A-4514-A08D-707856DB0C02}"/>
                </a:ext>
              </a:extLst>
            </p:cNvPr>
            <p:cNvCxnSpPr/>
            <p:nvPr/>
          </p:nvCxnSpPr>
          <p:spPr>
            <a:xfrm>
              <a:off x="8526000" y="4549950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e801a138-3c1c-4633-9266-5a187bf989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883D107-DA55-4FF8-A006-D787A120D8E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821" y="1448780"/>
            <a:ext cx="10858358" cy="4259008"/>
            <a:chOff x="666821" y="1448780"/>
            <a:chExt cx="10858358" cy="4259008"/>
          </a:xfrm>
        </p:grpSpPr>
        <p:sp>
          <p:nvSpPr>
            <p:cNvPr id="6" name="íśľíḍè">
              <a:extLst>
                <a:ext uri="{FF2B5EF4-FFF2-40B4-BE49-F238E27FC236}">
                  <a16:creationId xmlns:a16="http://schemas.microsoft.com/office/drawing/2014/main" id="{EC63DB11-6C9A-48BC-99CA-A36F68EB8EE9}"/>
                </a:ext>
              </a:extLst>
            </p:cNvPr>
            <p:cNvSpPr/>
            <p:nvPr/>
          </p:nvSpPr>
          <p:spPr>
            <a:xfrm rot="2700000">
              <a:off x="3522802" y="2383720"/>
              <a:ext cx="2389128" cy="2389128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š1íḑê">
              <a:extLst>
                <a:ext uri="{FF2B5EF4-FFF2-40B4-BE49-F238E27FC236}">
                  <a16:creationId xmlns:a16="http://schemas.microsoft.com/office/drawing/2014/main" id="{C6CF38CF-20D1-4194-9178-831D18CACD3A}"/>
                </a:ext>
              </a:extLst>
            </p:cNvPr>
            <p:cNvSpPr/>
            <p:nvPr/>
          </p:nvSpPr>
          <p:spPr>
            <a:xfrm rot="18900000" flipH="1">
              <a:off x="6896415" y="2740227"/>
              <a:ext cx="1676116" cy="1676116"/>
            </a:xfrm>
            <a:prstGeom prst="teardrop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šļíḍê">
              <a:extLst>
                <a:ext uri="{FF2B5EF4-FFF2-40B4-BE49-F238E27FC236}">
                  <a16:creationId xmlns:a16="http://schemas.microsoft.com/office/drawing/2014/main" id="{A39A39B2-532E-49A9-8454-540C6D11B998}"/>
                </a:ext>
              </a:extLst>
            </p:cNvPr>
            <p:cNvGrpSpPr/>
            <p:nvPr/>
          </p:nvGrpSpPr>
          <p:grpSpPr>
            <a:xfrm>
              <a:off x="5639950" y="1448780"/>
              <a:ext cx="1676116" cy="4259008"/>
              <a:chOff x="5639022" y="1042201"/>
              <a:chExt cx="1878631" cy="4773598"/>
            </a:xfrm>
          </p:grpSpPr>
          <p:sp>
            <p:nvSpPr>
              <p:cNvPr id="21" name="iṧ1iḑè">
                <a:extLst>
                  <a:ext uri="{FF2B5EF4-FFF2-40B4-BE49-F238E27FC236}">
                    <a16:creationId xmlns:a16="http://schemas.microsoft.com/office/drawing/2014/main" id="{BA7D0530-B374-4916-BE9A-98388B824628}"/>
                  </a:ext>
                </a:extLst>
              </p:cNvPr>
              <p:cNvSpPr/>
              <p:nvPr/>
            </p:nvSpPr>
            <p:spPr>
              <a:xfrm rot="13500000" flipH="1">
                <a:off x="5639022" y="1042201"/>
                <a:ext cx="1878631" cy="1878631"/>
              </a:xfrm>
              <a:prstGeom prst="teardrop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iḍe">
                <a:extLst>
                  <a:ext uri="{FF2B5EF4-FFF2-40B4-BE49-F238E27FC236}">
                    <a16:creationId xmlns:a16="http://schemas.microsoft.com/office/drawing/2014/main" id="{2F3BE1C0-28B2-4127-8499-071A89064532}"/>
                  </a:ext>
                </a:extLst>
              </p:cNvPr>
              <p:cNvSpPr/>
              <p:nvPr/>
            </p:nvSpPr>
            <p:spPr>
              <a:xfrm rot="8100000" flipH="1" flipV="1">
                <a:off x="5639022" y="3937168"/>
                <a:ext cx="1878631" cy="1878631"/>
              </a:xfrm>
              <a:prstGeom prst="teardrop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ŝlíḓè">
              <a:extLst>
                <a:ext uri="{FF2B5EF4-FFF2-40B4-BE49-F238E27FC236}">
                  <a16:creationId xmlns:a16="http://schemas.microsoft.com/office/drawing/2014/main" id="{90769626-AB8E-4D48-BF0A-98614FA5CB74}"/>
                </a:ext>
              </a:extLst>
            </p:cNvPr>
            <p:cNvSpPr/>
            <p:nvPr/>
          </p:nvSpPr>
          <p:spPr bwMode="auto">
            <a:xfrm>
              <a:off x="6221739" y="1967626"/>
              <a:ext cx="512534" cy="63842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ľîḓé">
              <a:extLst>
                <a:ext uri="{FF2B5EF4-FFF2-40B4-BE49-F238E27FC236}">
                  <a16:creationId xmlns:a16="http://schemas.microsoft.com/office/drawing/2014/main" id="{EA735F2B-EF4E-4AA2-AC99-BF3EFC8143B3}"/>
                </a:ext>
              </a:extLst>
            </p:cNvPr>
            <p:cNvSpPr/>
            <p:nvPr/>
          </p:nvSpPr>
          <p:spPr bwMode="auto">
            <a:xfrm>
              <a:off x="4263661" y="3086492"/>
              <a:ext cx="789635" cy="983584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ṡľïḓé">
              <a:extLst>
                <a:ext uri="{FF2B5EF4-FFF2-40B4-BE49-F238E27FC236}">
                  <a16:creationId xmlns:a16="http://schemas.microsoft.com/office/drawing/2014/main" id="{08CE29D7-E890-48B6-B822-822EBA8BAFFD}"/>
                </a:ext>
              </a:extLst>
            </p:cNvPr>
            <p:cNvSpPr/>
            <p:nvPr/>
          </p:nvSpPr>
          <p:spPr bwMode="auto">
            <a:xfrm>
              <a:off x="6202179" y="4488771"/>
              <a:ext cx="551656" cy="68715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ļïḋe">
              <a:extLst>
                <a:ext uri="{FF2B5EF4-FFF2-40B4-BE49-F238E27FC236}">
                  <a16:creationId xmlns:a16="http://schemas.microsoft.com/office/drawing/2014/main" id="{E3BD11F8-4797-483F-B160-6DACC57C0C9A}"/>
                </a:ext>
              </a:extLst>
            </p:cNvPr>
            <p:cNvSpPr/>
            <p:nvPr/>
          </p:nvSpPr>
          <p:spPr bwMode="auto">
            <a:xfrm>
              <a:off x="7449974" y="3249422"/>
              <a:ext cx="532503" cy="66329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ṥľïde">
              <a:extLst>
                <a:ext uri="{FF2B5EF4-FFF2-40B4-BE49-F238E27FC236}">
                  <a16:creationId xmlns:a16="http://schemas.microsoft.com/office/drawing/2014/main" id="{A7953CCB-20A6-47F6-9CFD-DE1A583EB0A4}"/>
                </a:ext>
              </a:extLst>
            </p:cNvPr>
            <p:cNvSpPr txBox="1"/>
            <p:nvPr/>
          </p:nvSpPr>
          <p:spPr>
            <a:xfrm>
              <a:off x="7531975" y="1967626"/>
              <a:ext cx="3988513" cy="7525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4" name="îSḻíḓé">
              <a:extLst>
                <a:ext uri="{FF2B5EF4-FFF2-40B4-BE49-F238E27FC236}">
                  <a16:creationId xmlns:a16="http://schemas.microsoft.com/office/drawing/2014/main" id="{80D01D63-111D-4291-9DDC-F655376812F3}"/>
                </a:ext>
              </a:extLst>
            </p:cNvPr>
            <p:cNvSpPr/>
            <p:nvPr/>
          </p:nvSpPr>
          <p:spPr>
            <a:xfrm>
              <a:off x="7531975" y="1632544"/>
              <a:ext cx="3988513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5" name="iš1ïḓè">
              <a:extLst>
                <a:ext uri="{FF2B5EF4-FFF2-40B4-BE49-F238E27FC236}">
                  <a16:creationId xmlns:a16="http://schemas.microsoft.com/office/drawing/2014/main" id="{67318645-AABA-4D8E-BDEB-61D37BBD3714}"/>
                </a:ext>
              </a:extLst>
            </p:cNvPr>
            <p:cNvSpPr txBox="1"/>
            <p:nvPr/>
          </p:nvSpPr>
          <p:spPr>
            <a:xfrm>
              <a:off x="7531975" y="4763478"/>
              <a:ext cx="3988513" cy="76054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6" name="íṩ1îḑè">
              <a:extLst>
                <a:ext uri="{FF2B5EF4-FFF2-40B4-BE49-F238E27FC236}">
                  <a16:creationId xmlns:a16="http://schemas.microsoft.com/office/drawing/2014/main" id="{49E61569-2784-4853-AA99-4DE4AA23CB47}"/>
                </a:ext>
              </a:extLst>
            </p:cNvPr>
            <p:cNvSpPr/>
            <p:nvPr/>
          </p:nvSpPr>
          <p:spPr>
            <a:xfrm>
              <a:off x="7531975" y="4474910"/>
              <a:ext cx="3988513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7" name="iŝḷíḑe">
              <a:extLst>
                <a:ext uri="{FF2B5EF4-FFF2-40B4-BE49-F238E27FC236}">
                  <a16:creationId xmlns:a16="http://schemas.microsoft.com/office/drawing/2014/main" id="{A623A4EA-5910-40CB-ACDB-01F7643D94EF}"/>
                </a:ext>
              </a:extLst>
            </p:cNvPr>
            <p:cNvSpPr txBox="1"/>
            <p:nvPr/>
          </p:nvSpPr>
          <p:spPr>
            <a:xfrm>
              <a:off x="8776153" y="3334341"/>
              <a:ext cx="2749025" cy="92583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8" name="íŝľide">
              <a:extLst>
                <a:ext uri="{FF2B5EF4-FFF2-40B4-BE49-F238E27FC236}">
                  <a16:creationId xmlns:a16="http://schemas.microsoft.com/office/drawing/2014/main" id="{4B367B4C-0C9E-4652-8F71-7A796B034E92}"/>
                </a:ext>
              </a:extLst>
            </p:cNvPr>
            <p:cNvSpPr/>
            <p:nvPr/>
          </p:nvSpPr>
          <p:spPr>
            <a:xfrm>
              <a:off x="8776154" y="3141815"/>
              <a:ext cx="2749025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9" name="ïSlíďé">
              <a:extLst>
                <a:ext uri="{FF2B5EF4-FFF2-40B4-BE49-F238E27FC236}">
                  <a16:creationId xmlns:a16="http://schemas.microsoft.com/office/drawing/2014/main" id="{DAFB9455-91D6-48F9-806F-BC1F7C07231E}"/>
                </a:ext>
              </a:extLst>
            </p:cNvPr>
            <p:cNvSpPr txBox="1"/>
            <p:nvPr/>
          </p:nvSpPr>
          <p:spPr>
            <a:xfrm>
              <a:off x="666821" y="3428999"/>
              <a:ext cx="2704670" cy="71554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0" name="îsļîḓê">
              <a:extLst>
                <a:ext uri="{FF2B5EF4-FFF2-40B4-BE49-F238E27FC236}">
                  <a16:creationId xmlns:a16="http://schemas.microsoft.com/office/drawing/2014/main" id="{94C68A7D-95EB-4686-83C8-585FA0794CA2}"/>
                </a:ext>
              </a:extLst>
            </p:cNvPr>
            <p:cNvSpPr/>
            <p:nvPr/>
          </p:nvSpPr>
          <p:spPr>
            <a:xfrm>
              <a:off x="666821" y="3086492"/>
              <a:ext cx="2704670" cy="32725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algn="r" defTabSz="914378">
                <a:defRPr/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15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d93c8c70-9aae-4d44-ac2c-b689a504a1b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5068D28-543C-436F-8F7D-AF377FC317A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>
              <a:extLst>
                <a:ext uri="{FF2B5EF4-FFF2-40B4-BE49-F238E27FC236}">
                  <a16:creationId xmlns:a16="http://schemas.microsoft.com/office/drawing/2014/main" id="{E8FF9DE2-8E1D-4F2D-99C6-98ADFB9F8569}"/>
                </a:ext>
              </a:extLst>
            </p:cNvPr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>
              <a:extLst>
                <a:ext uri="{FF2B5EF4-FFF2-40B4-BE49-F238E27FC236}">
                  <a16:creationId xmlns:a16="http://schemas.microsoft.com/office/drawing/2014/main" id="{1BC60E2F-5994-4843-8A46-0A28B4A4E01F}"/>
                </a:ext>
              </a:extLst>
            </p:cNvPr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>
              <a:extLst>
                <a:ext uri="{FF2B5EF4-FFF2-40B4-BE49-F238E27FC236}">
                  <a16:creationId xmlns:a16="http://schemas.microsoft.com/office/drawing/2014/main" id="{24695C9D-9B59-4042-9253-F5A6C6C20167}"/>
                </a:ext>
              </a:extLst>
            </p:cNvPr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id="{B575FAB6-963C-43AE-B914-23A0055FC9E5}"/>
                </a:ext>
              </a:extLst>
            </p:cNvPr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>
              <a:extLst>
                <a:ext uri="{FF2B5EF4-FFF2-40B4-BE49-F238E27FC236}">
                  <a16:creationId xmlns:a16="http://schemas.microsoft.com/office/drawing/2014/main" id="{73F9E146-97E4-4D8D-B9F2-246D8748BF82}"/>
                </a:ext>
              </a:extLst>
            </p:cNvPr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>
              <a:extLst>
                <a:ext uri="{FF2B5EF4-FFF2-40B4-BE49-F238E27FC236}">
                  <a16:creationId xmlns:a16="http://schemas.microsoft.com/office/drawing/2014/main" id="{7D38002D-C1E2-4168-9972-15D176A7C848}"/>
                </a:ext>
              </a:extLst>
            </p:cNvPr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>
              <a:extLst>
                <a:ext uri="{FF2B5EF4-FFF2-40B4-BE49-F238E27FC236}">
                  <a16:creationId xmlns:a16="http://schemas.microsoft.com/office/drawing/2014/main" id="{05A7E9FE-15B6-43D5-8D21-F28F874A7408}"/>
                </a:ext>
              </a:extLst>
            </p:cNvPr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>
              <a:extLst>
                <a:ext uri="{FF2B5EF4-FFF2-40B4-BE49-F238E27FC236}">
                  <a16:creationId xmlns:a16="http://schemas.microsoft.com/office/drawing/2014/main" id="{57E27AC1-EF4F-485C-8443-1422C56EA7C6}"/>
                </a:ext>
              </a:extLst>
            </p:cNvPr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>
                <a:extLst>
                  <a:ext uri="{FF2B5EF4-FFF2-40B4-BE49-F238E27FC236}">
                    <a16:creationId xmlns:a16="http://schemas.microsoft.com/office/drawing/2014/main" id="{456B5FCA-8D2F-4E46-8DC3-00713562EEC3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ísḻïďê">
                <a:extLst>
                  <a:ext uri="{FF2B5EF4-FFF2-40B4-BE49-F238E27FC236}">
                    <a16:creationId xmlns:a16="http://schemas.microsoft.com/office/drawing/2014/main" id="{709E2788-0DAB-41A2-A2B8-8995F4F5ED1C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>
              <a:extLst>
                <a:ext uri="{FF2B5EF4-FFF2-40B4-BE49-F238E27FC236}">
                  <a16:creationId xmlns:a16="http://schemas.microsoft.com/office/drawing/2014/main" id="{64C84795-E45A-40A0-B357-692873211301}"/>
                </a:ext>
              </a:extLst>
            </p:cNvPr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>
                <a:extLst>
                  <a:ext uri="{FF2B5EF4-FFF2-40B4-BE49-F238E27FC236}">
                    <a16:creationId xmlns:a16="http://schemas.microsoft.com/office/drawing/2014/main" id="{D3F61159-FB96-4730-8906-DEE105ED0497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iSľídê">
                <a:extLst>
                  <a:ext uri="{FF2B5EF4-FFF2-40B4-BE49-F238E27FC236}">
                    <a16:creationId xmlns:a16="http://schemas.microsoft.com/office/drawing/2014/main" id="{03CFDAC2-5DBB-4C5D-AC46-989BD0A56054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>
              <a:extLst>
                <a:ext uri="{FF2B5EF4-FFF2-40B4-BE49-F238E27FC236}">
                  <a16:creationId xmlns:a16="http://schemas.microsoft.com/office/drawing/2014/main" id="{70A405D0-66A7-42F1-9307-684D44D7C2F0}"/>
                </a:ext>
              </a:extLst>
            </p:cNvPr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>
                <a:extLst>
                  <a:ext uri="{FF2B5EF4-FFF2-40B4-BE49-F238E27FC236}">
                    <a16:creationId xmlns:a16="http://schemas.microsoft.com/office/drawing/2014/main" id="{7B9A1A86-A158-4EB5-B9A2-8E08D2430775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iśḷíḍé">
                <a:extLst>
                  <a:ext uri="{FF2B5EF4-FFF2-40B4-BE49-F238E27FC236}">
                    <a16:creationId xmlns:a16="http://schemas.microsoft.com/office/drawing/2014/main" id="{A5C4BF2A-155F-46E8-8351-D3B0A7CC1363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>
              <a:extLst>
                <a:ext uri="{FF2B5EF4-FFF2-40B4-BE49-F238E27FC236}">
                  <a16:creationId xmlns:a16="http://schemas.microsoft.com/office/drawing/2014/main" id="{2FA2DD4B-9B14-43D5-898C-2E2EED7DB357}"/>
                </a:ext>
              </a:extLst>
            </p:cNvPr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>
              <a:extLst>
                <a:ext uri="{FF2B5EF4-FFF2-40B4-BE49-F238E27FC236}">
                  <a16:creationId xmlns:a16="http://schemas.microsoft.com/office/drawing/2014/main" id="{94EB8BE0-6F07-4921-907F-273014F737CE}"/>
                </a:ext>
              </a:extLst>
            </p:cNvPr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>
              <a:extLst>
                <a:ext uri="{FF2B5EF4-FFF2-40B4-BE49-F238E27FC236}">
                  <a16:creationId xmlns:a16="http://schemas.microsoft.com/office/drawing/2014/main" id="{6FFF29CC-C2CB-4C3D-B047-7942357CEC88}"/>
                </a:ext>
              </a:extLst>
            </p:cNvPr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>
              <a:extLst>
                <a:ext uri="{FF2B5EF4-FFF2-40B4-BE49-F238E27FC236}">
                  <a16:creationId xmlns:a16="http://schemas.microsoft.com/office/drawing/2014/main" id="{47D74C60-7D5C-42B9-8F98-CF2560C552DD}"/>
                </a:ext>
              </a:extLst>
            </p:cNvPr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>
              <a:extLst>
                <a:ext uri="{FF2B5EF4-FFF2-40B4-BE49-F238E27FC236}">
                  <a16:creationId xmlns:a16="http://schemas.microsoft.com/office/drawing/2014/main" id="{2D0064D6-10DE-49C3-AFD4-6E79E0173ADB}"/>
                </a:ext>
              </a:extLst>
            </p:cNvPr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>
              <a:extLst>
                <a:ext uri="{FF2B5EF4-FFF2-40B4-BE49-F238E27FC236}">
                  <a16:creationId xmlns:a16="http://schemas.microsoft.com/office/drawing/2014/main" id="{8C588573-61CB-453F-A5F3-EE8949A63EF9}"/>
                </a:ext>
              </a:extLst>
            </p:cNvPr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>
                <a:extLst>
                  <a:ext uri="{FF2B5EF4-FFF2-40B4-BE49-F238E27FC236}">
                    <a16:creationId xmlns:a16="http://schemas.microsoft.com/office/drawing/2014/main" id="{8B163C47-8CB4-419B-ADAD-CB6AADAEF0F4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>
                <a:extLst>
                  <a:ext uri="{FF2B5EF4-FFF2-40B4-BE49-F238E27FC236}">
                    <a16:creationId xmlns:a16="http://schemas.microsoft.com/office/drawing/2014/main" id="{9D60C3F9-3B19-40A5-9377-6D813BB0B23F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>
              <a:extLst>
                <a:ext uri="{FF2B5EF4-FFF2-40B4-BE49-F238E27FC236}">
                  <a16:creationId xmlns:a16="http://schemas.microsoft.com/office/drawing/2014/main" id="{7490D694-17A8-45AB-8410-1058E06FA1E6}"/>
                </a:ext>
              </a:extLst>
            </p:cNvPr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>
                <a:extLst>
                  <a:ext uri="{FF2B5EF4-FFF2-40B4-BE49-F238E27FC236}">
                    <a16:creationId xmlns:a16="http://schemas.microsoft.com/office/drawing/2014/main" id="{C9B93CEF-8D30-4AA4-91DE-4B14D5E500BF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>
                <a:extLst>
                  <a:ext uri="{FF2B5EF4-FFF2-40B4-BE49-F238E27FC236}">
                    <a16:creationId xmlns:a16="http://schemas.microsoft.com/office/drawing/2014/main" id="{299F49EA-6C3F-40A5-9567-61A5B31E10ED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>
              <a:extLst>
                <a:ext uri="{FF2B5EF4-FFF2-40B4-BE49-F238E27FC236}">
                  <a16:creationId xmlns:a16="http://schemas.microsoft.com/office/drawing/2014/main" id="{B285F332-1451-4AD1-B973-821EC1128B42}"/>
                </a:ext>
              </a:extLst>
            </p:cNvPr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>
                <a:extLst>
                  <a:ext uri="{FF2B5EF4-FFF2-40B4-BE49-F238E27FC236}">
                    <a16:creationId xmlns:a16="http://schemas.microsoft.com/office/drawing/2014/main" id="{649E5741-FF66-42D6-BA6F-8BDF8FFEE67F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>
                <a:extLst>
                  <a:ext uri="{FF2B5EF4-FFF2-40B4-BE49-F238E27FC236}">
                    <a16:creationId xmlns:a16="http://schemas.microsoft.com/office/drawing/2014/main" id="{BDE670A6-4763-40D8-91E1-94244A73F61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F6044BC-622D-49E5-95FD-552895077E77}"/>
              </a:ext>
            </a:extLst>
          </p:cNvPr>
          <p:cNvSpPr/>
          <p:nvPr/>
        </p:nvSpPr>
        <p:spPr>
          <a:xfrm>
            <a:off x="2032001" y="1677501"/>
            <a:ext cx="8127998" cy="3500193"/>
          </a:xfrm>
          <a:custGeom>
            <a:avLst/>
            <a:gdLst>
              <a:gd name="connsiteX0" fmla="*/ 4285728 w 8127998"/>
              <a:gd name="connsiteY0" fmla="*/ 2184118 h 3500193"/>
              <a:gd name="connsiteX1" fmla="*/ 5160630 w 8127998"/>
              <a:gd name="connsiteY1" fmla="*/ 2184118 h 3500193"/>
              <a:gd name="connsiteX2" fmla="*/ 5489649 w 8127998"/>
              <a:gd name="connsiteY2" fmla="*/ 2842156 h 3500193"/>
              <a:gd name="connsiteX3" fmla="*/ 5160630 w 8127998"/>
              <a:gd name="connsiteY3" fmla="*/ 3500193 h 3500193"/>
              <a:gd name="connsiteX4" fmla="*/ 4285728 w 8127998"/>
              <a:gd name="connsiteY4" fmla="*/ 3500193 h 3500193"/>
              <a:gd name="connsiteX5" fmla="*/ 3956709 w 8127998"/>
              <a:gd name="connsiteY5" fmla="*/ 2842156 h 3500193"/>
              <a:gd name="connsiteX6" fmla="*/ 329018 w 8127998"/>
              <a:gd name="connsiteY6" fmla="*/ 1459348 h 3500193"/>
              <a:gd name="connsiteX7" fmla="*/ 1203920 w 8127998"/>
              <a:gd name="connsiteY7" fmla="*/ 1459348 h 3500193"/>
              <a:gd name="connsiteX8" fmla="*/ 1532939 w 8127998"/>
              <a:gd name="connsiteY8" fmla="*/ 2117386 h 3500193"/>
              <a:gd name="connsiteX9" fmla="*/ 1203920 w 8127998"/>
              <a:gd name="connsiteY9" fmla="*/ 2775423 h 3500193"/>
              <a:gd name="connsiteX10" fmla="*/ 329018 w 8127998"/>
              <a:gd name="connsiteY10" fmla="*/ 2775423 h 3500193"/>
              <a:gd name="connsiteX11" fmla="*/ 0 w 8127998"/>
              <a:gd name="connsiteY11" fmla="*/ 2117386 h 3500193"/>
              <a:gd name="connsiteX12" fmla="*/ 2967366 w 8127998"/>
              <a:gd name="connsiteY12" fmla="*/ 1455145 h 3500193"/>
              <a:gd name="connsiteX13" fmla="*/ 3842268 w 8127998"/>
              <a:gd name="connsiteY13" fmla="*/ 1455145 h 3500193"/>
              <a:gd name="connsiteX14" fmla="*/ 4171287 w 8127998"/>
              <a:gd name="connsiteY14" fmla="*/ 2113183 h 3500193"/>
              <a:gd name="connsiteX15" fmla="*/ 3842268 w 8127998"/>
              <a:gd name="connsiteY15" fmla="*/ 2771220 h 3500193"/>
              <a:gd name="connsiteX16" fmla="*/ 2967366 w 8127998"/>
              <a:gd name="connsiteY16" fmla="*/ 2771220 h 3500193"/>
              <a:gd name="connsiteX17" fmla="*/ 2638347 w 8127998"/>
              <a:gd name="connsiteY17" fmla="*/ 2113183 h 3500193"/>
              <a:gd name="connsiteX18" fmla="*/ 6924077 w 8127998"/>
              <a:gd name="connsiteY18" fmla="*/ 748240 h 3500193"/>
              <a:gd name="connsiteX19" fmla="*/ 7798979 w 8127998"/>
              <a:gd name="connsiteY19" fmla="*/ 748240 h 3500193"/>
              <a:gd name="connsiteX20" fmla="*/ 8127998 w 8127998"/>
              <a:gd name="connsiteY20" fmla="*/ 1406278 h 3500193"/>
              <a:gd name="connsiteX21" fmla="*/ 7798979 w 8127998"/>
              <a:gd name="connsiteY21" fmla="*/ 2064315 h 3500193"/>
              <a:gd name="connsiteX22" fmla="*/ 6924077 w 8127998"/>
              <a:gd name="connsiteY22" fmla="*/ 2064315 h 3500193"/>
              <a:gd name="connsiteX23" fmla="*/ 6595058 w 8127998"/>
              <a:gd name="connsiteY23" fmla="*/ 1406278 h 3500193"/>
              <a:gd name="connsiteX24" fmla="*/ 4285728 w 8127998"/>
              <a:gd name="connsiteY24" fmla="*/ 728974 h 3500193"/>
              <a:gd name="connsiteX25" fmla="*/ 5160630 w 8127998"/>
              <a:gd name="connsiteY25" fmla="*/ 728974 h 3500193"/>
              <a:gd name="connsiteX26" fmla="*/ 5489649 w 8127998"/>
              <a:gd name="connsiteY26" fmla="*/ 1387012 h 3500193"/>
              <a:gd name="connsiteX27" fmla="*/ 5160630 w 8127998"/>
              <a:gd name="connsiteY27" fmla="*/ 2045049 h 3500193"/>
              <a:gd name="connsiteX28" fmla="*/ 4285728 w 8127998"/>
              <a:gd name="connsiteY28" fmla="*/ 2045049 h 3500193"/>
              <a:gd name="connsiteX29" fmla="*/ 3956709 w 8127998"/>
              <a:gd name="connsiteY29" fmla="*/ 1387012 h 3500193"/>
              <a:gd name="connsiteX30" fmla="*/ 2967366 w 8127998"/>
              <a:gd name="connsiteY30" fmla="*/ 0 h 3500193"/>
              <a:gd name="connsiteX31" fmla="*/ 3842268 w 8127998"/>
              <a:gd name="connsiteY31" fmla="*/ 0 h 3500193"/>
              <a:gd name="connsiteX32" fmla="*/ 4171287 w 8127998"/>
              <a:gd name="connsiteY32" fmla="*/ 658038 h 3500193"/>
              <a:gd name="connsiteX33" fmla="*/ 3842268 w 8127998"/>
              <a:gd name="connsiteY33" fmla="*/ 1316075 h 3500193"/>
              <a:gd name="connsiteX34" fmla="*/ 2967366 w 8127998"/>
              <a:gd name="connsiteY34" fmla="*/ 1316075 h 3500193"/>
              <a:gd name="connsiteX35" fmla="*/ 2638347 w 8127998"/>
              <a:gd name="connsiteY35" fmla="*/ 658038 h 350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127998" h="3500193">
                <a:moveTo>
                  <a:pt x="4285728" y="2184118"/>
                </a:moveTo>
                <a:lnTo>
                  <a:pt x="5160630" y="2184118"/>
                </a:lnTo>
                <a:lnTo>
                  <a:pt x="5489649" y="2842156"/>
                </a:lnTo>
                <a:lnTo>
                  <a:pt x="5160630" y="3500193"/>
                </a:lnTo>
                <a:lnTo>
                  <a:pt x="4285728" y="3500193"/>
                </a:lnTo>
                <a:lnTo>
                  <a:pt x="3956709" y="2842156"/>
                </a:lnTo>
                <a:close/>
                <a:moveTo>
                  <a:pt x="329018" y="1459348"/>
                </a:moveTo>
                <a:lnTo>
                  <a:pt x="1203920" y="1459348"/>
                </a:lnTo>
                <a:lnTo>
                  <a:pt x="1532939" y="2117386"/>
                </a:lnTo>
                <a:lnTo>
                  <a:pt x="1203920" y="2775423"/>
                </a:lnTo>
                <a:lnTo>
                  <a:pt x="329018" y="2775423"/>
                </a:lnTo>
                <a:lnTo>
                  <a:pt x="0" y="2117386"/>
                </a:lnTo>
                <a:close/>
                <a:moveTo>
                  <a:pt x="2967366" y="1455145"/>
                </a:moveTo>
                <a:lnTo>
                  <a:pt x="3842268" y="1455145"/>
                </a:lnTo>
                <a:lnTo>
                  <a:pt x="4171287" y="2113183"/>
                </a:lnTo>
                <a:lnTo>
                  <a:pt x="3842268" y="2771220"/>
                </a:lnTo>
                <a:lnTo>
                  <a:pt x="2967366" y="2771220"/>
                </a:lnTo>
                <a:lnTo>
                  <a:pt x="2638347" y="2113183"/>
                </a:lnTo>
                <a:close/>
                <a:moveTo>
                  <a:pt x="6924077" y="748240"/>
                </a:moveTo>
                <a:lnTo>
                  <a:pt x="7798979" y="748240"/>
                </a:lnTo>
                <a:lnTo>
                  <a:pt x="8127998" y="1406278"/>
                </a:lnTo>
                <a:lnTo>
                  <a:pt x="7798979" y="2064315"/>
                </a:lnTo>
                <a:lnTo>
                  <a:pt x="6924077" y="2064315"/>
                </a:lnTo>
                <a:lnTo>
                  <a:pt x="6595058" y="1406278"/>
                </a:lnTo>
                <a:close/>
                <a:moveTo>
                  <a:pt x="4285728" y="728974"/>
                </a:moveTo>
                <a:lnTo>
                  <a:pt x="5160630" y="728974"/>
                </a:lnTo>
                <a:lnTo>
                  <a:pt x="5489649" y="1387012"/>
                </a:lnTo>
                <a:lnTo>
                  <a:pt x="5160630" y="2045049"/>
                </a:lnTo>
                <a:lnTo>
                  <a:pt x="4285728" y="2045049"/>
                </a:lnTo>
                <a:lnTo>
                  <a:pt x="3956709" y="1387012"/>
                </a:lnTo>
                <a:close/>
                <a:moveTo>
                  <a:pt x="2967366" y="0"/>
                </a:moveTo>
                <a:lnTo>
                  <a:pt x="3842268" y="0"/>
                </a:lnTo>
                <a:lnTo>
                  <a:pt x="4171287" y="658038"/>
                </a:lnTo>
                <a:lnTo>
                  <a:pt x="3842268" y="1316075"/>
                </a:lnTo>
                <a:lnTo>
                  <a:pt x="2967366" y="1316075"/>
                </a:lnTo>
                <a:lnTo>
                  <a:pt x="2638347" y="658038"/>
                </a:lnTo>
                <a:close/>
              </a:path>
            </a:pathLst>
          </a:custGeom>
          <a:blipFill>
            <a:blip r:embed="rId2"/>
            <a:stretch>
              <a:fillRect t="-27456" b="-2725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6" name="íśḷíḍè">
            <a:extLst>
              <a:ext uri="{FF2B5EF4-FFF2-40B4-BE49-F238E27FC236}">
                <a16:creationId xmlns:a16="http://schemas.microsoft.com/office/drawing/2014/main" id="{47A3BBD8-D63F-47F0-94B6-ACC7713C6A72}"/>
              </a:ext>
            </a:extLst>
          </p:cNvPr>
          <p:cNvGrpSpPr/>
          <p:nvPr/>
        </p:nvGrpSpPr>
        <p:grpSpPr>
          <a:xfrm>
            <a:off x="8511805" y="1565405"/>
            <a:ext cx="3008683" cy="126108"/>
            <a:chOff x="8511805" y="1565405"/>
            <a:chExt cx="3008683" cy="126108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A6D8746-02C4-44C4-B80D-65547EBCCDAB}"/>
                </a:ext>
              </a:extLst>
            </p:cNvPr>
            <p:cNvCxnSpPr/>
            <p:nvPr/>
          </p:nvCxnSpPr>
          <p:spPr>
            <a:xfrm flipH="1">
              <a:off x="8627059" y="1565405"/>
              <a:ext cx="28934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3660DB2-0032-4306-B276-7780981F7AAB}"/>
                </a:ext>
              </a:extLst>
            </p:cNvPr>
            <p:cNvCxnSpPr>
              <a:stCxn id="23" idx="2"/>
            </p:cNvCxnSpPr>
            <p:nvPr/>
          </p:nvCxnSpPr>
          <p:spPr>
            <a:xfrm flipV="1">
              <a:off x="8511805" y="1565405"/>
              <a:ext cx="122569" cy="12610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ŝlîḋé">
            <a:extLst>
              <a:ext uri="{FF2B5EF4-FFF2-40B4-BE49-F238E27FC236}">
                <a16:creationId xmlns:a16="http://schemas.microsoft.com/office/drawing/2014/main" id="{2942B798-7F06-4465-9AB3-2B6D0F0CDAE4}"/>
              </a:ext>
            </a:extLst>
          </p:cNvPr>
          <p:cNvSpPr/>
          <p:nvPr/>
        </p:nvSpPr>
        <p:spPr>
          <a:xfrm>
            <a:off x="3351174" y="3864421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id="{99CBF69A-2194-445F-8095-642A88DDFF0D}"/>
              </a:ext>
            </a:extLst>
          </p:cNvPr>
          <p:cNvSpPr/>
          <p:nvPr/>
        </p:nvSpPr>
        <p:spPr>
          <a:xfrm>
            <a:off x="3387750" y="445292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id="{EDCF3F5C-A344-451C-853F-F3C4F31FEF86}"/>
              </a:ext>
            </a:extLst>
          </p:cNvPr>
          <p:cNvSpPr/>
          <p:nvPr/>
        </p:nvSpPr>
        <p:spPr>
          <a:xfrm>
            <a:off x="3082137" y="427812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id="{FC270A4D-AF10-4001-92B3-4A14AAB73EC0}"/>
              </a:ext>
            </a:extLst>
          </p:cNvPr>
          <p:cNvSpPr/>
          <p:nvPr/>
        </p:nvSpPr>
        <p:spPr>
          <a:xfrm>
            <a:off x="5725363" y="4271119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id="{C8F6907B-26F2-4A29-B341-51FEFAD97E27}"/>
              </a:ext>
            </a:extLst>
          </p:cNvPr>
          <p:cNvSpPr/>
          <p:nvPr/>
        </p:nvSpPr>
        <p:spPr>
          <a:xfrm>
            <a:off x="6026099" y="444732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id="{81ABE2E7-906D-4073-87FB-5ABFFF7B1E8B}"/>
              </a:ext>
            </a:extLst>
          </p:cNvPr>
          <p:cNvSpPr/>
          <p:nvPr/>
        </p:nvSpPr>
        <p:spPr>
          <a:xfrm>
            <a:off x="3351174" y="2409277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6" name="îṥḻïďê">
            <a:extLst>
              <a:ext uri="{FF2B5EF4-FFF2-40B4-BE49-F238E27FC236}">
                <a16:creationId xmlns:a16="http://schemas.microsoft.com/office/drawing/2014/main" id="{C74E7D53-7AFB-4BDE-B3FC-3A8914670BEF}"/>
              </a:ext>
            </a:extLst>
          </p:cNvPr>
          <p:cNvSpPr/>
          <p:nvPr/>
        </p:nvSpPr>
        <p:spPr>
          <a:xfrm>
            <a:off x="4401312" y="243414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id="{A8257090-0DB0-4F1B-8CB9-4E8A1C2F8554}"/>
              </a:ext>
            </a:extLst>
          </p:cNvPr>
          <p:cNvSpPr/>
          <p:nvPr/>
        </p:nvSpPr>
        <p:spPr>
          <a:xfrm>
            <a:off x="4713427" y="226075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id="{110B6868-98AE-43ED-8BCB-0DA06C155E0D}"/>
              </a:ext>
            </a:extLst>
          </p:cNvPr>
          <p:cNvSpPr/>
          <p:nvPr/>
        </p:nvSpPr>
        <p:spPr>
          <a:xfrm>
            <a:off x="7315200" y="2989723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id="{5528AC91-6A2C-4774-A95C-208EF0F4D12B}"/>
              </a:ext>
            </a:extLst>
          </p:cNvPr>
          <p:cNvSpPr/>
          <p:nvPr/>
        </p:nvSpPr>
        <p:spPr>
          <a:xfrm>
            <a:off x="7307884" y="3146307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id="{0BFC374E-FFEB-443D-BDCB-2B830CC65174}"/>
              </a:ext>
            </a:extLst>
          </p:cNvPr>
          <p:cNvSpPr/>
          <p:nvPr/>
        </p:nvSpPr>
        <p:spPr>
          <a:xfrm>
            <a:off x="7606995" y="317012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id="{F68206B3-44E8-41EB-A0A3-966E0F5F9375}"/>
              </a:ext>
            </a:extLst>
          </p:cNvPr>
          <p:cNvSpPr/>
          <p:nvPr/>
        </p:nvSpPr>
        <p:spPr>
          <a:xfrm>
            <a:off x="7307884" y="169151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id="{2FF5DE9B-C836-44D6-B4FE-2233DF3163A8}"/>
              </a:ext>
            </a:extLst>
          </p:cNvPr>
          <p:cNvSpPr/>
          <p:nvPr/>
        </p:nvSpPr>
        <p:spPr>
          <a:xfrm>
            <a:off x="8634374" y="228141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id="{39FCE68B-F37F-4917-9379-70277CBE6BE0}"/>
              </a:ext>
            </a:extLst>
          </p:cNvPr>
          <p:cNvSpPr/>
          <p:nvPr/>
        </p:nvSpPr>
        <p:spPr>
          <a:xfrm>
            <a:off x="8932672" y="24551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27" name="íśļiḓé">
            <a:extLst>
              <a:ext uri="{FF2B5EF4-FFF2-40B4-BE49-F238E27FC236}">
                <a16:creationId xmlns:a16="http://schemas.microsoft.com/office/drawing/2014/main" id="{8786CCDA-D536-4D71-8738-D28822436CC1}"/>
              </a:ext>
            </a:extLst>
          </p:cNvPr>
          <p:cNvGrpSpPr/>
          <p:nvPr/>
        </p:nvGrpSpPr>
        <p:grpSpPr>
          <a:xfrm>
            <a:off x="669925" y="1152525"/>
            <a:ext cx="2582899" cy="1435749"/>
            <a:chOff x="669925" y="1152525"/>
            <a:chExt cx="2582899" cy="1435749"/>
          </a:xfrm>
        </p:grpSpPr>
        <p:sp>
          <p:nvSpPr>
            <p:cNvPr id="56" name="î$1iḋè">
              <a:extLst>
                <a:ext uri="{FF2B5EF4-FFF2-40B4-BE49-F238E27FC236}">
                  <a16:creationId xmlns:a16="http://schemas.microsoft.com/office/drawing/2014/main" id="{E7C13E7C-4A39-42C8-B4CE-035453A20A93}"/>
                </a:ext>
              </a:extLst>
            </p:cNvPr>
            <p:cNvSpPr/>
            <p:nvPr/>
          </p:nvSpPr>
          <p:spPr bwMode="auto">
            <a:xfrm>
              <a:off x="669925" y="1565405"/>
              <a:ext cx="2582899" cy="102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endParaRPr lang="en-US" altLang="zh-CN" sz="1100" dirty="0"/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7" name="iṧḻíḋê">
              <a:extLst>
                <a:ext uri="{FF2B5EF4-FFF2-40B4-BE49-F238E27FC236}">
                  <a16:creationId xmlns:a16="http://schemas.microsoft.com/office/drawing/2014/main" id="{3CDC6CC6-FEED-4E1D-849D-5A6EFC752523}"/>
                </a:ext>
              </a:extLst>
            </p:cNvPr>
            <p:cNvSpPr txBox="1"/>
            <p:nvPr/>
          </p:nvSpPr>
          <p:spPr bwMode="auto">
            <a:xfrm>
              <a:off x="669925" y="1152525"/>
              <a:ext cx="258289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3E1E71A-2FF4-42CB-8CA2-09633B5943B5}"/>
              </a:ext>
            </a:extLst>
          </p:cNvPr>
          <p:cNvCxnSpPr>
            <a:cxnSpLocks/>
          </p:cNvCxnSpPr>
          <p:nvPr/>
        </p:nvCxnSpPr>
        <p:spPr>
          <a:xfrm>
            <a:off x="669925" y="1565405"/>
            <a:ext cx="259102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E1B8A19-5EF6-4D89-8CAA-57961F7467DC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260953" y="1565405"/>
            <a:ext cx="419240" cy="843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îsḻîdè">
            <a:extLst>
              <a:ext uri="{FF2B5EF4-FFF2-40B4-BE49-F238E27FC236}">
                <a16:creationId xmlns:a16="http://schemas.microsoft.com/office/drawing/2014/main" id="{1A097FE2-7074-4BF5-9F25-9FA581DE8A53}"/>
              </a:ext>
            </a:extLst>
          </p:cNvPr>
          <p:cNvGrpSpPr/>
          <p:nvPr/>
        </p:nvGrpSpPr>
        <p:grpSpPr>
          <a:xfrm>
            <a:off x="669925" y="5200412"/>
            <a:ext cx="2582899" cy="1010125"/>
            <a:chOff x="669925" y="1152525"/>
            <a:chExt cx="2582899" cy="1010125"/>
          </a:xfrm>
        </p:grpSpPr>
        <p:sp>
          <p:nvSpPr>
            <p:cNvPr id="54" name="iş1íḑé">
              <a:extLst>
                <a:ext uri="{FF2B5EF4-FFF2-40B4-BE49-F238E27FC236}">
                  <a16:creationId xmlns:a16="http://schemas.microsoft.com/office/drawing/2014/main" id="{8301762A-A0D7-4FE5-87A8-055E4B760035}"/>
                </a:ext>
              </a:extLst>
            </p:cNvPr>
            <p:cNvSpPr/>
            <p:nvPr/>
          </p:nvSpPr>
          <p:spPr bwMode="auto">
            <a:xfrm>
              <a:off x="669925" y="1565406"/>
              <a:ext cx="2582899" cy="597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5" name="iṧḻïḋé">
              <a:extLst>
                <a:ext uri="{FF2B5EF4-FFF2-40B4-BE49-F238E27FC236}">
                  <a16:creationId xmlns:a16="http://schemas.microsoft.com/office/drawing/2014/main" id="{63A073F3-A4B9-481F-A2E1-D05CCF81C6E7}"/>
                </a:ext>
              </a:extLst>
            </p:cNvPr>
            <p:cNvSpPr txBox="1"/>
            <p:nvPr/>
          </p:nvSpPr>
          <p:spPr bwMode="auto">
            <a:xfrm>
              <a:off x="669925" y="1152525"/>
              <a:ext cx="258289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  <p:grpSp>
        <p:nvGrpSpPr>
          <p:cNvPr id="31" name="íṥḻîḑê">
            <a:extLst>
              <a:ext uri="{FF2B5EF4-FFF2-40B4-BE49-F238E27FC236}">
                <a16:creationId xmlns:a16="http://schemas.microsoft.com/office/drawing/2014/main" id="{7E8910B8-7F32-4F83-9732-B73444143D4B}"/>
              </a:ext>
            </a:extLst>
          </p:cNvPr>
          <p:cNvGrpSpPr/>
          <p:nvPr/>
        </p:nvGrpSpPr>
        <p:grpSpPr>
          <a:xfrm>
            <a:off x="669925" y="5180496"/>
            <a:ext cx="3010268" cy="432796"/>
            <a:chOff x="669925" y="5180496"/>
            <a:chExt cx="3010268" cy="432796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61BC8CB-B3C5-42F5-9FC5-3BE229F3C37F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5613292"/>
              <a:ext cx="28006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499642A-E480-4F64-9612-CB56A934C299}"/>
                </a:ext>
              </a:extLst>
            </p:cNvPr>
            <p:cNvCxnSpPr>
              <a:stCxn id="7" idx="5"/>
            </p:cNvCxnSpPr>
            <p:nvPr/>
          </p:nvCxnSpPr>
          <p:spPr>
            <a:xfrm flipH="1">
              <a:off x="3470573" y="5180496"/>
              <a:ext cx="209620" cy="432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iŝḻïḑe">
            <a:extLst>
              <a:ext uri="{FF2B5EF4-FFF2-40B4-BE49-F238E27FC236}">
                <a16:creationId xmlns:a16="http://schemas.microsoft.com/office/drawing/2014/main" id="{8C2379AC-4146-4417-B74E-3C46639853AF}"/>
              </a:ext>
            </a:extLst>
          </p:cNvPr>
          <p:cNvGrpSpPr/>
          <p:nvPr/>
        </p:nvGrpSpPr>
        <p:grpSpPr>
          <a:xfrm>
            <a:off x="8955301" y="1152525"/>
            <a:ext cx="2582899" cy="1435749"/>
            <a:chOff x="669925" y="1152525"/>
            <a:chExt cx="2582899" cy="1435749"/>
          </a:xfrm>
        </p:grpSpPr>
        <p:sp>
          <p:nvSpPr>
            <p:cNvPr id="50" name="îsľíḍè">
              <a:extLst>
                <a:ext uri="{FF2B5EF4-FFF2-40B4-BE49-F238E27FC236}">
                  <a16:creationId xmlns:a16="http://schemas.microsoft.com/office/drawing/2014/main" id="{EE64E41B-5723-4EE0-8D83-EC3EBE49C1A2}"/>
                </a:ext>
              </a:extLst>
            </p:cNvPr>
            <p:cNvSpPr/>
            <p:nvPr/>
          </p:nvSpPr>
          <p:spPr bwMode="auto">
            <a:xfrm>
              <a:off x="669925" y="1565405"/>
              <a:ext cx="2582899" cy="102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20000"/>
                </a:lnSpc>
              </a:pPr>
              <a:endParaRPr lang="en-US" altLang="zh-CN" sz="11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1" name="íśḻiḍé">
              <a:extLst>
                <a:ext uri="{FF2B5EF4-FFF2-40B4-BE49-F238E27FC236}">
                  <a16:creationId xmlns:a16="http://schemas.microsoft.com/office/drawing/2014/main" id="{ADE7969E-3E27-45DB-83E8-4F89F6DB77A6}"/>
                </a:ext>
              </a:extLst>
            </p:cNvPr>
            <p:cNvSpPr txBox="1"/>
            <p:nvPr/>
          </p:nvSpPr>
          <p:spPr bwMode="auto">
            <a:xfrm>
              <a:off x="669925" y="1152525"/>
              <a:ext cx="258289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  <p:grpSp>
        <p:nvGrpSpPr>
          <p:cNvPr id="33" name="íṩḻiḑé">
            <a:extLst>
              <a:ext uri="{FF2B5EF4-FFF2-40B4-BE49-F238E27FC236}">
                <a16:creationId xmlns:a16="http://schemas.microsoft.com/office/drawing/2014/main" id="{FB28FFCA-B893-4E66-92A9-A9BD784CBBC3}"/>
              </a:ext>
            </a:extLst>
          </p:cNvPr>
          <p:cNvGrpSpPr/>
          <p:nvPr/>
        </p:nvGrpSpPr>
        <p:grpSpPr>
          <a:xfrm>
            <a:off x="8943889" y="5200412"/>
            <a:ext cx="2582899" cy="1010125"/>
            <a:chOff x="669925" y="1152525"/>
            <a:chExt cx="2582899" cy="1010125"/>
          </a:xfrm>
        </p:grpSpPr>
        <p:sp>
          <p:nvSpPr>
            <p:cNvPr id="48" name="íśliḓê">
              <a:extLst>
                <a:ext uri="{FF2B5EF4-FFF2-40B4-BE49-F238E27FC236}">
                  <a16:creationId xmlns:a16="http://schemas.microsoft.com/office/drawing/2014/main" id="{609D9874-1F37-4C89-BF01-36641ED6425E}"/>
                </a:ext>
              </a:extLst>
            </p:cNvPr>
            <p:cNvSpPr/>
            <p:nvPr/>
          </p:nvSpPr>
          <p:spPr bwMode="auto">
            <a:xfrm>
              <a:off x="669925" y="1565406"/>
              <a:ext cx="2582899" cy="597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9" name="ïṧlíḍê">
              <a:extLst>
                <a:ext uri="{FF2B5EF4-FFF2-40B4-BE49-F238E27FC236}">
                  <a16:creationId xmlns:a16="http://schemas.microsoft.com/office/drawing/2014/main" id="{41691345-77C8-471F-9E93-849BB257C333}"/>
                </a:ext>
              </a:extLst>
            </p:cNvPr>
            <p:cNvSpPr txBox="1"/>
            <p:nvPr/>
          </p:nvSpPr>
          <p:spPr bwMode="auto">
            <a:xfrm>
              <a:off x="669925" y="1152525"/>
              <a:ext cx="258289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626D1FA-FD50-420C-99A9-1D7DA8D21A5D}"/>
              </a:ext>
            </a:extLst>
          </p:cNvPr>
          <p:cNvCxnSpPr>
            <a:cxnSpLocks/>
          </p:cNvCxnSpPr>
          <p:nvPr/>
        </p:nvCxnSpPr>
        <p:spPr>
          <a:xfrm flipH="1">
            <a:off x="9246000" y="5613292"/>
            <a:ext cx="22922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397F7D7-FEC6-4B60-80F8-4044AA5E1CB1}"/>
              </a:ext>
            </a:extLst>
          </p:cNvPr>
          <p:cNvCxnSpPr>
            <a:stCxn id="21" idx="1"/>
          </p:cNvCxnSpPr>
          <p:nvPr/>
        </p:nvCxnSpPr>
        <p:spPr>
          <a:xfrm>
            <a:off x="8511805" y="4462382"/>
            <a:ext cx="734195" cy="115091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îsḷídè">
            <a:extLst>
              <a:ext uri="{FF2B5EF4-FFF2-40B4-BE49-F238E27FC236}">
                <a16:creationId xmlns:a16="http://schemas.microsoft.com/office/drawing/2014/main" id="{6FFD757D-BFD2-4E6E-8E0D-E891DDF6F4ED}"/>
              </a:ext>
            </a:extLst>
          </p:cNvPr>
          <p:cNvGrpSpPr/>
          <p:nvPr/>
        </p:nvGrpSpPr>
        <p:grpSpPr>
          <a:xfrm>
            <a:off x="3495394" y="2717600"/>
            <a:ext cx="1181458" cy="699429"/>
            <a:chOff x="5425470" y="5313107"/>
            <a:chExt cx="1181458" cy="699429"/>
          </a:xfrm>
        </p:grpSpPr>
        <p:sp>
          <p:nvSpPr>
            <p:cNvPr id="46" name="îṥlíḑé">
              <a:extLst>
                <a:ext uri="{FF2B5EF4-FFF2-40B4-BE49-F238E27FC236}">
                  <a16:creationId xmlns:a16="http://schemas.microsoft.com/office/drawing/2014/main" id="{F58A4225-D55F-4A09-8166-355B49A241C4}"/>
                </a:ext>
              </a:extLst>
            </p:cNvPr>
            <p:cNvSpPr/>
            <p:nvPr/>
          </p:nvSpPr>
          <p:spPr>
            <a:xfrm>
              <a:off x="5791648" y="5313107"/>
              <a:ext cx="449102" cy="272872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18K</a:t>
              </a:r>
            </a:p>
          </p:txBody>
        </p:sp>
        <p:sp>
          <p:nvSpPr>
            <p:cNvPr id="47" name="išḻíḑe">
              <a:extLst>
                <a:ext uri="{FF2B5EF4-FFF2-40B4-BE49-F238E27FC236}">
                  <a16:creationId xmlns:a16="http://schemas.microsoft.com/office/drawing/2014/main" id="{44EC885A-234A-4439-BA96-5777D3CD40DE}"/>
                </a:ext>
              </a:extLst>
            </p:cNvPr>
            <p:cNvSpPr txBox="1"/>
            <p:nvPr/>
          </p:nvSpPr>
          <p:spPr bwMode="auto">
            <a:xfrm>
              <a:off x="5425470" y="5593302"/>
              <a:ext cx="1181458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2018 Q1</a:t>
              </a:r>
            </a:p>
          </p:txBody>
        </p:sp>
      </p:grpSp>
      <p:grpSp>
        <p:nvGrpSpPr>
          <p:cNvPr id="37" name="išliḓe">
            <a:extLst>
              <a:ext uri="{FF2B5EF4-FFF2-40B4-BE49-F238E27FC236}">
                <a16:creationId xmlns:a16="http://schemas.microsoft.com/office/drawing/2014/main" id="{6D37699D-8B8D-4D09-AAA7-054809384C40}"/>
              </a:ext>
            </a:extLst>
          </p:cNvPr>
          <p:cNvGrpSpPr/>
          <p:nvPr/>
        </p:nvGrpSpPr>
        <p:grpSpPr>
          <a:xfrm>
            <a:off x="3526915" y="4172744"/>
            <a:ext cx="1181458" cy="699429"/>
            <a:chOff x="5425470" y="5313107"/>
            <a:chExt cx="1181458" cy="699429"/>
          </a:xfrm>
        </p:grpSpPr>
        <p:sp>
          <p:nvSpPr>
            <p:cNvPr id="44" name="iŝľîďê">
              <a:extLst>
                <a:ext uri="{FF2B5EF4-FFF2-40B4-BE49-F238E27FC236}">
                  <a16:creationId xmlns:a16="http://schemas.microsoft.com/office/drawing/2014/main" id="{20651192-1E5D-4048-96FA-2B05A7B44BB1}"/>
                </a:ext>
              </a:extLst>
            </p:cNvPr>
            <p:cNvSpPr/>
            <p:nvPr/>
          </p:nvSpPr>
          <p:spPr>
            <a:xfrm>
              <a:off x="5791648" y="5313107"/>
              <a:ext cx="449102" cy="272872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26K</a:t>
              </a:r>
            </a:p>
          </p:txBody>
        </p:sp>
        <p:sp>
          <p:nvSpPr>
            <p:cNvPr id="45" name="ïSļíde">
              <a:extLst>
                <a:ext uri="{FF2B5EF4-FFF2-40B4-BE49-F238E27FC236}">
                  <a16:creationId xmlns:a16="http://schemas.microsoft.com/office/drawing/2014/main" id="{4C3F2830-38AC-4706-A244-9A6B114393DC}"/>
                </a:ext>
              </a:extLst>
            </p:cNvPr>
            <p:cNvSpPr txBox="1"/>
            <p:nvPr/>
          </p:nvSpPr>
          <p:spPr bwMode="auto">
            <a:xfrm>
              <a:off x="5425470" y="5593302"/>
              <a:ext cx="1181458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2018 Q2</a:t>
              </a:r>
            </a:p>
          </p:txBody>
        </p:sp>
      </p:grpSp>
      <p:grpSp>
        <p:nvGrpSpPr>
          <p:cNvPr id="38" name="î$ḻíḓé">
            <a:extLst>
              <a:ext uri="{FF2B5EF4-FFF2-40B4-BE49-F238E27FC236}">
                <a16:creationId xmlns:a16="http://schemas.microsoft.com/office/drawing/2014/main" id="{371BEE6F-106F-4A96-89D2-55258739A00E}"/>
              </a:ext>
            </a:extLst>
          </p:cNvPr>
          <p:cNvGrpSpPr/>
          <p:nvPr/>
        </p:nvGrpSpPr>
        <p:grpSpPr>
          <a:xfrm>
            <a:off x="7483625" y="1999836"/>
            <a:ext cx="1181458" cy="699429"/>
            <a:chOff x="5425470" y="5313107"/>
            <a:chExt cx="1181458" cy="699429"/>
          </a:xfrm>
        </p:grpSpPr>
        <p:sp>
          <p:nvSpPr>
            <p:cNvPr id="42" name="îS1ïďè">
              <a:extLst>
                <a:ext uri="{FF2B5EF4-FFF2-40B4-BE49-F238E27FC236}">
                  <a16:creationId xmlns:a16="http://schemas.microsoft.com/office/drawing/2014/main" id="{1E5461BB-81F4-4FF8-B15C-5BA7349A9D79}"/>
                </a:ext>
              </a:extLst>
            </p:cNvPr>
            <p:cNvSpPr/>
            <p:nvPr/>
          </p:nvSpPr>
          <p:spPr>
            <a:xfrm>
              <a:off x="5791648" y="5313107"/>
              <a:ext cx="449102" cy="272872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32K</a:t>
              </a:r>
            </a:p>
          </p:txBody>
        </p:sp>
        <p:sp>
          <p:nvSpPr>
            <p:cNvPr id="43" name="ísḷîḓê">
              <a:extLst>
                <a:ext uri="{FF2B5EF4-FFF2-40B4-BE49-F238E27FC236}">
                  <a16:creationId xmlns:a16="http://schemas.microsoft.com/office/drawing/2014/main" id="{39064278-BCF5-44C3-9A19-27BE229894EB}"/>
                </a:ext>
              </a:extLst>
            </p:cNvPr>
            <p:cNvSpPr txBox="1"/>
            <p:nvPr/>
          </p:nvSpPr>
          <p:spPr bwMode="auto">
            <a:xfrm>
              <a:off x="5425470" y="5593302"/>
              <a:ext cx="1181458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2018 Q3</a:t>
              </a:r>
            </a:p>
          </p:txBody>
        </p:sp>
      </p:grpSp>
      <p:grpSp>
        <p:nvGrpSpPr>
          <p:cNvPr id="39" name="iṧḷïdé">
            <a:extLst>
              <a:ext uri="{FF2B5EF4-FFF2-40B4-BE49-F238E27FC236}">
                <a16:creationId xmlns:a16="http://schemas.microsoft.com/office/drawing/2014/main" id="{944B0A21-3547-450A-A3FB-9BEB02D96D36}"/>
              </a:ext>
            </a:extLst>
          </p:cNvPr>
          <p:cNvGrpSpPr/>
          <p:nvPr/>
        </p:nvGrpSpPr>
        <p:grpSpPr>
          <a:xfrm>
            <a:off x="7483625" y="3454630"/>
            <a:ext cx="1181458" cy="699429"/>
            <a:chOff x="5425470" y="5313107"/>
            <a:chExt cx="1181458" cy="699429"/>
          </a:xfrm>
        </p:grpSpPr>
        <p:sp>
          <p:nvSpPr>
            <p:cNvPr id="40" name="ïşḷídé">
              <a:extLst>
                <a:ext uri="{FF2B5EF4-FFF2-40B4-BE49-F238E27FC236}">
                  <a16:creationId xmlns:a16="http://schemas.microsoft.com/office/drawing/2014/main" id="{D77383A3-D413-41A9-8000-2199CA79FA42}"/>
                </a:ext>
              </a:extLst>
            </p:cNvPr>
            <p:cNvSpPr/>
            <p:nvPr/>
          </p:nvSpPr>
          <p:spPr>
            <a:xfrm>
              <a:off x="5791648" y="5313107"/>
              <a:ext cx="449102" cy="272872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52K</a:t>
              </a:r>
            </a:p>
          </p:txBody>
        </p:sp>
        <p:sp>
          <p:nvSpPr>
            <p:cNvPr id="41" name="ïşḷide">
              <a:extLst>
                <a:ext uri="{FF2B5EF4-FFF2-40B4-BE49-F238E27FC236}">
                  <a16:creationId xmlns:a16="http://schemas.microsoft.com/office/drawing/2014/main" id="{E7692DE8-D6DD-4E3B-BAAE-09EF082D21A9}"/>
                </a:ext>
              </a:extLst>
            </p:cNvPr>
            <p:cNvSpPr txBox="1"/>
            <p:nvPr/>
          </p:nvSpPr>
          <p:spPr bwMode="auto">
            <a:xfrm>
              <a:off x="5425470" y="5593302"/>
              <a:ext cx="1181458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2018 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65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24" name="69fec5b5-d3ec-46a8-ac18-2205945d40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570386"/>
            <a:ext cx="10833209" cy="3530348"/>
            <a:chOff x="687279" y="1570386"/>
            <a:chExt cx="10833209" cy="3530348"/>
          </a:xfrm>
        </p:grpSpPr>
        <p:grpSp>
          <p:nvGrpSpPr>
            <p:cNvPr id="25" name="íşľiḓè">
              <a:extLst>
                <a:ext uri="{FF2B5EF4-FFF2-40B4-BE49-F238E27FC236}">
                  <a16:creationId xmlns:a16="http://schemas.microsoft.com/office/drawing/2014/main" id="{392B6004-D92D-4964-8D89-8146DED2FF07}"/>
                </a:ext>
              </a:extLst>
            </p:cNvPr>
            <p:cNvGrpSpPr/>
            <p:nvPr/>
          </p:nvGrpSpPr>
          <p:grpSpPr>
            <a:xfrm>
              <a:off x="4585464" y="2079659"/>
              <a:ext cx="3021072" cy="3021075"/>
              <a:chOff x="4701000" y="2079659"/>
              <a:chExt cx="3021072" cy="3021075"/>
            </a:xfrm>
          </p:grpSpPr>
          <p:sp>
            <p:nvSpPr>
              <p:cNvPr id="37" name="í$ľïḋe">
                <a:extLst>
                  <a:ext uri="{FF2B5EF4-FFF2-40B4-BE49-F238E27FC236}">
                    <a16:creationId xmlns:a16="http://schemas.microsoft.com/office/drawing/2014/main" id="{C64EC377-AD9E-454D-B00C-03A4DB6ABA59}"/>
                  </a:ext>
                </a:extLst>
              </p:cNvPr>
              <p:cNvSpPr/>
              <p:nvPr/>
            </p:nvSpPr>
            <p:spPr>
              <a:xfrm>
                <a:off x="4958143" y="2336803"/>
                <a:ext cx="2506782" cy="2506787"/>
              </a:xfrm>
              <a:prstGeom prst="ellipse">
                <a:avLst/>
              </a:prstGeom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$ļîḓe">
                <a:extLst>
                  <a:ext uri="{FF2B5EF4-FFF2-40B4-BE49-F238E27FC236}">
                    <a16:creationId xmlns:a16="http://schemas.microsoft.com/office/drawing/2014/main" id="{EFFECF46-C200-42BA-AA09-C290D705481B}"/>
                  </a:ext>
                </a:extLst>
              </p:cNvPr>
              <p:cNvSpPr/>
              <p:nvPr/>
            </p:nvSpPr>
            <p:spPr>
              <a:xfrm>
                <a:off x="4701000" y="2079659"/>
                <a:ext cx="3021072" cy="3021075"/>
              </a:xfrm>
              <a:prstGeom prst="pie">
                <a:avLst>
                  <a:gd name="adj1" fmla="val 16200000"/>
                  <a:gd name="adj2" fmla="val 4536000"/>
                </a:avLst>
              </a:prstGeom>
              <a:solidFill>
                <a:schemeClr val="accent1">
                  <a:lumMod val="100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îŝlîďê">
              <a:extLst>
                <a:ext uri="{FF2B5EF4-FFF2-40B4-BE49-F238E27FC236}">
                  <a16:creationId xmlns:a16="http://schemas.microsoft.com/office/drawing/2014/main" id="{C27D62BA-466C-44A8-A780-B3DB20E62231}"/>
                </a:ext>
              </a:extLst>
            </p:cNvPr>
            <p:cNvSpPr txBox="1"/>
            <p:nvPr/>
          </p:nvSpPr>
          <p:spPr>
            <a:xfrm>
              <a:off x="8391000" y="1570386"/>
              <a:ext cx="798151" cy="59861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46%</a:t>
              </a:r>
            </a:p>
          </p:txBody>
        </p:sp>
        <p:sp>
          <p:nvSpPr>
            <p:cNvPr id="27" name="iṣľíḓè">
              <a:extLst>
                <a:ext uri="{FF2B5EF4-FFF2-40B4-BE49-F238E27FC236}">
                  <a16:creationId xmlns:a16="http://schemas.microsoft.com/office/drawing/2014/main" id="{3D11B13B-7D63-4AB9-9969-5D295125C1F8}"/>
                </a:ext>
              </a:extLst>
            </p:cNvPr>
            <p:cNvSpPr/>
            <p:nvPr/>
          </p:nvSpPr>
          <p:spPr bwMode="auto">
            <a:xfrm>
              <a:off x="6835798" y="2336803"/>
              <a:ext cx="899312" cy="90072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iş1iḑe">
              <a:extLst>
                <a:ext uri="{FF2B5EF4-FFF2-40B4-BE49-F238E27FC236}">
                  <a16:creationId xmlns:a16="http://schemas.microsoft.com/office/drawing/2014/main" id="{DAB791D2-1FCC-448D-8B3B-07F14DC51AED}"/>
                </a:ext>
              </a:extLst>
            </p:cNvPr>
            <p:cNvSpPr/>
            <p:nvPr/>
          </p:nvSpPr>
          <p:spPr>
            <a:xfrm>
              <a:off x="7029687" y="2513350"/>
              <a:ext cx="511534" cy="547632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29" name="iṡļîḑê">
              <a:extLst>
                <a:ext uri="{FF2B5EF4-FFF2-40B4-BE49-F238E27FC236}">
                  <a16:creationId xmlns:a16="http://schemas.microsoft.com/office/drawing/2014/main" id="{61FFB7FC-830A-476C-98E5-EE4C1BEB45B0}"/>
                </a:ext>
              </a:extLst>
            </p:cNvPr>
            <p:cNvGrpSpPr/>
            <p:nvPr/>
          </p:nvGrpSpPr>
          <p:grpSpPr>
            <a:xfrm>
              <a:off x="687279" y="2629748"/>
              <a:ext cx="3963496" cy="1598504"/>
              <a:chOff x="687278" y="2398652"/>
              <a:chExt cx="3524773" cy="1598504"/>
            </a:xfrm>
          </p:grpSpPr>
          <p:sp>
            <p:nvSpPr>
              <p:cNvPr id="35" name="ïṧḻîdé">
                <a:extLst>
                  <a:ext uri="{FF2B5EF4-FFF2-40B4-BE49-F238E27FC236}">
                    <a16:creationId xmlns:a16="http://schemas.microsoft.com/office/drawing/2014/main" id="{5EEA1C4F-C5BB-427F-A752-2358C845DAA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6" name="iş1íḋê">
                <a:extLst>
                  <a:ext uri="{FF2B5EF4-FFF2-40B4-BE49-F238E27FC236}">
                    <a16:creationId xmlns:a16="http://schemas.microsoft.com/office/drawing/2014/main" id="{4BD91A75-F9BF-4A11-8BFC-D9B4BCE22C7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5CA27E5-9EDE-4CBB-BECC-EA2FE86BEA43}"/>
                </a:ext>
              </a:extLst>
            </p:cNvPr>
            <p:cNvCxnSpPr/>
            <p:nvPr/>
          </p:nvCxnSpPr>
          <p:spPr>
            <a:xfrm>
              <a:off x="8391000" y="2169000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CDB8C68-CE8A-4D33-9646-1270B6AF9C06}"/>
                </a:ext>
              </a:extLst>
            </p:cNvPr>
            <p:cNvCxnSpPr>
              <a:stCxn id="27" idx="6"/>
            </p:cNvCxnSpPr>
            <p:nvPr/>
          </p:nvCxnSpPr>
          <p:spPr>
            <a:xfrm flipV="1">
              <a:off x="7735110" y="2169000"/>
              <a:ext cx="655890" cy="6181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íSḷîḑê">
              <a:extLst>
                <a:ext uri="{FF2B5EF4-FFF2-40B4-BE49-F238E27FC236}">
                  <a16:creationId xmlns:a16="http://schemas.microsoft.com/office/drawing/2014/main" id="{7ECCE25E-6864-4473-9AC5-264591A72A60}"/>
                </a:ext>
              </a:extLst>
            </p:cNvPr>
            <p:cNvGrpSpPr/>
            <p:nvPr/>
          </p:nvGrpSpPr>
          <p:grpSpPr>
            <a:xfrm>
              <a:off x="8395657" y="2292545"/>
              <a:ext cx="3124831" cy="1342529"/>
              <a:chOff x="719137" y="2442364"/>
              <a:chExt cx="5376847" cy="1342529"/>
            </a:xfrm>
          </p:grpSpPr>
          <p:sp>
            <p:nvSpPr>
              <p:cNvPr id="33" name="ísļîďê">
                <a:extLst>
                  <a:ext uri="{FF2B5EF4-FFF2-40B4-BE49-F238E27FC236}">
                    <a16:creationId xmlns:a16="http://schemas.microsoft.com/office/drawing/2014/main" id="{0ADBFF8D-0F8A-49A5-B676-986815D66A8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0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34" name="iṣ1îḋe">
                <a:extLst>
                  <a:ext uri="{FF2B5EF4-FFF2-40B4-BE49-F238E27FC236}">
                    <a16:creationId xmlns:a16="http://schemas.microsoft.com/office/drawing/2014/main" id="{AF4B73F5-AC26-4B08-AFF4-5830702DE5C7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556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e58542-c0a4-48ed-9bc9-ff693a0e4ca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a70e02-a150-40a1-94db-1194d577b9d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0fe317-6869-4d80-943b-93850d5f71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7274021-1e3f-4bbf-90e8-a4204b072c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1ea693-f3f7-47a3-afe1-b9805252af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6c4bfe-d7b4-4b79-9bad-a079a2529ab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7db05-77a5-4915-8729-7e3a5a8666f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a2de0f-7e55-4ba4-8e2c-17fa8756f8b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801a138-3c1c-4633-9266-5a187bf989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fec5b5-d3ec-46a8-ac18-2205945d408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6eb9a69-2ae0-4a7f-9a98-daad17ce0a01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</TotalTime>
  <Words>2318</Words>
  <Application>Microsoft Office PowerPoint</Application>
  <PresentationFormat>宽屏</PresentationFormat>
  <Paragraphs>482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微软雅黑</vt:lpstr>
      <vt:lpstr>等线</vt:lpstr>
      <vt:lpstr>Arial</vt:lpstr>
      <vt:lpstr>Calibri</vt:lpstr>
      <vt:lpstr>Impact</vt:lpstr>
      <vt:lpstr>主题5</vt:lpstr>
      <vt:lpstr>科技风商务计划模板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2.1 Click to edit Master title style</vt:lpstr>
      <vt:lpstr>2.2 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3.3 Click to edit Master title style</vt:lpstr>
      <vt:lpstr>3.1 Click to edit Master title style</vt:lpstr>
      <vt:lpstr>3.5 Click to edit Master title style</vt:lpstr>
      <vt:lpstr>4.6 Click to edit Master title style</vt:lpstr>
      <vt:lpstr>1.1 Click to edit Master title style</vt:lpstr>
      <vt:lpstr>Section Header Here</vt:lpstr>
      <vt:lpstr>2.5 Click to edit Master title style</vt:lpstr>
      <vt:lpstr>3.2 Click to edit Master title style</vt:lpstr>
      <vt:lpstr>3.5 Click to edit Master title style</vt:lpstr>
      <vt:lpstr>4.6 Click to edit Master title style</vt:lpstr>
      <vt:lpstr>1.6 Click to edit Master title style</vt:lpstr>
      <vt:lpstr>Thanks And Your Slogan Here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(Chinasoft)</cp:lastModifiedBy>
  <cp:revision>9</cp:revision>
  <cp:lastPrinted>2017-12-17T16:00:00Z</cp:lastPrinted>
  <dcterms:created xsi:type="dcterms:W3CDTF">2017-12-17T16:00:00Z</dcterms:created>
  <dcterms:modified xsi:type="dcterms:W3CDTF">2019-02-27T09:05:34Z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2019-02-27T09:05:33.6354814Z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ef2fea2b-c645-4805-842d-4b8296839004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