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5" r:id="rId5"/>
    <p:sldMasterId id="2147483665" r:id="rId6"/>
  </p:sldMasterIdLst>
  <p:notesMasterIdLst>
    <p:notesMasterId r:id="rId68"/>
  </p:notesMasterIdLst>
  <p:sldIdLst>
    <p:sldId id="256" r:id="rId7"/>
    <p:sldId id="286" r:id="rId8"/>
    <p:sldId id="267" r:id="rId9"/>
    <p:sldId id="289" r:id="rId10"/>
    <p:sldId id="258" r:id="rId11"/>
    <p:sldId id="259" r:id="rId12"/>
    <p:sldId id="260" r:id="rId13"/>
    <p:sldId id="261" r:id="rId14"/>
    <p:sldId id="263" r:id="rId15"/>
    <p:sldId id="275" r:id="rId16"/>
    <p:sldId id="268" r:id="rId17"/>
    <p:sldId id="262" r:id="rId18"/>
    <p:sldId id="287" r:id="rId19"/>
    <p:sldId id="266" r:id="rId20"/>
    <p:sldId id="265" r:id="rId21"/>
    <p:sldId id="271" r:id="rId22"/>
    <p:sldId id="264" r:id="rId23"/>
    <p:sldId id="277" r:id="rId24"/>
    <p:sldId id="273" r:id="rId25"/>
    <p:sldId id="274" r:id="rId26"/>
    <p:sldId id="257" r:id="rId27"/>
    <p:sldId id="288" r:id="rId28"/>
    <p:sldId id="269" r:id="rId29"/>
    <p:sldId id="290" r:id="rId30"/>
    <p:sldId id="276" r:id="rId31"/>
    <p:sldId id="293" r:id="rId32"/>
    <p:sldId id="270" r:id="rId33"/>
    <p:sldId id="292"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蓝色版" id="{74DAC1E7-7C2A-446D-BDF8-4C72EEEEBBC1}">
          <p14:sldIdLst>
            <p14:sldId id="256"/>
            <p14:sldId id="286"/>
            <p14:sldId id="267"/>
            <p14:sldId id="289"/>
            <p14:sldId id="258"/>
            <p14:sldId id="259"/>
            <p14:sldId id="260"/>
            <p14:sldId id="261"/>
            <p14:sldId id="263"/>
            <p14:sldId id="275"/>
            <p14:sldId id="268"/>
            <p14:sldId id="262"/>
            <p14:sldId id="287"/>
            <p14:sldId id="266"/>
            <p14:sldId id="265"/>
            <p14:sldId id="271"/>
            <p14:sldId id="264"/>
            <p14:sldId id="277"/>
            <p14:sldId id="273"/>
            <p14:sldId id="274"/>
            <p14:sldId id="257"/>
            <p14:sldId id="288"/>
            <p14:sldId id="269"/>
            <p14:sldId id="290"/>
            <p14:sldId id="276"/>
            <p14:sldId id="293"/>
            <p14:sldId id="270"/>
            <p14:sldId id="292"/>
          </p14:sldIdLst>
        </p14:section>
        <p14:section name="无标题节" id="{C081AE5A-7556-4D1C-8D9B-40F53C6A5D63}">
          <p14:sldIdLst>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Lst>
        </p14:section>
        <p14:section name="使用技巧" id="{AE1AD375-69A4-49E7-835D-BBC14F61132A}">
          <p14:sldIdLst>
            <p14:sldId id="322"/>
            <p14:sldId id="323"/>
            <p14:sldId id="324"/>
            <p14:sldId id="325"/>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C9FF"/>
    <a:srgbClr val="004880"/>
    <a:srgbClr val="19ADFF"/>
    <a:srgbClr val="C5E8FF"/>
    <a:srgbClr val="FF000A"/>
    <a:srgbClr val="005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024AA-91F3-4B3E-8F32-1694427D97DF}" v="1163" dt="2019-10-21T03:43:29.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84995" autoAdjust="0"/>
  </p:normalViewPr>
  <p:slideViewPr>
    <p:cSldViewPr snapToGrid="0">
      <p:cViewPr varScale="1">
        <p:scale>
          <a:sx n="103" d="100"/>
          <a:sy n="103" d="100"/>
        </p:scale>
        <p:origin x="492" y="108"/>
      </p:cViewPr>
      <p:guideLst/>
    </p:cSldViewPr>
  </p:slideViewPr>
  <p:notesTextViewPr>
    <p:cViewPr>
      <p:scale>
        <a:sx n="1" d="1"/>
        <a:sy n="1" d="1"/>
      </p:scale>
      <p:origin x="0" y="0"/>
    </p:cViewPr>
  </p:notesTextViewPr>
  <p:sorterViewPr>
    <p:cViewPr>
      <p:scale>
        <a:sx n="50" d="100"/>
        <a:sy n="50" d="100"/>
      </p:scale>
      <p:origin x="0" y="-18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sheng Zhu" userId="235d122c-3b57-4c5d-826a-7dbf2d1a59d1" providerId="ADAL" clId="{F98024AA-91F3-4B3E-8F32-1694427D97DF}"/>
    <pc:docChg chg="undo custSel addSld delSld modSld sldOrd modMainMaster addSection modSection">
      <pc:chgData name="Weisheng Zhu" userId="235d122c-3b57-4c5d-826a-7dbf2d1a59d1" providerId="ADAL" clId="{F98024AA-91F3-4B3E-8F32-1694427D97DF}" dt="2019-10-21T03:42:33.975" v="2831"/>
      <pc:docMkLst>
        <pc:docMk/>
      </pc:docMkLst>
      <pc:sldChg chg="addSp delSp modSp mod modClrScheme chgLayout">
        <pc:chgData name="Weisheng Zhu" userId="235d122c-3b57-4c5d-826a-7dbf2d1a59d1" providerId="ADAL" clId="{F98024AA-91F3-4B3E-8F32-1694427D97DF}" dt="2019-10-21T03:30:14.479" v="2690" actId="478"/>
        <pc:sldMkLst>
          <pc:docMk/>
          <pc:sldMk cId="3339835560" sldId="256"/>
        </pc:sldMkLst>
        <pc:spChg chg="add mod ord">
          <ac:chgData name="Weisheng Zhu" userId="235d122c-3b57-4c5d-826a-7dbf2d1a59d1" providerId="ADAL" clId="{F98024AA-91F3-4B3E-8F32-1694427D97DF}" dt="2019-10-21T02:49:20.043" v="2112" actId="700"/>
          <ac:spMkLst>
            <pc:docMk/>
            <pc:sldMk cId="3339835560" sldId="256"/>
            <ac:spMk id="2" creationId="{342AF4B8-3C02-41BD-A158-50C4F6A2EE7A}"/>
          </ac:spMkLst>
        </pc:spChg>
        <pc:spChg chg="del">
          <ac:chgData name="Weisheng Zhu" userId="235d122c-3b57-4c5d-826a-7dbf2d1a59d1" providerId="ADAL" clId="{F98024AA-91F3-4B3E-8F32-1694427D97DF}" dt="2019-10-21T02:43:03.354" v="2031" actId="478"/>
          <ac:spMkLst>
            <pc:docMk/>
            <pc:sldMk cId="3339835560" sldId="256"/>
            <ac:spMk id="3" creationId="{B2A52003-1230-4A0A-8A47-22B6D672336D}"/>
          </ac:spMkLst>
        </pc:spChg>
        <pc:spChg chg="del">
          <ac:chgData name="Weisheng Zhu" userId="235d122c-3b57-4c5d-826a-7dbf2d1a59d1" providerId="ADAL" clId="{F98024AA-91F3-4B3E-8F32-1694427D97DF}" dt="2019-10-21T02:44:11.980" v="2046" actId="478"/>
          <ac:spMkLst>
            <pc:docMk/>
            <pc:sldMk cId="3339835560" sldId="256"/>
            <ac:spMk id="4" creationId="{864C1F2A-FFA2-442F-B67E-1A14C7E7CEC3}"/>
          </ac:spMkLst>
        </pc:spChg>
        <pc:spChg chg="add mod ord">
          <ac:chgData name="Weisheng Zhu" userId="235d122c-3b57-4c5d-826a-7dbf2d1a59d1" providerId="ADAL" clId="{F98024AA-91F3-4B3E-8F32-1694427D97DF}" dt="2019-10-21T02:49:20.043" v="2112" actId="700"/>
          <ac:spMkLst>
            <pc:docMk/>
            <pc:sldMk cId="3339835560" sldId="256"/>
            <ac:spMk id="6" creationId="{2E143DD7-8C52-462D-BD28-B07A1CCA61F7}"/>
          </ac:spMkLst>
        </pc:spChg>
        <pc:spChg chg="add mod ord">
          <ac:chgData name="Weisheng Zhu" userId="235d122c-3b57-4c5d-826a-7dbf2d1a59d1" providerId="ADAL" clId="{F98024AA-91F3-4B3E-8F32-1694427D97DF}" dt="2019-10-21T02:49:20.043" v="2112" actId="700"/>
          <ac:spMkLst>
            <pc:docMk/>
            <pc:sldMk cId="3339835560" sldId="256"/>
            <ac:spMk id="7" creationId="{1DD4A664-BE2D-419D-A93A-3E59AE514189}"/>
          </ac:spMkLst>
        </pc:spChg>
        <pc:spChg chg="del mod">
          <ac:chgData name="Weisheng Zhu" userId="235d122c-3b57-4c5d-826a-7dbf2d1a59d1" providerId="ADAL" clId="{F98024AA-91F3-4B3E-8F32-1694427D97DF}" dt="2019-10-21T03:30:14.479" v="2690" actId="478"/>
          <ac:spMkLst>
            <pc:docMk/>
            <pc:sldMk cId="3339835560" sldId="256"/>
            <ac:spMk id="8" creationId="{FCFFEA88-9F65-415A-90A4-C825E9AEB48A}"/>
          </ac:spMkLst>
        </pc:spChg>
        <pc:spChg chg="del mod">
          <ac:chgData name="Weisheng Zhu" userId="235d122c-3b57-4c5d-826a-7dbf2d1a59d1" providerId="ADAL" clId="{F98024AA-91F3-4B3E-8F32-1694427D97DF}" dt="2019-10-21T03:30:14.479" v="2690" actId="478"/>
          <ac:spMkLst>
            <pc:docMk/>
            <pc:sldMk cId="3339835560" sldId="256"/>
            <ac:spMk id="10" creationId="{15E96AD9-6983-4C1B-A6A1-0117918BDA74}"/>
          </ac:spMkLst>
        </pc:spChg>
        <pc:spChg chg="del">
          <ac:chgData name="Weisheng Zhu" userId="235d122c-3b57-4c5d-826a-7dbf2d1a59d1" providerId="ADAL" clId="{F98024AA-91F3-4B3E-8F32-1694427D97DF}" dt="2019-10-18T09:22:06.958" v="1689" actId="478"/>
          <ac:spMkLst>
            <pc:docMk/>
            <pc:sldMk cId="3339835560" sldId="256"/>
            <ac:spMk id="232" creationId="{BA1434CF-6668-4539-85AB-FE50B3F0C55A}"/>
          </ac:spMkLst>
        </pc:spChg>
        <pc:spChg chg="del mod topLvl">
          <ac:chgData name="Weisheng Zhu" userId="235d122c-3b57-4c5d-826a-7dbf2d1a59d1" providerId="ADAL" clId="{F98024AA-91F3-4B3E-8F32-1694427D97DF}" dt="2019-10-21T02:44:11.980" v="2046" actId="478"/>
          <ac:spMkLst>
            <pc:docMk/>
            <pc:sldMk cId="3339835560" sldId="256"/>
            <ac:spMk id="238" creationId="{B14120B6-BA9D-4E66-9BDE-F7B6A820322D}"/>
          </ac:spMkLst>
        </pc:spChg>
        <pc:spChg chg="del mod topLvl">
          <ac:chgData name="Weisheng Zhu" userId="235d122c-3b57-4c5d-826a-7dbf2d1a59d1" providerId="ADAL" clId="{F98024AA-91F3-4B3E-8F32-1694427D97DF}" dt="2019-10-21T02:44:11.980" v="2046" actId="478"/>
          <ac:spMkLst>
            <pc:docMk/>
            <pc:sldMk cId="3339835560" sldId="256"/>
            <ac:spMk id="833" creationId="{ECB9090F-7C73-4D4C-A137-E68DF879A6A6}"/>
          </ac:spMkLst>
        </pc:spChg>
        <pc:spChg chg="del mod topLvl">
          <ac:chgData name="Weisheng Zhu" userId="235d122c-3b57-4c5d-826a-7dbf2d1a59d1" providerId="ADAL" clId="{F98024AA-91F3-4B3E-8F32-1694427D97DF}" dt="2019-10-21T02:44:11.980" v="2046" actId="478"/>
          <ac:spMkLst>
            <pc:docMk/>
            <pc:sldMk cId="3339835560" sldId="256"/>
            <ac:spMk id="834" creationId="{0028DF75-C596-4306-A2DF-884515BC8C9E}"/>
          </ac:spMkLst>
        </pc:spChg>
        <pc:spChg chg="del mod topLvl">
          <ac:chgData name="Weisheng Zhu" userId="235d122c-3b57-4c5d-826a-7dbf2d1a59d1" providerId="ADAL" clId="{F98024AA-91F3-4B3E-8F32-1694427D97DF}" dt="2019-10-21T02:44:11.980" v="2046" actId="478"/>
          <ac:spMkLst>
            <pc:docMk/>
            <pc:sldMk cId="3339835560" sldId="256"/>
            <ac:spMk id="874" creationId="{86B4B55B-9568-4A5A-9C40-12A09E970C21}"/>
          </ac:spMkLst>
        </pc:spChg>
        <pc:spChg chg="del mod topLvl">
          <ac:chgData name="Weisheng Zhu" userId="235d122c-3b57-4c5d-826a-7dbf2d1a59d1" providerId="ADAL" clId="{F98024AA-91F3-4B3E-8F32-1694427D97DF}" dt="2019-10-21T02:44:11.980" v="2046" actId="478"/>
          <ac:spMkLst>
            <pc:docMk/>
            <pc:sldMk cId="3339835560" sldId="256"/>
            <ac:spMk id="961" creationId="{2D5113DA-4A37-4F63-BA73-6EFAB775467F}"/>
          </ac:spMkLst>
        </pc:spChg>
        <pc:spChg chg="del mod">
          <ac:chgData name="Weisheng Zhu" userId="235d122c-3b57-4c5d-826a-7dbf2d1a59d1" providerId="ADAL" clId="{F98024AA-91F3-4B3E-8F32-1694427D97DF}" dt="2019-10-21T02:44:11.980" v="2046" actId="478"/>
          <ac:spMkLst>
            <pc:docMk/>
            <pc:sldMk cId="3339835560" sldId="256"/>
            <ac:spMk id="1015" creationId="{BB447676-A778-4E2C-9804-4F6A6BEECF85}"/>
          </ac:spMkLst>
        </pc:spChg>
        <pc:spChg chg="del mod">
          <ac:chgData name="Weisheng Zhu" userId="235d122c-3b57-4c5d-826a-7dbf2d1a59d1" providerId="ADAL" clId="{F98024AA-91F3-4B3E-8F32-1694427D97DF}" dt="2019-10-21T02:44:11.980" v="2046" actId="478"/>
          <ac:spMkLst>
            <pc:docMk/>
            <pc:sldMk cId="3339835560" sldId="256"/>
            <ac:spMk id="1021" creationId="{5FE736C4-877D-4F2E-A8A5-804CB85056A3}"/>
          </ac:spMkLst>
        </pc:spChg>
        <pc:grpChg chg="add del mod">
          <ac:chgData name="Weisheng Zhu" userId="235d122c-3b57-4c5d-826a-7dbf2d1a59d1" providerId="ADAL" clId="{F98024AA-91F3-4B3E-8F32-1694427D97DF}" dt="2019-10-18T09:03:08.912" v="1514" actId="165"/>
          <ac:grpSpMkLst>
            <pc:docMk/>
            <pc:sldMk cId="3339835560" sldId="256"/>
            <ac:grpSpMk id="2" creationId="{4CDB9B60-79CF-4D3E-9DAA-6F22AEA5A684}"/>
          </ac:grpSpMkLst>
        </pc:grpChg>
        <pc:grpChg chg="del mod topLvl">
          <ac:chgData name="Weisheng Zhu" userId="235d122c-3b57-4c5d-826a-7dbf2d1a59d1" providerId="ADAL" clId="{F98024AA-91F3-4B3E-8F32-1694427D97DF}" dt="2019-10-21T02:44:11.980" v="2046" actId="478"/>
          <ac:grpSpMkLst>
            <pc:docMk/>
            <pc:sldMk cId="3339835560" sldId="256"/>
            <ac:grpSpMk id="680" creationId="{D24BBB9C-531E-4FA2-B39D-4C741EE2AA2E}"/>
          </ac:grpSpMkLst>
        </pc:grpChg>
        <pc:grpChg chg="del mod topLvl">
          <ac:chgData name="Weisheng Zhu" userId="235d122c-3b57-4c5d-826a-7dbf2d1a59d1" providerId="ADAL" clId="{F98024AA-91F3-4B3E-8F32-1694427D97DF}" dt="2019-10-21T02:44:11.980" v="2046" actId="478"/>
          <ac:grpSpMkLst>
            <pc:docMk/>
            <pc:sldMk cId="3339835560" sldId="256"/>
            <ac:grpSpMk id="706" creationId="{24C8426D-30C7-4AF3-99FD-1A24DEDAB595}"/>
          </ac:grpSpMkLst>
        </pc:grpChg>
        <pc:grpChg chg="del mod topLvl">
          <ac:chgData name="Weisheng Zhu" userId="235d122c-3b57-4c5d-826a-7dbf2d1a59d1" providerId="ADAL" clId="{F98024AA-91F3-4B3E-8F32-1694427D97DF}" dt="2019-10-21T02:44:11.980" v="2046" actId="478"/>
          <ac:grpSpMkLst>
            <pc:docMk/>
            <pc:sldMk cId="3339835560" sldId="256"/>
            <ac:grpSpMk id="781" creationId="{A42D163A-398A-43EE-9A39-D184AAF1B1A2}"/>
          </ac:grpSpMkLst>
        </pc:grpChg>
        <pc:grpChg chg="del mod topLvl">
          <ac:chgData name="Weisheng Zhu" userId="235d122c-3b57-4c5d-826a-7dbf2d1a59d1" providerId="ADAL" clId="{F98024AA-91F3-4B3E-8F32-1694427D97DF}" dt="2019-10-21T02:44:11.980" v="2046" actId="478"/>
          <ac:grpSpMkLst>
            <pc:docMk/>
            <pc:sldMk cId="3339835560" sldId="256"/>
            <ac:grpSpMk id="854" creationId="{238B595B-5C7E-4824-B6C3-70AE3687B45B}"/>
          </ac:grpSpMkLst>
        </pc:grpChg>
        <pc:grpChg chg="del mod topLvl">
          <ac:chgData name="Weisheng Zhu" userId="235d122c-3b57-4c5d-826a-7dbf2d1a59d1" providerId="ADAL" clId="{F98024AA-91F3-4B3E-8F32-1694427D97DF}" dt="2019-10-21T02:44:11.980" v="2046" actId="478"/>
          <ac:grpSpMkLst>
            <pc:docMk/>
            <pc:sldMk cId="3339835560" sldId="256"/>
            <ac:grpSpMk id="888" creationId="{A7BCA242-5FD0-469E-8906-0A6C3829EBE1}"/>
          </ac:grpSpMkLst>
        </pc:grpChg>
        <pc:grpChg chg="del mod topLvl">
          <ac:chgData name="Weisheng Zhu" userId="235d122c-3b57-4c5d-826a-7dbf2d1a59d1" providerId="ADAL" clId="{F98024AA-91F3-4B3E-8F32-1694427D97DF}" dt="2019-10-21T02:44:11.980" v="2046" actId="478"/>
          <ac:grpSpMkLst>
            <pc:docMk/>
            <pc:sldMk cId="3339835560" sldId="256"/>
            <ac:grpSpMk id="942" creationId="{FB23C5B5-9C06-480B-BFED-D0FDCF8589D3}"/>
          </ac:grpSpMkLst>
        </pc:grpChg>
        <pc:grpChg chg="del mod topLvl">
          <ac:chgData name="Weisheng Zhu" userId="235d122c-3b57-4c5d-826a-7dbf2d1a59d1" providerId="ADAL" clId="{F98024AA-91F3-4B3E-8F32-1694427D97DF}" dt="2019-10-21T02:44:11.980" v="2046" actId="478"/>
          <ac:grpSpMkLst>
            <pc:docMk/>
            <pc:sldMk cId="3339835560" sldId="256"/>
            <ac:grpSpMk id="966" creationId="{C1945F26-0E3D-4CEA-9A23-44D70824B8C4}"/>
          </ac:grpSpMkLst>
        </pc:grpChg>
        <pc:grpChg chg="del mod topLvl">
          <ac:chgData name="Weisheng Zhu" userId="235d122c-3b57-4c5d-826a-7dbf2d1a59d1" providerId="ADAL" clId="{F98024AA-91F3-4B3E-8F32-1694427D97DF}" dt="2019-10-21T02:44:11.980" v="2046" actId="478"/>
          <ac:grpSpMkLst>
            <pc:docMk/>
            <pc:sldMk cId="3339835560" sldId="256"/>
            <ac:grpSpMk id="998" creationId="{10CD095A-892C-4D04-B4C4-61484EB75B2C}"/>
          </ac:grpSpMkLst>
        </pc:grpChg>
        <pc:grpChg chg="del">
          <ac:chgData name="Weisheng Zhu" userId="235d122c-3b57-4c5d-826a-7dbf2d1a59d1" providerId="ADAL" clId="{F98024AA-91F3-4B3E-8F32-1694427D97DF}" dt="2019-10-21T02:44:11.980" v="2046" actId="478"/>
          <ac:grpSpMkLst>
            <pc:docMk/>
            <pc:sldMk cId="3339835560" sldId="256"/>
            <ac:grpSpMk id="1032" creationId="{F5C8C56E-A2F4-4930-92CD-2F7C4D7CC141}"/>
          </ac:grpSpMkLst>
        </pc:grpChg>
        <pc:picChg chg="del mod topLvl">
          <ac:chgData name="Weisheng Zhu" userId="235d122c-3b57-4c5d-826a-7dbf2d1a59d1" providerId="ADAL" clId="{F98024AA-91F3-4B3E-8F32-1694427D97DF}" dt="2019-10-21T02:44:11.980" v="2046" actId="478"/>
          <ac:picMkLst>
            <pc:docMk/>
            <pc:sldMk cId="3339835560" sldId="256"/>
            <ac:picMk id="234" creationId="{F3433CF4-B7E6-431C-B5AA-A8CC9AE17305}"/>
          </ac:picMkLst>
        </pc:picChg>
      </pc:sldChg>
      <pc:sldChg chg="modSp ord">
        <pc:chgData name="Weisheng Zhu" userId="235d122c-3b57-4c5d-826a-7dbf2d1a59d1" providerId="ADAL" clId="{F98024AA-91F3-4B3E-8F32-1694427D97DF}" dt="2019-10-18T07:32:32.552" v="385"/>
        <pc:sldMkLst>
          <pc:docMk/>
          <pc:sldMk cId="3249024805" sldId="257"/>
        </pc:sldMkLst>
        <pc:spChg chg="mod">
          <ac:chgData name="Weisheng Zhu" userId="235d122c-3b57-4c5d-826a-7dbf2d1a59d1" providerId="ADAL" clId="{F98024AA-91F3-4B3E-8F32-1694427D97DF}" dt="2019-10-18T07:15:51.541" v="170" actId="1076"/>
          <ac:spMkLst>
            <pc:docMk/>
            <pc:sldMk cId="3249024805" sldId="257"/>
            <ac:spMk id="6" creationId="{CC3DA3B6-9564-43E7-9599-1C0291E24867}"/>
          </ac:spMkLst>
        </pc:spChg>
        <pc:spChg chg="mod">
          <ac:chgData name="Weisheng Zhu" userId="235d122c-3b57-4c5d-826a-7dbf2d1a59d1" providerId="ADAL" clId="{F98024AA-91F3-4B3E-8F32-1694427D97DF}" dt="2019-10-18T07:16:11.716" v="229"/>
          <ac:spMkLst>
            <pc:docMk/>
            <pc:sldMk cId="3249024805" sldId="257"/>
            <ac:spMk id="11" creationId="{1E3D53A0-32C3-423B-9B3B-9ACDD41A584B}"/>
          </ac:spMkLst>
        </pc:spChg>
        <pc:spChg chg="mod">
          <ac:chgData name="Weisheng Zhu" userId="235d122c-3b57-4c5d-826a-7dbf2d1a59d1" providerId="ADAL" clId="{F98024AA-91F3-4B3E-8F32-1694427D97DF}" dt="2019-10-18T07:16:09.064" v="227"/>
          <ac:spMkLst>
            <pc:docMk/>
            <pc:sldMk cId="3249024805" sldId="257"/>
            <ac:spMk id="12" creationId="{F5DAE317-F695-4C9A-B94B-384229A73A1A}"/>
          </ac:spMkLst>
        </pc:spChg>
        <pc:spChg chg="mod">
          <ac:chgData name="Weisheng Zhu" userId="235d122c-3b57-4c5d-826a-7dbf2d1a59d1" providerId="ADAL" clId="{F98024AA-91F3-4B3E-8F32-1694427D97DF}" dt="2019-10-18T07:15:39.836" v="168" actId="1076"/>
          <ac:spMkLst>
            <pc:docMk/>
            <pc:sldMk cId="3249024805" sldId="257"/>
            <ac:spMk id="13" creationId="{FD2A8FA6-9B18-427D-9AF4-F5D3EE238762}"/>
          </ac:spMkLst>
        </pc:spChg>
        <pc:spChg chg="mod">
          <ac:chgData name="Weisheng Zhu" userId="235d122c-3b57-4c5d-826a-7dbf2d1a59d1" providerId="ADAL" clId="{F98024AA-91F3-4B3E-8F32-1694427D97DF}" dt="2019-10-18T07:15:53.270" v="172"/>
          <ac:spMkLst>
            <pc:docMk/>
            <pc:sldMk cId="3249024805" sldId="257"/>
            <ac:spMk id="15" creationId="{ECD3BC14-2CD3-484F-BEA5-2B7A06F95BD8}"/>
          </ac:spMkLst>
        </pc:spChg>
        <pc:spChg chg="mod">
          <ac:chgData name="Weisheng Zhu" userId="235d122c-3b57-4c5d-826a-7dbf2d1a59d1" providerId="ADAL" clId="{F98024AA-91F3-4B3E-8F32-1694427D97DF}" dt="2019-10-18T07:15:57.449" v="190"/>
          <ac:spMkLst>
            <pc:docMk/>
            <pc:sldMk cId="3249024805" sldId="257"/>
            <ac:spMk id="16" creationId="{F7E62DF0-84A7-4E7E-90C4-9D6F97CE4FD6}"/>
          </ac:spMkLst>
        </pc:spChg>
        <pc:spChg chg="mod">
          <ac:chgData name="Weisheng Zhu" userId="235d122c-3b57-4c5d-826a-7dbf2d1a59d1" providerId="ADAL" clId="{F98024AA-91F3-4B3E-8F32-1694427D97DF}" dt="2019-10-18T07:15:51.541" v="170" actId="1076"/>
          <ac:spMkLst>
            <pc:docMk/>
            <pc:sldMk cId="3249024805" sldId="257"/>
            <ac:spMk id="17" creationId="{0BAC74B8-9728-4613-BA17-BFDB6558CC35}"/>
          </ac:spMkLst>
        </pc:spChg>
        <pc:spChg chg="mod">
          <ac:chgData name="Weisheng Zhu" userId="235d122c-3b57-4c5d-826a-7dbf2d1a59d1" providerId="ADAL" clId="{F98024AA-91F3-4B3E-8F32-1694427D97DF}" dt="2019-10-18T07:15:51.541" v="170" actId="1076"/>
          <ac:spMkLst>
            <pc:docMk/>
            <pc:sldMk cId="3249024805" sldId="257"/>
            <ac:spMk id="18" creationId="{03BF6347-2A0C-4D0A-B30D-7E441D20B07B}"/>
          </ac:spMkLst>
        </pc:spChg>
        <pc:spChg chg="mod">
          <ac:chgData name="Weisheng Zhu" userId="235d122c-3b57-4c5d-826a-7dbf2d1a59d1" providerId="ADAL" clId="{F98024AA-91F3-4B3E-8F32-1694427D97DF}" dt="2019-10-18T07:15:39.836" v="168" actId="1076"/>
          <ac:spMkLst>
            <pc:docMk/>
            <pc:sldMk cId="3249024805" sldId="257"/>
            <ac:spMk id="50" creationId="{666FB959-426E-4278-9EE9-846133827263}"/>
          </ac:spMkLst>
        </pc:spChg>
      </pc:sldChg>
      <pc:sldChg chg="addSp delSp modSp mod chgLayout">
        <pc:chgData name="Weisheng Zhu" userId="235d122c-3b57-4c5d-826a-7dbf2d1a59d1" providerId="ADAL" clId="{F98024AA-91F3-4B3E-8F32-1694427D97DF}" dt="2019-10-21T02:37:03.365" v="1895" actId="20577"/>
        <pc:sldMkLst>
          <pc:docMk/>
          <pc:sldMk cId="2016259149" sldId="258"/>
        </pc:sldMkLst>
        <pc:spChg chg="del">
          <ac:chgData name="Weisheng Zhu" userId="235d122c-3b57-4c5d-826a-7dbf2d1a59d1" providerId="ADAL" clId="{F98024AA-91F3-4B3E-8F32-1694427D97DF}" dt="2019-10-21T02:36:40.792" v="1850" actId="478"/>
          <ac:spMkLst>
            <pc:docMk/>
            <pc:sldMk cId="2016259149" sldId="258"/>
            <ac:spMk id="2" creationId="{903CC7A6-C60B-414D-A4F0-213486614623}"/>
          </ac:spMkLst>
        </pc:spChg>
        <pc:spChg chg="add del mod ord">
          <ac:chgData name="Weisheng Zhu" userId="235d122c-3b57-4c5d-826a-7dbf2d1a59d1" providerId="ADAL" clId="{F98024AA-91F3-4B3E-8F32-1694427D97DF}" dt="2019-10-21T02:36:16.735" v="1841" actId="700"/>
          <ac:spMkLst>
            <pc:docMk/>
            <pc:sldMk cId="2016259149" sldId="258"/>
            <ac:spMk id="3" creationId="{A0EF926C-7D3C-40AD-8146-F4F77E0D87CF}"/>
          </ac:spMkLst>
        </pc:spChg>
        <pc:spChg chg="add del mod ord">
          <ac:chgData name="Weisheng Zhu" userId="235d122c-3b57-4c5d-826a-7dbf2d1a59d1" providerId="ADAL" clId="{F98024AA-91F3-4B3E-8F32-1694427D97DF}" dt="2019-10-21T02:36:38.025" v="1849" actId="700"/>
          <ac:spMkLst>
            <pc:docMk/>
            <pc:sldMk cId="2016259149" sldId="258"/>
            <ac:spMk id="34" creationId="{5B0BA356-30C4-40BF-AFDC-0E31B9A43A24}"/>
          </ac:spMkLst>
        </pc:spChg>
        <pc:spChg chg="add mod ord">
          <ac:chgData name="Weisheng Zhu" userId="235d122c-3b57-4c5d-826a-7dbf2d1a59d1" providerId="ADAL" clId="{F98024AA-91F3-4B3E-8F32-1694427D97DF}" dt="2019-10-21T02:37:03.365" v="1895" actId="20577"/>
          <ac:spMkLst>
            <pc:docMk/>
            <pc:sldMk cId="2016259149" sldId="258"/>
            <ac:spMk id="35" creationId="{A618DD90-F6E8-46B5-BC0B-95195B7AE09C}"/>
          </ac:spMkLst>
        </pc:spChg>
      </pc:sldChg>
      <pc:sldChg chg="modSp">
        <pc:chgData name="Weisheng Zhu" userId="235d122c-3b57-4c5d-826a-7dbf2d1a59d1" providerId="ADAL" clId="{F98024AA-91F3-4B3E-8F32-1694427D97DF}" dt="2019-10-18T07:00:53.710" v="82" actId="14861"/>
        <pc:sldMkLst>
          <pc:docMk/>
          <pc:sldMk cId="586711720" sldId="259"/>
        </pc:sldMkLst>
        <pc:spChg chg="mod">
          <ac:chgData name="Weisheng Zhu" userId="235d122c-3b57-4c5d-826a-7dbf2d1a59d1" providerId="ADAL" clId="{F98024AA-91F3-4B3E-8F32-1694427D97DF}" dt="2019-10-18T07:00:53.710" v="82" actId="14861"/>
          <ac:spMkLst>
            <pc:docMk/>
            <pc:sldMk cId="586711720" sldId="259"/>
            <ac:spMk id="5" creationId="{FAB48673-47E0-40A8-8C25-60E32B29A90D}"/>
          </ac:spMkLst>
        </pc:spChg>
      </pc:sldChg>
      <pc:sldChg chg="addSp delSp modSp mod chgLayout">
        <pc:chgData name="Weisheng Zhu" userId="235d122c-3b57-4c5d-826a-7dbf2d1a59d1" providerId="ADAL" clId="{F98024AA-91F3-4B3E-8F32-1694427D97DF}" dt="2019-10-21T02:37:18.198" v="1899" actId="20577"/>
        <pc:sldMkLst>
          <pc:docMk/>
          <pc:sldMk cId="4261180658" sldId="260"/>
        </pc:sldMkLst>
        <pc:spChg chg="del">
          <ac:chgData name="Weisheng Zhu" userId="235d122c-3b57-4c5d-826a-7dbf2d1a59d1" providerId="ADAL" clId="{F98024AA-91F3-4B3E-8F32-1694427D97DF}" dt="2019-10-21T02:37:11.806" v="1896" actId="478"/>
          <ac:spMkLst>
            <pc:docMk/>
            <pc:sldMk cId="4261180658" sldId="260"/>
            <ac:spMk id="2" creationId="{08961074-15F7-4A2D-AEA8-13BCBFB130EC}"/>
          </ac:spMkLst>
        </pc:spChg>
        <pc:spChg chg="add mod ord">
          <ac:chgData name="Weisheng Zhu" userId="235d122c-3b57-4c5d-826a-7dbf2d1a59d1" providerId="ADAL" clId="{F98024AA-91F3-4B3E-8F32-1694427D97DF}" dt="2019-10-21T02:37:18.198" v="1899" actId="20577"/>
          <ac:spMkLst>
            <pc:docMk/>
            <pc:sldMk cId="4261180658" sldId="260"/>
            <ac:spMk id="3" creationId="{3C7D9680-94BD-4BB7-9C60-B993138AB9DA}"/>
          </ac:spMkLst>
        </pc:spChg>
        <pc:spChg chg="mod">
          <ac:chgData name="Weisheng Zhu" userId="235d122c-3b57-4c5d-826a-7dbf2d1a59d1" providerId="ADAL" clId="{F98024AA-91F3-4B3E-8F32-1694427D97DF}" dt="2019-10-18T07:21:00.884" v="293" actId="207"/>
          <ac:spMkLst>
            <pc:docMk/>
            <pc:sldMk cId="4261180658" sldId="260"/>
            <ac:spMk id="30" creationId="{42990A57-35AA-40AD-8A67-C1B11F5F063B}"/>
          </ac:spMkLst>
        </pc:spChg>
        <pc:picChg chg="del">
          <ac:chgData name="Weisheng Zhu" userId="235d122c-3b57-4c5d-826a-7dbf2d1a59d1" providerId="ADAL" clId="{F98024AA-91F3-4B3E-8F32-1694427D97DF}" dt="2019-10-18T07:52:04.060" v="651" actId="478"/>
          <ac:picMkLst>
            <pc:docMk/>
            <pc:sldMk cId="4261180658" sldId="260"/>
            <ac:picMk id="3" creationId="{78E104A5-8C13-4A33-8D9B-E8CC7D96378B}"/>
          </ac:picMkLst>
        </pc:picChg>
      </pc:sldChg>
      <pc:sldChg chg="addSp delSp modSp mod chgLayout">
        <pc:chgData name="Weisheng Zhu" userId="235d122c-3b57-4c5d-826a-7dbf2d1a59d1" providerId="ADAL" clId="{F98024AA-91F3-4B3E-8F32-1694427D97DF}" dt="2019-10-21T02:37:28.805" v="1903" actId="20577"/>
        <pc:sldMkLst>
          <pc:docMk/>
          <pc:sldMk cId="1300474343" sldId="261"/>
        </pc:sldMkLst>
        <pc:spChg chg="del">
          <ac:chgData name="Weisheng Zhu" userId="235d122c-3b57-4c5d-826a-7dbf2d1a59d1" providerId="ADAL" clId="{F98024AA-91F3-4B3E-8F32-1694427D97DF}" dt="2019-10-21T02:37:23.996" v="1900" actId="478"/>
          <ac:spMkLst>
            <pc:docMk/>
            <pc:sldMk cId="1300474343" sldId="261"/>
            <ac:spMk id="3" creationId="{A0A347A4-8F4E-47F8-9272-9F2650713202}"/>
          </ac:spMkLst>
        </pc:spChg>
        <pc:spChg chg="add mod ord">
          <ac:chgData name="Weisheng Zhu" userId="235d122c-3b57-4c5d-826a-7dbf2d1a59d1" providerId="ADAL" clId="{F98024AA-91F3-4B3E-8F32-1694427D97DF}" dt="2019-10-21T02:37:28.805" v="1903" actId="20577"/>
          <ac:spMkLst>
            <pc:docMk/>
            <pc:sldMk cId="1300474343" sldId="261"/>
            <ac:spMk id="5" creationId="{856E1790-C41D-45F9-AE1E-5E1419699185}"/>
          </ac:spMkLst>
        </pc:spChg>
        <pc:spChg chg="del mod ord">
          <ac:chgData name="Weisheng Zhu" userId="235d122c-3b57-4c5d-826a-7dbf2d1a59d1" providerId="ADAL" clId="{F98024AA-91F3-4B3E-8F32-1694427D97DF}" dt="2019-10-18T06:50:03.505" v="8" actId="478"/>
          <ac:spMkLst>
            <pc:docMk/>
            <pc:sldMk cId="1300474343" sldId="261"/>
            <ac:spMk id="5" creationId="{D272F950-E3ED-4BFC-82C6-622911FBF28A}"/>
          </ac:spMkLst>
        </pc:spChg>
        <pc:spChg chg="add mod ord">
          <ac:chgData name="Weisheng Zhu" userId="235d122c-3b57-4c5d-826a-7dbf2d1a59d1" providerId="ADAL" clId="{F98024AA-91F3-4B3E-8F32-1694427D97DF}" dt="2019-10-18T07:44:25.693" v="525" actId="14861"/>
          <ac:spMkLst>
            <pc:docMk/>
            <pc:sldMk cId="1300474343" sldId="261"/>
            <ac:spMk id="6" creationId="{36EFA86B-3222-41BC-92DB-B9F6AB757CAA}"/>
          </ac:spMkLst>
        </pc:spChg>
        <pc:spChg chg="add del mod">
          <ac:chgData name="Weisheng Zhu" userId="235d122c-3b57-4c5d-826a-7dbf2d1a59d1" providerId="ADAL" clId="{F98024AA-91F3-4B3E-8F32-1694427D97DF}" dt="2019-10-18T08:19:46.864" v="1189" actId="478"/>
          <ac:spMkLst>
            <pc:docMk/>
            <pc:sldMk cId="1300474343" sldId="261"/>
            <ac:spMk id="7" creationId="{A7BA5B28-7433-4960-B4B5-EA31090F7188}"/>
          </ac:spMkLst>
        </pc:spChg>
        <pc:spChg chg="add mod">
          <ac:chgData name="Weisheng Zhu" userId="235d122c-3b57-4c5d-826a-7dbf2d1a59d1" providerId="ADAL" clId="{F98024AA-91F3-4B3E-8F32-1694427D97DF}" dt="2019-10-18T07:44:29.226" v="526" actId="1076"/>
          <ac:spMkLst>
            <pc:docMk/>
            <pc:sldMk cId="1300474343" sldId="261"/>
            <ac:spMk id="8" creationId="{2D618B73-8802-4C71-998F-CC112C990C43}"/>
          </ac:spMkLst>
        </pc:spChg>
        <pc:graphicFrameChg chg="mod">
          <ac:chgData name="Weisheng Zhu" userId="235d122c-3b57-4c5d-826a-7dbf2d1a59d1" providerId="ADAL" clId="{F98024AA-91F3-4B3E-8F32-1694427D97DF}" dt="2019-10-18T07:05:36.803" v="109" actId="14100"/>
          <ac:graphicFrameMkLst>
            <pc:docMk/>
            <pc:sldMk cId="1300474343" sldId="261"/>
            <ac:graphicFrameMk id="2" creationId="{934A89AC-C066-42A0-9E1F-78040E1C1DA2}"/>
          </ac:graphicFrameMkLst>
        </pc:graphicFrameChg>
      </pc:sldChg>
      <pc:sldChg chg="addSp delSp modSp mod ord chgLayout">
        <pc:chgData name="Weisheng Zhu" userId="235d122c-3b57-4c5d-826a-7dbf2d1a59d1" providerId="ADAL" clId="{F98024AA-91F3-4B3E-8F32-1694427D97DF}" dt="2019-10-21T02:38:06.230" v="1915" actId="20577"/>
        <pc:sldMkLst>
          <pc:docMk/>
          <pc:sldMk cId="3593703152" sldId="262"/>
        </pc:sldMkLst>
        <pc:spChg chg="add del">
          <ac:chgData name="Weisheng Zhu" userId="235d122c-3b57-4c5d-826a-7dbf2d1a59d1" providerId="ADAL" clId="{F98024AA-91F3-4B3E-8F32-1694427D97DF}" dt="2019-10-18T06:50:45.777" v="17" actId="478"/>
          <ac:spMkLst>
            <pc:docMk/>
            <pc:sldMk cId="3593703152" sldId="262"/>
            <ac:spMk id="2" creationId="{92E4DFE1-13FE-4B55-84FD-269C70055F94}"/>
          </ac:spMkLst>
        </pc:spChg>
        <pc:spChg chg="add mod ord">
          <ac:chgData name="Weisheng Zhu" userId="235d122c-3b57-4c5d-826a-7dbf2d1a59d1" providerId="ADAL" clId="{F98024AA-91F3-4B3E-8F32-1694427D97DF}" dt="2019-10-18T07:31:46.615" v="378" actId="207"/>
          <ac:spMkLst>
            <pc:docMk/>
            <pc:sldMk cId="3593703152" sldId="262"/>
            <ac:spMk id="2" creationId="{93A61557-8C13-4CAD-A66E-E9CC64365691}"/>
          </ac:spMkLst>
        </pc:spChg>
        <pc:spChg chg="add mod">
          <ac:chgData name="Weisheng Zhu" userId="235d122c-3b57-4c5d-826a-7dbf2d1a59d1" providerId="ADAL" clId="{F98024AA-91F3-4B3E-8F32-1694427D97DF}" dt="2019-10-18T07:21:41.613" v="299" actId="1076"/>
          <ac:spMkLst>
            <pc:docMk/>
            <pc:sldMk cId="3593703152" sldId="262"/>
            <ac:spMk id="3" creationId="{A40502E6-E71E-48D5-B5E3-152DF37B3794}"/>
          </ac:spMkLst>
        </pc:spChg>
        <pc:spChg chg="add mod">
          <ac:chgData name="Weisheng Zhu" userId="235d122c-3b57-4c5d-826a-7dbf2d1a59d1" providerId="ADAL" clId="{F98024AA-91F3-4B3E-8F32-1694427D97DF}" dt="2019-10-18T07:21:48.214" v="301" actId="692"/>
          <ac:spMkLst>
            <pc:docMk/>
            <pc:sldMk cId="3593703152" sldId="262"/>
            <ac:spMk id="5" creationId="{7E7AAB6C-5616-4167-91DE-96BF25AE6A31}"/>
          </ac:spMkLst>
        </pc:spChg>
        <pc:spChg chg="add mod">
          <ac:chgData name="Weisheng Zhu" userId="235d122c-3b57-4c5d-826a-7dbf2d1a59d1" providerId="ADAL" clId="{F98024AA-91F3-4B3E-8F32-1694427D97DF}" dt="2019-10-18T07:21:41.613" v="299" actId="1076"/>
          <ac:spMkLst>
            <pc:docMk/>
            <pc:sldMk cId="3593703152" sldId="262"/>
            <ac:spMk id="6" creationId="{494237C8-F168-42EA-9178-B520B439A535}"/>
          </ac:spMkLst>
        </pc:spChg>
        <pc:spChg chg="add mod">
          <ac:chgData name="Weisheng Zhu" userId="235d122c-3b57-4c5d-826a-7dbf2d1a59d1" providerId="ADAL" clId="{F98024AA-91F3-4B3E-8F32-1694427D97DF}" dt="2019-10-18T07:21:41.613" v="299" actId="1076"/>
          <ac:spMkLst>
            <pc:docMk/>
            <pc:sldMk cId="3593703152" sldId="262"/>
            <ac:spMk id="7" creationId="{084AA9E6-3820-43F0-AA44-0C096B425DF3}"/>
          </ac:spMkLst>
        </pc:spChg>
        <pc:spChg chg="add del">
          <ac:chgData name="Weisheng Zhu" userId="235d122c-3b57-4c5d-826a-7dbf2d1a59d1" providerId="ADAL" clId="{F98024AA-91F3-4B3E-8F32-1694427D97DF}" dt="2019-10-18T06:50:28.898" v="11" actId="478"/>
          <ac:spMkLst>
            <pc:docMk/>
            <pc:sldMk cId="3593703152" sldId="262"/>
            <ac:spMk id="8" creationId="{1884C538-0496-49D0-9E0F-49441B7473EE}"/>
          </ac:spMkLst>
        </pc:spChg>
        <pc:spChg chg="add mod ord">
          <ac:chgData name="Weisheng Zhu" userId="235d122c-3b57-4c5d-826a-7dbf2d1a59d1" providerId="ADAL" clId="{F98024AA-91F3-4B3E-8F32-1694427D97DF}" dt="2019-10-21T02:38:06.230" v="1915" actId="20577"/>
          <ac:spMkLst>
            <pc:docMk/>
            <pc:sldMk cId="3593703152" sldId="262"/>
            <ac:spMk id="8" creationId="{7AEBD338-500C-4F4F-A282-60A8AC6A0AC8}"/>
          </ac:spMkLst>
        </pc:spChg>
        <pc:spChg chg="add mod">
          <ac:chgData name="Weisheng Zhu" userId="235d122c-3b57-4c5d-826a-7dbf2d1a59d1" providerId="ADAL" clId="{F98024AA-91F3-4B3E-8F32-1694427D97DF}" dt="2019-10-18T07:31:16.573" v="358" actId="1076"/>
          <ac:spMkLst>
            <pc:docMk/>
            <pc:sldMk cId="3593703152" sldId="262"/>
            <ac:spMk id="9" creationId="{4F4BEF99-7509-410D-BDF3-48E86D39C1DA}"/>
          </ac:spMkLst>
        </pc:spChg>
        <pc:spChg chg="add mod">
          <ac:chgData name="Weisheng Zhu" userId="235d122c-3b57-4c5d-826a-7dbf2d1a59d1" providerId="ADAL" clId="{F98024AA-91F3-4B3E-8F32-1694427D97DF}" dt="2019-10-18T07:30:30.581" v="340" actId="1076"/>
          <ac:spMkLst>
            <pc:docMk/>
            <pc:sldMk cId="3593703152" sldId="262"/>
            <ac:spMk id="10" creationId="{2A1A5707-AE4B-42DE-8D58-B915122C5378}"/>
          </ac:spMkLst>
        </pc:spChg>
        <pc:spChg chg="add del">
          <ac:chgData name="Weisheng Zhu" userId="235d122c-3b57-4c5d-826a-7dbf2d1a59d1" providerId="ADAL" clId="{F98024AA-91F3-4B3E-8F32-1694427D97DF}" dt="2019-10-18T06:50:46.914" v="18" actId="478"/>
          <ac:spMkLst>
            <pc:docMk/>
            <pc:sldMk cId="3593703152" sldId="262"/>
            <ac:spMk id="11" creationId="{0A07BD55-A517-43A3-B670-D13871A2FEA0}"/>
          </ac:spMkLst>
        </pc:spChg>
        <pc:spChg chg="add del">
          <ac:chgData name="Weisheng Zhu" userId="235d122c-3b57-4c5d-826a-7dbf2d1a59d1" providerId="ADAL" clId="{F98024AA-91F3-4B3E-8F32-1694427D97DF}" dt="2019-10-21T02:37:59.762" v="1912" actId="478"/>
          <ac:spMkLst>
            <pc:docMk/>
            <pc:sldMk cId="3593703152" sldId="262"/>
            <ac:spMk id="12" creationId="{7C865AB7-2FE3-42B9-AAEC-FE1F38C28820}"/>
          </ac:spMkLst>
        </pc:spChg>
        <pc:spChg chg="add mod">
          <ac:chgData name="Weisheng Zhu" userId="235d122c-3b57-4c5d-826a-7dbf2d1a59d1" providerId="ADAL" clId="{F98024AA-91F3-4B3E-8F32-1694427D97DF}" dt="2019-10-18T07:31:07.260" v="357" actId="1076"/>
          <ac:spMkLst>
            <pc:docMk/>
            <pc:sldMk cId="3593703152" sldId="262"/>
            <ac:spMk id="13" creationId="{9F88FEC6-49B6-4FC8-9854-4AEA9CF1CD20}"/>
          </ac:spMkLst>
        </pc:spChg>
        <pc:spChg chg="add mod">
          <ac:chgData name="Weisheng Zhu" userId="235d122c-3b57-4c5d-826a-7dbf2d1a59d1" providerId="ADAL" clId="{F98024AA-91F3-4B3E-8F32-1694427D97DF}" dt="2019-10-18T07:31:39.712" v="364" actId="1076"/>
          <ac:spMkLst>
            <pc:docMk/>
            <pc:sldMk cId="3593703152" sldId="262"/>
            <ac:spMk id="14" creationId="{F46EBA55-4123-4CEE-8385-8607D006F150}"/>
          </ac:spMkLst>
        </pc:spChg>
        <pc:spChg chg="add del mod">
          <ac:chgData name="Weisheng Zhu" userId="235d122c-3b57-4c5d-826a-7dbf2d1a59d1" providerId="ADAL" clId="{F98024AA-91F3-4B3E-8F32-1694427D97DF}" dt="2019-10-18T07:20:37.906" v="248" actId="478"/>
          <ac:spMkLst>
            <pc:docMk/>
            <pc:sldMk cId="3593703152" sldId="262"/>
            <ac:spMk id="57" creationId="{51B804D4-2845-4C61-B055-D51273C1EC7B}"/>
          </ac:spMkLst>
        </pc:spChg>
        <pc:spChg chg="add del mod">
          <ac:chgData name="Weisheng Zhu" userId="235d122c-3b57-4c5d-826a-7dbf2d1a59d1" providerId="ADAL" clId="{F98024AA-91F3-4B3E-8F32-1694427D97DF}" dt="2019-10-18T07:30:56.282" v="352" actId="478"/>
          <ac:spMkLst>
            <pc:docMk/>
            <pc:sldMk cId="3593703152" sldId="262"/>
            <ac:spMk id="58" creationId="{1C08D905-0531-4D13-A27A-AB566635FD21}"/>
          </ac:spMkLst>
        </pc:spChg>
        <pc:spChg chg="add del mod ord">
          <ac:chgData name="Weisheng Zhu" userId="235d122c-3b57-4c5d-826a-7dbf2d1a59d1" providerId="ADAL" clId="{F98024AA-91F3-4B3E-8F32-1694427D97DF}" dt="2019-10-18T07:31:51.987" v="379" actId="478"/>
          <ac:spMkLst>
            <pc:docMk/>
            <pc:sldMk cId="3593703152" sldId="262"/>
            <ac:spMk id="59" creationId="{AEDD3B37-EC22-42E5-AE34-36A6A433F4EC}"/>
          </ac:spMkLst>
        </pc:spChg>
        <pc:grpChg chg="add del mod">
          <ac:chgData name="Weisheng Zhu" userId="235d122c-3b57-4c5d-826a-7dbf2d1a59d1" providerId="ADAL" clId="{F98024AA-91F3-4B3E-8F32-1694427D97DF}" dt="2019-10-18T07:20:22.514" v="245" actId="478"/>
          <ac:grpSpMkLst>
            <pc:docMk/>
            <pc:sldMk cId="3593703152" sldId="262"/>
            <ac:grpSpMk id="13" creationId="{DE65185E-29F6-4F52-824C-995AFB1A786A}"/>
          </ac:grpSpMkLst>
        </pc:grpChg>
        <pc:graphicFrameChg chg="add mod">
          <ac:chgData name="Weisheng Zhu" userId="235d122c-3b57-4c5d-826a-7dbf2d1a59d1" providerId="ADAL" clId="{F98024AA-91F3-4B3E-8F32-1694427D97DF}" dt="2019-10-18T07:21:41.613" v="299" actId="1076"/>
          <ac:graphicFrameMkLst>
            <pc:docMk/>
            <pc:sldMk cId="3593703152" sldId="262"/>
            <ac:graphicFrameMk id="4" creationId="{6F28E1F0-58A8-4762-9C13-D0C5A4B97E89}"/>
          </ac:graphicFrameMkLst>
        </pc:graphicFrameChg>
      </pc:sldChg>
      <pc:sldChg chg="addSp delSp modSp mod ord modClrScheme chgLayout">
        <pc:chgData name="Weisheng Zhu" userId="235d122c-3b57-4c5d-826a-7dbf2d1a59d1" providerId="ADAL" clId="{F98024AA-91F3-4B3E-8F32-1694427D97DF}" dt="2019-10-21T03:36:06.438" v="2718" actId="1366"/>
        <pc:sldMkLst>
          <pc:docMk/>
          <pc:sldMk cId="2728176828" sldId="263"/>
        </pc:sldMkLst>
        <pc:spChg chg="add mod ord">
          <ac:chgData name="Weisheng Zhu" userId="235d122c-3b57-4c5d-826a-7dbf2d1a59d1" providerId="ADAL" clId="{F98024AA-91F3-4B3E-8F32-1694427D97DF}" dt="2019-10-21T03:32:54.266" v="2705" actId="700"/>
          <ac:spMkLst>
            <pc:docMk/>
            <pc:sldMk cId="2728176828" sldId="263"/>
            <ac:spMk id="2" creationId="{6847C07A-511B-47AA-9659-2564EAE603BC}"/>
          </ac:spMkLst>
        </pc:spChg>
        <pc:spChg chg="add del">
          <ac:chgData name="Weisheng Zhu" userId="235d122c-3b57-4c5d-826a-7dbf2d1a59d1" providerId="ADAL" clId="{F98024AA-91F3-4B3E-8F32-1694427D97DF}" dt="2019-10-18T06:54:47.826" v="25"/>
          <ac:spMkLst>
            <pc:docMk/>
            <pc:sldMk cId="2728176828" sldId="263"/>
            <ac:spMk id="2" creationId="{72309B97-565B-413D-AEE9-9E92EEB91FFF}"/>
          </ac:spMkLst>
        </pc:spChg>
        <pc:spChg chg="add del mod ord">
          <ac:chgData name="Weisheng Zhu" userId="235d122c-3b57-4c5d-826a-7dbf2d1a59d1" providerId="ADAL" clId="{F98024AA-91F3-4B3E-8F32-1694427D97DF}" dt="2019-10-21T03:32:54.266" v="2705" actId="700"/>
          <ac:spMkLst>
            <pc:docMk/>
            <pc:sldMk cId="2728176828" sldId="263"/>
            <ac:spMk id="3" creationId="{0211F006-76DC-4259-920F-AC85A923B290}"/>
          </ac:spMkLst>
        </pc:spChg>
        <pc:spChg chg="add del">
          <ac:chgData name="Weisheng Zhu" userId="235d122c-3b57-4c5d-826a-7dbf2d1a59d1" providerId="ADAL" clId="{F98024AA-91F3-4B3E-8F32-1694427D97DF}" dt="2019-10-18T06:54:47.826" v="25"/>
          <ac:spMkLst>
            <pc:docMk/>
            <pc:sldMk cId="2728176828" sldId="263"/>
            <ac:spMk id="3" creationId="{547FAB40-5170-4AB9-B7F0-8868A0948E58}"/>
          </ac:spMkLst>
        </pc:spChg>
        <pc:spChg chg="add del mod ord">
          <ac:chgData name="Weisheng Zhu" userId="235d122c-3b57-4c5d-826a-7dbf2d1a59d1" providerId="ADAL" clId="{F98024AA-91F3-4B3E-8F32-1694427D97DF}" dt="2019-10-21T03:32:54.266" v="2705" actId="700"/>
          <ac:spMkLst>
            <pc:docMk/>
            <pc:sldMk cId="2728176828" sldId="263"/>
            <ac:spMk id="4" creationId="{6112EEA4-6310-4086-A383-D8A6AFF23D3E}"/>
          </ac:spMkLst>
        </pc:spChg>
        <pc:spChg chg="add del">
          <ac:chgData name="Weisheng Zhu" userId="235d122c-3b57-4c5d-826a-7dbf2d1a59d1" providerId="ADAL" clId="{F98024AA-91F3-4B3E-8F32-1694427D97DF}" dt="2019-10-18T06:54:47.826" v="25"/>
          <ac:spMkLst>
            <pc:docMk/>
            <pc:sldMk cId="2728176828" sldId="263"/>
            <ac:spMk id="4" creationId="{9DA3E67C-CC64-4331-A59E-AC0A86BC772A}"/>
          </ac:spMkLst>
        </pc:spChg>
        <pc:spChg chg="add del mod ord">
          <ac:chgData name="Weisheng Zhu" userId="235d122c-3b57-4c5d-826a-7dbf2d1a59d1" providerId="ADAL" clId="{F98024AA-91F3-4B3E-8F32-1694427D97DF}" dt="2019-10-21T03:32:54.266" v="2705" actId="700"/>
          <ac:spMkLst>
            <pc:docMk/>
            <pc:sldMk cId="2728176828" sldId="263"/>
            <ac:spMk id="5" creationId="{22DAD45C-98F9-43DA-8C30-BC911E1BBA90}"/>
          </ac:spMkLst>
        </pc:spChg>
        <pc:spChg chg="add del mod ord">
          <ac:chgData name="Weisheng Zhu" userId="235d122c-3b57-4c5d-826a-7dbf2d1a59d1" providerId="ADAL" clId="{F98024AA-91F3-4B3E-8F32-1694427D97DF}" dt="2019-10-21T03:32:54.266" v="2705" actId="700"/>
          <ac:spMkLst>
            <pc:docMk/>
            <pc:sldMk cId="2728176828" sldId="263"/>
            <ac:spMk id="6" creationId="{4B553B0A-C68A-44FE-8FCA-3B4363B814A2}"/>
          </ac:spMkLst>
        </pc:spChg>
        <pc:spChg chg="add del">
          <ac:chgData name="Weisheng Zhu" userId="235d122c-3b57-4c5d-826a-7dbf2d1a59d1" providerId="ADAL" clId="{F98024AA-91F3-4B3E-8F32-1694427D97DF}" dt="2019-10-18T06:54:47.826" v="25"/>
          <ac:spMkLst>
            <pc:docMk/>
            <pc:sldMk cId="2728176828" sldId="263"/>
            <ac:spMk id="6" creationId="{B6E95F88-2AD6-44E5-8340-002269187939}"/>
          </ac:spMkLst>
        </pc:spChg>
        <pc:spChg chg="add del">
          <ac:chgData name="Weisheng Zhu" userId="235d122c-3b57-4c5d-826a-7dbf2d1a59d1" providerId="ADAL" clId="{F98024AA-91F3-4B3E-8F32-1694427D97DF}" dt="2019-10-18T06:54:47.826" v="25"/>
          <ac:spMkLst>
            <pc:docMk/>
            <pc:sldMk cId="2728176828" sldId="263"/>
            <ac:spMk id="7" creationId="{6517552F-BE5A-431E-80B8-0D03455B23E0}"/>
          </ac:spMkLst>
        </pc:spChg>
        <pc:spChg chg="add del mod ord">
          <ac:chgData name="Weisheng Zhu" userId="235d122c-3b57-4c5d-826a-7dbf2d1a59d1" providerId="ADAL" clId="{F98024AA-91F3-4B3E-8F32-1694427D97DF}" dt="2019-10-21T03:35:50.805" v="2706" actId="931"/>
          <ac:spMkLst>
            <pc:docMk/>
            <pc:sldMk cId="2728176828" sldId="263"/>
            <ac:spMk id="7" creationId="{9A1B2B33-D29D-47D0-B665-72B67F261626}"/>
          </ac:spMkLst>
        </pc:spChg>
        <pc:spChg chg="add del">
          <ac:chgData name="Weisheng Zhu" userId="235d122c-3b57-4c5d-826a-7dbf2d1a59d1" providerId="ADAL" clId="{F98024AA-91F3-4B3E-8F32-1694427D97DF}" dt="2019-10-18T06:54:47.826" v="25"/>
          <ac:spMkLst>
            <pc:docMk/>
            <pc:sldMk cId="2728176828" sldId="263"/>
            <ac:spMk id="8" creationId="{0F0CF14B-5224-4E73-B18F-6AEB5679A2D3}"/>
          </ac:spMkLst>
        </pc:spChg>
        <pc:spChg chg="add del mod ord">
          <ac:chgData name="Weisheng Zhu" userId="235d122c-3b57-4c5d-826a-7dbf2d1a59d1" providerId="ADAL" clId="{F98024AA-91F3-4B3E-8F32-1694427D97DF}" dt="2019-10-21T03:35:55.520" v="2709" actId="931"/>
          <ac:spMkLst>
            <pc:docMk/>
            <pc:sldMk cId="2728176828" sldId="263"/>
            <ac:spMk id="8" creationId="{3DA88E5B-E85A-415B-838C-C05DBFB893CD}"/>
          </ac:spMkLst>
        </pc:spChg>
        <pc:spChg chg="add del mod ord">
          <ac:chgData name="Weisheng Zhu" userId="235d122c-3b57-4c5d-826a-7dbf2d1a59d1" providerId="ADAL" clId="{F98024AA-91F3-4B3E-8F32-1694427D97DF}" dt="2019-10-21T03:35:57.855" v="2710" actId="931"/>
          <ac:spMkLst>
            <pc:docMk/>
            <pc:sldMk cId="2728176828" sldId="263"/>
            <ac:spMk id="9" creationId="{74CA5FD5-810B-42D9-94F7-7E2AB74731E0}"/>
          </ac:spMkLst>
        </pc:spChg>
        <pc:spChg chg="add del">
          <ac:chgData name="Weisheng Zhu" userId="235d122c-3b57-4c5d-826a-7dbf2d1a59d1" providerId="ADAL" clId="{F98024AA-91F3-4B3E-8F32-1694427D97DF}" dt="2019-10-18T06:54:47.826" v="25"/>
          <ac:spMkLst>
            <pc:docMk/>
            <pc:sldMk cId="2728176828" sldId="263"/>
            <ac:spMk id="10" creationId="{61A5D849-975B-4F1E-A375-62E0ECAF9377}"/>
          </ac:spMkLst>
        </pc:spChg>
        <pc:spChg chg="add del mod ord">
          <ac:chgData name="Weisheng Zhu" userId="235d122c-3b57-4c5d-826a-7dbf2d1a59d1" providerId="ADAL" clId="{F98024AA-91F3-4B3E-8F32-1694427D97DF}" dt="2019-10-21T03:36:02.595" v="2713" actId="931"/>
          <ac:spMkLst>
            <pc:docMk/>
            <pc:sldMk cId="2728176828" sldId="263"/>
            <ac:spMk id="10" creationId="{DD061B5C-1A0E-4573-88CB-E51EF4752D03}"/>
          </ac:spMkLst>
        </pc:spChg>
        <pc:spChg chg="add del">
          <ac:chgData name="Weisheng Zhu" userId="235d122c-3b57-4c5d-826a-7dbf2d1a59d1" providerId="ADAL" clId="{F98024AA-91F3-4B3E-8F32-1694427D97DF}" dt="2019-10-18T06:54:47.826" v="25"/>
          <ac:spMkLst>
            <pc:docMk/>
            <pc:sldMk cId="2728176828" sldId="263"/>
            <ac:spMk id="11" creationId="{FEC01F5D-BFAF-4A98-86E4-43B74A1E9CC6}"/>
          </ac:spMkLst>
        </pc:spChg>
        <pc:spChg chg="add del">
          <ac:chgData name="Weisheng Zhu" userId="235d122c-3b57-4c5d-826a-7dbf2d1a59d1" providerId="ADAL" clId="{F98024AA-91F3-4B3E-8F32-1694427D97DF}" dt="2019-10-18T06:54:47.826" v="25"/>
          <ac:spMkLst>
            <pc:docMk/>
            <pc:sldMk cId="2728176828" sldId="263"/>
            <ac:spMk id="12" creationId="{B170675E-F25D-4AA7-BE84-76683F38E7A9}"/>
          </ac:spMkLst>
        </pc:spChg>
        <pc:spChg chg="add del">
          <ac:chgData name="Weisheng Zhu" userId="235d122c-3b57-4c5d-826a-7dbf2d1a59d1" providerId="ADAL" clId="{F98024AA-91F3-4B3E-8F32-1694427D97DF}" dt="2019-10-18T06:54:47.826" v="25"/>
          <ac:spMkLst>
            <pc:docMk/>
            <pc:sldMk cId="2728176828" sldId="263"/>
            <ac:spMk id="14" creationId="{CD0E560E-4992-4978-91BC-CC8FF9624C71}"/>
          </ac:spMkLst>
        </pc:spChg>
        <pc:spChg chg="add del">
          <ac:chgData name="Weisheng Zhu" userId="235d122c-3b57-4c5d-826a-7dbf2d1a59d1" providerId="ADAL" clId="{F98024AA-91F3-4B3E-8F32-1694427D97DF}" dt="2019-10-18T06:54:47.826" v="25"/>
          <ac:spMkLst>
            <pc:docMk/>
            <pc:sldMk cId="2728176828" sldId="263"/>
            <ac:spMk id="15" creationId="{BDF2D6DB-CD90-4100-9DF7-A198DF5526F1}"/>
          </ac:spMkLst>
        </pc:spChg>
        <pc:spChg chg="add del">
          <ac:chgData name="Weisheng Zhu" userId="235d122c-3b57-4c5d-826a-7dbf2d1a59d1" providerId="ADAL" clId="{F98024AA-91F3-4B3E-8F32-1694427D97DF}" dt="2019-10-18T06:54:47.826" v="25"/>
          <ac:spMkLst>
            <pc:docMk/>
            <pc:sldMk cId="2728176828" sldId="263"/>
            <ac:spMk id="16" creationId="{5D845FCF-D345-44A2-AFF2-9A682994D801}"/>
          </ac:spMkLst>
        </pc:spChg>
        <pc:spChg chg="add del">
          <ac:chgData name="Weisheng Zhu" userId="235d122c-3b57-4c5d-826a-7dbf2d1a59d1" providerId="ADAL" clId="{F98024AA-91F3-4B3E-8F32-1694427D97DF}" dt="2019-10-21T03:32:38.378" v="2702" actId="478"/>
          <ac:spMkLst>
            <pc:docMk/>
            <pc:sldMk cId="2728176828" sldId="263"/>
            <ac:spMk id="22" creationId="{DC52B7C4-EAB9-4EAD-AA1D-D1B5C0C5BEA5}"/>
          </ac:spMkLst>
        </pc:spChg>
        <pc:spChg chg="add del">
          <ac:chgData name="Weisheng Zhu" userId="235d122c-3b57-4c5d-826a-7dbf2d1a59d1" providerId="ADAL" clId="{F98024AA-91F3-4B3E-8F32-1694427D97DF}" dt="2019-10-21T03:32:38.378" v="2702" actId="478"/>
          <ac:spMkLst>
            <pc:docMk/>
            <pc:sldMk cId="2728176828" sldId="263"/>
            <ac:spMk id="23" creationId="{10F10E11-FDAD-4EC5-9AE1-0397A2091CD6}"/>
          </ac:spMkLst>
        </pc:spChg>
        <pc:spChg chg="add del">
          <ac:chgData name="Weisheng Zhu" userId="235d122c-3b57-4c5d-826a-7dbf2d1a59d1" providerId="ADAL" clId="{F98024AA-91F3-4B3E-8F32-1694427D97DF}" dt="2019-10-21T03:32:38.378" v="2702" actId="478"/>
          <ac:spMkLst>
            <pc:docMk/>
            <pc:sldMk cId="2728176828" sldId="263"/>
            <ac:spMk id="24" creationId="{E05FF58F-362A-42F1-9F6A-8298D4DFAFAF}"/>
          </ac:spMkLst>
        </pc:spChg>
        <pc:spChg chg="add del">
          <ac:chgData name="Weisheng Zhu" userId="235d122c-3b57-4c5d-826a-7dbf2d1a59d1" providerId="ADAL" clId="{F98024AA-91F3-4B3E-8F32-1694427D97DF}" dt="2019-10-21T03:32:38.378" v="2702" actId="478"/>
          <ac:spMkLst>
            <pc:docMk/>
            <pc:sldMk cId="2728176828" sldId="263"/>
            <ac:spMk id="25" creationId="{56107728-75DA-4558-A1E8-0D926639C4A7}"/>
          </ac:spMkLst>
        </pc:spChg>
        <pc:spChg chg="add mod">
          <ac:chgData name="Weisheng Zhu" userId="235d122c-3b57-4c5d-826a-7dbf2d1a59d1" providerId="ADAL" clId="{F98024AA-91F3-4B3E-8F32-1694427D97DF}" dt="2019-10-18T06:56:31.415" v="48" actId="207"/>
          <ac:spMkLst>
            <pc:docMk/>
            <pc:sldMk cId="2728176828" sldId="263"/>
            <ac:spMk id="26" creationId="{FC36F7AB-B11B-45E9-8E7B-0AABF7F008EF}"/>
          </ac:spMkLst>
        </pc:spChg>
        <pc:spChg chg="add mod">
          <ac:chgData name="Weisheng Zhu" userId="235d122c-3b57-4c5d-826a-7dbf2d1a59d1" providerId="ADAL" clId="{F98024AA-91F3-4B3E-8F32-1694427D97DF}" dt="2019-10-18T06:55:41.731" v="35" actId="1076"/>
          <ac:spMkLst>
            <pc:docMk/>
            <pc:sldMk cId="2728176828" sldId="263"/>
            <ac:spMk id="27" creationId="{8C1BE334-A171-4F1B-9FC5-6DE0E3165EDA}"/>
          </ac:spMkLst>
        </pc:spChg>
        <pc:spChg chg="add mod">
          <ac:chgData name="Weisheng Zhu" userId="235d122c-3b57-4c5d-826a-7dbf2d1a59d1" providerId="ADAL" clId="{F98024AA-91F3-4B3E-8F32-1694427D97DF}" dt="2019-10-18T07:10:02.317" v="122" actId="207"/>
          <ac:spMkLst>
            <pc:docMk/>
            <pc:sldMk cId="2728176828" sldId="263"/>
            <ac:spMk id="28" creationId="{D67EB230-C934-40AC-8D9F-11BCDBAD15C2}"/>
          </ac:spMkLst>
        </pc:spChg>
        <pc:spChg chg="add del">
          <ac:chgData name="Weisheng Zhu" userId="235d122c-3b57-4c5d-826a-7dbf2d1a59d1" providerId="ADAL" clId="{F98024AA-91F3-4B3E-8F32-1694427D97DF}" dt="2019-10-21T02:37:33.470" v="1904" actId="478"/>
          <ac:spMkLst>
            <pc:docMk/>
            <pc:sldMk cId="2728176828" sldId="263"/>
            <ac:spMk id="29" creationId="{6F087C4C-D8D3-4356-8912-E106A793A1DD}"/>
          </ac:spMkLst>
        </pc:spChg>
        <pc:spChg chg="add del">
          <ac:chgData name="Weisheng Zhu" userId="235d122c-3b57-4c5d-826a-7dbf2d1a59d1" providerId="ADAL" clId="{F98024AA-91F3-4B3E-8F32-1694427D97DF}" dt="2019-10-18T06:56:12.545" v="43" actId="478"/>
          <ac:spMkLst>
            <pc:docMk/>
            <pc:sldMk cId="2728176828" sldId="263"/>
            <ac:spMk id="30" creationId="{BDDBAB29-7C7B-44D1-864B-8453FD21A21D}"/>
          </ac:spMkLst>
        </pc:spChg>
        <pc:spChg chg="add del">
          <ac:chgData name="Weisheng Zhu" userId="235d122c-3b57-4c5d-826a-7dbf2d1a59d1" providerId="ADAL" clId="{F98024AA-91F3-4B3E-8F32-1694427D97DF}" dt="2019-10-18T06:56:12.545" v="43" actId="478"/>
          <ac:spMkLst>
            <pc:docMk/>
            <pc:sldMk cId="2728176828" sldId="263"/>
            <ac:spMk id="31" creationId="{00312B61-66AE-408F-89BA-72A8CF3BB720}"/>
          </ac:spMkLst>
        </pc:spChg>
        <pc:spChg chg="add del">
          <ac:chgData name="Weisheng Zhu" userId="235d122c-3b57-4c5d-826a-7dbf2d1a59d1" providerId="ADAL" clId="{F98024AA-91F3-4B3E-8F32-1694427D97DF}" dt="2019-10-18T06:56:12.545" v="43" actId="478"/>
          <ac:spMkLst>
            <pc:docMk/>
            <pc:sldMk cId="2728176828" sldId="263"/>
            <ac:spMk id="32" creationId="{7C1BB94E-BB1E-455E-BD02-14D22DBD7B7C}"/>
          </ac:spMkLst>
        </pc:spChg>
        <pc:spChg chg="add del">
          <ac:chgData name="Weisheng Zhu" userId="235d122c-3b57-4c5d-826a-7dbf2d1a59d1" providerId="ADAL" clId="{F98024AA-91F3-4B3E-8F32-1694427D97DF}" dt="2019-10-18T06:56:12.545" v="43" actId="478"/>
          <ac:spMkLst>
            <pc:docMk/>
            <pc:sldMk cId="2728176828" sldId="263"/>
            <ac:spMk id="34" creationId="{D07DCDBD-24E9-4F0E-82FC-EE6CDEF9088A}"/>
          </ac:spMkLst>
        </pc:spChg>
        <pc:spChg chg="add del">
          <ac:chgData name="Weisheng Zhu" userId="235d122c-3b57-4c5d-826a-7dbf2d1a59d1" providerId="ADAL" clId="{F98024AA-91F3-4B3E-8F32-1694427D97DF}" dt="2019-10-18T06:56:12.545" v="43" actId="478"/>
          <ac:spMkLst>
            <pc:docMk/>
            <pc:sldMk cId="2728176828" sldId="263"/>
            <ac:spMk id="35" creationId="{B20E245A-9166-4307-AB86-1A43CE2B9CCC}"/>
          </ac:spMkLst>
        </pc:spChg>
        <pc:spChg chg="add del">
          <ac:chgData name="Weisheng Zhu" userId="235d122c-3b57-4c5d-826a-7dbf2d1a59d1" providerId="ADAL" clId="{F98024AA-91F3-4B3E-8F32-1694427D97DF}" dt="2019-10-18T06:56:12.545" v="43" actId="478"/>
          <ac:spMkLst>
            <pc:docMk/>
            <pc:sldMk cId="2728176828" sldId="263"/>
            <ac:spMk id="36" creationId="{B725AE95-C321-4537-9AD7-E328710D8978}"/>
          </ac:spMkLst>
        </pc:spChg>
        <pc:spChg chg="add del">
          <ac:chgData name="Weisheng Zhu" userId="235d122c-3b57-4c5d-826a-7dbf2d1a59d1" providerId="ADAL" clId="{F98024AA-91F3-4B3E-8F32-1694427D97DF}" dt="2019-10-18T06:56:12.545" v="43" actId="478"/>
          <ac:spMkLst>
            <pc:docMk/>
            <pc:sldMk cId="2728176828" sldId="263"/>
            <ac:spMk id="38" creationId="{6B94DADD-97DC-4BD4-8E76-3964B7AF5E80}"/>
          </ac:spMkLst>
        </pc:spChg>
        <pc:spChg chg="add del">
          <ac:chgData name="Weisheng Zhu" userId="235d122c-3b57-4c5d-826a-7dbf2d1a59d1" providerId="ADAL" clId="{F98024AA-91F3-4B3E-8F32-1694427D97DF}" dt="2019-10-18T06:56:12.545" v="43" actId="478"/>
          <ac:spMkLst>
            <pc:docMk/>
            <pc:sldMk cId="2728176828" sldId="263"/>
            <ac:spMk id="39" creationId="{58384B7F-C364-4F33-AF7E-C30CAE32D53D}"/>
          </ac:spMkLst>
        </pc:spChg>
        <pc:spChg chg="add del">
          <ac:chgData name="Weisheng Zhu" userId="235d122c-3b57-4c5d-826a-7dbf2d1a59d1" providerId="ADAL" clId="{F98024AA-91F3-4B3E-8F32-1694427D97DF}" dt="2019-10-18T06:56:12.545" v="43" actId="478"/>
          <ac:spMkLst>
            <pc:docMk/>
            <pc:sldMk cId="2728176828" sldId="263"/>
            <ac:spMk id="40" creationId="{F9D67217-C5E2-4A30-8CD4-E6A2014F3D60}"/>
          </ac:spMkLst>
        </pc:spChg>
        <pc:spChg chg="add mod">
          <ac:chgData name="Weisheng Zhu" userId="235d122c-3b57-4c5d-826a-7dbf2d1a59d1" providerId="ADAL" clId="{F98024AA-91F3-4B3E-8F32-1694427D97DF}" dt="2019-10-18T06:55:29.092" v="33" actId="1076"/>
          <ac:spMkLst>
            <pc:docMk/>
            <pc:sldMk cId="2728176828" sldId="263"/>
            <ac:spMk id="46" creationId="{CDD84BB9-37E0-46BD-8539-63B8D1FF122B}"/>
          </ac:spMkLst>
        </pc:spChg>
        <pc:spChg chg="add del">
          <ac:chgData name="Weisheng Zhu" userId="235d122c-3b57-4c5d-826a-7dbf2d1a59d1" providerId="ADAL" clId="{F98024AA-91F3-4B3E-8F32-1694427D97DF}" dt="2019-10-18T07:47:02.294" v="573" actId="21"/>
          <ac:spMkLst>
            <pc:docMk/>
            <pc:sldMk cId="2728176828" sldId="263"/>
            <ac:spMk id="47" creationId="{827B9618-4F99-4429-BB0C-73C7548A0744}"/>
          </ac:spMkLst>
        </pc:spChg>
        <pc:spChg chg="add mod">
          <ac:chgData name="Weisheng Zhu" userId="235d122c-3b57-4c5d-826a-7dbf2d1a59d1" providerId="ADAL" clId="{F98024AA-91F3-4B3E-8F32-1694427D97DF}" dt="2019-10-18T06:56:08.553" v="41" actId="571"/>
          <ac:spMkLst>
            <pc:docMk/>
            <pc:sldMk cId="2728176828" sldId="263"/>
            <ac:spMk id="48" creationId="{D5457ADE-BC98-4544-8AA0-0EAE3DCACEA6}"/>
          </ac:spMkLst>
        </pc:spChg>
        <pc:spChg chg="add mod">
          <ac:chgData name="Weisheng Zhu" userId="235d122c-3b57-4c5d-826a-7dbf2d1a59d1" providerId="ADAL" clId="{F98024AA-91F3-4B3E-8F32-1694427D97DF}" dt="2019-10-18T06:56:08.553" v="41" actId="571"/>
          <ac:spMkLst>
            <pc:docMk/>
            <pc:sldMk cId="2728176828" sldId="263"/>
            <ac:spMk id="49" creationId="{E77B2F79-5D82-465B-8E14-2A604D74423C}"/>
          </ac:spMkLst>
        </pc:spChg>
        <pc:spChg chg="add mod">
          <ac:chgData name="Weisheng Zhu" userId="235d122c-3b57-4c5d-826a-7dbf2d1a59d1" providerId="ADAL" clId="{F98024AA-91F3-4B3E-8F32-1694427D97DF}" dt="2019-10-18T06:56:08.553" v="41" actId="571"/>
          <ac:spMkLst>
            <pc:docMk/>
            <pc:sldMk cId="2728176828" sldId="263"/>
            <ac:spMk id="50" creationId="{AC764BDE-D546-420E-9DC8-4E9D02E33026}"/>
          </ac:spMkLst>
        </pc:spChg>
        <pc:spChg chg="add mod">
          <ac:chgData name="Weisheng Zhu" userId="235d122c-3b57-4c5d-826a-7dbf2d1a59d1" providerId="ADAL" clId="{F98024AA-91F3-4B3E-8F32-1694427D97DF}" dt="2019-10-18T06:56:08.553" v="41" actId="571"/>
          <ac:spMkLst>
            <pc:docMk/>
            <pc:sldMk cId="2728176828" sldId="263"/>
            <ac:spMk id="51" creationId="{F1BBB018-CB2B-45EB-A29B-6F48EE6DD63E}"/>
          </ac:spMkLst>
        </pc:spChg>
        <pc:spChg chg="add mod">
          <ac:chgData name="Weisheng Zhu" userId="235d122c-3b57-4c5d-826a-7dbf2d1a59d1" providerId="ADAL" clId="{F98024AA-91F3-4B3E-8F32-1694427D97DF}" dt="2019-10-18T06:56:31.415" v="48" actId="207"/>
          <ac:spMkLst>
            <pc:docMk/>
            <pc:sldMk cId="2728176828" sldId="263"/>
            <ac:spMk id="53" creationId="{8D82D869-D071-46B1-94BF-62C8DE53D480}"/>
          </ac:spMkLst>
        </pc:spChg>
        <pc:spChg chg="add mod">
          <ac:chgData name="Weisheng Zhu" userId="235d122c-3b57-4c5d-826a-7dbf2d1a59d1" providerId="ADAL" clId="{F98024AA-91F3-4B3E-8F32-1694427D97DF}" dt="2019-10-18T06:56:17.637" v="44" actId="571"/>
          <ac:spMkLst>
            <pc:docMk/>
            <pc:sldMk cId="2728176828" sldId="263"/>
            <ac:spMk id="54" creationId="{7F085A02-D164-4259-BB18-38F2B091F7B8}"/>
          </ac:spMkLst>
        </pc:spChg>
        <pc:spChg chg="add mod">
          <ac:chgData name="Weisheng Zhu" userId="235d122c-3b57-4c5d-826a-7dbf2d1a59d1" providerId="ADAL" clId="{F98024AA-91F3-4B3E-8F32-1694427D97DF}" dt="2019-10-18T07:10:02.317" v="122" actId="207"/>
          <ac:spMkLst>
            <pc:docMk/>
            <pc:sldMk cId="2728176828" sldId="263"/>
            <ac:spMk id="55" creationId="{4590B450-D43A-4F1E-B239-01DF2760CB85}"/>
          </ac:spMkLst>
        </pc:spChg>
        <pc:spChg chg="add mod">
          <ac:chgData name="Weisheng Zhu" userId="235d122c-3b57-4c5d-826a-7dbf2d1a59d1" providerId="ADAL" clId="{F98024AA-91F3-4B3E-8F32-1694427D97DF}" dt="2019-10-18T06:56:31.415" v="48" actId="207"/>
          <ac:spMkLst>
            <pc:docMk/>
            <pc:sldMk cId="2728176828" sldId="263"/>
            <ac:spMk id="56" creationId="{32039B43-A949-4144-B117-2F5E861F3856}"/>
          </ac:spMkLst>
        </pc:spChg>
        <pc:spChg chg="add mod">
          <ac:chgData name="Weisheng Zhu" userId="235d122c-3b57-4c5d-826a-7dbf2d1a59d1" providerId="ADAL" clId="{F98024AA-91F3-4B3E-8F32-1694427D97DF}" dt="2019-10-18T06:56:20.732" v="45" actId="571"/>
          <ac:spMkLst>
            <pc:docMk/>
            <pc:sldMk cId="2728176828" sldId="263"/>
            <ac:spMk id="57" creationId="{4EE47B42-CD3F-4DB1-8CCA-82B5FBE38E0D}"/>
          </ac:spMkLst>
        </pc:spChg>
        <pc:spChg chg="add mod">
          <ac:chgData name="Weisheng Zhu" userId="235d122c-3b57-4c5d-826a-7dbf2d1a59d1" providerId="ADAL" clId="{F98024AA-91F3-4B3E-8F32-1694427D97DF}" dt="2019-10-18T07:10:02.317" v="122" actId="207"/>
          <ac:spMkLst>
            <pc:docMk/>
            <pc:sldMk cId="2728176828" sldId="263"/>
            <ac:spMk id="58" creationId="{7A6D882F-F870-494A-88DE-196F721D015A}"/>
          </ac:spMkLst>
        </pc:spChg>
        <pc:spChg chg="add mod">
          <ac:chgData name="Weisheng Zhu" userId="235d122c-3b57-4c5d-826a-7dbf2d1a59d1" providerId="ADAL" clId="{F98024AA-91F3-4B3E-8F32-1694427D97DF}" dt="2019-10-18T06:56:31.415" v="48" actId="207"/>
          <ac:spMkLst>
            <pc:docMk/>
            <pc:sldMk cId="2728176828" sldId="263"/>
            <ac:spMk id="59" creationId="{3AE2613A-D27C-4BD2-ADD3-9E74317F0E10}"/>
          </ac:spMkLst>
        </pc:spChg>
        <pc:spChg chg="add mod">
          <ac:chgData name="Weisheng Zhu" userId="235d122c-3b57-4c5d-826a-7dbf2d1a59d1" providerId="ADAL" clId="{F98024AA-91F3-4B3E-8F32-1694427D97DF}" dt="2019-10-18T06:56:26.532" v="47" actId="1037"/>
          <ac:spMkLst>
            <pc:docMk/>
            <pc:sldMk cId="2728176828" sldId="263"/>
            <ac:spMk id="60" creationId="{8490B375-A95D-4C10-9537-6F2211105987}"/>
          </ac:spMkLst>
        </pc:spChg>
        <pc:spChg chg="add mod">
          <ac:chgData name="Weisheng Zhu" userId="235d122c-3b57-4c5d-826a-7dbf2d1a59d1" providerId="ADAL" clId="{F98024AA-91F3-4B3E-8F32-1694427D97DF}" dt="2019-10-18T07:10:02.317" v="122" actId="207"/>
          <ac:spMkLst>
            <pc:docMk/>
            <pc:sldMk cId="2728176828" sldId="263"/>
            <ac:spMk id="61" creationId="{7C7FE372-C29D-4B57-832C-E2C1D4D97F92}"/>
          </ac:spMkLst>
        </pc:spChg>
        <pc:picChg chg="add mod">
          <ac:chgData name="Weisheng Zhu" userId="235d122c-3b57-4c5d-826a-7dbf2d1a59d1" providerId="ADAL" clId="{F98024AA-91F3-4B3E-8F32-1694427D97DF}" dt="2019-10-21T03:36:06.438" v="2718" actId="1366"/>
          <ac:picMkLst>
            <pc:docMk/>
            <pc:sldMk cId="2728176828" sldId="263"/>
            <ac:picMk id="12" creationId="{61682EE5-3AD5-421B-9979-4F91938E4861}"/>
          </ac:picMkLst>
        </pc:picChg>
        <pc:picChg chg="add mod">
          <ac:chgData name="Weisheng Zhu" userId="235d122c-3b57-4c5d-826a-7dbf2d1a59d1" providerId="ADAL" clId="{F98024AA-91F3-4B3E-8F32-1694427D97DF}" dt="2019-10-21T03:36:06.438" v="2718" actId="1366"/>
          <ac:picMkLst>
            <pc:docMk/>
            <pc:sldMk cId="2728176828" sldId="263"/>
            <ac:picMk id="14" creationId="{3784A16A-0AF3-4FB4-87E9-EAC8FD146BAF}"/>
          </ac:picMkLst>
        </pc:picChg>
        <pc:picChg chg="add mod">
          <ac:chgData name="Weisheng Zhu" userId="235d122c-3b57-4c5d-826a-7dbf2d1a59d1" providerId="ADAL" clId="{F98024AA-91F3-4B3E-8F32-1694427D97DF}" dt="2019-10-21T03:36:06.438" v="2718" actId="1366"/>
          <ac:picMkLst>
            <pc:docMk/>
            <pc:sldMk cId="2728176828" sldId="263"/>
            <ac:picMk id="16" creationId="{E9C57D2B-4DFD-4042-A995-68EEBE2979A1}"/>
          </ac:picMkLst>
        </pc:picChg>
        <pc:picChg chg="add del">
          <ac:chgData name="Weisheng Zhu" userId="235d122c-3b57-4c5d-826a-7dbf2d1a59d1" providerId="ADAL" clId="{F98024AA-91F3-4B3E-8F32-1694427D97DF}" dt="2019-10-18T06:54:47.826" v="25"/>
          <ac:picMkLst>
            <pc:docMk/>
            <pc:sldMk cId="2728176828" sldId="263"/>
            <ac:picMk id="18" creationId="{07A96FD0-B735-406C-BEAF-3746EF4963AA}"/>
          </ac:picMkLst>
        </pc:picChg>
        <pc:picChg chg="add mod">
          <ac:chgData name="Weisheng Zhu" userId="235d122c-3b57-4c5d-826a-7dbf2d1a59d1" providerId="ADAL" clId="{F98024AA-91F3-4B3E-8F32-1694427D97DF}" dt="2019-10-21T03:36:06.438" v="2718" actId="1366"/>
          <ac:picMkLst>
            <pc:docMk/>
            <pc:sldMk cId="2728176828" sldId="263"/>
            <ac:picMk id="18" creationId="{FA63ABC8-D9AA-4831-A254-17A689196A12}"/>
          </ac:picMkLst>
        </pc:picChg>
        <pc:picChg chg="add del">
          <ac:chgData name="Weisheng Zhu" userId="235d122c-3b57-4c5d-826a-7dbf2d1a59d1" providerId="ADAL" clId="{F98024AA-91F3-4B3E-8F32-1694427D97DF}" dt="2019-10-18T06:54:47.826" v="25"/>
          <ac:picMkLst>
            <pc:docMk/>
            <pc:sldMk cId="2728176828" sldId="263"/>
            <ac:picMk id="19" creationId="{4750A350-A567-44AB-B87A-2E45C32639EF}"/>
          </ac:picMkLst>
        </pc:picChg>
        <pc:picChg chg="add del">
          <ac:chgData name="Weisheng Zhu" userId="235d122c-3b57-4c5d-826a-7dbf2d1a59d1" providerId="ADAL" clId="{F98024AA-91F3-4B3E-8F32-1694427D97DF}" dt="2019-10-18T06:54:47.826" v="25"/>
          <ac:picMkLst>
            <pc:docMk/>
            <pc:sldMk cId="2728176828" sldId="263"/>
            <ac:picMk id="20" creationId="{C7EDF17A-4D41-4448-BBFA-7591A67CDFBD}"/>
          </ac:picMkLst>
        </pc:picChg>
        <pc:picChg chg="add del">
          <ac:chgData name="Weisheng Zhu" userId="235d122c-3b57-4c5d-826a-7dbf2d1a59d1" providerId="ADAL" clId="{F98024AA-91F3-4B3E-8F32-1694427D97DF}" dt="2019-10-18T06:54:47.826" v="25"/>
          <ac:picMkLst>
            <pc:docMk/>
            <pc:sldMk cId="2728176828" sldId="263"/>
            <ac:picMk id="21" creationId="{E5CA3946-DFA7-460A-8729-EBDC958CB777}"/>
          </ac:picMkLst>
        </pc:picChg>
        <pc:picChg chg="add del">
          <ac:chgData name="Weisheng Zhu" userId="235d122c-3b57-4c5d-826a-7dbf2d1a59d1" providerId="ADAL" clId="{F98024AA-91F3-4B3E-8F32-1694427D97DF}" dt="2019-10-21T03:32:38.378" v="2702" actId="478"/>
          <ac:picMkLst>
            <pc:docMk/>
            <pc:sldMk cId="2728176828" sldId="263"/>
            <ac:picMk id="42" creationId="{660AE1E0-A26D-4563-BB07-638BB709ACB5}"/>
          </ac:picMkLst>
        </pc:picChg>
        <pc:picChg chg="add del">
          <ac:chgData name="Weisheng Zhu" userId="235d122c-3b57-4c5d-826a-7dbf2d1a59d1" providerId="ADAL" clId="{F98024AA-91F3-4B3E-8F32-1694427D97DF}" dt="2019-10-21T03:32:38.378" v="2702" actId="478"/>
          <ac:picMkLst>
            <pc:docMk/>
            <pc:sldMk cId="2728176828" sldId="263"/>
            <ac:picMk id="43" creationId="{6FE717E7-03C7-4F33-A77C-186B49BFA84A}"/>
          </ac:picMkLst>
        </pc:picChg>
        <pc:picChg chg="add del">
          <ac:chgData name="Weisheng Zhu" userId="235d122c-3b57-4c5d-826a-7dbf2d1a59d1" providerId="ADAL" clId="{F98024AA-91F3-4B3E-8F32-1694427D97DF}" dt="2019-10-21T03:32:38.378" v="2702" actId="478"/>
          <ac:picMkLst>
            <pc:docMk/>
            <pc:sldMk cId="2728176828" sldId="263"/>
            <ac:picMk id="44" creationId="{A6CB79DD-A1B3-46C3-B18B-5F30E422836E}"/>
          </ac:picMkLst>
        </pc:picChg>
        <pc:picChg chg="add del">
          <ac:chgData name="Weisheng Zhu" userId="235d122c-3b57-4c5d-826a-7dbf2d1a59d1" providerId="ADAL" clId="{F98024AA-91F3-4B3E-8F32-1694427D97DF}" dt="2019-10-21T03:32:38.378" v="2702" actId="478"/>
          <ac:picMkLst>
            <pc:docMk/>
            <pc:sldMk cId="2728176828" sldId="263"/>
            <ac:picMk id="45" creationId="{1CF55CFA-9CD5-4A96-87A5-503100BD5C63}"/>
          </ac:picMkLst>
        </pc:picChg>
        <pc:picChg chg="add mod">
          <ac:chgData name="Weisheng Zhu" userId="235d122c-3b57-4c5d-826a-7dbf2d1a59d1" providerId="ADAL" clId="{F98024AA-91F3-4B3E-8F32-1694427D97DF}" dt="2019-10-18T06:56:08.553" v="41" actId="571"/>
          <ac:picMkLst>
            <pc:docMk/>
            <pc:sldMk cId="2728176828" sldId="263"/>
            <ac:picMk id="52" creationId="{5D1B3258-FD2C-4B10-86AE-7371F7ACB27A}"/>
          </ac:picMkLst>
        </pc:picChg>
        <pc:cxnChg chg="add del">
          <ac:chgData name="Weisheng Zhu" userId="235d122c-3b57-4c5d-826a-7dbf2d1a59d1" providerId="ADAL" clId="{F98024AA-91F3-4B3E-8F32-1694427D97DF}" dt="2019-10-18T06:54:47.826" v="25"/>
          <ac:cxnSpMkLst>
            <pc:docMk/>
            <pc:sldMk cId="2728176828" sldId="263"/>
            <ac:cxnSpMk id="5" creationId="{731BB5DA-8B33-4C33-B1AE-89AA3805C29F}"/>
          </ac:cxnSpMkLst>
        </pc:cxnChg>
        <pc:cxnChg chg="add del">
          <ac:chgData name="Weisheng Zhu" userId="235d122c-3b57-4c5d-826a-7dbf2d1a59d1" providerId="ADAL" clId="{F98024AA-91F3-4B3E-8F32-1694427D97DF}" dt="2019-10-18T06:54:47.826" v="25"/>
          <ac:cxnSpMkLst>
            <pc:docMk/>
            <pc:sldMk cId="2728176828" sldId="263"/>
            <ac:cxnSpMk id="9" creationId="{F120A4E0-90A9-451F-9969-B554D0B8AC9D}"/>
          </ac:cxnSpMkLst>
        </pc:cxnChg>
        <pc:cxnChg chg="add del">
          <ac:chgData name="Weisheng Zhu" userId="235d122c-3b57-4c5d-826a-7dbf2d1a59d1" providerId="ADAL" clId="{F98024AA-91F3-4B3E-8F32-1694427D97DF}" dt="2019-10-18T06:54:47.826" v="25"/>
          <ac:cxnSpMkLst>
            <pc:docMk/>
            <pc:sldMk cId="2728176828" sldId="263"/>
            <ac:cxnSpMk id="13" creationId="{E5AC7730-500E-44BD-B711-0B351F3126B3}"/>
          </ac:cxnSpMkLst>
        </pc:cxnChg>
        <pc:cxnChg chg="add del">
          <ac:chgData name="Weisheng Zhu" userId="235d122c-3b57-4c5d-826a-7dbf2d1a59d1" providerId="ADAL" clId="{F98024AA-91F3-4B3E-8F32-1694427D97DF}" dt="2019-10-18T06:54:47.826" v="25"/>
          <ac:cxnSpMkLst>
            <pc:docMk/>
            <pc:sldMk cId="2728176828" sldId="263"/>
            <ac:cxnSpMk id="17" creationId="{D46EA06C-C119-431A-B156-60513EF2234A}"/>
          </ac:cxnSpMkLst>
        </pc:cxnChg>
        <pc:cxnChg chg="add del">
          <ac:chgData name="Weisheng Zhu" userId="235d122c-3b57-4c5d-826a-7dbf2d1a59d1" providerId="ADAL" clId="{F98024AA-91F3-4B3E-8F32-1694427D97DF}" dt="2019-10-18T06:55:43.759" v="36" actId="478"/>
          <ac:cxnSpMkLst>
            <pc:docMk/>
            <pc:sldMk cId="2728176828" sldId="263"/>
            <ac:cxnSpMk id="29" creationId="{3F1C1C5B-05BB-4F28-ACC5-0BA38ECD5FEB}"/>
          </ac:cxnSpMkLst>
        </pc:cxnChg>
        <pc:cxnChg chg="add del">
          <ac:chgData name="Weisheng Zhu" userId="235d122c-3b57-4c5d-826a-7dbf2d1a59d1" providerId="ADAL" clId="{F98024AA-91F3-4B3E-8F32-1694427D97DF}" dt="2019-10-18T06:56:12.545" v="43" actId="478"/>
          <ac:cxnSpMkLst>
            <pc:docMk/>
            <pc:sldMk cId="2728176828" sldId="263"/>
            <ac:cxnSpMk id="33" creationId="{90355B44-771A-45B1-8D22-9C13AE6DB410}"/>
          </ac:cxnSpMkLst>
        </pc:cxnChg>
        <pc:cxnChg chg="add del">
          <ac:chgData name="Weisheng Zhu" userId="235d122c-3b57-4c5d-826a-7dbf2d1a59d1" providerId="ADAL" clId="{F98024AA-91F3-4B3E-8F32-1694427D97DF}" dt="2019-10-18T06:56:12.545" v="43" actId="478"/>
          <ac:cxnSpMkLst>
            <pc:docMk/>
            <pc:sldMk cId="2728176828" sldId="263"/>
            <ac:cxnSpMk id="37" creationId="{D1A533CC-8492-410E-8AB1-9E58D70FF740}"/>
          </ac:cxnSpMkLst>
        </pc:cxnChg>
        <pc:cxnChg chg="add del">
          <ac:chgData name="Weisheng Zhu" userId="235d122c-3b57-4c5d-826a-7dbf2d1a59d1" providerId="ADAL" clId="{F98024AA-91F3-4B3E-8F32-1694427D97DF}" dt="2019-10-18T06:56:12.545" v="43" actId="478"/>
          <ac:cxnSpMkLst>
            <pc:docMk/>
            <pc:sldMk cId="2728176828" sldId="263"/>
            <ac:cxnSpMk id="41" creationId="{01713E82-B542-46E1-BE23-258D017DE120}"/>
          </ac:cxnSpMkLst>
        </pc:cxnChg>
      </pc:sldChg>
      <pc:sldChg chg="addSp modSp ord">
        <pc:chgData name="Weisheng Zhu" userId="235d122c-3b57-4c5d-826a-7dbf2d1a59d1" providerId="ADAL" clId="{F98024AA-91F3-4B3E-8F32-1694427D97DF}" dt="2019-10-18T08:22:16.085" v="1226"/>
        <pc:sldMkLst>
          <pc:docMk/>
          <pc:sldMk cId="3050240987" sldId="264"/>
        </pc:sldMkLst>
        <pc:spChg chg="add">
          <ac:chgData name="Weisheng Zhu" userId="235d122c-3b57-4c5d-826a-7dbf2d1a59d1" providerId="ADAL" clId="{F98024AA-91F3-4B3E-8F32-1694427D97DF}" dt="2019-10-18T06:56:59.377" v="49"/>
          <ac:spMkLst>
            <pc:docMk/>
            <pc:sldMk cId="3050240987" sldId="264"/>
            <ac:spMk id="2" creationId="{363770DA-3DED-4E39-8B1E-664DBEBD313C}"/>
          </ac:spMkLst>
        </pc:spChg>
        <pc:spChg chg="add">
          <ac:chgData name="Weisheng Zhu" userId="235d122c-3b57-4c5d-826a-7dbf2d1a59d1" providerId="ADAL" clId="{F98024AA-91F3-4B3E-8F32-1694427D97DF}" dt="2019-10-18T06:56:59.377" v="49"/>
          <ac:spMkLst>
            <pc:docMk/>
            <pc:sldMk cId="3050240987" sldId="264"/>
            <ac:spMk id="3" creationId="{16F425F7-6D18-4E78-904D-87D473C3D9B1}"/>
          </ac:spMkLst>
        </pc:spChg>
        <pc:spChg chg="add">
          <ac:chgData name="Weisheng Zhu" userId="235d122c-3b57-4c5d-826a-7dbf2d1a59d1" providerId="ADAL" clId="{F98024AA-91F3-4B3E-8F32-1694427D97DF}" dt="2019-10-18T06:56:59.377" v="49"/>
          <ac:spMkLst>
            <pc:docMk/>
            <pc:sldMk cId="3050240987" sldId="264"/>
            <ac:spMk id="4" creationId="{D09CBBE4-BD48-413C-A436-08B7993699CF}"/>
          </ac:spMkLst>
        </pc:spChg>
        <pc:spChg chg="add">
          <ac:chgData name="Weisheng Zhu" userId="235d122c-3b57-4c5d-826a-7dbf2d1a59d1" providerId="ADAL" clId="{F98024AA-91F3-4B3E-8F32-1694427D97DF}" dt="2019-10-18T06:56:59.377" v="49"/>
          <ac:spMkLst>
            <pc:docMk/>
            <pc:sldMk cId="3050240987" sldId="264"/>
            <ac:spMk id="5" creationId="{E5699A53-6EAA-49C4-99C7-4BE8291C10E5}"/>
          </ac:spMkLst>
        </pc:spChg>
        <pc:spChg chg="add">
          <ac:chgData name="Weisheng Zhu" userId="235d122c-3b57-4c5d-826a-7dbf2d1a59d1" providerId="ADAL" clId="{F98024AA-91F3-4B3E-8F32-1694427D97DF}" dt="2019-10-18T06:56:59.377" v="49"/>
          <ac:spMkLst>
            <pc:docMk/>
            <pc:sldMk cId="3050240987" sldId="264"/>
            <ac:spMk id="6" creationId="{54D22E9D-243C-4DA2-BE52-B5AAA8B2A79C}"/>
          </ac:spMkLst>
        </pc:spChg>
        <pc:spChg chg="add">
          <ac:chgData name="Weisheng Zhu" userId="235d122c-3b57-4c5d-826a-7dbf2d1a59d1" providerId="ADAL" clId="{F98024AA-91F3-4B3E-8F32-1694427D97DF}" dt="2019-10-18T06:56:59.377" v="49"/>
          <ac:spMkLst>
            <pc:docMk/>
            <pc:sldMk cId="3050240987" sldId="264"/>
            <ac:spMk id="7" creationId="{F05F628F-D7C9-4234-979A-1D99D3B7DD4C}"/>
          </ac:spMkLst>
        </pc:spChg>
        <pc:spChg chg="add">
          <ac:chgData name="Weisheng Zhu" userId="235d122c-3b57-4c5d-826a-7dbf2d1a59d1" providerId="ADAL" clId="{F98024AA-91F3-4B3E-8F32-1694427D97DF}" dt="2019-10-18T06:56:59.377" v="49"/>
          <ac:spMkLst>
            <pc:docMk/>
            <pc:sldMk cId="3050240987" sldId="264"/>
            <ac:spMk id="8" creationId="{E9E7214F-2DF0-462E-BA85-0903F68A8107}"/>
          </ac:spMkLst>
        </pc:spChg>
        <pc:spChg chg="add">
          <ac:chgData name="Weisheng Zhu" userId="235d122c-3b57-4c5d-826a-7dbf2d1a59d1" providerId="ADAL" clId="{F98024AA-91F3-4B3E-8F32-1694427D97DF}" dt="2019-10-18T06:56:59.377" v="49"/>
          <ac:spMkLst>
            <pc:docMk/>
            <pc:sldMk cId="3050240987" sldId="264"/>
            <ac:spMk id="9" creationId="{C0EE3392-D723-4F23-B99A-749E5B3874B9}"/>
          </ac:spMkLst>
        </pc:spChg>
        <pc:spChg chg="add mod">
          <ac:chgData name="Weisheng Zhu" userId="235d122c-3b57-4c5d-826a-7dbf2d1a59d1" providerId="ADAL" clId="{F98024AA-91F3-4B3E-8F32-1694427D97DF}" dt="2019-10-18T07:38:45.157" v="417" actId="1076"/>
          <ac:spMkLst>
            <pc:docMk/>
            <pc:sldMk cId="3050240987" sldId="264"/>
            <ac:spMk id="10" creationId="{C8BD088C-DFB0-4798-8F74-54B8BA81B157}"/>
          </ac:spMkLst>
        </pc:spChg>
        <pc:spChg chg="add mod">
          <ac:chgData name="Weisheng Zhu" userId="235d122c-3b57-4c5d-826a-7dbf2d1a59d1" providerId="ADAL" clId="{F98024AA-91F3-4B3E-8F32-1694427D97DF}" dt="2019-10-18T07:38:45.157" v="417" actId="1076"/>
          <ac:spMkLst>
            <pc:docMk/>
            <pc:sldMk cId="3050240987" sldId="264"/>
            <ac:spMk id="11" creationId="{CD7CDC25-CA69-4981-9846-13992B5CDB1E}"/>
          </ac:spMkLst>
        </pc:spChg>
        <pc:spChg chg="add mod">
          <ac:chgData name="Weisheng Zhu" userId="235d122c-3b57-4c5d-826a-7dbf2d1a59d1" providerId="ADAL" clId="{F98024AA-91F3-4B3E-8F32-1694427D97DF}" dt="2019-10-18T07:38:45.157" v="417" actId="1076"/>
          <ac:spMkLst>
            <pc:docMk/>
            <pc:sldMk cId="3050240987" sldId="264"/>
            <ac:spMk id="12" creationId="{E096D875-187F-48B3-8791-6077B167138D}"/>
          </ac:spMkLst>
        </pc:spChg>
        <pc:spChg chg="add mod">
          <ac:chgData name="Weisheng Zhu" userId="235d122c-3b57-4c5d-826a-7dbf2d1a59d1" providerId="ADAL" clId="{F98024AA-91F3-4B3E-8F32-1694427D97DF}" dt="2019-10-18T07:38:45.157" v="417" actId="1076"/>
          <ac:spMkLst>
            <pc:docMk/>
            <pc:sldMk cId="3050240987" sldId="264"/>
            <ac:spMk id="13" creationId="{0F356722-0006-42EE-BF64-99D6F453A389}"/>
          </ac:spMkLst>
        </pc:spChg>
        <pc:spChg chg="add mod">
          <ac:chgData name="Weisheng Zhu" userId="235d122c-3b57-4c5d-826a-7dbf2d1a59d1" providerId="ADAL" clId="{F98024AA-91F3-4B3E-8F32-1694427D97DF}" dt="2019-10-18T07:38:45.157" v="417" actId="1076"/>
          <ac:spMkLst>
            <pc:docMk/>
            <pc:sldMk cId="3050240987" sldId="264"/>
            <ac:spMk id="14" creationId="{0849CEF2-93DF-422C-BBCC-F6AA8C0713CE}"/>
          </ac:spMkLst>
        </pc:spChg>
        <pc:spChg chg="add mod">
          <ac:chgData name="Weisheng Zhu" userId="235d122c-3b57-4c5d-826a-7dbf2d1a59d1" providerId="ADAL" clId="{F98024AA-91F3-4B3E-8F32-1694427D97DF}" dt="2019-10-18T07:38:45.157" v="417" actId="1076"/>
          <ac:spMkLst>
            <pc:docMk/>
            <pc:sldMk cId="3050240987" sldId="264"/>
            <ac:spMk id="15" creationId="{57ED064E-AFD1-4582-A771-C2D9DFF6C477}"/>
          </ac:spMkLst>
        </pc:spChg>
        <pc:spChg chg="add mod">
          <ac:chgData name="Weisheng Zhu" userId="235d122c-3b57-4c5d-826a-7dbf2d1a59d1" providerId="ADAL" clId="{F98024AA-91F3-4B3E-8F32-1694427D97DF}" dt="2019-10-18T07:38:45.157" v="417" actId="1076"/>
          <ac:spMkLst>
            <pc:docMk/>
            <pc:sldMk cId="3050240987" sldId="264"/>
            <ac:spMk id="16" creationId="{CD632E98-E14B-44BC-AEB1-6426B2367870}"/>
          </ac:spMkLst>
        </pc:spChg>
        <pc:spChg chg="add mod">
          <ac:chgData name="Weisheng Zhu" userId="235d122c-3b57-4c5d-826a-7dbf2d1a59d1" providerId="ADAL" clId="{F98024AA-91F3-4B3E-8F32-1694427D97DF}" dt="2019-10-18T07:38:45.157" v="417" actId="1076"/>
          <ac:spMkLst>
            <pc:docMk/>
            <pc:sldMk cId="3050240987" sldId="264"/>
            <ac:spMk id="17" creationId="{ACE22C9C-B014-44A8-9815-A43335A178A2}"/>
          </ac:spMkLst>
        </pc:spChg>
        <pc:grpChg chg="add mod">
          <ac:chgData name="Weisheng Zhu" userId="235d122c-3b57-4c5d-826a-7dbf2d1a59d1" providerId="ADAL" clId="{F98024AA-91F3-4B3E-8F32-1694427D97DF}" dt="2019-10-18T07:49:47.483" v="610" actId="1076"/>
          <ac:grpSpMkLst>
            <pc:docMk/>
            <pc:sldMk cId="3050240987" sldId="264"/>
            <ac:grpSpMk id="18" creationId="{7D354937-931C-4B35-82FE-C7E65D25686F}"/>
          </ac:grpSpMkLst>
        </pc:grpChg>
        <pc:grpChg chg="add mod">
          <ac:chgData name="Weisheng Zhu" userId="235d122c-3b57-4c5d-826a-7dbf2d1a59d1" providerId="ADAL" clId="{F98024AA-91F3-4B3E-8F32-1694427D97DF}" dt="2019-10-18T07:50:46.084" v="628" actId="1038"/>
          <ac:grpSpMkLst>
            <pc:docMk/>
            <pc:sldMk cId="3050240987" sldId="264"/>
            <ac:grpSpMk id="43" creationId="{90E0B80D-3F45-4290-AE76-390FE75022E4}"/>
          </ac:grpSpMkLst>
        </pc:grpChg>
      </pc:sldChg>
      <pc:sldChg chg="addSp delSp modSp ord">
        <pc:chgData name="Weisheng Zhu" userId="235d122c-3b57-4c5d-826a-7dbf2d1a59d1" providerId="ADAL" clId="{F98024AA-91F3-4B3E-8F32-1694427D97DF}" dt="2019-10-18T08:58:08.335" v="1460" actId="478"/>
        <pc:sldMkLst>
          <pc:docMk/>
          <pc:sldMk cId="4183290738" sldId="265"/>
        </pc:sldMkLst>
        <pc:spChg chg="mod">
          <ac:chgData name="Weisheng Zhu" userId="235d122c-3b57-4c5d-826a-7dbf2d1a59d1" providerId="ADAL" clId="{F98024AA-91F3-4B3E-8F32-1694427D97DF}" dt="2019-10-18T07:10:16.650" v="123" actId="207"/>
          <ac:spMkLst>
            <pc:docMk/>
            <pc:sldMk cId="4183290738" sldId="265"/>
            <ac:spMk id="9" creationId="{E6EA817B-98A5-4F7B-B7D4-773A62AA46EC}"/>
          </ac:spMkLst>
        </pc:spChg>
        <pc:spChg chg="mod">
          <ac:chgData name="Weisheng Zhu" userId="235d122c-3b57-4c5d-826a-7dbf2d1a59d1" providerId="ADAL" clId="{F98024AA-91F3-4B3E-8F32-1694427D97DF}" dt="2019-10-18T07:10:16.650" v="123" actId="207"/>
          <ac:spMkLst>
            <pc:docMk/>
            <pc:sldMk cId="4183290738" sldId="265"/>
            <ac:spMk id="10" creationId="{6337CBBC-3813-4E71-A9F4-71EC3E7AFEA7}"/>
          </ac:spMkLst>
        </pc:spChg>
        <pc:spChg chg="add mod">
          <ac:chgData name="Weisheng Zhu" userId="235d122c-3b57-4c5d-826a-7dbf2d1a59d1" providerId="ADAL" clId="{F98024AA-91F3-4B3E-8F32-1694427D97DF}" dt="2019-10-18T07:27:10.590" v="306" actId="1076"/>
          <ac:spMkLst>
            <pc:docMk/>
            <pc:sldMk cId="4183290738" sldId="265"/>
            <ac:spMk id="11" creationId="{2EBBD668-BC00-4C1F-8BEE-FFE6C3B9A7DE}"/>
          </ac:spMkLst>
        </pc:spChg>
        <pc:spChg chg="add mod">
          <ac:chgData name="Weisheng Zhu" userId="235d122c-3b57-4c5d-826a-7dbf2d1a59d1" providerId="ADAL" clId="{F98024AA-91F3-4B3E-8F32-1694427D97DF}" dt="2019-10-18T07:27:10.590" v="306" actId="1076"/>
          <ac:spMkLst>
            <pc:docMk/>
            <pc:sldMk cId="4183290738" sldId="265"/>
            <ac:spMk id="12" creationId="{75B53842-F0D3-4108-A491-41A12D66ED7C}"/>
          </ac:spMkLst>
        </pc:spChg>
        <pc:spChg chg="add mod">
          <ac:chgData name="Weisheng Zhu" userId="235d122c-3b57-4c5d-826a-7dbf2d1a59d1" providerId="ADAL" clId="{F98024AA-91F3-4B3E-8F32-1694427D97DF}" dt="2019-10-18T07:27:10.590" v="306" actId="1076"/>
          <ac:spMkLst>
            <pc:docMk/>
            <pc:sldMk cId="4183290738" sldId="265"/>
            <ac:spMk id="13" creationId="{7E6038B4-32A0-4C80-829A-A6919F40FD53}"/>
          </ac:spMkLst>
        </pc:spChg>
        <pc:spChg chg="add mod">
          <ac:chgData name="Weisheng Zhu" userId="235d122c-3b57-4c5d-826a-7dbf2d1a59d1" providerId="ADAL" clId="{F98024AA-91F3-4B3E-8F32-1694427D97DF}" dt="2019-10-18T07:27:10.590" v="306" actId="1076"/>
          <ac:spMkLst>
            <pc:docMk/>
            <pc:sldMk cId="4183290738" sldId="265"/>
            <ac:spMk id="14" creationId="{534D7E9C-EDBE-47B6-8EA9-18F0F4A12304}"/>
          </ac:spMkLst>
        </pc:spChg>
        <pc:spChg chg="add mod">
          <ac:chgData name="Weisheng Zhu" userId="235d122c-3b57-4c5d-826a-7dbf2d1a59d1" providerId="ADAL" clId="{F98024AA-91F3-4B3E-8F32-1694427D97DF}" dt="2019-10-18T07:27:10.590" v="306" actId="1076"/>
          <ac:spMkLst>
            <pc:docMk/>
            <pc:sldMk cId="4183290738" sldId="265"/>
            <ac:spMk id="15" creationId="{1A534F93-211B-490D-9276-B45C46B9C6FB}"/>
          </ac:spMkLst>
        </pc:spChg>
        <pc:spChg chg="add mod">
          <ac:chgData name="Weisheng Zhu" userId="235d122c-3b57-4c5d-826a-7dbf2d1a59d1" providerId="ADAL" clId="{F98024AA-91F3-4B3E-8F32-1694427D97DF}" dt="2019-10-18T07:27:10.590" v="306" actId="1076"/>
          <ac:spMkLst>
            <pc:docMk/>
            <pc:sldMk cId="4183290738" sldId="265"/>
            <ac:spMk id="16" creationId="{A1FB858B-7DC6-4A80-82DB-F131EB1ED52C}"/>
          </ac:spMkLst>
        </pc:spChg>
        <pc:spChg chg="add mod">
          <ac:chgData name="Weisheng Zhu" userId="235d122c-3b57-4c5d-826a-7dbf2d1a59d1" providerId="ADAL" clId="{F98024AA-91F3-4B3E-8F32-1694427D97DF}" dt="2019-10-18T07:27:10.590" v="306" actId="1076"/>
          <ac:spMkLst>
            <pc:docMk/>
            <pc:sldMk cId="4183290738" sldId="265"/>
            <ac:spMk id="17" creationId="{22D161A7-5B9F-4F5B-9998-269F42D382CB}"/>
          </ac:spMkLst>
        </pc:spChg>
        <pc:spChg chg="add mod">
          <ac:chgData name="Weisheng Zhu" userId="235d122c-3b57-4c5d-826a-7dbf2d1a59d1" providerId="ADAL" clId="{F98024AA-91F3-4B3E-8F32-1694427D97DF}" dt="2019-10-18T07:27:10.590" v="306" actId="1076"/>
          <ac:spMkLst>
            <pc:docMk/>
            <pc:sldMk cId="4183290738" sldId="265"/>
            <ac:spMk id="18" creationId="{371584ED-B2F4-44C5-BD0D-EF2ED979FF03}"/>
          </ac:spMkLst>
        </pc:spChg>
        <pc:grpChg chg="add mod">
          <ac:chgData name="Weisheng Zhu" userId="235d122c-3b57-4c5d-826a-7dbf2d1a59d1" providerId="ADAL" clId="{F98024AA-91F3-4B3E-8F32-1694427D97DF}" dt="2019-10-18T07:27:10.590" v="306" actId="1076"/>
          <ac:grpSpMkLst>
            <pc:docMk/>
            <pc:sldMk cId="4183290738" sldId="265"/>
            <ac:grpSpMk id="2" creationId="{88C9B77B-F68F-44C4-B24C-DCFCC60C9486}"/>
          </ac:grpSpMkLst>
        </pc:grpChg>
        <pc:grpChg chg="add del mod">
          <ac:chgData name="Weisheng Zhu" userId="235d122c-3b57-4c5d-826a-7dbf2d1a59d1" providerId="ADAL" clId="{F98024AA-91F3-4B3E-8F32-1694427D97DF}" dt="2019-10-18T07:50:37.762" v="623" actId="478"/>
          <ac:grpSpMkLst>
            <pc:docMk/>
            <pc:sldMk cId="4183290738" sldId="265"/>
            <ac:grpSpMk id="21" creationId="{29A52550-D4EE-4063-BE9B-13266515C115}"/>
          </ac:grpSpMkLst>
        </pc:grpChg>
        <pc:grpChg chg="add del">
          <ac:chgData name="Weisheng Zhu" userId="235d122c-3b57-4c5d-826a-7dbf2d1a59d1" providerId="ADAL" clId="{F98024AA-91F3-4B3E-8F32-1694427D97DF}" dt="2019-10-18T08:58:08.335" v="1460" actId="478"/>
          <ac:grpSpMkLst>
            <pc:docMk/>
            <pc:sldMk cId="4183290738" sldId="265"/>
            <ac:grpSpMk id="46" creationId="{12AA0BDA-5328-4A05-BB96-B84F18D28797}"/>
          </ac:grpSpMkLst>
        </pc:grpChg>
        <pc:grpChg chg="add del mod">
          <ac:chgData name="Weisheng Zhu" userId="235d122c-3b57-4c5d-826a-7dbf2d1a59d1" providerId="ADAL" clId="{F98024AA-91F3-4B3E-8F32-1694427D97DF}" dt="2019-10-18T08:58:08.335" v="1460" actId="478"/>
          <ac:grpSpMkLst>
            <pc:docMk/>
            <pc:sldMk cId="4183290738" sldId="265"/>
            <ac:grpSpMk id="71" creationId="{7F031784-DB38-49B9-8814-2A1CB93F8262}"/>
          </ac:grpSpMkLst>
        </pc:grpChg>
        <pc:cxnChg chg="add del mod">
          <ac:chgData name="Weisheng Zhu" userId="235d122c-3b57-4c5d-826a-7dbf2d1a59d1" providerId="ADAL" clId="{F98024AA-91F3-4B3E-8F32-1694427D97DF}" dt="2019-10-18T07:49:28.334" v="604" actId="478"/>
          <ac:cxnSpMkLst>
            <pc:docMk/>
            <pc:sldMk cId="4183290738" sldId="265"/>
            <ac:cxnSpMk id="19" creationId="{EEF0FEF4-8276-4ED1-A835-E75EDC284F36}"/>
          </ac:cxnSpMkLst>
        </pc:cxnChg>
        <pc:cxnChg chg="add del mod">
          <ac:chgData name="Weisheng Zhu" userId="235d122c-3b57-4c5d-826a-7dbf2d1a59d1" providerId="ADAL" clId="{F98024AA-91F3-4B3E-8F32-1694427D97DF}" dt="2019-10-18T07:49:28.334" v="604" actId="478"/>
          <ac:cxnSpMkLst>
            <pc:docMk/>
            <pc:sldMk cId="4183290738" sldId="265"/>
            <ac:cxnSpMk id="20" creationId="{D4A2FE65-C1E1-4400-A338-E35917A1864E}"/>
          </ac:cxnSpMkLst>
        </pc:cxnChg>
      </pc:sldChg>
      <pc:sldChg chg="add ord">
        <pc:chgData name="Weisheng Zhu" userId="235d122c-3b57-4c5d-826a-7dbf2d1a59d1" providerId="ADAL" clId="{F98024AA-91F3-4B3E-8F32-1694427D97DF}" dt="2019-10-18T07:32:29.607" v="383"/>
        <pc:sldMkLst>
          <pc:docMk/>
          <pc:sldMk cId="4122206477" sldId="266"/>
        </pc:sldMkLst>
      </pc:sldChg>
      <pc:sldChg chg="modSp add mod ord modClrScheme chgLayout">
        <pc:chgData name="Weisheng Zhu" userId="235d122c-3b57-4c5d-826a-7dbf2d1a59d1" providerId="ADAL" clId="{F98024AA-91F3-4B3E-8F32-1694427D97DF}" dt="2019-10-21T03:26:42.154" v="2641" actId="700"/>
        <pc:sldMkLst>
          <pc:docMk/>
          <pc:sldMk cId="3574607530" sldId="267"/>
        </pc:sldMkLst>
        <pc:spChg chg="mod">
          <ac:chgData name="Weisheng Zhu" userId="235d122c-3b57-4c5d-826a-7dbf2d1a59d1" providerId="ADAL" clId="{F98024AA-91F3-4B3E-8F32-1694427D97DF}" dt="2019-10-18T07:14:03.349" v="134" actId="1076"/>
          <ac:spMkLst>
            <pc:docMk/>
            <pc:sldMk cId="3574607530" sldId="267"/>
            <ac:spMk id="6" creationId="{CC3DA3B6-9564-43E7-9599-1C0291E24867}"/>
          </ac:spMkLst>
        </pc:spChg>
        <pc:spChg chg="mod">
          <ac:chgData name="Weisheng Zhu" userId="235d122c-3b57-4c5d-826a-7dbf2d1a59d1" providerId="ADAL" clId="{F98024AA-91F3-4B3E-8F32-1694427D97DF}" dt="2019-10-18T07:14:13.657" v="156"/>
          <ac:spMkLst>
            <pc:docMk/>
            <pc:sldMk cId="3574607530" sldId="267"/>
            <ac:spMk id="7" creationId="{137F2AE1-E645-4A1B-8FFE-11DC310707F5}"/>
          </ac:spMkLst>
        </pc:spChg>
        <pc:spChg chg="mod">
          <ac:chgData name="Weisheng Zhu" userId="235d122c-3b57-4c5d-826a-7dbf2d1a59d1" providerId="ADAL" clId="{F98024AA-91F3-4B3E-8F32-1694427D97DF}" dt="2019-10-18T07:14:59.670" v="161"/>
          <ac:spMkLst>
            <pc:docMk/>
            <pc:sldMk cId="3574607530" sldId="267"/>
            <ac:spMk id="8" creationId="{2890C777-FA4C-470F-A422-22F2EDDAFF9A}"/>
          </ac:spMkLst>
        </pc:spChg>
        <pc:spChg chg="mod">
          <ac:chgData name="Weisheng Zhu" userId="235d122c-3b57-4c5d-826a-7dbf2d1a59d1" providerId="ADAL" clId="{F98024AA-91F3-4B3E-8F32-1694427D97DF}" dt="2019-10-18T07:14:00.749" v="133" actId="1076"/>
          <ac:spMkLst>
            <pc:docMk/>
            <pc:sldMk cId="3574607530" sldId="267"/>
            <ac:spMk id="9" creationId="{B428A7F0-409E-44CA-B3C8-3337CD98C961}"/>
          </ac:spMkLst>
        </pc:spChg>
        <pc:spChg chg="mod">
          <ac:chgData name="Weisheng Zhu" userId="235d122c-3b57-4c5d-826a-7dbf2d1a59d1" providerId="ADAL" clId="{F98024AA-91F3-4B3E-8F32-1694427D97DF}" dt="2019-10-18T07:14:00.749" v="133" actId="1076"/>
          <ac:spMkLst>
            <pc:docMk/>
            <pc:sldMk cId="3574607530" sldId="267"/>
            <ac:spMk id="10" creationId="{622F8A53-DF7D-486B-9655-7286BC594D27}"/>
          </ac:spMkLst>
        </pc:spChg>
        <pc:spChg chg="mod">
          <ac:chgData name="Weisheng Zhu" userId="235d122c-3b57-4c5d-826a-7dbf2d1a59d1" providerId="ADAL" clId="{F98024AA-91F3-4B3E-8F32-1694427D97DF}" dt="2019-10-18T07:14:04.923" v="136"/>
          <ac:spMkLst>
            <pc:docMk/>
            <pc:sldMk cId="3574607530" sldId="267"/>
            <ac:spMk id="15" creationId="{ECD3BC14-2CD3-484F-BEA5-2B7A06F95BD8}"/>
          </ac:spMkLst>
        </pc:spChg>
        <pc:spChg chg="mod">
          <ac:chgData name="Weisheng Zhu" userId="235d122c-3b57-4c5d-826a-7dbf2d1a59d1" providerId="ADAL" clId="{F98024AA-91F3-4B3E-8F32-1694427D97DF}" dt="2019-10-18T07:14:11.407" v="154" actId="122"/>
          <ac:spMkLst>
            <pc:docMk/>
            <pc:sldMk cId="3574607530" sldId="267"/>
            <ac:spMk id="16" creationId="{F7E62DF0-84A7-4E7E-90C4-9D6F97CE4FD6}"/>
          </ac:spMkLst>
        </pc:spChg>
        <pc:spChg chg="mod">
          <ac:chgData name="Weisheng Zhu" userId="235d122c-3b57-4c5d-826a-7dbf2d1a59d1" providerId="ADAL" clId="{F98024AA-91F3-4B3E-8F32-1694427D97DF}" dt="2019-10-18T07:14:03.349" v="134" actId="1076"/>
          <ac:spMkLst>
            <pc:docMk/>
            <pc:sldMk cId="3574607530" sldId="267"/>
            <ac:spMk id="17" creationId="{0BAC74B8-9728-4613-BA17-BFDB6558CC35}"/>
          </ac:spMkLst>
        </pc:spChg>
        <pc:spChg chg="mod">
          <ac:chgData name="Weisheng Zhu" userId="235d122c-3b57-4c5d-826a-7dbf2d1a59d1" providerId="ADAL" clId="{F98024AA-91F3-4B3E-8F32-1694427D97DF}" dt="2019-10-18T07:14:03.349" v="134" actId="1076"/>
          <ac:spMkLst>
            <pc:docMk/>
            <pc:sldMk cId="3574607530" sldId="267"/>
            <ac:spMk id="18" creationId="{03BF6347-2A0C-4D0A-B30D-7E441D20B07B}"/>
          </ac:spMkLst>
        </pc:spChg>
      </pc:sldChg>
      <pc:sldChg chg="addSp delSp modSp add mod ord chgLayout">
        <pc:chgData name="Weisheng Zhu" userId="235d122c-3b57-4c5d-826a-7dbf2d1a59d1" providerId="ADAL" clId="{F98024AA-91F3-4B3E-8F32-1694427D97DF}" dt="2019-10-21T02:37:54.309" v="1911" actId="20577"/>
        <pc:sldMkLst>
          <pc:docMk/>
          <pc:sldMk cId="389910205" sldId="268"/>
        </pc:sldMkLst>
        <pc:spChg chg="add mod ord">
          <ac:chgData name="Weisheng Zhu" userId="235d122c-3b57-4c5d-826a-7dbf2d1a59d1" providerId="ADAL" clId="{F98024AA-91F3-4B3E-8F32-1694427D97DF}" dt="2019-10-21T02:37:54.309" v="1911" actId="20577"/>
          <ac:spMkLst>
            <pc:docMk/>
            <pc:sldMk cId="389910205" sldId="268"/>
            <ac:spMk id="2" creationId="{4441A324-B42B-46B6-842F-C71136C7F551}"/>
          </ac:spMkLst>
        </pc:spChg>
        <pc:spChg chg="add del">
          <ac:chgData name="Weisheng Zhu" userId="235d122c-3b57-4c5d-826a-7dbf2d1a59d1" providerId="ADAL" clId="{F98024AA-91F3-4B3E-8F32-1694427D97DF}" dt="2019-10-18T07:33:34.417" v="389"/>
          <ac:spMkLst>
            <pc:docMk/>
            <pc:sldMk cId="389910205" sldId="268"/>
            <ac:spMk id="2" creationId="{9C944346-01D8-4475-8103-E2F9E1EDB833}"/>
          </ac:spMkLst>
        </pc:spChg>
        <pc:spChg chg="add del">
          <ac:chgData name="Weisheng Zhu" userId="235d122c-3b57-4c5d-826a-7dbf2d1a59d1" providerId="ADAL" clId="{F98024AA-91F3-4B3E-8F32-1694427D97DF}" dt="2019-10-18T07:33:34.417" v="389"/>
          <ac:spMkLst>
            <pc:docMk/>
            <pc:sldMk cId="389910205" sldId="268"/>
            <ac:spMk id="3" creationId="{FB0B41C7-BFA1-4604-BB2E-80AE71BD0F3B}"/>
          </ac:spMkLst>
        </pc:spChg>
        <pc:spChg chg="add del">
          <ac:chgData name="Weisheng Zhu" userId="235d122c-3b57-4c5d-826a-7dbf2d1a59d1" providerId="ADAL" clId="{F98024AA-91F3-4B3E-8F32-1694427D97DF}" dt="2019-10-18T07:33:34.417" v="389"/>
          <ac:spMkLst>
            <pc:docMk/>
            <pc:sldMk cId="389910205" sldId="268"/>
            <ac:spMk id="4" creationId="{A82162C6-E5CB-4222-BD9E-09C6B184A69C}"/>
          </ac:spMkLst>
        </pc:spChg>
        <pc:spChg chg="add del">
          <ac:chgData name="Weisheng Zhu" userId="235d122c-3b57-4c5d-826a-7dbf2d1a59d1" providerId="ADAL" clId="{F98024AA-91F3-4B3E-8F32-1694427D97DF}" dt="2019-10-18T07:33:34.417" v="389"/>
          <ac:spMkLst>
            <pc:docMk/>
            <pc:sldMk cId="389910205" sldId="268"/>
            <ac:spMk id="5" creationId="{869615D2-AB09-4E58-B844-A815AD43FBF0}"/>
          </ac:spMkLst>
        </pc:spChg>
        <pc:spChg chg="add del">
          <ac:chgData name="Weisheng Zhu" userId="235d122c-3b57-4c5d-826a-7dbf2d1a59d1" providerId="ADAL" clId="{F98024AA-91F3-4B3E-8F32-1694427D97DF}" dt="2019-10-18T07:33:34.417" v="389"/>
          <ac:spMkLst>
            <pc:docMk/>
            <pc:sldMk cId="389910205" sldId="268"/>
            <ac:spMk id="6" creationId="{83633758-AD9B-4DFB-BC4F-92F91B3BD406}"/>
          </ac:spMkLst>
        </pc:spChg>
        <pc:spChg chg="add del">
          <ac:chgData name="Weisheng Zhu" userId="235d122c-3b57-4c5d-826a-7dbf2d1a59d1" providerId="ADAL" clId="{F98024AA-91F3-4B3E-8F32-1694427D97DF}" dt="2019-10-18T07:33:34.417" v="389"/>
          <ac:spMkLst>
            <pc:docMk/>
            <pc:sldMk cId="389910205" sldId="268"/>
            <ac:spMk id="7" creationId="{290A874E-5B5F-410E-9363-EFF9F8FAD6A0}"/>
          </ac:spMkLst>
        </pc:spChg>
        <pc:spChg chg="add del">
          <ac:chgData name="Weisheng Zhu" userId="235d122c-3b57-4c5d-826a-7dbf2d1a59d1" providerId="ADAL" clId="{F98024AA-91F3-4B3E-8F32-1694427D97DF}" dt="2019-10-18T07:33:34.417" v="389"/>
          <ac:spMkLst>
            <pc:docMk/>
            <pc:sldMk cId="389910205" sldId="268"/>
            <ac:spMk id="8" creationId="{C6E130AA-AA9D-4EF2-8AB5-320FE8A5FC93}"/>
          </ac:spMkLst>
        </pc:spChg>
        <pc:spChg chg="add del">
          <ac:chgData name="Weisheng Zhu" userId="235d122c-3b57-4c5d-826a-7dbf2d1a59d1" providerId="ADAL" clId="{F98024AA-91F3-4B3E-8F32-1694427D97DF}" dt="2019-10-18T07:33:34.417" v="389"/>
          <ac:spMkLst>
            <pc:docMk/>
            <pc:sldMk cId="389910205" sldId="268"/>
            <ac:spMk id="9" creationId="{88D449A0-75B9-4AD1-BE90-04D187D6149A}"/>
          </ac:spMkLst>
        </pc:spChg>
        <pc:spChg chg="add del">
          <ac:chgData name="Weisheng Zhu" userId="235d122c-3b57-4c5d-826a-7dbf2d1a59d1" providerId="ADAL" clId="{F98024AA-91F3-4B3E-8F32-1694427D97DF}" dt="2019-10-18T07:33:34.417" v="389"/>
          <ac:spMkLst>
            <pc:docMk/>
            <pc:sldMk cId="389910205" sldId="268"/>
            <ac:spMk id="10" creationId="{917763D2-9FF8-4FBF-8951-824511348DBD}"/>
          </ac:spMkLst>
        </pc:spChg>
        <pc:spChg chg="add del">
          <ac:chgData name="Weisheng Zhu" userId="235d122c-3b57-4c5d-826a-7dbf2d1a59d1" providerId="ADAL" clId="{F98024AA-91F3-4B3E-8F32-1694427D97DF}" dt="2019-10-18T07:33:34.417" v="389"/>
          <ac:spMkLst>
            <pc:docMk/>
            <pc:sldMk cId="389910205" sldId="268"/>
            <ac:spMk id="11" creationId="{5C676EB5-76C8-4AD4-8593-E471B9BF649F}"/>
          </ac:spMkLst>
        </pc:spChg>
        <pc:spChg chg="add del">
          <ac:chgData name="Weisheng Zhu" userId="235d122c-3b57-4c5d-826a-7dbf2d1a59d1" providerId="ADAL" clId="{F98024AA-91F3-4B3E-8F32-1694427D97DF}" dt="2019-10-18T07:33:34.417" v="389"/>
          <ac:spMkLst>
            <pc:docMk/>
            <pc:sldMk cId="389910205" sldId="268"/>
            <ac:spMk id="12" creationId="{FE4A99E0-BC3C-46D6-B2B1-31283184B433}"/>
          </ac:spMkLst>
        </pc:spChg>
        <pc:spChg chg="add del">
          <ac:chgData name="Weisheng Zhu" userId="235d122c-3b57-4c5d-826a-7dbf2d1a59d1" providerId="ADAL" clId="{F98024AA-91F3-4B3E-8F32-1694427D97DF}" dt="2019-10-18T07:33:34.417" v="389"/>
          <ac:spMkLst>
            <pc:docMk/>
            <pc:sldMk cId="389910205" sldId="268"/>
            <ac:spMk id="13" creationId="{0CD544EF-04A3-42DB-B3CE-1B61E005B646}"/>
          </ac:spMkLst>
        </pc:spChg>
        <pc:spChg chg="add del">
          <ac:chgData name="Weisheng Zhu" userId="235d122c-3b57-4c5d-826a-7dbf2d1a59d1" providerId="ADAL" clId="{F98024AA-91F3-4B3E-8F32-1694427D97DF}" dt="2019-10-18T07:33:34.417" v="389"/>
          <ac:spMkLst>
            <pc:docMk/>
            <pc:sldMk cId="389910205" sldId="268"/>
            <ac:spMk id="14" creationId="{A0D43A1A-DB84-4A81-9B57-9A7FF55C96FD}"/>
          </ac:spMkLst>
        </pc:spChg>
        <pc:spChg chg="add del">
          <ac:chgData name="Weisheng Zhu" userId="235d122c-3b57-4c5d-826a-7dbf2d1a59d1" providerId="ADAL" clId="{F98024AA-91F3-4B3E-8F32-1694427D97DF}" dt="2019-10-21T02:37:48.747" v="1908" actId="478"/>
          <ac:spMkLst>
            <pc:docMk/>
            <pc:sldMk cId="389910205" sldId="268"/>
            <ac:spMk id="15" creationId="{A473559D-E22E-476F-BE4E-5748A9E588DF}"/>
          </ac:spMkLst>
        </pc:spChg>
        <pc:spChg chg="add mod">
          <ac:chgData name="Weisheng Zhu" userId="235d122c-3b57-4c5d-826a-7dbf2d1a59d1" providerId="ADAL" clId="{F98024AA-91F3-4B3E-8F32-1694427D97DF}" dt="2019-10-18T07:41:51.403" v="487" actId="692"/>
          <ac:spMkLst>
            <pc:docMk/>
            <pc:sldMk cId="389910205" sldId="268"/>
            <ac:spMk id="16" creationId="{EE53B3DE-2DC4-492F-8532-935BB3827CA2}"/>
          </ac:spMkLst>
        </pc:spChg>
        <pc:spChg chg="add mod">
          <ac:chgData name="Weisheng Zhu" userId="235d122c-3b57-4c5d-826a-7dbf2d1a59d1" providerId="ADAL" clId="{F98024AA-91F3-4B3E-8F32-1694427D97DF}" dt="2019-10-18T07:48:30.582" v="586" actId="692"/>
          <ac:spMkLst>
            <pc:docMk/>
            <pc:sldMk cId="389910205" sldId="268"/>
            <ac:spMk id="17" creationId="{65C252F7-21B1-4DA8-8268-11185A420088}"/>
          </ac:spMkLst>
        </pc:spChg>
        <pc:spChg chg="add mod">
          <ac:chgData name="Weisheng Zhu" userId="235d122c-3b57-4c5d-826a-7dbf2d1a59d1" providerId="ADAL" clId="{F98024AA-91F3-4B3E-8F32-1694427D97DF}" dt="2019-10-18T07:40:00.452" v="437" actId="1035"/>
          <ac:spMkLst>
            <pc:docMk/>
            <pc:sldMk cId="389910205" sldId="268"/>
            <ac:spMk id="18" creationId="{319A4D31-9664-49D3-AF90-CEAED5CD9966}"/>
          </ac:spMkLst>
        </pc:spChg>
        <pc:spChg chg="add mod">
          <ac:chgData name="Weisheng Zhu" userId="235d122c-3b57-4c5d-826a-7dbf2d1a59d1" providerId="ADAL" clId="{F98024AA-91F3-4B3E-8F32-1694427D97DF}" dt="2019-10-18T07:48:37.888" v="587" actId="692"/>
          <ac:spMkLst>
            <pc:docMk/>
            <pc:sldMk cId="389910205" sldId="268"/>
            <ac:spMk id="19" creationId="{C3D720D8-6F62-48AA-AC29-66507D50F607}"/>
          </ac:spMkLst>
        </pc:spChg>
        <pc:spChg chg="add mod">
          <ac:chgData name="Weisheng Zhu" userId="235d122c-3b57-4c5d-826a-7dbf2d1a59d1" providerId="ADAL" clId="{F98024AA-91F3-4B3E-8F32-1694427D97DF}" dt="2019-10-18T07:48:37.888" v="587" actId="692"/>
          <ac:spMkLst>
            <pc:docMk/>
            <pc:sldMk cId="389910205" sldId="268"/>
            <ac:spMk id="20" creationId="{FE03C0D6-E06E-488C-BF0B-F5C192C2383E}"/>
          </ac:spMkLst>
        </pc:spChg>
        <pc:spChg chg="add mod">
          <ac:chgData name="Weisheng Zhu" userId="235d122c-3b57-4c5d-826a-7dbf2d1a59d1" providerId="ADAL" clId="{F98024AA-91F3-4B3E-8F32-1694427D97DF}" dt="2019-10-18T07:48:37.888" v="587" actId="692"/>
          <ac:spMkLst>
            <pc:docMk/>
            <pc:sldMk cId="389910205" sldId="268"/>
            <ac:spMk id="21" creationId="{E31472E7-94EE-4023-A1E3-0B3125D4A793}"/>
          </ac:spMkLst>
        </pc:spChg>
        <pc:spChg chg="add mod">
          <ac:chgData name="Weisheng Zhu" userId="235d122c-3b57-4c5d-826a-7dbf2d1a59d1" providerId="ADAL" clId="{F98024AA-91F3-4B3E-8F32-1694427D97DF}" dt="2019-10-18T07:48:37.888" v="587" actId="692"/>
          <ac:spMkLst>
            <pc:docMk/>
            <pc:sldMk cId="389910205" sldId="268"/>
            <ac:spMk id="22" creationId="{B2F77459-7B06-4868-AB9F-0DA6386DA013}"/>
          </ac:spMkLst>
        </pc:spChg>
        <pc:spChg chg="add mod">
          <ac:chgData name="Weisheng Zhu" userId="235d122c-3b57-4c5d-826a-7dbf2d1a59d1" providerId="ADAL" clId="{F98024AA-91F3-4B3E-8F32-1694427D97DF}" dt="2019-10-18T07:42:01.695" v="489" actId="113"/>
          <ac:spMkLst>
            <pc:docMk/>
            <pc:sldMk cId="389910205" sldId="268"/>
            <ac:spMk id="23" creationId="{AA698ED1-8D1C-4917-B337-05A6EFE6E1E4}"/>
          </ac:spMkLst>
        </pc:spChg>
        <pc:spChg chg="add mod">
          <ac:chgData name="Weisheng Zhu" userId="235d122c-3b57-4c5d-826a-7dbf2d1a59d1" providerId="ADAL" clId="{F98024AA-91F3-4B3E-8F32-1694427D97DF}" dt="2019-10-18T07:40:43.557" v="474" actId="14100"/>
          <ac:spMkLst>
            <pc:docMk/>
            <pc:sldMk cId="389910205" sldId="268"/>
            <ac:spMk id="24" creationId="{4B2CD690-F2E4-498F-9AD3-7C50CD7D6911}"/>
          </ac:spMkLst>
        </pc:spChg>
        <pc:spChg chg="add mod">
          <ac:chgData name="Weisheng Zhu" userId="235d122c-3b57-4c5d-826a-7dbf2d1a59d1" providerId="ADAL" clId="{F98024AA-91F3-4B3E-8F32-1694427D97DF}" dt="2019-10-18T07:46:16.435" v="569" actId="1076"/>
          <ac:spMkLst>
            <pc:docMk/>
            <pc:sldMk cId="389910205" sldId="268"/>
            <ac:spMk id="25" creationId="{EDAAB796-24AD-4B4E-8DE6-4338EF3D7BC2}"/>
          </ac:spMkLst>
        </pc:spChg>
        <pc:spChg chg="add mod">
          <ac:chgData name="Weisheng Zhu" userId="235d122c-3b57-4c5d-826a-7dbf2d1a59d1" providerId="ADAL" clId="{F98024AA-91F3-4B3E-8F32-1694427D97DF}" dt="2019-10-18T07:40:43.557" v="474" actId="14100"/>
          <ac:spMkLst>
            <pc:docMk/>
            <pc:sldMk cId="389910205" sldId="268"/>
            <ac:spMk id="26" creationId="{4BBE1294-ECF3-4048-9EF6-2CA1664C17BB}"/>
          </ac:spMkLst>
        </pc:spChg>
        <pc:spChg chg="add mod">
          <ac:chgData name="Weisheng Zhu" userId="235d122c-3b57-4c5d-826a-7dbf2d1a59d1" providerId="ADAL" clId="{F98024AA-91F3-4B3E-8F32-1694427D97DF}" dt="2019-10-18T07:40:49.091" v="475" actId="571"/>
          <ac:spMkLst>
            <pc:docMk/>
            <pc:sldMk cId="389910205" sldId="268"/>
            <ac:spMk id="27" creationId="{A61F8F44-9D03-4132-B086-B1B075D5E78B}"/>
          </ac:spMkLst>
        </pc:spChg>
        <pc:spChg chg="add mod">
          <ac:chgData name="Weisheng Zhu" userId="235d122c-3b57-4c5d-826a-7dbf2d1a59d1" providerId="ADAL" clId="{F98024AA-91F3-4B3E-8F32-1694427D97DF}" dt="2019-10-18T07:40:49.091" v="475" actId="571"/>
          <ac:spMkLst>
            <pc:docMk/>
            <pc:sldMk cId="389910205" sldId="268"/>
            <ac:spMk id="28" creationId="{ED9ED2E2-28C1-41A2-A04D-F39AA4D023A7}"/>
          </ac:spMkLst>
        </pc:spChg>
        <pc:spChg chg="add mod">
          <ac:chgData name="Weisheng Zhu" userId="235d122c-3b57-4c5d-826a-7dbf2d1a59d1" providerId="ADAL" clId="{F98024AA-91F3-4B3E-8F32-1694427D97DF}" dt="2019-10-18T07:40:54.163" v="476" actId="571"/>
          <ac:spMkLst>
            <pc:docMk/>
            <pc:sldMk cId="389910205" sldId="268"/>
            <ac:spMk id="29" creationId="{ABD58198-D1B1-4E8D-B545-51671DF14AC9}"/>
          </ac:spMkLst>
        </pc:spChg>
        <pc:spChg chg="add mod">
          <ac:chgData name="Weisheng Zhu" userId="235d122c-3b57-4c5d-826a-7dbf2d1a59d1" providerId="ADAL" clId="{F98024AA-91F3-4B3E-8F32-1694427D97DF}" dt="2019-10-18T07:41:00.015" v="480" actId="1035"/>
          <ac:spMkLst>
            <pc:docMk/>
            <pc:sldMk cId="389910205" sldId="268"/>
            <ac:spMk id="30" creationId="{254C6455-42A3-4E3B-9BFE-2E3FA86CB55B}"/>
          </ac:spMkLst>
        </pc:spChg>
        <pc:spChg chg="add mod">
          <ac:chgData name="Weisheng Zhu" userId="235d122c-3b57-4c5d-826a-7dbf2d1a59d1" providerId="ADAL" clId="{F98024AA-91F3-4B3E-8F32-1694427D97DF}" dt="2019-10-18T07:41:04.467" v="481" actId="571"/>
          <ac:spMkLst>
            <pc:docMk/>
            <pc:sldMk cId="389910205" sldId="268"/>
            <ac:spMk id="31" creationId="{BB39941D-8CB9-4F7C-ACDC-90ACD1EC9F02}"/>
          </ac:spMkLst>
        </pc:spChg>
        <pc:spChg chg="add mod">
          <ac:chgData name="Weisheng Zhu" userId="235d122c-3b57-4c5d-826a-7dbf2d1a59d1" providerId="ADAL" clId="{F98024AA-91F3-4B3E-8F32-1694427D97DF}" dt="2019-10-18T07:41:04.467" v="481" actId="571"/>
          <ac:spMkLst>
            <pc:docMk/>
            <pc:sldMk cId="389910205" sldId="268"/>
            <ac:spMk id="32" creationId="{C71962CE-C63A-46B7-9F42-BD5062382CA5}"/>
          </ac:spMkLst>
        </pc:spChg>
        <pc:spChg chg="add mod">
          <ac:chgData name="Weisheng Zhu" userId="235d122c-3b57-4c5d-826a-7dbf2d1a59d1" providerId="ADAL" clId="{F98024AA-91F3-4B3E-8F32-1694427D97DF}" dt="2019-10-18T07:41:07.700" v="482" actId="571"/>
          <ac:spMkLst>
            <pc:docMk/>
            <pc:sldMk cId="389910205" sldId="268"/>
            <ac:spMk id="33" creationId="{E3FD0B5B-F0E2-4F60-A12A-E6B370A6F5FD}"/>
          </ac:spMkLst>
        </pc:spChg>
        <pc:spChg chg="add mod">
          <ac:chgData name="Weisheng Zhu" userId="235d122c-3b57-4c5d-826a-7dbf2d1a59d1" providerId="ADAL" clId="{F98024AA-91F3-4B3E-8F32-1694427D97DF}" dt="2019-10-18T07:41:07.700" v="482" actId="571"/>
          <ac:spMkLst>
            <pc:docMk/>
            <pc:sldMk cId="389910205" sldId="268"/>
            <ac:spMk id="34" creationId="{A3492746-C227-48D9-A6D9-3FE9934D48B8}"/>
          </ac:spMkLst>
        </pc:spChg>
        <pc:spChg chg="add del mod ord">
          <ac:chgData name="Weisheng Zhu" userId="235d122c-3b57-4c5d-826a-7dbf2d1a59d1" providerId="ADAL" clId="{F98024AA-91F3-4B3E-8F32-1694427D97DF}" dt="2019-10-18T07:42:48.051" v="508" actId="478"/>
          <ac:spMkLst>
            <pc:docMk/>
            <pc:sldMk cId="389910205" sldId="268"/>
            <ac:spMk id="35" creationId="{BBFD0868-CFE7-4D09-A7EB-9183F3DAFCE9}"/>
          </ac:spMkLst>
        </pc:spChg>
        <pc:spChg chg="add del mod ord">
          <ac:chgData name="Weisheng Zhu" userId="235d122c-3b57-4c5d-826a-7dbf2d1a59d1" providerId="ADAL" clId="{F98024AA-91F3-4B3E-8F32-1694427D97DF}" dt="2019-10-18T07:44:02.080" v="520" actId="478"/>
          <ac:spMkLst>
            <pc:docMk/>
            <pc:sldMk cId="389910205" sldId="268"/>
            <ac:spMk id="36" creationId="{C19DD629-5193-4A21-AA26-F8D43FCA85FE}"/>
          </ac:spMkLst>
        </pc:spChg>
        <pc:spChg chg="add mod ord">
          <ac:chgData name="Weisheng Zhu" userId="235d122c-3b57-4c5d-826a-7dbf2d1a59d1" providerId="ADAL" clId="{F98024AA-91F3-4B3E-8F32-1694427D97DF}" dt="2019-10-18T07:46:07.021" v="563" actId="167"/>
          <ac:spMkLst>
            <pc:docMk/>
            <pc:sldMk cId="389910205" sldId="268"/>
            <ac:spMk id="37" creationId="{248C4164-99DA-4E38-91C2-3216C240072B}"/>
          </ac:spMkLst>
        </pc:spChg>
      </pc:sldChg>
      <pc:sldChg chg="addSp delSp modSp add mod ord chgLayout">
        <pc:chgData name="Weisheng Zhu" userId="235d122c-3b57-4c5d-826a-7dbf2d1a59d1" providerId="ADAL" clId="{F98024AA-91F3-4B3E-8F32-1694427D97DF}" dt="2019-10-21T02:38:45.222" v="1927" actId="20577"/>
        <pc:sldMkLst>
          <pc:docMk/>
          <pc:sldMk cId="354393305" sldId="269"/>
        </pc:sldMkLst>
        <pc:spChg chg="add mod">
          <ac:chgData name="Weisheng Zhu" userId="235d122c-3b57-4c5d-826a-7dbf2d1a59d1" providerId="ADAL" clId="{F98024AA-91F3-4B3E-8F32-1694427D97DF}" dt="2019-10-18T07:48:57.237" v="593" actId="14861"/>
          <ac:spMkLst>
            <pc:docMk/>
            <pc:sldMk cId="354393305" sldId="269"/>
            <ac:spMk id="3" creationId="{ACBD61CD-71AD-4640-8FAF-3617767D2F60}"/>
          </ac:spMkLst>
        </pc:spChg>
        <pc:spChg chg="add mod">
          <ac:chgData name="Weisheng Zhu" userId="235d122c-3b57-4c5d-826a-7dbf2d1a59d1" providerId="ADAL" clId="{F98024AA-91F3-4B3E-8F32-1694427D97DF}" dt="2019-10-18T07:49:11.872" v="603" actId="14861"/>
          <ac:spMkLst>
            <pc:docMk/>
            <pc:sldMk cId="354393305" sldId="269"/>
            <ac:spMk id="4" creationId="{BB0F4278-C637-4DC2-81E0-CAE5F3CF5625}"/>
          </ac:spMkLst>
        </pc:spChg>
        <pc:spChg chg="add mod">
          <ac:chgData name="Weisheng Zhu" userId="235d122c-3b57-4c5d-826a-7dbf2d1a59d1" providerId="ADAL" clId="{F98024AA-91F3-4B3E-8F32-1694427D97DF}" dt="2019-10-18T07:48:57.237" v="593" actId="14861"/>
          <ac:spMkLst>
            <pc:docMk/>
            <pc:sldMk cId="354393305" sldId="269"/>
            <ac:spMk id="5" creationId="{F4654F96-92AD-4D0B-9254-1FA19A4B7B83}"/>
          </ac:spMkLst>
        </pc:spChg>
        <pc:spChg chg="add mod">
          <ac:chgData name="Weisheng Zhu" userId="235d122c-3b57-4c5d-826a-7dbf2d1a59d1" providerId="ADAL" clId="{F98024AA-91F3-4B3E-8F32-1694427D97DF}" dt="2019-10-18T07:48:57.237" v="593" actId="14861"/>
          <ac:spMkLst>
            <pc:docMk/>
            <pc:sldMk cId="354393305" sldId="269"/>
            <ac:spMk id="6" creationId="{ABCBE38D-CD14-44B6-967A-95F704E6C112}"/>
          </ac:spMkLst>
        </pc:spChg>
        <pc:spChg chg="add del">
          <ac:chgData name="Weisheng Zhu" userId="235d122c-3b57-4c5d-826a-7dbf2d1a59d1" providerId="ADAL" clId="{F98024AA-91F3-4B3E-8F32-1694427D97DF}" dt="2019-10-21T02:38:40.554" v="1924" actId="478"/>
          <ac:spMkLst>
            <pc:docMk/>
            <pc:sldMk cId="354393305" sldId="269"/>
            <ac:spMk id="7" creationId="{57BD1B0A-6335-4B72-B630-4BFD4202D70F}"/>
          </ac:spMkLst>
        </pc:spChg>
        <pc:spChg chg="add mod ord">
          <ac:chgData name="Weisheng Zhu" userId="235d122c-3b57-4c5d-826a-7dbf2d1a59d1" providerId="ADAL" clId="{F98024AA-91F3-4B3E-8F32-1694427D97DF}" dt="2019-10-21T02:38:45.222" v="1927" actId="20577"/>
          <ac:spMkLst>
            <pc:docMk/>
            <pc:sldMk cId="354393305" sldId="269"/>
            <ac:spMk id="8" creationId="{730F9B33-996F-427C-927E-E3F7889F1E81}"/>
          </ac:spMkLst>
        </pc:spChg>
        <pc:graphicFrameChg chg="add mod modGraphic">
          <ac:chgData name="Weisheng Zhu" userId="235d122c-3b57-4c5d-826a-7dbf2d1a59d1" providerId="ADAL" clId="{F98024AA-91F3-4B3E-8F32-1694427D97DF}" dt="2019-10-18T07:48:22.864" v="585" actId="207"/>
          <ac:graphicFrameMkLst>
            <pc:docMk/>
            <pc:sldMk cId="354393305" sldId="269"/>
            <ac:graphicFrameMk id="2" creationId="{586CDD94-99B0-45E3-B205-2E5FE21EF9D3}"/>
          </ac:graphicFrameMkLst>
        </pc:graphicFrameChg>
      </pc:sldChg>
      <pc:sldChg chg="addSp delSp modSp add ord">
        <pc:chgData name="Weisheng Zhu" userId="235d122c-3b57-4c5d-826a-7dbf2d1a59d1" providerId="ADAL" clId="{F98024AA-91F3-4B3E-8F32-1694427D97DF}" dt="2019-10-21T03:30:02.998" v="2688" actId="478"/>
        <pc:sldMkLst>
          <pc:docMk/>
          <pc:sldMk cId="2562810548" sldId="270"/>
        </pc:sldMkLst>
        <pc:spChg chg="add mod">
          <ac:chgData name="Weisheng Zhu" userId="235d122c-3b57-4c5d-826a-7dbf2d1a59d1" providerId="ADAL" clId="{F98024AA-91F3-4B3E-8F32-1694427D97DF}" dt="2019-10-18T08:00:23.922" v="1005" actId="1076"/>
          <ac:spMkLst>
            <pc:docMk/>
            <pc:sldMk cId="2562810548" sldId="270"/>
            <ac:spMk id="3" creationId="{7FD34D2E-B04C-49B4-9071-37832A7DEC2C}"/>
          </ac:spMkLst>
        </pc:spChg>
        <pc:spChg chg="del mod topLvl">
          <ac:chgData name="Weisheng Zhu" userId="235d122c-3b57-4c5d-826a-7dbf2d1a59d1" providerId="ADAL" clId="{F98024AA-91F3-4B3E-8F32-1694427D97DF}" dt="2019-10-18T07:54:39.118" v="769" actId="478"/>
          <ac:spMkLst>
            <pc:docMk/>
            <pc:sldMk cId="2562810548" sldId="270"/>
            <ac:spMk id="5" creationId="{42F1941E-354B-4CB3-9B87-45AE02348DA8}"/>
          </ac:spMkLst>
        </pc:spChg>
        <pc:spChg chg="del mod topLvl">
          <ac:chgData name="Weisheng Zhu" userId="235d122c-3b57-4c5d-826a-7dbf2d1a59d1" providerId="ADAL" clId="{F98024AA-91F3-4B3E-8F32-1694427D97DF}" dt="2019-10-18T07:54:40.226" v="770" actId="478"/>
          <ac:spMkLst>
            <pc:docMk/>
            <pc:sldMk cId="2562810548" sldId="270"/>
            <ac:spMk id="6" creationId="{98D230BD-570D-42B0-A4C7-09D45B4A85E0}"/>
          </ac:spMkLst>
        </pc:spChg>
        <pc:spChg chg="del mod">
          <ac:chgData name="Weisheng Zhu" userId="235d122c-3b57-4c5d-826a-7dbf2d1a59d1" providerId="ADAL" clId="{F98024AA-91F3-4B3E-8F32-1694427D97DF}" dt="2019-10-18T07:54:26.977" v="765" actId="478"/>
          <ac:spMkLst>
            <pc:docMk/>
            <pc:sldMk cId="2562810548" sldId="270"/>
            <ac:spMk id="13" creationId="{CDFD5B15-021B-46FF-8958-CC87198A8AE5}"/>
          </ac:spMkLst>
        </pc:spChg>
        <pc:spChg chg="del mod topLvl">
          <ac:chgData name="Weisheng Zhu" userId="235d122c-3b57-4c5d-826a-7dbf2d1a59d1" providerId="ADAL" clId="{F98024AA-91F3-4B3E-8F32-1694427D97DF}" dt="2019-10-18T07:54:36.976" v="768" actId="478"/>
          <ac:spMkLst>
            <pc:docMk/>
            <pc:sldMk cId="2562810548" sldId="270"/>
            <ac:spMk id="15" creationId="{7880F709-E1B5-4D47-8735-60B5139A505C}"/>
          </ac:spMkLst>
        </pc:spChg>
        <pc:spChg chg="del mod topLvl">
          <ac:chgData name="Weisheng Zhu" userId="235d122c-3b57-4c5d-826a-7dbf2d1a59d1" providerId="ADAL" clId="{F98024AA-91F3-4B3E-8F32-1694427D97DF}" dt="2019-10-18T07:54:36.976" v="768" actId="478"/>
          <ac:spMkLst>
            <pc:docMk/>
            <pc:sldMk cId="2562810548" sldId="270"/>
            <ac:spMk id="18" creationId="{5D0D3985-1191-4425-B72D-2D794CE863F9}"/>
          </ac:spMkLst>
        </pc:spChg>
        <pc:spChg chg="del">
          <ac:chgData name="Weisheng Zhu" userId="235d122c-3b57-4c5d-826a-7dbf2d1a59d1" providerId="ADAL" clId="{F98024AA-91F3-4B3E-8F32-1694427D97DF}" dt="2019-10-18T07:54:29.028" v="766" actId="478"/>
          <ac:spMkLst>
            <pc:docMk/>
            <pc:sldMk cId="2562810548" sldId="270"/>
            <ac:spMk id="139" creationId="{57B9FC88-1BE8-4609-AB71-50B3C9F07663}"/>
          </ac:spMkLst>
        </pc:spChg>
        <pc:spChg chg="add del mod">
          <ac:chgData name="Weisheng Zhu" userId="235d122c-3b57-4c5d-826a-7dbf2d1a59d1" providerId="ADAL" clId="{F98024AA-91F3-4B3E-8F32-1694427D97DF}" dt="2019-10-18T07:55:43.078" v="801" actId="478"/>
          <ac:spMkLst>
            <pc:docMk/>
            <pc:sldMk cId="2562810548" sldId="270"/>
            <ac:spMk id="197" creationId="{619A00A4-8E55-45FA-AC59-2267A97C9515}"/>
          </ac:spMkLst>
        </pc:spChg>
        <pc:spChg chg="add del mod">
          <ac:chgData name="Weisheng Zhu" userId="235d122c-3b57-4c5d-826a-7dbf2d1a59d1" providerId="ADAL" clId="{F98024AA-91F3-4B3E-8F32-1694427D97DF}" dt="2019-10-18T07:56:52.322" v="897"/>
          <ac:spMkLst>
            <pc:docMk/>
            <pc:sldMk cId="2562810548" sldId="270"/>
            <ac:spMk id="198" creationId="{8CF11152-2ACA-4272-AD76-122F06832D9D}"/>
          </ac:spMkLst>
        </pc:spChg>
        <pc:spChg chg="add mod">
          <ac:chgData name="Weisheng Zhu" userId="235d122c-3b57-4c5d-826a-7dbf2d1a59d1" providerId="ADAL" clId="{F98024AA-91F3-4B3E-8F32-1694427D97DF}" dt="2019-10-18T08:06:50.715" v="1093" actId="1076"/>
          <ac:spMkLst>
            <pc:docMk/>
            <pc:sldMk cId="2562810548" sldId="270"/>
            <ac:spMk id="201" creationId="{D6F072F0-9225-453F-AFB1-074B9FDA77E4}"/>
          </ac:spMkLst>
        </pc:spChg>
        <pc:spChg chg="add del mod">
          <ac:chgData name="Weisheng Zhu" userId="235d122c-3b57-4c5d-826a-7dbf2d1a59d1" providerId="ADAL" clId="{F98024AA-91F3-4B3E-8F32-1694427D97DF}" dt="2019-10-18T08:06:13.884" v="1082" actId="1076"/>
          <ac:spMkLst>
            <pc:docMk/>
            <pc:sldMk cId="2562810548" sldId="270"/>
            <ac:spMk id="202" creationId="{84ED98B8-2CC1-4815-A60B-9417B84C72C4}"/>
          </ac:spMkLst>
        </pc:spChg>
        <pc:spChg chg="add del mod">
          <ac:chgData name="Weisheng Zhu" userId="235d122c-3b57-4c5d-826a-7dbf2d1a59d1" providerId="ADAL" clId="{F98024AA-91F3-4B3E-8F32-1694427D97DF}" dt="2019-10-18T08:06:13.884" v="1082" actId="1076"/>
          <ac:spMkLst>
            <pc:docMk/>
            <pc:sldMk cId="2562810548" sldId="270"/>
            <ac:spMk id="203" creationId="{5E2249FE-759F-4DA1-8B32-B342B0FD2C2F}"/>
          </ac:spMkLst>
        </pc:spChg>
        <pc:spChg chg="add del mod">
          <ac:chgData name="Weisheng Zhu" userId="235d122c-3b57-4c5d-826a-7dbf2d1a59d1" providerId="ADAL" clId="{F98024AA-91F3-4B3E-8F32-1694427D97DF}" dt="2019-10-18T08:05:49.137" v="1077" actId="478"/>
          <ac:spMkLst>
            <pc:docMk/>
            <pc:sldMk cId="2562810548" sldId="270"/>
            <ac:spMk id="204" creationId="{ED687B8A-AAB8-45F2-844B-7C327E52E152}"/>
          </ac:spMkLst>
        </pc:spChg>
        <pc:spChg chg="add del mod">
          <ac:chgData name="Weisheng Zhu" userId="235d122c-3b57-4c5d-826a-7dbf2d1a59d1" providerId="ADAL" clId="{F98024AA-91F3-4B3E-8F32-1694427D97DF}" dt="2019-10-18T08:04:04.895" v="1015" actId="478"/>
          <ac:spMkLst>
            <pc:docMk/>
            <pc:sldMk cId="2562810548" sldId="270"/>
            <ac:spMk id="205" creationId="{E702E6D9-D706-4DA7-9D7C-975E7A13E60B}"/>
          </ac:spMkLst>
        </pc:spChg>
        <pc:spChg chg="add mod">
          <ac:chgData name="Weisheng Zhu" userId="235d122c-3b57-4c5d-826a-7dbf2d1a59d1" providerId="ADAL" clId="{F98024AA-91F3-4B3E-8F32-1694427D97DF}" dt="2019-10-18T08:06:52.315" v="1094" actId="1076"/>
          <ac:spMkLst>
            <pc:docMk/>
            <pc:sldMk cId="2562810548" sldId="270"/>
            <ac:spMk id="206" creationId="{5FE7226C-6A1B-4011-AAE7-37B3A047E483}"/>
          </ac:spMkLst>
        </pc:spChg>
        <pc:spChg chg="add del mod">
          <ac:chgData name="Weisheng Zhu" userId="235d122c-3b57-4c5d-826a-7dbf2d1a59d1" providerId="ADAL" clId="{F98024AA-91F3-4B3E-8F32-1694427D97DF}" dt="2019-10-18T08:04:18.336" v="1022" actId="478"/>
          <ac:spMkLst>
            <pc:docMk/>
            <pc:sldMk cId="2562810548" sldId="270"/>
            <ac:spMk id="207" creationId="{7ED2647E-EF3F-47E0-B3E6-7287730B5BDD}"/>
          </ac:spMkLst>
        </pc:spChg>
        <pc:spChg chg="add mod">
          <ac:chgData name="Weisheng Zhu" userId="235d122c-3b57-4c5d-826a-7dbf2d1a59d1" providerId="ADAL" clId="{F98024AA-91F3-4B3E-8F32-1694427D97DF}" dt="2019-10-18T08:05:55.986" v="1080" actId="1076"/>
          <ac:spMkLst>
            <pc:docMk/>
            <pc:sldMk cId="2562810548" sldId="270"/>
            <ac:spMk id="208" creationId="{54E84516-F776-4709-8AD8-9BDF9E02D2E0}"/>
          </ac:spMkLst>
        </pc:spChg>
        <pc:grpChg chg="add del mod">
          <ac:chgData name="Weisheng Zhu" userId="235d122c-3b57-4c5d-826a-7dbf2d1a59d1" providerId="ADAL" clId="{F98024AA-91F3-4B3E-8F32-1694427D97DF}" dt="2019-10-18T07:54:34.245" v="767" actId="165"/>
          <ac:grpSpMkLst>
            <pc:docMk/>
            <pc:sldMk cId="2562810548" sldId="270"/>
            <ac:grpSpMk id="4" creationId="{66AACF60-3288-465C-A3E0-E24F0A72D2DB}"/>
          </ac:grpSpMkLst>
        </pc:grpChg>
        <pc:grpChg chg="mod topLvl">
          <ac:chgData name="Weisheng Zhu" userId="235d122c-3b57-4c5d-826a-7dbf2d1a59d1" providerId="ADAL" clId="{F98024AA-91F3-4B3E-8F32-1694427D97DF}" dt="2019-10-18T08:00:21.730" v="1004" actId="1076"/>
          <ac:grpSpMkLst>
            <pc:docMk/>
            <pc:sldMk cId="2562810548" sldId="270"/>
            <ac:grpSpMk id="7" creationId="{96B5D1FB-DE3B-49FD-AAE7-B9F766FA5083}"/>
          </ac:grpSpMkLst>
        </pc:grpChg>
        <pc:grpChg chg="del mod topLvl">
          <ac:chgData name="Weisheng Zhu" userId="235d122c-3b57-4c5d-826a-7dbf2d1a59d1" providerId="ADAL" clId="{F98024AA-91F3-4B3E-8F32-1694427D97DF}" dt="2019-10-18T08:00:18.960" v="1003" actId="478"/>
          <ac:grpSpMkLst>
            <pc:docMk/>
            <pc:sldMk cId="2562810548" sldId="270"/>
            <ac:grpSpMk id="8" creationId="{34D1462C-0E41-4C17-AC1D-AE98E87698F7}"/>
          </ac:grpSpMkLst>
        </pc:grpChg>
        <pc:grpChg chg="del mod topLvl">
          <ac:chgData name="Weisheng Zhu" userId="235d122c-3b57-4c5d-826a-7dbf2d1a59d1" providerId="ADAL" clId="{F98024AA-91F3-4B3E-8F32-1694427D97DF}" dt="2019-10-18T07:54:39.118" v="769" actId="478"/>
          <ac:grpSpMkLst>
            <pc:docMk/>
            <pc:sldMk cId="2562810548" sldId="270"/>
            <ac:grpSpMk id="9" creationId="{A2ABB305-5EB7-4426-ABF3-EBE910162EF0}"/>
          </ac:grpSpMkLst>
        </pc:grpChg>
        <pc:grpChg chg="mod topLvl">
          <ac:chgData name="Weisheng Zhu" userId="235d122c-3b57-4c5d-826a-7dbf2d1a59d1" providerId="ADAL" clId="{F98024AA-91F3-4B3E-8F32-1694427D97DF}" dt="2019-10-18T08:00:08.078" v="1000" actId="165"/>
          <ac:grpSpMkLst>
            <pc:docMk/>
            <pc:sldMk cId="2562810548" sldId="270"/>
            <ac:grpSpMk id="10" creationId="{39367E8A-C5C1-4DEB-A382-0421AF1BD5B9}"/>
          </ac:grpSpMkLst>
        </pc:grpChg>
        <pc:grpChg chg="mod topLvl">
          <ac:chgData name="Weisheng Zhu" userId="235d122c-3b57-4c5d-826a-7dbf2d1a59d1" providerId="ADAL" clId="{F98024AA-91F3-4B3E-8F32-1694427D97DF}" dt="2019-10-18T08:00:11.394" v="1001" actId="14100"/>
          <ac:grpSpMkLst>
            <pc:docMk/>
            <pc:sldMk cId="2562810548" sldId="270"/>
            <ac:grpSpMk id="11" creationId="{83AF6833-576C-4FA2-BF41-AA5A3522FE4B}"/>
          </ac:grpSpMkLst>
        </pc:grpChg>
        <pc:grpChg chg="del mod topLvl">
          <ac:chgData name="Weisheng Zhu" userId="235d122c-3b57-4c5d-826a-7dbf2d1a59d1" providerId="ADAL" clId="{F98024AA-91F3-4B3E-8F32-1694427D97DF}" dt="2019-10-18T07:54:36.976" v="768" actId="478"/>
          <ac:grpSpMkLst>
            <pc:docMk/>
            <pc:sldMk cId="2562810548" sldId="270"/>
            <ac:grpSpMk id="12" creationId="{4CB120DC-11F5-4C15-A080-8B092C7FF574}"/>
          </ac:grpSpMkLst>
        </pc:grpChg>
        <pc:grpChg chg="mod topLvl">
          <ac:chgData name="Weisheng Zhu" userId="235d122c-3b57-4c5d-826a-7dbf2d1a59d1" providerId="ADAL" clId="{F98024AA-91F3-4B3E-8F32-1694427D97DF}" dt="2019-10-18T08:00:08.078" v="1000" actId="165"/>
          <ac:grpSpMkLst>
            <pc:docMk/>
            <pc:sldMk cId="2562810548" sldId="270"/>
            <ac:grpSpMk id="16" creationId="{D37E8A50-441B-4FBE-80E3-FE043EE3D1CB}"/>
          </ac:grpSpMkLst>
        </pc:grpChg>
        <pc:grpChg chg="mod topLvl">
          <ac:chgData name="Weisheng Zhu" userId="235d122c-3b57-4c5d-826a-7dbf2d1a59d1" providerId="ADAL" clId="{F98024AA-91F3-4B3E-8F32-1694427D97DF}" dt="2019-10-18T08:00:08.078" v="1000" actId="165"/>
          <ac:grpSpMkLst>
            <pc:docMk/>
            <pc:sldMk cId="2562810548" sldId="270"/>
            <ac:grpSpMk id="17" creationId="{361DCE82-1F0F-43A2-A6CD-DBA157D5E1CA}"/>
          </ac:grpSpMkLst>
        </pc:grpChg>
        <pc:grpChg chg="add del mod">
          <ac:chgData name="Weisheng Zhu" userId="235d122c-3b57-4c5d-826a-7dbf2d1a59d1" providerId="ADAL" clId="{F98024AA-91F3-4B3E-8F32-1694427D97DF}" dt="2019-10-18T08:00:08.078" v="1000" actId="165"/>
          <ac:grpSpMkLst>
            <pc:docMk/>
            <pc:sldMk cId="2562810548" sldId="270"/>
            <ac:grpSpMk id="196" creationId="{1F306159-76A8-47E2-B5A6-F36D1DBED0A4}"/>
          </ac:grpSpMkLst>
        </pc:grpChg>
        <pc:grpChg chg="add mod">
          <ac:chgData name="Weisheng Zhu" userId="235d122c-3b57-4c5d-826a-7dbf2d1a59d1" providerId="ADAL" clId="{F98024AA-91F3-4B3E-8F32-1694427D97DF}" dt="2019-10-18T08:06:55.553" v="1101" actId="1037"/>
          <ac:grpSpMkLst>
            <pc:docMk/>
            <pc:sldMk cId="2562810548" sldId="270"/>
            <ac:grpSpMk id="209" creationId="{C738234A-5D72-452E-9819-DDEC05853695}"/>
          </ac:grpSpMkLst>
        </pc:grpChg>
        <pc:grpChg chg="add mod">
          <ac:chgData name="Weisheng Zhu" userId="235d122c-3b57-4c5d-826a-7dbf2d1a59d1" providerId="ADAL" clId="{F98024AA-91F3-4B3E-8F32-1694427D97DF}" dt="2019-10-18T08:06:48.483" v="1092" actId="1076"/>
          <ac:grpSpMkLst>
            <pc:docMk/>
            <pc:sldMk cId="2562810548" sldId="270"/>
            <ac:grpSpMk id="216" creationId="{6DE61D29-8095-4431-8653-B515CA3424BB}"/>
          </ac:grpSpMkLst>
        </pc:grpChg>
        <pc:picChg chg="add del">
          <ac:chgData name="Weisheng Zhu" userId="235d122c-3b57-4c5d-826a-7dbf2d1a59d1" providerId="ADAL" clId="{F98024AA-91F3-4B3E-8F32-1694427D97DF}" dt="2019-10-21T03:30:02.998" v="2688" actId="478"/>
          <ac:picMkLst>
            <pc:docMk/>
            <pc:sldMk cId="2562810548" sldId="270"/>
            <ac:picMk id="2" creationId="{3D1C39A2-AD16-4052-96E4-18953618F064}"/>
          </ac:picMkLst>
        </pc:picChg>
        <pc:picChg chg="del mod topLvl">
          <ac:chgData name="Weisheng Zhu" userId="235d122c-3b57-4c5d-826a-7dbf2d1a59d1" providerId="ADAL" clId="{F98024AA-91F3-4B3E-8F32-1694427D97DF}" dt="2019-10-18T07:54:36.976" v="768" actId="478"/>
          <ac:picMkLst>
            <pc:docMk/>
            <pc:sldMk cId="2562810548" sldId="270"/>
            <ac:picMk id="14" creationId="{0C6D65B2-EED5-4EE5-96F6-A215C5598A1C}"/>
          </ac:picMkLst>
        </pc:picChg>
        <pc:cxnChg chg="add mod">
          <ac:chgData name="Weisheng Zhu" userId="235d122c-3b57-4c5d-826a-7dbf2d1a59d1" providerId="ADAL" clId="{F98024AA-91F3-4B3E-8F32-1694427D97DF}" dt="2019-10-18T07:58:47.956" v="984" actId="1035"/>
          <ac:cxnSpMkLst>
            <pc:docMk/>
            <pc:sldMk cId="2562810548" sldId="270"/>
            <ac:cxnSpMk id="200" creationId="{516D9B5F-4D83-4B12-ACE8-7A79AC1CE753}"/>
          </ac:cxnSpMkLst>
        </pc:cxnChg>
      </pc:sldChg>
      <pc:sldChg chg="addSp delSp modSp add mod ord chgLayout">
        <pc:chgData name="Weisheng Zhu" userId="235d122c-3b57-4c5d-826a-7dbf2d1a59d1" providerId="ADAL" clId="{F98024AA-91F3-4B3E-8F32-1694427D97DF}" dt="2019-10-21T02:38:25.450" v="1919" actId="20577"/>
        <pc:sldMkLst>
          <pc:docMk/>
          <pc:sldMk cId="310150582" sldId="271"/>
        </pc:sldMkLst>
        <pc:spChg chg="add mod ord">
          <ac:chgData name="Weisheng Zhu" userId="235d122c-3b57-4c5d-826a-7dbf2d1a59d1" providerId="ADAL" clId="{F98024AA-91F3-4B3E-8F32-1694427D97DF}" dt="2019-10-21T02:38:25.450" v="1919" actId="20577"/>
          <ac:spMkLst>
            <pc:docMk/>
            <pc:sldMk cId="310150582" sldId="271"/>
            <ac:spMk id="2" creationId="{F5B1A099-5CC5-4D78-8793-2B3A2C3E7A49}"/>
          </ac:spMkLst>
        </pc:spChg>
        <pc:spChg chg="add del mod">
          <ac:chgData name="Weisheng Zhu" userId="235d122c-3b57-4c5d-826a-7dbf2d1a59d1" providerId="ADAL" clId="{F98024AA-91F3-4B3E-8F32-1694427D97DF}" dt="2019-10-18T08:10:46.689" v="1133" actId="478"/>
          <ac:spMkLst>
            <pc:docMk/>
            <pc:sldMk cId="310150582" sldId="271"/>
            <ac:spMk id="5" creationId="{0ADE559F-BE46-4B18-841E-3479483BD28D}"/>
          </ac:spMkLst>
        </pc:spChg>
        <pc:spChg chg="add mod topLvl">
          <ac:chgData name="Weisheng Zhu" userId="235d122c-3b57-4c5d-826a-7dbf2d1a59d1" providerId="ADAL" clId="{F98024AA-91F3-4B3E-8F32-1694427D97DF}" dt="2019-10-18T08:13:35.267" v="1175" actId="165"/>
          <ac:spMkLst>
            <pc:docMk/>
            <pc:sldMk cId="310150582" sldId="271"/>
            <ac:spMk id="6" creationId="{31E3B7BC-4065-4E9C-AD54-E0202B84C073}"/>
          </ac:spMkLst>
        </pc:spChg>
        <pc:spChg chg="add mod topLvl">
          <ac:chgData name="Weisheng Zhu" userId="235d122c-3b57-4c5d-826a-7dbf2d1a59d1" providerId="ADAL" clId="{F98024AA-91F3-4B3E-8F32-1694427D97DF}" dt="2019-10-18T08:13:35.267" v="1175" actId="165"/>
          <ac:spMkLst>
            <pc:docMk/>
            <pc:sldMk cId="310150582" sldId="271"/>
            <ac:spMk id="7" creationId="{CC41C880-083A-4A5A-85E6-2FE7F75B28C8}"/>
          </ac:spMkLst>
        </pc:spChg>
        <pc:spChg chg="mod topLvl">
          <ac:chgData name="Weisheng Zhu" userId="235d122c-3b57-4c5d-826a-7dbf2d1a59d1" providerId="ADAL" clId="{F98024AA-91F3-4B3E-8F32-1694427D97DF}" dt="2019-10-18T08:13:37.184" v="1176" actId="165"/>
          <ac:spMkLst>
            <pc:docMk/>
            <pc:sldMk cId="310150582" sldId="271"/>
            <ac:spMk id="11" creationId="{02588DB6-DB0E-4E47-B7B3-F031F4849925}"/>
          </ac:spMkLst>
        </pc:spChg>
        <pc:spChg chg="mod topLvl">
          <ac:chgData name="Weisheng Zhu" userId="235d122c-3b57-4c5d-826a-7dbf2d1a59d1" providerId="ADAL" clId="{F98024AA-91F3-4B3E-8F32-1694427D97DF}" dt="2019-10-18T08:13:37.184" v="1176" actId="165"/>
          <ac:spMkLst>
            <pc:docMk/>
            <pc:sldMk cId="310150582" sldId="271"/>
            <ac:spMk id="12" creationId="{651E8592-6F24-49F7-B81F-DBD97464B527}"/>
          </ac:spMkLst>
        </pc:spChg>
        <pc:spChg chg="add del">
          <ac:chgData name="Weisheng Zhu" userId="235d122c-3b57-4c5d-826a-7dbf2d1a59d1" providerId="ADAL" clId="{F98024AA-91F3-4B3E-8F32-1694427D97DF}" dt="2019-10-21T02:38:19.254" v="1916" actId="478"/>
          <ac:spMkLst>
            <pc:docMk/>
            <pc:sldMk cId="310150582" sldId="271"/>
            <ac:spMk id="13" creationId="{034BCBA7-D854-4D6F-A83D-80C06EC1B1DC}"/>
          </ac:spMkLst>
        </pc:spChg>
        <pc:spChg chg="add mod">
          <ac:chgData name="Weisheng Zhu" userId="235d122c-3b57-4c5d-826a-7dbf2d1a59d1" providerId="ADAL" clId="{F98024AA-91F3-4B3E-8F32-1694427D97DF}" dt="2019-10-18T08:13:23.634" v="1174" actId="1076"/>
          <ac:spMkLst>
            <pc:docMk/>
            <pc:sldMk cId="310150582" sldId="271"/>
            <ac:spMk id="14" creationId="{6225085B-6CAF-4F6C-A91F-FDC496E78CB1}"/>
          </ac:spMkLst>
        </pc:spChg>
        <pc:spChg chg="add del mod ord">
          <ac:chgData name="Weisheng Zhu" userId="235d122c-3b57-4c5d-826a-7dbf2d1a59d1" providerId="ADAL" clId="{F98024AA-91F3-4B3E-8F32-1694427D97DF}" dt="2019-10-18T08:21:19.200" v="1220" actId="478"/>
          <ac:spMkLst>
            <pc:docMk/>
            <pc:sldMk cId="310150582" sldId="271"/>
            <ac:spMk id="35" creationId="{DF9204A2-9AA5-454F-8948-A1D7AA3A215C}"/>
          </ac:spMkLst>
        </pc:spChg>
        <pc:grpChg chg="add del mod">
          <ac:chgData name="Weisheng Zhu" userId="235d122c-3b57-4c5d-826a-7dbf2d1a59d1" providerId="ADAL" clId="{F98024AA-91F3-4B3E-8F32-1694427D97DF}" dt="2019-10-18T08:13:35.267" v="1175" actId="165"/>
          <ac:grpSpMkLst>
            <pc:docMk/>
            <pc:sldMk cId="310150582" sldId="271"/>
            <ac:grpSpMk id="8" creationId="{124B0FD7-F687-4AAB-8A6A-81AF6121CB69}"/>
          </ac:grpSpMkLst>
        </pc:grpChg>
        <pc:grpChg chg="add del mod">
          <ac:chgData name="Weisheng Zhu" userId="235d122c-3b57-4c5d-826a-7dbf2d1a59d1" providerId="ADAL" clId="{F98024AA-91F3-4B3E-8F32-1694427D97DF}" dt="2019-10-18T08:13:37.184" v="1176" actId="165"/>
          <ac:grpSpMkLst>
            <pc:docMk/>
            <pc:sldMk cId="310150582" sldId="271"/>
            <ac:grpSpMk id="9" creationId="{DED5F1BF-6D0B-419F-BCCB-0E78711D6B64}"/>
          </ac:grpSpMkLst>
        </pc:grpChg>
        <pc:grpChg chg="add del mod">
          <ac:chgData name="Weisheng Zhu" userId="235d122c-3b57-4c5d-826a-7dbf2d1a59d1" providerId="ADAL" clId="{F98024AA-91F3-4B3E-8F32-1694427D97DF}" dt="2019-10-18T08:20:19.389" v="1192" actId="478"/>
          <ac:grpSpMkLst>
            <pc:docMk/>
            <pc:sldMk cId="310150582" sldId="271"/>
            <ac:grpSpMk id="19" creationId="{030A4446-942B-4F95-BCA3-68DC2982E42F}"/>
          </ac:grpSpMkLst>
        </pc:grpChg>
        <pc:graphicFrameChg chg="add mod topLvl">
          <ac:chgData name="Weisheng Zhu" userId="235d122c-3b57-4c5d-826a-7dbf2d1a59d1" providerId="ADAL" clId="{F98024AA-91F3-4B3E-8F32-1694427D97DF}" dt="2019-10-18T08:13:35.267" v="1175" actId="165"/>
          <ac:graphicFrameMkLst>
            <pc:docMk/>
            <pc:sldMk cId="310150582" sldId="271"/>
            <ac:graphicFrameMk id="4" creationId="{D024C1B3-45C8-41AB-AD83-F45A4EA13B06}"/>
          </ac:graphicFrameMkLst>
        </pc:graphicFrameChg>
        <pc:graphicFrameChg chg="mod topLvl">
          <ac:chgData name="Weisheng Zhu" userId="235d122c-3b57-4c5d-826a-7dbf2d1a59d1" providerId="ADAL" clId="{F98024AA-91F3-4B3E-8F32-1694427D97DF}" dt="2019-10-18T08:13:37.184" v="1176" actId="165"/>
          <ac:graphicFrameMkLst>
            <pc:docMk/>
            <pc:sldMk cId="310150582" sldId="271"/>
            <ac:graphicFrameMk id="10" creationId="{77487B92-29FD-435C-B05B-17A2B222EEF8}"/>
          </ac:graphicFrameMkLst>
        </pc:graphicFrameChg>
        <pc:cxnChg chg="add mod">
          <ac:chgData name="Weisheng Zhu" userId="235d122c-3b57-4c5d-826a-7dbf2d1a59d1" providerId="ADAL" clId="{F98024AA-91F3-4B3E-8F32-1694427D97DF}" dt="2019-10-18T08:12:57.843" v="1172" actId="1076"/>
          <ac:cxnSpMkLst>
            <pc:docMk/>
            <pc:sldMk cId="310150582" sldId="271"/>
            <ac:cxnSpMk id="16" creationId="{089EB4AD-4541-4254-A685-2564B3A3A85F}"/>
          </ac:cxnSpMkLst>
        </pc:cxnChg>
      </pc:sldChg>
      <pc:sldChg chg="addSp delSp modSp add del ord">
        <pc:chgData name="Weisheng Zhu" userId="235d122c-3b57-4c5d-826a-7dbf2d1a59d1" providerId="ADAL" clId="{F98024AA-91F3-4B3E-8F32-1694427D97DF}" dt="2019-10-18T08:15:13.853" v="1187" actId="47"/>
        <pc:sldMkLst>
          <pc:docMk/>
          <pc:sldMk cId="2144008775" sldId="272"/>
        </pc:sldMkLst>
        <pc:spChg chg="add mod">
          <ac:chgData name="Weisheng Zhu" userId="235d122c-3b57-4c5d-826a-7dbf2d1a59d1" providerId="ADAL" clId="{F98024AA-91F3-4B3E-8F32-1694427D97DF}" dt="2019-10-18T08:15:11.578" v="1186" actId="1076"/>
          <ac:spMkLst>
            <pc:docMk/>
            <pc:sldMk cId="2144008775" sldId="272"/>
            <ac:spMk id="4" creationId="{457C7C51-DA14-4E04-BD93-CA3E521501C5}"/>
          </ac:spMkLst>
        </pc:spChg>
        <pc:spChg chg="add mod">
          <ac:chgData name="Weisheng Zhu" userId="235d122c-3b57-4c5d-826a-7dbf2d1a59d1" providerId="ADAL" clId="{F98024AA-91F3-4B3E-8F32-1694427D97DF}" dt="2019-10-18T08:15:11.578" v="1186" actId="1076"/>
          <ac:spMkLst>
            <pc:docMk/>
            <pc:sldMk cId="2144008775" sldId="272"/>
            <ac:spMk id="5" creationId="{1000269B-FA7A-430B-82B9-31A343D8A5D6}"/>
          </ac:spMkLst>
        </pc:spChg>
        <pc:spChg chg="add mod">
          <ac:chgData name="Weisheng Zhu" userId="235d122c-3b57-4c5d-826a-7dbf2d1a59d1" providerId="ADAL" clId="{F98024AA-91F3-4B3E-8F32-1694427D97DF}" dt="2019-10-18T08:15:11.578" v="1186" actId="1076"/>
          <ac:spMkLst>
            <pc:docMk/>
            <pc:sldMk cId="2144008775" sldId="272"/>
            <ac:spMk id="6" creationId="{14BBD271-8275-4903-BDDB-34392D17D187}"/>
          </ac:spMkLst>
        </pc:spChg>
        <pc:spChg chg="add mod">
          <ac:chgData name="Weisheng Zhu" userId="235d122c-3b57-4c5d-826a-7dbf2d1a59d1" providerId="ADAL" clId="{F98024AA-91F3-4B3E-8F32-1694427D97DF}" dt="2019-10-18T08:15:11.578" v="1186" actId="1076"/>
          <ac:spMkLst>
            <pc:docMk/>
            <pc:sldMk cId="2144008775" sldId="272"/>
            <ac:spMk id="7" creationId="{A583E439-382B-4BFD-A504-2B49ABE526D7}"/>
          </ac:spMkLst>
        </pc:spChg>
        <pc:spChg chg="add mod">
          <ac:chgData name="Weisheng Zhu" userId="235d122c-3b57-4c5d-826a-7dbf2d1a59d1" providerId="ADAL" clId="{F98024AA-91F3-4B3E-8F32-1694427D97DF}" dt="2019-10-18T08:15:11.578" v="1186" actId="1076"/>
          <ac:spMkLst>
            <pc:docMk/>
            <pc:sldMk cId="2144008775" sldId="272"/>
            <ac:spMk id="8" creationId="{AA2C7530-98C8-4EE1-AB8D-F4DB2207A281}"/>
          </ac:spMkLst>
        </pc:spChg>
        <pc:spChg chg="add mod">
          <ac:chgData name="Weisheng Zhu" userId="235d122c-3b57-4c5d-826a-7dbf2d1a59d1" providerId="ADAL" clId="{F98024AA-91F3-4B3E-8F32-1694427D97DF}" dt="2019-10-18T08:15:11.578" v="1186" actId="1076"/>
          <ac:spMkLst>
            <pc:docMk/>
            <pc:sldMk cId="2144008775" sldId="272"/>
            <ac:spMk id="9" creationId="{D4E8D51F-99D4-4A6C-926C-293A6A017D9E}"/>
          </ac:spMkLst>
        </pc:spChg>
        <pc:spChg chg="add mod">
          <ac:chgData name="Weisheng Zhu" userId="235d122c-3b57-4c5d-826a-7dbf2d1a59d1" providerId="ADAL" clId="{F98024AA-91F3-4B3E-8F32-1694427D97DF}" dt="2019-10-18T08:15:11.578" v="1186" actId="1076"/>
          <ac:spMkLst>
            <pc:docMk/>
            <pc:sldMk cId="2144008775" sldId="272"/>
            <ac:spMk id="10" creationId="{6938118F-7E61-443B-89EF-F83A2727265A}"/>
          </ac:spMkLst>
        </pc:spChg>
        <pc:spChg chg="add mod">
          <ac:chgData name="Weisheng Zhu" userId="235d122c-3b57-4c5d-826a-7dbf2d1a59d1" providerId="ADAL" clId="{F98024AA-91F3-4B3E-8F32-1694427D97DF}" dt="2019-10-18T08:15:11.578" v="1186" actId="1076"/>
          <ac:spMkLst>
            <pc:docMk/>
            <pc:sldMk cId="2144008775" sldId="272"/>
            <ac:spMk id="11" creationId="{2A99E459-AEAA-4312-8772-DF6BA0D71DD0}"/>
          </ac:spMkLst>
        </pc:spChg>
        <pc:spChg chg="add mod">
          <ac:chgData name="Weisheng Zhu" userId="235d122c-3b57-4c5d-826a-7dbf2d1a59d1" providerId="ADAL" clId="{F98024AA-91F3-4B3E-8F32-1694427D97DF}" dt="2019-10-18T08:15:11.578" v="1186" actId="1076"/>
          <ac:spMkLst>
            <pc:docMk/>
            <pc:sldMk cId="2144008775" sldId="272"/>
            <ac:spMk id="12" creationId="{9BAC5BBE-9411-4A46-87D6-0F20DF1FAC6C}"/>
          </ac:spMkLst>
        </pc:spChg>
        <pc:spChg chg="add mod">
          <ac:chgData name="Weisheng Zhu" userId="235d122c-3b57-4c5d-826a-7dbf2d1a59d1" providerId="ADAL" clId="{F98024AA-91F3-4B3E-8F32-1694427D97DF}" dt="2019-10-18T08:15:11.578" v="1186" actId="1076"/>
          <ac:spMkLst>
            <pc:docMk/>
            <pc:sldMk cId="2144008775" sldId="272"/>
            <ac:spMk id="13" creationId="{91CD62DC-9055-4427-AECF-39F0D9620099}"/>
          </ac:spMkLst>
        </pc:spChg>
        <pc:spChg chg="add mod">
          <ac:chgData name="Weisheng Zhu" userId="235d122c-3b57-4c5d-826a-7dbf2d1a59d1" providerId="ADAL" clId="{F98024AA-91F3-4B3E-8F32-1694427D97DF}" dt="2019-10-18T08:15:11.578" v="1186" actId="1076"/>
          <ac:spMkLst>
            <pc:docMk/>
            <pc:sldMk cId="2144008775" sldId="272"/>
            <ac:spMk id="14" creationId="{353D52A4-9F15-415B-A97C-699425844FC4}"/>
          </ac:spMkLst>
        </pc:spChg>
        <pc:spChg chg="add mod">
          <ac:chgData name="Weisheng Zhu" userId="235d122c-3b57-4c5d-826a-7dbf2d1a59d1" providerId="ADAL" clId="{F98024AA-91F3-4B3E-8F32-1694427D97DF}" dt="2019-10-18T08:15:11.578" v="1186" actId="1076"/>
          <ac:spMkLst>
            <pc:docMk/>
            <pc:sldMk cId="2144008775" sldId="272"/>
            <ac:spMk id="15" creationId="{A4223B46-C100-498A-AFE0-EF525524F431}"/>
          </ac:spMkLst>
        </pc:spChg>
        <pc:spChg chg="add mod">
          <ac:chgData name="Weisheng Zhu" userId="235d122c-3b57-4c5d-826a-7dbf2d1a59d1" providerId="ADAL" clId="{F98024AA-91F3-4B3E-8F32-1694427D97DF}" dt="2019-10-18T08:15:11.578" v="1186" actId="1076"/>
          <ac:spMkLst>
            <pc:docMk/>
            <pc:sldMk cId="2144008775" sldId="272"/>
            <ac:spMk id="16" creationId="{1F53DB9F-7A8F-42B1-A47A-A84415C04224}"/>
          </ac:spMkLst>
        </pc:spChg>
        <pc:spChg chg="add mod">
          <ac:chgData name="Weisheng Zhu" userId="235d122c-3b57-4c5d-826a-7dbf2d1a59d1" providerId="ADAL" clId="{F98024AA-91F3-4B3E-8F32-1694427D97DF}" dt="2019-10-18T08:15:11.578" v="1186" actId="1076"/>
          <ac:spMkLst>
            <pc:docMk/>
            <pc:sldMk cId="2144008775" sldId="272"/>
            <ac:spMk id="17" creationId="{FEC1028F-9A22-4B99-8C8F-5D2D32B1144F}"/>
          </ac:spMkLst>
        </pc:spChg>
        <pc:spChg chg="add mod">
          <ac:chgData name="Weisheng Zhu" userId="235d122c-3b57-4c5d-826a-7dbf2d1a59d1" providerId="ADAL" clId="{F98024AA-91F3-4B3E-8F32-1694427D97DF}" dt="2019-10-18T08:15:11.578" v="1186" actId="1076"/>
          <ac:spMkLst>
            <pc:docMk/>
            <pc:sldMk cId="2144008775" sldId="272"/>
            <ac:spMk id="18" creationId="{65DFA7E1-B638-4B45-84F5-5E0F0CECCDB8}"/>
          </ac:spMkLst>
        </pc:spChg>
        <pc:spChg chg="add mod">
          <ac:chgData name="Weisheng Zhu" userId="235d122c-3b57-4c5d-826a-7dbf2d1a59d1" providerId="ADAL" clId="{F98024AA-91F3-4B3E-8F32-1694427D97DF}" dt="2019-10-18T08:15:11.578" v="1186" actId="1076"/>
          <ac:spMkLst>
            <pc:docMk/>
            <pc:sldMk cId="2144008775" sldId="272"/>
            <ac:spMk id="19" creationId="{3A9C398B-55A2-496D-9150-556B43056A90}"/>
          </ac:spMkLst>
        </pc:spChg>
        <pc:spChg chg="add mod">
          <ac:chgData name="Weisheng Zhu" userId="235d122c-3b57-4c5d-826a-7dbf2d1a59d1" providerId="ADAL" clId="{F98024AA-91F3-4B3E-8F32-1694427D97DF}" dt="2019-10-18T08:15:11.578" v="1186" actId="1076"/>
          <ac:spMkLst>
            <pc:docMk/>
            <pc:sldMk cId="2144008775" sldId="272"/>
            <ac:spMk id="20" creationId="{093E7038-53ED-4265-AE2C-A0B7424CE3CF}"/>
          </ac:spMkLst>
        </pc:spChg>
        <pc:spChg chg="add mod">
          <ac:chgData name="Weisheng Zhu" userId="235d122c-3b57-4c5d-826a-7dbf2d1a59d1" providerId="ADAL" clId="{F98024AA-91F3-4B3E-8F32-1694427D97DF}" dt="2019-10-18T08:15:11.578" v="1186" actId="1076"/>
          <ac:spMkLst>
            <pc:docMk/>
            <pc:sldMk cId="2144008775" sldId="272"/>
            <ac:spMk id="23" creationId="{3613DAD4-2F71-439A-B6D2-9420BEE03141}"/>
          </ac:spMkLst>
        </pc:spChg>
        <pc:spChg chg="add mod">
          <ac:chgData name="Weisheng Zhu" userId="235d122c-3b57-4c5d-826a-7dbf2d1a59d1" providerId="ADAL" clId="{F98024AA-91F3-4B3E-8F32-1694427D97DF}" dt="2019-10-18T08:15:11.578" v="1186" actId="1076"/>
          <ac:spMkLst>
            <pc:docMk/>
            <pc:sldMk cId="2144008775" sldId="272"/>
            <ac:spMk id="24" creationId="{A7745AC8-D188-48B7-AAE2-0D077A915FB8}"/>
          </ac:spMkLst>
        </pc:spChg>
        <pc:spChg chg="add mod">
          <ac:chgData name="Weisheng Zhu" userId="235d122c-3b57-4c5d-826a-7dbf2d1a59d1" providerId="ADAL" clId="{F98024AA-91F3-4B3E-8F32-1694427D97DF}" dt="2019-10-18T08:15:11.578" v="1186" actId="1076"/>
          <ac:spMkLst>
            <pc:docMk/>
            <pc:sldMk cId="2144008775" sldId="272"/>
            <ac:spMk id="25" creationId="{F933CF72-E32E-4326-B0EB-45B79066228D}"/>
          </ac:spMkLst>
        </pc:spChg>
        <pc:spChg chg="add del mod">
          <ac:chgData name="Weisheng Zhu" userId="235d122c-3b57-4c5d-826a-7dbf2d1a59d1" providerId="ADAL" clId="{F98024AA-91F3-4B3E-8F32-1694427D97DF}" dt="2019-10-18T08:15:01.598" v="1184" actId="478"/>
          <ac:spMkLst>
            <pc:docMk/>
            <pc:sldMk cId="2144008775" sldId="272"/>
            <ac:spMk id="26" creationId="{50C225C6-3324-441F-8492-2E06E3385CA1}"/>
          </ac:spMkLst>
        </pc:spChg>
        <pc:spChg chg="add del mod">
          <ac:chgData name="Weisheng Zhu" userId="235d122c-3b57-4c5d-826a-7dbf2d1a59d1" providerId="ADAL" clId="{F98024AA-91F3-4B3E-8F32-1694427D97DF}" dt="2019-10-18T08:15:01.598" v="1184" actId="478"/>
          <ac:spMkLst>
            <pc:docMk/>
            <pc:sldMk cId="2144008775" sldId="272"/>
            <ac:spMk id="27" creationId="{6175332F-C9DB-44FB-99B1-3E7E822DA854}"/>
          </ac:spMkLst>
        </pc:spChg>
        <pc:spChg chg="add">
          <ac:chgData name="Weisheng Zhu" userId="235d122c-3b57-4c5d-826a-7dbf2d1a59d1" providerId="ADAL" clId="{F98024AA-91F3-4B3E-8F32-1694427D97DF}" dt="2019-10-18T08:14:07.632" v="1181"/>
          <ac:spMkLst>
            <pc:docMk/>
            <pc:sldMk cId="2144008775" sldId="272"/>
            <ac:spMk id="28" creationId="{4B7C29C2-9B76-4E64-84AE-087316395B92}"/>
          </ac:spMkLst>
        </pc:spChg>
        <pc:picChg chg="add del">
          <ac:chgData name="Weisheng Zhu" userId="235d122c-3b57-4c5d-826a-7dbf2d1a59d1" providerId="ADAL" clId="{F98024AA-91F3-4B3E-8F32-1694427D97DF}" dt="2019-10-18T08:13:55.601" v="1178" actId="478"/>
          <ac:picMkLst>
            <pc:docMk/>
            <pc:sldMk cId="2144008775" sldId="272"/>
            <ac:picMk id="2" creationId="{07C61CA0-DA6D-4A32-B34A-93A47F02CD75}"/>
          </ac:picMkLst>
        </pc:picChg>
        <pc:picChg chg="add del mod">
          <ac:chgData name="Weisheng Zhu" userId="235d122c-3b57-4c5d-826a-7dbf2d1a59d1" providerId="ADAL" clId="{F98024AA-91F3-4B3E-8F32-1694427D97DF}" dt="2019-10-18T08:14:59.566" v="1183" actId="478"/>
          <ac:picMkLst>
            <pc:docMk/>
            <pc:sldMk cId="2144008775" sldId="272"/>
            <ac:picMk id="21" creationId="{7189DEC6-D9BE-4887-AA28-5047AA841D19}"/>
          </ac:picMkLst>
        </pc:picChg>
        <pc:picChg chg="add del mod">
          <ac:chgData name="Weisheng Zhu" userId="235d122c-3b57-4c5d-826a-7dbf2d1a59d1" providerId="ADAL" clId="{F98024AA-91F3-4B3E-8F32-1694427D97DF}" dt="2019-10-18T08:14:59.566" v="1183" actId="478"/>
          <ac:picMkLst>
            <pc:docMk/>
            <pc:sldMk cId="2144008775" sldId="272"/>
            <ac:picMk id="22" creationId="{783B83EE-5FB6-4315-B62A-73624B00245A}"/>
          </ac:picMkLst>
        </pc:picChg>
        <pc:cxnChg chg="add mod">
          <ac:chgData name="Weisheng Zhu" userId="235d122c-3b57-4c5d-826a-7dbf2d1a59d1" providerId="ADAL" clId="{F98024AA-91F3-4B3E-8F32-1694427D97DF}" dt="2019-10-18T08:15:11.578" v="1186" actId="1076"/>
          <ac:cxnSpMkLst>
            <pc:docMk/>
            <pc:sldMk cId="2144008775" sldId="272"/>
            <ac:cxnSpMk id="3" creationId="{4539F1F5-4151-494B-B277-92FA93957790}"/>
          </ac:cxnSpMkLst>
        </pc:cxnChg>
      </pc:sldChg>
      <pc:sldChg chg="addSp delSp modSp add mod ord chgLayout">
        <pc:chgData name="Weisheng Zhu" userId="235d122c-3b57-4c5d-826a-7dbf2d1a59d1" providerId="ADAL" clId="{F98024AA-91F3-4B3E-8F32-1694427D97DF}" dt="2019-10-21T02:38:34.465" v="1923" actId="20577"/>
        <pc:sldMkLst>
          <pc:docMk/>
          <pc:sldMk cId="787671027" sldId="273"/>
        </pc:sldMkLst>
        <pc:spChg chg="add del">
          <ac:chgData name="Weisheng Zhu" userId="235d122c-3b57-4c5d-826a-7dbf2d1a59d1" providerId="ADAL" clId="{F98024AA-91F3-4B3E-8F32-1694427D97DF}" dt="2019-10-18T08:23:01.105" v="1231" actId="478"/>
          <ac:spMkLst>
            <pc:docMk/>
            <pc:sldMk cId="787671027" sldId="273"/>
            <ac:spMk id="2" creationId="{A881CB2A-81EA-48C2-BC84-70B9301C5116}"/>
          </ac:spMkLst>
        </pc:spChg>
        <pc:spChg chg="add mod ord">
          <ac:chgData name="Weisheng Zhu" userId="235d122c-3b57-4c5d-826a-7dbf2d1a59d1" providerId="ADAL" clId="{F98024AA-91F3-4B3E-8F32-1694427D97DF}" dt="2019-10-21T02:38:34.465" v="1923" actId="20577"/>
          <ac:spMkLst>
            <pc:docMk/>
            <pc:sldMk cId="787671027" sldId="273"/>
            <ac:spMk id="2" creationId="{D97635DA-DE8F-4138-8355-BEF2BB153D0C}"/>
          </ac:spMkLst>
        </pc:spChg>
        <pc:spChg chg="add del">
          <ac:chgData name="Weisheng Zhu" userId="235d122c-3b57-4c5d-826a-7dbf2d1a59d1" providerId="ADAL" clId="{F98024AA-91F3-4B3E-8F32-1694427D97DF}" dt="2019-10-18T08:23:01.105" v="1231" actId="478"/>
          <ac:spMkLst>
            <pc:docMk/>
            <pc:sldMk cId="787671027" sldId="273"/>
            <ac:spMk id="4" creationId="{7354F138-787C-4FBC-B703-2DE2847A81FE}"/>
          </ac:spMkLst>
        </pc:spChg>
        <pc:spChg chg="add">
          <ac:chgData name="Weisheng Zhu" userId="235d122c-3b57-4c5d-826a-7dbf2d1a59d1" providerId="ADAL" clId="{F98024AA-91F3-4B3E-8F32-1694427D97DF}" dt="2019-10-18T08:22:48.032" v="1229"/>
          <ac:spMkLst>
            <pc:docMk/>
            <pc:sldMk cId="787671027" sldId="273"/>
            <ac:spMk id="6" creationId="{843A9B02-0E12-4FDE-961D-86885DE4A10B}"/>
          </ac:spMkLst>
        </pc:spChg>
        <pc:spChg chg="add">
          <ac:chgData name="Weisheng Zhu" userId="235d122c-3b57-4c5d-826a-7dbf2d1a59d1" providerId="ADAL" clId="{F98024AA-91F3-4B3E-8F32-1694427D97DF}" dt="2019-10-18T08:22:48.032" v="1229"/>
          <ac:spMkLst>
            <pc:docMk/>
            <pc:sldMk cId="787671027" sldId="273"/>
            <ac:spMk id="7" creationId="{11907FD1-53B4-4E80-9C65-015D8C7E9F4B}"/>
          </ac:spMkLst>
        </pc:spChg>
        <pc:spChg chg="add del">
          <ac:chgData name="Weisheng Zhu" userId="235d122c-3b57-4c5d-826a-7dbf2d1a59d1" providerId="ADAL" clId="{F98024AA-91F3-4B3E-8F32-1694427D97DF}" dt="2019-10-18T08:23:01.105" v="1231" actId="478"/>
          <ac:spMkLst>
            <pc:docMk/>
            <pc:sldMk cId="787671027" sldId="273"/>
            <ac:spMk id="8" creationId="{3F31E09F-5A1A-469B-A97A-D208FBC0450E}"/>
          </ac:spMkLst>
        </pc:spChg>
        <pc:spChg chg="add">
          <ac:chgData name="Weisheng Zhu" userId="235d122c-3b57-4c5d-826a-7dbf2d1a59d1" providerId="ADAL" clId="{F98024AA-91F3-4B3E-8F32-1694427D97DF}" dt="2019-10-18T08:22:48.032" v="1229"/>
          <ac:spMkLst>
            <pc:docMk/>
            <pc:sldMk cId="787671027" sldId="273"/>
            <ac:spMk id="10" creationId="{4709B2C2-985D-402A-A205-E711ED0A514D}"/>
          </ac:spMkLst>
        </pc:spChg>
        <pc:spChg chg="add">
          <ac:chgData name="Weisheng Zhu" userId="235d122c-3b57-4c5d-826a-7dbf2d1a59d1" providerId="ADAL" clId="{F98024AA-91F3-4B3E-8F32-1694427D97DF}" dt="2019-10-18T08:22:48.032" v="1229"/>
          <ac:spMkLst>
            <pc:docMk/>
            <pc:sldMk cId="787671027" sldId="273"/>
            <ac:spMk id="11" creationId="{9A5F79D9-816D-418F-AA8B-9C3D2193CDE4}"/>
          </ac:spMkLst>
        </pc:spChg>
        <pc:spChg chg="add">
          <ac:chgData name="Weisheng Zhu" userId="235d122c-3b57-4c5d-826a-7dbf2d1a59d1" providerId="ADAL" clId="{F98024AA-91F3-4B3E-8F32-1694427D97DF}" dt="2019-10-18T08:22:48.032" v="1229"/>
          <ac:spMkLst>
            <pc:docMk/>
            <pc:sldMk cId="787671027" sldId="273"/>
            <ac:spMk id="12" creationId="{4DEE68BF-98D2-416D-A71B-1FD9D99C8640}"/>
          </ac:spMkLst>
        </pc:spChg>
        <pc:spChg chg="add">
          <ac:chgData name="Weisheng Zhu" userId="235d122c-3b57-4c5d-826a-7dbf2d1a59d1" providerId="ADAL" clId="{F98024AA-91F3-4B3E-8F32-1694427D97DF}" dt="2019-10-18T08:22:48.032" v="1229"/>
          <ac:spMkLst>
            <pc:docMk/>
            <pc:sldMk cId="787671027" sldId="273"/>
            <ac:spMk id="13" creationId="{1E0B1AA6-DCAF-4374-8E7B-5569D0C1EDF2}"/>
          </ac:spMkLst>
        </pc:spChg>
        <pc:spChg chg="add del">
          <ac:chgData name="Weisheng Zhu" userId="235d122c-3b57-4c5d-826a-7dbf2d1a59d1" providerId="ADAL" clId="{F98024AA-91F3-4B3E-8F32-1694427D97DF}" dt="2019-10-21T02:38:29.846" v="1920" actId="478"/>
          <ac:spMkLst>
            <pc:docMk/>
            <pc:sldMk cId="787671027" sldId="273"/>
            <ac:spMk id="16" creationId="{0CDE1253-19B3-4FEA-BFB7-F005881D6BEB}"/>
          </ac:spMkLst>
        </pc:spChg>
        <pc:grpChg chg="add mod">
          <ac:chgData name="Weisheng Zhu" userId="235d122c-3b57-4c5d-826a-7dbf2d1a59d1" providerId="ADAL" clId="{F98024AA-91F3-4B3E-8F32-1694427D97DF}" dt="2019-10-18T08:23:17.699" v="1234" actId="1076"/>
          <ac:grpSpMkLst>
            <pc:docMk/>
            <pc:sldMk cId="787671027" sldId="273"/>
            <ac:grpSpMk id="17" creationId="{3A8B8378-ABAD-468B-9708-92CACF6D663B}"/>
          </ac:grpSpMkLst>
        </pc:grpChg>
        <pc:grpChg chg="add mod">
          <ac:chgData name="Weisheng Zhu" userId="235d122c-3b57-4c5d-826a-7dbf2d1a59d1" providerId="ADAL" clId="{F98024AA-91F3-4B3E-8F32-1694427D97DF}" dt="2019-10-18T08:23:22.611" v="1235" actId="1076"/>
          <ac:grpSpMkLst>
            <pc:docMk/>
            <pc:sldMk cId="787671027" sldId="273"/>
            <ac:grpSpMk id="24" creationId="{F7232F26-B9E3-48A4-BF0D-353941F24801}"/>
          </ac:grpSpMkLst>
        </pc:grpChg>
        <pc:grpChg chg="add mod">
          <ac:chgData name="Weisheng Zhu" userId="235d122c-3b57-4c5d-826a-7dbf2d1a59d1" providerId="ADAL" clId="{F98024AA-91F3-4B3E-8F32-1694427D97DF}" dt="2019-10-18T08:23:13.508" v="1233" actId="1076"/>
          <ac:grpSpMkLst>
            <pc:docMk/>
            <pc:sldMk cId="787671027" sldId="273"/>
            <ac:grpSpMk id="28" creationId="{F970ECCD-F497-4532-A80C-3AF3AD429F08}"/>
          </ac:grpSpMkLst>
        </pc:grpChg>
        <pc:picChg chg="add del">
          <ac:chgData name="Weisheng Zhu" userId="235d122c-3b57-4c5d-826a-7dbf2d1a59d1" providerId="ADAL" clId="{F98024AA-91F3-4B3E-8F32-1694427D97DF}" dt="2019-10-18T08:23:01.105" v="1231" actId="478"/>
          <ac:picMkLst>
            <pc:docMk/>
            <pc:sldMk cId="787671027" sldId="273"/>
            <ac:picMk id="3" creationId="{9573EC18-3022-4594-89B5-9FBF0308FBDB}"/>
          </ac:picMkLst>
        </pc:picChg>
        <pc:picChg chg="add del">
          <ac:chgData name="Weisheng Zhu" userId="235d122c-3b57-4c5d-826a-7dbf2d1a59d1" providerId="ADAL" clId="{F98024AA-91F3-4B3E-8F32-1694427D97DF}" dt="2019-10-18T08:23:01.105" v="1231" actId="478"/>
          <ac:picMkLst>
            <pc:docMk/>
            <pc:sldMk cId="787671027" sldId="273"/>
            <ac:picMk id="5" creationId="{3293676F-343F-4AB4-A2A2-0F51992EC4A8}"/>
          </ac:picMkLst>
        </pc:picChg>
        <pc:picChg chg="add del">
          <ac:chgData name="Weisheng Zhu" userId="235d122c-3b57-4c5d-826a-7dbf2d1a59d1" providerId="ADAL" clId="{F98024AA-91F3-4B3E-8F32-1694427D97DF}" dt="2019-10-18T08:23:01.105" v="1231" actId="478"/>
          <ac:picMkLst>
            <pc:docMk/>
            <pc:sldMk cId="787671027" sldId="273"/>
            <ac:picMk id="9" creationId="{7ADE0E0A-1FDE-40CD-A64B-FAA607223169}"/>
          </ac:picMkLst>
        </pc:picChg>
        <pc:cxnChg chg="add mod">
          <ac:chgData name="Weisheng Zhu" userId="235d122c-3b57-4c5d-826a-7dbf2d1a59d1" providerId="ADAL" clId="{F98024AA-91F3-4B3E-8F32-1694427D97DF}" dt="2019-10-18T08:28:45.614" v="1274" actId="692"/>
          <ac:cxnSpMkLst>
            <pc:docMk/>
            <pc:sldMk cId="787671027" sldId="273"/>
            <ac:cxnSpMk id="14" creationId="{6D74709B-5129-4666-A0AD-FA49E5A26FCE}"/>
          </ac:cxnSpMkLst>
        </pc:cxnChg>
        <pc:cxnChg chg="add mod">
          <ac:chgData name="Weisheng Zhu" userId="235d122c-3b57-4c5d-826a-7dbf2d1a59d1" providerId="ADAL" clId="{F98024AA-91F3-4B3E-8F32-1694427D97DF}" dt="2019-10-18T08:28:45.614" v="1274" actId="692"/>
          <ac:cxnSpMkLst>
            <pc:docMk/>
            <pc:sldMk cId="787671027" sldId="273"/>
            <ac:cxnSpMk id="15" creationId="{5F5B216F-C830-4075-B35B-3E5C3BFBBC24}"/>
          </ac:cxnSpMkLst>
        </pc:cxnChg>
      </pc:sldChg>
      <pc:sldChg chg="addSp delSp modSp add ord">
        <pc:chgData name="Weisheng Zhu" userId="235d122c-3b57-4c5d-826a-7dbf2d1a59d1" providerId="ADAL" clId="{F98024AA-91F3-4B3E-8F32-1694427D97DF}" dt="2019-10-18T08:25:25.405" v="1254"/>
        <pc:sldMkLst>
          <pc:docMk/>
          <pc:sldMk cId="2006110396" sldId="274"/>
        </pc:sldMkLst>
        <pc:spChg chg="add">
          <ac:chgData name="Weisheng Zhu" userId="235d122c-3b57-4c5d-826a-7dbf2d1a59d1" providerId="ADAL" clId="{F98024AA-91F3-4B3E-8F32-1694427D97DF}" dt="2019-10-18T08:23:46.388" v="1236"/>
          <ac:spMkLst>
            <pc:docMk/>
            <pc:sldMk cId="2006110396" sldId="274"/>
            <ac:spMk id="2" creationId="{95C33353-6969-4580-B573-DCA029C63D38}"/>
          </ac:spMkLst>
        </pc:spChg>
        <pc:spChg chg="add mod">
          <ac:chgData name="Weisheng Zhu" userId="235d122c-3b57-4c5d-826a-7dbf2d1a59d1" providerId="ADAL" clId="{F98024AA-91F3-4B3E-8F32-1694427D97DF}" dt="2019-10-18T08:25:25.405" v="1254"/>
          <ac:spMkLst>
            <pc:docMk/>
            <pc:sldMk cId="2006110396" sldId="274"/>
            <ac:spMk id="3" creationId="{5DD8DBF3-41D2-4616-B577-AD90FA417E0A}"/>
          </ac:spMkLst>
        </pc:spChg>
        <pc:spChg chg="add mod">
          <ac:chgData name="Weisheng Zhu" userId="235d122c-3b57-4c5d-826a-7dbf2d1a59d1" providerId="ADAL" clId="{F98024AA-91F3-4B3E-8F32-1694427D97DF}" dt="2019-10-18T08:25:25.405" v="1254"/>
          <ac:spMkLst>
            <pc:docMk/>
            <pc:sldMk cId="2006110396" sldId="274"/>
            <ac:spMk id="4" creationId="{11136F49-B782-4B3C-BE32-E39C74EEFCD1}"/>
          </ac:spMkLst>
        </pc:spChg>
        <pc:spChg chg="add mod">
          <ac:chgData name="Weisheng Zhu" userId="235d122c-3b57-4c5d-826a-7dbf2d1a59d1" providerId="ADAL" clId="{F98024AA-91F3-4B3E-8F32-1694427D97DF}" dt="2019-10-18T08:25:25.405" v="1254"/>
          <ac:spMkLst>
            <pc:docMk/>
            <pc:sldMk cId="2006110396" sldId="274"/>
            <ac:spMk id="5" creationId="{8DB1E5CC-AC2E-4777-BE55-C68866941D91}"/>
          </ac:spMkLst>
        </pc:spChg>
        <pc:spChg chg="add mod">
          <ac:chgData name="Weisheng Zhu" userId="235d122c-3b57-4c5d-826a-7dbf2d1a59d1" providerId="ADAL" clId="{F98024AA-91F3-4B3E-8F32-1694427D97DF}" dt="2019-10-18T08:25:25.405" v="1254"/>
          <ac:spMkLst>
            <pc:docMk/>
            <pc:sldMk cId="2006110396" sldId="274"/>
            <ac:spMk id="6" creationId="{9C8EF1AB-B2CE-4408-9B8F-FF24C1E92B37}"/>
          </ac:spMkLst>
        </pc:spChg>
        <pc:spChg chg="add">
          <ac:chgData name="Weisheng Zhu" userId="235d122c-3b57-4c5d-826a-7dbf2d1a59d1" providerId="ADAL" clId="{F98024AA-91F3-4B3E-8F32-1694427D97DF}" dt="2019-10-18T08:23:46.388" v="1236"/>
          <ac:spMkLst>
            <pc:docMk/>
            <pc:sldMk cId="2006110396" sldId="274"/>
            <ac:spMk id="11" creationId="{114CB165-877A-4978-9D6C-4C336E163192}"/>
          </ac:spMkLst>
        </pc:spChg>
        <pc:spChg chg="add">
          <ac:chgData name="Weisheng Zhu" userId="235d122c-3b57-4c5d-826a-7dbf2d1a59d1" providerId="ADAL" clId="{F98024AA-91F3-4B3E-8F32-1694427D97DF}" dt="2019-10-18T08:23:46.388" v="1236"/>
          <ac:spMkLst>
            <pc:docMk/>
            <pc:sldMk cId="2006110396" sldId="274"/>
            <ac:spMk id="12" creationId="{4C8DACCE-77C4-4E58-98E5-3C2722C68857}"/>
          </ac:spMkLst>
        </pc:spChg>
        <pc:spChg chg="add">
          <ac:chgData name="Weisheng Zhu" userId="235d122c-3b57-4c5d-826a-7dbf2d1a59d1" providerId="ADAL" clId="{F98024AA-91F3-4B3E-8F32-1694427D97DF}" dt="2019-10-18T08:23:46.388" v="1236"/>
          <ac:spMkLst>
            <pc:docMk/>
            <pc:sldMk cId="2006110396" sldId="274"/>
            <ac:spMk id="13" creationId="{427CE78C-B4F5-4986-AB30-0D30D6EAAB10}"/>
          </ac:spMkLst>
        </pc:spChg>
        <pc:spChg chg="add">
          <ac:chgData name="Weisheng Zhu" userId="235d122c-3b57-4c5d-826a-7dbf2d1a59d1" providerId="ADAL" clId="{F98024AA-91F3-4B3E-8F32-1694427D97DF}" dt="2019-10-18T08:23:46.388" v="1236"/>
          <ac:spMkLst>
            <pc:docMk/>
            <pc:sldMk cId="2006110396" sldId="274"/>
            <ac:spMk id="14" creationId="{9BD209BF-242E-4A4D-83D0-B3702CA98541}"/>
          </ac:spMkLst>
        </pc:spChg>
        <pc:spChg chg="add">
          <ac:chgData name="Weisheng Zhu" userId="235d122c-3b57-4c5d-826a-7dbf2d1a59d1" providerId="ADAL" clId="{F98024AA-91F3-4B3E-8F32-1694427D97DF}" dt="2019-10-18T08:23:46.388" v="1236"/>
          <ac:spMkLst>
            <pc:docMk/>
            <pc:sldMk cId="2006110396" sldId="274"/>
            <ac:spMk id="15" creationId="{6003A2B6-D78A-4D06-9407-42DBBB05472C}"/>
          </ac:spMkLst>
        </pc:spChg>
        <pc:spChg chg="add">
          <ac:chgData name="Weisheng Zhu" userId="235d122c-3b57-4c5d-826a-7dbf2d1a59d1" providerId="ADAL" clId="{F98024AA-91F3-4B3E-8F32-1694427D97DF}" dt="2019-10-18T08:23:46.388" v="1236"/>
          <ac:spMkLst>
            <pc:docMk/>
            <pc:sldMk cId="2006110396" sldId="274"/>
            <ac:spMk id="16" creationId="{1DEC03CB-30D9-4DE4-A034-A8251CC0704A}"/>
          </ac:spMkLst>
        </pc:spChg>
        <pc:spChg chg="add">
          <ac:chgData name="Weisheng Zhu" userId="235d122c-3b57-4c5d-826a-7dbf2d1a59d1" providerId="ADAL" clId="{F98024AA-91F3-4B3E-8F32-1694427D97DF}" dt="2019-10-18T08:23:46.388" v="1236"/>
          <ac:spMkLst>
            <pc:docMk/>
            <pc:sldMk cId="2006110396" sldId="274"/>
            <ac:spMk id="17" creationId="{ECE8162B-AFD6-4BEE-AF8B-62C7DC3E57B0}"/>
          </ac:spMkLst>
        </pc:spChg>
        <pc:spChg chg="add">
          <ac:chgData name="Weisheng Zhu" userId="235d122c-3b57-4c5d-826a-7dbf2d1a59d1" providerId="ADAL" clId="{F98024AA-91F3-4B3E-8F32-1694427D97DF}" dt="2019-10-18T08:23:46.388" v="1236"/>
          <ac:spMkLst>
            <pc:docMk/>
            <pc:sldMk cId="2006110396" sldId="274"/>
            <ac:spMk id="18" creationId="{EE7754F9-A6CC-436F-A6FD-7EBA6BB573AE}"/>
          </ac:spMkLst>
        </pc:spChg>
        <pc:spChg chg="add">
          <ac:chgData name="Weisheng Zhu" userId="235d122c-3b57-4c5d-826a-7dbf2d1a59d1" providerId="ADAL" clId="{F98024AA-91F3-4B3E-8F32-1694427D97DF}" dt="2019-10-18T08:23:46.388" v="1236"/>
          <ac:spMkLst>
            <pc:docMk/>
            <pc:sldMk cId="2006110396" sldId="274"/>
            <ac:spMk id="19" creationId="{8FA09622-23AB-489D-8D98-1DDA4E197600}"/>
          </ac:spMkLst>
        </pc:spChg>
        <pc:spChg chg="add">
          <ac:chgData name="Weisheng Zhu" userId="235d122c-3b57-4c5d-826a-7dbf2d1a59d1" providerId="ADAL" clId="{F98024AA-91F3-4B3E-8F32-1694427D97DF}" dt="2019-10-18T08:23:46.388" v="1236"/>
          <ac:spMkLst>
            <pc:docMk/>
            <pc:sldMk cId="2006110396" sldId="274"/>
            <ac:spMk id="20" creationId="{82466AAC-A54F-413D-95A7-E410C6DAD32B}"/>
          </ac:spMkLst>
        </pc:spChg>
        <pc:spChg chg="add">
          <ac:chgData name="Weisheng Zhu" userId="235d122c-3b57-4c5d-826a-7dbf2d1a59d1" providerId="ADAL" clId="{F98024AA-91F3-4B3E-8F32-1694427D97DF}" dt="2019-10-18T08:23:46.388" v="1236"/>
          <ac:spMkLst>
            <pc:docMk/>
            <pc:sldMk cId="2006110396" sldId="274"/>
            <ac:spMk id="21" creationId="{84724EDE-C465-4914-8F91-39703A2CD58A}"/>
          </ac:spMkLst>
        </pc:spChg>
        <pc:spChg chg="add mod">
          <ac:chgData name="Weisheng Zhu" userId="235d122c-3b57-4c5d-826a-7dbf2d1a59d1" providerId="ADAL" clId="{F98024AA-91F3-4B3E-8F32-1694427D97DF}" dt="2019-10-18T08:25:13.378" v="1251" actId="1076"/>
          <ac:spMkLst>
            <pc:docMk/>
            <pc:sldMk cId="2006110396" sldId="274"/>
            <ac:spMk id="22" creationId="{834D6D19-E1FD-4B35-B46C-966B1AD24B1C}"/>
          </ac:spMkLst>
        </pc:spChg>
        <pc:spChg chg="add">
          <ac:chgData name="Weisheng Zhu" userId="235d122c-3b57-4c5d-826a-7dbf2d1a59d1" providerId="ADAL" clId="{F98024AA-91F3-4B3E-8F32-1694427D97DF}" dt="2019-10-18T08:23:46.388" v="1236"/>
          <ac:spMkLst>
            <pc:docMk/>
            <pc:sldMk cId="2006110396" sldId="274"/>
            <ac:spMk id="23" creationId="{9C1C7FB0-68BD-4784-933B-7AE09A4FFD55}"/>
          </ac:spMkLst>
        </pc:spChg>
        <pc:spChg chg="add">
          <ac:chgData name="Weisheng Zhu" userId="235d122c-3b57-4c5d-826a-7dbf2d1a59d1" providerId="ADAL" clId="{F98024AA-91F3-4B3E-8F32-1694427D97DF}" dt="2019-10-18T08:23:46.388" v="1236"/>
          <ac:spMkLst>
            <pc:docMk/>
            <pc:sldMk cId="2006110396" sldId="274"/>
            <ac:spMk id="24" creationId="{652EEF6E-3D43-4C32-829E-BE7DE5A16FBB}"/>
          </ac:spMkLst>
        </pc:spChg>
        <pc:spChg chg="add">
          <ac:chgData name="Weisheng Zhu" userId="235d122c-3b57-4c5d-826a-7dbf2d1a59d1" providerId="ADAL" clId="{F98024AA-91F3-4B3E-8F32-1694427D97DF}" dt="2019-10-18T08:23:46.388" v="1236"/>
          <ac:spMkLst>
            <pc:docMk/>
            <pc:sldMk cId="2006110396" sldId="274"/>
            <ac:spMk id="25" creationId="{387A03C9-7F24-4612-A5B8-76590011BCA3}"/>
          </ac:spMkLst>
        </pc:spChg>
        <pc:spChg chg="add">
          <ac:chgData name="Weisheng Zhu" userId="235d122c-3b57-4c5d-826a-7dbf2d1a59d1" providerId="ADAL" clId="{F98024AA-91F3-4B3E-8F32-1694427D97DF}" dt="2019-10-18T08:23:46.388" v="1236"/>
          <ac:spMkLst>
            <pc:docMk/>
            <pc:sldMk cId="2006110396" sldId="274"/>
            <ac:spMk id="26" creationId="{C3D34DD4-E007-435B-AE02-622157BE618D}"/>
          </ac:spMkLst>
        </pc:spChg>
        <pc:spChg chg="add">
          <ac:chgData name="Weisheng Zhu" userId="235d122c-3b57-4c5d-826a-7dbf2d1a59d1" providerId="ADAL" clId="{F98024AA-91F3-4B3E-8F32-1694427D97DF}" dt="2019-10-18T08:23:46.388" v="1236"/>
          <ac:spMkLst>
            <pc:docMk/>
            <pc:sldMk cId="2006110396" sldId="274"/>
            <ac:spMk id="27" creationId="{BECD57C4-2D4E-4AE1-A64E-A1C07368407D}"/>
          </ac:spMkLst>
        </pc:spChg>
        <pc:spChg chg="add">
          <ac:chgData name="Weisheng Zhu" userId="235d122c-3b57-4c5d-826a-7dbf2d1a59d1" providerId="ADAL" clId="{F98024AA-91F3-4B3E-8F32-1694427D97DF}" dt="2019-10-18T08:23:46.388" v="1236"/>
          <ac:spMkLst>
            <pc:docMk/>
            <pc:sldMk cId="2006110396" sldId="274"/>
            <ac:spMk id="28" creationId="{D16597FB-A68B-49D8-A931-DB5591D1037D}"/>
          </ac:spMkLst>
        </pc:spChg>
        <pc:grpChg chg="add mod">
          <ac:chgData name="Weisheng Zhu" userId="235d122c-3b57-4c5d-826a-7dbf2d1a59d1" providerId="ADAL" clId="{F98024AA-91F3-4B3E-8F32-1694427D97DF}" dt="2019-10-18T08:24:18.469" v="1239" actId="1076"/>
          <ac:grpSpMkLst>
            <pc:docMk/>
            <pc:sldMk cId="2006110396" sldId="274"/>
            <ac:grpSpMk id="29" creationId="{68F7E8E8-BC3D-40BA-92FD-3B4E725ADB17}"/>
          </ac:grpSpMkLst>
        </pc:grpChg>
        <pc:grpChg chg="add mod">
          <ac:chgData name="Weisheng Zhu" userId="235d122c-3b57-4c5d-826a-7dbf2d1a59d1" providerId="ADAL" clId="{F98024AA-91F3-4B3E-8F32-1694427D97DF}" dt="2019-10-18T08:24:22.098" v="1240" actId="1076"/>
          <ac:grpSpMkLst>
            <pc:docMk/>
            <pc:sldMk cId="2006110396" sldId="274"/>
            <ac:grpSpMk id="39" creationId="{A4E611BA-2E81-43DE-B5E0-A23587E3874C}"/>
          </ac:grpSpMkLst>
        </pc:grpChg>
        <pc:grpChg chg="add del">
          <ac:chgData name="Weisheng Zhu" userId="235d122c-3b57-4c5d-826a-7dbf2d1a59d1" providerId="ADAL" clId="{F98024AA-91F3-4B3E-8F32-1694427D97DF}" dt="2019-10-18T08:24:36.113" v="1242" actId="478"/>
          <ac:grpSpMkLst>
            <pc:docMk/>
            <pc:sldMk cId="2006110396" sldId="274"/>
            <ac:grpSpMk id="46" creationId="{43075774-35A5-42B6-988E-F90CD16D2510}"/>
          </ac:grpSpMkLst>
        </pc:grpChg>
        <pc:grpChg chg="add mod">
          <ac:chgData name="Weisheng Zhu" userId="235d122c-3b57-4c5d-826a-7dbf2d1a59d1" providerId="ADAL" clId="{F98024AA-91F3-4B3E-8F32-1694427D97DF}" dt="2019-10-18T08:25:18.699" v="1253" actId="14100"/>
          <ac:grpSpMkLst>
            <pc:docMk/>
            <pc:sldMk cId="2006110396" sldId="274"/>
            <ac:grpSpMk id="53" creationId="{95661C01-420B-46CE-8F2D-CCCBA0A47AAC}"/>
          </ac:grpSpMkLst>
        </pc:grpChg>
        <pc:grpChg chg="add mod">
          <ac:chgData name="Weisheng Zhu" userId="235d122c-3b57-4c5d-826a-7dbf2d1a59d1" providerId="ADAL" clId="{F98024AA-91F3-4B3E-8F32-1694427D97DF}" dt="2019-10-18T08:25:11.274" v="1250" actId="1076"/>
          <ac:grpSpMkLst>
            <pc:docMk/>
            <pc:sldMk cId="2006110396" sldId="274"/>
            <ac:grpSpMk id="56" creationId="{37097720-6D3F-4ACE-870E-485CA370BCD5}"/>
          </ac:grpSpMkLst>
        </pc:grpChg>
        <pc:picChg chg="add del">
          <ac:chgData name="Weisheng Zhu" userId="235d122c-3b57-4c5d-826a-7dbf2d1a59d1" providerId="ADAL" clId="{F98024AA-91F3-4B3E-8F32-1694427D97DF}" dt="2019-10-18T08:24:02.913" v="1237" actId="478"/>
          <ac:picMkLst>
            <pc:docMk/>
            <pc:sldMk cId="2006110396" sldId="274"/>
            <ac:picMk id="7" creationId="{686D24A0-CD1E-4DFD-8DE1-7F95ADF37A54}"/>
          </ac:picMkLst>
        </pc:picChg>
        <pc:picChg chg="add del">
          <ac:chgData name="Weisheng Zhu" userId="235d122c-3b57-4c5d-826a-7dbf2d1a59d1" providerId="ADAL" clId="{F98024AA-91F3-4B3E-8F32-1694427D97DF}" dt="2019-10-18T08:24:02.913" v="1237" actId="478"/>
          <ac:picMkLst>
            <pc:docMk/>
            <pc:sldMk cId="2006110396" sldId="274"/>
            <ac:picMk id="8" creationId="{A598FCC2-E121-4311-A7B1-9FC8A4C8DC15}"/>
          </ac:picMkLst>
        </pc:picChg>
        <pc:picChg chg="add del">
          <ac:chgData name="Weisheng Zhu" userId="235d122c-3b57-4c5d-826a-7dbf2d1a59d1" providerId="ADAL" clId="{F98024AA-91F3-4B3E-8F32-1694427D97DF}" dt="2019-10-18T08:24:02.913" v="1237" actId="478"/>
          <ac:picMkLst>
            <pc:docMk/>
            <pc:sldMk cId="2006110396" sldId="274"/>
            <ac:picMk id="9" creationId="{FCB8AE7A-6646-411E-BEBF-0E20AD7A2ED0}"/>
          </ac:picMkLst>
        </pc:picChg>
        <pc:picChg chg="add del">
          <ac:chgData name="Weisheng Zhu" userId="235d122c-3b57-4c5d-826a-7dbf2d1a59d1" providerId="ADAL" clId="{F98024AA-91F3-4B3E-8F32-1694427D97DF}" dt="2019-10-18T08:24:02.913" v="1237" actId="478"/>
          <ac:picMkLst>
            <pc:docMk/>
            <pc:sldMk cId="2006110396" sldId="274"/>
            <ac:picMk id="10" creationId="{B74B23B5-FED0-4B4E-AF49-CE2D3B352437}"/>
          </ac:picMkLst>
        </pc:picChg>
      </pc:sldChg>
      <pc:sldChg chg="addSp delSp modSp add ord">
        <pc:chgData name="Weisheng Zhu" userId="235d122c-3b57-4c5d-826a-7dbf2d1a59d1" providerId="ADAL" clId="{F98024AA-91F3-4B3E-8F32-1694427D97DF}" dt="2019-10-18T08:46:58.803" v="1452"/>
        <pc:sldMkLst>
          <pc:docMk/>
          <pc:sldMk cId="1678922597" sldId="275"/>
        </pc:sldMkLst>
        <pc:spChg chg="add mod">
          <ac:chgData name="Weisheng Zhu" userId="235d122c-3b57-4c5d-826a-7dbf2d1a59d1" providerId="ADAL" clId="{F98024AA-91F3-4B3E-8F32-1694427D97DF}" dt="2019-10-18T08:44:01.786" v="1403" actId="14100"/>
          <ac:spMkLst>
            <pc:docMk/>
            <pc:sldMk cId="1678922597" sldId="275"/>
            <ac:spMk id="2" creationId="{D504B3CE-FAEC-4E30-9CBB-46214CBDBC75}"/>
          </ac:spMkLst>
        </pc:spChg>
        <pc:spChg chg="add del mod">
          <ac:chgData name="Weisheng Zhu" userId="235d122c-3b57-4c5d-826a-7dbf2d1a59d1" providerId="ADAL" clId="{F98024AA-91F3-4B3E-8F32-1694427D97DF}" dt="2019-10-18T08:43:13.546" v="1384" actId="478"/>
          <ac:spMkLst>
            <pc:docMk/>
            <pc:sldMk cId="1678922597" sldId="275"/>
            <ac:spMk id="3" creationId="{A7EDFCE2-8FD7-4BA0-A416-2592178CEC26}"/>
          </ac:spMkLst>
        </pc:spChg>
        <pc:spChg chg="add del mod">
          <ac:chgData name="Weisheng Zhu" userId="235d122c-3b57-4c5d-826a-7dbf2d1a59d1" providerId="ADAL" clId="{F98024AA-91F3-4B3E-8F32-1694427D97DF}" dt="2019-10-18T08:45:39.465" v="1434"/>
          <ac:spMkLst>
            <pc:docMk/>
            <pc:sldMk cId="1678922597" sldId="275"/>
            <ac:spMk id="4" creationId="{E05E1E98-BEBB-49DE-9DBC-1147DDF7C146}"/>
          </ac:spMkLst>
        </pc:spChg>
        <pc:spChg chg="add mod">
          <ac:chgData name="Weisheng Zhu" userId="235d122c-3b57-4c5d-826a-7dbf2d1a59d1" providerId="ADAL" clId="{F98024AA-91F3-4B3E-8F32-1694427D97DF}" dt="2019-10-18T08:45:51.530" v="1437" actId="1076"/>
          <ac:spMkLst>
            <pc:docMk/>
            <pc:sldMk cId="1678922597" sldId="275"/>
            <ac:spMk id="5" creationId="{D310C84A-F848-44E0-96F2-2B3E530026E0}"/>
          </ac:spMkLst>
        </pc:spChg>
        <pc:spChg chg="add del">
          <ac:chgData name="Weisheng Zhu" userId="235d122c-3b57-4c5d-826a-7dbf2d1a59d1" providerId="ADAL" clId="{F98024AA-91F3-4B3E-8F32-1694427D97DF}" dt="2019-10-18T08:44:05.949" v="1404" actId="478"/>
          <ac:spMkLst>
            <pc:docMk/>
            <pc:sldMk cId="1678922597" sldId="275"/>
            <ac:spMk id="6" creationId="{21E4D7D7-7897-45B8-AABE-0FE228266FD4}"/>
          </ac:spMkLst>
        </pc:spChg>
        <pc:spChg chg="add">
          <ac:chgData name="Weisheng Zhu" userId="235d122c-3b57-4c5d-826a-7dbf2d1a59d1" providerId="ADAL" clId="{F98024AA-91F3-4B3E-8F32-1694427D97DF}" dt="2019-10-18T08:42:19.133" v="1369"/>
          <ac:spMkLst>
            <pc:docMk/>
            <pc:sldMk cId="1678922597" sldId="275"/>
            <ac:spMk id="11" creationId="{56958A10-EC26-4879-B6BF-3095CBFF32BE}"/>
          </ac:spMkLst>
        </pc:spChg>
        <pc:spChg chg="add">
          <ac:chgData name="Weisheng Zhu" userId="235d122c-3b57-4c5d-826a-7dbf2d1a59d1" providerId="ADAL" clId="{F98024AA-91F3-4B3E-8F32-1694427D97DF}" dt="2019-10-18T08:42:19.133" v="1369"/>
          <ac:spMkLst>
            <pc:docMk/>
            <pc:sldMk cId="1678922597" sldId="275"/>
            <ac:spMk id="12" creationId="{DDDBD8E0-A212-48B4-BB7B-6D2AD46B8C46}"/>
          </ac:spMkLst>
        </pc:spChg>
        <pc:spChg chg="add">
          <ac:chgData name="Weisheng Zhu" userId="235d122c-3b57-4c5d-826a-7dbf2d1a59d1" providerId="ADAL" clId="{F98024AA-91F3-4B3E-8F32-1694427D97DF}" dt="2019-10-18T08:42:19.133" v="1369"/>
          <ac:spMkLst>
            <pc:docMk/>
            <pc:sldMk cId="1678922597" sldId="275"/>
            <ac:spMk id="13" creationId="{CE36660E-1F3A-4CB8-8F52-2EC5FF48B172}"/>
          </ac:spMkLst>
        </pc:spChg>
        <pc:spChg chg="add mod">
          <ac:chgData name="Weisheng Zhu" userId="235d122c-3b57-4c5d-826a-7dbf2d1a59d1" providerId="ADAL" clId="{F98024AA-91F3-4B3E-8F32-1694427D97DF}" dt="2019-10-18T08:46:39.875" v="1449" actId="1076"/>
          <ac:spMkLst>
            <pc:docMk/>
            <pc:sldMk cId="1678922597" sldId="275"/>
            <ac:spMk id="14" creationId="{67B31FB9-A88C-4A42-B582-6D673EE08D8C}"/>
          </ac:spMkLst>
        </pc:spChg>
        <pc:spChg chg="add mod">
          <ac:chgData name="Weisheng Zhu" userId="235d122c-3b57-4c5d-826a-7dbf2d1a59d1" providerId="ADAL" clId="{F98024AA-91F3-4B3E-8F32-1694427D97DF}" dt="2019-10-18T08:46:04.638" v="1439" actId="121"/>
          <ac:spMkLst>
            <pc:docMk/>
            <pc:sldMk cId="1678922597" sldId="275"/>
            <ac:spMk id="16" creationId="{B4D12683-97EB-492B-9735-3CC88721EDEF}"/>
          </ac:spMkLst>
        </pc:spChg>
        <pc:spChg chg="add mod">
          <ac:chgData name="Weisheng Zhu" userId="235d122c-3b57-4c5d-826a-7dbf2d1a59d1" providerId="ADAL" clId="{F98024AA-91F3-4B3E-8F32-1694427D97DF}" dt="2019-10-18T08:46:16.399" v="1443" actId="120"/>
          <ac:spMkLst>
            <pc:docMk/>
            <pc:sldMk cId="1678922597" sldId="275"/>
            <ac:spMk id="17" creationId="{77FC9CA8-CACF-418D-934E-88C9FFDA738F}"/>
          </ac:spMkLst>
        </pc:spChg>
        <pc:spChg chg="add mod">
          <ac:chgData name="Weisheng Zhu" userId="235d122c-3b57-4c5d-826a-7dbf2d1a59d1" providerId="ADAL" clId="{F98024AA-91F3-4B3E-8F32-1694427D97DF}" dt="2019-10-18T08:46:11.970" v="1441" actId="1076"/>
          <ac:spMkLst>
            <pc:docMk/>
            <pc:sldMk cId="1678922597" sldId="275"/>
            <ac:spMk id="21" creationId="{A2278DCB-526E-41C8-860E-D4812B71783C}"/>
          </ac:spMkLst>
        </pc:spChg>
        <pc:spChg chg="add mod">
          <ac:chgData name="Weisheng Zhu" userId="235d122c-3b57-4c5d-826a-7dbf2d1a59d1" providerId="ADAL" clId="{F98024AA-91F3-4B3E-8F32-1694427D97DF}" dt="2019-10-18T08:46:44.300" v="1450" actId="1076"/>
          <ac:spMkLst>
            <pc:docMk/>
            <pc:sldMk cId="1678922597" sldId="275"/>
            <ac:spMk id="22" creationId="{180DA34A-C357-40BA-BE60-12E624C6211D}"/>
          </ac:spMkLst>
        </pc:spChg>
        <pc:spChg chg="add mod">
          <ac:chgData name="Weisheng Zhu" userId="235d122c-3b57-4c5d-826a-7dbf2d1a59d1" providerId="ADAL" clId="{F98024AA-91F3-4B3E-8F32-1694427D97DF}" dt="2019-10-18T08:44:14.364" v="1406" actId="1076"/>
          <ac:spMkLst>
            <pc:docMk/>
            <pc:sldMk cId="1678922597" sldId="275"/>
            <ac:spMk id="53" creationId="{9865AFA9-2885-49F1-A0CC-5E20707E0270}"/>
          </ac:spMkLst>
        </pc:spChg>
        <pc:spChg chg="add mod">
          <ac:chgData name="Weisheng Zhu" userId="235d122c-3b57-4c5d-826a-7dbf2d1a59d1" providerId="ADAL" clId="{F98024AA-91F3-4B3E-8F32-1694427D97DF}" dt="2019-10-18T08:44:16.067" v="1407" actId="571"/>
          <ac:spMkLst>
            <pc:docMk/>
            <pc:sldMk cId="1678922597" sldId="275"/>
            <ac:spMk id="54" creationId="{6D7796E3-F40D-42F7-9D6F-6E4A06EF1564}"/>
          </ac:spMkLst>
        </pc:spChg>
        <pc:spChg chg="add mod">
          <ac:chgData name="Weisheng Zhu" userId="235d122c-3b57-4c5d-826a-7dbf2d1a59d1" providerId="ADAL" clId="{F98024AA-91F3-4B3E-8F32-1694427D97DF}" dt="2019-10-18T08:44:19.683" v="1408" actId="571"/>
          <ac:spMkLst>
            <pc:docMk/>
            <pc:sldMk cId="1678922597" sldId="275"/>
            <ac:spMk id="55" creationId="{E71BA1B5-8C53-46E3-AECE-92AFF0B5D6D3}"/>
          </ac:spMkLst>
        </pc:spChg>
        <pc:spChg chg="add mod">
          <ac:chgData name="Weisheng Zhu" userId="235d122c-3b57-4c5d-826a-7dbf2d1a59d1" providerId="ADAL" clId="{F98024AA-91F3-4B3E-8F32-1694427D97DF}" dt="2019-10-18T08:44:19.683" v="1408" actId="571"/>
          <ac:spMkLst>
            <pc:docMk/>
            <pc:sldMk cId="1678922597" sldId="275"/>
            <ac:spMk id="56" creationId="{6F1BD9CE-82FD-4EF3-8F4C-E0F70F146ACB}"/>
          </ac:spMkLst>
        </pc:spChg>
        <pc:spChg chg="add del mod">
          <ac:chgData name="Weisheng Zhu" userId="235d122c-3b57-4c5d-826a-7dbf2d1a59d1" providerId="ADAL" clId="{F98024AA-91F3-4B3E-8F32-1694427D97DF}" dt="2019-10-18T08:44:47.905" v="1417" actId="478"/>
          <ac:spMkLst>
            <pc:docMk/>
            <pc:sldMk cId="1678922597" sldId="275"/>
            <ac:spMk id="57" creationId="{EDC5EFC8-1537-42C1-B138-8B2BACE3A9F2}"/>
          </ac:spMkLst>
        </pc:spChg>
        <pc:spChg chg="del mod topLvl">
          <ac:chgData name="Weisheng Zhu" userId="235d122c-3b57-4c5d-826a-7dbf2d1a59d1" providerId="ADAL" clId="{F98024AA-91F3-4B3E-8F32-1694427D97DF}" dt="2019-10-18T08:45:34.693" v="1433"/>
          <ac:spMkLst>
            <pc:docMk/>
            <pc:sldMk cId="1678922597" sldId="275"/>
            <ac:spMk id="59" creationId="{BD684A35-6126-4695-A6DE-8F5F275B515C}"/>
          </ac:spMkLst>
        </pc:spChg>
        <pc:spChg chg="del mod topLvl">
          <ac:chgData name="Weisheng Zhu" userId="235d122c-3b57-4c5d-826a-7dbf2d1a59d1" providerId="ADAL" clId="{F98024AA-91F3-4B3E-8F32-1694427D97DF}" dt="2019-10-18T08:45:34.693" v="1433"/>
          <ac:spMkLst>
            <pc:docMk/>
            <pc:sldMk cId="1678922597" sldId="275"/>
            <ac:spMk id="60" creationId="{3965D9C7-FBCE-43A5-9E9B-8038A513BF99}"/>
          </ac:spMkLst>
        </pc:spChg>
        <pc:spChg chg="del mod topLvl">
          <ac:chgData name="Weisheng Zhu" userId="235d122c-3b57-4c5d-826a-7dbf2d1a59d1" providerId="ADAL" clId="{F98024AA-91F3-4B3E-8F32-1694427D97DF}" dt="2019-10-18T08:45:34.693" v="1433"/>
          <ac:spMkLst>
            <pc:docMk/>
            <pc:sldMk cId="1678922597" sldId="275"/>
            <ac:spMk id="61" creationId="{7FBB6C78-FBED-4C71-9EF3-41BA5339D6C7}"/>
          </ac:spMkLst>
        </pc:spChg>
        <pc:spChg chg="del mod topLvl">
          <ac:chgData name="Weisheng Zhu" userId="235d122c-3b57-4c5d-826a-7dbf2d1a59d1" providerId="ADAL" clId="{F98024AA-91F3-4B3E-8F32-1694427D97DF}" dt="2019-10-18T08:45:34.693" v="1433"/>
          <ac:spMkLst>
            <pc:docMk/>
            <pc:sldMk cId="1678922597" sldId="275"/>
            <ac:spMk id="62" creationId="{3013FFE5-0F7F-4C04-A84E-1CDF4886990C}"/>
          </ac:spMkLst>
        </pc:spChg>
        <pc:spChg chg="del mod topLvl">
          <ac:chgData name="Weisheng Zhu" userId="235d122c-3b57-4c5d-826a-7dbf2d1a59d1" providerId="ADAL" clId="{F98024AA-91F3-4B3E-8F32-1694427D97DF}" dt="2019-10-18T08:45:34.693" v="1433"/>
          <ac:spMkLst>
            <pc:docMk/>
            <pc:sldMk cId="1678922597" sldId="275"/>
            <ac:spMk id="63" creationId="{538DB5E7-C8D5-4600-B3EF-88EF992E9E96}"/>
          </ac:spMkLst>
        </pc:spChg>
        <pc:spChg chg="del mod topLvl">
          <ac:chgData name="Weisheng Zhu" userId="235d122c-3b57-4c5d-826a-7dbf2d1a59d1" providerId="ADAL" clId="{F98024AA-91F3-4B3E-8F32-1694427D97DF}" dt="2019-10-18T08:45:34.693" v="1433"/>
          <ac:spMkLst>
            <pc:docMk/>
            <pc:sldMk cId="1678922597" sldId="275"/>
            <ac:spMk id="64" creationId="{05762A79-5B91-4FA3-B555-EAD36404AED9}"/>
          </ac:spMkLst>
        </pc:spChg>
        <pc:spChg chg="del mod topLvl">
          <ac:chgData name="Weisheng Zhu" userId="235d122c-3b57-4c5d-826a-7dbf2d1a59d1" providerId="ADAL" clId="{F98024AA-91F3-4B3E-8F32-1694427D97DF}" dt="2019-10-18T08:45:34.693" v="1433"/>
          <ac:spMkLst>
            <pc:docMk/>
            <pc:sldMk cId="1678922597" sldId="275"/>
            <ac:spMk id="65" creationId="{33DF527D-4F50-4BB8-8705-E123C0BDA59C}"/>
          </ac:spMkLst>
        </pc:spChg>
        <pc:spChg chg="del mod topLvl">
          <ac:chgData name="Weisheng Zhu" userId="235d122c-3b57-4c5d-826a-7dbf2d1a59d1" providerId="ADAL" clId="{F98024AA-91F3-4B3E-8F32-1694427D97DF}" dt="2019-10-18T08:45:34.693" v="1433"/>
          <ac:spMkLst>
            <pc:docMk/>
            <pc:sldMk cId="1678922597" sldId="275"/>
            <ac:spMk id="66" creationId="{CB372EAC-8EA6-4ACA-8FBA-AF4C57B46C0B}"/>
          </ac:spMkLst>
        </pc:spChg>
        <pc:spChg chg="del mod topLvl">
          <ac:chgData name="Weisheng Zhu" userId="235d122c-3b57-4c5d-826a-7dbf2d1a59d1" providerId="ADAL" clId="{F98024AA-91F3-4B3E-8F32-1694427D97DF}" dt="2019-10-18T08:45:34.693" v="1433"/>
          <ac:spMkLst>
            <pc:docMk/>
            <pc:sldMk cId="1678922597" sldId="275"/>
            <ac:spMk id="67" creationId="{0C95F75E-EBB3-4ABB-A417-07980DB42196}"/>
          </ac:spMkLst>
        </pc:spChg>
        <pc:spChg chg="del mod topLvl">
          <ac:chgData name="Weisheng Zhu" userId="235d122c-3b57-4c5d-826a-7dbf2d1a59d1" providerId="ADAL" clId="{F98024AA-91F3-4B3E-8F32-1694427D97DF}" dt="2019-10-18T08:45:34.693" v="1433"/>
          <ac:spMkLst>
            <pc:docMk/>
            <pc:sldMk cId="1678922597" sldId="275"/>
            <ac:spMk id="68" creationId="{DEC5E2A1-052B-4FE2-8CC7-3E356A79B073}"/>
          </ac:spMkLst>
        </pc:spChg>
        <pc:spChg chg="del mod topLvl">
          <ac:chgData name="Weisheng Zhu" userId="235d122c-3b57-4c5d-826a-7dbf2d1a59d1" providerId="ADAL" clId="{F98024AA-91F3-4B3E-8F32-1694427D97DF}" dt="2019-10-18T08:45:34.693" v="1433"/>
          <ac:spMkLst>
            <pc:docMk/>
            <pc:sldMk cId="1678922597" sldId="275"/>
            <ac:spMk id="69" creationId="{BCD8F025-B0F7-4D90-BF9B-73C0AE5AC755}"/>
          </ac:spMkLst>
        </pc:spChg>
        <pc:spChg chg="del mod topLvl">
          <ac:chgData name="Weisheng Zhu" userId="235d122c-3b57-4c5d-826a-7dbf2d1a59d1" providerId="ADAL" clId="{F98024AA-91F3-4B3E-8F32-1694427D97DF}" dt="2019-10-18T08:45:34.693" v="1433"/>
          <ac:spMkLst>
            <pc:docMk/>
            <pc:sldMk cId="1678922597" sldId="275"/>
            <ac:spMk id="70" creationId="{8E9340E7-5568-4AFA-B9A3-93D2B4E0D027}"/>
          </ac:spMkLst>
        </pc:spChg>
        <pc:spChg chg="del mod topLvl">
          <ac:chgData name="Weisheng Zhu" userId="235d122c-3b57-4c5d-826a-7dbf2d1a59d1" providerId="ADAL" clId="{F98024AA-91F3-4B3E-8F32-1694427D97DF}" dt="2019-10-18T08:45:34.693" v="1433"/>
          <ac:spMkLst>
            <pc:docMk/>
            <pc:sldMk cId="1678922597" sldId="275"/>
            <ac:spMk id="71" creationId="{5B3C65E5-3119-4B78-AD22-C92E2B079519}"/>
          </ac:spMkLst>
        </pc:spChg>
        <pc:spChg chg="del mod topLvl">
          <ac:chgData name="Weisheng Zhu" userId="235d122c-3b57-4c5d-826a-7dbf2d1a59d1" providerId="ADAL" clId="{F98024AA-91F3-4B3E-8F32-1694427D97DF}" dt="2019-10-18T08:45:34.693" v="1433"/>
          <ac:spMkLst>
            <pc:docMk/>
            <pc:sldMk cId="1678922597" sldId="275"/>
            <ac:spMk id="72" creationId="{1C16E75E-93A9-431A-9FCF-E5363986BD8E}"/>
          </ac:spMkLst>
        </pc:spChg>
        <pc:spChg chg="del mod topLvl">
          <ac:chgData name="Weisheng Zhu" userId="235d122c-3b57-4c5d-826a-7dbf2d1a59d1" providerId="ADAL" clId="{F98024AA-91F3-4B3E-8F32-1694427D97DF}" dt="2019-10-18T08:45:34.693" v="1433"/>
          <ac:spMkLst>
            <pc:docMk/>
            <pc:sldMk cId="1678922597" sldId="275"/>
            <ac:spMk id="73" creationId="{41E7CFE8-6C16-4A1F-A7D6-B841B502A994}"/>
          </ac:spMkLst>
        </pc:spChg>
        <pc:spChg chg="add mod ord">
          <ac:chgData name="Weisheng Zhu" userId="235d122c-3b57-4c5d-826a-7dbf2d1a59d1" providerId="ADAL" clId="{F98024AA-91F3-4B3E-8F32-1694427D97DF}" dt="2019-10-18T08:45:09.295" v="1429" actId="167"/>
          <ac:spMkLst>
            <pc:docMk/>
            <pc:sldMk cId="1678922597" sldId="275"/>
            <ac:spMk id="74" creationId="{F7F93629-F408-4AAE-9165-C6771EFB00AC}"/>
          </ac:spMkLst>
        </pc:spChg>
        <pc:spChg chg="del mod">
          <ac:chgData name="Weisheng Zhu" userId="235d122c-3b57-4c5d-826a-7dbf2d1a59d1" providerId="ADAL" clId="{F98024AA-91F3-4B3E-8F32-1694427D97DF}" dt="2019-10-18T08:45:39.465" v="1434"/>
          <ac:spMkLst>
            <pc:docMk/>
            <pc:sldMk cId="1678922597" sldId="275"/>
            <ac:spMk id="75" creationId="{2395D133-3735-44C2-828D-FF672A10EF21}"/>
          </ac:spMkLst>
        </pc:spChg>
        <pc:spChg chg="mod">
          <ac:chgData name="Weisheng Zhu" userId="235d122c-3b57-4c5d-826a-7dbf2d1a59d1" providerId="ADAL" clId="{F98024AA-91F3-4B3E-8F32-1694427D97DF}" dt="2019-10-18T08:45:47.347" v="1436" actId="207"/>
          <ac:spMkLst>
            <pc:docMk/>
            <pc:sldMk cId="1678922597" sldId="275"/>
            <ac:spMk id="76" creationId="{B50851C9-5CF7-4FBC-B021-3D6C3F806291}"/>
          </ac:spMkLst>
        </pc:spChg>
        <pc:grpChg chg="add mod">
          <ac:chgData name="Weisheng Zhu" userId="235d122c-3b57-4c5d-826a-7dbf2d1a59d1" providerId="ADAL" clId="{F98024AA-91F3-4B3E-8F32-1694427D97DF}" dt="2019-10-18T08:43:17.315" v="1385" actId="1076"/>
          <ac:grpSpMkLst>
            <pc:docMk/>
            <pc:sldMk cId="1678922597" sldId="275"/>
            <ac:grpSpMk id="23" creationId="{5C39B72D-C6EB-4CEE-BD5B-06A6A2AE8DF4}"/>
          </ac:grpSpMkLst>
        </pc:grpChg>
        <pc:grpChg chg="add mod">
          <ac:chgData name="Weisheng Zhu" userId="235d122c-3b57-4c5d-826a-7dbf2d1a59d1" providerId="ADAL" clId="{F98024AA-91F3-4B3E-8F32-1694427D97DF}" dt="2019-10-18T08:43:31.145" v="1394" actId="1037"/>
          <ac:grpSpMkLst>
            <pc:docMk/>
            <pc:sldMk cId="1678922597" sldId="275"/>
            <ac:grpSpMk id="33" creationId="{85C35E13-FF9C-41BE-8BF1-4465DE34B189}"/>
          </ac:grpSpMkLst>
        </pc:grpChg>
        <pc:grpChg chg="add mod">
          <ac:chgData name="Weisheng Zhu" userId="235d122c-3b57-4c5d-826a-7dbf2d1a59d1" providerId="ADAL" clId="{F98024AA-91F3-4B3E-8F32-1694427D97DF}" dt="2019-10-18T08:46:29.267" v="1447" actId="1076"/>
          <ac:grpSpMkLst>
            <pc:docMk/>
            <pc:sldMk cId="1678922597" sldId="275"/>
            <ac:grpSpMk id="43" creationId="{3134E40F-3CD3-4DF5-958F-31C049BDCC05}"/>
          </ac:grpSpMkLst>
        </pc:grpChg>
        <pc:grpChg chg="add mod">
          <ac:chgData name="Weisheng Zhu" userId="235d122c-3b57-4c5d-826a-7dbf2d1a59d1" providerId="ADAL" clId="{F98024AA-91F3-4B3E-8F32-1694427D97DF}" dt="2019-10-18T08:46:29.267" v="1447" actId="1076"/>
          <ac:grpSpMkLst>
            <pc:docMk/>
            <pc:sldMk cId="1678922597" sldId="275"/>
            <ac:grpSpMk id="50" creationId="{25405B73-898C-43CC-A993-AF0451E673ED}"/>
          </ac:grpSpMkLst>
        </pc:grpChg>
        <pc:grpChg chg="add del mod">
          <ac:chgData name="Weisheng Zhu" userId="235d122c-3b57-4c5d-826a-7dbf2d1a59d1" providerId="ADAL" clId="{F98024AA-91F3-4B3E-8F32-1694427D97DF}" dt="2019-10-18T08:45:31.257" v="1432" actId="165"/>
          <ac:grpSpMkLst>
            <pc:docMk/>
            <pc:sldMk cId="1678922597" sldId="275"/>
            <ac:grpSpMk id="58" creationId="{C2A9954B-DA18-4A9E-892B-ECE321361E51}"/>
          </ac:grpSpMkLst>
        </pc:grpChg>
        <pc:picChg chg="add del">
          <ac:chgData name="Weisheng Zhu" userId="235d122c-3b57-4c5d-826a-7dbf2d1a59d1" providerId="ADAL" clId="{F98024AA-91F3-4B3E-8F32-1694427D97DF}" dt="2019-10-18T08:42:24.971" v="1370" actId="478"/>
          <ac:picMkLst>
            <pc:docMk/>
            <pc:sldMk cId="1678922597" sldId="275"/>
            <ac:picMk id="7" creationId="{0D978BC6-134B-4EAD-9BCB-90D75860CC78}"/>
          </ac:picMkLst>
        </pc:picChg>
        <pc:picChg chg="add del">
          <ac:chgData name="Weisheng Zhu" userId="235d122c-3b57-4c5d-826a-7dbf2d1a59d1" providerId="ADAL" clId="{F98024AA-91F3-4B3E-8F32-1694427D97DF}" dt="2019-10-18T08:42:24.971" v="1370" actId="478"/>
          <ac:picMkLst>
            <pc:docMk/>
            <pc:sldMk cId="1678922597" sldId="275"/>
            <ac:picMk id="8" creationId="{796F592B-2EDF-4D92-BBA1-825BDF560F6E}"/>
          </ac:picMkLst>
        </pc:picChg>
        <pc:picChg chg="add del">
          <ac:chgData name="Weisheng Zhu" userId="235d122c-3b57-4c5d-826a-7dbf2d1a59d1" providerId="ADAL" clId="{F98024AA-91F3-4B3E-8F32-1694427D97DF}" dt="2019-10-18T08:42:24.971" v="1370" actId="478"/>
          <ac:picMkLst>
            <pc:docMk/>
            <pc:sldMk cId="1678922597" sldId="275"/>
            <ac:picMk id="9" creationId="{C20F3B63-B0A3-4A2C-B6D0-781867CC2DD5}"/>
          </ac:picMkLst>
        </pc:picChg>
        <pc:picChg chg="add del">
          <ac:chgData name="Weisheng Zhu" userId="235d122c-3b57-4c5d-826a-7dbf2d1a59d1" providerId="ADAL" clId="{F98024AA-91F3-4B3E-8F32-1694427D97DF}" dt="2019-10-18T08:42:24.971" v="1370" actId="478"/>
          <ac:picMkLst>
            <pc:docMk/>
            <pc:sldMk cId="1678922597" sldId="275"/>
            <ac:picMk id="10" creationId="{B46C5FC8-86E5-4D93-BE49-361DE483450D}"/>
          </ac:picMkLst>
        </pc:picChg>
        <pc:cxnChg chg="add">
          <ac:chgData name="Weisheng Zhu" userId="235d122c-3b57-4c5d-826a-7dbf2d1a59d1" providerId="ADAL" clId="{F98024AA-91F3-4B3E-8F32-1694427D97DF}" dt="2019-10-18T08:42:19.133" v="1369"/>
          <ac:cxnSpMkLst>
            <pc:docMk/>
            <pc:sldMk cId="1678922597" sldId="275"/>
            <ac:cxnSpMk id="15" creationId="{7C38553E-BAFC-4316-815D-21C80FFD6E0B}"/>
          </ac:cxnSpMkLst>
        </pc:cxnChg>
        <pc:cxnChg chg="add">
          <ac:chgData name="Weisheng Zhu" userId="235d122c-3b57-4c5d-826a-7dbf2d1a59d1" providerId="ADAL" clId="{F98024AA-91F3-4B3E-8F32-1694427D97DF}" dt="2019-10-18T08:42:19.133" v="1369"/>
          <ac:cxnSpMkLst>
            <pc:docMk/>
            <pc:sldMk cId="1678922597" sldId="275"/>
            <ac:cxnSpMk id="18" creationId="{7E103EB9-62A7-4959-94FC-5BEF3A69ABE1}"/>
          </ac:cxnSpMkLst>
        </pc:cxnChg>
        <pc:cxnChg chg="add mod">
          <ac:chgData name="Weisheng Zhu" userId="235d122c-3b57-4c5d-826a-7dbf2d1a59d1" providerId="ADAL" clId="{F98024AA-91F3-4B3E-8F32-1694427D97DF}" dt="2019-10-18T08:46:39.875" v="1449" actId="1076"/>
          <ac:cxnSpMkLst>
            <pc:docMk/>
            <pc:sldMk cId="1678922597" sldId="275"/>
            <ac:cxnSpMk id="19" creationId="{63AE8F62-7EE8-4F70-996B-498F95267D55}"/>
          </ac:cxnSpMkLst>
        </pc:cxnChg>
        <pc:cxnChg chg="add">
          <ac:chgData name="Weisheng Zhu" userId="235d122c-3b57-4c5d-826a-7dbf2d1a59d1" providerId="ADAL" clId="{F98024AA-91F3-4B3E-8F32-1694427D97DF}" dt="2019-10-18T08:42:19.133" v="1369"/>
          <ac:cxnSpMkLst>
            <pc:docMk/>
            <pc:sldMk cId="1678922597" sldId="275"/>
            <ac:cxnSpMk id="20" creationId="{C9F8555C-ED2A-474F-A626-9C8507362D3C}"/>
          </ac:cxnSpMkLst>
        </pc:cxnChg>
      </pc:sldChg>
      <pc:sldChg chg="addSp delSp modSp add mod ord modAnim chgLayout">
        <pc:chgData name="Weisheng Zhu" userId="235d122c-3b57-4c5d-826a-7dbf2d1a59d1" providerId="ADAL" clId="{F98024AA-91F3-4B3E-8F32-1694427D97DF}" dt="2019-10-21T03:42:33.975" v="2831"/>
        <pc:sldMkLst>
          <pc:docMk/>
          <pc:sldMk cId="1156089630" sldId="276"/>
        </pc:sldMkLst>
        <pc:spChg chg="add mod ord">
          <ac:chgData name="Weisheng Zhu" userId="235d122c-3b57-4c5d-826a-7dbf2d1a59d1" providerId="ADAL" clId="{F98024AA-91F3-4B3E-8F32-1694427D97DF}" dt="2019-10-21T02:38:55.520" v="1931" actId="20577"/>
          <ac:spMkLst>
            <pc:docMk/>
            <pc:sldMk cId="1156089630" sldId="276"/>
            <ac:spMk id="2" creationId="{3F65AEF8-5EE4-4B6A-8D24-7CD0D991C5C7}"/>
          </ac:spMkLst>
        </pc:spChg>
        <pc:spChg chg="add del">
          <ac:chgData name="Weisheng Zhu" userId="235d122c-3b57-4c5d-826a-7dbf2d1a59d1" providerId="ADAL" clId="{F98024AA-91F3-4B3E-8F32-1694427D97DF}" dt="2019-10-18T08:30:17.632" v="1276"/>
          <ac:spMkLst>
            <pc:docMk/>
            <pc:sldMk cId="1156089630" sldId="276"/>
            <ac:spMk id="5" creationId="{C4991294-AD22-4163-A417-8303412343B9}"/>
          </ac:spMkLst>
        </pc:spChg>
        <pc:spChg chg="add del">
          <ac:chgData name="Weisheng Zhu" userId="235d122c-3b57-4c5d-826a-7dbf2d1a59d1" providerId="ADAL" clId="{F98024AA-91F3-4B3E-8F32-1694427D97DF}" dt="2019-10-18T08:30:17.632" v="1276"/>
          <ac:spMkLst>
            <pc:docMk/>
            <pc:sldMk cId="1156089630" sldId="276"/>
            <ac:spMk id="9" creationId="{0BB5F259-3FCD-4286-9EBF-8FF6D5710328}"/>
          </ac:spMkLst>
        </pc:spChg>
        <pc:spChg chg="add del">
          <ac:chgData name="Weisheng Zhu" userId="235d122c-3b57-4c5d-826a-7dbf2d1a59d1" providerId="ADAL" clId="{F98024AA-91F3-4B3E-8F32-1694427D97DF}" dt="2019-10-18T08:30:17.632" v="1276"/>
          <ac:spMkLst>
            <pc:docMk/>
            <pc:sldMk cId="1156089630" sldId="276"/>
            <ac:spMk id="13" creationId="{B6CAFAE6-20CD-4BE3-AB17-B29906ECCBA0}"/>
          </ac:spMkLst>
        </pc:spChg>
        <pc:spChg chg="add del">
          <ac:chgData name="Weisheng Zhu" userId="235d122c-3b57-4c5d-826a-7dbf2d1a59d1" providerId="ADAL" clId="{F98024AA-91F3-4B3E-8F32-1694427D97DF}" dt="2019-10-18T08:30:17.632" v="1276"/>
          <ac:spMkLst>
            <pc:docMk/>
            <pc:sldMk cId="1156089630" sldId="276"/>
            <ac:spMk id="17" creationId="{67D85411-0A5F-4E11-A2CC-73311A569E8A}"/>
          </ac:spMkLst>
        </pc:spChg>
        <pc:spChg chg="add del">
          <ac:chgData name="Weisheng Zhu" userId="235d122c-3b57-4c5d-826a-7dbf2d1a59d1" providerId="ADAL" clId="{F98024AA-91F3-4B3E-8F32-1694427D97DF}" dt="2019-10-18T08:30:17.632" v="1276"/>
          <ac:spMkLst>
            <pc:docMk/>
            <pc:sldMk cId="1156089630" sldId="276"/>
            <ac:spMk id="21" creationId="{6FB88C28-4CBC-4D71-ACC1-E130AC662834}"/>
          </ac:spMkLst>
        </pc:spChg>
        <pc:spChg chg="add del">
          <ac:chgData name="Weisheng Zhu" userId="235d122c-3b57-4c5d-826a-7dbf2d1a59d1" providerId="ADAL" clId="{F98024AA-91F3-4B3E-8F32-1694427D97DF}" dt="2019-10-18T08:30:17.632" v="1276"/>
          <ac:spMkLst>
            <pc:docMk/>
            <pc:sldMk cId="1156089630" sldId="276"/>
            <ac:spMk id="25" creationId="{DBE5E95D-1341-4BC9-BF8A-2A16DA2C19C4}"/>
          </ac:spMkLst>
        </pc:spChg>
        <pc:spChg chg="add del">
          <ac:chgData name="Weisheng Zhu" userId="235d122c-3b57-4c5d-826a-7dbf2d1a59d1" providerId="ADAL" clId="{F98024AA-91F3-4B3E-8F32-1694427D97DF}" dt="2019-10-18T08:31:26.066" v="1278"/>
          <ac:spMkLst>
            <pc:docMk/>
            <pc:sldMk cId="1156089630" sldId="276"/>
            <ac:spMk id="32" creationId="{F4B90434-B93D-4AC5-B424-C4B62F54BDBE}"/>
          </ac:spMkLst>
        </pc:spChg>
        <pc:spChg chg="add del">
          <ac:chgData name="Weisheng Zhu" userId="235d122c-3b57-4c5d-826a-7dbf2d1a59d1" providerId="ADAL" clId="{F98024AA-91F3-4B3E-8F32-1694427D97DF}" dt="2019-10-18T08:31:26.066" v="1278"/>
          <ac:spMkLst>
            <pc:docMk/>
            <pc:sldMk cId="1156089630" sldId="276"/>
            <ac:spMk id="44" creationId="{B020B83F-CBF2-4018-BD11-9202B0013F7E}"/>
          </ac:spMkLst>
        </pc:spChg>
        <pc:spChg chg="add del">
          <ac:chgData name="Weisheng Zhu" userId="235d122c-3b57-4c5d-826a-7dbf2d1a59d1" providerId="ADAL" clId="{F98024AA-91F3-4B3E-8F32-1694427D97DF}" dt="2019-10-18T08:31:26.066" v="1278"/>
          <ac:spMkLst>
            <pc:docMk/>
            <pc:sldMk cId="1156089630" sldId="276"/>
            <ac:spMk id="56" creationId="{9072F3C2-7527-41B7-85B5-BC5314F830CB}"/>
          </ac:spMkLst>
        </pc:spChg>
        <pc:spChg chg="add del">
          <ac:chgData name="Weisheng Zhu" userId="235d122c-3b57-4c5d-826a-7dbf2d1a59d1" providerId="ADAL" clId="{F98024AA-91F3-4B3E-8F32-1694427D97DF}" dt="2019-10-18T08:31:26.066" v="1278"/>
          <ac:spMkLst>
            <pc:docMk/>
            <pc:sldMk cId="1156089630" sldId="276"/>
            <ac:spMk id="68" creationId="{629FF29E-6321-475C-A897-8B0D9C3494FA}"/>
          </ac:spMkLst>
        </pc:spChg>
        <pc:spChg chg="add del">
          <ac:chgData name="Weisheng Zhu" userId="235d122c-3b57-4c5d-826a-7dbf2d1a59d1" providerId="ADAL" clId="{F98024AA-91F3-4B3E-8F32-1694427D97DF}" dt="2019-10-18T08:33:28.386" v="1280" actId="478"/>
          <ac:spMkLst>
            <pc:docMk/>
            <pc:sldMk cId="1156089630" sldId="276"/>
            <ac:spMk id="74" creationId="{880C39BF-880B-4B28-8F50-02E4A119562F}"/>
          </ac:spMkLst>
        </pc:spChg>
        <pc:spChg chg="add del">
          <ac:chgData name="Weisheng Zhu" userId="235d122c-3b57-4c5d-826a-7dbf2d1a59d1" providerId="ADAL" clId="{F98024AA-91F3-4B3E-8F32-1694427D97DF}" dt="2019-10-18T08:33:28.386" v="1280" actId="478"/>
          <ac:spMkLst>
            <pc:docMk/>
            <pc:sldMk cId="1156089630" sldId="276"/>
            <ac:spMk id="75" creationId="{DCBC3801-7C59-4577-8075-E9D3C58A4DAA}"/>
          </ac:spMkLst>
        </pc:spChg>
        <pc:spChg chg="add del">
          <ac:chgData name="Weisheng Zhu" userId="235d122c-3b57-4c5d-826a-7dbf2d1a59d1" providerId="ADAL" clId="{F98024AA-91F3-4B3E-8F32-1694427D97DF}" dt="2019-10-18T08:33:37.551" v="1281" actId="478"/>
          <ac:spMkLst>
            <pc:docMk/>
            <pc:sldMk cId="1156089630" sldId="276"/>
            <ac:spMk id="81" creationId="{995AA6F3-5A9D-4B62-AB80-ECC7F0C1F76B}"/>
          </ac:spMkLst>
        </pc:spChg>
        <pc:spChg chg="add del">
          <ac:chgData name="Weisheng Zhu" userId="235d122c-3b57-4c5d-826a-7dbf2d1a59d1" providerId="ADAL" clId="{F98024AA-91F3-4B3E-8F32-1694427D97DF}" dt="2019-10-18T08:33:37.551" v="1281" actId="478"/>
          <ac:spMkLst>
            <pc:docMk/>
            <pc:sldMk cId="1156089630" sldId="276"/>
            <ac:spMk id="128" creationId="{8F01074E-727A-4953-B367-9EE9657D24EF}"/>
          </ac:spMkLst>
        </pc:spChg>
        <pc:spChg chg="add del">
          <ac:chgData name="Weisheng Zhu" userId="235d122c-3b57-4c5d-826a-7dbf2d1a59d1" providerId="ADAL" clId="{F98024AA-91F3-4B3E-8F32-1694427D97DF}" dt="2019-10-18T08:33:37.551" v="1281" actId="478"/>
          <ac:spMkLst>
            <pc:docMk/>
            <pc:sldMk cId="1156089630" sldId="276"/>
            <ac:spMk id="129" creationId="{61AB209C-F354-4257-99DE-BC8889E40FC3}"/>
          </ac:spMkLst>
        </pc:spChg>
        <pc:spChg chg="add del">
          <ac:chgData name="Weisheng Zhu" userId="235d122c-3b57-4c5d-826a-7dbf2d1a59d1" providerId="ADAL" clId="{F98024AA-91F3-4B3E-8F32-1694427D97DF}" dt="2019-10-18T08:33:37.551" v="1281" actId="478"/>
          <ac:spMkLst>
            <pc:docMk/>
            <pc:sldMk cId="1156089630" sldId="276"/>
            <ac:spMk id="130" creationId="{FBF62950-6BED-40BC-BAB9-A3B504114B5C}"/>
          </ac:spMkLst>
        </pc:spChg>
        <pc:spChg chg="add del">
          <ac:chgData name="Weisheng Zhu" userId="235d122c-3b57-4c5d-826a-7dbf2d1a59d1" providerId="ADAL" clId="{F98024AA-91F3-4B3E-8F32-1694427D97DF}" dt="2019-10-18T08:33:54.503" v="1283"/>
          <ac:spMkLst>
            <pc:docMk/>
            <pc:sldMk cId="1156089630" sldId="276"/>
            <ac:spMk id="131" creationId="{37925C17-E161-4B0E-8CAE-124417950505}"/>
          </ac:spMkLst>
        </pc:spChg>
        <pc:spChg chg="add del">
          <ac:chgData name="Weisheng Zhu" userId="235d122c-3b57-4c5d-826a-7dbf2d1a59d1" providerId="ADAL" clId="{F98024AA-91F3-4B3E-8F32-1694427D97DF}" dt="2019-10-18T08:33:54.503" v="1283"/>
          <ac:spMkLst>
            <pc:docMk/>
            <pc:sldMk cId="1156089630" sldId="276"/>
            <ac:spMk id="132" creationId="{3F7C0976-58C2-4CFE-A21E-E7615CBE30DB}"/>
          </ac:spMkLst>
        </pc:spChg>
        <pc:spChg chg="add del">
          <ac:chgData name="Weisheng Zhu" userId="235d122c-3b57-4c5d-826a-7dbf2d1a59d1" providerId="ADAL" clId="{F98024AA-91F3-4B3E-8F32-1694427D97DF}" dt="2019-10-18T08:33:54.503" v="1283"/>
          <ac:spMkLst>
            <pc:docMk/>
            <pc:sldMk cId="1156089630" sldId="276"/>
            <ac:spMk id="133" creationId="{B5FEC4CB-EF64-4BD8-8708-F8629E4E5D30}"/>
          </ac:spMkLst>
        </pc:spChg>
        <pc:spChg chg="add del">
          <ac:chgData name="Weisheng Zhu" userId="235d122c-3b57-4c5d-826a-7dbf2d1a59d1" providerId="ADAL" clId="{F98024AA-91F3-4B3E-8F32-1694427D97DF}" dt="2019-10-18T08:33:54.503" v="1283"/>
          <ac:spMkLst>
            <pc:docMk/>
            <pc:sldMk cId="1156089630" sldId="276"/>
            <ac:spMk id="134" creationId="{C879F877-5DB5-4EBE-B862-5E358C8F7342}"/>
          </ac:spMkLst>
        </pc:spChg>
        <pc:spChg chg="add del">
          <ac:chgData name="Weisheng Zhu" userId="235d122c-3b57-4c5d-826a-7dbf2d1a59d1" providerId="ADAL" clId="{F98024AA-91F3-4B3E-8F32-1694427D97DF}" dt="2019-10-18T08:33:54.503" v="1283"/>
          <ac:spMkLst>
            <pc:docMk/>
            <pc:sldMk cId="1156089630" sldId="276"/>
            <ac:spMk id="135" creationId="{321A0494-D38F-487C-87C9-DD4D7E0E7F7B}"/>
          </ac:spMkLst>
        </pc:spChg>
        <pc:spChg chg="add del">
          <ac:chgData name="Weisheng Zhu" userId="235d122c-3b57-4c5d-826a-7dbf2d1a59d1" providerId="ADAL" clId="{F98024AA-91F3-4B3E-8F32-1694427D97DF}" dt="2019-10-18T08:33:54.503" v="1283"/>
          <ac:spMkLst>
            <pc:docMk/>
            <pc:sldMk cId="1156089630" sldId="276"/>
            <ac:spMk id="136" creationId="{4B3A436F-2899-4A17-90C9-742D5103DADF}"/>
          </ac:spMkLst>
        </pc:spChg>
        <pc:spChg chg="add del">
          <ac:chgData name="Weisheng Zhu" userId="235d122c-3b57-4c5d-826a-7dbf2d1a59d1" providerId="ADAL" clId="{F98024AA-91F3-4B3E-8F32-1694427D97DF}" dt="2019-10-18T08:33:54.503" v="1283"/>
          <ac:spMkLst>
            <pc:docMk/>
            <pc:sldMk cId="1156089630" sldId="276"/>
            <ac:spMk id="137" creationId="{AD420200-175D-47CD-8D91-81D76C5D5AAC}"/>
          </ac:spMkLst>
        </pc:spChg>
        <pc:spChg chg="add del">
          <ac:chgData name="Weisheng Zhu" userId="235d122c-3b57-4c5d-826a-7dbf2d1a59d1" providerId="ADAL" clId="{F98024AA-91F3-4B3E-8F32-1694427D97DF}" dt="2019-10-18T08:33:54.503" v="1283"/>
          <ac:spMkLst>
            <pc:docMk/>
            <pc:sldMk cId="1156089630" sldId="276"/>
            <ac:spMk id="138" creationId="{47436EB2-7953-4965-A1E3-8455E2953B87}"/>
          </ac:spMkLst>
        </pc:spChg>
        <pc:spChg chg="add del">
          <ac:chgData name="Weisheng Zhu" userId="235d122c-3b57-4c5d-826a-7dbf2d1a59d1" providerId="ADAL" clId="{F98024AA-91F3-4B3E-8F32-1694427D97DF}" dt="2019-10-18T08:33:54.503" v="1283"/>
          <ac:spMkLst>
            <pc:docMk/>
            <pc:sldMk cId="1156089630" sldId="276"/>
            <ac:spMk id="151" creationId="{4A871CF5-3A58-4A49-B3F2-C0110E2849C6}"/>
          </ac:spMkLst>
        </pc:spChg>
        <pc:spChg chg="add del">
          <ac:chgData name="Weisheng Zhu" userId="235d122c-3b57-4c5d-826a-7dbf2d1a59d1" providerId="ADAL" clId="{F98024AA-91F3-4B3E-8F32-1694427D97DF}" dt="2019-10-18T08:33:54.503" v="1283"/>
          <ac:spMkLst>
            <pc:docMk/>
            <pc:sldMk cId="1156089630" sldId="276"/>
            <ac:spMk id="152" creationId="{38447A5D-148C-4345-B092-D78C19427B30}"/>
          </ac:spMkLst>
        </pc:spChg>
        <pc:spChg chg="add del">
          <ac:chgData name="Weisheng Zhu" userId="235d122c-3b57-4c5d-826a-7dbf2d1a59d1" providerId="ADAL" clId="{F98024AA-91F3-4B3E-8F32-1694427D97DF}" dt="2019-10-18T08:33:54.503" v="1283"/>
          <ac:spMkLst>
            <pc:docMk/>
            <pc:sldMk cId="1156089630" sldId="276"/>
            <ac:spMk id="153" creationId="{44D984F4-A928-415E-9A8D-C3D525695508}"/>
          </ac:spMkLst>
        </pc:spChg>
        <pc:spChg chg="add del">
          <ac:chgData name="Weisheng Zhu" userId="235d122c-3b57-4c5d-826a-7dbf2d1a59d1" providerId="ADAL" clId="{F98024AA-91F3-4B3E-8F32-1694427D97DF}" dt="2019-10-18T08:33:54.503" v="1283"/>
          <ac:spMkLst>
            <pc:docMk/>
            <pc:sldMk cId="1156089630" sldId="276"/>
            <ac:spMk id="154" creationId="{5C7BFE28-06F9-415D-95A6-954336FBA4DF}"/>
          </ac:spMkLst>
        </pc:spChg>
        <pc:spChg chg="add del">
          <ac:chgData name="Weisheng Zhu" userId="235d122c-3b57-4c5d-826a-7dbf2d1a59d1" providerId="ADAL" clId="{F98024AA-91F3-4B3E-8F32-1694427D97DF}" dt="2019-10-18T08:33:54.503" v="1283"/>
          <ac:spMkLst>
            <pc:docMk/>
            <pc:sldMk cId="1156089630" sldId="276"/>
            <ac:spMk id="155" creationId="{216FDD5D-0E01-4B96-A8B9-D4D48A1994F7}"/>
          </ac:spMkLst>
        </pc:spChg>
        <pc:spChg chg="add del">
          <ac:chgData name="Weisheng Zhu" userId="235d122c-3b57-4c5d-826a-7dbf2d1a59d1" providerId="ADAL" clId="{F98024AA-91F3-4B3E-8F32-1694427D97DF}" dt="2019-10-18T08:33:54.503" v="1283"/>
          <ac:spMkLst>
            <pc:docMk/>
            <pc:sldMk cId="1156089630" sldId="276"/>
            <ac:spMk id="156" creationId="{2ABAD81D-8801-4D97-8B54-220A4A4DB4CF}"/>
          </ac:spMkLst>
        </pc:spChg>
        <pc:spChg chg="add del">
          <ac:chgData name="Weisheng Zhu" userId="235d122c-3b57-4c5d-826a-7dbf2d1a59d1" providerId="ADAL" clId="{F98024AA-91F3-4B3E-8F32-1694427D97DF}" dt="2019-10-18T08:33:54.503" v="1283"/>
          <ac:spMkLst>
            <pc:docMk/>
            <pc:sldMk cId="1156089630" sldId="276"/>
            <ac:spMk id="157" creationId="{A63A5FCC-A249-4582-B192-C14ED8D642CB}"/>
          </ac:spMkLst>
        </pc:spChg>
        <pc:spChg chg="add del">
          <ac:chgData name="Weisheng Zhu" userId="235d122c-3b57-4c5d-826a-7dbf2d1a59d1" providerId="ADAL" clId="{F98024AA-91F3-4B3E-8F32-1694427D97DF}" dt="2019-10-18T08:33:54.503" v="1283"/>
          <ac:spMkLst>
            <pc:docMk/>
            <pc:sldMk cId="1156089630" sldId="276"/>
            <ac:spMk id="158" creationId="{11AD2F18-2F83-4E5B-9056-722109C155C4}"/>
          </ac:spMkLst>
        </pc:spChg>
        <pc:spChg chg="add del">
          <ac:chgData name="Weisheng Zhu" userId="235d122c-3b57-4c5d-826a-7dbf2d1a59d1" providerId="ADAL" clId="{F98024AA-91F3-4B3E-8F32-1694427D97DF}" dt="2019-10-18T08:33:54.503" v="1283"/>
          <ac:spMkLst>
            <pc:docMk/>
            <pc:sldMk cId="1156089630" sldId="276"/>
            <ac:spMk id="159" creationId="{7C19F298-5EFF-4584-AE69-71745C74F2D7}"/>
          </ac:spMkLst>
        </pc:spChg>
        <pc:spChg chg="add del">
          <ac:chgData name="Weisheng Zhu" userId="235d122c-3b57-4c5d-826a-7dbf2d1a59d1" providerId="ADAL" clId="{F98024AA-91F3-4B3E-8F32-1694427D97DF}" dt="2019-10-18T08:33:54.503" v="1283"/>
          <ac:spMkLst>
            <pc:docMk/>
            <pc:sldMk cId="1156089630" sldId="276"/>
            <ac:spMk id="160" creationId="{0DF5E9D2-DC35-4F27-AAEE-4E095255207B}"/>
          </ac:spMkLst>
        </pc:spChg>
        <pc:spChg chg="add del">
          <ac:chgData name="Weisheng Zhu" userId="235d122c-3b57-4c5d-826a-7dbf2d1a59d1" providerId="ADAL" clId="{F98024AA-91F3-4B3E-8F32-1694427D97DF}" dt="2019-10-18T08:33:54.503" v="1283"/>
          <ac:spMkLst>
            <pc:docMk/>
            <pc:sldMk cId="1156089630" sldId="276"/>
            <ac:spMk id="161" creationId="{2606D56E-2296-49A0-9229-74B9A7F3DEEF}"/>
          </ac:spMkLst>
        </pc:spChg>
        <pc:spChg chg="add del">
          <ac:chgData name="Weisheng Zhu" userId="235d122c-3b57-4c5d-826a-7dbf2d1a59d1" providerId="ADAL" clId="{F98024AA-91F3-4B3E-8F32-1694427D97DF}" dt="2019-10-18T08:33:54.503" v="1283"/>
          <ac:spMkLst>
            <pc:docMk/>
            <pc:sldMk cId="1156089630" sldId="276"/>
            <ac:spMk id="162" creationId="{91454AFE-9A98-41D0-858C-148FE4BF673A}"/>
          </ac:spMkLst>
        </pc:spChg>
        <pc:spChg chg="add mod ord">
          <ac:chgData name="Weisheng Zhu" userId="235d122c-3b57-4c5d-826a-7dbf2d1a59d1" providerId="ADAL" clId="{F98024AA-91F3-4B3E-8F32-1694427D97DF}" dt="2019-10-18T09:11:58.096" v="1606" actId="207"/>
          <ac:spMkLst>
            <pc:docMk/>
            <pc:sldMk cId="1156089630" sldId="276"/>
            <ac:spMk id="163" creationId="{2F9C59E0-6374-428A-AC87-DB7FD397428F}"/>
          </ac:spMkLst>
        </pc:spChg>
        <pc:spChg chg="add mod ord">
          <ac:chgData name="Weisheng Zhu" userId="235d122c-3b57-4c5d-826a-7dbf2d1a59d1" providerId="ADAL" clId="{F98024AA-91F3-4B3E-8F32-1694427D97DF}" dt="2019-10-18T09:11:58.096" v="1606" actId="207"/>
          <ac:spMkLst>
            <pc:docMk/>
            <pc:sldMk cId="1156089630" sldId="276"/>
            <ac:spMk id="164" creationId="{CC641CBD-CA96-4B70-899D-C263B9CE3178}"/>
          </ac:spMkLst>
        </pc:spChg>
        <pc:spChg chg="add mod ord">
          <ac:chgData name="Weisheng Zhu" userId="235d122c-3b57-4c5d-826a-7dbf2d1a59d1" providerId="ADAL" clId="{F98024AA-91F3-4B3E-8F32-1694427D97DF}" dt="2019-10-18T09:11:58.096" v="1606" actId="207"/>
          <ac:spMkLst>
            <pc:docMk/>
            <pc:sldMk cId="1156089630" sldId="276"/>
            <ac:spMk id="165" creationId="{12FD58C3-15C3-411D-BF34-C8936470D0CC}"/>
          </ac:spMkLst>
        </pc:spChg>
        <pc:spChg chg="add mod ord">
          <ac:chgData name="Weisheng Zhu" userId="235d122c-3b57-4c5d-826a-7dbf2d1a59d1" providerId="ADAL" clId="{F98024AA-91F3-4B3E-8F32-1694427D97DF}" dt="2019-10-18T09:11:58.096" v="1606" actId="207"/>
          <ac:spMkLst>
            <pc:docMk/>
            <pc:sldMk cId="1156089630" sldId="276"/>
            <ac:spMk id="166" creationId="{D532F106-406A-4536-9A1B-E15B932E0727}"/>
          </ac:spMkLst>
        </pc:spChg>
        <pc:spChg chg="add mod ord">
          <ac:chgData name="Weisheng Zhu" userId="235d122c-3b57-4c5d-826a-7dbf2d1a59d1" providerId="ADAL" clId="{F98024AA-91F3-4B3E-8F32-1694427D97DF}" dt="2019-10-18T09:11:58.096" v="1606" actId="207"/>
          <ac:spMkLst>
            <pc:docMk/>
            <pc:sldMk cId="1156089630" sldId="276"/>
            <ac:spMk id="167" creationId="{10E10168-9AF4-4025-A02E-2878412BEEBD}"/>
          </ac:spMkLst>
        </pc:spChg>
        <pc:spChg chg="add mod ord">
          <ac:chgData name="Weisheng Zhu" userId="235d122c-3b57-4c5d-826a-7dbf2d1a59d1" providerId="ADAL" clId="{F98024AA-91F3-4B3E-8F32-1694427D97DF}" dt="2019-10-18T09:11:58.096" v="1606" actId="207"/>
          <ac:spMkLst>
            <pc:docMk/>
            <pc:sldMk cId="1156089630" sldId="276"/>
            <ac:spMk id="168" creationId="{680B0A2C-97E0-4B66-A08C-CFF92C8D5E4D}"/>
          </ac:spMkLst>
        </pc:spChg>
        <pc:spChg chg="add mod ord">
          <ac:chgData name="Weisheng Zhu" userId="235d122c-3b57-4c5d-826a-7dbf2d1a59d1" providerId="ADAL" clId="{F98024AA-91F3-4B3E-8F32-1694427D97DF}" dt="2019-10-18T09:11:58.096" v="1606" actId="207"/>
          <ac:spMkLst>
            <pc:docMk/>
            <pc:sldMk cId="1156089630" sldId="276"/>
            <ac:spMk id="169" creationId="{E3E7E31E-EC2F-4F11-B99F-07278F81F21F}"/>
          </ac:spMkLst>
        </pc:spChg>
        <pc:spChg chg="add mod">
          <ac:chgData name="Weisheng Zhu" userId="235d122c-3b57-4c5d-826a-7dbf2d1a59d1" providerId="ADAL" clId="{F98024AA-91F3-4B3E-8F32-1694427D97DF}" dt="2019-10-18T09:11:37.858" v="1602"/>
          <ac:spMkLst>
            <pc:docMk/>
            <pc:sldMk cId="1156089630" sldId="276"/>
            <ac:spMk id="170" creationId="{56550667-4957-49D1-8860-D399F618E020}"/>
          </ac:spMkLst>
        </pc:spChg>
        <pc:spChg chg="add mod">
          <ac:chgData name="Weisheng Zhu" userId="235d122c-3b57-4c5d-826a-7dbf2d1a59d1" providerId="ADAL" clId="{F98024AA-91F3-4B3E-8F32-1694427D97DF}" dt="2019-10-18T09:11:37.858" v="1602"/>
          <ac:spMkLst>
            <pc:docMk/>
            <pc:sldMk cId="1156089630" sldId="276"/>
            <ac:spMk id="171" creationId="{B5D4A386-529E-4F53-88FA-5DE49B704C60}"/>
          </ac:spMkLst>
        </pc:spChg>
        <pc:spChg chg="add mod">
          <ac:chgData name="Weisheng Zhu" userId="235d122c-3b57-4c5d-826a-7dbf2d1a59d1" providerId="ADAL" clId="{F98024AA-91F3-4B3E-8F32-1694427D97DF}" dt="2019-10-18T09:11:37.858" v="1602"/>
          <ac:spMkLst>
            <pc:docMk/>
            <pc:sldMk cId="1156089630" sldId="276"/>
            <ac:spMk id="172" creationId="{40E014BC-C571-4008-A54F-5C789CBE626F}"/>
          </ac:spMkLst>
        </pc:spChg>
        <pc:spChg chg="add mod ord">
          <ac:chgData name="Weisheng Zhu" userId="235d122c-3b57-4c5d-826a-7dbf2d1a59d1" providerId="ADAL" clId="{F98024AA-91F3-4B3E-8F32-1694427D97DF}" dt="2019-10-18T09:11:58.096" v="1606" actId="207"/>
          <ac:spMkLst>
            <pc:docMk/>
            <pc:sldMk cId="1156089630" sldId="276"/>
            <ac:spMk id="173" creationId="{480AB051-C382-4A56-BA2B-3951B5464E0E}"/>
          </ac:spMkLst>
        </pc:spChg>
        <pc:spChg chg="add mod">
          <ac:chgData name="Weisheng Zhu" userId="235d122c-3b57-4c5d-826a-7dbf2d1a59d1" providerId="ADAL" clId="{F98024AA-91F3-4B3E-8F32-1694427D97DF}" dt="2019-10-18T09:11:37.858" v="1602"/>
          <ac:spMkLst>
            <pc:docMk/>
            <pc:sldMk cId="1156089630" sldId="276"/>
            <ac:spMk id="174" creationId="{52D7153D-9F2B-4D2B-AB41-3B51A059E619}"/>
          </ac:spMkLst>
        </pc:spChg>
        <pc:spChg chg="add mod">
          <ac:chgData name="Weisheng Zhu" userId="235d122c-3b57-4c5d-826a-7dbf2d1a59d1" providerId="ADAL" clId="{F98024AA-91F3-4B3E-8F32-1694427D97DF}" dt="2019-10-18T09:11:37.858" v="1602"/>
          <ac:spMkLst>
            <pc:docMk/>
            <pc:sldMk cId="1156089630" sldId="276"/>
            <ac:spMk id="175" creationId="{37538EDB-53C2-4862-A84B-E0A7A11BA32A}"/>
          </ac:spMkLst>
        </pc:spChg>
        <pc:spChg chg="add mod">
          <ac:chgData name="Weisheng Zhu" userId="235d122c-3b57-4c5d-826a-7dbf2d1a59d1" providerId="ADAL" clId="{F98024AA-91F3-4B3E-8F32-1694427D97DF}" dt="2019-10-18T09:11:37.858" v="1602"/>
          <ac:spMkLst>
            <pc:docMk/>
            <pc:sldMk cId="1156089630" sldId="276"/>
            <ac:spMk id="176" creationId="{A6F4F7CD-34D3-4BC2-A957-1F54068077F6}"/>
          </ac:spMkLst>
        </pc:spChg>
        <pc:spChg chg="add mod">
          <ac:chgData name="Weisheng Zhu" userId="235d122c-3b57-4c5d-826a-7dbf2d1a59d1" providerId="ADAL" clId="{F98024AA-91F3-4B3E-8F32-1694427D97DF}" dt="2019-10-18T09:11:37.858" v="1602"/>
          <ac:spMkLst>
            <pc:docMk/>
            <pc:sldMk cId="1156089630" sldId="276"/>
            <ac:spMk id="177" creationId="{1C26DE3A-9769-4A25-AFEF-ABA1B543D8F4}"/>
          </ac:spMkLst>
        </pc:spChg>
        <pc:spChg chg="add mod">
          <ac:chgData name="Weisheng Zhu" userId="235d122c-3b57-4c5d-826a-7dbf2d1a59d1" providerId="ADAL" clId="{F98024AA-91F3-4B3E-8F32-1694427D97DF}" dt="2019-10-18T09:11:37.858" v="1602"/>
          <ac:spMkLst>
            <pc:docMk/>
            <pc:sldMk cId="1156089630" sldId="276"/>
            <ac:spMk id="178" creationId="{3D212EE7-9284-43DB-B2F3-C567FA2FE757}"/>
          </ac:spMkLst>
        </pc:spChg>
        <pc:spChg chg="add mod ord">
          <ac:chgData name="Weisheng Zhu" userId="235d122c-3b57-4c5d-826a-7dbf2d1a59d1" providerId="ADAL" clId="{F98024AA-91F3-4B3E-8F32-1694427D97DF}" dt="2019-10-18T09:11:58.096" v="1606" actId="207"/>
          <ac:spMkLst>
            <pc:docMk/>
            <pc:sldMk cId="1156089630" sldId="276"/>
            <ac:spMk id="179" creationId="{3DF86DB1-8067-4013-9413-BBE39F9FBA41}"/>
          </ac:spMkLst>
        </pc:spChg>
        <pc:spChg chg="add mod ord">
          <ac:chgData name="Weisheng Zhu" userId="235d122c-3b57-4c5d-826a-7dbf2d1a59d1" providerId="ADAL" clId="{F98024AA-91F3-4B3E-8F32-1694427D97DF}" dt="2019-10-18T09:11:58.096" v="1606" actId="207"/>
          <ac:spMkLst>
            <pc:docMk/>
            <pc:sldMk cId="1156089630" sldId="276"/>
            <ac:spMk id="180" creationId="{AECA3234-D09A-45CE-B739-3E2C54FC435A}"/>
          </ac:spMkLst>
        </pc:spChg>
        <pc:spChg chg="add mod ord">
          <ac:chgData name="Weisheng Zhu" userId="235d122c-3b57-4c5d-826a-7dbf2d1a59d1" providerId="ADAL" clId="{F98024AA-91F3-4B3E-8F32-1694427D97DF}" dt="2019-10-18T09:11:58.096" v="1606" actId="207"/>
          <ac:spMkLst>
            <pc:docMk/>
            <pc:sldMk cId="1156089630" sldId="276"/>
            <ac:spMk id="181" creationId="{A275D082-124D-440A-A809-7C9B79CA84B2}"/>
          </ac:spMkLst>
        </pc:spChg>
        <pc:spChg chg="add mod">
          <ac:chgData name="Weisheng Zhu" userId="235d122c-3b57-4c5d-826a-7dbf2d1a59d1" providerId="ADAL" clId="{F98024AA-91F3-4B3E-8F32-1694427D97DF}" dt="2019-10-18T09:11:37.858" v="1602"/>
          <ac:spMkLst>
            <pc:docMk/>
            <pc:sldMk cId="1156089630" sldId="276"/>
            <ac:spMk id="182" creationId="{7E8F202B-DD46-4E6C-B60D-7C2A1962B671}"/>
          </ac:spMkLst>
        </pc:spChg>
        <pc:spChg chg="add mod">
          <ac:chgData name="Weisheng Zhu" userId="235d122c-3b57-4c5d-826a-7dbf2d1a59d1" providerId="ADAL" clId="{F98024AA-91F3-4B3E-8F32-1694427D97DF}" dt="2019-10-18T09:11:37.858" v="1602"/>
          <ac:spMkLst>
            <pc:docMk/>
            <pc:sldMk cId="1156089630" sldId="276"/>
            <ac:spMk id="183" creationId="{8C0B16A6-775A-4E58-8E1F-A47C7566C8A3}"/>
          </ac:spMkLst>
        </pc:spChg>
        <pc:spChg chg="add mod">
          <ac:chgData name="Weisheng Zhu" userId="235d122c-3b57-4c5d-826a-7dbf2d1a59d1" providerId="ADAL" clId="{F98024AA-91F3-4B3E-8F32-1694427D97DF}" dt="2019-10-18T09:11:37.858" v="1602"/>
          <ac:spMkLst>
            <pc:docMk/>
            <pc:sldMk cId="1156089630" sldId="276"/>
            <ac:spMk id="184" creationId="{ECCB9123-05E3-4346-B6D4-DC4824C6C512}"/>
          </ac:spMkLst>
        </pc:spChg>
        <pc:spChg chg="add mod">
          <ac:chgData name="Weisheng Zhu" userId="235d122c-3b57-4c5d-826a-7dbf2d1a59d1" providerId="ADAL" clId="{F98024AA-91F3-4B3E-8F32-1694427D97DF}" dt="2019-10-18T09:11:37.858" v="1602"/>
          <ac:spMkLst>
            <pc:docMk/>
            <pc:sldMk cId="1156089630" sldId="276"/>
            <ac:spMk id="185" creationId="{1000C157-C795-4B35-BA02-57FAE40EF232}"/>
          </ac:spMkLst>
        </pc:spChg>
        <pc:spChg chg="add mod">
          <ac:chgData name="Weisheng Zhu" userId="235d122c-3b57-4c5d-826a-7dbf2d1a59d1" providerId="ADAL" clId="{F98024AA-91F3-4B3E-8F32-1694427D97DF}" dt="2019-10-18T08:36:34.245" v="1308" actId="692"/>
          <ac:spMkLst>
            <pc:docMk/>
            <pc:sldMk cId="1156089630" sldId="276"/>
            <ac:spMk id="186" creationId="{765C186C-2C27-4F14-B5CA-2FCE9F541BB8}"/>
          </ac:spMkLst>
        </pc:spChg>
        <pc:spChg chg="add mod">
          <ac:chgData name="Weisheng Zhu" userId="235d122c-3b57-4c5d-826a-7dbf2d1a59d1" providerId="ADAL" clId="{F98024AA-91F3-4B3E-8F32-1694427D97DF}" dt="2019-10-18T08:36:34.245" v="1308" actId="692"/>
          <ac:spMkLst>
            <pc:docMk/>
            <pc:sldMk cId="1156089630" sldId="276"/>
            <ac:spMk id="187" creationId="{D8C7C0D6-42CA-47E7-B90F-D25A944846DD}"/>
          </ac:spMkLst>
        </pc:spChg>
        <pc:spChg chg="add mod">
          <ac:chgData name="Weisheng Zhu" userId="235d122c-3b57-4c5d-826a-7dbf2d1a59d1" providerId="ADAL" clId="{F98024AA-91F3-4B3E-8F32-1694427D97DF}" dt="2019-10-18T08:36:34.245" v="1308" actId="692"/>
          <ac:spMkLst>
            <pc:docMk/>
            <pc:sldMk cId="1156089630" sldId="276"/>
            <ac:spMk id="188" creationId="{2676EE4A-B912-4452-A720-2172A5213272}"/>
          </ac:spMkLst>
        </pc:spChg>
        <pc:spChg chg="add mod">
          <ac:chgData name="Weisheng Zhu" userId="235d122c-3b57-4c5d-826a-7dbf2d1a59d1" providerId="ADAL" clId="{F98024AA-91F3-4B3E-8F32-1694427D97DF}" dt="2019-10-18T08:36:34.245" v="1308" actId="692"/>
          <ac:spMkLst>
            <pc:docMk/>
            <pc:sldMk cId="1156089630" sldId="276"/>
            <ac:spMk id="189" creationId="{723BDBD0-875D-48F4-829F-FFF1EF60D161}"/>
          </ac:spMkLst>
        </pc:spChg>
        <pc:spChg chg="add mod">
          <ac:chgData name="Weisheng Zhu" userId="235d122c-3b57-4c5d-826a-7dbf2d1a59d1" providerId="ADAL" clId="{F98024AA-91F3-4B3E-8F32-1694427D97DF}" dt="2019-10-18T08:36:34.245" v="1308" actId="692"/>
          <ac:spMkLst>
            <pc:docMk/>
            <pc:sldMk cId="1156089630" sldId="276"/>
            <ac:spMk id="190" creationId="{B3701D6A-5688-4184-BD8B-55CA7FA760F6}"/>
          </ac:spMkLst>
        </pc:spChg>
        <pc:spChg chg="add mod">
          <ac:chgData name="Weisheng Zhu" userId="235d122c-3b57-4c5d-826a-7dbf2d1a59d1" providerId="ADAL" clId="{F98024AA-91F3-4B3E-8F32-1694427D97DF}" dt="2019-10-18T08:36:34.245" v="1308" actId="692"/>
          <ac:spMkLst>
            <pc:docMk/>
            <pc:sldMk cId="1156089630" sldId="276"/>
            <ac:spMk id="191" creationId="{9B2B4023-86D7-4C4B-AD4E-989B27176772}"/>
          </ac:spMkLst>
        </pc:spChg>
        <pc:spChg chg="add mod">
          <ac:chgData name="Weisheng Zhu" userId="235d122c-3b57-4c5d-826a-7dbf2d1a59d1" providerId="ADAL" clId="{F98024AA-91F3-4B3E-8F32-1694427D97DF}" dt="2019-10-18T08:38:07.714" v="1363" actId="207"/>
          <ac:spMkLst>
            <pc:docMk/>
            <pc:sldMk cId="1156089630" sldId="276"/>
            <ac:spMk id="192" creationId="{F99C5005-F911-4129-A6B6-A36F065D0719}"/>
          </ac:spMkLst>
        </pc:spChg>
        <pc:spChg chg="add mod">
          <ac:chgData name="Weisheng Zhu" userId="235d122c-3b57-4c5d-826a-7dbf2d1a59d1" providerId="ADAL" clId="{F98024AA-91F3-4B3E-8F32-1694427D97DF}" dt="2019-10-18T08:36:34.245" v="1308" actId="692"/>
          <ac:spMkLst>
            <pc:docMk/>
            <pc:sldMk cId="1156089630" sldId="276"/>
            <ac:spMk id="193" creationId="{6ED704C7-6F85-4F8A-A79C-5BA6C1C45C67}"/>
          </ac:spMkLst>
        </pc:spChg>
        <pc:spChg chg="add mod">
          <ac:chgData name="Weisheng Zhu" userId="235d122c-3b57-4c5d-826a-7dbf2d1a59d1" providerId="ADAL" clId="{F98024AA-91F3-4B3E-8F32-1694427D97DF}" dt="2019-10-18T08:36:34.245" v="1308" actId="692"/>
          <ac:spMkLst>
            <pc:docMk/>
            <pc:sldMk cId="1156089630" sldId="276"/>
            <ac:spMk id="194" creationId="{7B5F2AAE-C4F1-4906-95CD-EFAF201CD2F3}"/>
          </ac:spMkLst>
        </pc:spChg>
        <pc:spChg chg="add mod">
          <ac:chgData name="Weisheng Zhu" userId="235d122c-3b57-4c5d-826a-7dbf2d1a59d1" providerId="ADAL" clId="{F98024AA-91F3-4B3E-8F32-1694427D97DF}" dt="2019-10-18T08:36:34.245" v="1308" actId="692"/>
          <ac:spMkLst>
            <pc:docMk/>
            <pc:sldMk cId="1156089630" sldId="276"/>
            <ac:spMk id="195" creationId="{B71F40E8-F2B2-4D8E-9438-93F45161B74A}"/>
          </ac:spMkLst>
        </pc:spChg>
        <pc:spChg chg="add mod">
          <ac:chgData name="Weisheng Zhu" userId="235d122c-3b57-4c5d-826a-7dbf2d1a59d1" providerId="ADAL" clId="{F98024AA-91F3-4B3E-8F32-1694427D97DF}" dt="2019-10-18T08:36:34.245" v="1308" actId="692"/>
          <ac:spMkLst>
            <pc:docMk/>
            <pc:sldMk cId="1156089630" sldId="276"/>
            <ac:spMk id="196" creationId="{4AB11DF7-629D-4199-A148-E5C34D2ADF17}"/>
          </ac:spMkLst>
        </pc:spChg>
        <pc:spChg chg="add mod">
          <ac:chgData name="Weisheng Zhu" userId="235d122c-3b57-4c5d-826a-7dbf2d1a59d1" providerId="ADAL" clId="{F98024AA-91F3-4B3E-8F32-1694427D97DF}" dt="2019-10-18T08:36:34.245" v="1308" actId="692"/>
          <ac:spMkLst>
            <pc:docMk/>
            <pc:sldMk cId="1156089630" sldId="276"/>
            <ac:spMk id="197" creationId="{D22F37A3-D63B-4D11-93C6-0934E85FF67E}"/>
          </ac:spMkLst>
        </pc:spChg>
        <pc:spChg chg="add del">
          <ac:chgData name="Weisheng Zhu" userId="235d122c-3b57-4c5d-826a-7dbf2d1a59d1" providerId="ADAL" clId="{F98024AA-91F3-4B3E-8F32-1694427D97DF}" dt="2019-10-21T02:38:49.776" v="1928" actId="478"/>
          <ac:spMkLst>
            <pc:docMk/>
            <pc:sldMk cId="1156089630" sldId="276"/>
            <ac:spMk id="198" creationId="{6F3A070D-0658-4DAA-A40F-E38251ED89BA}"/>
          </ac:spMkLst>
        </pc:spChg>
        <pc:grpChg chg="add del">
          <ac:chgData name="Weisheng Zhu" userId="235d122c-3b57-4c5d-826a-7dbf2d1a59d1" providerId="ADAL" clId="{F98024AA-91F3-4B3E-8F32-1694427D97DF}" dt="2019-10-18T08:30:17.632" v="1276"/>
          <ac:grpSpMkLst>
            <pc:docMk/>
            <pc:sldMk cId="1156089630" sldId="276"/>
            <ac:grpSpMk id="2" creationId="{091AFF62-16A9-47B6-A7DD-BF5DDB883532}"/>
          </ac:grpSpMkLst>
        </pc:grpChg>
        <pc:grpChg chg="add del">
          <ac:chgData name="Weisheng Zhu" userId="235d122c-3b57-4c5d-826a-7dbf2d1a59d1" providerId="ADAL" clId="{F98024AA-91F3-4B3E-8F32-1694427D97DF}" dt="2019-10-18T08:30:17.632" v="1276"/>
          <ac:grpSpMkLst>
            <pc:docMk/>
            <pc:sldMk cId="1156089630" sldId="276"/>
            <ac:grpSpMk id="6" creationId="{021239EC-F162-4849-8707-2A6BE3C085DE}"/>
          </ac:grpSpMkLst>
        </pc:grpChg>
        <pc:grpChg chg="add del">
          <ac:chgData name="Weisheng Zhu" userId="235d122c-3b57-4c5d-826a-7dbf2d1a59d1" providerId="ADAL" clId="{F98024AA-91F3-4B3E-8F32-1694427D97DF}" dt="2019-10-18T08:30:17.632" v="1276"/>
          <ac:grpSpMkLst>
            <pc:docMk/>
            <pc:sldMk cId="1156089630" sldId="276"/>
            <ac:grpSpMk id="10" creationId="{381CFAB4-00B5-4808-B773-7EF5A4FAD251}"/>
          </ac:grpSpMkLst>
        </pc:grpChg>
        <pc:grpChg chg="add del">
          <ac:chgData name="Weisheng Zhu" userId="235d122c-3b57-4c5d-826a-7dbf2d1a59d1" providerId="ADAL" clId="{F98024AA-91F3-4B3E-8F32-1694427D97DF}" dt="2019-10-18T08:30:17.632" v="1276"/>
          <ac:grpSpMkLst>
            <pc:docMk/>
            <pc:sldMk cId="1156089630" sldId="276"/>
            <ac:grpSpMk id="14" creationId="{49EFE9D2-74A0-4421-B9F2-E56938DE427C}"/>
          </ac:grpSpMkLst>
        </pc:grpChg>
        <pc:grpChg chg="add del">
          <ac:chgData name="Weisheng Zhu" userId="235d122c-3b57-4c5d-826a-7dbf2d1a59d1" providerId="ADAL" clId="{F98024AA-91F3-4B3E-8F32-1694427D97DF}" dt="2019-10-18T08:30:17.632" v="1276"/>
          <ac:grpSpMkLst>
            <pc:docMk/>
            <pc:sldMk cId="1156089630" sldId="276"/>
            <ac:grpSpMk id="18" creationId="{F627B8C9-F0D2-478C-8BB8-9953C60B4D94}"/>
          </ac:grpSpMkLst>
        </pc:grpChg>
        <pc:grpChg chg="add del">
          <ac:chgData name="Weisheng Zhu" userId="235d122c-3b57-4c5d-826a-7dbf2d1a59d1" providerId="ADAL" clId="{F98024AA-91F3-4B3E-8F32-1694427D97DF}" dt="2019-10-18T08:30:17.632" v="1276"/>
          <ac:grpSpMkLst>
            <pc:docMk/>
            <pc:sldMk cId="1156089630" sldId="276"/>
            <ac:grpSpMk id="22" creationId="{B518F275-8A04-475A-8B63-9E794F9E81BC}"/>
          </ac:grpSpMkLst>
        </pc:grpChg>
        <pc:grpChg chg="add del">
          <ac:chgData name="Weisheng Zhu" userId="235d122c-3b57-4c5d-826a-7dbf2d1a59d1" providerId="ADAL" clId="{F98024AA-91F3-4B3E-8F32-1694427D97DF}" dt="2019-10-18T08:31:26.066" v="1278"/>
          <ac:grpSpMkLst>
            <pc:docMk/>
            <pc:sldMk cId="1156089630" sldId="276"/>
            <ac:grpSpMk id="26" creationId="{D74ADFB8-F323-494B-86CF-A243D1B5FEE3}"/>
          </ac:grpSpMkLst>
        </pc:grpChg>
        <pc:grpChg chg="add del">
          <ac:chgData name="Weisheng Zhu" userId="235d122c-3b57-4c5d-826a-7dbf2d1a59d1" providerId="ADAL" clId="{F98024AA-91F3-4B3E-8F32-1694427D97DF}" dt="2019-10-18T08:31:26.066" v="1278"/>
          <ac:grpSpMkLst>
            <pc:docMk/>
            <pc:sldMk cId="1156089630" sldId="276"/>
            <ac:grpSpMk id="29" creationId="{009B90CD-526D-49C9-9276-F201AE2F8BEB}"/>
          </ac:grpSpMkLst>
        </pc:grpChg>
        <pc:grpChg chg="add del">
          <ac:chgData name="Weisheng Zhu" userId="235d122c-3b57-4c5d-826a-7dbf2d1a59d1" providerId="ADAL" clId="{F98024AA-91F3-4B3E-8F32-1694427D97DF}" dt="2019-10-18T08:31:26.066" v="1278"/>
          <ac:grpSpMkLst>
            <pc:docMk/>
            <pc:sldMk cId="1156089630" sldId="276"/>
            <ac:grpSpMk id="33" creationId="{EF55E6F1-70D6-4982-A9BE-DE42F2E7DD54}"/>
          </ac:grpSpMkLst>
        </pc:grpChg>
        <pc:grpChg chg="add del">
          <ac:chgData name="Weisheng Zhu" userId="235d122c-3b57-4c5d-826a-7dbf2d1a59d1" providerId="ADAL" clId="{F98024AA-91F3-4B3E-8F32-1694427D97DF}" dt="2019-10-18T08:31:26.066" v="1278"/>
          <ac:grpSpMkLst>
            <pc:docMk/>
            <pc:sldMk cId="1156089630" sldId="276"/>
            <ac:grpSpMk id="38" creationId="{9E5B79C2-8E68-4EAC-B4DA-EDA43DEF7D74}"/>
          </ac:grpSpMkLst>
        </pc:grpChg>
        <pc:grpChg chg="add del">
          <ac:chgData name="Weisheng Zhu" userId="235d122c-3b57-4c5d-826a-7dbf2d1a59d1" providerId="ADAL" clId="{F98024AA-91F3-4B3E-8F32-1694427D97DF}" dt="2019-10-18T08:31:26.066" v="1278"/>
          <ac:grpSpMkLst>
            <pc:docMk/>
            <pc:sldMk cId="1156089630" sldId="276"/>
            <ac:grpSpMk id="41" creationId="{D6C4A0E8-5760-43C3-A111-C5F672681645}"/>
          </ac:grpSpMkLst>
        </pc:grpChg>
        <pc:grpChg chg="add del">
          <ac:chgData name="Weisheng Zhu" userId="235d122c-3b57-4c5d-826a-7dbf2d1a59d1" providerId="ADAL" clId="{F98024AA-91F3-4B3E-8F32-1694427D97DF}" dt="2019-10-18T08:31:26.066" v="1278"/>
          <ac:grpSpMkLst>
            <pc:docMk/>
            <pc:sldMk cId="1156089630" sldId="276"/>
            <ac:grpSpMk id="45" creationId="{8A876132-482E-4819-A19C-C240CB790E57}"/>
          </ac:grpSpMkLst>
        </pc:grpChg>
        <pc:grpChg chg="add del">
          <ac:chgData name="Weisheng Zhu" userId="235d122c-3b57-4c5d-826a-7dbf2d1a59d1" providerId="ADAL" clId="{F98024AA-91F3-4B3E-8F32-1694427D97DF}" dt="2019-10-18T08:31:26.066" v="1278"/>
          <ac:grpSpMkLst>
            <pc:docMk/>
            <pc:sldMk cId="1156089630" sldId="276"/>
            <ac:grpSpMk id="50" creationId="{0EA4DA1F-3FC8-4022-B906-2814550CF835}"/>
          </ac:grpSpMkLst>
        </pc:grpChg>
        <pc:grpChg chg="add del">
          <ac:chgData name="Weisheng Zhu" userId="235d122c-3b57-4c5d-826a-7dbf2d1a59d1" providerId="ADAL" clId="{F98024AA-91F3-4B3E-8F32-1694427D97DF}" dt="2019-10-18T08:31:26.066" v="1278"/>
          <ac:grpSpMkLst>
            <pc:docMk/>
            <pc:sldMk cId="1156089630" sldId="276"/>
            <ac:grpSpMk id="53" creationId="{DB20FD7C-B807-4068-B37E-B7C1E89F3D7B}"/>
          </ac:grpSpMkLst>
        </pc:grpChg>
        <pc:grpChg chg="add del">
          <ac:chgData name="Weisheng Zhu" userId="235d122c-3b57-4c5d-826a-7dbf2d1a59d1" providerId="ADAL" clId="{F98024AA-91F3-4B3E-8F32-1694427D97DF}" dt="2019-10-18T08:31:26.066" v="1278"/>
          <ac:grpSpMkLst>
            <pc:docMk/>
            <pc:sldMk cId="1156089630" sldId="276"/>
            <ac:grpSpMk id="57" creationId="{3D712AA0-221C-4911-B4F8-78C24B02A65A}"/>
          </ac:grpSpMkLst>
        </pc:grpChg>
        <pc:grpChg chg="add del">
          <ac:chgData name="Weisheng Zhu" userId="235d122c-3b57-4c5d-826a-7dbf2d1a59d1" providerId="ADAL" clId="{F98024AA-91F3-4B3E-8F32-1694427D97DF}" dt="2019-10-18T08:31:26.066" v="1278"/>
          <ac:grpSpMkLst>
            <pc:docMk/>
            <pc:sldMk cId="1156089630" sldId="276"/>
            <ac:grpSpMk id="62" creationId="{27B4AF8C-20FA-4726-B384-C59A4A61AFB6}"/>
          </ac:grpSpMkLst>
        </pc:grpChg>
        <pc:grpChg chg="add del">
          <ac:chgData name="Weisheng Zhu" userId="235d122c-3b57-4c5d-826a-7dbf2d1a59d1" providerId="ADAL" clId="{F98024AA-91F3-4B3E-8F32-1694427D97DF}" dt="2019-10-18T08:31:26.066" v="1278"/>
          <ac:grpSpMkLst>
            <pc:docMk/>
            <pc:sldMk cId="1156089630" sldId="276"/>
            <ac:grpSpMk id="65" creationId="{01800552-2C93-42C0-9B65-D5D8C350DFA4}"/>
          </ac:grpSpMkLst>
        </pc:grpChg>
        <pc:grpChg chg="add del">
          <ac:chgData name="Weisheng Zhu" userId="235d122c-3b57-4c5d-826a-7dbf2d1a59d1" providerId="ADAL" clId="{F98024AA-91F3-4B3E-8F32-1694427D97DF}" dt="2019-10-18T08:31:26.066" v="1278"/>
          <ac:grpSpMkLst>
            <pc:docMk/>
            <pc:sldMk cId="1156089630" sldId="276"/>
            <ac:grpSpMk id="69" creationId="{780937F8-2495-4E33-BD84-A03685F36566}"/>
          </ac:grpSpMkLst>
        </pc:grpChg>
        <pc:grpChg chg="add del">
          <ac:chgData name="Weisheng Zhu" userId="235d122c-3b57-4c5d-826a-7dbf2d1a59d1" providerId="ADAL" clId="{F98024AA-91F3-4B3E-8F32-1694427D97DF}" dt="2019-10-18T08:33:37.551" v="1281" actId="478"/>
          <ac:grpSpMkLst>
            <pc:docMk/>
            <pc:sldMk cId="1156089630" sldId="276"/>
            <ac:grpSpMk id="76" creationId="{221CAB9E-1B3C-4D13-80E2-6978B1F772F3}"/>
          </ac:grpSpMkLst>
        </pc:grpChg>
        <pc:grpChg chg="add del">
          <ac:chgData name="Weisheng Zhu" userId="235d122c-3b57-4c5d-826a-7dbf2d1a59d1" providerId="ADAL" clId="{F98024AA-91F3-4B3E-8F32-1694427D97DF}" dt="2019-10-18T08:33:37.551" v="1281" actId="478"/>
          <ac:grpSpMkLst>
            <pc:docMk/>
            <pc:sldMk cId="1156089630" sldId="276"/>
            <ac:grpSpMk id="82" creationId="{9BACFD32-4685-4854-AC2B-CE90C4B524BD}"/>
          </ac:grpSpMkLst>
        </pc:grpChg>
        <pc:grpChg chg="add del">
          <ac:chgData name="Weisheng Zhu" userId="235d122c-3b57-4c5d-826a-7dbf2d1a59d1" providerId="ADAL" clId="{F98024AA-91F3-4B3E-8F32-1694427D97DF}" dt="2019-10-18T08:33:37.551" v="1281" actId="478"/>
          <ac:grpSpMkLst>
            <pc:docMk/>
            <pc:sldMk cId="1156089630" sldId="276"/>
            <ac:grpSpMk id="87" creationId="{FE4C9A7F-F030-4A57-948E-7B0D76E98C2C}"/>
          </ac:grpSpMkLst>
        </pc:grpChg>
        <pc:grpChg chg="add del">
          <ac:chgData name="Weisheng Zhu" userId="235d122c-3b57-4c5d-826a-7dbf2d1a59d1" providerId="ADAL" clId="{F98024AA-91F3-4B3E-8F32-1694427D97DF}" dt="2019-10-18T08:33:37.551" v="1281" actId="478"/>
          <ac:grpSpMkLst>
            <pc:docMk/>
            <pc:sldMk cId="1156089630" sldId="276"/>
            <ac:grpSpMk id="92" creationId="{AD1C2714-6C4E-4474-BD41-FF68F1CFA9E5}"/>
          </ac:grpSpMkLst>
        </pc:grpChg>
        <pc:grpChg chg="add del">
          <ac:chgData name="Weisheng Zhu" userId="235d122c-3b57-4c5d-826a-7dbf2d1a59d1" providerId="ADAL" clId="{F98024AA-91F3-4B3E-8F32-1694427D97DF}" dt="2019-10-18T08:33:37.551" v="1281" actId="478"/>
          <ac:grpSpMkLst>
            <pc:docMk/>
            <pc:sldMk cId="1156089630" sldId="276"/>
            <ac:grpSpMk id="97" creationId="{9F218C40-0729-4D2A-83F7-E24B144373EC}"/>
          </ac:grpSpMkLst>
        </pc:grpChg>
        <pc:grpChg chg="add del">
          <ac:chgData name="Weisheng Zhu" userId="235d122c-3b57-4c5d-826a-7dbf2d1a59d1" providerId="ADAL" clId="{F98024AA-91F3-4B3E-8F32-1694427D97DF}" dt="2019-10-18T08:33:37.551" v="1281" actId="478"/>
          <ac:grpSpMkLst>
            <pc:docMk/>
            <pc:sldMk cId="1156089630" sldId="276"/>
            <ac:grpSpMk id="104" creationId="{63587FDB-C98D-4B7D-B4F6-85E0839ECE78}"/>
          </ac:grpSpMkLst>
        </pc:grpChg>
        <pc:grpChg chg="add del">
          <ac:chgData name="Weisheng Zhu" userId="235d122c-3b57-4c5d-826a-7dbf2d1a59d1" providerId="ADAL" clId="{F98024AA-91F3-4B3E-8F32-1694427D97DF}" dt="2019-10-18T08:33:37.551" v="1281" actId="478"/>
          <ac:grpSpMkLst>
            <pc:docMk/>
            <pc:sldMk cId="1156089630" sldId="276"/>
            <ac:grpSpMk id="112" creationId="{8F672AD9-7D2F-454E-9077-A67D369E8FA9}"/>
          </ac:grpSpMkLst>
        </pc:grpChg>
        <pc:grpChg chg="add del">
          <ac:chgData name="Weisheng Zhu" userId="235d122c-3b57-4c5d-826a-7dbf2d1a59d1" providerId="ADAL" clId="{F98024AA-91F3-4B3E-8F32-1694427D97DF}" dt="2019-10-18T08:33:37.551" v="1281" actId="478"/>
          <ac:grpSpMkLst>
            <pc:docMk/>
            <pc:sldMk cId="1156089630" sldId="276"/>
            <ac:grpSpMk id="122" creationId="{288D8720-05FB-4832-8227-28E3CD09A310}"/>
          </ac:grpSpMkLst>
        </pc:grpChg>
        <pc:grpChg chg="add del">
          <ac:chgData name="Weisheng Zhu" userId="235d122c-3b57-4c5d-826a-7dbf2d1a59d1" providerId="ADAL" clId="{F98024AA-91F3-4B3E-8F32-1694427D97DF}" dt="2019-10-18T08:33:54.503" v="1283"/>
          <ac:grpSpMkLst>
            <pc:docMk/>
            <pc:sldMk cId="1156089630" sldId="276"/>
            <ac:grpSpMk id="139" creationId="{3F3C1228-00D1-4037-8C95-595636A49475}"/>
          </ac:grpSpMkLst>
        </pc:grpChg>
        <pc:grpChg chg="add del">
          <ac:chgData name="Weisheng Zhu" userId="235d122c-3b57-4c5d-826a-7dbf2d1a59d1" providerId="ADAL" clId="{F98024AA-91F3-4B3E-8F32-1694427D97DF}" dt="2019-10-18T08:33:54.503" v="1283"/>
          <ac:grpSpMkLst>
            <pc:docMk/>
            <pc:sldMk cId="1156089630" sldId="276"/>
            <ac:grpSpMk id="142" creationId="{BFC7CBC8-4E74-4A58-B602-27FE8C7D7D5A}"/>
          </ac:grpSpMkLst>
        </pc:grpChg>
        <pc:grpChg chg="add del">
          <ac:chgData name="Weisheng Zhu" userId="235d122c-3b57-4c5d-826a-7dbf2d1a59d1" providerId="ADAL" clId="{F98024AA-91F3-4B3E-8F32-1694427D97DF}" dt="2019-10-18T08:33:54.503" v="1283"/>
          <ac:grpSpMkLst>
            <pc:docMk/>
            <pc:sldMk cId="1156089630" sldId="276"/>
            <ac:grpSpMk id="145" creationId="{93031D6A-65F8-499D-9242-E315E3C8AD23}"/>
          </ac:grpSpMkLst>
        </pc:grpChg>
        <pc:grpChg chg="add del">
          <ac:chgData name="Weisheng Zhu" userId="235d122c-3b57-4c5d-826a-7dbf2d1a59d1" providerId="ADAL" clId="{F98024AA-91F3-4B3E-8F32-1694427D97DF}" dt="2019-10-18T08:33:54.503" v="1283"/>
          <ac:grpSpMkLst>
            <pc:docMk/>
            <pc:sldMk cId="1156089630" sldId="276"/>
            <ac:grpSpMk id="148" creationId="{1482BE69-BA16-4E4C-B507-25CB038CCDD1}"/>
          </ac:grpSpMkLst>
        </pc:grpChg>
      </pc:sldChg>
      <pc:sldChg chg="addSp delSp modSp add ord setBg">
        <pc:chgData name="Weisheng Zhu" userId="235d122c-3b57-4c5d-826a-7dbf2d1a59d1" providerId="ADAL" clId="{F98024AA-91F3-4B3E-8F32-1694427D97DF}" dt="2019-10-18T09:26:42.243" v="1763" actId="1076"/>
        <pc:sldMkLst>
          <pc:docMk/>
          <pc:sldMk cId="2678750286" sldId="277"/>
        </pc:sldMkLst>
        <pc:spChg chg="add del mod">
          <ac:chgData name="Weisheng Zhu" userId="235d122c-3b57-4c5d-826a-7dbf2d1a59d1" providerId="ADAL" clId="{F98024AA-91F3-4B3E-8F32-1694427D97DF}" dt="2019-10-18T09:17:00.172" v="1614" actId="478"/>
          <ac:spMkLst>
            <pc:docMk/>
            <pc:sldMk cId="2678750286" sldId="277"/>
            <ac:spMk id="5" creationId="{A153CC9D-5685-4890-ACF9-CC07D8690543}"/>
          </ac:spMkLst>
        </pc:spChg>
        <pc:spChg chg="add del mod">
          <ac:chgData name="Weisheng Zhu" userId="235d122c-3b57-4c5d-826a-7dbf2d1a59d1" providerId="ADAL" clId="{F98024AA-91F3-4B3E-8F32-1694427D97DF}" dt="2019-10-18T09:23:02.831" v="1706" actId="1076"/>
          <ac:spMkLst>
            <pc:docMk/>
            <pc:sldMk cId="2678750286" sldId="277"/>
            <ac:spMk id="6" creationId="{CF6B23B0-C563-48FF-A7CC-12397D803430}"/>
          </ac:spMkLst>
        </pc:spChg>
        <pc:spChg chg="add del">
          <ac:chgData name="Weisheng Zhu" userId="235d122c-3b57-4c5d-826a-7dbf2d1a59d1" providerId="ADAL" clId="{F98024AA-91F3-4B3E-8F32-1694427D97DF}" dt="2019-10-18T09:21:25.468" v="1680" actId="478"/>
          <ac:spMkLst>
            <pc:docMk/>
            <pc:sldMk cId="2678750286" sldId="277"/>
            <ac:spMk id="7" creationId="{500DF650-97D8-4319-B596-0E9985F3C70A}"/>
          </ac:spMkLst>
        </pc:spChg>
        <pc:spChg chg="add del mod ord">
          <ac:chgData name="Weisheng Zhu" userId="235d122c-3b57-4c5d-826a-7dbf2d1a59d1" providerId="ADAL" clId="{F98024AA-91F3-4B3E-8F32-1694427D97DF}" dt="2019-10-18T09:20:13.471" v="1633" actId="478"/>
          <ac:spMkLst>
            <pc:docMk/>
            <pc:sldMk cId="2678750286" sldId="277"/>
            <ac:spMk id="8" creationId="{636E2B88-EFE8-4C8E-A1EB-FE4FECAE5797}"/>
          </ac:spMkLst>
        </pc:spChg>
        <pc:spChg chg="add del mod">
          <ac:chgData name="Weisheng Zhu" userId="235d122c-3b57-4c5d-826a-7dbf2d1a59d1" providerId="ADAL" clId="{F98024AA-91F3-4B3E-8F32-1694427D97DF}" dt="2019-10-18T09:20:13.471" v="1633" actId="478"/>
          <ac:spMkLst>
            <pc:docMk/>
            <pc:sldMk cId="2678750286" sldId="277"/>
            <ac:spMk id="9" creationId="{11C8BE93-1B7D-47EB-84D0-0B14D4EEBBB2}"/>
          </ac:spMkLst>
        </pc:spChg>
        <pc:spChg chg="add del mod">
          <ac:chgData name="Weisheng Zhu" userId="235d122c-3b57-4c5d-826a-7dbf2d1a59d1" providerId="ADAL" clId="{F98024AA-91F3-4B3E-8F32-1694427D97DF}" dt="2019-10-18T09:20:13.471" v="1633" actId="478"/>
          <ac:spMkLst>
            <pc:docMk/>
            <pc:sldMk cId="2678750286" sldId="277"/>
            <ac:spMk id="10" creationId="{162B254A-95A5-47EE-8013-E9E3EC30BC3F}"/>
          </ac:spMkLst>
        </pc:spChg>
        <pc:spChg chg="add del mod">
          <ac:chgData name="Weisheng Zhu" userId="235d122c-3b57-4c5d-826a-7dbf2d1a59d1" providerId="ADAL" clId="{F98024AA-91F3-4B3E-8F32-1694427D97DF}" dt="2019-10-18T09:20:53.598" v="1644" actId="478"/>
          <ac:spMkLst>
            <pc:docMk/>
            <pc:sldMk cId="2678750286" sldId="277"/>
            <ac:spMk id="11" creationId="{E1F3359A-2EA3-4DF3-A4D2-7B5693641F38}"/>
          </ac:spMkLst>
        </pc:spChg>
        <pc:spChg chg="add mod">
          <ac:chgData name="Weisheng Zhu" userId="235d122c-3b57-4c5d-826a-7dbf2d1a59d1" providerId="ADAL" clId="{F98024AA-91F3-4B3E-8F32-1694427D97DF}" dt="2019-10-18T09:26:38.612" v="1762" actId="1076"/>
          <ac:spMkLst>
            <pc:docMk/>
            <pc:sldMk cId="2678750286" sldId="277"/>
            <ac:spMk id="12" creationId="{613858F5-3CA1-490D-9DBB-D1391DFAAC16}"/>
          </ac:spMkLst>
        </pc:spChg>
        <pc:spChg chg="add mod ord">
          <ac:chgData name="Weisheng Zhu" userId="235d122c-3b57-4c5d-826a-7dbf2d1a59d1" providerId="ADAL" clId="{F98024AA-91F3-4B3E-8F32-1694427D97DF}" dt="2019-10-18T09:24:19.478" v="1731" actId="166"/>
          <ac:spMkLst>
            <pc:docMk/>
            <pc:sldMk cId="2678750286" sldId="277"/>
            <ac:spMk id="13" creationId="{4D23D47C-ACDB-4775-ACDD-7487EED1920F}"/>
          </ac:spMkLst>
        </pc:spChg>
        <pc:spChg chg="add mod">
          <ac:chgData name="Weisheng Zhu" userId="235d122c-3b57-4c5d-826a-7dbf2d1a59d1" providerId="ADAL" clId="{F98024AA-91F3-4B3E-8F32-1694427D97DF}" dt="2019-10-18T09:21:31.204" v="1685" actId="14100"/>
          <ac:spMkLst>
            <pc:docMk/>
            <pc:sldMk cId="2678750286" sldId="277"/>
            <ac:spMk id="14" creationId="{848A126A-9C6F-4165-8045-2B94A0282B9F}"/>
          </ac:spMkLst>
        </pc:spChg>
        <pc:spChg chg="mod">
          <ac:chgData name="Weisheng Zhu" userId="235d122c-3b57-4c5d-826a-7dbf2d1a59d1" providerId="ADAL" clId="{F98024AA-91F3-4B3E-8F32-1694427D97DF}" dt="2019-10-18T09:22:28.407" v="1695" actId="207"/>
          <ac:spMkLst>
            <pc:docMk/>
            <pc:sldMk cId="2678750286" sldId="277"/>
            <ac:spMk id="20" creationId="{32670669-589B-46CF-9448-ACC5C6A626C9}"/>
          </ac:spMkLst>
        </pc:spChg>
        <pc:spChg chg="mod">
          <ac:chgData name="Weisheng Zhu" userId="235d122c-3b57-4c5d-826a-7dbf2d1a59d1" providerId="ADAL" clId="{F98024AA-91F3-4B3E-8F32-1694427D97DF}" dt="2019-10-18T09:22:24.146" v="1693" actId="207"/>
          <ac:spMkLst>
            <pc:docMk/>
            <pc:sldMk cId="2678750286" sldId="277"/>
            <ac:spMk id="21" creationId="{D164E2DC-DE3B-4A1C-B30D-FDEC68CC7E56}"/>
          </ac:spMkLst>
        </pc:spChg>
        <pc:spChg chg="mod">
          <ac:chgData name="Weisheng Zhu" userId="235d122c-3b57-4c5d-826a-7dbf2d1a59d1" providerId="ADAL" clId="{F98024AA-91F3-4B3E-8F32-1694427D97DF}" dt="2019-10-18T09:22:24.146" v="1693" actId="207"/>
          <ac:spMkLst>
            <pc:docMk/>
            <pc:sldMk cId="2678750286" sldId="277"/>
            <ac:spMk id="22" creationId="{8D0D7F0D-266B-4B82-8FA7-473ACBC3E80D}"/>
          </ac:spMkLst>
        </pc:spChg>
        <pc:spChg chg="mod">
          <ac:chgData name="Weisheng Zhu" userId="235d122c-3b57-4c5d-826a-7dbf2d1a59d1" providerId="ADAL" clId="{F98024AA-91F3-4B3E-8F32-1694427D97DF}" dt="2019-10-18T09:22:24.146" v="1693" actId="207"/>
          <ac:spMkLst>
            <pc:docMk/>
            <pc:sldMk cId="2678750286" sldId="277"/>
            <ac:spMk id="23" creationId="{18ACD49A-40D0-48B4-9059-C0F18858412E}"/>
          </ac:spMkLst>
        </pc:spChg>
        <pc:spChg chg="mod">
          <ac:chgData name="Weisheng Zhu" userId="235d122c-3b57-4c5d-826a-7dbf2d1a59d1" providerId="ADAL" clId="{F98024AA-91F3-4B3E-8F32-1694427D97DF}" dt="2019-10-18T09:22:24.146" v="1693" actId="207"/>
          <ac:spMkLst>
            <pc:docMk/>
            <pc:sldMk cId="2678750286" sldId="277"/>
            <ac:spMk id="24" creationId="{39708982-4DB9-429D-9D59-5655593BF800}"/>
          </ac:spMkLst>
        </pc:spChg>
        <pc:spChg chg="del">
          <ac:chgData name="Weisheng Zhu" userId="235d122c-3b57-4c5d-826a-7dbf2d1a59d1" providerId="ADAL" clId="{F98024AA-91F3-4B3E-8F32-1694427D97DF}" dt="2019-10-18T09:23:14.997" v="1711" actId="478"/>
          <ac:spMkLst>
            <pc:docMk/>
            <pc:sldMk cId="2678750286" sldId="277"/>
            <ac:spMk id="42" creationId="{14950658-6BD2-4222-B302-1DAC43D9DDDE}"/>
          </ac:spMkLst>
        </pc:spChg>
        <pc:spChg chg="del">
          <ac:chgData name="Weisheng Zhu" userId="235d122c-3b57-4c5d-826a-7dbf2d1a59d1" providerId="ADAL" clId="{F98024AA-91F3-4B3E-8F32-1694427D97DF}" dt="2019-10-18T09:23:13.859" v="1710" actId="478"/>
          <ac:spMkLst>
            <pc:docMk/>
            <pc:sldMk cId="2678750286" sldId="277"/>
            <ac:spMk id="43" creationId="{B7EA1765-6246-4864-BD34-93A4D981AEA8}"/>
          </ac:spMkLst>
        </pc:spChg>
        <pc:spChg chg="del">
          <ac:chgData name="Weisheng Zhu" userId="235d122c-3b57-4c5d-826a-7dbf2d1a59d1" providerId="ADAL" clId="{F98024AA-91F3-4B3E-8F32-1694427D97DF}" dt="2019-10-18T09:23:15.812" v="1712" actId="478"/>
          <ac:spMkLst>
            <pc:docMk/>
            <pc:sldMk cId="2678750286" sldId="277"/>
            <ac:spMk id="44" creationId="{6D05B84F-EB72-4640-B674-1941590B5170}"/>
          </ac:spMkLst>
        </pc:spChg>
        <pc:spChg chg="del mod topLvl">
          <ac:chgData name="Weisheng Zhu" userId="235d122c-3b57-4c5d-826a-7dbf2d1a59d1" providerId="ADAL" clId="{F98024AA-91F3-4B3E-8F32-1694427D97DF}" dt="2019-10-18T09:23:23.951" v="1715" actId="478"/>
          <ac:spMkLst>
            <pc:docMk/>
            <pc:sldMk cId="2678750286" sldId="277"/>
            <ac:spMk id="45" creationId="{74A805BB-5618-46E9-90F5-0EA32DCF1DAC}"/>
          </ac:spMkLst>
        </pc:spChg>
        <pc:spChg chg="del mod topLvl">
          <ac:chgData name="Weisheng Zhu" userId="235d122c-3b57-4c5d-826a-7dbf2d1a59d1" providerId="ADAL" clId="{F98024AA-91F3-4B3E-8F32-1694427D97DF}" dt="2019-10-18T09:23:23.951" v="1715" actId="478"/>
          <ac:spMkLst>
            <pc:docMk/>
            <pc:sldMk cId="2678750286" sldId="277"/>
            <ac:spMk id="46" creationId="{6D188DC5-2703-417E-AD39-B1BF86E7EEFF}"/>
          </ac:spMkLst>
        </pc:spChg>
        <pc:spChg chg="del mod topLvl">
          <ac:chgData name="Weisheng Zhu" userId="235d122c-3b57-4c5d-826a-7dbf2d1a59d1" providerId="ADAL" clId="{F98024AA-91F3-4B3E-8F32-1694427D97DF}" dt="2019-10-18T09:23:23.951" v="1715" actId="478"/>
          <ac:spMkLst>
            <pc:docMk/>
            <pc:sldMk cId="2678750286" sldId="277"/>
            <ac:spMk id="47" creationId="{13C56CD3-EF3F-49B8-90CD-8A39B6261D91}"/>
          </ac:spMkLst>
        </pc:spChg>
        <pc:spChg chg="del mod topLvl">
          <ac:chgData name="Weisheng Zhu" userId="235d122c-3b57-4c5d-826a-7dbf2d1a59d1" providerId="ADAL" clId="{F98024AA-91F3-4B3E-8F32-1694427D97DF}" dt="2019-10-18T09:23:23.951" v="1715" actId="478"/>
          <ac:spMkLst>
            <pc:docMk/>
            <pc:sldMk cId="2678750286" sldId="277"/>
            <ac:spMk id="48" creationId="{256EEF31-FCE7-4921-8F42-73CA17C565AA}"/>
          </ac:spMkLst>
        </pc:spChg>
        <pc:spChg chg="del mod topLvl">
          <ac:chgData name="Weisheng Zhu" userId="235d122c-3b57-4c5d-826a-7dbf2d1a59d1" providerId="ADAL" clId="{F98024AA-91F3-4B3E-8F32-1694427D97DF}" dt="2019-10-18T09:23:23.951" v="1715" actId="478"/>
          <ac:spMkLst>
            <pc:docMk/>
            <pc:sldMk cId="2678750286" sldId="277"/>
            <ac:spMk id="49" creationId="{9F31F493-6CEE-4D7A-89DB-7E247E2E0CF9}"/>
          </ac:spMkLst>
        </pc:spChg>
        <pc:spChg chg="del mod topLvl">
          <ac:chgData name="Weisheng Zhu" userId="235d122c-3b57-4c5d-826a-7dbf2d1a59d1" providerId="ADAL" clId="{F98024AA-91F3-4B3E-8F32-1694427D97DF}" dt="2019-10-18T09:23:23.951" v="1715" actId="478"/>
          <ac:spMkLst>
            <pc:docMk/>
            <pc:sldMk cId="2678750286" sldId="277"/>
            <ac:spMk id="50" creationId="{D1288340-C94B-4610-81C7-99419A9BB683}"/>
          </ac:spMkLst>
        </pc:spChg>
        <pc:spChg chg="mod topLvl">
          <ac:chgData name="Weisheng Zhu" userId="235d122c-3b57-4c5d-826a-7dbf2d1a59d1" providerId="ADAL" clId="{F98024AA-91F3-4B3E-8F32-1694427D97DF}" dt="2019-10-18T09:23:21.492" v="1714" actId="165"/>
          <ac:spMkLst>
            <pc:docMk/>
            <pc:sldMk cId="2678750286" sldId="277"/>
            <ac:spMk id="51" creationId="{4C94C76F-C386-4EB6-9152-862DFE969FA1}"/>
          </ac:spMkLst>
        </pc:spChg>
        <pc:spChg chg="mod topLvl">
          <ac:chgData name="Weisheng Zhu" userId="235d122c-3b57-4c5d-826a-7dbf2d1a59d1" providerId="ADAL" clId="{F98024AA-91F3-4B3E-8F32-1694427D97DF}" dt="2019-10-18T09:23:21.492" v="1714" actId="165"/>
          <ac:spMkLst>
            <pc:docMk/>
            <pc:sldMk cId="2678750286" sldId="277"/>
            <ac:spMk id="52" creationId="{5B5BCFAD-2393-42D6-9F9E-9AD96C2C87C5}"/>
          </ac:spMkLst>
        </pc:spChg>
        <pc:spChg chg="mod topLvl">
          <ac:chgData name="Weisheng Zhu" userId="235d122c-3b57-4c5d-826a-7dbf2d1a59d1" providerId="ADAL" clId="{F98024AA-91F3-4B3E-8F32-1694427D97DF}" dt="2019-10-18T09:23:21.492" v="1714" actId="165"/>
          <ac:spMkLst>
            <pc:docMk/>
            <pc:sldMk cId="2678750286" sldId="277"/>
            <ac:spMk id="53" creationId="{22F8CE24-7A3C-4DD9-A924-D494A403BEC7}"/>
          </ac:spMkLst>
        </pc:spChg>
        <pc:spChg chg="mod topLvl">
          <ac:chgData name="Weisheng Zhu" userId="235d122c-3b57-4c5d-826a-7dbf2d1a59d1" providerId="ADAL" clId="{F98024AA-91F3-4B3E-8F32-1694427D97DF}" dt="2019-10-18T09:23:21.492" v="1714" actId="165"/>
          <ac:spMkLst>
            <pc:docMk/>
            <pc:sldMk cId="2678750286" sldId="277"/>
            <ac:spMk id="54" creationId="{AC53CD19-A755-4AE5-8354-8296BFA793EA}"/>
          </ac:spMkLst>
        </pc:spChg>
        <pc:spChg chg="del">
          <ac:chgData name="Weisheng Zhu" userId="235d122c-3b57-4c5d-826a-7dbf2d1a59d1" providerId="ADAL" clId="{F98024AA-91F3-4B3E-8F32-1694427D97DF}" dt="2019-10-18T09:23:04.627" v="1707" actId="478"/>
          <ac:spMkLst>
            <pc:docMk/>
            <pc:sldMk cId="2678750286" sldId="277"/>
            <ac:spMk id="55" creationId="{2AD8B98B-CDA3-4A35-8F62-B1A3A91A0B74}"/>
          </ac:spMkLst>
        </pc:spChg>
        <pc:spChg chg="mod topLvl">
          <ac:chgData name="Weisheng Zhu" userId="235d122c-3b57-4c5d-826a-7dbf2d1a59d1" providerId="ADAL" clId="{F98024AA-91F3-4B3E-8F32-1694427D97DF}" dt="2019-10-18T09:23:21.492" v="1714" actId="165"/>
          <ac:spMkLst>
            <pc:docMk/>
            <pc:sldMk cId="2678750286" sldId="277"/>
            <ac:spMk id="56" creationId="{527167DF-9D69-4EFD-8D9F-984C1BEF4C19}"/>
          </ac:spMkLst>
        </pc:spChg>
        <pc:spChg chg="add mod">
          <ac:chgData name="Weisheng Zhu" userId="235d122c-3b57-4c5d-826a-7dbf2d1a59d1" providerId="ADAL" clId="{F98024AA-91F3-4B3E-8F32-1694427D97DF}" dt="2019-10-18T09:23:47.067" v="1723" actId="1076"/>
          <ac:spMkLst>
            <pc:docMk/>
            <pc:sldMk cId="2678750286" sldId="277"/>
            <ac:spMk id="57" creationId="{B48052CE-DB63-4BE2-A793-55BC72F558C0}"/>
          </ac:spMkLst>
        </pc:spChg>
        <pc:spChg chg="add del mod">
          <ac:chgData name="Weisheng Zhu" userId="235d122c-3b57-4c5d-826a-7dbf2d1a59d1" providerId="ADAL" clId="{F98024AA-91F3-4B3E-8F32-1694427D97DF}" dt="2019-10-18T09:24:31.120" v="1735" actId="478"/>
          <ac:spMkLst>
            <pc:docMk/>
            <pc:sldMk cId="2678750286" sldId="277"/>
            <ac:spMk id="58" creationId="{0B15E204-CA47-4F08-8C96-0327B401000A}"/>
          </ac:spMkLst>
        </pc:spChg>
        <pc:spChg chg="add mod">
          <ac:chgData name="Weisheng Zhu" userId="235d122c-3b57-4c5d-826a-7dbf2d1a59d1" providerId="ADAL" clId="{F98024AA-91F3-4B3E-8F32-1694427D97DF}" dt="2019-10-18T09:26:29.279" v="1758" actId="1076"/>
          <ac:spMkLst>
            <pc:docMk/>
            <pc:sldMk cId="2678750286" sldId="277"/>
            <ac:spMk id="59" creationId="{CD67D74A-4918-4DA9-B44F-A0077FB7FDBA}"/>
          </ac:spMkLst>
        </pc:spChg>
        <pc:grpChg chg="add del mod">
          <ac:chgData name="Weisheng Zhu" userId="235d122c-3b57-4c5d-826a-7dbf2d1a59d1" providerId="ADAL" clId="{F98024AA-91F3-4B3E-8F32-1694427D97DF}" dt="2019-10-18T09:22:35.536" v="1697" actId="478"/>
          <ac:grpSpMkLst>
            <pc:docMk/>
            <pc:sldMk cId="2678750286" sldId="277"/>
            <ac:grpSpMk id="15" creationId="{6B215A49-EA8B-43F1-AD77-BD266487CDBA}"/>
          </ac:grpSpMkLst>
        </pc:grpChg>
        <pc:grpChg chg="add mod">
          <ac:chgData name="Weisheng Zhu" userId="235d122c-3b57-4c5d-826a-7dbf2d1a59d1" providerId="ADAL" clId="{F98024AA-91F3-4B3E-8F32-1694427D97DF}" dt="2019-10-18T09:23:25.663" v="1716" actId="1036"/>
          <ac:grpSpMkLst>
            <pc:docMk/>
            <pc:sldMk cId="2678750286" sldId="277"/>
            <ac:grpSpMk id="25" creationId="{973BDDFC-EE1C-4DB6-9A9F-DC6630EA1F43}"/>
          </ac:grpSpMkLst>
        </pc:grpChg>
        <pc:grpChg chg="add del mod">
          <ac:chgData name="Weisheng Zhu" userId="235d122c-3b57-4c5d-826a-7dbf2d1a59d1" providerId="ADAL" clId="{F98024AA-91F3-4B3E-8F32-1694427D97DF}" dt="2019-10-18T09:23:21.492" v="1714" actId="165"/>
          <ac:grpSpMkLst>
            <pc:docMk/>
            <pc:sldMk cId="2678750286" sldId="277"/>
            <ac:grpSpMk id="41" creationId="{15DD32BE-F7E8-4EDC-B8CC-9B34DBF2BE13}"/>
          </ac:grpSpMkLst>
        </pc:grpChg>
        <pc:cxnChg chg="add mod">
          <ac:chgData name="Weisheng Zhu" userId="235d122c-3b57-4c5d-826a-7dbf2d1a59d1" providerId="ADAL" clId="{F98024AA-91F3-4B3E-8F32-1694427D97DF}" dt="2019-10-18T09:26:42.243" v="1763" actId="1076"/>
          <ac:cxnSpMkLst>
            <pc:docMk/>
            <pc:sldMk cId="2678750286" sldId="277"/>
            <ac:cxnSpMk id="61" creationId="{25461AE5-56BD-4740-BA90-538894DF1104}"/>
          </ac:cxnSpMkLst>
        </pc:cxnChg>
      </pc:sldChg>
      <pc:sldChg chg="add del">
        <pc:chgData name="Weisheng Zhu" userId="235d122c-3b57-4c5d-826a-7dbf2d1a59d1" providerId="ADAL" clId="{F98024AA-91F3-4B3E-8F32-1694427D97DF}" dt="2019-10-18T09:39:33.223" v="1764" actId="47"/>
        <pc:sldMkLst>
          <pc:docMk/>
          <pc:sldMk cId="678204293" sldId="278"/>
        </pc:sldMkLst>
      </pc:sldChg>
      <pc:sldChg chg="add del">
        <pc:chgData name="Weisheng Zhu" userId="235d122c-3b57-4c5d-826a-7dbf2d1a59d1" providerId="ADAL" clId="{F98024AA-91F3-4B3E-8F32-1694427D97DF}" dt="2019-10-18T09:39:33.732" v="1765" actId="47"/>
        <pc:sldMkLst>
          <pc:docMk/>
          <pc:sldMk cId="1398802918" sldId="279"/>
        </pc:sldMkLst>
      </pc:sldChg>
      <pc:sldChg chg="add del">
        <pc:chgData name="Weisheng Zhu" userId="235d122c-3b57-4c5d-826a-7dbf2d1a59d1" providerId="ADAL" clId="{F98024AA-91F3-4B3E-8F32-1694427D97DF}" dt="2019-10-18T09:39:35.378" v="1766" actId="47"/>
        <pc:sldMkLst>
          <pc:docMk/>
          <pc:sldMk cId="463752164" sldId="280"/>
        </pc:sldMkLst>
      </pc:sldChg>
      <pc:sldChg chg="add del">
        <pc:chgData name="Weisheng Zhu" userId="235d122c-3b57-4c5d-826a-7dbf2d1a59d1" providerId="ADAL" clId="{F98024AA-91F3-4B3E-8F32-1694427D97DF}" dt="2019-10-18T09:39:35.676" v="1767" actId="47"/>
        <pc:sldMkLst>
          <pc:docMk/>
          <pc:sldMk cId="277771884" sldId="281"/>
        </pc:sldMkLst>
      </pc:sldChg>
      <pc:sldChg chg="add del">
        <pc:chgData name="Weisheng Zhu" userId="235d122c-3b57-4c5d-826a-7dbf2d1a59d1" providerId="ADAL" clId="{F98024AA-91F3-4B3E-8F32-1694427D97DF}" dt="2019-10-18T09:39:36.204" v="1768" actId="47"/>
        <pc:sldMkLst>
          <pc:docMk/>
          <pc:sldMk cId="626282261" sldId="282"/>
        </pc:sldMkLst>
      </pc:sldChg>
      <pc:sldChg chg="add del">
        <pc:chgData name="Weisheng Zhu" userId="235d122c-3b57-4c5d-826a-7dbf2d1a59d1" providerId="ADAL" clId="{F98024AA-91F3-4B3E-8F32-1694427D97DF}" dt="2019-10-18T09:39:36.780" v="1769" actId="47"/>
        <pc:sldMkLst>
          <pc:docMk/>
          <pc:sldMk cId="1777238456" sldId="283"/>
        </pc:sldMkLst>
      </pc:sldChg>
      <pc:sldChg chg="add del ord">
        <pc:chgData name="Weisheng Zhu" userId="235d122c-3b57-4c5d-826a-7dbf2d1a59d1" providerId="ADAL" clId="{F98024AA-91F3-4B3E-8F32-1694427D97DF}" dt="2019-10-18T09:07:30.070" v="1601" actId="47"/>
        <pc:sldMkLst>
          <pc:docMk/>
          <pc:sldMk cId="1346937643" sldId="284"/>
        </pc:sldMkLst>
      </pc:sldChg>
      <pc:sldChg chg="add del">
        <pc:chgData name="Weisheng Zhu" userId="235d122c-3b57-4c5d-826a-7dbf2d1a59d1" providerId="ADAL" clId="{F98024AA-91F3-4B3E-8F32-1694427D97DF}" dt="2019-10-18T08:24:56.755" v="1247"/>
        <pc:sldMkLst>
          <pc:docMk/>
          <pc:sldMk cId="194825980" sldId="285"/>
        </pc:sldMkLst>
      </pc:sldChg>
      <pc:sldChg chg="add del">
        <pc:chgData name="Weisheng Zhu" userId="235d122c-3b57-4c5d-826a-7dbf2d1a59d1" providerId="ADAL" clId="{F98024AA-91F3-4B3E-8F32-1694427D97DF}" dt="2019-10-18T08:07:07.708" v="1106" actId="47"/>
        <pc:sldMkLst>
          <pc:docMk/>
          <pc:sldMk cId="2506655838" sldId="285"/>
        </pc:sldMkLst>
      </pc:sldChg>
      <pc:sldChg chg="modSp add del">
        <pc:chgData name="Weisheng Zhu" userId="235d122c-3b57-4c5d-826a-7dbf2d1a59d1" providerId="ADAL" clId="{F98024AA-91F3-4B3E-8F32-1694427D97DF}" dt="2019-10-21T02:48:43.508" v="2093" actId="47"/>
        <pc:sldMkLst>
          <pc:docMk/>
          <pc:sldMk cId="3158370247" sldId="285"/>
        </pc:sldMkLst>
        <pc:spChg chg="mod">
          <ac:chgData name="Weisheng Zhu" userId="235d122c-3b57-4c5d-826a-7dbf2d1a59d1" providerId="ADAL" clId="{F98024AA-91F3-4B3E-8F32-1694427D97DF}" dt="2019-10-18T08:26:15.363" v="1269" actId="1076"/>
          <ac:spMkLst>
            <pc:docMk/>
            <pc:sldMk cId="3158370247" sldId="285"/>
            <ac:spMk id="3" creationId="{B2A52003-1230-4A0A-8A47-22B6D672336D}"/>
          </ac:spMkLst>
        </pc:spChg>
      </pc:sldChg>
      <pc:sldChg chg="add del">
        <pc:chgData name="Weisheng Zhu" userId="235d122c-3b57-4c5d-826a-7dbf2d1a59d1" providerId="ADAL" clId="{F98024AA-91F3-4B3E-8F32-1694427D97DF}" dt="2019-10-18T07:47:05.956" v="575"/>
        <pc:sldMkLst>
          <pc:docMk/>
          <pc:sldMk cId="90692896" sldId="286"/>
        </pc:sldMkLst>
      </pc:sldChg>
      <pc:sldChg chg="addSp delSp modSp add mod modClrScheme chgLayout">
        <pc:chgData name="Weisheng Zhu" userId="235d122c-3b57-4c5d-826a-7dbf2d1a59d1" providerId="ADAL" clId="{F98024AA-91F3-4B3E-8F32-1694427D97DF}" dt="2019-10-21T03:18:28.078" v="2564" actId="700"/>
        <pc:sldMkLst>
          <pc:docMk/>
          <pc:sldMk cId="565471486" sldId="286"/>
        </pc:sldMkLst>
        <pc:spChg chg="add mod">
          <ac:chgData name="Weisheng Zhu" userId="235d122c-3b57-4c5d-826a-7dbf2d1a59d1" providerId="ADAL" clId="{F98024AA-91F3-4B3E-8F32-1694427D97DF}" dt="2019-10-18T09:01:34.220" v="1489" actId="113"/>
          <ac:spMkLst>
            <pc:docMk/>
            <pc:sldMk cId="565471486" sldId="286"/>
            <ac:spMk id="2" creationId="{DB25207B-9B16-4599-9B3A-C4055C8F79FC}"/>
          </ac:spMkLst>
        </pc:spChg>
        <pc:spChg chg="add del">
          <ac:chgData name="Weisheng Zhu" userId="235d122c-3b57-4c5d-826a-7dbf2d1a59d1" providerId="ADAL" clId="{F98024AA-91F3-4B3E-8F32-1694427D97DF}" dt="2019-10-18T09:00:17.966" v="1466"/>
          <ac:spMkLst>
            <pc:docMk/>
            <pc:sldMk cId="565471486" sldId="286"/>
            <ac:spMk id="3" creationId="{95023325-B53F-49B4-AC71-292DF19DF4FE}"/>
          </ac:spMkLst>
        </pc:spChg>
        <pc:spChg chg="add del mod ord">
          <ac:chgData name="Weisheng Zhu" userId="235d122c-3b57-4c5d-826a-7dbf2d1a59d1" providerId="ADAL" clId="{F98024AA-91F3-4B3E-8F32-1694427D97DF}" dt="2019-10-21T02:36:12.284" v="1839" actId="700"/>
          <ac:spMkLst>
            <pc:docMk/>
            <pc:sldMk cId="565471486" sldId="286"/>
            <ac:spMk id="3" creationId="{D679644F-8F80-4DD7-9A00-4F3E6DEFB0BD}"/>
          </ac:spMkLst>
        </pc:spChg>
        <pc:spChg chg="add del">
          <ac:chgData name="Weisheng Zhu" userId="235d122c-3b57-4c5d-826a-7dbf2d1a59d1" providerId="ADAL" clId="{F98024AA-91F3-4B3E-8F32-1694427D97DF}" dt="2019-10-18T09:00:17.966" v="1466"/>
          <ac:spMkLst>
            <pc:docMk/>
            <pc:sldMk cId="565471486" sldId="286"/>
            <ac:spMk id="4" creationId="{87FEF9C8-BDB0-4C9B-A787-7A409C8EB0FB}"/>
          </ac:spMkLst>
        </pc:spChg>
        <pc:spChg chg="add del">
          <ac:chgData name="Weisheng Zhu" userId="235d122c-3b57-4c5d-826a-7dbf2d1a59d1" providerId="ADAL" clId="{F98024AA-91F3-4B3E-8F32-1694427D97DF}" dt="2019-10-18T09:00:17.966" v="1466"/>
          <ac:spMkLst>
            <pc:docMk/>
            <pc:sldMk cId="565471486" sldId="286"/>
            <ac:spMk id="5" creationId="{E08C534F-DD3C-435C-83DE-B6629387906B}"/>
          </ac:spMkLst>
        </pc:spChg>
        <pc:spChg chg="add mod topLvl">
          <ac:chgData name="Weisheng Zhu" userId="235d122c-3b57-4c5d-826a-7dbf2d1a59d1" providerId="ADAL" clId="{F98024AA-91F3-4B3E-8F32-1694427D97DF}" dt="2019-10-18T09:01:30.575" v="1486" actId="1076"/>
          <ac:spMkLst>
            <pc:docMk/>
            <pc:sldMk cId="565471486" sldId="286"/>
            <ac:spMk id="6" creationId="{F371E99F-0386-4A4F-B97D-39E5D29CE390}"/>
          </ac:spMkLst>
        </pc:spChg>
        <pc:spChg chg="add mod topLvl">
          <ac:chgData name="Weisheng Zhu" userId="235d122c-3b57-4c5d-826a-7dbf2d1a59d1" providerId="ADAL" clId="{F98024AA-91F3-4B3E-8F32-1694427D97DF}" dt="2019-10-18T09:01:30.575" v="1486" actId="1076"/>
          <ac:spMkLst>
            <pc:docMk/>
            <pc:sldMk cId="565471486" sldId="286"/>
            <ac:spMk id="7" creationId="{27A1F627-4622-47F6-994E-B2D03ABD8BBB}"/>
          </ac:spMkLst>
        </pc:spChg>
        <pc:spChg chg="add mod topLvl">
          <ac:chgData name="Weisheng Zhu" userId="235d122c-3b57-4c5d-826a-7dbf2d1a59d1" providerId="ADAL" clId="{F98024AA-91F3-4B3E-8F32-1694427D97DF}" dt="2019-10-18T09:06:36.571" v="1588" actId="1076"/>
          <ac:spMkLst>
            <pc:docMk/>
            <pc:sldMk cId="565471486" sldId="286"/>
            <ac:spMk id="8" creationId="{4EA65A2F-0C17-4591-8EBC-80BDFDAEDFF9}"/>
          </ac:spMkLst>
        </pc:spChg>
        <pc:spChg chg="add mod ord topLvl">
          <ac:chgData name="Weisheng Zhu" userId="235d122c-3b57-4c5d-826a-7dbf2d1a59d1" providerId="ADAL" clId="{F98024AA-91F3-4B3E-8F32-1694427D97DF}" dt="2019-10-18T09:06:36.571" v="1588" actId="1076"/>
          <ac:spMkLst>
            <pc:docMk/>
            <pc:sldMk cId="565471486" sldId="286"/>
            <ac:spMk id="9" creationId="{AAD66DBB-0566-494C-A187-A3228689DD85}"/>
          </ac:spMkLst>
        </pc:spChg>
        <pc:spChg chg="add mod">
          <ac:chgData name="Weisheng Zhu" userId="235d122c-3b57-4c5d-826a-7dbf2d1a59d1" providerId="ADAL" clId="{F98024AA-91F3-4B3E-8F32-1694427D97DF}" dt="2019-10-18T09:00:31.031" v="1470" actId="571"/>
          <ac:spMkLst>
            <pc:docMk/>
            <pc:sldMk cId="565471486" sldId="286"/>
            <ac:spMk id="10" creationId="{858634FB-1EB5-46FA-9ECA-3AFC5EDCD80C}"/>
          </ac:spMkLst>
        </pc:spChg>
        <pc:spChg chg="add mod">
          <ac:chgData name="Weisheng Zhu" userId="235d122c-3b57-4c5d-826a-7dbf2d1a59d1" providerId="ADAL" clId="{F98024AA-91F3-4B3E-8F32-1694427D97DF}" dt="2019-10-18T09:00:31.031" v="1470" actId="571"/>
          <ac:spMkLst>
            <pc:docMk/>
            <pc:sldMk cId="565471486" sldId="286"/>
            <ac:spMk id="11" creationId="{27CF5955-40B5-48B5-8965-E15726EFDB21}"/>
          </ac:spMkLst>
        </pc:spChg>
        <pc:spChg chg="add mod">
          <ac:chgData name="Weisheng Zhu" userId="235d122c-3b57-4c5d-826a-7dbf2d1a59d1" providerId="ADAL" clId="{F98024AA-91F3-4B3E-8F32-1694427D97DF}" dt="2019-10-18T09:00:31.031" v="1470" actId="571"/>
          <ac:spMkLst>
            <pc:docMk/>
            <pc:sldMk cId="565471486" sldId="286"/>
            <ac:spMk id="12" creationId="{D7E51C49-FC48-45EC-8DD9-39363670E230}"/>
          </ac:spMkLst>
        </pc:spChg>
        <pc:spChg chg="add mod">
          <ac:chgData name="Weisheng Zhu" userId="235d122c-3b57-4c5d-826a-7dbf2d1a59d1" providerId="ADAL" clId="{F98024AA-91F3-4B3E-8F32-1694427D97DF}" dt="2019-10-18T09:00:31.031" v="1470" actId="571"/>
          <ac:spMkLst>
            <pc:docMk/>
            <pc:sldMk cId="565471486" sldId="286"/>
            <ac:spMk id="13" creationId="{4DF167B6-37D2-419B-9C02-DB5838948786}"/>
          </ac:spMkLst>
        </pc:spChg>
        <pc:spChg chg="mod topLvl">
          <ac:chgData name="Weisheng Zhu" userId="235d122c-3b57-4c5d-826a-7dbf2d1a59d1" providerId="ADAL" clId="{F98024AA-91F3-4B3E-8F32-1694427D97DF}" dt="2019-10-18T09:01:30.575" v="1486" actId="1076"/>
          <ac:spMkLst>
            <pc:docMk/>
            <pc:sldMk cId="565471486" sldId="286"/>
            <ac:spMk id="16" creationId="{10DCB92B-960C-4C72-A46A-7D2C9E143D76}"/>
          </ac:spMkLst>
        </pc:spChg>
        <pc:spChg chg="mod topLvl">
          <ac:chgData name="Weisheng Zhu" userId="235d122c-3b57-4c5d-826a-7dbf2d1a59d1" providerId="ADAL" clId="{F98024AA-91F3-4B3E-8F32-1694427D97DF}" dt="2019-10-18T09:01:30.575" v="1486" actId="1076"/>
          <ac:spMkLst>
            <pc:docMk/>
            <pc:sldMk cId="565471486" sldId="286"/>
            <ac:spMk id="17" creationId="{F7E1A8FF-9550-4496-B774-DFB4DB31CBC9}"/>
          </ac:spMkLst>
        </pc:spChg>
        <pc:spChg chg="mod topLvl">
          <ac:chgData name="Weisheng Zhu" userId="235d122c-3b57-4c5d-826a-7dbf2d1a59d1" providerId="ADAL" clId="{F98024AA-91F3-4B3E-8F32-1694427D97DF}" dt="2019-10-18T09:02:02.244" v="1495" actId="692"/>
          <ac:spMkLst>
            <pc:docMk/>
            <pc:sldMk cId="565471486" sldId="286"/>
            <ac:spMk id="18" creationId="{EBA920F5-1C23-4B4A-A283-96D8969BD5DC}"/>
          </ac:spMkLst>
        </pc:spChg>
        <pc:spChg chg="mod ord topLvl">
          <ac:chgData name="Weisheng Zhu" userId="235d122c-3b57-4c5d-826a-7dbf2d1a59d1" providerId="ADAL" clId="{F98024AA-91F3-4B3E-8F32-1694427D97DF}" dt="2019-10-18T09:05:25.990" v="1559" actId="166"/>
          <ac:spMkLst>
            <pc:docMk/>
            <pc:sldMk cId="565471486" sldId="286"/>
            <ac:spMk id="19" creationId="{F6DD6504-2BC3-42E1-B14B-06171DDE5002}"/>
          </ac:spMkLst>
        </pc:spChg>
        <pc:spChg chg="mod topLvl">
          <ac:chgData name="Weisheng Zhu" userId="235d122c-3b57-4c5d-826a-7dbf2d1a59d1" providerId="ADAL" clId="{F98024AA-91F3-4B3E-8F32-1694427D97DF}" dt="2019-10-18T09:01:30.575" v="1486" actId="1076"/>
          <ac:spMkLst>
            <pc:docMk/>
            <pc:sldMk cId="565471486" sldId="286"/>
            <ac:spMk id="21" creationId="{37429796-D7D2-4011-92EB-0F3C0D4D44F8}"/>
          </ac:spMkLst>
        </pc:spChg>
        <pc:spChg chg="mod topLvl">
          <ac:chgData name="Weisheng Zhu" userId="235d122c-3b57-4c5d-826a-7dbf2d1a59d1" providerId="ADAL" clId="{F98024AA-91F3-4B3E-8F32-1694427D97DF}" dt="2019-10-18T09:01:30.575" v="1486" actId="1076"/>
          <ac:spMkLst>
            <pc:docMk/>
            <pc:sldMk cId="565471486" sldId="286"/>
            <ac:spMk id="22" creationId="{2EF55029-D7F6-451B-A6FD-C95950193BC0}"/>
          </ac:spMkLst>
        </pc:spChg>
        <pc:spChg chg="mod topLvl">
          <ac:chgData name="Weisheng Zhu" userId="235d122c-3b57-4c5d-826a-7dbf2d1a59d1" providerId="ADAL" clId="{F98024AA-91F3-4B3E-8F32-1694427D97DF}" dt="2019-10-18T09:02:02.244" v="1495" actId="692"/>
          <ac:spMkLst>
            <pc:docMk/>
            <pc:sldMk cId="565471486" sldId="286"/>
            <ac:spMk id="23" creationId="{87758632-D071-4E2C-B46F-2B8B45DA9EDB}"/>
          </ac:spMkLst>
        </pc:spChg>
        <pc:spChg chg="mod ord topLvl">
          <ac:chgData name="Weisheng Zhu" userId="235d122c-3b57-4c5d-826a-7dbf2d1a59d1" providerId="ADAL" clId="{F98024AA-91F3-4B3E-8F32-1694427D97DF}" dt="2019-10-18T09:05:32.294" v="1561" actId="166"/>
          <ac:spMkLst>
            <pc:docMk/>
            <pc:sldMk cId="565471486" sldId="286"/>
            <ac:spMk id="24" creationId="{C6F4E720-AB04-486A-BD00-BDB378E23D69}"/>
          </ac:spMkLst>
        </pc:spChg>
        <pc:spChg chg="mod topLvl">
          <ac:chgData name="Weisheng Zhu" userId="235d122c-3b57-4c5d-826a-7dbf2d1a59d1" providerId="ADAL" clId="{F98024AA-91F3-4B3E-8F32-1694427D97DF}" dt="2019-10-18T09:01:30.575" v="1486" actId="1076"/>
          <ac:spMkLst>
            <pc:docMk/>
            <pc:sldMk cId="565471486" sldId="286"/>
            <ac:spMk id="26" creationId="{D830B97B-866F-4EEA-B02A-2F04C2BB24D4}"/>
          </ac:spMkLst>
        </pc:spChg>
        <pc:spChg chg="mod topLvl">
          <ac:chgData name="Weisheng Zhu" userId="235d122c-3b57-4c5d-826a-7dbf2d1a59d1" providerId="ADAL" clId="{F98024AA-91F3-4B3E-8F32-1694427D97DF}" dt="2019-10-18T09:01:30.575" v="1486" actId="1076"/>
          <ac:spMkLst>
            <pc:docMk/>
            <pc:sldMk cId="565471486" sldId="286"/>
            <ac:spMk id="27" creationId="{EAEECB92-8881-4236-90A3-6B91EEAAE833}"/>
          </ac:spMkLst>
        </pc:spChg>
        <pc:spChg chg="mod ord topLvl">
          <ac:chgData name="Weisheng Zhu" userId="235d122c-3b57-4c5d-826a-7dbf2d1a59d1" providerId="ADAL" clId="{F98024AA-91F3-4B3E-8F32-1694427D97DF}" dt="2019-10-18T09:05:40.525" v="1564" actId="166"/>
          <ac:spMkLst>
            <pc:docMk/>
            <pc:sldMk cId="565471486" sldId="286"/>
            <ac:spMk id="28" creationId="{6079FEC3-736C-4EC7-8424-CBE8CDA56EFA}"/>
          </ac:spMkLst>
        </pc:spChg>
        <pc:spChg chg="mod topLvl">
          <ac:chgData name="Weisheng Zhu" userId="235d122c-3b57-4c5d-826a-7dbf2d1a59d1" providerId="ADAL" clId="{F98024AA-91F3-4B3E-8F32-1694427D97DF}" dt="2019-10-18T09:01:30.575" v="1486" actId="1076"/>
          <ac:spMkLst>
            <pc:docMk/>
            <pc:sldMk cId="565471486" sldId="286"/>
            <ac:spMk id="29" creationId="{9C1A254D-143C-4BA3-A0FB-6729C248911C}"/>
          </ac:spMkLst>
        </pc:spChg>
        <pc:spChg chg="add mod ord">
          <ac:chgData name="Weisheng Zhu" userId="235d122c-3b57-4c5d-826a-7dbf2d1a59d1" providerId="ADAL" clId="{F98024AA-91F3-4B3E-8F32-1694427D97DF}" dt="2019-10-18T09:02:44.657" v="1511" actId="1037"/>
          <ac:spMkLst>
            <pc:docMk/>
            <pc:sldMk cId="565471486" sldId="286"/>
            <ac:spMk id="32" creationId="{0132FC99-A37A-4CC4-A290-2CC2B9BC10B2}"/>
          </ac:spMkLst>
        </pc:spChg>
        <pc:spChg chg="add mod">
          <ac:chgData name="Weisheng Zhu" userId="235d122c-3b57-4c5d-826a-7dbf2d1a59d1" providerId="ADAL" clId="{F98024AA-91F3-4B3E-8F32-1694427D97DF}" dt="2019-10-18T09:06:05.245" v="1586" actId="1036"/>
          <ac:spMkLst>
            <pc:docMk/>
            <pc:sldMk cId="565471486" sldId="286"/>
            <ac:spMk id="59" creationId="{3C18F830-8439-4CE0-9F4D-5244DB6D54B2}"/>
          </ac:spMkLst>
        </pc:spChg>
        <pc:spChg chg="add mod">
          <ac:chgData name="Weisheng Zhu" userId="235d122c-3b57-4c5d-826a-7dbf2d1a59d1" providerId="ADAL" clId="{F98024AA-91F3-4B3E-8F32-1694427D97DF}" dt="2019-10-18T09:06:05.245" v="1586" actId="1036"/>
          <ac:spMkLst>
            <pc:docMk/>
            <pc:sldMk cId="565471486" sldId="286"/>
            <ac:spMk id="60" creationId="{182F991D-8E3E-4A5D-AD34-57FC135E1918}"/>
          </ac:spMkLst>
        </pc:spChg>
        <pc:spChg chg="add mod">
          <ac:chgData name="Weisheng Zhu" userId="235d122c-3b57-4c5d-826a-7dbf2d1a59d1" providerId="ADAL" clId="{F98024AA-91F3-4B3E-8F32-1694427D97DF}" dt="2019-10-18T09:06:05.245" v="1586" actId="1036"/>
          <ac:spMkLst>
            <pc:docMk/>
            <pc:sldMk cId="565471486" sldId="286"/>
            <ac:spMk id="61" creationId="{FFA6FDA2-E18B-4552-A166-9E46399FB455}"/>
          </ac:spMkLst>
        </pc:spChg>
        <pc:spChg chg="add mod">
          <ac:chgData name="Weisheng Zhu" userId="235d122c-3b57-4c5d-826a-7dbf2d1a59d1" providerId="ADAL" clId="{F98024AA-91F3-4B3E-8F32-1694427D97DF}" dt="2019-10-18T09:06:36.571" v="1588" actId="1076"/>
          <ac:spMkLst>
            <pc:docMk/>
            <pc:sldMk cId="565471486" sldId="286"/>
            <ac:spMk id="62" creationId="{C8CAF625-8EF9-42F8-A0B9-E741EA7CCFD3}"/>
          </ac:spMkLst>
        </pc:spChg>
        <pc:grpChg chg="add del mod">
          <ac:chgData name="Weisheng Zhu" userId="235d122c-3b57-4c5d-826a-7dbf2d1a59d1" providerId="ADAL" clId="{F98024AA-91F3-4B3E-8F32-1694427D97DF}" dt="2019-10-18T09:01:10.019" v="1484" actId="165"/>
          <ac:grpSpMkLst>
            <pc:docMk/>
            <pc:sldMk cId="565471486" sldId="286"/>
            <ac:grpSpMk id="14" creationId="{975CC353-E054-4337-A045-7B2F160B0FFF}"/>
          </ac:grpSpMkLst>
        </pc:grpChg>
        <pc:grpChg chg="add del mod">
          <ac:chgData name="Weisheng Zhu" userId="235d122c-3b57-4c5d-826a-7dbf2d1a59d1" providerId="ADAL" clId="{F98024AA-91F3-4B3E-8F32-1694427D97DF}" dt="2019-10-18T09:01:10.019" v="1484" actId="165"/>
          <ac:grpSpMkLst>
            <pc:docMk/>
            <pc:sldMk cId="565471486" sldId="286"/>
            <ac:grpSpMk id="15" creationId="{FD11EC6E-5EEE-4E72-A28E-EEEB256DB7DF}"/>
          </ac:grpSpMkLst>
        </pc:grpChg>
        <pc:grpChg chg="add del mod">
          <ac:chgData name="Weisheng Zhu" userId="235d122c-3b57-4c5d-826a-7dbf2d1a59d1" providerId="ADAL" clId="{F98024AA-91F3-4B3E-8F32-1694427D97DF}" dt="2019-10-18T09:01:10.019" v="1484" actId="165"/>
          <ac:grpSpMkLst>
            <pc:docMk/>
            <pc:sldMk cId="565471486" sldId="286"/>
            <ac:grpSpMk id="20" creationId="{0A4A7316-255A-4D10-9FBD-DD01EFC4CDD2}"/>
          </ac:grpSpMkLst>
        </pc:grpChg>
        <pc:grpChg chg="add del mod">
          <ac:chgData name="Weisheng Zhu" userId="235d122c-3b57-4c5d-826a-7dbf2d1a59d1" providerId="ADAL" clId="{F98024AA-91F3-4B3E-8F32-1694427D97DF}" dt="2019-10-18T09:01:10.019" v="1484" actId="165"/>
          <ac:grpSpMkLst>
            <pc:docMk/>
            <pc:sldMk cId="565471486" sldId="286"/>
            <ac:grpSpMk id="25" creationId="{3D013A9E-54CE-402F-9F6A-7A50D6D422A8}"/>
          </ac:grpSpMkLst>
        </pc:grpChg>
        <pc:grpChg chg="add del mod">
          <ac:chgData name="Weisheng Zhu" userId="235d122c-3b57-4c5d-826a-7dbf2d1a59d1" providerId="ADAL" clId="{F98024AA-91F3-4B3E-8F32-1694427D97DF}" dt="2019-10-18T09:05:06.991" v="1556" actId="478"/>
          <ac:grpSpMkLst>
            <pc:docMk/>
            <pc:sldMk cId="565471486" sldId="286"/>
            <ac:grpSpMk id="33" creationId="{ED42FA33-92C3-4268-96F5-EB6C8E754AD8}"/>
          </ac:grpSpMkLst>
        </pc:grpChg>
        <pc:grpChg chg="add del mod">
          <ac:chgData name="Weisheng Zhu" userId="235d122c-3b57-4c5d-826a-7dbf2d1a59d1" providerId="ADAL" clId="{F98024AA-91F3-4B3E-8F32-1694427D97DF}" dt="2019-10-18T09:04:48.304" v="1550" actId="478"/>
          <ac:grpSpMkLst>
            <pc:docMk/>
            <pc:sldMk cId="565471486" sldId="286"/>
            <ac:grpSpMk id="43" creationId="{45BAC00D-A44C-4E23-B45A-708B73762B92}"/>
          </ac:grpSpMkLst>
        </pc:grpChg>
        <pc:cxnChg chg="add del mod">
          <ac:chgData name="Weisheng Zhu" userId="235d122c-3b57-4c5d-826a-7dbf2d1a59d1" providerId="ADAL" clId="{F98024AA-91F3-4B3E-8F32-1694427D97DF}" dt="2019-10-18T09:01:46.605" v="1492" actId="478"/>
          <ac:cxnSpMkLst>
            <pc:docMk/>
            <pc:sldMk cId="565471486" sldId="286"/>
            <ac:cxnSpMk id="31" creationId="{30715C7C-C2A4-4B20-B507-2D401CE87338}"/>
          </ac:cxnSpMkLst>
        </pc:cxnChg>
      </pc:sldChg>
      <pc:sldChg chg="add del">
        <pc:chgData name="Weisheng Zhu" userId="235d122c-3b57-4c5d-826a-7dbf2d1a59d1" providerId="ADAL" clId="{F98024AA-91F3-4B3E-8F32-1694427D97DF}" dt="2019-10-18T07:51:28.450" v="638" actId="47"/>
        <pc:sldMkLst>
          <pc:docMk/>
          <pc:sldMk cId="685127283" sldId="286"/>
        </pc:sldMkLst>
      </pc:sldChg>
      <pc:sldChg chg="modSp add mod ord modClrScheme chgLayout">
        <pc:chgData name="Weisheng Zhu" userId="235d122c-3b57-4c5d-826a-7dbf2d1a59d1" providerId="ADAL" clId="{F98024AA-91F3-4B3E-8F32-1694427D97DF}" dt="2019-10-21T03:22:27.246" v="2617" actId="700"/>
        <pc:sldMkLst>
          <pc:docMk/>
          <pc:sldMk cId="941137991" sldId="287"/>
        </pc:sldMkLst>
        <pc:spChg chg="mod ord">
          <ac:chgData name="Weisheng Zhu" userId="235d122c-3b57-4c5d-826a-7dbf2d1a59d1" providerId="ADAL" clId="{F98024AA-91F3-4B3E-8F32-1694427D97DF}" dt="2019-10-18T09:07:13.769" v="1598"/>
          <ac:spMkLst>
            <pc:docMk/>
            <pc:sldMk cId="941137991" sldId="287"/>
            <ac:spMk id="6" creationId="{F371E99F-0386-4A4F-B97D-39E5D29CE390}"/>
          </ac:spMkLst>
        </pc:spChg>
        <pc:spChg chg="mod ord">
          <ac:chgData name="Weisheng Zhu" userId="235d122c-3b57-4c5d-826a-7dbf2d1a59d1" providerId="ADAL" clId="{F98024AA-91F3-4B3E-8F32-1694427D97DF}" dt="2019-10-18T09:07:00.015" v="1591" actId="167"/>
          <ac:spMkLst>
            <pc:docMk/>
            <pc:sldMk cId="941137991" sldId="287"/>
            <ac:spMk id="7" creationId="{27A1F627-4622-47F6-994E-B2D03ABD8BBB}"/>
          </ac:spMkLst>
        </pc:spChg>
        <pc:spChg chg="mod ord">
          <ac:chgData name="Weisheng Zhu" userId="235d122c-3b57-4c5d-826a-7dbf2d1a59d1" providerId="ADAL" clId="{F98024AA-91F3-4B3E-8F32-1694427D97DF}" dt="2019-10-18T09:07:00.015" v="1591" actId="167"/>
          <ac:spMkLst>
            <pc:docMk/>
            <pc:sldMk cId="941137991" sldId="287"/>
            <ac:spMk id="8" creationId="{4EA65A2F-0C17-4591-8EBC-80BDFDAEDFF9}"/>
          </ac:spMkLst>
        </pc:spChg>
        <pc:spChg chg="mod ord">
          <ac:chgData name="Weisheng Zhu" userId="235d122c-3b57-4c5d-826a-7dbf2d1a59d1" providerId="ADAL" clId="{F98024AA-91F3-4B3E-8F32-1694427D97DF}" dt="2019-10-18T09:07:00.015" v="1591" actId="167"/>
          <ac:spMkLst>
            <pc:docMk/>
            <pc:sldMk cId="941137991" sldId="287"/>
            <ac:spMk id="9" creationId="{AAD66DBB-0566-494C-A187-A3228689DD85}"/>
          </ac:spMkLst>
        </pc:spChg>
        <pc:spChg chg="mod">
          <ac:chgData name="Weisheng Zhu" userId="235d122c-3b57-4c5d-826a-7dbf2d1a59d1" providerId="ADAL" clId="{F98024AA-91F3-4B3E-8F32-1694427D97DF}" dt="2019-10-18T09:07:17.555" v="1600" actId="1037"/>
          <ac:spMkLst>
            <pc:docMk/>
            <pc:sldMk cId="941137991" sldId="287"/>
            <ac:spMk id="16" creationId="{10DCB92B-960C-4C72-A46A-7D2C9E143D76}"/>
          </ac:spMkLst>
        </pc:spChg>
        <pc:spChg chg="mod">
          <ac:chgData name="Weisheng Zhu" userId="235d122c-3b57-4c5d-826a-7dbf2d1a59d1" providerId="ADAL" clId="{F98024AA-91F3-4B3E-8F32-1694427D97DF}" dt="2019-10-18T09:07:17.555" v="1600" actId="1037"/>
          <ac:spMkLst>
            <pc:docMk/>
            <pc:sldMk cId="941137991" sldId="287"/>
            <ac:spMk id="17" creationId="{F7E1A8FF-9550-4496-B774-DFB4DB31CBC9}"/>
          </ac:spMkLst>
        </pc:spChg>
        <pc:spChg chg="mod">
          <ac:chgData name="Weisheng Zhu" userId="235d122c-3b57-4c5d-826a-7dbf2d1a59d1" providerId="ADAL" clId="{F98024AA-91F3-4B3E-8F32-1694427D97DF}" dt="2019-10-18T09:07:17.555" v="1600" actId="1037"/>
          <ac:spMkLst>
            <pc:docMk/>
            <pc:sldMk cId="941137991" sldId="287"/>
            <ac:spMk id="18" creationId="{EBA920F5-1C23-4B4A-A283-96D8969BD5DC}"/>
          </ac:spMkLst>
        </pc:spChg>
        <pc:spChg chg="mod">
          <ac:chgData name="Weisheng Zhu" userId="235d122c-3b57-4c5d-826a-7dbf2d1a59d1" providerId="ADAL" clId="{F98024AA-91F3-4B3E-8F32-1694427D97DF}" dt="2019-10-18T09:07:17.555" v="1600" actId="1037"/>
          <ac:spMkLst>
            <pc:docMk/>
            <pc:sldMk cId="941137991" sldId="287"/>
            <ac:spMk id="19" creationId="{F6DD6504-2BC3-42E1-B14B-06171DDE5002}"/>
          </ac:spMkLst>
        </pc:spChg>
        <pc:spChg chg="mod ord">
          <ac:chgData name="Weisheng Zhu" userId="235d122c-3b57-4c5d-826a-7dbf2d1a59d1" providerId="ADAL" clId="{F98024AA-91F3-4B3E-8F32-1694427D97DF}" dt="2019-10-18T09:07:00.015" v="1591" actId="167"/>
          <ac:spMkLst>
            <pc:docMk/>
            <pc:sldMk cId="941137991" sldId="287"/>
            <ac:spMk id="32" creationId="{0132FC99-A37A-4CC4-A290-2CC2B9BC10B2}"/>
          </ac:spMkLst>
        </pc:spChg>
        <pc:spChg chg="mod">
          <ac:chgData name="Weisheng Zhu" userId="235d122c-3b57-4c5d-826a-7dbf2d1a59d1" providerId="ADAL" clId="{F98024AA-91F3-4B3E-8F32-1694427D97DF}" dt="2019-10-18T09:07:17.555" v="1600" actId="1037"/>
          <ac:spMkLst>
            <pc:docMk/>
            <pc:sldMk cId="941137991" sldId="287"/>
            <ac:spMk id="59" creationId="{3C18F830-8439-4CE0-9F4D-5244DB6D54B2}"/>
          </ac:spMkLst>
        </pc:spChg>
        <pc:spChg chg="mod ord">
          <ac:chgData name="Weisheng Zhu" userId="235d122c-3b57-4c5d-826a-7dbf2d1a59d1" providerId="ADAL" clId="{F98024AA-91F3-4B3E-8F32-1694427D97DF}" dt="2019-10-18T09:07:00.015" v="1591" actId="167"/>
          <ac:spMkLst>
            <pc:docMk/>
            <pc:sldMk cId="941137991" sldId="287"/>
            <ac:spMk id="62" creationId="{C8CAF625-8EF9-42F8-A0B9-E741EA7CCFD3}"/>
          </ac:spMkLst>
        </pc:spChg>
      </pc:sldChg>
      <pc:sldChg chg="add del setBg">
        <pc:chgData name="Weisheng Zhu" userId="235d122c-3b57-4c5d-826a-7dbf2d1a59d1" providerId="ADAL" clId="{F98024AA-91F3-4B3E-8F32-1694427D97DF}" dt="2019-10-18T09:21:50.914" v="1687"/>
        <pc:sldMkLst>
          <pc:docMk/>
          <pc:sldMk cId="3427445038" sldId="288"/>
        </pc:sldMkLst>
      </pc:sldChg>
      <pc:sldChg chg="modSp add mod modClrScheme chgLayout">
        <pc:chgData name="Weisheng Zhu" userId="235d122c-3b57-4c5d-826a-7dbf2d1a59d1" providerId="ADAL" clId="{F98024AA-91F3-4B3E-8F32-1694427D97DF}" dt="2019-10-21T03:16:24.605" v="2534" actId="700"/>
        <pc:sldMkLst>
          <pc:docMk/>
          <pc:sldMk cId="3974659259" sldId="288"/>
        </pc:sldMkLst>
        <pc:spChg chg="mod ord">
          <ac:chgData name="Weisheng Zhu" userId="235d122c-3b57-4c5d-826a-7dbf2d1a59d1" providerId="ADAL" clId="{F98024AA-91F3-4B3E-8F32-1694427D97DF}" dt="2019-10-18T09:40:17.675" v="1779" actId="20577"/>
          <ac:spMkLst>
            <pc:docMk/>
            <pc:sldMk cId="3974659259" sldId="288"/>
            <ac:spMk id="6" creationId="{F371E99F-0386-4A4F-B97D-39E5D29CE390}"/>
          </ac:spMkLst>
        </pc:spChg>
        <pc:spChg chg="mod ord">
          <ac:chgData name="Weisheng Zhu" userId="235d122c-3b57-4c5d-826a-7dbf2d1a59d1" providerId="ADAL" clId="{F98024AA-91F3-4B3E-8F32-1694427D97DF}" dt="2019-10-18T09:40:03.694" v="1775" actId="167"/>
          <ac:spMkLst>
            <pc:docMk/>
            <pc:sldMk cId="3974659259" sldId="288"/>
            <ac:spMk id="7" creationId="{27A1F627-4622-47F6-994E-B2D03ABD8BBB}"/>
          </ac:spMkLst>
        </pc:spChg>
        <pc:spChg chg="mod ord">
          <ac:chgData name="Weisheng Zhu" userId="235d122c-3b57-4c5d-826a-7dbf2d1a59d1" providerId="ADAL" clId="{F98024AA-91F3-4B3E-8F32-1694427D97DF}" dt="2019-10-18T09:40:03.694" v="1775" actId="167"/>
          <ac:spMkLst>
            <pc:docMk/>
            <pc:sldMk cId="3974659259" sldId="288"/>
            <ac:spMk id="8" creationId="{4EA65A2F-0C17-4591-8EBC-80BDFDAEDFF9}"/>
          </ac:spMkLst>
        </pc:spChg>
        <pc:spChg chg="mod ord">
          <ac:chgData name="Weisheng Zhu" userId="235d122c-3b57-4c5d-826a-7dbf2d1a59d1" providerId="ADAL" clId="{F98024AA-91F3-4B3E-8F32-1694427D97DF}" dt="2019-10-18T09:40:03.694" v="1775" actId="167"/>
          <ac:spMkLst>
            <pc:docMk/>
            <pc:sldMk cId="3974659259" sldId="288"/>
            <ac:spMk id="9" creationId="{AAD66DBB-0566-494C-A187-A3228689DD85}"/>
          </ac:spMkLst>
        </pc:spChg>
        <pc:spChg chg="mod">
          <ac:chgData name="Weisheng Zhu" userId="235d122c-3b57-4c5d-826a-7dbf2d1a59d1" providerId="ADAL" clId="{F98024AA-91F3-4B3E-8F32-1694427D97DF}" dt="2019-10-18T09:40:16.659" v="1778" actId="20577"/>
          <ac:spMkLst>
            <pc:docMk/>
            <pc:sldMk cId="3974659259" sldId="288"/>
            <ac:spMk id="21" creationId="{37429796-D7D2-4011-92EB-0F3C0D4D44F8}"/>
          </ac:spMkLst>
        </pc:spChg>
        <pc:spChg chg="mod">
          <ac:chgData name="Weisheng Zhu" userId="235d122c-3b57-4c5d-826a-7dbf2d1a59d1" providerId="ADAL" clId="{F98024AA-91F3-4B3E-8F32-1694427D97DF}" dt="2019-10-18T09:40:14.580" v="1777" actId="1038"/>
          <ac:spMkLst>
            <pc:docMk/>
            <pc:sldMk cId="3974659259" sldId="288"/>
            <ac:spMk id="22" creationId="{2EF55029-D7F6-451B-A6FD-C95950193BC0}"/>
          </ac:spMkLst>
        </pc:spChg>
        <pc:spChg chg="mod">
          <ac:chgData name="Weisheng Zhu" userId="235d122c-3b57-4c5d-826a-7dbf2d1a59d1" providerId="ADAL" clId="{F98024AA-91F3-4B3E-8F32-1694427D97DF}" dt="2019-10-18T09:40:14.580" v="1777" actId="1038"/>
          <ac:spMkLst>
            <pc:docMk/>
            <pc:sldMk cId="3974659259" sldId="288"/>
            <ac:spMk id="23" creationId="{87758632-D071-4E2C-B46F-2B8B45DA9EDB}"/>
          </ac:spMkLst>
        </pc:spChg>
        <pc:spChg chg="mod">
          <ac:chgData name="Weisheng Zhu" userId="235d122c-3b57-4c5d-826a-7dbf2d1a59d1" providerId="ADAL" clId="{F98024AA-91F3-4B3E-8F32-1694427D97DF}" dt="2019-10-18T09:40:14.580" v="1777" actId="1038"/>
          <ac:spMkLst>
            <pc:docMk/>
            <pc:sldMk cId="3974659259" sldId="288"/>
            <ac:spMk id="24" creationId="{C6F4E720-AB04-486A-BD00-BDB378E23D69}"/>
          </ac:spMkLst>
        </pc:spChg>
        <pc:spChg chg="mod ord">
          <ac:chgData name="Weisheng Zhu" userId="235d122c-3b57-4c5d-826a-7dbf2d1a59d1" providerId="ADAL" clId="{F98024AA-91F3-4B3E-8F32-1694427D97DF}" dt="2019-10-18T09:40:03.694" v="1775" actId="167"/>
          <ac:spMkLst>
            <pc:docMk/>
            <pc:sldMk cId="3974659259" sldId="288"/>
            <ac:spMk id="32" creationId="{0132FC99-A37A-4CC4-A290-2CC2B9BC10B2}"/>
          </ac:spMkLst>
        </pc:spChg>
        <pc:spChg chg="mod">
          <ac:chgData name="Weisheng Zhu" userId="235d122c-3b57-4c5d-826a-7dbf2d1a59d1" providerId="ADAL" clId="{F98024AA-91F3-4B3E-8F32-1694427D97DF}" dt="2019-10-18T09:40:14.580" v="1777" actId="1038"/>
          <ac:spMkLst>
            <pc:docMk/>
            <pc:sldMk cId="3974659259" sldId="288"/>
            <ac:spMk id="60" creationId="{182F991D-8E3E-4A5D-AD34-57FC135E1918}"/>
          </ac:spMkLst>
        </pc:spChg>
        <pc:spChg chg="mod ord">
          <ac:chgData name="Weisheng Zhu" userId="235d122c-3b57-4c5d-826a-7dbf2d1a59d1" providerId="ADAL" clId="{F98024AA-91F3-4B3E-8F32-1694427D97DF}" dt="2019-10-18T09:40:03.694" v="1775" actId="167"/>
          <ac:spMkLst>
            <pc:docMk/>
            <pc:sldMk cId="3974659259" sldId="288"/>
            <ac:spMk id="62" creationId="{C8CAF625-8EF9-42F8-A0B9-E741EA7CCFD3}"/>
          </ac:spMkLst>
        </pc:spChg>
      </pc:sldChg>
      <pc:sldChg chg="addSp delSp modSp add mod ord setBg modClrScheme chgLayout">
        <pc:chgData name="Weisheng Zhu" userId="235d122c-3b57-4c5d-826a-7dbf2d1a59d1" providerId="ADAL" clId="{F98024AA-91F3-4B3E-8F32-1694427D97DF}" dt="2019-10-21T03:13:35.795" v="2525" actId="700"/>
        <pc:sldMkLst>
          <pc:docMk/>
          <pc:sldMk cId="3993338512" sldId="289"/>
        </pc:sldMkLst>
        <pc:spChg chg="add del mod">
          <ac:chgData name="Weisheng Zhu" userId="235d122c-3b57-4c5d-826a-7dbf2d1a59d1" providerId="ADAL" clId="{F98024AA-91F3-4B3E-8F32-1694427D97DF}" dt="2019-10-21T02:57:59.625" v="2250" actId="700"/>
          <ac:spMkLst>
            <pc:docMk/>
            <pc:sldMk cId="3993338512" sldId="289"/>
            <ac:spMk id="2" creationId="{BC02B70F-C6BA-4BA3-A3AF-D4DED218CE92}"/>
          </ac:spMkLst>
        </pc:spChg>
        <pc:spChg chg="add del mod">
          <ac:chgData name="Weisheng Zhu" userId="235d122c-3b57-4c5d-826a-7dbf2d1a59d1" providerId="ADAL" clId="{F98024AA-91F3-4B3E-8F32-1694427D97DF}" dt="2019-10-21T03:03:05.637" v="2322" actId="478"/>
          <ac:spMkLst>
            <pc:docMk/>
            <pc:sldMk cId="3993338512" sldId="289"/>
            <ac:spMk id="3" creationId="{7D36D754-FEA0-4C6F-B170-EF17953E28AF}"/>
          </ac:spMkLst>
        </pc:spChg>
        <pc:spChg chg="add del mod">
          <ac:chgData name="Weisheng Zhu" userId="235d122c-3b57-4c5d-826a-7dbf2d1a59d1" providerId="ADAL" clId="{F98024AA-91F3-4B3E-8F32-1694427D97DF}" dt="2019-10-21T03:11:00.225" v="2458" actId="478"/>
          <ac:spMkLst>
            <pc:docMk/>
            <pc:sldMk cId="3993338512" sldId="289"/>
            <ac:spMk id="4" creationId="{82D6BD5D-0740-4370-8B59-0E9A376CE3F7}"/>
          </ac:spMkLst>
        </pc:spChg>
        <pc:spChg chg="add del mod">
          <ac:chgData name="Weisheng Zhu" userId="235d122c-3b57-4c5d-826a-7dbf2d1a59d1" providerId="ADAL" clId="{F98024AA-91F3-4B3E-8F32-1694427D97DF}" dt="2019-10-21T03:11:00.225" v="2458" actId="478"/>
          <ac:spMkLst>
            <pc:docMk/>
            <pc:sldMk cId="3993338512" sldId="289"/>
            <ac:spMk id="5" creationId="{6D7E467C-0C45-4AB7-BC3C-63D7968A8D9E}"/>
          </ac:spMkLst>
        </pc:spChg>
        <pc:spChg chg="add del mod">
          <ac:chgData name="Weisheng Zhu" userId="235d122c-3b57-4c5d-826a-7dbf2d1a59d1" providerId="ADAL" clId="{F98024AA-91F3-4B3E-8F32-1694427D97DF}" dt="2019-10-21T03:11:00.225" v="2458" actId="478"/>
          <ac:spMkLst>
            <pc:docMk/>
            <pc:sldMk cId="3993338512" sldId="289"/>
            <ac:spMk id="6" creationId="{5D8F666D-19DC-4491-8B5A-4BF96598745E}"/>
          </ac:spMkLst>
        </pc:spChg>
        <pc:spChg chg="add del mod">
          <ac:chgData name="Weisheng Zhu" userId="235d122c-3b57-4c5d-826a-7dbf2d1a59d1" providerId="ADAL" clId="{F98024AA-91F3-4B3E-8F32-1694427D97DF}" dt="2019-10-21T03:11:00.225" v="2458" actId="478"/>
          <ac:spMkLst>
            <pc:docMk/>
            <pc:sldMk cId="3993338512" sldId="289"/>
            <ac:spMk id="7" creationId="{DFD075A4-9A48-4A50-BCAB-96122D42BBC6}"/>
          </ac:spMkLst>
        </pc:spChg>
        <pc:spChg chg="add del mod ord">
          <ac:chgData name="Weisheng Zhu" userId="235d122c-3b57-4c5d-826a-7dbf2d1a59d1" providerId="ADAL" clId="{F98024AA-91F3-4B3E-8F32-1694427D97DF}" dt="2019-10-21T02:59:03.668" v="2261" actId="478"/>
          <ac:spMkLst>
            <pc:docMk/>
            <pc:sldMk cId="3993338512" sldId="289"/>
            <ac:spMk id="8" creationId="{805BE743-E283-455C-92AB-E1F4EB03ACD3}"/>
          </ac:spMkLst>
        </pc:spChg>
        <pc:spChg chg="add del ord">
          <ac:chgData name="Weisheng Zhu" userId="235d122c-3b57-4c5d-826a-7dbf2d1a59d1" providerId="ADAL" clId="{F98024AA-91F3-4B3E-8F32-1694427D97DF}" dt="2019-10-21T02:58:36.931" v="2256" actId="478"/>
          <ac:spMkLst>
            <pc:docMk/>
            <pc:sldMk cId="3993338512" sldId="289"/>
            <ac:spMk id="9" creationId="{4F65EDFA-4822-4803-BCCF-E945C137F527}"/>
          </ac:spMkLst>
        </pc:spChg>
        <pc:spChg chg="add del ord">
          <ac:chgData name="Weisheng Zhu" userId="235d122c-3b57-4c5d-826a-7dbf2d1a59d1" providerId="ADAL" clId="{F98024AA-91F3-4B3E-8F32-1694427D97DF}" dt="2019-10-21T02:58:36.931" v="2256" actId="478"/>
          <ac:spMkLst>
            <pc:docMk/>
            <pc:sldMk cId="3993338512" sldId="289"/>
            <ac:spMk id="10" creationId="{581672E1-B048-4C66-B880-BD6F6E56B2A2}"/>
          </ac:spMkLst>
        </pc:spChg>
        <pc:spChg chg="add del mod ord">
          <ac:chgData name="Weisheng Zhu" userId="235d122c-3b57-4c5d-826a-7dbf2d1a59d1" providerId="ADAL" clId="{F98024AA-91F3-4B3E-8F32-1694427D97DF}" dt="2019-10-21T03:00:14.766" v="2283" actId="478"/>
          <ac:spMkLst>
            <pc:docMk/>
            <pc:sldMk cId="3993338512" sldId="289"/>
            <ac:spMk id="11" creationId="{A72FE348-14EB-4C83-99B6-17008C9B923E}"/>
          </ac:spMkLst>
        </pc:spChg>
        <pc:spChg chg="add del mod">
          <ac:chgData name="Weisheng Zhu" userId="235d122c-3b57-4c5d-826a-7dbf2d1a59d1" providerId="ADAL" clId="{F98024AA-91F3-4B3E-8F32-1694427D97DF}" dt="2019-10-21T03:00:13.332" v="2282" actId="478"/>
          <ac:spMkLst>
            <pc:docMk/>
            <pc:sldMk cId="3993338512" sldId="289"/>
            <ac:spMk id="12" creationId="{36B6B349-7530-404D-A1CF-54005C940C3B}"/>
          </ac:spMkLst>
        </pc:spChg>
        <pc:spChg chg="add del mod ord">
          <ac:chgData name="Weisheng Zhu" userId="235d122c-3b57-4c5d-826a-7dbf2d1a59d1" providerId="ADAL" clId="{F98024AA-91F3-4B3E-8F32-1694427D97DF}" dt="2019-10-21T03:01:37.338" v="2310" actId="478"/>
          <ac:spMkLst>
            <pc:docMk/>
            <pc:sldMk cId="3993338512" sldId="289"/>
            <ac:spMk id="29" creationId="{76B06E18-8164-4304-8791-5A580904EEF1}"/>
          </ac:spMkLst>
        </pc:spChg>
        <pc:spChg chg="add del mod ord">
          <ac:chgData name="Weisheng Zhu" userId="235d122c-3b57-4c5d-826a-7dbf2d1a59d1" providerId="ADAL" clId="{F98024AA-91F3-4B3E-8F32-1694427D97DF}" dt="2019-10-21T03:01:37.338" v="2310" actId="478"/>
          <ac:spMkLst>
            <pc:docMk/>
            <pc:sldMk cId="3993338512" sldId="289"/>
            <ac:spMk id="30" creationId="{27425089-A6EF-4023-A73E-5A12F8D29488}"/>
          </ac:spMkLst>
        </pc:spChg>
        <pc:spChg chg="add del mod ord">
          <ac:chgData name="Weisheng Zhu" userId="235d122c-3b57-4c5d-826a-7dbf2d1a59d1" providerId="ADAL" clId="{F98024AA-91F3-4B3E-8F32-1694427D97DF}" dt="2019-10-21T03:01:37.338" v="2310" actId="478"/>
          <ac:spMkLst>
            <pc:docMk/>
            <pc:sldMk cId="3993338512" sldId="289"/>
            <ac:spMk id="31" creationId="{6CFB8E5D-F703-4C12-B209-49DC19B4FA23}"/>
          </ac:spMkLst>
        </pc:spChg>
        <pc:spChg chg="add del mod ord">
          <ac:chgData name="Weisheng Zhu" userId="235d122c-3b57-4c5d-826a-7dbf2d1a59d1" providerId="ADAL" clId="{F98024AA-91F3-4B3E-8F32-1694427D97DF}" dt="2019-10-21T03:04:50.868" v="2358" actId="478"/>
          <ac:spMkLst>
            <pc:docMk/>
            <pc:sldMk cId="3993338512" sldId="289"/>
            <ac:spMk id="32" creationId="{334350A5-9D2D-4358-8738-8895D8405AB8}"/>
          </ac:spMkLst>
        </pc:spChg>
        <pc:spChg chg="add del mod ord">
          <ac:chgData name="Weisheng Zhu" userId="235d122c-3b57-4c5d-826a-7dbf2d1a59d1" providerId="ADAL" clId="{F98024AA-91F3-4B3E-8F32-1694427D97DF}" dt="2019-10-21T03:11:00.225" v="2458" actId="478"/>
          <ac:spMkLst>
            <pc:docMk/>
            <pc:sldMk cId="3993338512" sldId="289"/>
            <ac:spMk id="33" creationId="{EB93915D-0AB9-4202-BF5A-BDD2F4D5CFD8}"/>
          </ac:spMkLst>
        </pc:spChg>
        <pc:spChg chg="add del mod ord">
          <ac:chgData name="Weisheng Zhu" userId="235d122c-3b57-4c5d-826a-7dbf2d1a59d1" providerId="ADAL" clId="{F98024AA-91F3-4B3E-8F32-1694427D97DF}" dt="2019-10-21T03:06:38.132" v="2391" actId="478"/>
          <ac:spMkLst>
            <pc:docMk/>
            <pc:sldMk cId="3993338512" sldId="289"/>
            <ac:spMk id="34" creationId="{7997AE6F-A076-45C3-9156-FE9C08E1027C}"/>
          </ac:spMkLst>
        </pc:spChg>
        <pc:spChg chg="add del mod">
          <ac:chgData name="Weisheng Zhu" userId="235d122c-3b57-4c5d-826a-7dbf2d1a59d1" providerId="ADAL" clId="{F98024AA-91F3-4B3E-8F32-1694427D97DF}" dt="2019-10-21T03:06:14.930" v="2382" actId="478"/>
          <ac:spMkLst>
            <pc:docMk/>
            <pc:sldMk cId="3993338512" sldId="289"/>
            <ac:spMk id="35" creationId="{467F8F36-1D62-4A31-8270-E5D6258EC891}"/>
          </ac:spMkLst>
        </pc:spChg>
        <pc:spChg chg="add del mod ord">
          <ac:chgData name="Weisheng Zhu" userId="235d122c-3b57-4c5d-826a-7dbf2d1a59d1" providerId="ADAL" clId="{F98024AA-91F3-4B3E-8F32-1694427D97DF}" dt="2019-10-21T03:11:44.507" v="2484" actId="478"/>
          <ac:spMkLst>
            <pc:docMk/>
            <pc:sldMk cId="3993338512" sldId="289"/>
            <ac:spMk id="86" creationId="{DCDA7FF2-982E-4252-9724-A8E587506F3B}"/>
          </ac:spMkLst>
        </pc:spChg>
        <pc:spChg chg="add del mod">
          <ac:chgData name="Weisheng Zhu" userId="235d122c-3b57-4c5d-826a-7dbf2d1a59d1" providerId="ADAL" clId="{F98024AA-91F3-4B3E-8F32-1694427D97DF}" dt="2019-10-21T03:11:18.227" v="2462" actId="700"/>
          <ac:spMkLst>
            <pc:docMk/>
            <pc:sldMk cId="3993338512" sldId="289"/>
            <ac:spMk id="87" creationId="{4A1225EE-C498-42E9-AD1A-8C12FFC8471F}"/>
          </ac:spMkLst>
        </pc:spChg>
        <pc:spChg chg="add del mod">
          <ac:chgData name="Weisheng Zhu" userId="235d122c-3b57-4c5d-826a-7dbf2d1a59d1" providerId="ADAL" clId="{F98024AA-91F3-4B3E-8F32-1694427D97DF}" dt="2019-10-21T03:11:18.227" v="2462" actId="700"/>
          <ac:spMkLst>
            <pc:docMk/>
            <pc:sldMk cId="3993338512" sldId="289"/>
            <ac:spMk id="88" creationId="{9B03A593-82DF-4CDE-A71C-51B43D948D9F}"/>
          </ac:spMkLst>
        </pc:spChg>
        <pc:spChg chg="add del mod ord">
          <ac:chgData name="Weisheng Zhu" userId="235d122c-3b57-4c5d-826a-7dbf2d1a59d1" providerId="ADAL" clId="{F98024AA-91F3-4B3E-8F32-1694427D97DF}" dt="2019-10-21T03:11:35.201" v="2464" actId="700"/>
          <ac:spMkLst>
            <pc:docMk/>
            <pc:sldMk cId="3993338512" sldId="289"/>
            <ac:spMk id="89" creationId="{7E3C0504-B8A8-44F8-8E81-DDB9FE045CD1}"/>
          </ac:spMkLst>
        </pc:spChg>
        <pc:spChg chg="add del mod ord">
          <ac:chgData name="Weisheng Zhu" userId="235d122c-3b57-4c5d-826a-7dbf2d1a59d1" providerId="ADAL" clId="{F98024AA-91F3-4B3E-8F32-1694427D97DF}" dt="2019-10-21T03:11:35.201" v="2464" actId="700"/>
          <ac:spMkLst>
            <pc:docMk/>
            <pc:sldMk cId="3993338512" sldId="289"/>
            <ac:spMk id="90" creationId="{DDEFDFCD-8752-42F8-9D67-AE07231403A5}"/>
          </ac:spMkLst>
        </pc:spChg>
        <pc:spChg chg="add mod ord">
          <ac:chgData name="Weisheng Zhu" userId="235d122c-3b57-4c5d-826a-7dbf2d1a59d1" providerId="ADAL" clId="{F98024AA-91F3-4B3E-8F32-1694427D97DF}" dt="2019-10-21T03:13:35.795" v="2525" actId="700"/>
          <ac:spMkLst>
            <pc:docMk/>
            <pc:sldMk cId="3993338512" sldId="289"/>
            <ac:spMk id="91" creationId="{F2D3DB54-9933-47E1-826F-8EDA3B6F555D}"/>
          </ac:spMkLst>
        </pc:spChg>
        <pc:spChg chg="add mod ord">
          <ac:chgData name="Weisheng Zhu" userId="235d122c-3b57-4c5d-826a-7dbf2d1a59d1" providerId="ADAL" clId="{F98024AA-91F3-4B3E-8F32-1694427D97DF}" dt="2019-10-21T03:13:35.795" v="2525" actId="700"/>
          <ac:spMkLst>
            <pc:docMk/>
            <pc:sldMk cId="3993338512" sldId="289"/>
            <ac:spMk id="92" creationId="{EBE6A21C-04ED-4664-BDAB-4236CEA3E514}"/>
          </ac:spMkLst>
        </pc:spChg>
        <pc:spChg chg="add mod ord">
          <ac:chgData name="Weisheng Zhu" userId="235d122c-3b57-4c5d-826a-7dbf2d1a59d1" providerId="ADAL" clId="{F98024AA-91F3-4B3E-8F32-1694427D97DF}" dt="2019-10-21T03:13:35.795" v="2525" actId="700"/>
          <ac:spMkLst>
            <pc:docMk/>
            <pc:sldMk cId="3993338512" sldId="289"/>
            <ac:spMk id="94" creationId="{8436026D-ACDD-49BE-98F8-97BB75D1BDE2}"/>
          </ac:spMkLst>
        </pc:spChg>
        <pc:grpChg chg="add del mod">
          <ac:chgData name="Weisheng Zhu" userId="235d122c-3b57-4c5d-826a-7dbf2d1a59d1" providerId="ADAL" clId="{F98024AA-91F3-4B3E-8F32-1694427D97DF}" dt="2019-10-21T03:03:07.357" v="2323" actId="478"/>
          <ac:grpSpMkLst>
            <pc:docMk/>
            <pc:sldMk cId="3993338512" sldId="289"/>
            <ac:grpSpMk id="13" creationId="{E7B5DE8D-D516-4C7D-AF3A-7E5F24812C2E}"/>
          </ac:grpSpMkLst>
        </pc:grpChg>
        <pc:grpChg chg="add del mod ord">
          <ac:chgData name="Weisheng Zhu" userId="235d122c-3b57-4c5d-826a-7dbf2d1a59d1" providerId="ADAL" clId="{F98024AA-91F3-4B3E-8F32-1694427D97DF}" dt="2019-10-21T03:11:00.225" v="2458" actId="478"/>
          <ac:grpSpMkLst>
            <pc:docMk/>
            <pc:sldMk cId="3993338512" sldId="289"/>
            <ac:grpSpMk id="36" creationId="{D5800DEC-F121-4D2C-B77A-5C9E7E1AFB75}"/>
          </ac:grpSpMkLst>
        </pc:grpChg>
        <pc:grpChg chg="add del mod ord">
          <ac:chgData name="Weisheng Zhu" userId="235d122c-3b57-4c5d-826a-7dbf2d1a59d1" providerId="ADAL" clId="{F98024AA-91F3-4B3E-8F32-1694427D97DF}" dt="2019-10-21T03:11:00.225" v="2458" actId="478"/>
          <ac:grpSpMkLst>
            <pc:docMk/>
            <pc:sldMk cId="3993338512" sldId="289"/>
            <ac:grpSpMk id="61" creationId="{FB7F9F33-FC97-47E2-BFF0-5FF9F497C838}"/>
          </ac:grpSpMkLst>
        </pc:grpChg>
      </pc:sldChg>
      <pc:sldChg chg="addSp delSp modSp add mod modClrScheme chgLayout">
        <pc:chgData name="Weisheng Zhu" userId="235d122c-3b57-4c5d-826a-7dbf2d1a59d1" providerId="ADAL" clId="{F98024AA-91F3-4B3E-8F32-1694427D97DF}" dt="2019-10-21T03:21:51.452" v="2616" actId="207"/>
        <pc:sldMkLst>
          <pc:docMk/>
          <pc:sldMk cId="1171140618" sldId="290"/>
        </pc:sldMkLst>
        <pc:spChg chg="add del mod">
          <ac:chgData name="Weisheng Zhu" userId="235d122c-3b57-4c5d-826a-7dbf2d1a59d1" providerId="ADAL" clId="{F98024AA-91F3-4B3E-8F32-1694427D97DF}" dt="2019-10-21T03:16:15.357" v="2533" actId="700"/>
          <ac:spMkLst>
            <pc:docMk/>
            <pc:sldMk cId="1171140618" sldId="290"/>
            <ac:spMk id="2" creationId="{CBA0E17B-EF07-4365-BC2F-B76DC173B205}"/>
          </ac:spMkLst>
        </pc:spChg>
        <pc:spChg chg="add mod">
          <ac:chgData name="Weisheng Zhu" userId="235d122c-3b57-4c5d-826a-7dbf2d1a59d1" providerId="ADAL" clId="{F98024AA-91F3-4B3E-8F32-1694427D97DF}" dt="2019-10-21T03:19:57.519" v="2601" actId="207"/>
          <ac:spMkLst>
            <pc:docMk/>
            <pc:sldMk cId="1171140618" sldId="290"/>
            <ac:spMk id="3" creationId="{84336BC9-D58B-4647-9C79-B6B98EF5B29F}"/>
          </ac:spMkLst>
        </pc:spChg>
        <pc:spChg chg="add mod">
          <ac:chgData name="Weisheng Zhu" userId="235d122c-3b57-4c5d-826a-7dbf2d1a59d1" providerId="ADAL" clId="{F98024AA-91F3-4B3E-8F32-1694427D97DF}" dt="2019-10-21T03:19:57.519" v="2601" actId="207"/>
          <ac:spMkLst>
            <pc:docMk/>
            <pc:sldMk cId="1171140618" sldId="290"/>
            <ac:spMk id="4" creationId="{2CDF40A4-2F82-4BF6-8DEB-ED8BCAC41EE7}"/>
          </ac:spMkLst>
        </pc:spChg>
        <pc:spChg chg="add del mod">
          <ac:chgData name="Weisheng Zhu" userId="235d122c-3b57-4c5d-826a-7dbf2d1a59d1" providerId="ADAL" clId="{F98024AA-91F3-4B3E-8F32-1694427D97DF}" dt="2019-10-21T03:17:57.678" v="2558" actId="478"/>
          <ac:spMkLst>
            <pc:docMk/>
            <pc:sldMk cId="1171140618" sldId="290"/>
            <ac:spMk id="6" creationId="{2D901EE0-89B2-4FC0-8CB0-51A72BAF8E01}"/>
          </ac:spMkLst>
        </pc:spChg>
        <pc:spChg chg="add mod">
          <ac:chgData name="Weisheng Zhu" userId="235d122c-3b57-4c5d-826a-7dbf2d1a59d1" providerId="ADAL" clId="{F98024AA-91F3-4B3E-8F32-1694427D97DF}" dt="2019-10-21T03:19:57.519" v="2601" actId="207"/>
          <ac:spMkLst>
            <pc:docMk/>
            <pc:sldMk cId="1171140618" sldId="290"/>
            <ac:spMk id="7" creationId="{21F70C29-36BA-42D8-BC48-0E6F54AE84D5}"/>
          </ac:spMkLst>
        </pc:spChg>
        <pc:spChg chg="add mod">
          <ac:chgData name="Weisheng Zhu" userId="235d122c-3b57-4c5d-826a-7dbf2d1a59d1" providerId="ADAL" clId="{F98024AA-91F3-4B3E-8F32-1694427D97DF}" dt="2019-10-21T03:19:57.519" v="2601" actId="207"/>
          <ac:spMkLst>
            <pc:docMk/>
            <pc:sldMk cId="1171140618" sldId="290"/>
            <ac:spMk id="8" creationId="{58BDC313-33A4-4752-A790-7216E7AC4CF3}"/>
          </ac:spMkLst>
        </pc:spChg>
        <pc:spChg chg="add mod">
          <ac:chgData name="Weisheng Zhu" userId="235d122c-3b57-4c5d-826a-7dbf2d1a59d1" providerId="ADAL" clId="{F98024AA-91F3-4B3E-8F32-1694427D97DF}" dt="2019-10-21T03:20:26.355" v="2606" actId="207"/>
          <ac:spMkLst>
            <pc:docMk/>
            <pc:sldMk cId="1171140618" sldId="290"/>
            <ac:spMk id="9" creationId="{052C4EF2-3033-4170-B80B-735BFE1E1002}"/>
          </ac:spMkLst>
        </pc:spChg>
        <pc:spChg chg="add mod">
          <ac:chgData name="Weisheng Zhu" userId="235d122c-3b57-4c5d-826a-7dbf2d1a59d1" providerId="ADAL" clId="{F98024AA-91F3-4B3E-8F32-1694427D97DF}" dt="2019-10-21T03:20:18.807" v="2604" actId="207"/>
          <ac:spMkLst>
            <pc:docMk/>
            <pc:sldMk cId="1171140618" sldId="290"/>
            <ac:spMk id="10" creationId="{F1338608-3D35-412B-9A5D-0B66D3897D4B}"/>
          </ac:spMkLst>
        </pc:spChg>
        <pc:spChg chg="add mod">
          <ac:chgData name="Weisheng Zhu" userId="235d122c-3b57-4c5d-826a-7dbf2d1a59d1" providerId="ADAL" clId="{F98024AA-91F3-4B3E-8F32-1694427D97DF}" dt="2019-10-21T03:20:08.837" v="2602" actId="207"/>
          <ac:spMkLst>
            <pc:docMk/>
            <pc:sldMk cId="1171140618" sldId="290"/>
            <ac:spMk id="11" creationId="{5F75C777-87FE-4490-808C-E3C406309077}"/>
          </ac:spMkLst>
        </pc:spChg>
        <pc:spChg chg="add mod">
          <ac:chgData name="Weisheng Zhu" userId="235d122c-3b57-4c5d-826a-7dbf2d1a59d1" providerId="ADAL" clId="{F98024AA-91F3-4B3E-8F32-1694427D97DF}" dt="2019-10-21T03:20:33.822" v="2607" actId="207"/>
          <ac:spMkLst>
            <pc:docMk/>
            <pc:sldMk cId="1171140618" sldId="290"/>
            <ac:spMk id="12" creationId="{F5F5980C-B615-4040-95AF-6AC84FDC2F1A}"/>
          </ac:spMkLst>
        </pc:spChg>
        <pc:spChg chg="add mod">
          <ac:chgData name="Weisheng Zhu" userId="235d122c-3b57-4c5d-826a-7dbf2d1a59d1" providerId="ADAL" clId="{F98024AA-91F3-4B3E-8F32-1694427D97DF}" dt="2019-10-21T03:20:18.807" v="2604" actId="207"/>
          <ac:spMkLst>
            <pc:docMk/>
            <pc:sldMk cId="1171140618" sldId="290"/>
            <ac:spMk id="13" creationId="{B5538BD8-F4C4-4A53-93B6-2819B704E6AC}"/>
          </ac:spMkLst>
        </pc:spChg>
        <pc:spChg chg="add mod">
          <ac:chgData name="Weisheng Zhu" userId="235d122c-3b57-4c5d-826a-7dbf2d1a59d1" providerId="ADAL" clId="{F98024AA-91F3-4B3E-8F32-1694427D97DF}" dt="2019-10-21T03:20:14.092" v="2603" actId="207"/>
          <ac:spMkLst>
            <pc:docMk/>
            <pc:sldMk cId="1171140618" sldId="290"/>
            <ac:spMk id="14" creationId="{EBDD69A8-F069-4B6A-A394-FFFFB20C9811}"/>
          </ac:spMkLst>
        </pc:spChg>
        <pc:spChg chg="add mod">
          <ac:chgData name="Weisheng Zhu" userId="235d122c-3b57-4c5d-826a-7dbf2d1a59d1" providerId="ADAL" clId="{F98024AA-91F3-4B3E-8F32-1694427D97DF}" dt="2019-10-21T03:21:51.452" v="2616" actId="207"/>
          <ac:spMkLst>
            <pc:docMk/>
            <pc:sldMk cId="1171140618" sldId="290"/>
            <ac:spMk id="16" creationId="{8F0EDF42-1D74-4DAC-B390-7A714348B7D6}"/>
          </ac:spMkLst>
        </pc:spChg>
        <pc:spChg chg="add mod">
          <ac:chgData name="Weisheng Zhu" userId="235d122c-3b57-4c5d-826a-7dbf2d1a59d1" providerId="ADAL" clId="{F98024AA-91F3-4B3E-8F32-1694427D97DF}" dt="2019-10-21T03:21:29.003" v="2614" actId="2710"/>
          <ac:spMkLst>
            <pc:docMk/>
            <pc:sldMk cId="1171140618" sldId="290"/>
            <ac:spMk id="17" creationId="{4DFA6DA0-B124-4477-987C-9D61603B05C6}"/>
          </ac:spMkLst>
        </pc:spChg>
        <pc:spChg chg="add mod">
          <ac:chgData name="Weisheng Zhu" userId="235d122c-3b57-4c5d-826a-7dbf2d1a59d1" providerId="ADAL" clId="{F98024AA-91F3-4B3E-8F32-1694427D97DF}" dt="2019-10-21T03:16:35.167" v="2535" actId="207"/>
          <ac:spMkLst>
            <pc:docMk/>
            <pc:sldMk cId="1171140618" sldId="290"/>
            <ac:spMk id="18" creationId="{BA102D27-9814-431C-A496-A71B23ADB924}"/>
          </ac:spMkLst>
        </pc:spChg>
        <pc:spChg chg="add mod">
          <ac:chgData name="Weisheng Zhu" userId="235d122c-3b57-4c5d-826a-7dbf2d1a59d1" providerId="ADAL" clId="{F98024AA-91F3-4B3E-8F32-1694427D97DF}" dt="2019-10-21T03:19:57.519" v="2601" actId="207"/>
          <ac:spMkLst>
            <pc:docMk/>
            <pc:sldMk cId="1171140618" sldId="290"/>
            <ac:spMk id="20" creationId="{E7223544-83F1-4748-9AAE-834F8465D450}"/>
          </ac:spMkLst>
        </pc:spChg>
        <pc:spChg chg="add mod">
          <ac:chgData name="Weisheng Zhu" userId="235d122c-3b57-4c5d-826a-7dbf2d1a59d1" providerId="ADAL" clId="{F98024AA-91F3-4B3E-8F32-1694427D97DF}" dt="2019-10-21T03:20:22.678" v="2605" actId="207"/>
          <ac:spMkLst>
            <pc:docMk/>
            <pc:sldMk cId="1171140618" sldId="290"/>
            <ac:spMk id="21" creationId="{A0691A2E-7C0C-4FCF-A692-961C64A27808}"/>
          </ac:spMkLst>
        </pc:spChg>
        <pc:spChg chg="add mod">
          <ac:chgData name="Weisheng Zhu" userId="235d122c-3b57-4c5d-826a-7dbf2d1a59d1" providerId="ADAL" clId="{F98024AA-91F3-4B3E-8F32-1694427D97DF}" dt="2019-10-21T03:21:51.452" v="2616" actId="207"/>
          <ac:spMkLst>
            <pc:docMk/>
            <pc:sldMk cId="1171140618" sldId="290"/>
            <ac:spMk id="23" creationId="{F65D87F0-1C0B-4339-82A7-3392E415C031}"/>
          </ac:spMkLst>
        </pc:spChg>
        <pc:spChg chg="add mod">
          <ac:chgData name="Weisheng Zhu" userId="235d122c-3b57-4c5d-826a-7dbf2d1a59d1" providerId="ADAL" clId="{F98024AA-91F3-4B3E-8F32-1694427D97DF}" dt="2019-10-21T03:21:29.003" v="2614" actId="2710"/>
          <ac:spMkLst>
            <pc:docMk/>
            <pc:sldMk cId="1171140618" sldId="290"/>
            <ac:spMk id="24" creationId="{884FA92F-5963-47DB-BE54-3ED75E739D96}"/>
          </ac:spMkLst>
        </pc:spChg>
        <pc:spChg chg="add mod">
          <ac:chgData name="Weisheng Zhu" userId="235d122c-3b57-4c5d-826a-7dbf2d1a59d1" providerId="ADAL" clId="{F98024AA-91F3-4B3E-8F32-1694427D97DF}" dt="2019-10-21T03:16:35.167" v="2535" actId="207"/>
          <ac:spMkLst>
            <pc:docMk/>
            <pc:sldMk cId="1171140618" sldId="290"/>
            <ac:spMk id="25" creationId="{0AAAD034-042F-4A9B-9536-7D4378A57230}"/>
          </ac:spMkLst>
        </pc:spChg>
        <pc:spChg chg="add mod">
          <ac:chgData name="Weisheng Zhu" userId="235d122c-3b57-4c5d-826a-7dbf2d1a59d1" providerId="ADAL" clId="{F98024AA-91F3-4B3E-8F32-1694427D97DF}" dt="2019-10-21T03:21:51.452" v="2616" actId="207"/>
          <ac:spMkLst>
            <pc:docMk/>
            <pc:sldMk cId="1171140618" sldId="290"/>
            <ac:spMk id="26" creationId="{41702A56-DE68-4C8A-898D-A48120CF6BD7}"/>
          </ac:spMkLst>
        </pc:spChg>
        <pc:spChg chg="add mod">
          <ac:chgData name="Weisheng Zhu" userId="235d122c-3b57-4c5d-826a-7dbf2d1a59d1" providerId="ADAL" clId="{F98024AA-91F3-4B3E-8F32-1694427D97DF}" dt="2019-10-21T03:21:29.003" v="2614" actId="2710"/>
          <ac:spMkLst>
            <pc:docMk/>
            <pc:sldMk cId="1171140618" sldId="290"/>
            <ac:spMk id="28" creationId="{1F8F5598-64D3-47DB-8783-0B9DB08C5FF9}"/>
          </ac:spMkLst>
        </pc:spChg>
        <pc:spChg chg="add mod">
          <ac:chgData name="Weisheng Zhu" userId="235d122c-3b57-4c5d-826a-7dbf2d1a59d1" providerId="ADAL" clId="{F98024AA-91F3-4B3E-8F32-1694427D97DF}" dt="2019-10-21T03:16:35.167" v="2535" actId="207"/>
          <ac:spMkLst>
            <pc:docMk/>
            <pc:sldMk cId="1171140618" sldId="290"/>
            <ac:spMk id="29" creationId="{01B927BE-D248-4EBE-BF47-98B1AAB4AA9B}"/>
          </ac:spMkLst>
        </pc:spChg>
        <pc:spChg chg="add mod">
          <ac:chgData name="Weisheng Zhu" userId="235d122c-3b57-4c5d-826a-7dbf2d1a59d1" providerId="ADAL" clId="{F98024AA-91F3-4B3E-8F32-1694427D97DF}" dt="2019-10-21T03:21:51.452" v="2616" actId="207"/>
          <ac:spMkLst>
            <pc:docMk/>
            <pc:sldMk cId="1171140618" sldId="290"/>
            <ac:spMk id="31" creationId="{3F4F0216-B9B5-42C5-9CE4-2DF581DDD72F}"/>
          </ac:spMkLst>
        </pc:spChg>
        <pc:spChg chg="add mod">
          <ac:chgData name="Weisheng Zhu" userId="235d122c-3b57-4c5d-826a-7dbf2d1a59d1" providerId="ADAL" clId="{F98024AA-91F3-4B3E-8F32-1694427D97DF}" dt="2019-10-21T03:19:57.519" v="2601" actId="207"/>
          <ac:spMkLst>
            <pc:docMk/>
            <pc:sldMk cId="1171140618" sldId="290"/>
            <ac:spMk id="32" creationId="{AE8093B0-77FE-42D4-A8E1-25F110C1D310}"/>
          </ac:spMkLst>
        </pc:spChg>
        <pc:spChg chg="add mod">
          <ac:chgData name="Weisheng Zhu" userId="235d122c-3b57-4c5d-826a-7dbf2d1a59d1" providerId="ADAL" clId="{F98024AA-91F3-4B3E-8F32-1694427D97DF}" dt="2019-10-21T03:19:57.519" v="2601" actId="207"/>
          <ac:spMkLst>
            <pc:docMk/>
            <pc:sldMk cId="1171140618" sldId="290"/>
            <ac:spMk id="33" creationId="{04143D52-E958-48F3-95A6-A0DC5B0E558B}"/>
          </ac:spMkLst>
        </pc:spChg>
        <pc:spChg chg="add mod">
          <ac:chgData name="Weisheng Zhu" userId="235d122c-3b57-4c5d-826a-7dbf2d1a59d1" providerId="ADAL" clId="{F98024AA-91F3-4B3E-8F32-1694427D97DF}" dt="2019-10-21T03:21:51.452" v="2616" actId="207"/>
          <ac:spMkLst>
            <pc:docMk/>
            <pc:sldMk cId="1171140618" sldId="290"/>
            <ac:spMk id="35" creationId="{6348A489-1934-465C-891E-62F93438C7FE}"/>
          </ac:spMkLst>
        </pc:spChg>
        <pc:spChg chg="add mod">
          <ac:chgData name="Weisheng Zhu" userId="235d122c-3b57-4c5d-826a-7dbf2d1a59d1" providerId="ADAL" clId="{F98024AA-91F3-4B3E-8F32-1694427D97DF}" dt="2019-10-21T03:21:51.452" v="2616" actId="207"/>
          <ac:spMkLst>
            <pc:docMk/>
            <pc:sldMk cId="1171140618" sldId="290"/>
            <ac:spMk id="36" creationId="{9674A603-60F7-4F1B-A498-C0B5DE6EB9D3}"/>
          </ac:spMkLst>
        </pc:spChg>
        <pc:spChg chg="add mod">
          <ac:chgData name="Weisheng Zhu" userId="235d122c-3b57-4c5d-826a-7dbf2d1a59d1" providerId="ADAL" clId="{F98024AA-91F3-4B3E-8F32-1694427D97DF}" dt="2019-10-21T03:21:29.003" v="2614" actId="2710"/>
          <ac:spMkLst>
            <pc:docMk/>
            <pc:sldMk cId="1171140618" sldId="290"/>
            <ac:spMk id="39" creationId="{644F72D9-E122-4F39-B37E-407DD668176B}"/>
          </ac:spMkLst>
        </pc:spChg>
        <pc:spChg chg="add mod">
          <ac:chgData name="Weisheng Zhu" userId="235d122c-3b57-4c5d-826a-7dbf2d1a59d1" providerId="ADAL" clId="{F98024AA-91F3-4B3E-8F32-1694427D97DF}" dt="2019-10-21T03:16:35.167" v="2535" actId="207"/>
          <ac:spMkLst>
            <pc:docMk/>
            <pc:sldMk cId="1171140618" sldId="290"/>
            <ac:spMk id="40" creationId="{7CE7DFBC-63F8-4241-B70E-C532230A0A8C}"/>
          </ac:spMkLst>
        </pc:spChg>
        <pc:spChg chg="add mod">
          <ac:chgData name="Weisheng Zhu" userId="235d122c-3b57-4c5d-826a-7dbf2d1a59d1" providerId="ADAL" clId="{F98024AA-91F3-4B3E-8F32-1694427D97DF}" dt="2019-10-21T03:21:29.003" v="2614" actId="2710"/>
          <ac:spMkLst>
            <pc:docMk/>
            <pc:sldMk cId="1171140618" sldId="290"/>
            <ac:spMk id="41" creationId="{A4EF1526-7E81-44A6-8C39-E2810BC12139}"/>
          </ac:spMkLst>
        </pc:spChg>
        <pc:spChg chg="add mod">
          <ac:chgData name="Weisheng Zhu" userId="235d122c-3b57-4c5d-826a-7dbf2d1a59d1" providerId="ADAL" clId="{F98024AA-91F3-4B3E-8F32-1694427D97DF}" dt="2019-10-21T03:16:35.167" v="2535" actId="207"/>
          <ac:spMkLst>
            <pc:docMk/>
            <pc:sldMk cId="1171140618" sldId="290"/>
            <ac:spMk id="42" creationId="{F95B3C90-8FF8-4C9B-832C-5F5613D315CE}"/>
          </ac:spMkLst>
        </pc:spChg>
        <pc:spChg chg="add mod">
          <ac:chgData name="Weisheng Zhu" userId="235d122c-3b57-4c5d-826a-7dbf2d1a59d1" providerId="ADAL" clId="{F98024AA-91F3-4B3E-8F32-1694427D97DF}" dt="2019-10-21T03:21:36.165" v="2615" actId="1076"/>
          <ac:spMkLst>
            <pc:docMk/>
            <pc:sldMk cId="1171140618" sldId="290"/>
            <ac:spMk id="43" creationId="{2DA69885-98B0-44EA-80DA-5192789107C6}"/>
          </ac:spMkLst>
        </pc:spChg>
        <pc:spChg chg="add mod">
          <ac:chgData name="Weisheng Zhu" userId="235d122c-3b57-4c5d-826a-7dbf2d1a59d1" providerId="ADAL" clId="{F98024AA-91F3-4B3E-8F32-1694427D97DF}" dt="2019-10-21T03:21:36.165" v="2615" actId="1076"/>
          <ac:spMkLst>
            <pc:docMk/>
            <pc:sldMk cId="1171140618" sldId="290"/>
            <ac:spMk id="44" creationId="{C07086E3-AA66-4E63-82E6-3C3D7CFE6AED}"/>
          </ac:spMkLst>
        </pc:spChg>
        <pc:spChg chg="add del mod">
          <ac:chgData name="Weisheng Zhu" userId="235d122c-3b57-4c5d-826a-7dbf2d1a59d1" providerId="ADAL" clId="{F98024AA-91F3-4B3E-8F32-1694427D97DF}" dt="2019-10-21T03:18:11.038" v="2563" actId="478"/>
          <ac:spMkLst>
            <pc:docMk/>
            <pc:sldMk cId="1171140618" sldId="290"/>
            <ac:spMk id="45" creationId="{C28B8D1C-E5E8-4AF5-B779-4E582A7FD0C8}"/>
          </ac:spMkLst>
        </pc:spChg>
        <pc:spChg chg="add mod">
          <ac:chgData name="Weisheng Zhu" userId="235d122c-3b57-4c5d-826a-7dbf2d1a59d1" providerId="ADAL" clId="{F98024AA-91F3-4B3E-8F32-1694427D97DF}" dt="2019-10-21T03:19:57.519" v="2601" actId="207"/>
          <ac:spMkLst>
            <pc:docMk/>
            <pc:sldMk cId="1171140618" sldId="290"/>
            <ac:spMk id="46" creationId="{7FBDC6CA-33B7-4B09-84C1-FDABD56CD37F}"/>
          </ac:spMkLst>
        </pc:spChg>
        <pc:picChg chg="add del">
          <ac:chgData name="Weisheng Zhu" userId="235d122c-3b57-4c5d-826a-7dbf2d1a59d1" providerId="ADAL" clId="{F98024AA-91F3-4B3E-8F32-1694427D97DF}" dt="2019-10-21T03:16:49.792" v="2537" actId="478"/>
          <ac:picMkLst>
            <pc:docMk/>
            <pc:sldMk cId="1171140618" sldId="290"/>
            <ac:picMk id="5" creationId="{109AEA5F-636A-4CB9-8506-B70940DD22F1}"/>
          </ac:picMkLst>
        </pc:picChg>
        <pc:picChg chg="add del">
          <ac:chgData name="Weisheng Zhu" userId="235d122c-3b57-4c5d-826a-7dbf2d1a59d1" providerId="ADAL" clId="{F98024AA-91F3-4B3E-8F32-1694427D97DF}" dt="2019-10-21T03:19:53.791" v="2600" actId="478"/>
          <ac:picMkLst>
            <pc:docMk/>
            <pc:sldMk cId="1171140618" sldId="290"/>
            <ac:picMk id="19" creationId="{00799069-6137-4F3D-B6BA-74B88684C358}"/>
          </ac:picMkLst>
        </pc:picChg>
        <pc:picChg chg="add del">
          <ac:chgData name="Weisheng Zhu" userId="235d122c-3b57-4c5d-826a-7dbf2d1a59d1" providerId="ADAL" clId="{F98024AA-91F3-4B3E-8F32-1694427D97DF}" dt="2019-10-21T03:19:53.791" v="2600" actId="478"/>
          <ac:picMkLst>
            <pc:docMk/>
            <pc:sldMk cId="1171140618" sldId="290"/>
            <ac:picMk id="22" creationId="{81943AC3-B707-435E-96CB-FFA2DEADF483}"/>
          </ac:picMkLst>
        </pc:picChg>
        <pc:picChg chg="add del">
          <ac:chgData name="Weisheng Zhu" userId="235d122c-3b57-4c5d-826a-7dbf2d1a59d1" providerId="ADAL" clId="{F98024AA-91F3-4B3E-8F32-1694427D97DF}" dt="2019-10-21T03:19:53.791" v="2600" actId="478"/>
          <ac:picMkLst>
            <pc:docMk/>
            <pc:sldMk cId="1171140618" sldId="290"/>
            <ac:picMk id="27" creationId="{8523F558-D224-4054-B4BE-7193EEB9E368}"/>
          </ac:picMkLst>
        </pc:picChg>
        <pc:picChg chg="add del">
          <ac:chgData name="Weisheng Zhu" userId="235d122c-3b57-4c5d-826a-7dbf2d1a59d1" providerId="ADAL" clId="{F98024AA-91F3-4B3E-8F32-1694427D97DF}" dt="2019-10-21T03:19:53.791" v="2600" actId="478"/>
          <ac:picMkLst>
            <pc:docMk/>
            <pc:sldMk cId="1171140618" sldId="290"/>
            <ac:picMk id="34" creationId="{6CAE0FCE-00A4-42DA-B42B-C0B07DA830EF}"/>
          </ac:picMkLst>
        </pc:picChg>
        <pc:picChg chg="add del">
          <ac:chgData name="Weisheng Zhu" userId="235d122c-3b57-4c5d-826a-7dbf2d1a59d1" providerId="ADAL" clId="{F98024AA-91F3-4B3E-8F32-1694427D97DF}" dt="2019-10-21T03:19:53.791" v="2600" actId="478"/>
          <ac:picMkLst>
            <pc:docMk/>
            <pc:sldMk cId="1171140618" sldId="290"/>
            <ac:picMk id="37" creationId="{C1F52FD0-CC24-494D-A63E-11AB36A27DCB}"/>
          </ac:picMkLst>
        </pc:picChg>
        <pc:picChg chg="add del">
          <ac:chgData name="Weisheng Zhu" userId="235d122c-3b57-4c5d-826a-7dbf2d1a59d1" providerId="ADAL" clId="{F98024AA-91F3-4B3E-8F32-1694427D97DF}" dt="2019-10-21T03:19:53.791" v="2600" actId="478"/>
          <ac:picMkLst>
            <pc:docMk/>
            <pc:sldMk cId="1171140618" sldId="290"/>
            <ac:picMk id="38" creationId="{186E166E-9587-4B2A-8E6E-3FA1F038A77A}"/>
          </ac:picMkLst>
        </pc:picChg>
        <pc:cxnChg chg="add mod">
          <ac:chgData name="Weisheng Zhu" userId="235d122c-3b57-4c5d-826a-7dbf2d1a59d1" providerId="ADAL" clId="{F98024AA-91F3-4B3E-8F32-1694427D97DF}" dt="2019-10-21T03:20:18.807" v="2604" actId="207"/>
          <ac:cxnSpMkLst>
            <pc:docMk/>
            <pc:sldMk cId="1171140618" sldId="290"/>
            <ac:cxnSpMk id="15" creationId="{EF395EC7-2017-4AB3-9EA5-C9041FB18337}"/>
          </ac:cxnSpMkLst>
        </pc:cxnChg>
        <pc:cxnChg chg="add mod">
          <ac:chgData name="Weisheng Zhu" userId="235d122c-3b57-4c5d-826a-7dbf2d1a59d1" providerId="ADAL" clId="{F98024AA-91F3-4B3E-8F32-1694427D97DF}" dt="2019-10-21T03:20:18.807" v="2604" actId="207"/>
          <ac:cxnSpMkLst>
            <pc:docMk/>
            <pc:sldMk cId="1171140618" sldId="290"/>
            <ac:cxnSpMk id="30" creationId="{1EE7880E-ECC9-492D-B813-45F25A80A4F1}"/>
          </ac:cxnSpMkLst>
        </pc:cxnChg>
      </pc:sldChg>
      <pc:sldChg chg="addSp modSp add del mod modClrScheme chgLayout">
        <pc:chgData name="Weisheng Zhu" userId="235d122c-3b57-4c5d-826a-7dbf2d1a59d1" providerId="ADAL" clId="{F98024AA-91F3-4B3E-8F32-1694427D97DF}" dt="2019-10-21T03:16:04.297" v="2531" actId="47"/>
        <pc:sldMkLst>
          <pc:docMk/>
          <pc:sldMk cId="936110223" sldId="291"/>
        </pc:sldMkLst>
        <pc:spChg chg="add mod">
          <ac:chgData name="Weisheng Zhu" userId="235d122c-3b57-4c5d-826a-7dbf2d1a59d1" providerId="ADAL" clId="{F98024AA-91F3-4B3E-8F32-1694427D97DF}" dt="2019-10-21T02:39:06.413" v="1934" actId="700"/>
          <ac:spMkLst>
            <pc:docMk/>
            <pc:sldMk cId="936110223" sldId="291"/>
            <ac:spMk id="2" creationId="{72D83937-3AB7-4F31-B4C9-7AEB149A2959}"/>
          </ac:spMkLst>
        </pc:spChg>
      </pc:sldChg>
      <pc:sldChg chg="delSp modSp add mod chgLayout">
        <pc:chgData name="Weisheng Zhu" userId="235d122c-3b57-4c5d-826a-7dbf2d1a59d1" providerId="ADAL" clId="{F98024AA-91F3-4B3E-8F32-1694427D97DF}" dt="2019-10-21T03:30:00.543" v="2687" actId="478"/>
        <pc:sldMkLst>
          <pc:docMk/>
          <pc:sldMk cId="3489353335" sldId="292"/>
        </pc:sldMkLst>
        <pc:spChg chg="mod ord">
          <ac:chgData name="Weisheng Zhu" userId="235d122c-3b57-4c5d-826a-7dbf2d1a59d1" providerId="ADAL" clId="{F98024AA-91F3-4B3E-8F32-1694427D97DF}" dt="2019-10-21T02:49:25.694" v="2113" actId="700"/>
          <ac:spMkLst>
            <pc:docMk/>
            <pc:sldMk cId="3489353335" sldId="292"/>
            <ac:spMk id="2" creationId="{342AF4B8-3C02-41BD-A158-50C4F6A2EE7A}"/>
          </ac:spMkLst>
        </pc:spChg>
        <pc:spChg chg="mod ord">
          <ac:chgData name="Weisheng Zhu" userId="235d122c-3b57-4c5d-826a-7dbf2d1a59d1" providerId="ADAL" clId="{F98024AA-91F3-4B3E-8F32-1694427D97DF}" dt="2019-10-21T02:49:25.694" v="2113" actId="700"/>
          <ac:spMkLst>
            <pc:docMk/>
            <pc:sldMk cId="3489353335" sldId="292"/>
            <ac:spMk id="6" creationId="{2E143DD7-8C52-462D-BD28-B07A1CCA61F7}"/>
          </ac:spMkLst>
        </pc:spChg>
        <pc:spChg chg="mod ord">
          <ac:chgData name="Weisheng Zhu" userId="235d122c-3b57-4c5d-826a-7dbf2d1a59d1" providerId="ADAL" clId="{F98024AA-91F3-4B3E-8F32-1694427D97DF}" dt="2019-10-21T02:49:25.694" v="2113" actId="700"/>
          <ac:spMkLst>
            <pc:docMk/>
            <pc:sldMk cId="3489353335" sldId="292"/>
            <ac:spMk id="7" creationId="{1DD4A664-BE2D-419D-A93A-3E59AE514189}"/>
          </ac:spMkLst>
        </pc:spChg>
        <pc:spChg chg="del mod">
          <ac:chgData name="Weisheng Zhu" userId="235d122c-3b57-4c5d-826a-7dbf2d1a59d1" providerId="ADAL" clId="{F98024AA-91F3-4B3E-8F32-1694427D97DF}" dt="2019-10-21T03:30:00.543" v="2687" actId="478"/>
          <ac:spMkLst>
            <pc:docMk/>
            <pc:sldMk cId="3489353335" sldId="292"/>
            <ac:spMk id="8" creationId="{FCFFEA88-9F65-415A-90A4-C825E9AEB48A}"/>
          </ac:spMkLst>
        </pc:spChg>
        <pc:spChg chg="del mod">
          <ac:chgData name="Weisheng Zhu" userId="235d122c-3b57-4c5d-826a-7dbf2d1a59d1" providerId="ADAL" clId="{F98024AA-91F3-4B3E-8F32-1694427D97DF}" dt="2019-10-21T03:30:00.543" v="2687" actId="478"/>
          <ac:spMkLst>
            <pc:docMk/>
            <pc:sldMk cId="3489353335" sldId="292"/>
            <ac:spMk id="10" creationId="{15E96AD9-6983-4C1B-A6A1-0117918BDA74}"/>
          </ac:spMkLst>
        </pc:spChg>
      </pc:sldChg>
      <pc:sldChg chg="modSp add mod ord modClrScheme chgLayout">
        <pc:chgData name="Weisheng Zhu" userId="235d122c-3b57-4c5d-826a-7dbf2d1a59d1" providerId="ADAL" clId="{F98024AA-91F3-4B3E-8F32-1694427D97DF}" dt="2019-10-21T03:16:00.925" v="2530" actId="700"/>
        <pc:sldMkLst>
          <pc:docMk/>
          <pc:sldMk cId="892520304" sldId="293"/>
        </pc:sldMkLst>
        <pc:spChg chg="mod">
          <ac:chgData name="Weisheng Zhu" userId="235d122c-3b57-4c5d-826a-7dbf2d1a59d1" providerId="ADAL" clId="{F98024AA-91F3-4B3E-8F32-1694427D97DF}" dt="2019-10-21T02:56:10.258" v="2240" actId="207"/>
          <ac:spMkLst>
            <pc:docMk/>
            <pc:sldMk cId="892520304" sldId="293"/>
            <ac:spMk id="8" creationId="{4EA65A2F-0C17-4591-8EBC-80BDFDAEDFF9}"/>
          </ac:spMkLst>
        </pc:spChg>
        <pc:spChg chg="mod">
          <ac:chgData name="Weisheng Zhu" userId="235d122c-3b57-4c5d-826a-7dbf2d1a59d1" providerId="ADAL" clId="{F98024AA-91F3-4B3E-8F32-1694427D97DF}" dt="2019-10-21T02:56:20.379" v="2242" actId="207"/>
          <ac:spMkLst>
            <pc:docMk/>
            <pc:sldMk cId="892520304" sldId="293"/>
            <ac:spMk id="28" creationId="{6079FEC3-736C-4EC7-8424-CBE8CDA56EFA}"/>
          </ac:spMkLst>
        </pc:spChg>
        <pc:spChg chg="ord">
          <ac:chgData name="Weisheng Zhu" userId="235d122c-3b57-4c5d-826a-7dbf2d1a59d1" providerId="ADAL" clId="{F98024AA-91F3-4B3E-8F32-1694427D97DF}" dt="2019-10-21T02:56:24.176" v="2243" actId="166"/>
          <ac:spMkLst>
            <pc:docMk/>
            <pc:sldMk cId="892520304" sldId="293"/>
            <ac:spMk id="29" creationId="{9C1A254D-143C-4BA3-A0FB-6729C248911C}"/>
          </ac:spMkLst>
        </pc:spChg>
        <pc:spChg chg="mod ord">
          <ac:chgData name="Weisheng Zhu" userId="235d122c-3b57-4c5d-826a-7dbf2d1a59d1" providerId="ADAL" clId="{F98024AA-91F3-4B3E-8F32-1694427D97DF}" dt="2019-10-21T02:56:05.688" v="2239" actId="1076"/>
          <ac:spMkLst>
            <pc:docMk/>
            <pc:sldMk cId="892520304" sldId="293"/>
            <ac:spMk id="32" creationId="{0132FC99-A37A-4CC4-A290-2CC2B9BC10B2}"/>
          </ac:spMkLst>
        </pc:spChg>
        <pc:spChg chg="mod">
          <ac:chgData name="Weisheng Zhu" userId="235d122c-3b57-4c5d-826a-7dbf2d1a59d1" providerId="ADAL" clId="{F98024AA-91F3-4B3E-8F32-1694427D97DF}" dt="2019-10-21T02:56:32.907" v="2244" actId="108"/>
          <ac:spMkLst>
            <pc:docMk/>
            <pc:sldMk cId="892520304" sldId="293"/>
            <ac:spMk id="61" creationId="{FFA6FDA2-E18B-4552-A166-9E46399FB455}"/>
          </ac:spMkLst>
        </pc:spChg>
        <pc:spChg chg="mod">
          <ac:chgData name="Weisheng Zhu" userId="235d122c-3b57-4c5d-826a-7dbf2d1a59d1" providerId="ADAL" clId="{F98024AA-91F3-4B3E-8F32-1694427D97DF}" dt="2019-10-21T02:56:36.430" v="2245" actId="108"/>
          <ac:spMkLst>
            <pc:docMk/>
            <pc:sldMk cId="892520304" sldId="293"/>
            <ac:spMk id="62" creationId="{C8CAF625-8EF9-42F8-A0B9-E741EA7CCFD3}"/>
          </ac:spMkLst>
        </pc:spChg>
      </pc:sldChg>
      <pc:sldChg chg="add del">
        <pc:chgData name="Weisheng Zhu" userId="235d122c-3b57-4c5d-826a-7dbf2d1a59d1" providerId="ADAL" clId="{F98024AA-91F3-4B3E-8F32-1694427D97DF}" dt="2019-10-21T02:55:48.301" v="2235"/>
        <pc:sldMkLst>
          <pc:docMk/>
          <pc:sldMk cId="3003356616" sldId="293"/>
        </pc:sldMkLst>
      </pc:sldChg>
      <pc:sldChg chg="add del">
        <pc:chgData name="Weisheng Zhu" userId="235d122c-3b57-4c5d-826a-7dbf2d1a59d1" providerId="ADAL" clId="{F98024AA-91F3-4B3E-8F32-1694427D97DF}" dt="2019-10-21T03:16:04.489" v="2532" actId="47"/>
        <pc:sldMkLst>
          <pc:docMk/>
          <pc:sldMk cId="1732871523" sldId="294"/>
        </pc:sldMkLst>
      </pc:sldChg>
      <pc:sldChg chg="delSp modSp add mod modClrScheme chgLayout">
        <pc:chgData name="Weisheng Zhu" userId="235d122c-3b57-4c5d-826a-7dbf2d1a59d1" providerId="ADAL" clId="{F98024AA-91F3-4B3E-8F32-1694427D97DF}" dt="2019-10-21T03:29:57.550" v="2685" actId="478"/>
        <pc:sldMkLst>
          <pc:docMk/>
          <pc:sldMk cId="2348372742" sldId="294"/>
        </pc:sldMkLst>
        <pc:spChg chg="mod ord">
          <ac:chgData name="Weisheng Zhu" userId="235d122c-3b57-4c5d-826a-7dbf2d1a59d1" providerId="ADAL" clId="{F98024AA-91F3-4B3E-8F32-1694427D97DF}" dt="2019-10-21T03:25:57.617" v="2638" actId="700"/>
          <ac:spMkLst>
            <pc:docMk/>
            <pc:sldMk cId="2348372742" sldId="294"/>
            <ac:spMk id="2" creationId="{342AF4B8-3C02-41BD-A158-50C4F6A2EE7A}"/>
          </ac:spMkLst>
        </pc:spChg>
        <pc:spChg chg="mod ord">
          <ac:chgData name="Weisheng Zhu" userId="235d122c-3b57-4c5d-826a-7dbf2d1a59d1" providerId="ADAL" clId="{F98024AA-91F3-4B3E-8F32-1694427D97DF}" dt="2019-10-21T03:25:57.617" v="2638" actId="700"/>
          <ac:spMkLst>
            <pc:docMk/>
            <pc:sldMk cId="2348372742" sldId="294"/>
            <ac:spMk id="6" creationId="{2E143DD7-8C52-462D-BD28-B07A1CCA61F7}"/>
          </ac:spMkLst>
        </pc:spChg>
        <pc:spChg chg="mod ord">
          <ac:chgData name="Weisheng Zhu" userId="235d122c-3b57-4c5d-826a-7dbf2d1a59d1" providerId="ADAL" clId="{F98024AA-91F3-4B3E-8F32-1694427D97DF}" dt="2019-10-21T03:25:57.617" v="2638" actId="700"/>
          <ac:spMkLst>
            <pc:docMk/>
            <pc:sldMk cId="2348372742" sldId="294"/>
            <ac:spMk id="7" creationId="{1DD4A664-BE2D-419D-A93A-3E59AE514189}"/>
          </ac:spMkLst>
        </pc:spChg>
        <pc:spChg chg="del">
          <ac:chgData name="Weisheng Zhu" userId="235d122c-3b57-4c5d-826a-7dbf2d1a59d1" providerId="ADAL" clId="{F98024AA-91F3-4B3E-8F32-1694427D97DF}" dt="2019-10-21T03:29:57.550" v="2685" actId="478"/>
          <ac:spMkLst>
            <pc:docMk/>
            <pc:sldMk cId="2348372742" sldId="294"/>
            <ac:spMk id="8" creationId="{FCFFEA88-9F65-415A-90A4-C825E9AEB48A}"/>
          </ac:spMkLst>
        </pc:spChg>
        <pc:spChg chg="del">
          <ac:chgData name="Weisheng Zhu" userId="235d122c-3b57-4c5d-826a-7dbf2d1a59d1" providerId="ADAL" clId="{F98024AA-91F3-4B3E-8F32-1694427D97DF}" dt="2019-10-21T03:29:57.550" v="2685" actId="478"/>
          <ac:spMkLst>
            <pc:docMk/>
            <pc:sldMk cId="2348372742" sldId="294"/>
            <ac:spMk id="10" creationId="{15E96AD9-6983-4C1B-A6A1-0117918BDA74}"/>
          </ac:spMkLst>
        </pc:spChg>
      </pc:sldChg>
      <pc:sldChg chg="add mod modClrScheme chgLayout">
        <pc:chgData name="Weisheng Zhu" userId="235d122c-3b57-4c5d-826a-7dbf2d1a59d1" providerId="ADAL" clId="{F98024AA-91F3-4B3E-8F32-1694427D97DF}" dt="2019-10-21T03:26:07.050" v="2639" actId="700"/>
        <pc:sldMkLst>
          <pc:docMk/>
          <pc:sldMk cId="4173364809" sldId="295"/>
        </pc:sldMkLst>
      </pc:sldChg>
      <pc:sldChg chg="add mod modClrScheme chgLayout">
        <pc:chgData name="Weisheng Zhu" userId="235d122c-3b57-4c5d-826a-7dbf2d1a59d1" providerId="ADAL" clId="{F98024AA-91F3-4B3E-8F32-1694427D97DF}" dt="2019-10-21T03:26:37.121" v="2640" actId="700"/>
        <pc:sldMkLst>
          <pc:docMk/>
          <pc:sldMk cId="3413323933" sldId="296"/>
        </pc:sldMkLst>
      </pc:sldChg>
      <pc:sldChg chg="modSp add mod setBg modClrScheme chgLayout">
        <pc:chgData name="Weisheng Zhu" userId="235d122c-3b57-4c5d-826a-7dbf2d1a59d1" providerId="ADAL" clId="{F98024AA-91F3-4B3E-8F32-1694427D97DF}" dt="2019-10-21T03:26:48.148" v="2642" actId="700"/>
        <pc:sldMkLst>
          <pc:docMk/>
          <pc:sldMk cId="2249249531" sldId="297"/>
        </pc:sldMkLst>
        <pc:spChg chg="mod ord">
          <ac:chgData name="Weisheng Zhu" userId="235d122c-3b57-4c5d-826a-7dbf2d1a59d1" providerId="ADAL" clId="{F98024AA-91F3-4B3E-8F32-1694427D97DF}" dt="2019-10-21T03:26:48.148" v="2642" actId="700"/>
          <ac:spMkLst>
            <pc:docMk/>
            <pc:sldMk cId="2249249531" sldId="297"/>
            <ac:spMk id="91" creationId="{F2D3DB54-9933-47E1-826F-8EDA3B6F555D}"/>
          </ac:spMkLst>
        </pc:spChg>
        <pc:spChg chg="mod ord">
          <ac:chgData name="Weisheng Zhu" userId="235d122c-3b57-4c5d-826a-7dbf2d1a59d1" providerId="ADAL" clId="{F98024AA-91F3-4B3E-8F32-1694427D97DF}" dt="2019-10-21T03:26:48.148" v="2642" actId="700"/>
          <ac:spMkLst>
            <pc:docMk/>
            <pc:sldMk cId="2249249531" sldId="297"/>
            <ac:spMk id="92" creationId="{EBE6A21C-04ED-4664-BDAB-4236CEA3E514}"/>
          </ac:spMkLst>
        </pc:spChg>
        <pc:spChg chg="mod ord">
          <ac:chgData name="Weisheng Zhu" userId="235d122c-3b57-4c5d-826a-7dbf2d1a59d1" providerId="ADAL" clId="{F98024AA-91F3-4B3E-8F32-1694427D97DF}" dt="2019-10-21T03:26:48.148" v="2642" actId="700"/>
          <ac:spMkLst>
            <pc:docMk/>
            <pc:sldMk cId="2249249531" sldId="297"/>
            <ac:spMk id="94" creationId="{8436026D-ACDD-49BE-98F8-97BB75D1BDE2}"/>
          </ac:spMkLst>
        </pc:spChg>
      </pc:sldChg>
      <pc:sldChg chg="modSp add mod modClrScheme chgLayout">
        <pc:chgData name="Weisheng Zhu" userId="235d122c-3b57-4c5d-826a-7dbf2d1a59d1" providerId="ADAL" clId="{F98024AA-91F3-4B3E-8F32-1694427D97DF}" dt="2019-10-21T03:26:51.197" v="2643" actId="700"/>
        <pc:sldMkLst>
          <pc:docMk/>
          <pc:sldMk cId="149410847" sldId="298"/>
        </pc:sldMkLst>
        <pc:spChg chg="mod ord">
          <ac:chgData name="Weisheng Zhu" userId="235d122c-3b57-4c5d-826a-7dbf2d1a59d1" providerId="ADAL" clId="{F98024AA-91F3-4B3E-8F32-1694427D97DF}" dt="2019-10-21T03:26:51.197" v="2643" actId="700"/>
          <ac:spMkLst>
            <pc:docMk/>
            <pc:sldMk cId="149410847" sldId="298"/>
            <ac:spMk id="35" creationId="{A618DD90-F6E8-46B5-BC0B-95195B7AE09C}"/>
          </ac:spMkLst>
        </pc:spChg>
      </pc:sldChg>
      <pc:sldChg chg="add mod modClrScheme chgLayout">
        <pc:chgData name="Weisheng Zhu" userId="235d122c-3b57-4c5d-826a-7dbf2d1a59d1" providerId="ADAL" clId="{F98024AA-91F3-4B3E-8F32-1694427D97DF}" dt="2019-10-21T03:26:56.546" v="2644" actId="700"/>
        <pc:sldMkLst>
          <pc:docMk/>
          <pc:sldMk cId="4021477357" sldId="299"/>
        </pc:sldMkLst>
      </pc:sldChg>
      <pc:sldChg chg="modSp add mod modClrScheme chgLayout">
        <pc:chgData name="Weisheng Zhu" userId="235d122c-3b57-4c5d-826a-7dbf2d1a59d1" providerId="ADAL" clId="{F98024AA-91F3-4B3E-8F32-1694427D97DF}" dt="2019-10-21T03:27:02.610" v="2645" actId="700"/>
        <pc:sldMkLst>
          <pc:docMk/>
          <pc:sldMk cId="3354083679" sldId="300"/>
        </pc:sldMkLst>
        <pc:spChg chg="mod ord">
          <ac:chgData name="Weisheng Zhu" userId="235d122c-3b57-4c5d-826a-7dbf2d1a59d1" providerId="ADAL" clId="{F98024AA-91F3-4B3E-8F32-1694427D97DF}" dt="2019-10-21T03:27:02.610" v="2645" actId="700"/>
          <ac:spMkLst>
            <pc:docMk/>
            <pc:sldMk cId="3354083679" sldId="300"/>
            <ac:spMk id="3" creationId="{3C7D9680-94BD-4BB7-9C60-B993138AB9DA}"/>
          </ac:spMkLst>
        </pc:spChg>
      </pc:sldChg>
      <pc:sldChg chg="modSp add mod modClrScheme chgLayout">
        <pc:chgData name="Weisheng Zhu" userId="235d122c-3b57-4c5d-826a-7dbf2d1a59d1" providerId="ADAL" clId="{F98024AA-91F3-4B3E-8F32-1694427D97DF}" dt="2019-10-21T03:27:05.275" v="2646" actId="700"/>
        <pc:sldMkLst>
          <pc:docMk/>
          <pc:sldMk cId="484411793" sldId="301"/>
        </pc:sldMkLst>
        <pc:spChg chg="mod ord">
          <ac:chgData name="Weisheng Zhu" userId="235d122c-3b57-4c5d-826a-7dbf2d1a59d1" providerId="ADAL" clId="{F98024AA-91F3-4B3E-8F32-1694427D97DF}" dt="2019-10-21T03:27:05.275" v="2646" actId="700"/>
          <ac:spMkLst>
            <pc:docMk/>
            <pc:sldMk cId="484411793" sldId="301"/>
            <ac:spMk id="5" creationId="{856E1790-C41D-45F9-AE1E-5E1419699185}"/>
          </ac:spMkLst>
        </pc:spChg>
      </pc:sldChg>
      <pc:sldChg chg="addSp delSp modSp add mod modClrScheme chgLayout">
        <pc:chgData name="Weisheng Zhu" userId="235d122c-3b57-4c5d-826a-7dbf2d1a59d1" providerId="ADAL" clId="{F98024AA-91F3-4B3E-8F32-1694427D97DF}" dt="2019-10-21T03:36:45.868" v="2734" actId="1366"/>
        <pc:sldMkLst>
          <pc:docMk/>
          <pc:sldMk cId="2172423078" sldId="302"/>
        </pc:sldMkLst>
        <pc:spChg chg="mod ord">
          <ac:chgData name="Weisheng Zhu" userId="235d122c-3b57-4c5d-826a-7dbf2d1a59d1" providerId="ADAL" clId="{F98024AA-91F3-4B3E-8F32-1694427D97DF}" dt="2019-10-21T03:36:26.092" v="2721" actId="700"/>
          <ac:spMkLst>
            <pc:docMk/>
            <pc:sldMk cId="2172423078" sldId="302"/>
            <ac:spMk id="2" creationId="{6847C07A-511B-47AA-9659-2564EAE603BC}"/>
          </ac:spMkLst>
        </pc:spChg>
        <pc:spChg chg="add del mod ord">
          <ac:chgData name="Weisheng Zhu" userId="235d122c-3b57-4c5d-826a-7dbf2d1a59d1" providerId="ADAL" clId="{F98024AA-91F3-4B3E-8F32-1694427D97DF}" dt="2019-10-21T03:36:30.635" v="2722" actId="931"/>
          <ac:spMkLst>
            <pc:docMk/>
            <pc:sldMk cId="2172423078" sldId="302"/>
            <ac:spMk id="3" creationId="{4FAAAEC3-53ED-4711-A820-928245836F54}"/>
          </ac:spMkLst>
        </pc:spChg>
        <pc:spChg chg="add del mod ord">
          <ac:chgData name="Weisheng Zhu" userId="235d122c-3b57-4c5d-826a-7dbf2d1a59d1" providerId="ADAL" clId="{F98024AA-91F3-4B3E-8F32-1694427D97DF}" dt="2019-10-21T03:36:33.054" v="2723" actId="931"/>
          <ac:spMkLst>
            <pc:docMk/>
            <pc:sldMk cId="2172423078" sldId="302"/>
            <ac:spMk id="4" creationId="{3CAA4424-3D5B-4BDB-88AE-BE54DC505854}"/>
          </ac:spMkLst>
        </pc:spChg>
        <pc:spChg chg="add del mod ord">
          <ac:chgData name="Weisheng Zhu" userId="235d122c-3b57-4c5d-826a-7dbf2d1a59d1" providerId="ADAL" clId="{F98024AA-91F3-4B3E-8F32-1694427D97DF}" dt="2019-10-21T03:36:35.307" v="2726" actId="931"/>
          <ac:spMkLst>
            <pc:docMk/>
            <pc:sldMk cId="2172423078" sldId="302"/>
            <ac:spMk id="5" creationId="{C38B396E-28D6-4B5E-8FF7-2E06A0D41662}"/>
          </ac:spMkLst>
        </pc:spChg>
        <pc:spChg chg="add del mod ord">
          <ac:chgData name="Weisheng Zhu" userId="235d122c-3b57-4c5d-826a-7dbf2d1a59d1" providerId="ADAL" clId="{F98024AA-91F3-4B3E-8F32-1694427D97DF}" dt="2019-10-21T03:36:40.873" v="2729" actId="931"/>
          <ac:spMkLst>
            <pc:docMk/>
            <pc:sldMk cId="2172423078" sldId="302"/>
            <ac:spMk id="6" creationId="{9C20984E-38B1-482D-B55D-C68279479C99}"/>
          </ac:spMkLst>
        </pc:spChg>
        <pc:spChg chg="del">
          <ac:chgData name="Weisheng Zhu" userId="235d122c-3b57-4c5d-826a-7dbf2d1a59d1" providerId="ADAL" clId="{F98024AA-91F3-4B3E-8F32-1694427D97DF}" dt="2019-10-21T03:36:20.046" v="2720" actId="478"/>
          <ac:spMkLst>
            <pc:docMk/>
            <pc:sldMk cId="2172423078" sldId="302"/>
            <ac:spMk id="22" creationId="{DC52B7C4-EAB9-4EAD-AA1D-D1B5C0C5BEA5}"/>
          </ac:spMkLst>
        </pc:spChg>
        <pc:spChg chg="del">
          <ac:chgData name="Weisheng Zhu" userId="235d122c-3b57-4c5d-826a-7dbf2d1a59d1" providerId="ADAL" clId="{F98024AA-91F3-4B3E-8F32-1694427D97DF}" dt="2019-10-21T03:36:20.046" v="2720" actId="478"/>
          <ac:spMkLst>
            <pc:docMk/>
            <pc:sldMk cId="2172423078" sldId="302"/>
            <ac:spMk id="23" creationId="{10F10E11-FDAD-4EC5-9AE1-0397A2091CD6}"/>
          </ac:spMkLst>
        </pc:spChg>
        <pc:spChg chg="del">
          <ac:chgData name="Weisheng Zhu" userId="235d122c-3b57-4c5d-826a-7dbf2d1a59d1" providerId="ADAL" clId="{F98024AA-91F3-4B3E-8F32-1694427D97DF}" dt="2019-10-21T03:36:20.046" v="2720" actId="478"/>
          <ac:spMkLst>
            <pc:docMk/>
            <pc:sldMk cId="2172423078" sldId="302"/>
            <ac:spMk id="24" creationId="{E05FF58F-362A-42F1-9F6A-8298D4DFAFAF}"/>
          </ac:spMkLst>
        </pc:spChg>
        <pc:spChg chg="del">
          <ac:chgData name="Weisheng Zhu" userId="235d122c-3b57-4c5d-826a-7dbf2d1a59d1" providerId="ADAL" clId="{F98024AA-91F3-4B3E-8F32-1694427D97DF}" dt="2019-10-21T03:36:20.046" v="2720" actId="478"/>
          <ac:spMkLst>
            <pc:docMk/>
            <pc:sldMk cId="2172423078" sldId="302"/>
            <ac:spMk id="25" creationId="{56107728-75DA-4558-A1E8-0D926639C4A7}"/>
          </ac:spMkLst>
        </pc:spChg>
        <pc:picChg chg="add mod">
          <ac:chgData name="Weisheng Zhu" userId="235d122c-3b57-4c5d-826a-7dbf2d1a59d1" providerId="ADAL" clId="{F98024AA-91F3-4B3E-8F32-1694427D97DF}" dt="2019-10-21T03:36:45.868" v="2734" actId="1366"/>
          <ac:picMkLst>
            <pc:docMk/>
            <pc:sldMk cId="2172423078" sldId="302"/>
            <ac:picMk id="8" creationId="{CE0F9E79-9732-4D5C-B014-1A6C772733D0}"/>
          </ac:picMkLst>
        </pc:picChg>
        <pc:picChg chg="add mod">
          <ac:chgData name="Weisheng Zhu" userId="235d122c-3b57-4c5d-826a-7dbf2d1a59d1" providerId="ADAL" clId="{F98024AA-91F3-4B3E-8F32-1694427D97DF}" dt="2019-10-21T03:36:45.868" v="2734" actId="1366"/>
          <ac:picMkLst>
            <pc:docMk/>
            <pc:sldMk cId="2172423078" sldId="302"/>
            <ac:picMk id="10" creationId="{AFC8063C-8CBD-4F82-9D95-6382DDA190F6}"/>
          </ac:picMkLst>
        </pc:picChg>
        <pc:picChg chg="add mod">
          <ac:chgData name="Weisheng Zhu" userId="235d122c-3b57-4c5d-826a-7dbf2d1a59d1" providerId="ADAL" clId="{F98024AA-91F3-4B3E-8F32-1694427D97DF}" dt="2019-10-21T03:36:45.868" v="2734" actId="1366"/>
          <ac:picMkLst>
            <pc:docMk/>
            <pc:sldMk cId="2172423078" sldId="302"/>
            <ac:picMk id="12" creationId="{25A11CDC-115C-4945-AF12-33E85290DB14}"/>
          </ac:picMkLst>
        </pc:picChg>
        <pc:picChg chg="add mod">
          <ac:chgData name="Weisheng Zhu" userId="235d122c-3b57-4c5d-826a-7dbf2d1a59d1" providerId="ADAL" clId="{F98024AA-91F3-4B3E-8F32-1694427D97DF}" dt="2019-10-21T03:36:45.868" v="2734" actId="1366"/>
          <ac:picMkLst>
            <pc:docMk/>
            <pc:sldMk cId="2172423078" sldId="302"/>
            <ac:picMk id="14" creationId="{52488E71-0392-49F0-A360-DE172117EE0F}"/>
          </ac:picMkLst>
        </pc:picChg>
        <pc:picChg chg="del mod">
          <ac:chgData name="Weisheng Zhu" userId="235d122c-3b57-4c5d-826a-7dbf2d1a59d1" providerId="ADAL" clId="{F98024AA-91F3-4B3E-8F32-1694427D97DF}" dt="2019-10-21T03:36:20.046" v="2720" actId="478"/>
          <ac:picMkLst>
            <pc:docMk/>
            <pc:sldMk cId="2172423078" sldId="302"/>
            <ac:picMk id="42" creationId="{660AE1E0-A26D-4563-BB07-638BB709ACB5}"/>
          </ac:picMkLst>
        </pc:picChg>
        <pc:picChg chg="del">
          <ac:chgData name="Weisheng Zhu" userId="235d122c-3b57-4c5d-826a-7dbf2d1a59d1" providerId="ADAL" clId="{F98024AA-91F3-4B3E-8F32-1694427D97DF}" dt="2019-10-21T03:36:20.046" v="2720" actId="478"/>
          <ac:picMkLst>
            <pc:docMk/>
            <pc:sldMk cId="2172423078" sldId="302"/>
            <ac:picMk id="43" creationId="{6FE717E7-03C7-4F33-A77C-186B49BFA84A}"/>
          </ac:picMkLst>
        </pc:picChg>
        <pc:picChg chg="del">
          <ac:chgData name="Weisheng Zhu" userId="235d122c-3b57-4c5d-826a-7dbf2d1a59d1" providerId="ADAL" clId="{F98024AA-91F3-4B3E-8F32-1694427D97DF}" dt="2019-10-21T03:36:20.046" v="2720" actId="478"/>
          <ac:picMkLst>
            <pc:docMk/>
            <pc:sldMk cId="2172423078" sldId="302"/>
            <ac:picMk id="44" creationId="{A6CB79DD-A1B3-46C3-B18B-5F30E422836E}"/>
          </ac:picMkLst>
        </pc:picChg>
        <pc:picChg chg="del">
          <ac:chgData name="Weisheng Zhu" userId="235d122c-3b57-4c5d-826a-7dbf2d1a59d1" providerId="ADAL" clId="{F98024AA-91F3-4B3E-8F32-1694427D97DF}" dt="2019-10-21T03:36:20.046" v="2720" actId="478"/>
          <ac:picMkLst>
            <pc:docMk/>
            <pc:sldMk cId="2172423078" sldId="302"/>
            <ac:picMk id="45" creationId="{1CF55CFA-9CD5-4A96-87A5-503100BD5C63}"/>
          </ac:picMkLst>
        </pc:picChg>
      </pc:sldChg>
      <pc:sldChg chg="addSp modSp add mod modClrScheme chgLayout">
        <pc:chgData name="Weisheng Zhu" userId="235d122c-3b57-4c5d-826a-7dbf2d1a59d1" providerId="ADAL" clId="{F98024AA-91F3-4B3E-8F32-1694427D97DF}" dt="2019-10-21T03:27:14.439" v="2648" actId="700"/>
        <pc:sldMkLst>
          <pc:docMk/>
          <pc:sldMk cId="3450231083" sldId="303"/>
        </pc:sldMkLst>
        <pc:spChg chg="add mod ord">
          <ac:chgData name="Weisheng Zhu" userId="235d122c-3b57-4c5d-826a-7dbf2d1a59d1" providerId="ADAL" clId="{F98024AA-91F3-4B3E-8F32-1694427D97DF}" dt="2019-10-21T03:27:14.439" v="2648" actId="700"/>
          <ac:spMkLst>
            <pc:docMk/>
            <pc:sldMk cId="3450231083" sldId="303"/>
            <ac:spMk id="3" creationId="{F97AB21F-E797-4828-827F-7CC03269B5D5}"/>
          </ac:spMkLst>
        </pc:spChg>
      </pc:sldChg>
      <pc:sldChg chg="modSp add mod modClrScheme chgLayout">
        <pc:chgData name="Weisheng Zhu" userId="235d122c-3b57-4c5d-826a-7dbf2d1a59d1" providerId="ADAL" clId="{F98024AA-91F3-4B3E-8F32-1694427D97DF}" dt="2019-10-21T03:27:18.023" v="2649" actId="700"/>
        <pc:sldMkLst>
          <pc:docMk/>
          <pc:sldMk cId="3678709280" sldId="304"/>
        </pc:sldMkLst>
        <pc:spChg chg="mod ord">
          <ac:chgData name="Weisheng Zhu" userId="235d122c-3b57-4c5d-826a-7dbf2d1a59d1" providerId="ADAL" clId="{F98024AA-91F3-4B3E-8F32-1694427D97DF}" dt="2019-10-21T03:27:18.023" v="2649" actId="700"/>
          <ac:spMkLst>
            <pc:docMk/>
            <pc:sldMk cId="3678709280" sldId="304"/>
            <ac:spMk id="2" creationId="{4441A324-B42B-46B6-842F-C71136C7F551}"/>
          </ac:spMkLst>
        </pc:spChg>
      </pc:sldChg>
      <pc:sldChg chg="modSp add mod modClrScheme chgLayout">
        <pc:chgData name="Weisheng Zhu" userId="235d122c-3b57-4c5d-826a-7dbf2d1a59d1" providerId="ADAL" clId="{F98024AA-91F3-4B3E-8F32-1694427D97DF}" dt="2019-10-21T03:27:20.685" v="2650" actId="700"/>
        <pc:sldMkLst>
          <pc:docMk/>
          <pc:sldMk cId="2610546706" sldId="305"/>
        </pc:sldMkLst>
        <pc:spChg chg="mod ord">
          <ac:chgData name="Weisheng Zhu" userId="235d122c-3b57-4c5d-826a-7dbf2d1a59d1" providerId="ADAL" clId="{F98024AA-91F3-4B3E-8F32-1694427D97DF}" dt="2019-10-21T03:27:20.685" v="2650" actId="700"/>
          <ac:spMkLst>
            <pc:docMk/>
            <pc:sldMk cId="2610546706" sldId="305"/>
            <ac:spMk id="8" creationId="{7AEBD338-500C-4F4F-A282-60A8AC6A0AC8}"/>
          </ac:spMkLst>
        </pc:spChg>
      </pc:sldChg>
      <pc:sldChg chg="addSp delSp modSp add mod modClrScheme chgLayout">
        <pc:chgData name="Weisheng Zhu" userId="235d122c-3b57-4c5d-826a-7dbf2d1a59d1" providerId="ADAL" clId="{F98024AA-91F3-4B3E-8F32-1694427D97DF}" dt="2019-10-21T03:27:43.537" v="2656" actId="700"/>
        <pc:sldMkLst>
          <pc:docMk/>
          <pc:sldMk cId="1959002182" sldId="306"/>
        </pc:sldMkLst>
        <pc:spChg chg="add del mod ord">
          <ac:chgData name="Weisheng Zhu" userId="235d122c-3b57-4c5d-826a-7dbf2d1a59d1" providerId="ADAL" clId="{F98024AA-91F3-4B3E-8F32-1694427D97DF}" dt="2019-10-21T03:27:40.451" v="2655" actId="700"/>
          <ac:spMkLst>
            <pc:docMk/>
            <pc:sldMk cId="1959002182" sldId="306"/>
            <ac:spMk id="3" creationId="{311A471E-C1C0-4112-8253-63DB7ED19649}"/>
          </ac:spMkLst>
        </pc:spChg>
      </pc:sldChg>
      <pc:sldChg chg="addSp delSp modSp add mod modClrScheme chgLayout">
        <pc:chgData name="Weisheng Zhu" userId="235d122c-3b57-4c5d-826a-7dbf2d1a59d1" providerId="ADAL" clId="{F98024AA-91F3-4B3E-8F32-1694427D97DF}" dt="2019-10-21T03:27:46.285" v="2657" actId="700"/>
        <pc:sldMkLst>
          <pc:docMk/>
          <pc:sldMk cId="867035781" sldId="307"/>
        </pc:sldMkLst>
        <pc:spChg chg="add del mod ord">
          <ac:chgData name="Weisheng Zhu" userId="235d122c-3b57-4c5d-826a-7dbf2d1a59d1" providerId="ADAL" clId="{F98024AA-91F3-4B3E-8F32-1694427D97DF}" dt="2019-10-21T03:27:36.697" v="2654" actId="700"/>
          <ac:spMkLst>
            <pc:docMk/>
            <pc:sldMk cId="867035781" sldId="307"/>
            <ac:spMk id="2" creationId="{D56C4B2F-4EA1-4A66-9BE1-BB24F472D301}"/>
          </ac:spMkLst>
        </pc:spChg>
      </pc:sldChg>
      <pc:sldChg chg="add mod modClrScheme chgLayout">
        <pc:chgData name="Weisheng Zhu" userId="235d122c-3b57-4c5d-826a-7dbf2d1a59d1" providerId="ADAL" clId="{F98024AA-91F3-4B3E-8F32-1694427D97DF}" dt="2019-10-21T03:27:31.777" v="2653" actId="700"/>
        <pc:sldMkLst>
          <pc:docMk/>
          <pc:sldMk cId="3228345591" sldId="308"/>
        </pc:sldMkLst>
      </pc:sldChg>
      <pc:sldChg chg="modSp add mod modClrScheme chgLayout">
        <pc:chgData name="Weisheng Zhu" userId="235d122c-3b57-4c5d-826a-7dbf2d1a59d1" providerId="ADAL" clId="{F98024AA-91F3-4B3E-8F32-1694427D97DF}" dt="2019-10-21T03:27:49.376" v="2658" actId="700"/>
        <pc:sldMkLst>
          <pc:docMk/>
          <pc:sldMk cId="462339033" sldId="309"/>
        </pc:sldMkLst>
        <pc:spChg chg="mod ord">
          <ac:chgData name="Weisheng Zhu" userId="235d122c-3b57-4c5d-826a-7dbf2d1a59d1" providerId="ADAL" clId="{F98024AA-91F3-4B3E-8F32-1694427D97DF}" dt="2019-10-21T03:27:49.376" v="2658" actId="700"/>
          <ac:spMkLst>
            <pc:docMk/>
            <pc:sldMk cId="462339033" sldId="309"/>
            <ac:spMk id="2" creationId="{F5B1A099-5CC5-4D78-8793-2B3A2C3E7A49}"/>
          </ac:spMkLst>
        </pc:spChg>
      </pc:sldChg>
      <pc:sldChg chg="add mod modClrScheme chgLayout">
        <pc:chgData name="Weisheng Zhu" userId="235d122c-3b57-4c5d-826a-7dbf2d1a59d1" providerId="ADAL" clId="{F98024AA-91F3-4B3E-8F32-1694427D97DF}" dt="2019-10-21T03:27:54.205" v="2659" actId="700"/>
        <pc:sldMkLst>
          <pc:docMk/>
          <pc:sldMk cId="3656140714" sldId="310"/>
        </pc:sldMkLst>
      </pc:sldChg>
      <pc:sldChg chg="add mod setBg modClrScheme chgLayout">
        <pc:chgData name="Weisheng Zhu" userId="235d122c-3b57-4c5d-826a-7dbf2d1a59d1" providerId="ADAL" clId="{F98024AA-91F3-4B3E-8F32-1694427D97DF}" dt="2019-10-21T03:27:57.491" v="2660" actId="700"/>
        <pc:sldMkLst>
          <pc:docMk/>
          <pc:sldMk cId="3123372163" sldId="311"/>
        </pc:sldMkLst>
      </pc:sldChg>
      <pc:sldChg chg="modSp add mod modClrScheme chgLayout">
        <pc:chgData name="Weisheng Zhu" userId="235d122c-3b57-4c5d-826a-7dbf2d1a59d1" providerId="ADAL" clId="{F98024AA-91F3-4B3E-8F32-1694427D97DF}" dt="2019-10-21T03:28:02.165" v="2661" actId="700"/>
        <pc:sldMkLst>
          <pc:docMk/>
          <pc:sldMk cId="2706941242" sldId="312"/>
        </pc:sldMkLst>
        <pc:spChg chg="mod ord">
          <ac:chgData name="Weisheng Zhu" userId="235d122c-3b57-4c5d-826a-7dbf2d1a59d1" providerId="ADAL" clId="{F98024AA-91F3-4B3E-8F32-1694427D97DF}" dt="2019-10-21T03:28:02.165" v="2661" actId="700"/>
          <ac:spMkLst>
            <pc:docMk/>
            <pc:sldMk cId="2706941242" sldId="312"/>
            <ac:spMk id="2" creationId="{D97635DA-DE8F-4138-8355-BEF2BB153D0C}"/>
          </ac:spMkLst>
        </pc:spChg>
      </pc:sldChg>
      <pc:sldChg chg="add mod modClrScheme chgLayout">
        <pc:chgData name="Weisheng Zhu" userId="235d122c-3b57-4c5d-826a-7dbf2d1a59d1" providerId="ADAL" clId="{F98024AA-91F3-4B3E-8F32-1694427D97DF}" dt="2019-10-21T03:28:05.226" v="2662" actId="700"/>
        <pc:sldMkLst>
          <pc:docMk/>
          <pc:sldMk cId="2614251538" sldId="313"/>
        </pc:sldMkLst>
      </pc:sldChg>
      <pc:sldChg chg="add mod modClrScheme chgLayout">
        <pc:chgData name="Weisheng Zhu" userId="235d122c-3b57-4c5d-826a-7dbf2d1a59d1" providerId="ADAL" clId="{F98024AA-91F3-4B3E-8F32-1694427D97DF}" dt="2019-10-21T03:28:10.466" v="2663" actId="700"/>
        <pc:sldMkLst>
          <pc:docMk/>
          <pc:sldMk cId="35531950" sldId="314"/>
        </pc:sldMkLst>
      </pc:sldChg>
      <pc:sldChg chg="add mod modClrScheme chgLayout">
        <pc:chgData name="Weisheng Zhu" userId="235d122c-3b57-4c5d-826a-7dbf2d1a59d1" providerId="ADAL" clId="{F98024AA-91F3-4B3E-8F32-1694427D97DF}" dt="2019-10-21T03:28:14.436" v="2664" actId="700"/>
        <pc:sldMkLst>
          <pc:docMk/>
          <pc:sldMk cId="1721910763" sldId="315"/>
        </pc:sldMkLst>
      </pc:sldChg>
      <pc:sldChg chg="modSp add mod modClrScheme chgLayout">
        <pc:chgData name="Weisheng Zhu" userId="235d122c-3b57-4c5d-826a-7dbf2d1a59d1" providerId="ADAL" clId="{F98024AA-91F3-4B3E-8F32-1694427D97DF}" dt="2019-10-21T03:28:24.932" v="2667" actId="700"/>
        <pc:sldMkLst>
          <pc:docMk/>
          <pc:sldMk cId="3372199360" sldId="316"/>
        </pc:sldMkLst>
        <pc:spChg chg="mod ord">
          <ac:chgData name="Weisheng Zhu" userId="235d122c-3b57-4c5d-826a-7dbf2d1a59d1" providerId="ADAL" clId="{F98024AA-91F3-4B3E-8F32-1694427D97DF}" dt="2019-10-21T03:28:24.932" v="2667" actId="700"/>
          <ac:spMkLst>
            <pc:docMk/>
            <pc:sldMk cId="3372199360" sldId="316"/>
            <ac:spMk id="8" creationId="{730F9B33-996F-427C-927E-E3F7889F1E81}"/>
          </ac:spMkLst>
        </pc:spChg>
      </pc:sldChg>
      <pc:sldChg chg="add mod modClrScheme chgLayout">
        <pc:chgData name="Weisheng Zhu" userId="235d122c-3b57-4c5d-826a-7dbf2d1a59d1" providerId="ADAL" clId="{F98024AA-91F3-4B3E-8F32-1694427D97DF}" dt="2019-10-21T03:28:27.954" v="2668" actId="700"/>
        <pc:sldMkLst>
          <pc:docMk/>
          <pc:sldMk cId="780426251" sldId="317"/>
        </pc:sldMkLst>
      </pc:sldChg>
      <pc:sldChg chg="modSp add mod modClrScheme modAnim chgLayout">
        <pc:chgData name="Weisheng Zhu" userId="235d122c-3b57-4c5d-826a-7dbf2d1a59d1" providerId="ADAL" clId="{F98024AA-91F3-4B3E-8F32-1694427D97DF}" dt="2019-10-21T03:42:24.720" v="2796"/>
        <pc:sldMkLst>
          <pc:docMk/>
          <pc:sldMk cId="1080955099" sldId="318"/>
        </pc:sldMkLst>
        <pc:spChg chg="mod ord">
          <ac:chgData name="Weisheng Zhu" userId="235d122c-3b57-4c5d-826a-7dbf2d1a59d1" providerId="ADAL" clId="{F98024AA-91F3-4B3E-8F32-1694427D97DF}" dt="2019-10-21T03:29:47.326" v="2684" actId="700"/>
          <ac:spMkLst>
            <pc:docMk/>
            <pc:sldMk cId="1080955099" sldId="318"/>
            <ac:spMk id="2" creationId="{3F65AEF8-5EE4-4B6A-8D24-7CD0D991C5C7}"/>
          </ac:spMkLst>
        </pc:spChg>
      </pc:sldChg>
      <pc:sldChg chg="add mod modClrScheme chgLayout">
        <pc:chgData name="Weisheng Zhu" userId="235d122c-3b57-4c5d-826a-7dbf2d1a59d1" providerId="ADAL" clId="{F98024AA-91F3-4B3E-8F32-1694427D97DF}" dt="2019-10-21T03:28:38.291" v="2671" actId="700"/>
        <pc:sldMkLst>
          <pc:docMk/>
          <pc:sldMk cId="2967247949" sldId="319"/>
        </pc:sldMkLst>
      </pc:sldChg>
      <pc:sldChg chg="delSp add mod modClrScheme chgLayout">
        <pc:chgData name="Weisheng Zhu" userId="235d122c-3b57-4c5d-826a-7dbf2d1a59d1" providerId="ADAL" clId="{F98024AA-91F3-4B3E-8F32-1694427D97DF}" dt="2019-10-21T03:29:32.925" v="2681" actId="478"/>
        <pc:sldMkLst>
          <pc:docMk/>
          <pc:sldMk cId="2658873280" sldId="320"/>
        </pc:sldMkLst>
        <pc:picChg chg="del">
          <ac:chgData name="Weisheng Zhu" userId="235d122c-3b57-4c5d-826a-7dbf2d1a59d1" providerId="ADAL" clId="{F98024AA-91F3-4B3E-8F32-1694427D97DF}" dt="2019-10-21T03:29:32.925" v="2681" actId="478"/>
          <ac:picMkLst>
            <pc:docMk/>
            <pc:sldMk cId="2658873280" sldId="320"/>
            <ac:picMk id="2" creationId="{3D1C39A2-AD16-4052-96E4-18953618F064}"/>
          </ac:picMkLst>
        </pc:picChg>
      </pc:sldChg>
      <pc:sldChg chg="delSp modSp add mod modClrScheme chgLayout">
        <pc:chgData name="Weisheng Zhu" userId="235d122c-3b57-4c5d-826a-7dbf2d1a59d1" providerId="ADAL" clId="{F98024AA-91F3-4B3E-8F32-1694427D97DF}" dt="2019-10-21T03:29:30.481" v="2680" actId="478"/>
        <pc:sldMkLst>
          <pc:docMk/>
          <pc:sldMk cId="4267660381" sldId="321"/>
        </pc:sldMkLst>
        <pc:spChg chg="mod ord">
          <ac:chgData name="Weisheng Zhu" userId="235d122c-3b57-4c5d-826a-7dbf2d1a59d1" providerId="ADAL" clId="{F98024AA-91F3-4B3E-8F32-1694427D97DF}" dt="2019-10-21T03:28:46.280" v="2673" actId="700"/>
          <ac:spMkLst>
            <pc:docMk/>
            <pc:sldMk cId="4267660381" sldId="321"/>
            <ac:spMk id="2" creationId="{342AF4B8-3C02-41BD-A158-50C4F6A2EE7A}"/>
          </ac:spMkLst>
        </pc:spChg>
        <pc:spChg chg="mod ord">
          <ac:chgData name="Weisheng Zhu" userId="235d122c-3b57-4c5d-826a-7dbf2d1a59d1" providerId="ADAL" clId="{F98024AA-91F3-4B3E-8F32-1694427D97DF}" dt="2019-10-21T03:28:46.280" v="2673" actId="700"/>
          <ac:spMkLst>
            <pc:docMk/>
            <pc:sldMk cId="4267660381" sldId="321"/>
            <ac:spMk id="6" creationId="{2E143DD7-8C52-462D-BD28-B07A1CCA61F7}"/>
          </ac:spMkLst>
        </pc:spChg>
        <pc:spChg chg="mod ord">
          <ac:chgData name="Weisheng Zhu" userId="235d122c-3b57-4c5d-826a-7dbf2d1a59d1" providerId="ADAL" clId="{F98024AA-91F3-4B3E-8F32-1694427D97DF}" dt="2019-10-21T03:28:46.280" v="2673" actId="700"/>
          <ac:spMkLst>
            <pc:docMk/>
            <pc:sldMk cId="4267660381" sldId="321"/>
            <ac:spMk id="7" creationId="{1DD4A664-BE2D-419D-A93A-3E59AE514189}"/>
          </ac:spMkLst>
        </pc:spChg>
        <pc:spChg chg="del">
          <ac:chgData name="Weisheng Zhu" userId="235d122c-3b57-4c5d-826a-7dbf2d1a59d1" providerId="ADAL" clId="{F98024AA-91F3-4B3E-8F32-1694427D97DF}" dt="2019-10-21T03:29:30.481" v="2680" actId="478"/>
          <ac:spMkLst>
            <pc:docMk/>
            <pc:sldMk cId="4267660381" sldId="321"/>
            <ac:spMk id="8" creationId="{FCFFEA88-9F65-415A-90A4-C825E9AEB48A}"/>
          </ac:spMkLst>
        </pc:spChg>
        <pc:spChg chg="del">
          <ac:chgData name="Weisheng Zhu" userId="235d122c-3b57-4c5d-826a-7dbf2d1a59d1" providerId="ADAL" clId="{F98024AA-91F3-4B3E-8F32-1694427D97DF}" dt="2019-10-21T03:29:30.481" v="2680" actId="478"/>
          <ac:spMkLst>
            <pc:docMk/>
            <pc:sldMk cId="4267660381" sldId="321"/>
            <ac:spMk id="10" creationId="{15E96AD9-6983-4C1B-A6A1-0117918BDA74}"/>
          </ac:spMkLst>
        </pc:spChg>
        <pc:spChg chg="del">
          <ac:chgData name="Weisheng Zhu" userId="235d122c-3b57-4c5d-826a-7dbf2d1a59d1" providerId="ADAL" clId="{F98024AA-91F3-4B3E-8F32-1694427D97DF}" dt="2019-10-21T03:29:30.481" v="2680" actId="478"/>
          <ac:spMkLst>
            <pc:docMk/>
            <pc:sldMk cId="4267660381" sldId="321"/>
            <ac:spMk id="1028" creationId="{76BED507-9925-44AC-A995-4F35D25B413E}"/>
          </ac:spMkLst>
        </pc:spChg>
      </pc:sldChg>
      <pc:sldChg chg="add">
        <pc:chgData name="Weisheng Zhu" userId="235d122c-3b57-4c5d-826a-7dbf2d1a59d1" providerId="ADAL" clId="{F98024AA-91F3-4B3E-8F32-1694427D97DF}" dt="2019-10-21T03:41:18.269" v="2757"/>
        <pc:sldMkLst>
          <pc:docMk/>
          <pc:sldMk cId="1379623400" sldId="322"/>
        </pc:sldMkLst>
      </pc:sldChg>
      <pc:sldChg chg="add">
        <pc:chgData name="Weisheng Zhu" userId="235d122c-3b57-4c5d-826a-7dbf2d1a59d1" providerId="ADAL" clId="{F98024AA-91F3-4B3E-8F32-1694427D97DF}" dt="2019-10-21T03:41:21.187" v="2758"/>
        <pc:sldMkLst>
          <pc:docMk/>
          <pc:sldMk cId="1261862962" sldId="323"/>
        </pc:sldMkLst>
      </pc:sldChg>
      <pc:sldChg chg="add">
        <pc:chgData name="Weisheng Zhu" userId="235d122c-3b57-4c5d-826a-7dbf2d1a59d1" providerId="ADAL" clId="{F98024AA-91F3-4B3E-8F32-1694427D97DF}" dt="2019-10-21T03:41:22.386" v="2759"/>
        <pc:sldMkLst>
          <pc:docMk/>
          <pc:sldMk cId="2441676366" sldId="324"/>
        </pc:sldMkLst>
      </pc:sldChg>
      <pc:sldChg chg="add">
        <pc:chgData name="Weisheng Zhu" userId="235d122c-3b57-4c5d-826a-7dbf2d1a59d1" providerId="ADAL" clId="{F98024AA-91F3-4B3E-8F32-1694427D97DF}" dt="2019-10-21T03:41:23.479" v="2760"/>
        <pc:sldMkLst>
          <pc:docMk/>
          <pc:sldMk cId="3354162023" sldId="325"/>
        </pc:sldMkLst>
      </pc:sldChg>
      <pc:sldChg chg="add">
        <pc:chgData name="Weisheng Zhu" userId="235d122c-3b57-4c5d-826a-7dbf2d1a59d1" providerId="ADAL" clId="{F98024AA-91F3-4B3E-8F32-1694427D97DF}" dt="2019-10-21T03:41:24.515" v="2761"/>
        <pc:sldMkLst>
          <pc:docMk/>
          <pc:sldMk cId="2736115235" sldId="326"/>
        </pc:sldMkLst>
      </pc:sldChg>
      <pc:sldMasterChg chg="modSldLayout">
        <pc:chgData name="Weisheng Zhu" userId="235d122c-3b57-4c5d-826a-7dbf2d1a59d1" providerId="ADAL" clId="{F98024AA-91F3-4B3E-8F32-1694427D97DF}" dt="2019-10-21T03:32:49.806" v="2704"/>
        <pc:sldMasterMkLst>
          <pc:docMk/>
          <pc:sldMasterMk cId="2603726624" sldId="2147483648"/>
        </pc:sldMasterMkLst>
        <pc:sldLayoutChg chg="addSp delSp modSp">
          <pc:chgData name="Weisheng Zhu" userId="235d122c-3b57-4c5d-826a-7dbf2d1a59d1" providerId="ADAL" clId="{F98024AA-91F3-4B3E-8F32-1694427D97DF}" dt="2019-10-21T03:29:26.013" v="2679" actId="478"/>
          <pc:sldLayoutMkLst>
            <pc:docMk/>
            <pc:sldMasterMk cId="2603726624" sldId="2147483648"/>
            <pc:sldLayoutMk cId="3986327057" sldId="2147483649"/>
          </pc:sldLayoutMkLst>
          <pc:spChg chg="add del">
            <ac:chgData name="Weisheng Zhu" userId="235d122c-3b57-4c5d-826a-7dbf2d1a59d1" providerId="ADAL" clId="{F98024AA-91F3-4B3E-8F32-1694427D97DF}" dt="2019-10-21T02:33:35.595" v="1784" actId="11529"/>
            <ac:spMkLst>
              <pc:docMk/>
              <pc:sldMasterMk cId="2603726624" sldId="2147483648"/>
              <pc:sldLayoutMk cId="3986327057" sldId="2147483649"/>
              <ac:spMk id="2" creationId="{FFE45A09-00C5-49E1-98FC-868B89672C79}"/>
            </ac:spMkLst>
          </pc:spChg>
          <pc:spChg chg="add del">
            <ac:chgData name="Weisheng Zhu" userId="235d122c-3b57-4c5d-826a-7dbf2d1a59d1" providerId="ADAL" clId="{F98024AA-91F3-4B3E-8F32-1694427D97DF}" dt="2019-10-18T08:59:06.589" v="1462"/>
            <ac:spMkLst>
              <pc:docMk/>
              <pc:sldMasterMk cId="2603726624" sldId="2147483648"/>
              <pc:sldLayoutMk cId="3986327057" sldId="2147483649"/>
              <ac:spMk id="3" creationId="{3DD9CAE3-1059-4F55-AAD6-65858176EB4B}"/>
            </ac:spMkLst>
          </pc:spChg>
          <pc:spChg chg="add del">
            <ac:chgData name="Weisheng Zhu" userId="235d122c-3b57-4c5d-826a-7dbf2d1a59d1" providerId="ADAL" clId="{F98024AA-91F3-4B3E-8F32-1694427D97DF}" dt="2019-10-21T02:35:09.832" v="1821" actId="478"/>
            <ac:spMkLst>
              <pc:docMk/>
              <pc:sldMasterMk cId="2603726624" sldId="2147483648"/>
              <pc:sldLayoutMk cId="3986327057" sldId="2147483649"/>
              <ac:spMk id="3" creationId="{86679275-7415-4945-B6AC-0CBF7DC1EEE1}"/>
            </ac:spMkLst>
          </pc:spChg>
          <pc:spChg chg="add del mod">
            <ac:chgData name="Weisheng Zhu" userId="235d122c-3b57-4c5d-826a-7dbf2d1a59d1" providerId="ADAL" clId="{F98024AA-91F3-4B3E-8F32-1694427D97DF}" dt="2019-10-21T02:33:59.154" v="1790" actId="478"/>
            <ac:spMkLst>
              <pc:docMk/>
              <pc:sldMasterMk cId="2603726624" sldId="2147483648"/>
              <pc:sldLayoutMk cId="3986327057" sldId="2147483649"/>
              <ac:spMk id="4" creationId="{1D87075D-7386-4414-A79B-DBDE4EEC6877}"/>
            </ac:spMkLst>
          </pc:spChg>
          <pc:spChg chg="add del">
            <ac:chgData name="Weisheng Zhu" userId="235d122c-3b57-4c5d-826a-7dbf2d1a59d1" providerId="ADAL" clId="{F98024AA-91F3-4B3E-8F32-1694427D97DF}" dt="2019-10-21T02:34:14.675" v="1791" actId="11529"/>
            <ac:spMkLst>
              <pc:docMk/>
              <pc:sldMasterMk cId="2603726624" sldId="2147483648"/>
              <pc:sldLayoutMk cId="3986327057" sldId="2147483649"/>
              <ac:spMk id="5" creationId="{735FBED0-ED0F-417B-8D4E-1CCA69D82DD9}"/>
            </ac:spMkLst>
          </pc:spChg>
          <pc:spChg chg="add mod">
            <ac:chgData name="Weisheng Zhu" userId="235d122c-3b57-4c5d-826a-7dbf2d1a59d1" providerId="ADAL" clId="{F98024AA-91F3-4B3E-8F32-1694427D97DF}" dt="2019-10-21T02:36:29.527" v="1847" actId="207"/>
            <ac:spMkLst>
              <pc:docMk/>
              <pc:sldMasterMk cId="2603726624" sldId="2147483648"/>
              <pc:sldLayoutMk cId="3986327057" sldId="2147483649"/>
              <ac:spMk id="6" creationId="{FCB485A2-2A55-41B9-AF94-C51316EEF2EB}"/>
            </ac:spMkLst>
          </pc:spChg>
          <pc:picChg chg="del">
            <ac:chgData name="Weisheng Zhu" userId="235d122c-3b57-4c5d-826a-7dbf2d1a59d1" providerId="ADAL" clId="{F98024AA-91F3-4B3E-8F32-1694427D97DF}" dt="2019-10-21T03:29:26.013" v="2679" actId="478"/>
            <ac:picMkLst>
              <pc:docMk/>
              <pc:sldMasterMk cId="2603726624" sldId="2147483648"/>
              <pc:sldLayoutMk cId="3986327057" sldId="2147483649"/>
              <ac:picMk id="7" creationId="{F99E87E6-D0CD-4B6A-A919-48278FDAFB96}"/>
            </ac:picMkLst>
          </pc:picChg>
        </pc:sldLayoutChg>
        <pc:sldLayoutChg chg="addSp delSp modSp">
          <pc:chgData name="Weisheng Zhu" userId="235d122c-3b57-4c5d-826a-7dbf2d1a59d1" providerId="ADAL" clId="{F98024AA-91F3-4B3E-8F32-1694427D97DF}" dt="2019-10-21T03:13:27.626" v="2524" actId="1035"/>
          <pc:sldLayoutMkLst>
            <pc:docMk/>
            <pc:sldMasterMk cId="2603726624" sldId="2147483648"/>
            <pc:sldLayoutMk cId="1017047341" sldId="2147483650"/>
          </pc:sldLayoutMkLst>
          <pc:spChg chg="add del">
            <ac:chgData name="Weisheng Zhu" userId="235d122c-3b57-4c5d-826a-7dbf2d1a59d1" providerId="ADAL" clId="{F98024AA-91F3-4B3E-8F32-1694427D97DF}" dt="2019-10-21T03:08:29.115" v="2397" actId="11529"/>
            <ac:spMkLst>
              <pc:docMk/>
              <pc:sldMasterMk cId="2603726624" sldId="2147483648"/>
              <pc:sldLayoutMk cId="1017047341" sldId="2147483650"/>
              <ac:spMk id="2" creationId="{641DEE97-0241-4158-9447-0B03DDFB6954}"/>
            </ac:spMkLst>
          </pc:spChg>
          <pc:spChg chg="add mod">
            <ac:chgData name="Weisheng Zhu" userId="235d122c-3b57-4c5d-826a-7dbf2d1a59d1" providerId="ADAL" clId="{F98024AA-91F3-4B3E-8F32-1694427D97DF}" dt="2019-10-21T03:09:28.717" v="2419" actId="1076"/>
            <ac:spMkLst>
              <pc:docMk/>
              <pc:sldMasterMk cId="2603726624" sldId="2147483648"/>
              <pc:sldLayoutMk cId="1017047341" sldId="2147483650"/>
              <ac:spMk id="54" creationId="{5322030E-6D3E-4787-8ACC-BE95A10E0533}"/>
            </ac:spMkLst>
          </pc:spChg>
          <pc:spChg chg="add del">
            <ac:chgData name="Weisheng Zhu" userId="235d122c-3b57-4c5d-826a-7dbf2d1a59d1" providerId="ADAL" clId="{F98024AA-91F3-4B3E-8F32-1694427D97DF}" dt="2019-10-21T03:09:24.125" v="2416" actId="478"/>
            <ac:spMkLst>
              <pc:docMk/>
              <pc:sldMasterMk cId="2603726624" sldId="2147483648"/>
              <pc:sldLayoutMk cId="1017047341" sldId="2147483650"/>
              <ac:spMk id="55" creationId="{4EFBAFB9-FA67-4F69-8CCD-9EAC33FCF4C4}"/>
            </ac:spMkLst>
          </pc:spChg>
          <pc:spChg chg="add del">
            <ac:chgData name="Weisheng Zhu" userId="235d122c-3b57-4c5d-826a-7dbf2d1a59d1" providerId="ADAL" clId="{F98024AA-91F3-4B3E-8F32-1694427D97DF}" dt="2019-10-21T03:10:41.590" v="2451" actId="478"/>
            <ac:spMkLst>
              <pc:docMk/>
              <pc:sldMasterMk cId="2603726624" sldId="2147483648"/>
              <pc:sldLayoutMk cId="1017047341" sldId="2147483650"/>
              <ac:spMk id="56" creationId="{928733F2-C4E0-476D-803E-2DD56B88C014}"/>
            </ac:spMkLst>
          </pc:spChg>
          <pc:spChg chg="add del">
            <ac:chgData name="Weisheng Zhu" userId="235d122c-3b57-4c5d-826a-7dbf2d1a59d1" providerId="ADAL" clId="{F98024AA-91F3-4B3E-8F32-1694427D97DF}" dt="2019-10-21T03:09:43.820" v="2421" actId="478"/>
            <ac:spMkLst>
              <pc:docMk/>
              <pc:sldMasterMk cId="2603726624" sldId="2147483648"/>
              <pc:sldLayoutMk cId="1017047341" sldId="2147483650"/>
              <ac:spMk id="57" creationId="{E94B6CE1-1744-4FEF-AE35-850B5A61A753}"/>
            </ac:spMkLst>
          </pc:spChg>
          <pc:spChg chg="add del">
            <ac:chgData name="Weisheng Zhu" userId="235d122c-3b57-4c5d-826a-7dbf2d1a59d1" providerId="ADAL" clId="{F98024AA-91F3-4B3E-8F32-1694427D97DF}" dt="2019-10-21T03:09:43.820" v="2421" actId="478"/>
            <ac:spMkLst>
              <pc:docMk/>
              <pc:sldMasterMk cId="2603726624" sldId="2147483648"/>
              <pc:sldLayoutMk cId="1017047341" sldId="2147483650"/>
              <ac:spMk id="58" creationId="{BDB1A892-6D96-4B1E-9DA8-521C5B516540}"/>
            </ac:spMkLst>
          </pc:spChg>
          <pc:spChg chg="add mod">
            <ac:chgData name="Weisheng Zhu" userId="235d122c-3b57-4c5d-826a-7dbf2d1a59d1" providerId="ADAL" clId="{F98024AA-91F3-4B3E-8F32-1694427D97DF}" dt="2019-10-21T03:09:32.878" v="2420" actId="1076"/>
            <ac:spMkLst>
              <pc:docMk/>
              <pc:sldMasterMk cId="2603726624" sldId="2147483648"/>
              <pc:sldLayoutMk cId="1017047341" sldId="2147483650"/>
              <ac:spMk id="59" creationId="{916D7392-9331-4F9A-BBAF-ECC3742DD1A6}"/>
            </ac:spMkLst>
          </pc:spChg>
          <pc:spChg chg="add mod">
            <ac:chgData name="Weisheng Zhu" userId="235d122c-3b57-4c5d-826a-7dbf2d1a59d1" providerId="ADAL" clId="{F98024AA-91F3-4B3E-8F32-1694427D97DF}" dt="2019-10-21T03:09:51.501" v="2424" actId="207"/>
            <ac:spMkLst>
              <pc:docMk/>
              <pc:sldMasterMk cId="2603726624" sldId="2147483648"/>
              <pc:sldLayoutMk cId="1017047341" sldId="2147483650"/>
              <ac:spMk id="60" creationId="{B1B27C2E-1A47-49AC-8159-BFB7CCCC882A}"/>
            </ac:spMkLst>
          </pc:spChg>
          <pc:spChg chg="add mod">
            <ac:chgData name="Weisheng Zhu" userId="235d122c-3b57-4c5d-826a-7dbf2d1a59d1" providerId="ADAL" clId="{F98024AA-91F3-4B3E-8F32-1694427D97DF}" dt="2019-10-21T03:09:55.105" v="2433" actId="207"/>
            <ac:spMkLst>
              <pc:docMk/>
              <pc:sldMasterMk cId="2603726624" sldId="2147483648"/>
              <pc:sldLayoutMk cId="1017047341" sldId="2147483650"/>
              <ac:spMk id="61" creationId="{136198E0-F605-4D72-A311-F34CEEDC38EA}"/>
            </ac:spMkLst>
          </pc:spChg>
          <pc:spChg chg="add mod">
            <ac:chgData name="Weisheng Zhu" userId="235d122c-3b57-4c5d-826a-7dbf2d1a59d1" providerId="ADAL" clId="{F98024AA-91F3-4B3E-8F32-1694427D97DF}" dt="2019-10-21T03:09:47.020" v="2423" actId="1076"/>
            <ac:spMkLst>
              <pc:docMk/>
              <pc:sldMasterMk cId="2603726624" sldId="2147483648"/>
              <pc:sldLayoutMk cId="1017047341" sldId="2147483650"/>
              <ac:spMk id="62" creationId="{9868B1FA-4CAA-4448-B520-46D6B5100691}"/>
            </ac:spMkLst>
          </pc:spChg>
          <pc:spChg chg="add del mod">
            <ac:chgData name="Weisheng Zhu" userId="235d122c-3b57-4c5d-826a-7dbf2d1a59d1" providerId="ADAL" clId="{F98024AA-91F3-4B3E-8F32-1694427D97DF}" dt="2019-10-21T03:10:12.261" v="2440"/>
            <ac:spMkLst>
              <pc:docMk/>
              <pc:sldMasterMk cId="2603726624" sldId="2147483648"/>
              <pc:sldLayoutMk cId="1017047341" sldId="2147483650"/>
              <ac:spMk id="63" creationId="{BDD8C628-5484-4726-9712-2552551100AE}"/>
            </ac:spMkLst>
          </pc:spChg>
          <pc:spChg chg="add del">
            <ac:chgData name="Weisheng Zhu" userId="235d122c-3b57-4c5d-826a-7dbf2d1a59d1" providerId="ADAL" clId="{F98024AA-91F3-4B3E-8F32-1694427D97DF}" dt="2019-10-21T03:10:17.799" v="2442" actId="11529"/>
            <ac:spMkLst>
              <pc:docMk/>
              <pc:sldMasterMk cId="2603726624" sldId="2147483648"/>
              <pc:sldLayoutMk cId="1017047341" sldId="2147483650"/>
              <ac:spMk id="64" creationId="{8EE0BCB4-1475-4EF8-BB7F-099A844E294E}"/>
            </ac:spMkLst>
          </pc:spChg>
          <pc:spChg chg="add del mod">
            <ac:chgData name="Weisheng Zhu" userId="235d122c-3b57-4c5d-826a-7dbf2d1a59d1" providerId="ADAL" clId="{F98024AA-91F3-4B3E-8F32-1694427D97DF}" dt="2019-10-21T03:12:14.566" v="2491" actId="478"/>
            <ac:spMkLst>
              <pc:docMk/>
              <pc:sldMasterMk cId="2603726624" sldId="2147483648"/>
              <pc:sldLayoutMk cId="1017047341" sldId="2147483650"/>
              <ac:spMk id="65" creationId="{0668CCBE-BEC5-4611-8748-1D5690633BF9}"/>
            </ac:spMkLst>
          </pc:spChg>
          <pc:spChg chg="add del">
            <ac:chgData name="Weisheng Zhu" userId="235d122c-3b57-4c5d-826a-7dbf2d1a59d1" providerId="ADAL" clId="{F98024AA-91F3-4B3E-8F32-1694427D97DF}" dt="2019-10-21T03:12:17.121" v="2492" actId="11529"/>
            <ac:spMkLst>
              <pc:docMk/>
              <pc:sldMasterMk cId="2603726624" sldId="2147483648"/>
              <pc:sldLayoutMk cId="1017047341" sldId="2147483650"/>
              <ac:spMk id="66" creationId="{B973044B-7E64-4B44-95E3-CB6C6701BA9A}"/>
            </ac:spMkLst>
          </pc:spChg>
          <pc:spChg chg="add mod">
            <ac:chgData name="Weisheng Zhu" userId="235d122c-3b57-4c5d-826a-7dbf2d1a59d1" providerId="ADAL" clId="{F98024AA-91F3-4B3E-8F32-1694427D97DF}" dt="2019-10-21T03:13:27.626" v="2524" actId="1035"/>
            <ac:spMkLst>
              <pc:docMk/>
              <pc:sldMasterMk cId="2603726624" sldId="2147483648"/>
              <pc:sldLayoutMk cId="1017047341" sldId="2147483650"/>
              <ac:spMk id="67" creationId="{CEA2188C-243D-45B0-8896-6CA1CE469222}"/>
            </ac:spMkLst>
          </pc:spChg>
          <pc:grpChg chg="add">
            <ac:chgData name="Weisheng Zhu" userId="235d122c-3b57-4c5d-826a-7dbf2d1a59d1" providerId="ADAL" clId="{F98024AA-91F3-4B3E-8F32-1694427D97DF}" dt="2019-10-21T03:08:17.978" v="2396"/>
            <ac:grpSpMkLst>
              <pc:docMk/>
              <pc:sldMasterMk cId="2603726624" sldId="2147483648"/>
              <pc:sldLayoutMk cId="1017047341" sldId="2147483650"/>
              <ac:grpSpMk id="3" creationId="{9A214CDE-FB7C-4155-9E1D-DDC3F9C33572}"/>
            </ac:grpSpMkLst>
          </pc:grpChg>
          <pc:grpChg chg="add">
            <ac:chgData name="Weisheng Zhu" userId="235d122c-3b57-4c5d-826a-7dbf2d1a59d1" providerId="ADAL" clId="{F98024AA-91F3-4B3E-8F32-1694427D97DF}" dt="2019-10-21T03:08:17.978" v="2396"/>
            <ac:grpSpMkLst>
              <pc:docMk/>
              <pc:sldMasterMk cId="2603726624" sldId="2147483648"/>
              <pc:sldLayoutMk cId="1017047341" sldId="2147483650"/>
              <ac:grpSpMk id="29" creationId="{C5CD1D08-92DB-45B6-BFD8-4C70DAD177E2}"/>
            </ac:grpSpMkLst>
          </pc:grpChg>
          <pc:picChg chg="del">
            <ac:chgData name="Weisheng Zhu" userId="235d122c-3b57-4c5d-826a-7dbf2d1a59d1" providerId="ADAL" clId="{F98024AA-91F3-4B3E-8F32-1694427D97DF}" dt="2019-10-21T02:45:55.414" v="2088" actId="478"/>
            <ac:picMkLst>
              <pc:docMk/>
              <pc:sldMasterMk cId="2603726624" sldId="2147483648"/>
              <pc:sldLayoutMk cId="1017047341" sldId="2147483650"/>
              <ac:picMk id="7" creationId="{F99E87E6-D0CD-4B6A-A919-48278FDAFB96}"/>
            </ac:picMkLst>
          </pc:picChg>
        </pc:sldLayoutChg>
        <pc:sldLayoutChg chg="addSp delSp modSp">
          <pc:chgData name="Weisheng Zhu" userId="235d122c-3b57-4c5d-826a-7dbf2d1a59d1" providerId="ADAL" clId="{F98024AA-91F3-4B3E-8F32-1694427D97DF}" dt="2019-10-21T03:29:20.329" v="2677" actId="478"/>
          <pc:sldLayoutMkLst>
            <pc:docMk/>
            <pc:sldMasterMk cId="2603726624" sldId="2147483648"/>
            <pc:sldLayoutMk cId="4193275709" sldId="2147483651"/>
          </pc:sldLayoutMkLst>
          <pc:spChg chg="add del">
            <ac:chgData name="Weisheng Zhu" userId="235d122c-3b57-4c5d-826a-7dbf2d1a59d1" providerId="ADAL" clId="{F98024AA-91F3-4B3E-8F32-1694427D97DF}" dt="2019-10-21T02:40:30.547" v="1948" actId="11529"/>
            <ac:spMkLst>
              <pc:docMk/>
              <pc:sldMasterMk cId="2603726624" sldId="2147483648"/>
              <pc:sldLayoutMk cId="4193275709" sldId="2147483651"/>
              <ac:spMk id="2" creationId="{A157A512-1457-4823-870B-845AA518A482}"/>
            </ac:spMkLst>
          </pc:spChg>
          <pc:spChg chg="add">
            <ac:chgData name="Weisheng Zhu" userId="235d122c-3b57-4c5d-826a-7dbf2d1a59d1" providerId="ADAL" clId="{F98024AA-91F3-4B3E-8F32-1694427D97DF}" dt="2019-10-21T02:39:37.785" v="1935"/>
            <ac:spMkLst>
              <pc:docMk/>
              <pc:sldMasterMk cId="2603726624" sldId="2147483648"/>
              <pc:sldLayoutMk cId="4193275709" sldId="2147483651"/>
              <ac:spMk id="3" creationId="{4605E7AC-25DF-49F5-8518-A323D38A7198}"/>
            </ac:spMkLst>
          </pc:spChg>
          <pc:spChg chg="add">
            <ac:chgData name="Weisheng Zhu" userId="235d122c-3b57-4c5d-826a-7dbf2d1a59d1" providerId="ADAL" clId="{F98024AA-91F3-4B3E-8F32-1694427D97DF}" dt="2019-10-21T02:39:37.785" v="1935"/>
            <ac:spMkLst>
              <pc:docMk/>
              <pc:sldMasterMk cId="2603726624" sldId="2147483648"/>
              <pc:sldLayoutMk cId="4193275709" sldId="2147483651"/>
              <ac:spMk id="4" creationId="{99AE6BA4-82C6-4C5B-8594-5FC5F2094C49}"/>
            </ac:spMkLst>
          </pc:spChg>
          <pc:spChg chg="mod topLvl">
            <ac:chgData name="Weisheng Zhu" userId="235d122c-3b57-4c5d-826a-7dbf2d1a59d1" providerId="ADAL" clId="{F98024AA-91F3-4B3E-8F32-1694427D97DF}" dt="2019-10-21T02:39:49.946" v="1936" actId="165"/>
            <ac:spMkLst>
              <pc:docMk/>
              <pc:sldMasterMk cId="2603726624" sldId="2147483648"/>
              <pc:sldLayoutMk cId="4193275709" sldId="2147483651"/>
              <ac:spMk id="6" creationId="{D488034F-0555-4E84-AE12-65F7903F6BF9}"/>
            </ac:spMkLst>
          </pc:spChg>
          <pc:spChg chg="del mod topLvl">
            <ac:chgData name="Weisheng Zhu" userId="235d122c-3b57-4c5d-826a-7dbf2d1a59d1" providerId="ADAL" clId="{F98024AA-91F3-4B3E-8F32-1694427D97DF}" dt="2019-10-21T02:42:54.780" v="2030" actId="478"/>
            <ac:spMkLst>
              <pc:docMk/>
              <pc:sldMasterMk cId="2603726624" sldId="2147483648"/>
              <pc:sldLayoutMk cId="4193275709" sldId="2147483651"/>
              <ac:spMk id="8" creationId="{05227ADD-A0E1-4860-AF4A-D6DE9518A5C8}"/>
            </ac:spMkLst>
          </pc:spChg>
          <pc:spChg chg="add del">
            <ac:chgData name="Weisheng Zhu" userId="235d122c-3b57-4c5d-826a-7dbf2d1a59d1" providerId="ADAL" clId="{F98024AA-91F3-4B3E-8F32-1694427D97DF}" dt="2019-10-21T02:43:50.897" v="2043" actId="478"/>
            <ac:spMkLst>
              <pc:docMk/>
              <pc:sldMasterMk cId="2603726624" sldId="2147483648"/>
              <pc:sldLayoutMk cId="4193275709" sldId="2147483651"/>
              <ac:spMk id="9" creationId="{A6EE9C47-D992-4DB1-802B-68089ABBE24F}"/>
            </ac:spMkLst>
          </pc:spChg>
          <pc:spChg chg="add del">
            <ac:chgData name="Weisheng Zhu" userId="235d122c-3b57-4c5d-826a-7dbf2d1a59d1" providerId="ADAL" clId="{F98024AA-91F3-4B3E-8F32-1694427D97DF}" dt="2019-10-21T02:41:00.862" v="1962" actId="478"/>
            <ac:spMkLst>
              <pc:docMk/>
              <pc:sldMasterMk cId="2603726624" sldId="2147483648"/>
              <pc:sldLayoutMk cId="4193275709" sldId="2147483651"/>
              <ac:spMk id="10" creationId="{2CF75C69-2E1B-450F-855C-4E1A63A87729}"/>
            </ac:spMkLst>
          </pc:spChg>
          <pc:spChg chg="add">
            <ac:chgData name="Weisheng Zhu" userId="235d122c-3b57-4c5d-826a-7dbf2d1a59d1" providerId="ADAL" clId="{F98024AA-91F3-4B3E-8F32-1694427D97DF}" dt="2019-10-21T02:39:37.785" v="1935"/>
            <ac:spMkLst>
              <pc:docMk/>
              <pc:sldMasterMk cId="2603726624" sldId="2147483648"/>
              <pc:sldLayoutMk cId="4193275709" sldId="2147483651"/>
              <ac:spMk id="11" creationId="{D310C4D5-C6C4-424E-AEB1-0B9CB6885917}"/>
            </ac:spMkLst>
          </pc:spChg>
          <pc:spChg chg="add">
            <ac:chgData name="Weisheng Zhu" userId="235d122c-3b57-4c5d-826a-7dbf2d1a59d1" providerId="ADAL" clId="{F98024AA-91F3-4B3E-8F32-1694427D97DF}" dt="2019-10-21T02:39:37.785" v="1935"/>
            <ac:spMkLst>
              <pc:docMk/>
              <pc:sldMasterMk cId="2603726624" sldId="2147483648"/>
              <pc:sldLayoutMk cId="4193275709" sldId="2147483651"/>
              <ac:spMk id="12" creationId="{A671BDA0-BEF8-4A43-BF9D-D21496A51680}"/>
            </ac:spMkLst>
          </pc:spChg>
          <pc:spChg chg="add">
            <ac:chgData name="Weisheng Zhu" userId="235d122c-3b57-4c5d-826a-7dbf2d1a59d1" providerId="ADAL" clId="{F98024AA-91F3-4B3E-8F32-1694427D97DF}" dt="2019-10-21T02:39:37.785" v="1935"/>
            <ac:spMkLst>
              <pc:docMk/>
              <pc:sldMasterMk cId="2603726624" sldId="2147483648"/>
              <pc:sldLayoutMk cId="4193275709" sldId="2147483651"/>
              <ac:spMk id="150" creationId="{520504DB-1653-43AD-9CAE-5A56E35E7E3F}"/>
            </ac:spMkLst>
          </pc:spChg>
          <pc:spChg chg="add">
            <ac:chgData name="Weisheng Zhu" userId="235d122c-3b57-4c5d-826a-7dbf2d1a59d1" providerId="ADAL" clId="{F98024AA-91F3-4B3E-8F32-1694427D97DF}" dt="2019-10-21T02:39:37.785" v="1935"/>
            <ac:spMkLst>
              <pc:docMk/>
              <pc:sldMasterMk cId="2603726624" sldId="2147483648"/>
              <pc:sldLayoutMk cId="4193275709" sldId="2147483651"/>
              <ac:spMk id="152" creationId="{C12C960A-FEF6-47E3-B080-633D3ECAA706}"/>
            </ac:spMkLst>
          </pc:spChg>
          <pc:spChg chg="add">
            <ac:chgData name="Weisheng Zhu" userId="235d122c-3b57-4c5d-826a-7dbf2d1a59d1" providerId="ADAL" clId="{F98024AA-91F3-4B3E-8F32-1694427D97DF}" dt="2019-10-21T02:39:37.785" v="1935"/>
            <ac:spMkLst>
              <pc:docMk/>
              <pc:sldMasterMk cId="2603726624" sldId="2147483648"/>
              <pc:sldLayoutMk cId="4193275709" sldId="2147483651"/>
              <ac:spMk id="201" creationId="{961A4301-CD44-488D-8517-9B6E0B73DB3D}"/>
            </ac:spMkLst>
          </pc:spChg>
          <pc:spChg chg="add del mod">
            <ac:chgData name="Weisheng Zhu" userId="235d122c-3b57-4c5d-826a-7dbf2d1a59d1" providerId="ADAL" clId="{F98024AA-91F3-4B3E-8F32-1694427D97DF}" dt="2019-10-21T02:40:17.385" v="1944" actId="478"/>
            <ac:spMkLst>
              <pc:docMk/>
              <pc:sldMasterMk cId="2603726624" sldId="2147483648"/>
              <pc:sldLayoutMk cId="4193275709" sldId="2147483651"/>
              <ac:spMk id="202" creationId="{9DAFFE62-009C-4120-894E-EEB2C61794B5}"/>
            </ac:spMkLst>
          </pc:spChg>
          <pc:spChg chg="add del mod">
            <ac:chgData name="Weisheng Zhu" userId="235d122c-3b57-4c5d-826a-7dbf2d1a59d1" providerId="ADAL" clId="{F98024AA-91F3-4B3E-8F32-1694427D97DF}" dt="2019-10-21T02:40:24.226" v="1947" actId="478"/>
            <ac:spMkLst>
              <pc:docMk/>
              <pc:sldMasterMk cId="2603726624" sldId="2147483648"/>
              <pc:sldLayoutMk cId="4193275709" sldId="2147483651"/>
              <ac:spMk id="203" creationId="{7A2F70D1-E287-4C9C-8423-C641F54B4455}"/>
            </ac:spMkLst>
          </pc:spChg>
          <pc:spChg chg="add mod">
            <ac:chgData name="Weisheng Zhu" userId="235d122c-3b57-4c5d-826a-7dbf2d1a59d1" providerId="ADAL" clId="{F98024AA-91F3-4B3E-8F32-1694427D97DF}" dt="2019-10-21T02:45:18.699" v="2085" actId="120"/>
            <ac:spMkLst>
              <pc:docMk/>
              <pc:sldMasterMk cId="2603726624" sldId="2147483648"/>
              <pc:sldLayoutMk cId="4193275709" sldId="2147483651"/>
              <ac:spMk id="204" creationId="{4834B3A3-4686-49B0-BDD2-0B63AAEA6802}"/>
            </ac:spMkLst>
          </pc:spChg>
          <pc:spChg chg="add del mod">
            <ac:chgData name="Weisheng Zhu" userId="235d122c-3b57-4c5d-826a-7dbf2d1a59d1" providerId="ADAL" clId="{F98024AA-91F3-4B3E-8F32-1694427D97DF}" dt="2019-10-21T02:41:59.903" v="1969" actId="478"/>
            <ac:spMkLst>
              <pc:docMk/>
              <pc:sldMasterMk cId="2603726624" sldId="2147483648"/>
              <pc:sldLayoutMk cId="4193275709" sldId="2147483651"/>
              <ac:spMk id="205" creationId="{69ADB84F-AADB-44EA-B17A-8238E52FA55C}"/>
            </ac:spMkLst>
          </pc:spChg>
          <pc:spChg chg="add del">
            <ac:chgData name="Weisheng Zhu" userId="235d122c-3b57-4c5d-826a-7dbf2d1a59d1" providerId="ADAL" clId="{F98024AA-91F3-4B3E-8F32-1694427D97DF}" dt="2019-10-21T02:42:04.651" v="1970" actId="11529"/>
            <ac:spMkLst>
              <pc:docMk/>
              <pc:sldMasterMk cId="2603726624" sldId="2147483648"/>
              <pc:sldLayoutMk cId="4193275709" sldId="2147483651"/>
              <ac:spMk id="206" creationId="{11CF2098-24F9-4B42-9DB0-CF697CB06A37}"/>
            </ac:spMkLst>
          </pc:spChg>
          <pc:spChg chg="add mod">
            <ac:chgData name="Weisheng Zhu" userId="235d122c-3b57-4c5d-826a-7dbf2d1a59d1" providerId="ADAL" clId="{F98024AA-91F3-4B3E-8F32-1694427D97DF}" dt="2019-10-21T02:49:14.007" v="2111" actId="122"/>
            <ac:spMkLst>
              <pc:docMk/>
              <pc:sldMasterMk cId="2603726624" sldId="2147483648"/>
              <pc:sldLayoutMk cId="4193275709" sldId="2147483651"/>
              <ac:spMk id="207" creationId="{827B70D0-78B9-43BD-9A16-23AFA44BFB66}"/>
            </ac:spMkLst>
          </pc:spChg>
          <pc:spChg chg="add del">
            <ac:chgData name="Weisheng Zhu" userId="235d122c-3b57-4c5d-826a-7dbf2d1a59d1" providerId="ADAL" clId="{F98024AA-91F3-4B3E-8F32-1694427D97DF}" dt="2019-10-21T02:43:16.371" v="2033" actId="11529"/>
            <ac:spMkLst>
              <pc:docMk/>
              <pc:sldMasterMk cId="2603726624" sldId="2147483648"/>
              <pc:sldLayoutMk cId="4193275709" sldId="2147483651"/>
              <ac:spMk id="208" creationId="{592E40CA-9907-41FC-A4AB-5D4E2DA33A91}"/>
            </ac:spMkLst>
          </pc:spChg>
          <pc:spChg chg="add del mod">
            <ac:chgData name="Weisheng Zhu" userId="235d122c-3b57-4c5d-826a-7dbf2d1a59d1" providerId="ADAL" clId="{F98024AA-91F3-4B3E-8F32-1694427D97DF}" dt="2019-10-21T02:43:16.371" v="2033" actId="11529"/>
            <ac:spMkLst>
              <pc:docMk/>
              <pc:sldMasterMk cId="2603726624" sldId="2147483648"/>
              <pc:sldLayoutMk cId="4193275709" sldId="2147483651"/>
              <ac:spMk id="209" creationId="{3582E866-EA28-45ED-9F01-1D4114C36A19}"/>
            </ac:spMkLst>
          </pc:spChg>
          <pc:spChg chg="add del">
            <ac:chgData name="Weisheng Zhu" userId="235d122c-3b57-4c5d-826a-7dbf2d1a59d1" providerId="ADAL" clId="{F98024AA-91F3-4B3E-8F32-1694427D97DF}" dt="2019-10-21T02:43:21.032" v="2034" actId="11529"/>
            <ac:spMkLst>
              <pc:docMk/>
              <pc:sldMasterMk cId="2603726624" sldId="2147483648"/>
              <pc:sldLayoutMk cId="4193275709" sldId="2147483651"/>
              <ac:spMk id="210" creationId="{28AAD53C-9886-42C1-ADCC-EE557486F3D1}"/>
            </ac:spMkLst>
          </pc:spChg>
          <pc:spChg chg="add mod">
            <ac:chgData name="Weisheng Zhu" userId="235d122c-3b57-4c5d-826a-7dbf2d1a59d1" providerId="ADAL" clId="{F98024AA-91F3-4B3E-8F32-1694427D97DF}" dt="2019-10-21T02:45:21.008" v="2087" actId="120"/>
            <ac:spMkLst>
              <pc:docMk/>
              <pc:sldMasterMk cId="2603726624" sldId="2147483648"/>
              <pc:sldLayoutMk cId="4193275709" sldId="2147483651"/>
              <ac:spMk id="211" creationId="{F2CC8577-68C2-4D11-9B54-60EAB72DC408}"/>
            </ac:spMkLst>
          </pc:spChg>
          <pc:grpChg chg="add del">
            <ac:chgData name="Weisheng Zhu" userId="235d122c-3b57-4c5d-826a-7dbf2d1a59d1" providerId="ADAL" clId="{F98024AA-91F3-4B3E-8F32-1694427D97DF}" dt="2019-10-21T02:39:49.946" v="1936" actId="165"/>
            <ac:grpSpMkLst>
              <pc:docMk/>
              <pc:sldMasterMk cId="2603726624" sldId="2147483648"/>
              <pc:sldLayoutMk cId="4193275709" sldId="2147483651"/>
              <ac:grpSpMk id="5" creationId="{94A050D7-C447-430F-A1C2-6A66BCB7AF5D}"/>
            </ac:grpSpMkLst>
          </pc:grpChg>
          <pc:grpChg chg="add">
            <ac:chgData name="Weisheng Zhu" userId="235d122c-3b57-4c5d-826a-7dbf2d1a59d1" providerId="ADAL" clId="{F98024AA-91F3-4B3E-8F32-1694427D97DF}" dt="2019-10-21T02:39:37.785" v="1935"/>
            <ac:grpSpMkLst>
              <pc:docMk/>
              <pc:sldMasterMk cId="2603726624" sldId="2147483648"/>
              <pc:sldLayoutMk cId="4193275709" sldId="2147483651"/>
              <ac:grpSpMk id="13" creationId="{1F20EAD7-D710-4551-A35A-3DF79918F32A}"/>
            </ac:grpSpMkLst>
          </pc:grpChg>
          <pc:grpChg chg="add">
            <ac:chgData name="Weisheng Zhu" userId="235d122c-3b57-4c5d-826a-7dbf2d1a59d1" providerId="ADAL" clId="{F98024AA-91F3-4B3E-8F32-1694427D97DF}" dt="2019-10-21T02:39:37.785" v="1935"/>
            <ac:grpSpMkLst>
              <pc:docMk/>
              <pc:sldMasterMk cId="2603726624" sldId="2147483648"/>
              <pc:sldLayoutMk cId="4193275709" sldId="2147483651"/>
              <ac:grpSpMk id="63" creationId="{10F2E20E-446E-4D80-B733-708D851EF880}"/>
            </ac:grpSpMkLst>
          </pc:grpChg>
          <pc:grpChg chg="add">
            <ac:chgData name="Weisheng Zhu" userId="235d122c-3b57-4c5d-826a-7dbf2d1a59d1" providerId="ADAL" clId="{F98024AA-91F3-4B3E-8F32-1694427D97DF}" dt="2019-10-21T02:39:37.785" v="1935"/>
            <ac:grpSpMkLst>
              <pc:docMk/>
              <pc:sldMasterMk cId="2603726624" sldId="2147483648"/>
              <pc:sldLayoutMk cId="4193275709" sldId="2147483651"/>
              <ac:grpSpMk id="70" creationId="{FFA7E9ED-4977-437E-A256-B9F3F90D1F49}"/>
            </ac:grpSpMkLst>
          </pc:grpChg>
          <pc:grpChg chg="add">
            <ac:chgData name="Weisheng Zhu" userId="235d122c-3b57-4c5d-826a-7dbf2d1a59d1" providerId="ADAL" clId="{F98024AA-91F3-4B3E-8F32-1694427D97DF}" dt="2019-10-21T02:39:37.785" v="1935"/>
            <ac:grpSpMkLst>
              <pc:docMk/>
              <pc:sldMasterMk cId="2603726624" sldId="2147483648"/>
              <pc:sldLayoutMk cId="4193275709" sldId="2147483651"/>
              <ac:grpSpMk id="80" creationId="{8AB4E353-300C-4325-9CE4-21EC1182AE8E}"/>
            </ac:grpSpMkLst>
          </pc:grpChg>
          <pc:grpChg chg="add">
            <ac:chgData name="Weisheng Zhu" userId="235d122c-3b57-4c5d-826a-7dbf2d1a59d1" providerId="ADAL" clId="{F98024AA-91F3-4B3E-8F32-1694427D97DF}" dt="2019-10-21T02:39:37.785" v="1935"/>
            <ac:grpSpMkLst>
              <pc:docMk/>
              <pc:sldMasterMk cId="2603726624" sldId="2147483648"/>
              <pc:sldLayoutMk cId="4193275709" sldId="2147483651"/>
              <ac:grpSpMk id="96" creationId="{4DCDC122-0581-4740-AD1A-F50FC27BB81E}"/>
            </ac:grpSpMkLst>
          </pc:grpChg>
          <pc:grpChg chg="add">
            <ac:chgData name="Weisheng Zhu" userId="235d122c-3b57-4c5d-826a-7dbf2d1a59d1" providerId="ADAL" clId="{F98024AA-91F3-4B3E-8F32-1694427D97DF}" dt="2019-10-21T02:39:37.785" v="1935"/>
            <ac:grpSpMkLst>
              <pc:docMk/>
              <pc:sldMasterMk cId="2603726624" sldId="2147483648"/>
              <pc:sldLayoutMk cId="4193275709" sldId="2147483651"/>
              <ac:grpSpMk id="140" creationId="{68A0D892-2A75-4877-9CB1-D3E7D5CD9CC0}"/>
            </ac:grpSpMkLst>
          </pc:grpChg>
          <pc:grpChg chg="add">
            <ac:chgData name="Weisheng Zhu" userId="235d122c-3b57-4c5d-826a-7dbf2d1a59d1" providerId="ADAL" clId="{F98024AA-91F3-4B3E-8F32-1694427D97DF}" dt="2019-10-21T02:39:37.785" v="1935"/>
            <ac:grpSpMkLst>
              <pc:docMk/>
              <pc:sldMasterMk cId="2603726624" sldId="2147483648"/>
              <pc:sldLayoutMk cId="4193275709" sldId="2147483651"/>
              <ac:grpSpMk id="153" creationId="{43E3D20D-6CD6-4AD0-B060-5F1D4250178B}"/>
            </ac:grpSpMkLst>
          </pc:grpChg>
          <pc:grpChg chg="add">
            <ac:chgData name="Weisheng Zhu" userId="235d122c-3b57-4c5d-826a-7dbf2d1a59d1" providerId="ADAL" clId="{F98024AA-91F3-4B3E-8F32-1694427D97DF}" dt="2019-10-21T02:39:37.785" v="1935"/>
            <ac:grpSpMkLst>
              <pc:docMk/>
              <pc:sldMasterMk cId="2603726624" sldId="2147483648"/>
              <pc:sldLayoutMk cId="4193275709" sldId="2147483651"/>
              <ac:grpSpMk id="169" creationId="{94860577-05E6-4605-B0E4-6DC7EE18BBFE}"/>
            </ac:grpSpMkLst>
          </pc:grpChg>
          <pc:picChg chg="del">
            <ac:chgData name="Weisheng Zhu" userId="235d122c-3b57-4c5d-826a-7dbf2d1a59d1" providerId="ADAL" clId="{F98024AA-91F3-4B3E-8F32-1694427D97DF}" dt="2019-10-21T03:29:20.329" v="2677" actId="478"/>
            <ac:picMkLst>
              <pc:docMk/>
              <pc:sldMasterMk cId="2603726624" sldId="2147483648"/>
              <pc:sldLayoutMk cId="4193275709" sldId="2147483651"/>
              <ac:picMk id="7" creationId="{F99E87E6-D0CD-4B6A-A919-48278FDAFB96}"/>
            </ac:picMkLst>
          </pc:picChg>
          <pc:picChg chg="add">
            <ac:chgData name="Weisheng Zhu" userId="235d122c-3b57-4c5d-826a-7dbf2d1a59d1" providerId="ADAL" clId="{F98024AA-91F3-4B3E-8F32-1694427D97DF}" dt="2019-10-21T02:39:37.785" v="1935"/>
            <ac:picMkLst>
              <pc:docMk/>
              <pc:sldMasterMk cId="2603726624" sldId="2147483648"/>
              <pc:sldLayoutMk cId="4193275709" sldId="2147483651"/>
              <ac:picMk id="151" creationId="{018DA154-6D68-4B5D-B3D3-939A6E114B5D}"/>
            </ac:picMkLst>
          </pc:picChg>
        </pc:sldLayoutChg>
        <pc:sldLayoutChg chg="addSp delSp modSp">
          <pc:chgData name="Weisheng Zhu" userId="235d122c-3b57-4c5d-826a-7dbf2d1a59d1" providerId="ADAL" clId="{F98024AA-91F3-4B3E-8F32-1694427D97DF}" dt="2019-10-21T03:29:21.967" v="2678" actId="478"/>
          <pc:sldLayoutMkLst>
            <pc:docMk/>
            <pc:sldMasterMk cId="2603726624" sldId="2147483648"/>
            <pc:sldLayoutMk cId="1500905831" sldId="2147483652"/>
          </pc:sldLayoutMkLst>
          <pc:spChg chg="add del">
            <ac:chgData name="Weisheng Zhu" userId="235d122c-3b57-4c5d-826a-7dbf2d1a59d1" providerId="ADAL" clId="{F98024AA-91F3-4B3E-8F32-1694427D97DF}" dt="2019-10-21T02:52:12.042" v="2125" actId="11529"/>
            <ac:spMkLst>
              <pc:docMk/>
              <pc:sldMasterMk cId="2603726624" sldId="2147483648"/>
              <pc:sldLayoutMk cId="1500905831" sldId="2147483652"/>
              <ac:spMk id="2" creationId="{F54F506B-B717-49E7-A12A-B7AFFB928D3C}"/>
            </ac:spMkLst>
          </pc:spChg>
          <pc:spChg chg="add del">
            <ac:chgData name="Weisheng Zhu" userId="235d122c-3b57-4c5d-826a-7dbf2d1a59d1" providerId="ADAL" clId="{F98024AA-91F3-4B3E-8F32-1694427D97DF}" dt="2019-10-21T02:51:24.540" v="2115" actId="478"/>
            <ac:spMkLst>
              <pc:docMk/>
              <pc:sldMasterMk cId="2603726624" sldId="2147483648"/>
              <pc:sldLayoutMk cId="1500905831" sldId="2147483652"/>
              <ac:spMk id="3" creationId="{2B8810FB-0587-4904-883C-1CA6182E6A5C}"/>
            </ac:spMkLst>
          </pc:spChg>
          <pc:spChg chg="add">
            <ac:chgData name="Weisheng Zhu" userId="235d122c-3b57-4c5d-826a-7dbf2d1a59d1" providerId="ADAL" clId="{F98024AA-91F3-4B3E-8F32-1694427D97DF}" dt="2019-10-21T02:49:44.590" v="2114"/>
            <ac:spMkLst>
              <pc:docMk/>
              <pc:sldMasterMk cId="2603726624" sldId="2147483648"/>
              <pc:sldLayoutMk cId="1500905831" sldId="2147483652"/>
              <ac:spMk id="4" creationId="{20B04914-9724-4E81-8248-C6D4FD26B02D}"/>
            </ac:spMkLst>
          </pc:spChg>
          <pc:spChg chg="add del">
            <ac:chgData name="Weisheng Zhu" userId="235d122c-3b57-4c5d-826a-7dbf2d1a59d1" providerId="ADAL" clId="{F98024AA-91F3-4B3E-8F32-1694427D97DF}" dt="2019-10-21T02:51:30.604" v="2116" actId="478"/>
            <ac:spMkLst>
              <pc:docMk/>
              <pc:sldMasterMk cId="2603726624" sldId="2147483648"/>
              <pc:sldLayoutMk cId="1500905831" sldId="2147483652"/>
              <ac:spMk id="5" creationId="{5706A11E-95B8-4B34-A924-90353DF766C0}"/>
            </ac:spMkLst>
          </pc:spChg>
          <pc:spChg chg="add del">
            <ac:chgData name="Weisheng Zhu" userId="235d122c-3b57-4c5d-826a-7dbf2d1a59d1" providerId="ADAL" clId="{F98024AA-91F3-4B3E-8F32-1694427D97DF}" dt="2019-10-21T02:51:30.604" v="2116" actId="478"/>
            <ac:spMkLst>
              <pc:docMk/>
              <pc:sldMasterMk cId="2603726624" sldId="2147483648"/>
              <pc:sldLayoutMk cId="1500905831" sldId="2147483652"/>
              <ac:spMk id="6" creationId="{57673FA1-68DB-4DDD-AB01-92AAD78A8509}"/>
            </ac:spMkLst>
          </pc:spChg>
          <pc:spChg chg="add del">
            <ac:chgData name="Weisheng Zhu" userId="235d122c-3b57-4c5d-826a-7dbf2d1a59d1" providerId="ADAL" clId="{F98024AA-91F3-4B3E-8F32-1694427D97DF}" dt="2019-10-21T02:51:30.604" v="2116" actId="478"/>
            <ac:spMkLst>
              <pc:docMk/>
              <pc:sldMasterMk cId="2603726624" sldId="2147483648"/>
              <pc:sldLayoutMk cId="1500905831" sldId="2147483652"/>
              <ac:spMk id="8" creationId="{972BE8FC-2F0B-48FB-8898-729BAD9C4BD7}"/>
            </ac:spMkLst>
          </pc:spChg>
          <pc:spChg chg="add mod">
            <ac:chgData name="Weisheng Zhu" userId="235d122c-3b57-4c5d-826a-7dbf2d1a59d1" providerId="ADAL" clId="{F98024AA-91F3-4B3E-8F32-1694427D97DF}" dt="2019-10-21T02:52:05.384" v="2124" actId="1076"/>
            <ac:spMkLst>
              <pc:docMk/>
              <pc:sldMasterMk cId="2603726624" sldId="2147483648"/>
              <pc:sldLayoutMk cId="1500905831" sldId="2147483652"/>
              <ac:spMk id="9" creationId="{011A616B-8CDF-4F0C-ABA0-916720FCD414}"/>
            </ac:spMkLst>
          </pc:spChg>
          <pc:spChg chg="add del mod">
            <ac:chgData name="Weisheng Zhu" userId="235d122c-3b57-4c5d-826a-7dbf2d1a59d1" providerId="ADAL" clId="{F98024AA-91F3-4B3E-8F32-1694427D97DF}" dt="2019-10-21T02:51:56.687" v="2123" actId="478"/>
            <ac:spMkLst>
              <pc:docMk/>
              <pc:sldMasterMk cId="2603726624" sldId="2147483648"/>
              <pc:sldLayoutMk cId="1500905831" sldId="2147483652"/>
              <ac:spMk id="10" creationId="{4F47DC38-B202-4F2B-8F95-5516E8077AA0}"/>
            </ac:spMkLst>
          </pc:spChg>
          <pc:spChg chg="add mod">
            <ac:chgData name="Weisheng Zhu" userId="235d122c-3b57-4c5d-826a-7dbf2d1a59d1" providerId="ADAL" clId="{F98024AA-91F3-4B3E-8F32-1694427D97DF}" dt="2019-10-21T02:51:46.574" v="2119" actId="1076"/>
            <ac:spMkLst>
              <pc:docMk/>
              <pc:sldMasterMk cId="2603726624" sldId="2147483648"/>
              <pc:sldLayoutMk cId="1500905831" sldId="2147483652"/>
              <ac:spMk id="11" creationId="{80256E25-88CF-41ED-ACC1-5A08AF9885DF}"/>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12" creationId="{869600D3-3F7D-4871-A723-AC80CB8B4F99}"/>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13" creationId="{0BB2A5FA-377C-4B62-A8A7-96779237A7FF}"/>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14" creationId="{E7FD41CD-4948-4FEB-A46A-7E7770B90FB6}"/>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15" creationId="{41641075-1A01-4A5B-A915-F75AC5D08886}"/>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16" creationId="{4B6751B8-E260-48CF-B683-255E43FC3721}"/>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17" creationId="{0BCAA904-0A3B-470E-8C64-CC84FDD37E59}"/>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18" creationId="{3F6A472E-07CC-41C8-8FD1-FF1E1249DBC7}"/>
            </ac:spMkLst>
          </pc:spChg>
          <pc:spChg chg="add mod">
            <ac:chgData name="Weisheng Zhu" userId="235d122c-3b57-4c5d-826a-7dbf2d1a59d1" providerId="ADAL" clId="{F98024AA-91F3-4B3E-8F32-1694427D97DF}" dt="2019-10-21T02:51:46.574" v="2119" actId="1076"/>
            <ac:spMkLst>
              <pc:docMk/>
              <pc:sldMasterMk cId="2603726624" sldId="2147483648"/>
              <pc:sldLayoutMk cId="1500905831" sldId="2147483652"/>
              <ac:spMk id="19" creationId="{0AC979FA-9D4B-4B1F-AC77-D73ABD0C2267}"/>
            </ac:spMkLst>
          </pc:spChg>
          <pc:spChg chg="add del mod">
            <ac:chgData name="Weisheng Zhu" userId="235d122c-3b57-4c5d-826a-7dbf2d1a59d1" providerId="ADAL" clId="{F98024AA-91F3-4B3E-8F32-1694427D97DF}" dt="2019-10-21T02:52:54.436" v="2175" actId="478"/>
            <ac:spMkLst>
              <pc:docMk/>
              <pc:sldMasterMk cId="2603726624" sldId="2147483648"/>
              <pc:sldLayoutMk cId="1500905831" sldId="2147483652"/>
              <ac:spMk id="20" creationId="{82E16C4A-8447-45A0-96C6-1D0F34DCEA2C}"/>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21" creationId="{B6721C14-8692-4703-9C64-F8B29B92C109}"/>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22" creationId="{D025D24A-631D-4107-A82C-FF5D19534035}"/>
            </ac:spMkLst>
          </pc:spChg>
          <pc:spChg chg="add del">
            <ac:chgData name="Weisheng Zhu" userId="235d122c-3b57-4c5d-826a-7dbf2d1a59d1" providerId="ADAL" clId="{F98024AA-91F3-4B3E-8F32-1694427D97DF}" dt="2019-10-21T02:51:32.272" v="2117" actId="478"/>
            <ac:spMkLst>
              <pc:docMk/>
              <pc:sldMasterMk cId="2603726624" sldId="2147483648"/>
              <pc:sldLayoutMk cId="1500905831" sldId="2147483652"/>
              <ac:spMk id="23" creationId="{9B9FA93A-6137-4D7D-A2A2-1C5A4943E68A}"/>
            </ac:spMkLst>
          </pc:spChg>
          <pc:spChg chg="add del">
            <ac:chgData name="Weisheng Zhu" userId="235d122c-3b57-4c5d-826a-7dbf2d1a59d1" providerId="ADAL" clId="{F98024AA-91F3-4B3E-8F32-1694427D97DF}" dt="2019-10-21T02:51:30.604" v="2116" actId="478"/>
            <ac:spMkLst>
              <pc:docMk/>
              <pc:sldMasterMk cId="2603726624" sldId="2147483648"/>
              <pc:sldLayoutMk cId="1500905831" sldId="2147483652"/>
              <ac:spMk id="24" creationId="{C4698686-9E24-4538-B224-19D5A507A2A6}"/>
            </ac:spMkLst>
          </pc:spChg>
          <pc:spChg chg="add del">
            <ac:chgData name="Weisheng Zhu" userId="235d122c-3b57-4c5d-826a-7dbf2d1a59d1" providerId="ADAL" clId="{F98024AA-91F3-4B3E-8F32-1694427D97DF}" dt="2019-10-21T02:51:30.604" v="2116" actId="478"/>
            <ac:spMkLst>
              <pc:docMk/>
              <pc:sldMasterMk cId="2603726624" sldId="2147483648"/>
              <pc:sldLayoutMk cId="1500905831" sldId="2147483652"/>
              <ac:spMk id="25" creationId="{1F3563E7-2E40-4556-BFF1-92B00712E17A}"/>
            </ac:spMkLst>
          </pc:spChg>
          <pc:spChg chg="add del mod">
            <ac:chgData name="Weisheng Zhu" userId="235d122c-3b57-4c5d-826a-7dbf2d1a59d1" providerId="ADAL" clId="{F98024AA-91F3-4B3E-8F32-1694427D97DF}" dt="2019-10-21T02:51:54.170" v="2122" actId="478"/>
            <ac:spMkLst>
              <pc:docMk/>
              <pc:sldMasterMk cId="2603726624" sldId="2147483648"/>
              <pc:sldLayoutMk cId="1500905831" sldId="2147483652"/>
              <ac:spMk id="26" creationId="{BEC75C15-860C-40E2-91B0-33EC92033031}"/>
            </ac:spMkLst>
          </pc:spChg>
          <pc:spChg chg="add del mod">
            <ac:chgData name="Weisheng Zhu" userId="235d122c-3b57-4c5d-826a-7dbf2d1a59d1" providerId="ADAL" clId="{F98024AA-91F3-4B3E-8F32-1694427D97DF}" dt="2019-10-21T02:51:54.170" v="2122" actId="478"/>
            <ac:spMkLst>
              <pc:docMk/>
              <pc:sldMasterMk cId="2603726624" sldId="2147483648"/>
              <pc:sldLayoutMk cId="1500905831" sldId="2147483652"/>
              <ac:spMk id="27" creationId="{27F3B576-BC43-42A9-88E2-46314FB41382}"/>
            </ac:spMkLst>
          </pc:spChg>
          <pc:spChg chg="add del mod">
            <ac:chgData name="Weisheng Zhu" userId="235d122c-3b57-4c5d-826a-7dbf2d1a59d1" providerId="ADAL" clId="{F98024AA-91F3-4B3E-8F32-1694427D97DF}" dt="2019-10-21T02:51:54.170" v="2122" actId="478"/>
            <ac:spMkLst>
              <pc:docMk/>
              <pc:sldMasterMk cId="2603726624" sldId="2147483648"/>
              <pc:sldLayoutMk cId="1500905831" sldId="2147483652"/>
              <ac:spMk id="28" creationId="{14518B26-7FAE-4E40-BB95-6873FC49F448}"/>
            </ac:spMkLst>
          </pc:spChg>
          <pc:spChg chg="add del mod">
            <ac:chgData name="Weisheng Zhu" userId="235d122c-3b57-4c5d-826a-7dbf2d1a59d1" providerId="ADAL" clId="{F98024AA-91F3-4B3E-8F32-1694427D97DF}" dt="2019-10-21T02:51:54.170" v="2122" actId="478"/>
            <ac:spMkLst>
              <pc:docMk/>
              <pc:sldMasterMk cId="2603726624" sldId="2147483648"/>
              <pc:sldLayoutMk cId="1500905831" sldId="2147483652"/>
              <ac:spMk id="29" creationId="{75DCBBCE-A72C-47F8-9207-A68A6DBBE83D}"/>
            </ac:spMkLst>
          </pc:spChg>
          <pc:spChg chg="add del mod">
            <ac:chgData name="Weisheng Zhu" userId="235d122c-3b57-4c5d-826a-7dbf2d1a59d1" providerId="ADAL" clId="{F98024AA-91F3-4B3E-8F32-1694427D97DF}" dt="2019-10-21T02:51:54.170" v="2122" actId="478"/>
            <ac:spMkLst>
              <pc:docMk/>
              <pc:sldMasterMk cId="2603726624" sldId="2147483648"/>
              <pc:sldLayoutMk cId="1500905831" sldId="2147483652"/>
              <ac:spMk id="30" creationId="{ACF11BA5-89BD-4896-A595-3176D05B724E}"/>
            </ac:spMkLst>
          </pc:spChg>
          <pc:spChg chg="add mod">
            <ac:chgData name="Weisheng Zhu" userId="235d122c-3b57-4c5d-826a-7dbf2d1a59d1" providerId="ADAL" clId="{F98024AA-91F3-4B3E-8F32-1694427D97DF}" dt="2019-10-21T02:53:08.103" v="2194" actId="122"/>
            <ac:spMkLst>
              <pc:docMk/>
              <pc:sldMasterMk cId="2603726624" sldId="2147483648"/>
              <pc:sldLayoutMk cId="1500905831" sldId="2147483652"/>
              <ac:spMk id="31" creationId="{1224309D-E81D-45E0-A974-0A35D0B4147D}"/>
            </ac:spMkLst>
          </pc:spChg>
          <pc:spChg chg="add mod">
            <ac:chgData name="Weisheng Zhu" userId="235d122c-3b57-4c5d-826a-7dbf2d1a59d1" providerId="ADAL" clId="{F98024AA-91F3-4B3E-8F32-1694427D97DF}" dt="2019-10-21T02:53:22.228" v="2199" actId="1076"/>
            <ac:spMkLst>
              <pc:docMk/>
              <pc:sldMasterMk cId="2603726624" sldId="2147483648"/>
              <pc:sldLayoutMk cId="1500905831" sldId="2147483652"/>
              <ac:spMk id="32" creationId="{7AFA054F-9CE9-411D-8E5E-37FF78D206AE}"/>
            </ac:spMkLst>
          </pc:spChg>
          <pc:spChg chg="add mod">
            <ac:chgData name="Weisheng Zhu" userId="235d122c-3b57-4c5d-826a-7dbf2d1a59d1" providerId="ADAL" clId="{F98024AA-91F3-4B3E-8F32-1694427D97DF}" dt="2019-10-21T02:53:22.228" v="2199" actId="1076"/>
            <ac:spMkLst>
              <pc:docMk/>
              <pc:sldMasterMk cId="2603726624" sldId="2147483648"/>
              <pc:sldLayoutMk cId="1500905831" sldId="2147483652"/>
              <ac:spMk id="33" creationId="{457A6331-E197-4C4A-83DE-28D41A6F9A1B}"/>
            </ac:spMkLst>
          </pc:spChg>
          <pc:spChg chg="add mod">
            <ac:chgData name="Weisheng Zhu" userId="235d122c-3b57-4c5d-826a-7dbf2d1a59d1" providerId="ADAL" clId="{F98024AA-91F3-4B3E-8F32-1694427D97DF}" dt="2019-10-21T02:53:22.228" v="2199" actId="1076"/>
            <ac:spMkLst>
              <pc:docMk/>
              <pc:sldMasterMk cId="2603726624" sldId="2147483648"/>
              <pc:sldLayoutMk cId="1500905831" sldId="2147483652"/>
              <ac:spMk id="34" creationId="{C7D757A5-F512-4651-AC92-687DF2E09C0D}"/>
            </ac:spMkLst>
          </pc:spChg>
          <pc:spChg chg="add mod">
            <ac:chgData name="Weisheng Zhu" userId="235d122c-3b57-4c5d-826a-7dbf2d1a59d1" providerId="ADAL" clId="{F98024AA-91F3-4B3E-8F32-1694427D97DF}" dt="2019-10-21T02:53:22.228" v="2199" actId="1076"/>
            <ac:spMkLst>
              <pc:docMk/>
              <pc:sldMasterMk cId="2603726624" sldId="2147483648"/>
              <pc:sldLayoutMk cId="1500905831" sldId="2147483652"/>
              <ac:spMk id="35" creationId="{361AFD8C-68C9-415C-A6DA-7FEC500AA3C3}"/>
            </ac:spMkLst>
          </pc:spChg>
          <pc:spChg chg="add mod">
            <ac:chgData name="Weisheng Zhu" userId="235d122c-3b57-4c5d-826a-7dbf2d1a59d1" providerId="ADAL" clId="{F98024AA-91F3-4B3E-8F32-1694427D97DF}" dt="2019-10-21T02:53:27.611" v="2202"/>
            <ac:spMkLst>
              <pc:docMk/>
              <pc:sldMasterMk cId="2603726624" sldId="2147483648"/>
              <pc:sldLayoutMk cId="1500905831" sldId="2147483652"/>
              <ac:spMk id="36" creationId="{368819A7-2BAD-441A-84CD-1AE97B50F2C9}"/>
            </ac:spMkLst>
          </pc:spChg>
          <pc:spChg chg="add mod">
            <ac:chgData name="Weisheng Zhu" userId="235d122c-3b57-4c5d-826a-7dbf2d1a59d1" providerId="ADAL" clId="{F98024AA-91F3-4B3E-8F32-1694427D97DF}" dt="2019-10-21T02:53:25.830" v="2200" actId="571"/>
            <ac:spMkLst>
              <pc:docMk/>
              <pc:sldMasterMk cId="2603726624" sldId="2147483648"/>
              <pc:sldLayoutMk cId="1500905831" sldId="2147483652"/>
              <ac:spMk id="37" creationId="{8C0572B8-BF5A-4B25-AB1B-76494320B84E}"/>
            </ac:spMkLst>
          </pc:spChg>
          <pc:spChg chg="add mod">
            <ac:chgData name="Weisheng Zhu" userId="235d122c-3b57-4c5d-826a-7dbf2d1a59d1" providerId="ADAL" clId="{F98024AA-91F3-4B3E-8F32-1694427D97DF}" dt="2019-10-21T02:53:25.830" v="2200" actId="571"/>
            <ac:spMkLst>
              <pc:docMk/>
              <pc:sldMasterMk cId="2603726624" sldId="2147483648"/>
              <pc:sldLayoutMk cId="1500905831" sldId="2147483652"/>
              <ac:spMk id="38" creationId="{1AB5A0B1-46F4-47BC-88FF-1C09E0CFAA63}"/>
            </ac:spMkLst>
          </pc:spChg>
          <pc:spChg chg="add mod">
            <ac:chgData name="Weisheng Zhu" userId="235d122c-3b57-4c5d-826a-7dbf2d1a59d1" providerId="ADAL" clId="{F98024AA-91F3-4B3E-8F32-1694427D97DF}" dt="2019-10-21T02:53:25.830" v="2200" actId="571"/>
            <ac:spMkLst>
              <pc:docMk/>
              <pc:sldMasterMk cId="2603726624" sldId="2147483648"/>
              <pc:sldLayoutMk cId="1500905831" sldId="2147483652"/>
              <ac:spMk id="39" creationId="{9C85C710-535E-452A-B8C9-1E4F2598B923}"/>
            </ac:spMkLst>
          </pc:spChg>
          <pc:spChg chg="add mod">
            <ac:chgData name="Weisheng Zhu" userId="235d122c-3b57-4c5d-826a-7dbf2d1a59d1" providerId="ADAL" clId="{F98024AA-91F3-4B3E-8F32-1694427D97DF}" dt="2019-10-21T02:53:33.998" v="2205"/>
            <ac:spMkLst>
              <pc:docMk/>
              <pc:sldMasterMk cId="2603726624" sldId="2147483648"/>
              <pc:sldLayoutMk cId="1500905831" sldId="2147483652"/>
              <ac:spMk id="40" creationId="{7FD010D4-C4F4-4838-A513-1083B55F6B5D}"/>
            </ac:spMkLst>
          </pc:spChg>
          <pc:spChg chg="add mod">
            <ac:chgData name="Weisheng Zhu" userId="235d122c-3b57-4c5d-826a-7dbf2d1a59d1" providerId="ADAL" clId="{F98024AA-91F3-4B3E-8F32-1694427D97DF}" dt="2019-10-21T02:53:32.092" v="2203" actId="571"/>
            <ac:spMkLst>
              <pc:docMk/>
              <pc:sldMasterMk cId="2603726624" sldId="2147483648"/>
              <pc:sldLayoutMk cId="1500905831" sldId="2147483652"/>
              <ac:spMk id="41" creationId="{87FD8295-49C5-4554-BE36-7C0EE0783BD4}"/>
            </ac:spMkLst>
          </pc:spChg>
          <pc:spChg chg="add mod">
            <ac:chgData name="Weisheng Zhu" userId="235d122c-3b57-4c5d-826a-7dbf2d1a59d1" providerId="ADAL" clId="{F98024AA-91F3-4B3E-8F32-1694427D97DF}" dt="2019-10-21T02:53:32.092" v="2203" actId="571"/>
            <ac:spMkLst>
              <pc:docMk/>
              <pc:sldMasterMk cId="2603726624" sldId="2147483648"/>
              <pc:sldLayoutMk cId="1500905831" sldId="2147483652"/>
              <ac:spMk id="42" creationId="{55BC3CE9-B4F4-4292-945B-71C0B078FE3F}"/>
            </ac:spMkLst>
          </pc:spChg>
          <pc:spChg chg="add mod">
            <ac:chgData name="Weisheng Zhu" userId="235d122c-3b57-4c5d-826a-7dbf2d1a59d1" providerId="ADAL" clId="{F98024AA-91F3-4B3E-8F32-1694427D97DF}" dt="2019-10-21T02:53:32.092" v="2203" actId="571"/>
            <ac:spMkLst>
              <pc:docMk/>
              <pc:sldMasterMk cId="2603726624" sldId="2147483648"/>
              <pc:sldLayoutMk cId="1500905831" sldId="2147483652"/>
              <ac:spMk id="43" creationId="{890927BF-D49E-4ED9-8399-1775E2F798A6}"/>
            </ac:spMkLst>
          </pc:spChg>
          <pc:spChg chg="add mod">
            <ac:chgData name="Weisheng Zhu" userId="235d122c-3b57-4c5d-826a-7dbf2d1a59d1" providerId="ADAL" clId="{F98024AA-91F3-4B3E-8F32-1694427D97DF}" dt="2019-10-21T02:53:36.268" v="2207"/>
            <ac:spMkLst>
              <pc:docMk/>
              <pc:sldMasterMk cId="2603726624" sldId="2147483648"/>
              <pc:sldLayoutMk cId="1500905831" sldId="2147483652"/>
              <ac:spMk id="44" creationId="{99412D1D-4506-4592-9029-7A8C7BFA7D44}"/>
            </ac:spMkLst>
          </pc:spChg>
          <pc:spChg chg="add mod">
            <ac:chgData name="Weisheng Zhu" userId="235d122c-3b57-4c5d-826a-7dbf2d1a59d1" providerId="ADAL" clId="{F98024AA-91F3-4B3E-8F32-1694427D97DF}" dt="2019-10-21T02:53:32.092" v="2203" actId="571"/>
            <ac:spMkLst>
              <pc:docMk/>
              <pc:sldMasterMk cId="2603726624" sldId="2147483648"/>
              <pc:sldLayoutMk cId="1500905831" sldId="2147483652"/>
              <ac:spMk id="45" creationId="{3EC9A4D5-4618-45DD-AA47-46FE07C0BC8C}"/>
            </ac:spMkLst>
          </pc:spChg>
          <pc:spChg chg="add mod">
            <ac:chgData name="Weisheng Zhu" userId="235d122c-3b57-4c5d-826a-7dbf2d1a59d1" providerId="ADAL" clId="{F98024AA-91F3-4B3E-8F32-1694427D97DF}" dt="2019-10-21T02:53:32.092" v="2203" actId="571"/>
            <ac:spMkLst>
              <pc:docMk/>
              <pc:sldMasterMk cId="2603726624" sldId="2147483648"/>
              <pc:sldLayoutMk cId="1500905831" sldId="2147483652"/>
              <ac:spMk id="46" creationId="{02DF14EF-A431-453D-865E-114D43915722}"/>
            </ac:spMkLst>
          </pc:spChg>
          <pc:spChg chg="add mod">
            <ac:chgData name="Weisheng Zhu" userId="235d122c-3b57-4c5d-826a-7dbf2d1a59d1" providerId="ADAL" clId="{F98024AA-91F3-4B3E-8F32-1694427D97DF}" dt="2019-10-21T02:53:32.092" v="2203" actId="571"/>
            <ac:spMkLst>
              <pc:docMk/>
              <pc:sldMasterMk cId="2603726624" sldId="2147483648"/>
              <pc:sldLayoutMk cId="1500905831" sldId="2147483652"/>
              <ac:spMk id="47" creationId="{96286F22-D8B3-4072-B781-63A45050BEBA}"/>
            </ac:spMkLst>
          </pc:spChg>
          <pc:spChg chg="add mod">
            <ac:chgData name="Weisheng Zhu" userId="235d122c-3b57-4c5d-826a-7dbf2d1a59d1" providerId="ADAL" clId="{F98024AA-91F3-4B3E-8F32-1694427D97DF}" dt="2019-10-21T02:53:37.741" v="2209"/>
            <ac:spMkLst>
              <pc:docMk/>
              <pc:sldMasterMk cId="2603726624" sldId="2147483648"/>
              <pc:sldLayoutMk cId="1500905831" sldId="2147483652"/>
              <ac:spMk id="48" creationId="{C86752CF-4541-4585-B157-5899CD31AC2A}"/>
            </ac:spMkLst>
          </pc:spChg>
          <pc:spChg chg="add mod">
            <ac:chgData name="Weisheng Zhu" userId="235d122c-3b57-4c5d-826a-7dbf2d1a59d1" providerId="ADAL" clId="{F98024AA-91F3-4B3E-8F32-1694427D97DF}" dt="2019-10-21T02:53:32.092" v="2203" actId="571"/>
            <ac:spMkLst>
              <pc:docMk/>
              <pc:sldMasterMk cId="2603726624" sldId="2147483648"/>
              <pc:sldLayoutMk cId="1500905831" sldId="2147483652"/>
              <ac:spMk id="49" creationId="{B70D2082-B609-490E-8571-DFC0311B9C2C}"/>
            </ac:spMkLst>
          </pc:spChg>
          <pc:spChg chg="add mod">
            <ac:chgData name="Weisheng Zhu" userId="235d122c-3b57-4c5d-826a-7dbf2d1a59d1" providerId="ADAL" clId="{F98024AA-91F3-4B3E-8F32-1694427D97DF}" dt="2019-10-21T02:53:32.092" v="2203" actId="571"/>
            <ac:spMkLst>
              <pc:docMk/>
              <pc:sldMasterMk cId="2603726624" sldId="2147483648"/>
              <pc:sldLayoutMk cId="1500905831" sldId="2147483652"/>
              <ac:spMk id="50" creationId="{259C9374-01E1-4B88-9E69-611AB4985CC3}"/>
            </ac:spMkLst>
          </pc:spChg>
          <pc:spChg chg="add mod">
            <ac:chgData name="Weisheng Zhu" userId="235d122c-3b57-4c5d-826a-7dbf2d1a59d1" providerId="ADAL" clId="{F98024AA-91F3-4B3E-8F32-1694427D97DF}" dt="2019-10-21T02:53:32.092" v="2203" actId="571"/>
            <ac:spMkLst>
              <pc:docMk/>
              <pc:sldMasterMk cId="2603726624" sldId="2147483648"/>
              <pc:sldLayoutMk cId="1500905831" sldId="2147483652"/>
              <ac:spMk id="51" creationId="{E2F1A73C-E573-45A7-8DD6-F7C8B6659A98}"/>
            </ac:spMkLst>
          </pc:spChg>
          <pc:picChg chg="del">
            <ac:chgData name="Weisheng Zhu" userId="235d122c-3b57-4c5d-826a-7dbf2d1a59d1" providerId="ADAL" clId="{F98024AA-91F3-4B3E-8F32-1694427D97DF}" dt="2019-10-21T03:29:21.967" v="2678" actId="478"/>
            <ac:picMkLst>
              <pc:docMk/>
              <pc:sldMasterMk cId="2603726624" sldId="2147483648"/>
              <pc:sldLayoutMk cId="1500905831" sldId="2147483652"/>
              <ac:picMk id="7" creationId="{F99E87E6-D0CD-4B6A-A919-48278FDAFB96}"/>
            </ac:picMkLst>
          </pc:picChg>
        </pc:sldLayoutChg>
        <pc:sldLayoutChg chg="addSp delSp modSp">
          <pc:chgData name="Weisheng Zhu" userId="235d122c-3b57-4c5d-826a-7dbf2d1a59d1" providerId="ADAL" clId="{F98024AA-91F3-4B3E-8F32-1694427D97DF}" dt="2019-10-21T02:55:04.665" v="2233" actId="20577"/>
          <pc:sldLayoutMkLst>
            <pc:docMk/>
            <pc:sldMasterMk cId="2603726624" sldId="2147483648"/>
            <pc:sldLayoutMk cId="2899196802" sldId="2147483653"/>
          </pc:sldLayoutMkLst>
          <pc:spChg chg="del">
            <ac:chgData name="Weisheng Zhu" userId="235d122c-3b57-4c5d-826a-7dbf2d1a59d1" providerId="ADAL" clId="{F98024AA-91F3-4B3E-8F32-1694427D97DF}" dt="2019-10-21T02:53:46.025" v="2210" actId="478"/>
            <ac:spMkLst>
              <pc:docMk/>
              <pc:sldMasterMk cId="2603726624" sldId="2147483648"/>
              <pc:sldLayoutMk cId="2899196802" sldId="2147483653"/>
              <ac:spMk id="2" creationId="{C615BA8F-BEB1-4C4F-A753-DF7056ABDB7F}"/>
            </ac:spMkLst>
          </pc:spChg>
          <pc:spChg chg="add">
            <ac:chgData name="Weisheng Zhu" userId="235d122c-3b57-4c5d-826a-7dbf2d1a59d1" providerId="ADAL" clId="{F98024AA-91F3-4B3E-8F32-1694427D97DF}" dt="2019-10-21T02:53:52.243" v="2211"/>
            <ac:spMkLst>
              <pc:docMk/>
              <pc:sldMasterMk cId="2603726624" sldId="2147483648"/>
              <pc:sldLayoutMk cId="2899196802" sldId="2147483653"/>
              <ac:spMk id="3" creationId="{A7BB8C6B-DF7D-4847-8351-84FA81A5E0AA}"/>
            </ac:spMkLst>
          </pc:spChg>
          <pc:spChg chg="add mod">
            <ac:chgData name="Weisheng Zhu" userId="235d122c-3b57-4c5d-826a-7dbf2d1a59d1" providerId="ADAL" clId="{F98024AA-91F3-4B3E-8F32-1694427D97DF}" dt="2019-10-21T02:54:33.281" v="2220" actId="1076"/>
            <ac:spMkLst>
              <pc:docMk/>
              <pc:sldMasterMk cId="2603726624" sldId="2147483648"/>
              <pc:sldLayoutMk cId="2899196802" sldId="2147483653"/>
              <ac:spMk id="4" creationId="{3CA5178F-1D54-43C7-83BC-C206162D99EF}"/>
            </ac:spMkLst>
          </pc:spChg>
          <pc:spChg chg="add mod">
            <ac:chgData name="Weisheng Zhu" userId="235d122c-3b57-4c5d-826a-7dbf2d1a59d1" providerId="ADAL" clId="{F98024AA-91F3-4B3E-8F32-1694427D97DF}" dt="2019-10-21T02:54:37.569" v="2221" actId="1076"/>
            <ac:spMkLst>
              <pc:docMk/>
              <pc:sldMasterMk cId="2603726624" sldId="2147483648"/>
              <pc:sldLayoutMk cId="2899196802" sldId="2147483653"/>
              <ac:spMk id="5" creationId="{29F13C67-6A64-463D-BFE2-FACAA8C20343}"/>
            </ac:spMkLst>
          </pc:spChg>
          <pc:spChg chg="add mod">
            <ac:chgData name="Weisheng Zhu" userId="235d122c-3b57-4c5d-826a-7dbf2d1a59d1" providerId="ADAL" clId="{F98024AA-91F3-4B3E-8F32-1694427D97DF}" dt="2019-10-21T02:54:37.569" v="2221" actId="1076"/>
            <ac:spMkLst>
              <pc:docMk/>
              <pc:sldMasterMk cId="2603726624" sldId="2147483648"/>
              <pc:sldLayoutMk cId="2899196802" sldId="2147483653"/>
              <ac:spMk id="6" creationId="{CECF1A6A-B69C-44BB-ADD7-D6EC506DF038}"/>
            </ac:spMkLst>
          </pc:spChg>
          <pc:spChg chg="add mod">
            <ac:chgData name="Weisheng Zhu" userId="235d122c-3b57-4c5d-826a-7dbf2d1a59d1" providerId="ADAL" clId="{F98024AA-91F3-4B3E-8F32-1694427D97DF}" dt="2019-10-21T02:54:37.569" v="2221" actId="1076"/>
            <ac:spMkLst>
              <pc:docMk/>
              <pc:sldMasterMk cId="2603726624" sldId="2147483648"/>
              <pc:sldLayoutMk cId="2899196802" sldId="2147483653"/>
              <ac:spMk id="7" creationId="{1ED41490-E88A-4E44-A741-10441CE0BBCE}"/>
            </ac:spMkLst>
          </pc:spChg>
          <pc:spChg chg="add mod">
            <ac:chgData name="Weisheng Zhu" userId="235d122c-3b57-4c5d-826a-7dbf2d1a59d1" providerId="ADAL" clId="{F98024AA-91F3-4B3E-8F32-1694427D97DF}" dt="2019-10-21T02:54:33.281" v="2220" actId="1076"/>
            <ac:spMkLst>
              <pc:docMk/>
              <pc:sldMasterMk cId="2603726624" sldId="2147483648"/>
              <pc:sldLayoutMk cId="2899196802" sldId="2147483653"/>
              <ac:spMk id="8" creationId="{829AEFCB-C4B9-4CB7-95BB-C5A0018060D7}"/>
            </ac:spMkLst>
          </pc:spChg>
          <pc:spChg chg="add mod">
            <ac:chgData name="Weisheng Zhu" userId="235d122c-3b57-4c5d-826a-7dbf2d1a59d1" providerId="ADAL" clId="{F98024AA-91F3-4B3E-8F32-1694427D97DF}" dt="2019-10-21T02:54:41.727" v="2222" actId="1076"/>
            <ac:spMkLst>
              <pc:docMk/>
              <pc:sldMasterMk cId="2603726624" sldId="2147483648"/>
              <pc:sldLayoutMk cId="2899196802" sldId="2147483653"/>
              <ac:spMk id="9" creationId="{CCD4A70D-0AED-4AF1-93CB-33F98015267B}"/>
            </ac:spMkLst>
          </pc:spChg>
          <pc:spChg chg="add mod">
            <ac:chgData name="Weisheng Zhu" userId="235d122c-3b57-4c5d-826a-7dbf2d1a59d1" providerId="ADAL" clId="{F98024AA-91F3-4B3E-8F32-1694427D97DF}" dt="2019-10-21T02:54:41.727" v="2222" actId="1076"/>
            <ac:spMkLst>
              <pc:docMk/>
              <pc:sldMasterMk cId="2603726624" sldId="2147483648"/>
              <pc:sldLayoutMk cId="2899196802" sldId="2147483653"/>
              <ac:spMk id="10" creationId="{A867F710-140A-4751-81A4-B2664EB24951}"/>
            </ac:spMkLst>
          </pc:spChg>
          <pc:spChg chg="add mod">
            <ac:chgData name="Weisheng Zhu" userId="235d122c-3b57-4c5d-826a-7dbf2d1a59d1" providerId="ADAL" clId="{F98024AA-91F3-4B3E-8F32-1694427D97DF}" dt="2019-10-21T02:54:41.727" v="2222" actId="1076"/>
            <ac:spMkLst>
              <pc:docMk/>
              <pc:sldMasterMk cId="2603726624" sldId="2147483648"/>
              <pc:sldLayoutMk cId="2899196802" sldId="2147483653"/>
              <ac:spMk id="11" creationId="{EA5AEF36-5A23-4379-8792-298C22857E3F}"/>
            </ac:spMkLst>
          </pc:spChg>
          <pc:spChg chg="add mod">
            <ac:chgData name="Weisheng Zhu" userId="235d122c-3b57-4c5d-826a-7dbf2d1a59d1" providerId="ADAL" clId="{F98024AA-91F3-4B3E-8F32-1694427D97DF}" dt="2019-10-21T02:54:33.281" v="2220" actId="1076"/>
            <ac:spMkLst>
              <pc:docMk/>
              <pc:sldMasterMk cId="2603726624" sldId="2147483648"/>
              <pc:sldLayoutMk cId="2899196802" sldId="2147483653"/>
              <ac:spMk id="12" creationId="{C6AD048F-2EE4-4819-A9DD-55A1BD5BC23E}"/>
            </ac:spMkLst>
          </pc:spChg>
          <pc:spChg chg="add mod">
            <ac:chgData name="Weisheng Zhu" userId="235d122c-3b57-4c5d-826a-7dbf2d1a59d1" providerId="ADAL" clId="{F98024AA-91F3-4B3E-8F32-1694427D97DF}" dt="2019-10-21T02:54:45.292" v="2223" actId="1076"/>
            <ac:spMkLst>
              <pc:docMk/>
              <pc:sldMasterMk cId="2603726624" sldId="2147483648"/>
              <pc:sldLayoutMk cId="2899196802" sldId="2147483653"/>
              <ac:spMk id="13" creationId="{B730FB35-2483-4EE2-BA21-23337EE55D16}"/>
            </ac:spMkLst>
          </pc:spChg>
          <pc:spChg chg="add mod">
            <ac:chgData name="Weisheng Zhu" userId="235d122c-3b57-4c5d-826a-7dbf2d1a59d1" providerId="ADAL" clId="{F98024AA-91F3-4B3E-8F32-1694427D97DF}" dt="2019-10-21T02:54:45.292" v="2223" actId="1076"/>
            <ac:spMkLst>
              <pc:docMk/>
              <pc:sldMasterMk cId="2603726624" sldId="2147483648"/>
              <pc:sldLayoutMk cId="2899196802" sldId="2147483653"/>
              <ac:spMk id="14" creationId="{B2EB6EF1-91A1-47E9-89F3-70CFF8132794}"/>
            </ac:spMkLst>
          </pc:spChg>
          <pc:spChg chg="add mod">
            <ac:chgData name="Weisheng Zhu" userId="235d122c-3b57-4c5d-826a-7dbf2d1a59d1" providerId="ADAL" clId="{F98024AA-91F3-4B3E-8F32-1694427D97DF}" dt="2019-10-21T02:54:45.292" v="2223" actId="1076"/>
            <ac:spMkLst>
              <pc:docMk/>
              <pc:sldMasterMk cId="2603726624" sldId="2147483648"/>
              <pc:sldLayoutMk cId="2899196802" sldId="2147483653"/>
              <ac:spMk id="15" creationId="{12DCE0F7-659F-4A1F-908D-30CCE60DEC5C}"/>
            </ac:spMkLst>
          </pc:spChg>
          <pc:spChg chg="add mod">
            <ac:chgData name="Weisheng Zhu" userId="235d122c-3b57-4c5d-826a-7dbf2d1a59d1" providerId="ADAL" clId="{F98024AA-91F3-4B3E-8F32-1694427D97DF}" dt="2019-10-21T02:54:33.281" v="2220" actId="1076"/>
            <ac:spMkLst>
              <pc:docMk/>
              <pc:sldMasterMk cId="2603726624" sldId="2147483648"/>
              <pc:sldLayoutMk cId="2899196802" sldId="2147483653"/>
              <ac:spMk id="16" creationId="{87BB6343-37A5-4EBB-9746-D15B728B376C}"/>
            </ac:spMkLst>
          </pc:spChg>
          <pc:spChg chg="add mod">
            <ac:chgData name="Weisheng Zhu" userId="235d122c-3b57-4c5d-826a-7dbf2d1a59d1" providerId="ADAL" clId="{F98024AA-91F3-4B3E-8F32-1694427D97DF}" dt="2019-10-21T02:54:50.946" v="2226" actId="1076"/>
            <ac:spMkLst>
              <pc:docMk/>
              <pc:sldMasterMk cId="2603726624" sldId="2147483648"/>
              <pc:sldLayoutMk cId="2899196802" sldId="2147483653"/>
              <ac:spMk id="17" creationId="{21286B32-7302-4D29-9D90-B5E6F0971675}"/>
            </ac:spMkLst>
          </pc:spChg>
          <pc:spChg chg="add mod">
            <ac:chgData name="Weisheng Zhu" userId="235d122c-3b57-4c5d-826a-7dbf2d1a59d1" providerId="ADAL" clId="{F98024AA-91F3-4B3E-8F32-1694427D97DF}" dt="2019-10-21T02:54:50.946" v="2226" actId="1076"/>
            <ac:spMkLst>
              <pc:docMk/>
              <pc:sldMasterMk cId="2603726624" sldId="2147483648"/>
              <pc:sldLayoutMk cId="2899196802" sldId="2147483653"/>
              <ac:spMk id="18" creationId="{DB5CFAEC-CBAE-44A3-AEDD-690CE25D8C37}"/>
            </ac:spMkLst>
          </pc:spChg>
          <pc:spChg chg="add mod">
            <ac:chgData name="Weisheng Zhu" userId="235d122c-3b57-4c5d-826a-7dbf2d1a59d1" providerId="ADAL" clId="{F98024AA-91F3-4B3E-8F32-1694427D97DF}" dt="2019-10-21T02:54:50.946" v="2226" actId="1076"/>
            <ac:spMkLst>
              <pc:docMk/>
              <pc:sldMasterMk cId="2603726624" sldId="2147483648"/>
              <pc:sldLayoutMk cId="2899196802" sldId="2147483653"/>
              <ac:spMk id="19" creationId="{7CA49702-74F1-4979-9B51-3E6F11FD9AA2}"/>
            </ac:spMkLst>
          </pc:spChg>
          <pc:spChg chg="add del">
            <ac:chgData name="Weisheng Zhu" userId="235d122c-3b57-4c5d-826a-7dbf2d1a59d1" providerId="ADAL" clId="{F98024AA-91F3-4B3E-8F32-1694427D97DF}" dt="2019-10-21T02:54:14.041" v="2217" actId="478"/>
            <ac:spMkLst>
              <pc:docMk/>
              <pc:sldMasterMk cId="2603726624" sldId="2147483648"/>
              <pc:sldLayoutMk cId="2899196802" sldId="2147483653"/>
              <ac:spMk id="20" creationId="{E5AF31DE-2FB8-4C65-8B9C-3EFD48C6885E}"/>
            </ac:spMkLst>
          </pc:spChg>
          <pc:spChg chg="add del">
            <ac:chgData name="Weisheng Zhu" userId="235d122c-3b57-4c5d-826a-7dbf2d1a59d1" providerId="ADAL" clId="{F98024AA-91F3-4B3E-8F32-1694427D97DF}" dt="2019-10-21T02:54:14.041" v="2217" actId="478"/>
            <ac:spMkLst>
              <pc:docMk/>
              <pc:sldMasterMk cId="2603726624" sldId="2147483648"/>
              <pc:sldLayoutMk cId="2899196802" sldId="2147483653"/>
              <ac:spMk id="21" creationId="{16AB5CB6-F176-4EB3-9411-722A27435BB9}"/>
            </ac:spMkLst>
          </pc:spChg>
          <pc:spChg chg="add del">
            <ac:chgData name="Weisheng Zhu" userId="235d122c-3b57-4c5d-826a-7dbf2d1a59d1" providerId="ADAL" clId="{F98024AA-91F3-4B3E-8F32-1694427D97DF}" dt="2019-10-21T02:54:14.041" v="2217" actId="478"/>
            <ac:spMkLst>
              <pc:docMk/>
              <pc:sldMasterMk cId="2603726624" sldId="2147483648"/>
              <pc:sldLayoutMk cId="2899196802" sldId="2147483653"/>
              <ac:spMk id="22" creationId="{C01451AA-6B59-4B87-BFC0-E52D8FC87F50}"/>
            </ac:spMkLst>
          </pc:spChg>
          <pc:spChg chg="add del">
            <ac:chgData name="Weisheng Zhu" userId="235d122c-3b57-4c5d-826a-7dbf2d1a59d1" providerId="ADAL" clId="{F98024AA-91F3-4B3E-8F32-1694427D97DF}" dt="2019-10-21T02:54:14.041" v="2217" actId="478"/>
            <ac:spMkLst>
              <pc:docMk/>
              <pc:sldMasterMk cId="2603726624" sldId="2147483648"/>
              <pc:sldLayoutMk cId="2899196802" sldId="2147483653"/>
              <ac:spMk id="23" creationId="{9C804BC5-F9EB-412E-BCDC-A3A86559D422}"/>
            </ac:spMkLst>
          </pc:spChg>
          <pc:spChg chg="add del">
            <ac:chgData name="Weisheng Zhu" userId="235d122c-3b57-4c5d-826a-7dbf2d1a59d1" providerId="ADAL" clId="{F98024AA-91F3-4B3E-8F32-1694427D97DF}" dt="2019-10-21T02:54:14.041" v="2217" actId="478"/>
            <ac:spMkLst>
              <pc:docMk/>
              <pc:sldMasterMk cId="2603726624" sldId="2147483648"/>
              <pc:sldLayoutMk cId="2899196802" sldId="2147483653"/>
              <ac:spMk id="24" creationId="{60A402EF-C312-4D0C-A28A-574544AD0D13}"/>
            </ac:spMkLst>
          </pc:spChg>
          <pc:spChg chg="add del">
            <ac:chgData name="Weisheng Zhu" userId="235d122c-3b57-4c5d-826a-7dbf2d1a59d1" providerId="ADAL" clId="{F98024AA-91F3-4B3E-8F32-1694427D97DF}" dt="2019-10-21T02:54:14.041" v="2217" actId="478"/>
            <ac:spMkLst>
              <pc:docMk/>
              <pc:sldMasterMk cId="2603726624" sldId="2147483648"/>
              <pc:sldLayoutMk cId="2899196802" sldId="2147483653"/>
              <ac:spMk id="25" creationId="{4F69BDB0-AB56-4B60-9578-652C27854904}"/>
            </ac:spMkLst>
          </pc:spChg>
          <pc:spChg chg="add del">
            <ac:chgData name="Weisheng Zhu" userId="235d122c-3b57-4c5d-826a-7dbf2d1a59d1" providerId="ADAL" clId="{F98024AA-91F3-4B3E-8F32-1694427D97DF}" dt="2019-10-21T02:54:14.041" v="2217" actId="478"/>
            <ac:spMkLst>
              <pc:docMk/>
              <pc:sldMasterMk cId="2603726624" sldId="2147483648"/>
              <pc:sldLayoutMk cId="2899196802" sldId="2147483653"/>
              <ac:spMk id="26" creationId="{CD5235ED-615A-4C57-A2FC-776BF8D5AC4C}"/>
            </ac:spMkLst>
          </pc:spChg>
          <pc:spChg chg="add del">
            <ac:chgData name="Weisheng Zhu" userId="235d122c-3b57-4c5d-826a-7dbf2d1a59d1" providerId="ADAL" clId="{F98024AA-91F3-4B3E-8F32-1694427D97DF}" dt="2019-10-21T02:54:14.041" v="2217" actId="478"/>
            <ac:spMkLst>
              <pc:docMk/>
              <pc:sldMasterMk cId="2603726624" sldId="2147483648"/>
              <pc:sldLayoutMk cId="2899196802" sldId="2147483653"/>
              <ac:spMk id="27" creationId="{2B3A76BF-FEA2-4DB8-AA93-CADF403A647D}"/>
            </ac:spMkLst>
          </pc:spChg>
          <pc:spChg chg="add mod">
            <ac:chgData name="Weisheng Zhu" userId="235d122c-3b57-4c5d-826a-7dbf2d1a59d1" providerId="ADAL" clId="{F98024AA-91F3-4B3E-8F32-1694427D97DF}" dt="2019-10-21T02:54:57.288" v="2228" actId="20577"/>
            <ac:spMkLst>
              <pc:docMk/>
              <pc:sldMasterMk cId="2603726624" sldId="2147483648"/>
              <pc:sldLayoutMk cId="2899196802" sldId="2147483653"/>
              <ac:spMk id="28" creationId="{B5A337E3-1D70-430E-A4F5-589B71D31A4A}"/>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29" creationId="{88D91F8B-A618-4D6A-9E64-496EE761DD22}"/>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30" creationId="{4456A8F4-148E-4E71-B40C-A4CB4CF8AF04}"/>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31" creationId="{E35708B7-8028-47A4-8AA3-F9A9C1705EA5}"/>
            </ac:spMkLst>
          </pc:spChg>
          <pc:spChg chg="add mod">
            <ac:chgData name="Weisheng Zhu" userId="235d122c-3b57-4c5d-826a-7dbf2d1a59d1" providerId="ADAL" clId="{F98024AA-91F3-4B3E-8F32-1694427D97DF}" dt="2019-10-21T02:55:00.603" v="2231" actId="20577"/>
            <ac:spMkLst>
              <pc:docMk/>
              <pc:sldMasterMk cId="2603726624" sldId="2147483648"/>
              <pc:sldLayoutMk cId="2899196802" sldId="2147483653"/>
              <ac:spMk id="32" creationId="{EA53AB58-3A0C-4212-B32B-1E183B688462}"/>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33" creationId="{90FE065B-A9D0-485C-9A75-62D9F495AFA2}"/>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34" creationId="{970A2197-DA5C-4384-80CF-B8A2212368CA}"/>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35" creationId="{6CC66921-1D56-4348-99D2-0C5914A79B4F}"/>
            </ac:spMkLst>
          </pc:spChg>
          <pc:spChg chg="add mod">
            <ac:chgData name="Weisheng Zhu" userId="235d122c-3b57-4c5d-826a-7dbf2d1a59d1" providerId="ADAL" clId="{F98024AA-91F3-4B3E-8F32-1694427D97DF}" dt="2019-10-21T02:55:02.783" v="2232" actId="20577"/>
            <ac:spMkLst>
              <pc:docMk/>
              <pc:sldMasterMk cId="2603726624" sldId="2147483648"/>
              <pc:sldLayoutMk cId="2899196802" sldId="2147483653"/>
              <ac:spMk id="36" creationId="{03E8DA34-4DFE-4629-AAD8-0E774E2848D2}"/>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37" creationId="{F566B0AC-628A-4DF7-A614-A222EC17EE64}"/>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38" creationId="{B924DC04-F8DE-4741-9B04-9BF178C5C58A}"/>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39" creationId="{49130C17-789A-414B-9E76-CDC3E688F071}"/>
            </ac:spMkLst>
          </pc:spChg>
          <pc:spChg chg="add mod">
            <ac:chgData name="Weisheng Zhu" userId="235d122c-3b57-4c5d-826a-7dbf2d1a59d1" providerId="ADAL" clId="{F98024AA-91F3-4B3E-8F32-1694427D97DF}" dt="2019-10-21T02:55:04.665" v="2233" actId="20577"/>
            <ac:spMkLst>
              <pc:docMk/>
              <pc:sldMasterMk cId="2603726624" sldId="2147483648"/>
              <pc:sldLayoutMk cId="2899196802" sldId="2147483653"/>
              <ac:spMk id="40" creationId="{EC54D776-3736-467F-A34A-968DE44B9CD5}"/>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41" creationId="{281AA3FA-A468-41AB-9DFC-A74CE40D9BE3}"/>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42" creationId="{8569F30F-A483-45ED-A11C-A9C50E42731A}"/>
            </ac:spMkLst>
          </pc:spChg>
          <pc:spChg chg="add mod">
            <ac:chgData name="Weisheng Zhu" userId="235d122c-3b57-4c5d-826a-7dbf2d1a59d1" providerId="ADAL" clId="{F98024AA-91F3-4B3E-8F32-1694427D97DF}" dt="2019-10-21T02:54:54.801" v="2227" actId="571"/>
            <ac:spMkLst>
              <pc:docMk/>
              <pc:sldMasterMk cId="2603726624" sldId="2147483648"/>
              <pc:sldLayoutMk cId="2899196802" sldId="2147483653"/>
              <ac:spMk id="43" creationId="{C8316676-E613-4C8C-949C-8C9447546978}"/>
            </ac:spMkLst>
          </pc:spChg>
        </pc:sldLayoutChg>
        <pc:sldLayoutChg chg="delSp">
          <pc:chgData name="Weisheng Zhu" userId="235d122c-3b57-4c5d-826a-7dbf2d1a59d1" providerId="ADAL" clId="{F98024AA-91F3-4B3E-8F32-1694427D97DF}" dt="2019-10-21T03:15:55.248" v="2529" actId="478"/>
          <pc:sldLayoutMkLst>
            <pc:docMk/>
            <pc:sldMasterMk cId="2603726624" sldId="2147483648"/>
            <pc:sldLayoutMk cId="460139329" sldId="2147483654"/>
          </pc:sldLayoutMkLst>
          <pc:spChg chg="del">
            <ac:chgData name="Weisheng Zhu" userId="235d122c-3b57-4c5d-826a-7dbf2d1a59d1" providerId="ADAL" clId="{F98024AA-91F3-4B3E-8F32-1694427D97DF}" dt="2019-10-21T03:15:55.248" v="2529" actId="478"/>
            <ac:spMkLst>
              <pc:docMk/>
              <pc:sldMasterMk cId="2603726624" sldId="2147483648"/>
              <pc:sldLayoutMk cId="460139329" sldId="2147483654"/>
              <ac:spMk id="2" creationId="{821B6DD7-5BEF-4F73-BFF0-D84FA561EAC1}"/>
            </ac:spMkLst>
          </pc:spChg>
        </pc:sldLayoutChg>
        <pc:sldLayoutChg chg="addSp delSp modSp">
          <pc:chgData name="Weisheng Zhu" userId="235d122c-3b57-4c5d-826a-7dbf2d1a59d1" providerId="ADAL" clId="{F98024AA-91F3-4B3E-8F32-1694427D97DF}" dt="2019-10-21T03:32:49.806" v="2704"/>
          <pc:sldLayoutMkLst>
            <pc:docMk/>
            <pc:sldMasterMk cId="2603726624" sldId="2147483648"/>
            <pc:sldLayoutMk cId="2087466593" sldId="2147483663"/>
          </pc:sldLayoutMkLst>
          <pc:spChg chg="del">
            <ac:chgData name="Weisheng Zhu" userId="235d122c-3b57-4c5d-826a-7dbf2d1a59d1" providerId="ADAL" clId="{F98024AA-91F3-4B3E-8F32-1694427D97DF}" dt="2019-10-21T03:31:30.865" v="2692" actId="478"/>
            <ac:spMkLst>
              <pc:docMk/>
              <pc:sldMasterMk cId="2603726624" sldId="2147483648"/>
              <pc:sldLayoutMk cId="2087466593" sldId="2147483663"/>
              <ac:spMk id="2" creationId="{7E439A9E-B550-4E8E-92A4-684AE0EDA6BE}"/>
            </ac:spMkLst>
          </pc:spChg>
          <pc:spChg chg="add del">
            <ac:chgData name="Weisheng Zhu" userId="235d122c-3b57-4c5d-826a-7dbf2d1a59d1" providerId="ADAL" clId="{F98024AA-91F3-4B3E-8F32-1694427D97DF}" dt="2019-10-21T03:32:19.794" v="2700" actId="478"/>
            <ac:spMkLst>
              <pc:docMk/>
              <pc:sldMasterMk cId="2603726624" sldId="2147483648"/>
              <pc:sldLayoutMk cId="2087466593" sldId="2147483663"/>
              <ac:spMk id="3" creationId="{C566172E-CC30-4D08-B9D3-2312672C1B93}"/>
            </ac:spMkLst>
          </pc:spChg>
          <pc:spChg chg="add del">
            <ac:chgData name="Weisheng Zhu" userId="235d122c-3b57-4c5d-826a-7dbf2d1a59d1" providerId="ADAL" clId="{F98024AA-91F3-4B3E-8F32-1694427D97DF}" dt="2019-10-21T03:32:19.794" v="2700" actId="478"/>
            <ac:spMkLst>
              <pc:docMk/>
              <pc:sldMasterMk cId="2603726624" sldId="2147483648"/>
              <pc:sldLayoutMk cId="2087466593" sldId="2147483663"/>
              <ac:spMk id="4" creationId="{C1DCF345-649F-4BDA-88E4-20DFA266FDAA}"/>
            </ac:spMkLst>
          </pc:spChg>
          <pc:spChg chg="add del">
            <ac:chgData name="Weisheng Zhu" userId="235d122c-3b57-4c5d-826a-7dbf2d1a59d1" providerId="ADAL" clId="{F98024AA-91F3-4B3E-8F32-1694427D97DF}" dt="2019-10-21T03:32:19.794" v="2700" actId="478"/>
            <ac:spMkLst>
              <pc:docMk/>
              <pc:sldMasterMk cId="2603726624" sldId="2147483648"/>
              <pc:sldLayoutMk cId="2087466593" sldId="2147483663"/>
              <ac:spMk id="5" creationId="{5EBC5DF3-0405-4D0E-BBF6-C83571E0B40D}"/>
            </ac:spMkLst>
          </pc:spChg>
          <pc:spChg chg="add del">
            <ac:chgData name="Weisheng Zhu" userId="235d122c-3b57-4c5d-826a-7dbf2d1a59d1" providerId="ADAL" clId="{F98024AA-91F3-4B3E-8F32-1694427D97DF}" dt="2019-10-21T03:32:19.794" v="2700" actId="478"/>
            <ac:spMkLst>
              <pc:docMk/>
              <pc:sldMasterMk cId="2603726624" sldId="2147483648"/>
              <pc:sldLayoutMk cId="2087466593" sldId="2147483663"/>
              <ac:spMk id="6" creationId="{FDB5E77F-B742-419C-800A-F2BFC2020624}"/>
            </ac:spMkLst>
          </pc:spChg>
          <pc:spChg chg="add del">
            <ac:chgData name="Weisheng Zhu" userId="235d122c-3b57-4c5d-826a-7dbf2d1a59d1" providerId="ADAL" clId="{F98024AA-91F3-4B3E-8F32-1694427D97DF}" dt="2019-10-21T03:31:36.902" v="2694" actId="11529"/>
            <ac:spMkLst>
              <pc:docMk/>
              <pc:sldMasterMk cId="2603726624" sldId="2147483648"/>
              <pc:sldLayoutMk cId="2087466593" sldId="2147483663"/>
              <ac:spMk id="11" creationId="{FD9BD3F4-301C-4EFD-A8CD-4FE5ABBD47B8}"/>
            </ac:spMkLst>
          </pc:spChg>
          <pc:spChg chg="add del mod">
            <ac:chgData name="Weisheng Zhu" userId="235d122c-3b57-4c5d-826a-7dbf2d1a59d1" providerId="ADAL" clId="{F98024AA-91F3-4B3E-8F32-1694427D97DF}" dt="2019-10-21T03:32:19.794" v="2700" actId="478"/>
            <ac:spMkLst>
              <pc:docMk/>
              <pc:sldMasterMk cId="2603726624" sldId="2147483648"/>
              <pc:sldLayoutMk cId="2087466593" sldId="2147483663"/>
              <ac:spMk id="12" creationId="{DADAE38F-A0F8-47A6-9A96-C41FF29CB396}"/>
            </ac:spMkLst>
          </pc:spChg>
          <pc:spChg chg="add">
            <ac:chgData name="Weisheng Zhu" userId="235d122c-3b57-4c5d-826a-7dbf2d1a59d1" providerId="ADAL" clId="{F98024AA-91F3-4B3E-8F32-1694427D97DF}" dt="2019-10-21T03:32:20.237" v="2701"/>
            <ac:spMkLst>
              <pc:docMk/>
              <pc:sldMasterMk cId="2603726624" sldId="2147483648"/>
              <pc:sldLayoutMk cId="2087466593" sldId="2147483663"/>
              <ac:spMk id="13" creationId="{1AE21447-77D8-4F0A-B95A-B686E293695F}"/>
            </ac:spMkLst>
          </pc:spChg>
          <pc:spChg chg="add">
            <ac:chgData name="Weisheng Zhu" userId="235d122c-3b57-4c5d-826a-7dbf2d1a59d1" providerId="ADAL" clId="{F98024AA-91F3-4B3E-8F32-1694427D97DF}" dt="2019-10-21T03:32:20.237" v="2701"/>
            <ac:spMkLst>
              <pc:docMk/>
              <pc:sldMasterMk cId="2603726624" sldId="2147483648"/>
              <pc:sldLayoutMk cId="2087466593" sldId="2147483663"/>
              <ac:spMk id="14" creationId="{F485E73D-3DA0-4E07-AB18-4A35AA0B8A24}"/>
            </ac:spMkLst>
          </pc:spChg>
          <pc:spChg chg="add">
            <ac:chgData name="Weisheng Zhu" userId="235d122c-3b57-4c5d-826a-7dbf2d1a59d1" providerId="ADAL" clId="{F98024AA-91F3-4B3E-8F32-1694427D97DF}" dt="2019-10-21T03:32:20.237" v="2701"/>
            <ac:spMkLst>
              <pc:docMk/>
              <pc:sldMasterMk cId="2603726624" sldId="2147483648"/>
              <pc:sldLayoutMk cId="2087466593" sldId="2147483663"/>
              <ac:spMk id="15" creationId="{51FA9B6D-2066-488A-A692-E2E5E806E10F}"/>
            </ac:spMkLst>
          </pc:spChg>
          <pc:spChg chg="add">
            <ac:chgData name="Weisheng Zhu" userId="235d122c-3b57-4c5d-826a-7dbf2d1a59d1" providerId="ADAL" clId="{F98024AA-91F3-4B3E-8F32-1694427D97DF}" dt="2019-10-21T03:32:20.237" v="2701"/>
            <ac:spMkLst>
              <pc:docMk/>
              <pc:sldMasterMk cId="2603726624" sldId="2147483648"/>
              <pc:sldLayoutMk cId="2087466593" sldId="2147483663"/>
              <ac:spMk id="16" creationId="{737E703D-2463-4367-BF8B-573A2AB27A0A}"/>
            </ac:spMkLst>
          </pc:spChg>
          <pc:spChg chg="add">
            <ac:chgData name="Weisheng Zhu" userId="235d122c-3b57-4c5d-826a-7dbf2d1a59d1" providerId="ADAL" clId="{F98024AA-91F3-4B3E-8F32-1694427D97DF}" dt="2019-10-21T03:32:20.237" v="2701"/>
            <ac:spMkLst>
              <pc:docMk/>
              <pc:sldMasterMk cId="2603726624" sldId="2147483648"/>
              <pc:sldLayoutMk cId="2087466593" sldId="2147483663"/>
              <ac:spMk id="17" creationId="{37828D55-846E-47FE-8C07-B7BE2BB74593}"/>
            </ac:spMkLst>
          </pc:spChg>
          <pc:spChg chg="add">
            <ac:chgData name="Weisheng Zhu" userId="235d122c-3b57-4c5d-826a-7dbf2d1a59d1" providerId="ADAL" clId="{F98024AA-91F3-4B3E-8F32-1694427D97DF}" dt="2019-10-21T03:32:20.237" v="2701"/>
            <ac:spMkLst>
              <pc:docMk/>
              <pc:sldMasterMk cId="2603726624" sldId="2147483648"/>
              <pc:sldLayoutMk cId="2087466593" sldId="2147483663"/>
              <ac:spMk id="18" creationId="{2C8395C9-6830-4BE5-8A34-5EEB184AC81D}"/>
            </ac:spMkLst>
          </pc:spChg>
          <pc:spChg chg="add">
            <ac:chgData name="Weisheng Zhu" userId="235d122c-3b57-4c5d-826a-7dbf2d1a59d1" providerId="ADAL" clId="{F98024AA-91F3-4B3E-8F32-1694427D97DF}" dt="2019-10-21T03:32:20.237" v="2701"/>
            <ac:spMkLst>
              <pc:docMk/>
              <pc:sldMasterMk cId="2603726624" sldId="2147483648"/>
              <pc:sldLayoutMk cId="2087466593" sldId="2147483663"/>
              <ac:spMk id="19" creationId="{367E5D30-1190-4A34-9DF3-635114E1D432}"/>
            </ac:spMkLst>
          </pc:spChg>
          <pc:spChg chg="add">
            <ac:chgData name="Weisheng Zhu" userId="235d122c-3b57-4c5d-826a-7dbf2d1a59d1" providerId="ADAL" clId="{F98024AA-91F3-4B3E-8F32-1694427D97DF}" dt="2019-10-21T03:32:20.237" v="2701"/>
            <ac:spMkLst>
              <pc:docMk/>
              <pc:sldMasterMk cId="2603726624" sldId="2147483648"/>
              <pc:sldLayoutMk cId="2087466593" sldId="2147483663"/>
              <ac:spMk id="20" creationId="{135B0F15-B16C-4D3C-8407-BEA80EE2DC4A}"/>
            </ac:spMkLst>
          </pc:spChg>
          <pc:spChg chg="add">
            <ac:chgData name="Weisheng Zhu" userId="235d122c-3b57-4c5d-826a-7dbf2d1a59d1" providerId="ADAL" clId="{F98024AA-91F3-4B3E-8F32-1694427D97DF}" dt="2019-10-21T03:32:49.806" v="2704"/>
            <ac:spMkLst>
              <pc:docMk/>
              <pc:sldMasterMk cId="2603726624" sldId="2147483648"/>
              <pc:sldLayoutMk cId="2087466593" sldId="2147483663"/>
              <ac:spMk id="21" creationId="{8D50D6A5-3AFD-4EA0-9791-F2EADE4307D2}"/>
            </ac:spMkLst>
          </pc:spChg>
          <pc:picChg chg="add del">
            <ac:chgData name="Weisheng Zhu" userId="235d122c-3b57-4c5d-826a-7dbf2d1a59d1" providerId="ADAL" clId="{F98024AA-91F3-4B3E-8F32-1694427D97DF}" dt="2019-10-21T03:32:19.794" v="2700" actId="478"/>
            <ac:picMkLst>
              <pc:docMk/>
              <pc:sldMasterMk cId="2603726624" sldId="2147483648"/>
              <pc:sldLayoutMk cId="2087466593" sldId="2147483663"/>
              <ac:picMk id="7" creationId="{3BD6AE76-B7B9-4EC7-B00E-9AE74F295748}"/>
            </ac:picMkLst>
          </pc:picChg>
          <pc:picChg chg="add del">
            <ac:chgData name="Weisheng Zhu" userId="235d122c-3b57-4c5d-826a-7dbf2d1a59d1" providerId="ADAL" clId="{F98024AA-91F3-4B3E-8F32-1694427D97DF}" dt="2019-10-21T03:32:19.794" v="2700" actId="478"/>
            <ac:picMkLst>
              <pc:docMk/>
              <pc:sldMasterMk cId="2603726624" sldId="2147483648"/>
              <pc:sldLayoutMk cId="2087466593" sldId="2147483663"/>
              <ac:picMk id="8" creationId="{984CC579-00C6-427C-8DB6-A25974EAB9F2}"/>
            </ac:picMkLst>
          </pc:picChg>
          <pc:picChg chg="add del">
            <ac:chgData name="Weisheng Zhu" userId="235d122c-3b57-4c5d-826a-7dbf2d1a59d1" providerId="ADAL" clId="{F98024AA-91F3-4B3E-8F32-1694427D97DF}" dt="2019-10-21T03:32:19.794" v="2700" actId="478"/>
            <ac:picMkLst>
              <pc:docMk/>
              <pc:sldMasterMk cId="2603726624" sldId="2147483648"/>
              <pc:sldLayoutMk cId="2087466593" sldId="2147483663"/>
              <ac:picMk id="9" creationId="{32A3392A-C41D-4C3F-AB01-E0F99682D84D}"/>
            </ac:picMkLst>
          </pc:picChg>
          <pc:picChg chg="add del">
            <ac:chgData name="Weisheng Zhu" userId="235d122c-3b57-4c5d-826a-7dbf2d1a59d1" providerId="ADAL" clId="{F98024AA-91F3-4B3E-8F32-1694427D97DF}" dt="2019-10-21T03:32:19.794" v="2700" actId="478"/>
            <ac:picMkLst>
              <pc:docMk/>
              <pc:sldMasterMk cId="2603726624" sldId="2147483648"/>
              <pc:sldLayoutMk cId="2087466593" sldId="2147483663"/>
              <ac:picMk id="10" creationId="{EF789875-0E78-42A4-9E83-2D1D5A0E5C2F}"/>
            </ac:picMkLst>
          </pc:picChg>
        </pc:sldLayoutChg>
      </pc:sldMasterChg>
      <pc:sldMasterChg chg="addSp modSp">
        <pc:chgData name="Weisheng Zhu" userId="235d122c-3b57-4c5d-826a-7dbf2d1a59d1" providerId="ADAL" clId="{F98024AA-91F3-4B3E-8F32-1694427D97DF}" dt="2019-10-21T03:15:49.572" v="2528"/>
        <pc:sldMasterMkLst>
          <pc:docMk/>
          <pc:sldMasterMk cId="3374934838" sldId="2147483654"/>
        </pc:sldMasterMkLst>
        <pc:spChg chg="add mod">
          <ac:chgData name="Weisheng Zhu" userId="235d122c-3b57-4c5d-826a-7dbf2d1a59d1" providerId="ADAL" clId="{F98024AA-91F3-4B3E-8F32-1694427D97DF}" dt="2019-10-21T03:15:49.572" v="2528"/>
          <ac:spMkLst>
            <pc:docMk/>
            <pc:sldMasterMk cId="3374934838" sldId="2147483654"/>
            <ac:spMk id="2" creationId="{FDFBDE34-DD6F-4E6F-AA1D-B133899D144B}"/>
          </ac:spMkLst>
        </pc:spChg>
        <pc:spChg chg="add mod">
          <ac:chgData name="Weisheng Zhu" userId="235d122c-3b57-4c5d-826a-7dbf2d1a59d1" providerId="ADAL" clId="{F98024AA-91F3-4B3E-8F32-1694427D97DF}" dt="2019-10-21T03:15:49.572" v="2528"/>
          <ac:spMkLst>
            <pc:docMk/>
            <pc:sldMasterMk cId="3374934838" sldId="2147483654"/>
            <ac:spMk id="3" creationId="{98019EF0-2F29-4AC5-A6A2-699A240E102F}"/>
          </ac:spMkLst>
        </pc:spChg>
        <pc:spChg chg="add mod">
          <ac:chgData name="Weisheng Zhu" userId="235d122c-3b57-4c5d-826a-7dbf2d1a59d1" providerId="ADAL" clId="{F98024AA-91F3-4B3E-8F32-1694427D97DF}" dt="2019-10-21T03:15:49.572" v="2528"/>
          <ac:spMkLst>
            <pc:docMk/>
            <pc:sldMasterMk cId="3374934838" sldId="2147483654"/>
            <ac:spMk id="4" creationId="{2B24D4B4-724A-4FE0-93B7-E345AE75FF90}"/>
          </ac:spMkLst>
        </pc:spChg>
        <pc:spChg chg="add mod">
          <ac:chgData name="Weisheng Zhu" userId="235d122c-3b57-4c5d-826a-7dbf2d1a59d1" providerId="ADAL" clId="{F98024AA-91F3-4B3E-8F32-1694427D97DF}" dt="2019-10-21T03:15:49.572" v="2528"/>
          <ac:spMkLst>
            <pc:docMk/>
            <pc:sldMasterMk cId="3374934838" sldId="2147483654"/>
            <ac:spMk id="5" creationId="{405190BC-4111-4059-A82B-2617E9E0A7AD}"/>
          </ac:spMkLst>
        </pc:spChg>
        <pc:spChg chg="add mod">
          <ac:chgData name="Weisheng Zhu" userId="235d122c-3b57-4c5d-826a-7dbf2d1a59d1" providerId="ADAL" clId="{F98024AA-91F3-4B3E-8F32-1694427D97DF}" dt="2019-10-21T03:15:49.572" v="2528"/>
          <ac:spMkLst>
            <pc:docMk/>
            <pc:sldMasterMk cId="3374934838" sldId="2147483654"/>
            <ac:spMk id="6" creationId="{19B03677-5A8B-4803-B2D3-F0980BAD72D1}"/>
          </ac:spMkLst>
        </pc:spChg>
      </pc:sldMasterChg>
      <pc:sldMasterChg chg="addSp delSp modSp delSldLayout modSldLayout">
        <pc:chgData name="Weisheng Zhu" userId="235d122c-3b57-4c5d-826a-7dbf2d1a59d1" providerId="ADAL" clId="{F98024AA-91F3-4B3E-8F32-1694427D97DF}" dt="2019-10-21T03:29:13.856" v="2676" actId="478"/>
        <pc:sldMasterMkLst>
          <pc:docMk/>
          <pc:sldMasterMk cId="4211144008" sldId="2147483655"/>
        </pc:sldMasterMkLst>
        <pc:spChg chg="add del mod">
          <ac:chgData name="Weisheng Zhu" userId="235d122c-3b57-4c5d-826a-7dbf2d1a59d1" providerId="ADAL" clId="{F98024AA-91F3-4B3E-8F32-1694427D97DF}" dt="2019-10-21T03:23:10.746" v="2619" actId="478"/>
          <ac:spMkLst>
            <pc:docMk/>
            <pc:sldMasterMk cId="4211144008" sldId="2147483655"/>
            <ac:spMk id="2" creationId="{4E486B20-E339-4A39-B8D4-17D66F3A4F4E}"/>
          </ac:spMkLst>
        </pc:spChg>
        <pc:spChg chg="add del mod">
          <ac:chgData name="Weisheng Zhu" userId="235d122c-3b57-4c5d-826a-7dbf2d1a59d1" providerId="ADAL" clId="{F98024AA-91F3-4B3E-8F32-1694427D97DF}" dt="2019-10-21T03:23:10.746" v="2619" actId="478"/>
          <ac:spMkLst>
            <pc:docMk/>
            <pc:sldMasterMk cId="4211144008" sldId="2147483655"/>
            <ac:spMk id="3" creationId="{E894A5BE-8DA2-456E-9302-F09D33110CF1}"/>
          </ac:spMkLst>
        </pc:spChg>
        <pc:spChg chg="add del mod">
          <ac:chgData name="Weisheng Zhu" userId="235d122c-3b57-4c5d-826a-7dbf2d1a59d1" providerId="ADAL" clId="{F98024AA-91F3-4B3E-8F32-1694427D97DF}" dt="2019-10-21T03:23:10.746" v="2619" actId="478"/>
          <ac:spMkLst>
            <pc:docMk/>
            <pc:sldMasterMk cId="4211144008" sldId="2147483655"/>
            <ac:spMk id="4" creationId="{1E331D2E-AC37-43F9-AFE2-2C4F2173D047}"/>
          </ac:spMkLst>
        </pc:spChg>
        <pc:spChg chg="add del mod">
          <ac:chgData name="Weisheng Zhu" userId="235d122c-3b57-4c5d-826a-7dbf2d1a59d1" providerId="ADAL" clId="{F98024AA-91F3-4B3E-8F32-1694427D97DF}" dt="2019-10-21T03:23:10.746" v="2619" actId="478"/>
          <ac:spMkLst>
            <pc:docMk/>
            <pc:sldMasterMk cId="4211144008" sldId="2147483655"/>
            <ac:spMk id="5" creationId="{FDAC1C2E-5380-493B-A1FA-A04583E66E73}"/>
          </ac:spMkLst>
        </pc:spChg>
        <pc:spChg chg="add del mod">
          <ac:chgData name="Weisheng Zhu" userId="235d122c-3b57-4c5d-826a-7dbf2d1a59d1" providerId="ADAL" clId="{F98024AA-91F3-4B3E-8F32-1694427D97DF}" dt="2019-10-21T03:23:10.746" v="2619" actId="478"/>
          <ac:spMkLst>
            <pc:docMk/>
            <pc:sldMasterMk cId="4211144008" sldId="2147483655"/>
            <ac:spMk id="6" creationId="{720FD1CC-F7D2-48DB-813F-E453AD435F11}"/>
          </ac:spMkLst>
        </pc:spChg>
        <pc:sldLayoutChg chg="del">
          <pc:chgData name="Weisheng Zhu" userId="235d122c-3b57-4c5d-826a-7dbf2d1a59d1" providerId="ADAL" clId="{F98024AA-91F3-4B3E-8F32-1694427D97DF}" dt="2019-10-21T03:23:12.262" v="2630" actId="2696"/>
          <pc:sldLayoutMkLst>
            <pc:docMk/>
            <pc:sldMasterMk cId="4211144008" sldId="2147483655"/>
            <pc:sldLayoutMk cId="1613370991" sldId="2147483656"/>
          </pc:sldLayoutMkLst>
        </pc:sldLayoutChg>
        <pc:sldLayoutChg chg="delSp del">
          <pc:chgData name="Weisheng Zhu" userId="235d122c-3b57-4c5d-826a-7dbf2d1a59d1" providerId="ADAL" clId="{F98024AA-91F3-4B3E-8F32-1694427D97DF}" dt="2019-10-21T03:23:25.717" v="2632" actId="2696"/>
          <pc:sldLayoutMkLst>
            <pc:docMk/>
            <pc:sldMasterMk cId="4211144008" sldId="2147483655"/>
            <pc:sldLayoutMk cId="4286769142" sldId="2147483656"/>
          </pc:sldLayoutMkLst>
          <pc:spChg chg="del">
            <ac:chgData name="Weisheng Zhu" userId="235d122c-3b57-4c5d-826a-7dbf2d1a59d1" providerId="ADAL" clId="{F98024AA-91F3-4B3E-8F32-1694427D97DF}" dt="2019-10-21T03:23:16.976" v="2631" actId="478"/>
            <ac:spMkLst>
              <pc:docMk/>
              <pc:sldMasterMk cId="4211144008" sldId="2147483655"/>
              <pc:sldLayoutMk cId="4286769142" sldId="2147483656"/>
              <ac:spMk id="2" creationId="{3BAB3712-8F94-455E-87D4-F9C3FEDF08E5}"/>
            </ac:spMkLst>
          </pc:spChg>
        </pc:sldLayoutChg>
        <pc:sldLayoutChg chg="delSp">
          <pc:chgData name="Weisheng Zhu" userId="235d122c-3b57-4c5d-826a-7dbf2d1a59d1" providerId="ADAL" clId="{F98024AA-91F3-4B3E-8F32-1694427D97DF}" dt="2019-10-21T03:29:07.456" v="2674" actId="478"/>
          <pc:sldLayoutMkLst>
            <pc:docMk/>
            <pc:sldMasterMk cId="4211144008" sldId="2147483655"/>
            <pc:sldLayoutMk cId="1450447699" sldId="2147483657"/>
          </pc:sldLayoutMkLst>
          <pc:picChg chg="del">
            <ac:chgData name="Weisheng Zhu" userId="235d122c-3b57-4c5d-826a-7dbf2d1a59d1" providerId="ADAL" clId="{F98024AA-91F3-4B3E-8F32-1694427D97DF}" dt="2019-10-21T03:29:07.456" v="2674" actId="478"/>
            <ac:picMkLst>
              <pc:docMk/>
              <pc:sldMasterMk cId="4211144008" sldId="2147483655"/>
              <pc:sldLayoutMk cId="1450447699" sldId="2147483657"/>
              <ac:picMk id="7" creationId="{F99E87E6-D0CD-4B6A-A919-48278FDAFB96}"/>
            </ac:picMkLst>
          </pc:picChg>
        </pc:sldLayoutChg>
        <pc:sldLayoutChg chg="del">
          <pc:chgData name="Weisheng Zhu" userId="235d122c-3b57-4c5d-826a-7dbf2d1a59d1" providerId="ADAL" clId="{F98024AA-91F3-4B3E-8F32-1694427D97DF}" dt="2019-10-21T03:23:11.467" v="2620" actId="2696"/>
          <pc:sldLayoutMkLst>
            <pc:docMk/>
            <pc:sldMasterMk cId="4211144008" sldId="2147483655"/>
            <pc:sldLayoutMk cId="2724165235" sldId="2147483657"/>
          </pc:sldLayoutMkLst>
        </pc:sldLayoutChg>
        <pc:sldLayoutChg chg="del">
          <pc:chgData name="Weisheng Zhu" userId="235d122c-3b57-4c5d-826a-7dbf2d1a59d1" providerId="ADAL" clId="{F98024AA-91F3-4B3E-8F32-1694427D97DF}" dt="2019-10-21T03:23:11.962" v="2621" actId="2696"/>
          <pc:sldLayoutMkLst>
            <pc:docMk/>
            <pc:sldMasterMk cId="4211144008" sldId="2147483655"/>
            <pc:sldLayoutMk cId="149973737" sldId="2147483658"/>
          </pc:sldLayoutMkLst>
        </pc:sldLayoutChg>
        <pc:sldLayoutChg chg="delSp">
          <pc:chgData name="Weisheng Zhu" userId="235d122c-3b57-4c5d-826a-7dbf2d1a59d1" providerId="ADAL" clId="{F98024AA-91F3-4B3E-8F32-1694427D97DF}" dt="2019-10-21T03:29:11.395" v="2675" actId="478"/>
          <pc:sldLayoutMkLst>
            <pc:docMk/>
            <pc:sldMasterMk cId="4211144008" sldId="2147483655"/>
            <pc:sldLayoutMk cId="3290940239" sldId="2147483658"/>
          </pc:sldLayoutMkLst>
          <pc:picChg chg="del">
            <ac:chgData name="Weisheng Zhu" userId="235d122c-3b57-4c5d-826a-7dbf2d1a59d1" providerId="ADAL" clId="{F98024AA-91F3-4B3E-8F32-1694427D97DF}" dt="2019-10-21T03:29:11.395" v="2675" actId="478"/>
            <ac:picMkLst>
              <pc:docMk/>
              <pc:sldMasterMk cId="4211144008" sldId="2147483655"/>
              <pc:sldLayoutMk cId="3290940239" sldId="2147483658"/>
              <ac:picMk id="7" creationId="{F99E87E6-D0CD-4B6A-A919-48278FDAFB96}"/>
            </ac:picMkLst>
          </pc:picChg>
        </pc:sldLayoutChg>
        <pc:sldLayoutChg chg="del">
          <pc:chgData name="Weisheng Zhu" userId="235d122c-3b57-4c5d-826a-7dbf2d1a59d1" providerId="ADAL" clId="{F98024AA-91F3-4B3E-8F32-1694427D97DF}" dt="2019-10-21T03:23:12.001" v="2622" actId="2696"/>
          <pc:sldLayoutMkLst>
            <pc:docMk/>
            <pc:sldMasterMk cId="4211144008" sldId="2147483655"/>
            <pc:sldLayoutMk cId="1788917859" sldId="2147483659"/>
          </pc:sldLayoutMkLst>
        </pc:sldLayoutChg>
        <pc:sldLayoutChg chg="del">
          <pc:chgData name="Weisheng Zhu" userId="235d122c-3b57-4c5d-826a-7dbf2d1a59d1" providerId="ADAL" clId="{F98024AA-91F3-4B3E-8F32-1694427D97DF}" dt="2019-10-21T03:23:12.031" v="2623" actId="2696"/>
          <pc:sldLayoutMkLst>
            <pc:docMk/>
            <pc:sldMasterMk cId="4211144008" sldId="2147483655"/>
            <pc:sldLayoutMk cId="1227394363" sldId="2147483660"/>
          </pc:sldLayoutMkLst>
        </pc:sldLayoutChg>
        <pc:sldLayoutChg chg="delSp">
          <pc:chgData name="Weisheng Zhu" userId="235d122c-3b57-4c5d-826a-7dbf2d1a59d1" providerId="ADAL" clId="{F98024AA-91F3-4B3E-8F32-1694427D97DF}" dt="2019-10-21T03:29:13.856" v="2676" actId="478"/>
          <pc:sldLayoutMkLst>
            <pc:docMk/>
            <pc:sldMasterMk cId="4211144008" sldId="2147483655"/>
            <pc:sldLayoutMk cId="3631505142" sldId="2147483660"/>
          </pc:sldLayoutMkLst>
          <pc:picChg chg="del">
            <ac:chgData name="Weisheng Zhu" userId="235d122c-3b57-4c5d-826a-7dbf2d1a59d1" providerId="ADAL" clId="{F98024AA-91F3-4B3E-8F32-1694427D97DF}" dt="2019-10-21T03:29:13.856" v="2676" actId="478"/>
            <ac:picMkLst>
              <pc:docMk/>
              <pc:sldMasterMk cId="4211144008" sldId="2147483655"/>
              <pc:sldLayoutMk cId="3631505142" sldId="2147483660"/>
              <ac:picMk id="7" creationId="{F99E87E6-D0CD-4B6A-A919-48278FDAFB96}"/>
            </ac:picMkLst>
          </pc:picChg>
        </pc:sldLayoutChg>
        <pc:sldLayoutChg chg="del">
          <pc:chgData name="Weisheng Zhu" userId="235d122c-3b57-4c5d-826a-7dbf2d1a59d1" providerId="ADAL" clId="{F98024AA-91F3-4B3E-8F32-1694427D97DF}" dt="2019-10-21T03:23:12.061" v="2624" actId="2696"/>
          <pc:sldLayoutMkLst>
            <pc:docMk/>
            <pc:sldMasterMk cId="4211144008" sldId="2147483655"/>
            <pc:sldLayoutMk cId="3385297415" sldId="2147483661"/>
          </pc:sldLayoutMkLst>
        </pc:sldLayoutChg>
        <pc:sldLayoutChg chg="del">
          <pc:chgData name="Weisheng Zhu" userId="235d122c-3b57-4c5d-826a-7dbf2d1a59d1" providerId="ADAL" clId="{F98024AA-91F3-4B3E-8F32-1694427D97DF}" dt="2019-10-21T03:23:12.092" v="2625" actId="2696"/>
          <pc:sldLayoutMkLst>
            <pc:docMk/>
            <pc:sldMasterMk cId="4211144008" sldId="2147483655"/>
            <pc:sldLayoutMk cId="3475225463" sldId="2147483662"/>
          </pc:sldLayoutMkLst>
        </pc:sldLayoutChg>
        <pc:sldLayoutChg chg="del">
          <pc:chgData name="Weisheng Zhu" userId="235d122c-3b57-4c5d-826a-7dbf2d1a59d1" providerId="ADAL" clId="{F98024AA-91F3-4B3E-8F32-1694427D97DF}" dt="2019-10-21T03:23:12.147" v="2626" actId="2696"/>
          <pc:sldLayoutMkLst>
            <pc:docMk/>
            <pc:sldMasterMk cId="4211144008" sldId="2147483655"/>
            <pc:sldLayoutMk cId="1068080316" sldId="2147483663"/>
          </pc:sldLayoutMkLst>
        </pc:sldLayoutChg>
        <pc:sldLayoutChg chg="del">
          <pc:chgData name="Weisheng Zhu" userId="235d122c-3b57-4c5d-826a-7dbf2d1a59d1" providerId="ADAL" clId="{F98024AA-91F3-4B3E-8F32-1694427D97DF}" dt="2019-10-21T03:23:12.169" v="2627" actId="2696"/>
          <pc:sldLayoutMkLst>
            <pc:docMk/>
            <pc:sldMasterMk cId="4211144008" sldId="2147483655"/>
            <pc:sldLayoutMk cId="364431430" sldId="2147483664"/>
          </pc:sldLayoutMkLst>
        </pc:sldLayoutChg>
        <pc:sldLayoutChg chg="del">
          <pc:chgData name="Weisheng Zhu" userId="235d122c-3b57-4c5d-826a-7dbf2d1a59d1" providerId="ADAL" clId="{F98024AA-91F3-4B3E-8F32-1694427D97DF}" dt="2019-10-21T03:23:12.193" v="2628" actId="2696"/>
          <pc:sldLayoutMkLst>
            <pc:docMk/>
            <pc:sldMasterMk cId="4211144008" sldId="2147483655"/>
            <pc:sldLayoutMk cId="1702072015" sldId="2147483665"/>
          </pc:sldLayoutMkLst>
        </pc:sldLayoutChg>
        <pc:sldLayoutChg chg="del">
          <pc:chgData name="Weisheng Zhu" userId="235d122c-3b57-4c5d-826a-7dbf2d1a59d1" providerId="ADAL" clId="{F98024AA-91F3-4B3E-8F32-1694427D97DF}" dt="2019-10-21T03:23:12.245" v="2629" actId="2696"/>
          <pc:sldLayoutMkLst>
            <pc:docMk/>
            <pc:sldMasterMk cId="4211144008" sldId="2147483655"/>
            <pc:sldLayoutMk cId="3453145119" sldId="2147483666"/>
          </pc:sldLayoutMkLst>
        </pc:sldLayoutChg>
      </pc:sldMasterChg>
      <pc:sldMasterChg chg="modSldLayout">
        <pc:chgData name="Weisheng Zhu" userId="235d122c-3b57-4c5d-826a-7dbf2d1a59d1" providerId="ADAL" clId="{F98024AA-91F3-4B3E-8F32-1694427D97DF}" dt="2019-10-21T03:40:33.374" v="2753" actId="20577"/>
        <pc:sldMasterMkLst>
          <pc:docMk/>
          <pc:sldMasterMk cId="2382425897" sldId="2147483665"/>
        </pc:sldMasterMkLst>
        <pc:sldLayoutChg chg="modSp">
          <pc:chgData name="Weisheng Zhu" userId="235d122c-3b57-4c5d-826a-7dbf2d1a59d1" providerId="ADAL" clId="{F98024AA-91F3-4B3E-8F32-1694427D97DF}" dt="2019-10-21T03:40:33.374" v="2753" actId="20577"/>
          <pc:sldLayoutMkLst>
            <pc:docMk/>
            <pc:sldMasterMk cId="2382425897" sldId="2147483665"/>
            <pc:sldLayoutMk cId="1404272021" sldId="2147483666"/>
          </pc:sldLayoutMkLst>
          <pc:spChg chg="mod">
            <ac:chgData name="Weisheng Zhu" userId="235d122c-3b57-4c5d-826a-7dbf2d1a59d1" providerId="ADAL" clId="{F98024AA-91F3-4B3E-8F32-1694427D97DF}" dt="2019-10-21T03:40:33.374" v="2753" actId="20577"/>
            <ac:spMkLst>
              <pc:docMk/>
              <pc:sldMasterMk cId="2382425897" sldId="2147483665"/>
              <pc:sldLayoutMk cId="1404272021" sldId="2147483666"/>
              <ac:spMk id="12"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2">
                <a:lumMod val="60000"/>
                <a:lumOff val="40000"/>
              </a:schemeClr>
            </a:solidFill>
            <a:ln>
              <a:noFill/>
            </a:ln>
            <a:effectLst>
              <a:outerShdw blurRad="127000" dist="63500" dir="16200000" algn="ctr" rotWithShape="0">
                <a:schemeClr val="accent2">
                  <a:lumMod val="50000"/>
                  <a:alpha val="20000"/>
                </a:schemeClr>
              </a:outerShdw>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0AB-4500-AA09-10E0EDE569FD}"/>
            </c:ext>
          </c:extLst>
        </c:ser>
        <c:ser>
          <c:idx val="1"/>
          <c:order val="1"/>
          <c:tx>
            <c:strRef>
              <c:f>Sheet1!$C$1</c:f>
              <c:strCache>
                <c:ptCount val="1"/>
                <c:pt idx="0">
                  <c:v>系列 2</c:v>
                </c:pt>
              </c:strCache>
            </c:strRef>
          </c:tx>
          <c:spPr>
            <a:gradFill flip="none" rotWithShape="1">
              <a:gsLst>
                <a:gs pos="0">
                  <a:schemeClr val="accent1">
                    <a:lumMod val="70000"/>
                    <a:lumOff val="30000"/>
                  </a:schemeClr>
                </a:gs>
                <a:gs pos="100000">
                  <a:schemeClr val="accent1"/>
                </a:gs>
              </a:gsLst>
              <a:path path="circle">
                <a:fillToRect r="100000" b="100000"/>
              </a:path>
              <a:tileRect l="-100000" t="-100000"/>
            </a:gra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0AB-4500-AA09-10E0EDE569FD}"/>
            </c:ext>
          </c:extLst>
        </c:ser>
        <c:dLbls>
          <c:showLegendKey val="0"/>
          <c:showVal val="0"/>
          <c:showCatName val="0"/>
          <c:showSerName val="0"/>
          <c:showPercent val="0"/>
          <c:showBubbleSize val="0"/>
        </c:dLbls>
        <c:gapWidth val="500"/>
        <c:overlap val="-37"/>
        <c:axId val="1318900264"/>
        <c:axId val="1318895016"/>
      </c:barChart>
      <c:catAx>
        <c:axId val="1318900264"/>
        <c:scaling>
          <c:orientation val="minMax"/>
        </c:scaling>
        <c:delete val="1"/>
        <c:axPos val="b"/>
        <c:numFmt formatCode="General" sourceLinked="1"/>
        <c:majorTickMark val="none"/>
        <c:minorTickMark val="none"/>
        <c:tickLblPos val="nextTo"/>
        <c:crossAx val="1318895016"/>
        <c:crosses val="autoZero"/>
        <c:auto val="1"/>
        <c:lblAlgn val="ctr"/>
        <c:lblOffset val="100"/>
        <c:noMultiLvlLbl val="0"/>
      </c:catAx>
      <c:valAx>
        <c:axId val="1318895016"/>
        <c:scaling>
          <c:orientation val="minMax"/>
        </c:scaling>
        <c:delete val="1"/>
        <c:axPos val="l"/>
        <c:numFmt formatCode="General" sourceLinked="1"/>
        <c:majorTickMark val="none"/>
        <c:minorTickMark val="none"/>
        <c:tickLblPos val="nextTo"/>
        <c:crossAx val="1318900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 值</c:v>
                </c:pt>
              </c:strCache>
            </c:strRef>
          </c:tx>
          <c:spPr>
            <a:ln w="12700" cap="rnd">
              <a:gradFill>
                <a:gsLst>
                  <a:gs pos="0">
                    <a:schemeClr val="accent1">
                      <a:lumMod val="60000"/>
                      <a:lumOff val="40000"/>
                    </a:schemeClr>
                  </a:gs>
                  <a:gs pos="100000">
                    <a:schemeClr val="accent1"/>
                  </a:gs>
                </a:gsLst>
                <a:lin ang="5400000" scaled="1"/>
              </a:gradFill>
              <a:round/>
            </a:ln>
            <a:effectLst/>
          </c:spPr>
          <c:marker>
            <c:symbol val="none"/>
          </c:marker>
          <c:dLbls>
            <c:delete val="1"/>
          </c:dLbls>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0-6D94-48B1-A917-939D39FB5CB1}"/>
            </c:ext>
          </c:extLst>
        </c:ser>
        <c:dLbls>
          <c:showLegendKey val="0"/>
          <c:showVal val="1"/>
          <c:showCatName val="1"/>
          <c:showSerName val="0"/>
          <c:showPercent val="0"/>
          <c:showBubbleSize val="0"/>
        </c:dLbls>
        <c:axId val="1088152856"/>
        <c:axId val="1088154496"/>
      </c:scatterChart>
      <c:valAx>
        <c:axId val="1088152856"/>
        <c:scaling>
          <c:orientation val="minMax"/>
          <c:max val="2.5"/>
          <c:min val="0.70000000000000007"/>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88154496"/>
        <c:crosses val="autoZero"/>
        <c:crossBetween val="midCat"/>
      </c:valAx>
      <c:valAx>
        <c:axId val="1088154496"/>
        <c:scaling>
          <c:orientation val="minMax"/>
        </c:scaling>
        <c:delete val="1"/>
        <c:axPos val="l"/>
        <c:numFmt formatCode="General" sourceLinked="1"/>
        <c:majorTickMark val="none"/>
        <c:minorTickMark val="none"/>
        <c:tickLblPos val="nextTo"/>
        <c:crossAx val="10881528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accent1"/>
            </a:solidFill>
            <a:ln>
              <a:noFill/>
            </a:ln>
          </c:spPr>
          <c:dPt>
            <c:idx val="0"/>
            <c:bubble3D val="0"/>
            <c:spPr>
              <a:solidFill>
                <a:schemeClr val="accent2">
                  <a:lumMod val="60000"/>
                  <a:lumOff val="40000"/>
                </a:schemeClr>
              </a:solidFill>
              <a:ln w="19050">
                <a:noFill/>
              </a:ln>
              <a:effectLst/>
            </c:spPr>
            <c:extLst>
              <c:ext xmlns:c16="http://schemas.microsoft.com/office/drawing/2014/chart" uri="{C3380CC4-5D6E-409C-BE32-E72D297353CC}">
                <c16:uniqueId val="{00000001-103F-4108-BCC3-B04DAF3CD9D7}"/>
              </c:ext>
            </c:extLst>
          </c:dPt>
          <c:dPt>
            <c:idx val="1"/>
            <c:bubble3D val="0"/>
            <c:spPr>
              <a:solidFill>
                <a:schemeClr val="accent1"/>
              </a:solidFill>
              <a:ln w="19050">
                <a:noFill/>
              </a:ln>
              <a:effectLst/>
            </c:spPr>
            <c:extLst>
              <c:ext xmlns:c16="http://schemas.microsoft.com/office/drawing/2014/chart" uri="{C3380CC4-5D6E-409C-BE32-E72D297353CC}">
                <c16:uniqueId val="{00000003-103F-4108-BCC3-B04DAF3CD9D7}"/>
              </c:ext>
            </c:extLst>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103F-4108-BCC3-B04DAF3CD9D7}"/>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accent1"/>
            </a:solidFill>
            <a:ln>
              <a:noFill/>
            </a:ln>
          </c:spPr>
          <c:dPt>
            <c:idx val="0"/>
            <c:bubble3D val="0"/>
            <c:spPr>
              <a:solidFill>
                <a:schemeClr val="accent2">
                  <a:lumMod val="60000"/>
                  <a:lumOff val="40000"/>
                </a:schemeClr>
              </a:solidFill>
              <a:ln w="19050">
                <a:noFill/>
              </a:ln>
              <a:effectLst/>
            </c:spPr>
            <c:extLst>
              <c:ext xmlns:c16="http://schemas.microsoft.com/office/drawing/2014/chart" uri="{C3380CC4-5D6E-409C-BE32-E72D297353CC}">
                <c16:uniqueId val="{00000001-103F-4108-BCC3-B04DAF3CD9D7}"/>
              </c:ext>
            </c:extLst>
          </c:dPt>
          <c:dPt>
            <c:idx val="1"/>
            <c:bubble3D val="0"/>
            <c:spPr>
              <a:solidFill>
                <a:schemeClr val="accent1"/>
              </a:solidFill>
              <a:ln w="19050">
                <a:noFill/>
              </a:ln>
              <a:effectLst/>
            </c:spPr>
            <c:extLst>
              <c:ext xmlns:c16="http://schemas.microsoft.com/office/drawing/2014/chart" uri="{C3380CC4-5D6E-409C-BE32-E72D297353CC}">
                <c16:uniqueId val="{00000003-103F-4108-BCC3-B04DAF3CD9D7}"/>
              </c:ext>
            </c:extLst>
          </c:dPt>
          <c:cat>
            <c:strRef>
              <c:f>Sheet1!$A$2:$A$3</c:f>
              <c:strCache>
                <c:ptCount val="2"/>
                <c:pt idx="0">
                  <c:v>第一季度</c:v>
                </c:pt>
                <c:pt idx="1">
                  <c:v>第二季度</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103F-4108-BCC3-B04DAF3CD9D7}"/>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2">
                <a:lumMod val="60000"/>
                <a:lumOff val="40000"/>
              </a:schemeClr>
            </a:solidFill>
            <a:ln>
              <a:noFill/>
            </a:ln>
            <a:effectLst>
              <a:outerShdw blurRad="127000" dist="63500" dir="16200000" algn="ctr" rotWithShape="0">
                <a:schemeClr val="accent2">
                  <a:lumMod val="50000"/>
                  <a:alpha val="20000"/>
                </a:schemeClr>
              </a:outerShdw>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0AB-4500-AA09-10E0EDE569FD}"/>
            </c:ext>
          </c:extLst>
        </c:ser>
        <c:ser>
          <c:idx val="1"/>
          <c:order val="1"/>
          <c:tx>
            <c:strRef>
              <c:f>Sheet1!$C$1</c:f>
              <c:strCache>
                <c:ptCount val="1"/>
                <c:pt idx="0">
                  <c:v>系列 2</c:v>
                </c:pt>
              </c:strCache>
            </c:strRef>
          </c:tx>
          <c:spPr>
            <a:gradFill flip="none" rotWithShape="1">
              <a:gsLst>
                <a:gs pos="0">
                  <a:schemeClr val="accent1">
                    <a:lumMod val="70000"/>
                    <a:lumOff val="30000"/>
                  </a:schemeClr>
                </a:gs>
                <a:gs pos="100000">
                  <a:schemeClr val="accent1"/>
                </a:gs>
              </a:gsLst>
              <a:path path="circle">
                <a:fillToRect r="100000" b="100000"/>
              </a:path>
              <a:tileRect l="-100000" t="-100000"/>
            </a:gra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0AB-4500-AA09-10E0EDE569FD}"/>
            </c:ext>
          </c:extLst>
        </c:ser>
        <c:dLbls>
          <c:showLegendKey val="0"/>
          <c:showVal val="0"/>
          <c:showCatName val="0"/>
          <c:showSerName val="0"/>
          <c:showPercent val="0"/>
          <c:showBubbleSize val="0"/>
        </c:dLbls>
        <c:gapWidth val="500"/>
        <c:overlap val="-37"/>
        <c:axId val="1318900264"/>
        <c:axId val="1318895016"/>
      </c:barChart>
      <c:catAx>
        <c:axId val="1318900264"/>
        <c:scaling>
          <c:orientation val="minMax"/>
        </c:scaling>
        <c:delete val="1"/>
        <c:axPos val="b"/>
        <c:numFmt formatCode="General" sourceLinked="1"/>
        <c:majorTickMark val="none"/>
        <c:minorTickMark val="none"/>
        <c:tickLblPos val="nextTo"/>
        <c:crossAx val="1318895016"/>
        <c:crosses val="autoZero"/>
        <c:auto val="1"/>
        <c:lblAlgn val="ctr"/>
        <c:lblOffset val="100"/>
        <c:noMultiLvlLbl val="0"/>
      </c:catAx>
      <c:valAx>
        <c:axId val="1318895016"/>
        <c:scaling>
          <c:orientation val="minMax"/>
        </c:scaling>
        <c:delete val="1"/>
        <c:axPos val="l"/>
        <c:numFmt formatCode="General" sourceLinked="1"/>
        <c:majorTickMark val="none"/>
        <c:minorTickMark val="none"/>
        <c:tickLblPos val="nextTo"/>
        <c:crossAx val="1318900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 值</c:v>
                </c:pt>
              </c:strCache>
            </c:strRef>
          </c:tx>
          <c:spPr>
            <a:ln w="12700" cap="rnd">
              <a:gradFill>
                <a:gsLst>
                  <a:gs pos="0">
                    <a:schemeClr val="accent1">
                      <a:lumMod val="60000"/>
                      <a:lumOff val="40000"/>
                    </a:schemeClr>
                  </a:gs>
                  <a:gs pos="100000">
                    <a:schemeClr val="accent1"/>
                  </a:gs>
                </a:gsLst>
                <a:lin ang="5400000" scaled="1"/>
              </a:gradFill>
              <a:round/>
            </a:ln>
            <a:effectLst/>
          </c:spPr>
          <c:marker>
            <c:symbol val="none"/>
          </c:marker>
          <c:dLbls>
            <c:delete val="1"/>
          </c:dLbls>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0-6D94-48B1-A917-939D39FB5CB1}"/>
            </c:ext>
          </c:extLst>
        </c:ser>
        <c:dLbls>
          <c:showLegendKey val="0"/>
          <c:showVal val="1"/>
          <c:showCatName val="1"/>
          <c:showSerName val="0"/>
          <c:showPercent val="0"/>
          <c:showBubbleSize val="0"/>
        </c:dLbls>
        <c:axId val="1088152856"/>
        <c:axId val="1088154496"/>
      </c:scatterChart>
      <c:valAx>
        <c:axId val="1088152856"/>
        <c:scaling>
          <c:orientation val="minMax"/>
          <c:max val="2.5"/>
          <c:min val="0.70000000000000007"/>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88154496"/>
        <c:crosses val="autoZero"/>
        <c:crossBetween val="midCat"/>
      </c:valAx>
      <c:valAx>
        <c:axId val="1088154496"/>
        <c:scaling>
          <c:orientation val="minMax"/>
        </c:scaling>
        <c:delete val="1"/>
        <c:axPos val="l"/>
        <c:numFmt formatCode="General" sourceLinked="1"/>
        <c:majorTickMark val="none"/>
        <c:minorTickMark val="none"/>
        <c:tickLblPos val="nextTo"/>
        <c:crossAx val="10881528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accent1"/>
            </a:solidFill>
            <a:ln>
              <a:noFill/>
            </a:ln>
          </c:spPr>
          <c:dPt>
            <c:idx val="0"/>
            <c:bubble3D val="0"/>
            <c:spPr>
              <a:solidFill>
                <a:schemeClr val="accent2">
                  <a:lumMod val="60000"/>
                  <a:lumOff val="40000"/>
                </a:schemeClr>
              </a:solidFill>
              <a:ln w="19050">
                <a:noFill/>
              </a:ln>
              <a:effectLst/>
            </c:spPr>
            <c:extLst>
              <c:ext xmlns:c16="http://schemas.microsoft.com/office/drawing/2014/chart" uri="{C3380CC4-5D6E-409C-BE32-E72D297353CC}">
                <c16:uniqueId val="{00000001-103F-4108-BCC3-B04DAF3CD9D7}"/>
              </c:ext>
            </c:extLst>
          </c:dPt>
          <c:dPt>
            <c:idx val="1"/>
            <c:bubble3D val="0"/>
            <c:spPr>
              <a:solidFill>
                <a:schemeClr val="accent1"/>
              </a:solidFill>
              <a:ln w="19050">
                <a:noFill/>
              </a:ln>
              <a:effectLst/>
            </c:spPr>
            <c:extLst>
              <c:ext xmlns:c16="http://schemas.microsoft.com/office/drawing/2014/chart" uri="{C3380CC4-5D6E-409C-BE32-E72D297353CC}">
                <c16:uniqueId val="{00000003-103F-4108-BCC3-B04DAF3CD9D7}"/>
              </c:ext>
            </c:extLst>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103F-4108-BCC3-B04DAF3CD9D7}"/>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accent1"/>
            </a:solidFill>
            <a:ln>
              <a:noFill/>
            </a:ln>
          </c:spPr>
          <c:dPt>
            <c:idx val="0"/>
            <c:bubble3D val="0"/>
            <c:spPr>
              <a:solidFill>
                <a:schemeClr val="accent2">
                  <a:lumMod val="60000"/>
                  <a:lumOff val="40000"/>
                </a:schemeClr>
              </a:solidFill>
              <a:ln w="19050">
                <a:noFill/>
              </a:ln>
              <a:effectLst/>
            </c:spPr>
            <c:extLst>
              <c:ext xmlns:c16="http://schemas.microsoft.com/office/drawing/2014/chart" uri="{C3380CC4-5D6E-409C-BE32-E72D297353CC}">
                <c16:uniqueId val="{00000001-103F-4108-BCC3-B04DAF3CD9D7}"/>
              </c:ext>
            </c:extLst>
          </c:dPt>
          <c:dPt>
            <c:idx val="1"/>
            <c:bubble3D val="0"/>
            <c:spPr>
              <a:solidFill>
                <a:schemeClr val="accent1"/>
              </a:solidFill>
              <a:ln w="19050">
                <a:noFill/>
              </a:ln>
              <a:effectLst/>
            </c:spPr>
            <c:extLst>
              <c:ext xmlns:c16="http://schemas.microsoft.com/office/drawing/2014/chart" uri="{C3380CC4-5D6E-409C-BE32-E72D297353CC}">
                <c16:uniqueId val="{00000003-103F-4108-BCC3-B04DAF3CD9D7}"/>
              </c:ext>
            </c:extLst>
          </c:dPt>
          <c:cat>
            <c:strRef>
              <c:f>Sheet1!$A$2:$A$3</c:f>
              <c:strCache>
                <c:ptCount val="2"/>
                <c:pt idx="0">
                  <c:v>第一季度</c:v>
                </c:pt>
                <c:pt idx="1">
                  <c:v>第二季度</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103F-4108-BCC3-B04DAF3CD9D7}"/>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96775-7201-4259-A3A3-295657014B22}" type="datetimeFigureOut">
              <a:rPr lang="zh-CN" altLang="en-US" smtClean="0"/>
              <a:t>2019/10/21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214E9-F742-4C8D-9596-50EEB718445B}" type="slidenum">
              <a:rPr lang="zh-CN" altLang="en-US" smtClean="0"/>
              <a:t>‹#›</a:t>
            </a:fld>
            <a:endParaRPr lang="zh-CN" altLang="en-US"/>
          </a:p>
        </p:txBody>
      </p:sp>
    </p:spTree>
    <p:extLst>
      <p:ext uri="{BB962C8B-B14F-4D97-AF65-F5344CB8AC3E}">
        <p14:creationId xmlns:p14="http://schemas.microsoft.com/office/powerpoint/2010/main" val="3083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D214E9-F742-4C8D-9596-50EEB718445B}" type="slidenum">
              <a:rPr lang="zh-CN" altLang="en-US" smtClean="0"/>
              <a:t>27</a:t>
            </a:fld>
            <a:endParaRPr lang="zh-CN" altLang="en-US"/>
          </a:p>
        </p:txBody>
      </p:sp>
    </p:spTree>
    <p:extLst>
      <p:ext uri="{BB962C8B-B14F-4D97-AF65-F5344CB8AC3E}">
        <p14:creationId xmlns:p14="http://schemas.microsoft.com/office/powerpoint/2010/main" val="107695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D214E9-F742-4C8D-9596-50EEB718445B}" type="slidenum">
              <a:rPr lang="zh-CN" altLang="en-US" smtClean="0"/>
              <a:t>55</a:t>
            </a:fld>
            <a:endParaRPr lang="zh-CN" altLang="en-US"/>
          </a:p>
        </p:txBody>
      </p:sp>
    </p:spTree>
    <p:extLst>
      <p:ext uri="{BB962C8B-B14F-4D97-AF65-F5344CB8AC3E}">
        <p14:creationId xmlns:p14="http://schemas.microsoft.com/office/powerpoint/2010/main" val="313579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0D214E9-F742-4C8D-9596-50EEB718445B}" type="slidenum">
              <a:rPr lang="zh-CN" altLang="en-US" smtClean="0"/>
              <a:t>61</a:t>
            </a:fld>
            <a:endParaRPr lang="zh-CN" altLang="en-US"/>
          </a:p>
        </p:txBody>
      </p:sp>
    </p:spTree>
    <p:extLst>
      <p:ext uri="{BB962C8B-B14F-4D97-AF65-F5344CB8AC3E}">
        <p14:creationId xmlns:p14="http://schemas.microsoft.com/office/powerpoint/2010/main" val="1086820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3.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hyperlink" Target="http://www.officeplus.cn/Template/Home.shtml" TargetMode="External"/><Relationship Id="rId1" Type="http://schemas.openxmlformats.org/officeDocument/2006/relationships/slideMaster" Target="../slideMasters/slideMaster3.xml"/><Relationship Id="rId6" Type="http://schemas.openxmlformats.org/officeDocument/2006/relationships/image" Target="../media/image11.jpg"/><Relationship Id="rId5" Type="http://schemas.openxmlformats.org/officeDocument/2006/relationships/image" Target="../media/image10.jp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
        <p:nvSpPr>
          <p:cNvPr id="3" name="矩形: 单圆角 2">
            <a:extLst>
              <a:ext uri="{FF2B5EF4-FFF2-40B4-BE49-F238E27FC236}">
                <a16:creationId xmlns:a16="http://schemas.microsoft.com/office/drawing/2014/main" id="{4605E7AC-25DF-49F5-8518-A323D38A7198}"/>
              </a:ext>
            </a:extLst>
          </p:cNvPr>
          <p:cNvSpPr/>
          <p:nvPr userDrawn="1"/>
        </p:nvSpPr>
        <p:spPr>
          <a:xfrm flipH="1" flipV="1">
            <a:off x="-3" y="-1"/>
            <a:ext cx="12205617" cy="6588271"/>
          </a:xfrm>
          <a:prstGeom prst="round1Rect">
            <a:avLst>
              <a:gd name="adj" fmla="val 10655"/>
            </a:avLst>
          </a:prstGeom>
          <a:gradFill flip="none" rotWithShape="1">
            <a:gsLst>
              <a:gs pos="0">
                <a:schemeClr val="accent1">
                  <a:lumMod val="60000"/>
                  <a:lumOff val="40000"/>
                </a:schemeClr>
              </a:gs>
              <a:gs pos="100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100000">
                    <a:schemeClr val="accent1">
                      <a:lumMod val="75000"/>
                    </a:schemeClr>
                  </a:gs>
                  <a:gs pos="0">
                    <a:schemeClr val="accent1">
                      <a:lumMod val="50000"/>
                    </a:schemeClr>
                  </a:gs>
                </a:gsLst>
                <a:lin ang="0" scaled="1"/>
              </a:gradFill>
            </a:endParaRPr>
          </a:p>
        </p:txBody>
      </p:sp>
      <p:sp>
        <p:nvSpPr>
          <p:cNvPr id="4" name="任意多边形: 形状 3">
            <a:extLst>
              <a:ext uri="{FF2B5EF4-FFF2-40B4-BE49-F238E27FC236}">
                <a16:creationId xmlns:a16="http://schemas.microsoft.com/office/drawing/2014/main" id="{99AE6BA4-82C6-4C5B-8594-5FC5F2094C49}"/>
              </a:ext>
            </a:extLst>
          </p:cNvPr>
          <p:cNvSpPr/>
          <p:nvPr userDrawn="1"/>
        </p:nvSpPr>
        <p:spPr>
          <a:xfrm flipH="1" flipV="1">
            <a:off x="-316201" y="4890001"/>
            <a:ext cx="2946607" cy="2019515"/>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矩形: 圆角 5">
            <a:extLst>
              <a:ext uri="{FF2B5EF4-FFF2-40B4-BE49-F238E27FC236}">
                <a16:creationId xmlns:a16="http://schemas.microsoft.com/office/drawing/2014/main" id="{D488034F-0555-4E84-AE12-65F7903F6BF9}"/>
              </a:ext>
            </a:extLst>
          </p:cNvPr>
          <p:cNvSpPr/>
          <p:nvPr/>
        </p:nvSpPr>
        <p:spPr>
          <a:xfrm>
            <a:off x="1077213" y="5053057"/>
            <a:ext cx="1608056" cy="358653"/>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592">
            <a:extLst>
              <a:ext uri="{FF2B5EF4-FFF2-40B4-BE49-F238E27FC236}">
                <a16:creationId xmlns:a16="http://schemas.microsoft.com/office/drawing/2014/main" id="{D310C4D5-C6C4-424E-AEB1-0B9CB6885917}"/>
              </a:ext>
            </a:extLst>
          </p:cNvPr>
          <p:cNvSpPr>
            <a:spLocks/>
          </p:cNvSpPr>
          <p:nvPr userDrawn="1"/>
        </p:nvSpPr>
        <p:spPr bwMode="auto">
          <a:xfrm>
            <a:off x="8366352" y="3115442"/>
            <a:ext cx="4093588" cy="2146240"/>
          </a:xfrm>
          <a:custGeom>
            <a:avLst/>
            <a:gdLst>
              <a:gd name="T0" fmla="*/ 245 w 274"/>
              <a:gd name="T1" fmla="*/ 52 h 111"/>
              <a:gd name="T2" fmla="*/ 240 w 274"/>
              <a:gd name="T3" fmla="*/ 52 h 111"/>
              <a:gd name="T4" fmla="*/ 185 w 274"/>
              <a:gd name="T5" fmla="*/ 0 h 111"/>
              <a:gd name="T6" fmla="*/ 131 w 274"/>
              <a:gd name="T7" fmla="*/ 41 h 111"/>
              <a:gd name="T8" fmla="*/ 102 w 274"/>
              <a:gd name="T9" fmla="*/ 29 h 111"/>
              <a:gd name="T10" fmla="*/ 61 w 274"/>
              <a:gd name="T11" fmla="*/ 66 h 111"/>
              <a:gd name="T12" fmla="*/ 41 w 274"/>
              <a:gd name="T13" fmla="*/ 75 h 111"/>
              <a:gd name="T14" fmla="*/ 23 w 274"/>
              <a:gd name="T15" fmla="*/ 65 h 111"/>
              <a:gd name="T16" fmla="*/ 0 w 274"/>
              <a:gd name="T17" fmla="*/ 88 h 111"/>
              <a:gd name="T18" fmla="*/ 23 w 274"/>
              <a:gd name="T19" fmla="*/ 111 h 111"/>
              <a:gd name="T20" fmla="*/ 29 w 274"/>
              <a:gd name="T21" fmla="*/ 111 h 111"/>
              <a:gd name="T22" fmla="*/ 104 w 274"/>
              <a:gd name="T23" fmla="*/ 111 h 111"/>
              <a:gd name="T24" fmla="*/ 146 w 274"/>
              <a:gd name="T25" fmla="*/ 111 h 111"/>
              <a:gd name="T26" fmla="*/ 247 w 274"/>
              <a:gd name="T27" fmla="*/ 111 h 111"/>
              <a:gd name="T28" fmla="*/ 247 w 274"/>
              <a:gd name="T29" fmla="*/ 111 h 111"/>
              <a:gd name="T30" fmla="*/ 274 w 274"/>
              <a:gd name="T31" fmla="*/ 81 h 111"/>
              <a:gd name="T32" fmla="*/ 245 w 274"/>
              <a:gd name="T33" fmla="*/ 52 h 111"/>
              <a:gd name="connsiteX0" fmla="*/ 8942 w 10000"/>
              <a:gd name="connsiteY0" fmla="*/ 4685 h 10777"/>
              <a:gd name="connsiteX1" fmla="*/ 8759 w 10000"/>
              <a:gd name="connsiteY1" fmla="*/ 4685 h 10777"/>
              <a:gd name="connsiteX2" fmla="*/ 6752 w 10000"/>
              <a:gd name="connsiteY2" fmla="*/ 0 h 10777"/>
              <a:gd name="connsiteX3" fmla="*/ 4781 w 10000"/>
              <a:gd name="connsiteY3" fmla="*/ 3694 h 10777"/>
              <a:gd name="connsiteX4" fmla="*/ 3723 w 10000"/>
              <a:gd name="connsiteY4" fmla="*/ 2613 h 10777"/>
              <a:gd name="connsiteX5" fmla="*/ 2226 w 10000"/>
              <a:gd name="connsiteY5" fmla="*/ 5946 h 10777"/>
              <a:gd name="connsiteX6" fmla="*/ 1496 w 10000"/>
              <a:gd name="connsiteY6" fmla="*/ 6757 h 10777"/>
              <a:gd name="connsiteX7" fmla="*/ 839 w 10000"/>
              <a:gd name="connsiteY7" fmla="*/ 5856 h 10777"/>
              <a:gd name="connsiteX8" fmla="*/ 0 w 10000"/>
              <a:gd name="connsiteY8" fmla="*/ 7928 h 10777"/>
              <a:gd name="connsiteX9" fmla="*/ 839 w 10000"/>
              <a:gd name="connsiteY9" fmla="*/ 10000 h 10777"/>
              <a:gd name="connsiteX10" fmla="*/ 1058 w 10000"/>
              <a:gd name="connsiteY10" fmla="*/ 10000 h 10777"/>
              <a:gd name="connsiteX11" fmla="*/ 3796 w 10000"/>
              <a:gd name="connsiteY11" fmla="*/ 10000 h 10777"/>
              <a:gd name="connsiteX12" fmla="*/ 5328 w 10000"/>
              <a:gd name="connsiteY12" fmla="*/ 10777 h 10777"/>
              <a:gd name="connsiteX13" fmla="*/ 9015 w 10000"/>
              <a:gd name="connsiteY13" fmla="*/ 10000 h 10777"/>
              <a:gd name="connsiteX14" fmla="*/ 9015 w 10000"/>
              <a:gd name="connsiteY14" fmla="*/ 10000 h 10777"/>
              <a:gd name="connsiteX15" fmla="*/ 10000 w 10000"/>
              <a:gd name="connsiteY15" fmla="*/ 7297 h 10777"/>
              <a:gd name="connsiteX16" fmla="*/ 8942 w 10000"/>
              <a:gd name="connsiteY16" fmla="*/ 4685 h 10777"/>
              <a:gd name="connsiteX0" fmla="*/ 8942 w 10000"/>
              <a:gd name="connsiteY0" fmla="*/ 4685 h 10789"/>
              <a:gd name="connsiteX1" fmla="*/ 8759 w 10000"/>
              <a:gd name="connsiteY1" fmla="*/ 4685 h 10789"/>
              <a:gd name="connsiteX2" fmla="*/ 6752 w 10000"/>
              <a:gd name="connsiteY2" fmla="*/ 0 h 10789"/>
              <a:gd name="connsiteX3" fmla="*/ 4781 w 10000"/>
              <a:gd name="connsiteY3" fmla="*/ 3694 h 10789"/>
              <a:gd name="connsiteX4" fmla="*/ 3723 w 10000"/>
              <a:gd name="connsiteY4" fmla="*/ 2613 h 10789"/>
              <a:gd name="connsiteX5" fmla="*/ 2226 w 10000"/>
              <a:gd name="connsiteY5" fmla="*/ 5946 h 10789"/>
              <a:gd name="connsiteX6" fmla="*/ 1496 w 10000"/>
              <a:gd name="connsiteY6" fmla="*/ 6757 h 10789"/>
              <a:gd name="connsiteX7" fmla="*/ 839 w 10000"/>
              <a:gd name="connsiteY7" fmla="*/ 5856 h 10789"/>
              <a:gd name="connsiteX8" fmla="*/ 0 w 10000"/>
              <a:gd name="connsiteY8" fmla="*/ 7928 h 10789"/>
              <a:gd name="connsiteX9" fmla="*/ 839 w 10000"/>
              <a:gd name="connsiteY9" fmla="*/ 10000 h 10789"/>
              <a:gd name="connsiteX10" fmla="*/ 1058 w 10000"/>
              <a:gd name="connsiteY10" fmla="*/ 10000 h 10789"/>
              <a:gd name="connsiteX11" fmla="*/ 3774 w 10000"/>
              <a:gd name="connsiteY11" fmla="*/ 9279 h 10789"/>
              <a:gd name="connsiteX12" fmla="*/ 5328 w 10000"/>
              <a:gd name="connsiteY12" fmla="*/ 10777 h 10789"/>
              <a:gd name="connsiteX13" fmla="*/ 9015 w 10000"/>
              <a:gd name="connsiteY13" fmla="*/ 10000 h 10789"/>
              <a:gd name="connsiteX14" fmla="*/ 9015 w 10000"/>
              <a:gd name="connsiteY14" fmla="*/ 10000 h 10789"/>
              <a:gd name="connsiteX15" fmla="*/ 10000 w 10000"/>
              <a:gd name="connsiteY15" fmla="*/ 7297 h 10789"/>
              <a:gd name="connsiteX16" fmla="*/ 8942 w 10000"/>
              <a:gd name="connsiteY16" fmla="*/ 4685 h 10789"/>
              <a:gd name="connsiteX0" fmla="*/ 8942 w 10000"/>
              <a:gd name="connsiteY0" fmla="*/ 4685 h 12999"/>
              <a:gd name="connsiteX1" fmla="*/ 8759 w 10000"/>
              <a:gd name="connsiteY1" fmla="*/ 4685 h 12999"/>
              <a:gd name="connsiteX2" fmla="*/ 6752 w 10000"/>
              <a:gd name="connsiteY2" fmla="*/ 0 h 12999"/>
              <a:gd name="connsiteX3" fmla="*/ 4781 w 10000"/>
              <a:gd name="connsiteY3" fmla="*/ 3694 h 12999"/>
              <a:gd name="connsiteX4" fmla="*/ 3723 w 10000"/>
              <a:gd name="connsiteY4" fmla="*/ 2613 h 12999"/>
              <a:gd name="connsiteX5" fmla="*/ 2226 w 10000"/>
              <a:gd name="connsiteY5" fmla="*/ 5946 h 12999"/>
              <a:gd name="connsiteX6" fmla="*/ 1496 w 10000"/>
              <a:gd name="connsiteY6" fmla="*/ 6757 h 12999"/>
              <a:gd name="connsiteX7" fmla="*/ 839 w 10000"/>
              <a:gd name="connsiteY7" fmla="*/ 5856 h 12999"/>
              <a:gd name="connsiteX8" fmla="*/ 0 w 10000"/>
              <a:gd name="connsiteY8" fmla="*/ 7928 h 12999"/>
              <a:gd name="connsiteX9" fmla="*/ 839 w 10000"/>
              <a:gd name="connsiteY9" fmla="*/ 10000 h 12999"/>
              <a:gd name="connsiteX10" fmla="*/ 1058 w 10000"/>
              <a:gd name="connsiteY10" fmla="*/ 10000 h 12999"/>
              <a:gd name="connsiteX11" fmla="*/ 3774 w 10000"/>
              <a:gd name="connsiteY11" fmla="*/ 9279 h 12999"/>
              <a:gd name="connsiteX12" fmla="*/ 7409 w 10000"/>
              <a:gd name="connsiteY12" fmla="*/ 12996 h 12999"/>
              <a:gd name="connsiteX13" fmla="*/ 9015 w 10000"/>
              <a:gd name="connsiteY13" fmla="*/ 10000 h 12999"/>
              <a:gd name="connsiteX14" fmla="*/ 9015 w 10000"/>
              <a:gd name="connsiteY14" fmla="*/ 10000 h 12999"/>
              <a:gd name="connsiteX15" fmla="*/ 10000 w 10000"/>
              <a:gd name="connsiteY15" fmla="*/ 7297 h 12999"/>
              <a:gd name="connsiteX16" fmla="*/ 8942 w 10000"/>
              <a:gd name="connsiteY16" fmla="*/ 4685 h 1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2999">
                <a:moveTo>
                  <a:pt x="8942" y="4685"/>
                </a:moveTo>
                <a:lnTo>
                  <a:pt x="8759" y="4685"/>
                </a:lnTo>
                <a:cubicBezTo>
                  <a:pt x="8723" y="2072"/>
                  <a:pt x="7810" y="0"/>
                  <a:pt x="6752" y="0"/>
                </a:cubicBezTo>
                <a:cubicBezTo>
                  <a:pt x="5803" y="0"/>
                  <a:pt x="5000" y="1532"/>
                  <a:pt x="4781" y="3694"/>
                </a:cubicBezTo>
                <a:cubicBezTo>
                  <a:pt x="4489" y="2973"/>
                  <a:pt x="4124" y="2613"/>
                  <a:pt x="3723" y="2613"/>
                </a:cubicBezTo>
                <a:cubicBezTo>
                  <a:pt x="2920" y="2613"/>
                  <a:pt x="2299" y="4054"/>
                  <a:pt x="2226" y="5946"/>
                </a:cubicBezTo>
                <a:cubicBezTo>
                  <a:pt x="1934" y="6036"/>
                  <a:pt x="1715" y="6306"/>
                  <a:pt x="1496" y="6757"/>
                </a:cubicBezTo>
                <a:cubicBezTo>
                  <a:pt x="1350" y="6216"/>
                  <a:pt x="1095" y="5856"/>
                  <a:pt x="839" y="5856"/>
                </a:cubicBezTo>
                <a:cubicBezTo>
                  <a:pt x="365" y="5856"/>
                  <a:pt x="0" y="6757"/>
                  <a:pt x="0" y="7928"/>
                </a:cubicBezTo>
                <a:cubicBezTo>
                  <a:pt x="0" y="9099"/>
                  <a:pt x="365" y="10000"/>
                  <a:pt x="839" y="10000"/>
                </a:cubicBezTo>
                <a:cubicBezTo>
                  <a:pt x="912" y="10000"/>
                  <a:pt x="569" y="10120"/>
                  <a:pt x="1058" y="10000"/>
                </a:cubicBezTo>
                <a:cubicBezTo>
                  <a:pt x="1547" y="9880"/>
                  <a:pt x="2716" y="8780"/>
                  <a:pt x="3774" y="9279"/>
                </a:cubicBezTo>
                <a:cubicBezTo>
                  <a:pt x="4833" y="9778"/>
                  <a:pt x="6536" y="12876"/>
                  <a:pt x="7409" y="12996"/>
                </a:cubicBezTo>
                <a:cubicBezTo>
                  <a:pt x="8282" y="13116"/>
                  <a:pt x="8747" y="10499"/>
                  <a:pt x="9015" y="10000"/>
                </a:cubicBezTo>
                <a:lnTo>
                  <a:pt x="9015" y="10000"/>
                </a:lnTo>
                <a:cubicBezTo>
                  <a:pt x="9562" y="9910"/>
                  <a:pt x="10000" y="8739"/>
                  <a:pt x="10000" y="7297"/>
                </a:cubicBezTo>
                <a:cubicBezTo>
                  <a:pt x="10000" y="5856"/>
                  <a:pt x="9526" y="4685"/>
                  <a:pt x="8942" y="4685"/>
                </a:cubicBezTo>
                <a:close/>
              </a:path>
            </a:pathLst>
          </a:custGeom>
          <a:gradFill>
            <a:gsLst>
              <a:gs pos="0">
                <a:schemeClr val="bg1">
                  <a:alpha val="0"/>
                </a:schemeClr>
              </a:gs>
              <a:gs pos="49000">
                <a:schemeClr val="bg1">
                  <a:alpha val="88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任意多边形: 形状 11">
            <a:extLst>
              <a:ext uri="{FF2B5EF4-FFF2-40B4-BE49-F238E27FC236}">
                <a16:creationId xmlns:a16="http://schemas.microsoft.com/office/drawing/2014/main" id="{A671BDA0-BEF8-4A43-BF9D-D21496A51680}"/>
              </a:ext>
            </a:extLst>
          </p:cNvPr>
          <p:cNvSpPr/>
          <p:nvPr userDrawn="1"/>
        </p:nvSpPr>
        <p:spPr>
          <a:xfrm flipH="1" flipV="1">
            <a:off x="5397581" y="3915119"/>
            <a:ext cx="7073793" cy="2679039"/>
          </a:xfrm>
          <a:custGeom>
            <a:avLst/>
            <a:gdLst>
              <a:gd name="connsiteX0" fmla="*/ 1450081 w 5967826"/>
              <a:gd name="connsiteY0" fmla="*/ 2786153 h 2786768"/>
              <a:gd name="connsiteX1" fmla="*/ 1243396 w 5967826"/>
              <a:gd name="connsiteY1" fmla="*/ 2749660 h 2786768"/>
              <a:gd name="connsiteX2" fmla="*/ 45254 w 5967826"/>
              <a:gd name="connsiteY2" fmla="*/ 935598 h 2786768"/>
              <a:gd name="connsiteX3" fmla="*/ 0 w 5967826"/>
              <a:gd name="connsiteY3" fmla="*/ 819521 h 2786768"/>
              <a:gd name="connsiteX4" fmla="*/ 0 w 5967826"/>
              <a:gd name="connsiteY4" fmla="*/ 0 h 2786768"/>
              <a:gd name="connsiteX5" fmla="*/ 4659050 w 5967826"/>
              <a:gd name="connsiteY5" fmla="*/ 0 h 2786768"/>
              <a:gd name="connsiteX6" fmla="*/ 5922567 w 5967826"/>
              <a:gd name="connsiteY6" fmla="*/ 752014 h 2786768"/>
              <a:gd name="connsiteX7" fmla="*/ 5967826 w 5967826"/>
              <a:gd name="connsiteY7" fmla="*/ 845967 h 2786768"/>
              <a:gd name="connsiteX8" fmla="*/ 5952233 w 5967826"/>
              <a:gd name="connsiteY8" fmla="*/ 883846 h 2786768"/>
              <a:gd name="connsiteX9" fmla="*/ 5194578 w 5967826"/>
              <a:gd name="connsiteY9" fmla="*/ 2093034 h 2786768"/>
              <a:gd name="connsiteX10" fmla="*/ 3110736 w 5967826"/>
              <a:gd name="connsiteY10" fmla="*/ 1940603 h 2786768"/>
              <a:gd name="connsiteX11" fmla="*/ 1450081 w 5967826"/>
              <a:gd name="connsiteY11" fmla="*/ 2786153 h 2786768"/>
              <a:gd name="connsiteX0" fmla="*/ 1450081 w 5967826"/>
              <a:gd name="connsiteY0" fmla="*/ 2786153 h 2786768"/>
              <a:gd name="connsiteX1" fmla="*/ 1243396 w 5967826"/>
              <a:gd name="connsiteY1" fmla="*/ 2749660 h 2786768"/>
              <a:gd name="connsiteX2" fmla="*/ 45254 w 5967826"/>
              <a:gd name="connsiteY2" fmla="*/ 935598 h 2786768"/>
              <a:gd name="connsiteX3" fmla="*/ 0 w 5967826"/>
              <a:gd name="connsiteY3" fmla="*/ 0 h 2786768"/>
              <a:gd name="connsiteX4" fmla="*/ 4659050 w 5967826"/>
              <a:gd name="connsiteY4" fmla="*/ 0 h 2786768"/>
              <a:gd name="connsiteX5" fmla="*/ 5922567 w 5967826"/>
              <a:gd name="connsiteY5" fmla="*/ 752014 h 2786768"/>
              <a:gd name="connsiteX6" fmla="*/ 5967826 w 5967826"/>
              <a:gd name="connsiteY6" fmla="*/ 845967 h 2786768"/>
              <a:gd name="connsiteX7" fmla="*/ 5952233 w 5967826"/>
              <a:gd name="connsiteY7" fmla="*/ 883846 h 2786768"/>
              <a:gd name="connsiteX8" fmla="*/ 5194578 w 5967826"/>
              <a:gd name="connsiteY8" fmla="*/ 2093034 h 2786768"/>
              <a:gd name="connsiteX9" fmla="*/ 3110736 w 5967826"/>
              <a:gd name="connsiteY9" fmla="*/ 1940603 h 2786768"/>
              <a:gd name="connsiteX10" fmla="*/ 1450081 w 5967826"/>
              <a:gd name="connsiteY10" fmla="*/ 2786153 h 2786768"/>
              <a:gd name="connsiteX0" fmla="*/ 1811227 w 6328972"/>
              <a:gd name="connsiteY0" fmla="*/ 2786153 h 2892410"/>
              <a:gd name="connsiteX1" fmla="*/ 1604542 w 6328972"/>
              <a:gd name="connsiteY1" fmla="*/ 2749660 h 2892410"/>
              <a:gd name="connsiteX2" fmla="*/ 0 w 6328972"/>
              <a:gd name="connsiteY2" fmla="*/ 1008170 h 2892410"/>
              <a:gd name="connsiteX3" fmla="*/ 361146 w 6328972"/>
              <a:gd name="connsiteY3" fmla="*/ 0 h 2892410"/>
              <a:gd name="connsiteX4" fmla="*/ 5020196 w 6328972"/>
              <a:gd name="connsiteY4" fmla="*/ 0 h 2892410"/>
              <a:gd name="connsiteX5" fmla="*/ 6283713 w 6328972"/>
              <a:gd name="connsiteY5" fmla="*/ 752014 h 2892410"/>
              <a:gd name="connsiteX6" fmla="*/ 6328972 w 6328972"/>
              <a:gd name="connsiteY6" fmla="*/ 845967 h 2892410"/>
              <a:gd name="connsiteX7" fmla="*/ 6313379 w 6328972"/>
              <a:gd name="connsiteY7" fmla="*/ 883846 h 2892410"/>
              <a:gd name="connsiteX8" fmla="*/ 5555724 w 6328972"/>
              <a:gd name="connsiteY8" fmla="*/ 2093034 h 2892410"/>
              <a:gd name="connsiteX9" fmla="*/ 3471882 w 6328972"/>
              <a:gd name="connsiteY9" fmla="*/ 1940603 h 2892410"/>
              <a:gd name="connsiteX10" fmla="*/ 1811227 w 6328972"/>
              <a:gd name="connsiteY10" fmla="*/ 2786153 h 2892410"/>
              <a:gd name="connsiteX0" fmla="*/ 1812938 w 6330683"/>
              <a:gd name="connsiteY0" fmla="*/ 2829696 h 2935953"/>
              <a:gd name="connsiteX1" fmla="*/ 1606253 w 6330683"/>
              <a:gd name="connsiteY1" fmla="*/ 2793203 h 2935953"/>
              <a:gd name="connsiteX2" fmla="*/ 1711 w 6330683"/>
              <a:gd name="connsiteY2" fmla="*/ 1051713 h 2935953"/>
              <a:gd name="connsiteX3" fmla="*/ 0 w 6330683"/>
              <a:gd name="connsiteY3" fmla="*/ 0 h 2935953"/>
              <a:gd name="connsiteX4" fmla="*/ 5021907 w 6330683"/>
              <a:gd name="connsiteY4" fmla="*/ 43543 h 2935953"/>
              <a:gd name="connsiteX5" fmla="*/ 6285424 w 6330683"/>
              <a:gd name="connsiteY5" fmla="*/ 795557 h 2935953"/>
              <a:gd name="connsiteX6" fmla="*/ 6330683 w 6330683"/>
              <a:gd name="connsiteY6" fmla="*/ 889510 h 2935953"/>
              <a:gd name="connsiteX7" fmla="*/ 6315090 w 6330683"/>
              <a:gd name="connsiteY7" fmla="*/ 927389 h 2935953"/>
              <a:gd name="connsiteX8" fmla="*/ 5557435 w 6330683"/>
              <a:gd name="connsiteY8" fmla="*/ 2136577 h 2935953"/>
              <a:gd name="connsiteX9" fmla="*/ 3473593 w 6330683"/>
              <a:gd name="connsiteY9" fmla="*/ 1984146 h 2935953"/>
              <a:gd name="connsiteX10" fmla="*/ 1812938 w 6330683"/>
              <a:gd name="connsiteY10" fmla="*/ 2829696 h 2935953"/>
              <a:gd name="connsiteX0" fmla="*/ 1812938 w 6330683"/>
              <a:gd name="connsiteY0" fmla="*/ 2829696 h 2935953"/>
              <a:gd name="connsiteX1" fmla="*/ 1606253 w 6330683"/>
              <a:gd name="connsiteY1" fmla="*/ 2793203 h 2935953"/>
              <a:gd name="connsiteX2" fmla="*/ 1711 w 6330683"/>
              <a:gd name="connsiteY2" fmla="*/ 1051713 h 2935953"/>
              <a:gd name="connsiteX3" fmla="*/ 0 w 6330683"/>
              <a:gd name="connsiteY3" fmla="*/ 0 h 2935953"/>
              <a:gd name="connsiteX4" fmla="*/ 5021907 w 6330683"/>
              <a:gd name="connsiteY4" fmla="*/ 43543 h 2935953"/>
              <a:gd name="connsiteX5" fmla="*/ 6285424 w 6330683"/>
              <a:gd name="connsiteY5" fmla="*/ 795557 h 2935953"/>
              <a:gd name="connsiteX6" fmla="*/ 6330683 w 6330683"/>
              <a:gd name="connsiteY6" fmla="*/ 889510 h 2935953"/>
              <a:gd name="connsiteX7" fmla="*/ 6315090 w 6330683"/>
              <a:gd name="connsiteY7" fmla="*/ 927389 h 2935953"/>
              <a:gd name="connsiteX8" fmla="*/ 5557435 w 6330683"/>
              <a:gd name="connsiteY8" fmla="*/ 2136577 h 2935953"/>
              <a:gd name="connsiteX9" fmla="*/ 3473593 w 6330683"/>
              <a:gd name="connsiteY9" fmla="*/ 1984146 h 2935953"/>
              <a:gd name="connsiteX10" fmla="*/ 1812938 w 6330683"/>
              <a:gd name="connsiteY10" fmla="*/ 2829696 h 2935953"/>
              <a:gd name="connsiteX0" fmla="*/ 1812938 w 6330683"/>
              <a:gd name="connsiteY0" fmla="*/ 2829696 h 2935953"/>
              <a:gd name="connsiteX1" fmla="*/ 1606253 w 6330683"/>
              <a:gd name="connsiteY1" fmla="*/ 2793203 h 2935953"/>
              <a:gd name="connsiteX2" fmla="*/ 1711 w 6330683"/>
              <a:gd name="connsiteY2" fmla="*/ 1051713 h 2935953"/>
              <a:gd name="connsiteX3" fmla="*/ 0 w 6330683"/>
              <a:gd name="connsiteY3" fmla="*/ 0 h 2935953"/>
              <a:gd name="connsiteX4" fmla="*/ 5021907 w 6330683"/>
              <a:gd name="connsiteY4" fmla="*/ 43543 h 2935953"/>
              <a:gd name="connsiteX5" fmla="*/ 6285424 w 6330683"/>
              <a:gd name="connsiteY5" fmla="*/ 795557 h 2935953"/>
              <a:gd name="connsiteX6" fmla="*/ 6330683 w 6330683"/>
              <a:gd name="connsiteY6" fmla="*/ 889510 h 2935953"/>
              <a:gd name="connsiteX7" fmla="*/ 6315090 w 6330683"/>
              <a:gd name="connsiteY7" fmla="*/ 927389 h 2935953"/>
              <a:gd name="connsiteX8" fmla="*/ 5557435 w 6330683"/>
              <a:gd name="connsiteY8" fmla="*/ 2136577 h 2935953"/>
              <a:gd name="connsiteX9" fmla="*/ 3473593 w 6330683"/>
              <a:gd name="connsiteY9" fmla="*/ 1984146 h 2935953"/>
              <a:gd name="connsiteX10" fmla="*/ 1812938 w 6330683"/>
              <a:gd name="connsiteY10" fmla="*/ 2829696 h 2935953"/>
              <a:gd name="connsiteX0" fmla="*/ 1812938 w 6330683"/>
              <a:gd name="connsiteY0" fmla="*/ 2829696 h 2830583"/>
              <a:gd name="connsiteX1" fmla="*/ 1606253 w 6330683"/>
              <a:gd name="connsiteY1" fmla="*/ 2793203 h 2830583"/>
              <a:gd name="connsiteX2" fmla="*/ 1711 w 6330683"/>
              <a:gd name="connsiteY2" fmla="*/ 1051713 h 2830583"/>
              <a:gd name="connsiteX3" fmla="*/ 0 w 6330683"/>
              <a:gd name="connsiteY3" fmla="*/ 0 h 2830583"/>
              <a:gd name="connsiteX4" fmla="*/ 5021907 w 6330683"/>
              <a:gd name="connsiteY4" fmla="*/ 43543 h 2830583"/>
              <a:gd name="connsiteX5" fmla="*/ 6285424 w 6330683"/>
              <a:gd name="connsiteY5" fmla="*/ 795557 h 2830583"/>
              <a:gd name="connsiteX6" fmla="*/ 6330683 w 6330683"/>
              <a:gd name="connsiteY6" fmla="*/ 889510 h 2830583"/>
              <a:gd name="connsiteX7" fmla="*/ 6315090 w 6330683"/>
              <a:gd name="connsiteY7" fmla="*/ 927389 h 2830583"/>
              <a:gd name="connsiteX8" fmla="*/ 5557435 w 6330683"/>
              <a:gd name="connsiteY8" fmla="*/ 2136577 h 2830583"/>
              <a:gd name="connsiteX9" fmla="*/ 3473593 w 6330683"/>
              <a:gd name="connsiteY9" fmla="*/ 1984146 h 2830583"/>
              <a:gd name="connsiteX10" fmla="*/ 1812938 w 6330683"/>
              <a:gd name="connsiteY10" fmla="*/ 2829696 h 2830583"/>
              <a:gd name="connsiteX0" fmla="*/ 3473593 w 6330683"/>
              <a:gd name="connsiteY0" fmla="*/ 1984146 h 2812020"/>
              <a:gd name="connsiteX1" fmla="*/ 1606253 w 6330683"/>
              <a:gd name="connsiteY1" fmla="*/ 2793203 h 2812020"/>
              <a:gd name="connsiteX2" fmla="*/ 1711 w 6330683"/>
              <a:gd name="connsiteY2" fmla="*/ 1051713 h 2812020"/>
              <a:gd name="connsiteX3" fmla="*/ 0 w 6330683"/>
              <a:gd name="connsiteY3" fmla="*/ 0 h 2812020"/>
              <a:gd name="connsiteX4" fmla="*/ 5021907 w 6330683"/>
              <a:gd name="connsiteY4" fmla="*/ 43543 h 2812020"/>
              <a:gd name="connsiteX5" fmla="*/ 6285424 w 6330683"/>
              <a:gd name="connsiteY5" fmla="*/ 795557 h 2812020"/>
              <a:gd name="connsiteX6" fmla="*/ 6330683 w 6330683"/>
              <a:gd name="connsiteY6" fmla="*/ 889510 h 2812020"/>
              <a:gd name="connsiteX7" fmla="*/ 6315090 w 6330683"/>
              <a:gd name="connsiteY7" fmla="*/ 927389 h 2812020"/>
              <a:gd name="connsiteX8" fmla="*/ 5557435 w 6330683"/>
              <a:gd name="connsiteY8" fmla="*/ 2136577 h 2812020"/>
              <a:gd name="connsiteX9" fmla="*/ 3473593 w 6330683"/>
              <a:gd name="connsiteY9" fmla="*/ 1984146 h 2812020"/>
              <a:gd name="connsiteX0" fmla="*/ 3473593 w 6330683"/>
              <a:gd name="connsiteY0" fmla="*/ 1984146 h 2856890"/>
              <a:gd name="connsiteX1" fmla="*/ 1499573 w 6330683"/>
              <a:gd name="connsiteY1" fmla="*/ 2838923 h 2856890"/>
              <a:gd name="connsiteX2" fmla="*/ 1711 w 6330683"/>
              <a:gd name="connsiteY2" fmla="*/ 1051713 h 2856890"/>
              <a:gd name="connsiteX3" fmla="*/ 0 w 6330683"/>
              <a:gd name="connsiteY3" fmla="*/ 0 h 2856890"/>
              <a:gd name="connsiteX4" fmla="*/ 5021907 w 6330683"/>
              <a:gd name="connsiteY4" fmla="*/ 43543 h 2856890"/>
              <a:gd name="connsiteX5" fmla="*/ 6285424 w 6330683"/>
              <a:gd name="connsiteY5" fmla="*/ 795557 h 2856890"/>
              <a:gd name="connsiteX6" fmla="*/ 6330683 w 6330683"/>
              <a:gd name="connsiteY6" fmla="*/ 889510 h 2856890"/>
              <a:gd name="connsiteX7" fmla="*/ 6315090 w 6330683"/>
              <a:gd name="connsiteY7" fmla="*/ 927389 h 2856890"/>
              <a:gd name="connsiteX8" fmla="*/ 5557435 w 6330683"/>
              <a:gd name="connsiteY8" fmla="*/ 2136577 h 2856890"/>
              <a:gd name="connsiteX9" fmla="*/ 3473593 w 6330683"/>
              <a:gd name="connsiteY9" fmla="*/ 1984146 h 2856890"/>
              <a:gd name="connsiteX0" fmla="*/ 3473593 w 6330683"/>
              <a:gd name="connsiteY0" fmla="*/ 1984146 h 2841925"/>
              <a:gd name="connsiteX1" fmla="*/ 1286213 w 6330683"/>
              <a:gd name="connsiteY1" fmla="*/ 2823683 h 2841925"/>
              <a:gd name="connsiteX2" fmla="*/ 1711 w 6330683"/>
              <a:gd name="connsiteY2" fmla="*/ 1051713 h 2841925"/>
              <a:gd name="connsiteX3" fmla="*/ 0 w 6330683"/>
              <a:gd name="connsiteY3" fmla="*/ 0 h 2841925"/>
              <a:gd name="connsiteX4" fmla="*/ 5021907 w 6330683"/>
              <a:gd name="connsiteY4" fmla="*/ 43543 h 2841925"/>
              <a:gd name="connsiteX5" fmla="*/ 6285424 w 6330683"/>
              <a:gd name="connsiteY5" fmla="*/ 795557 h 2841925"/>
              <a:gd name="connsiteX6" fmla="*/ 6330683 w 6330683"/>
              <a:gd name="connsiteY6" fmla="*/ 889510 h 2841925"/>
              <a:gd name="connsiteX7" fmla="*/ 6315090 w 6330683"/>
              <a:gd name="connsiteY7" fmla="*/ 927389 h 2841925"/>
              <a:gd name="connsiteX8" fmla="*/ 5557435 w 6330683"/>
              <a:gd name="connsiteY8" fmla="*/ 2136577 h 2841925"/>
              <a:gd name="connsiteX9" fmla="*/ 3473593 w 6330683"/>
              <a:gd name="connsiteY9" fmla="*/ 1984146 h 2841925"/>
              <a:gd name="connsiteX0" fmla="*/ 3473593 w 6330683"/>
              <a:gd name="connsiteY0" fmla="*/ 1984146 h 2823796"/>
              <a:gd name="connsiteX1" fmla="*/ 1286213 w 6330683"/>
              <a:gd name="connsiteY1" fmla="*/ 2823683 h 2823796"/>
              <a:gd name="connsiteX2" fmla="*/ 1711 w 6330683"/>
              <a:gd name="connsiteY2" fmla="*/ 1051713 h 2823796"/>
              <a:gd name="connsiteX3" fmla="*/ 0 w 6330683"/>
              <a:gd name="connsiteY3" fmla="*/ 0 h 2823796"/>
              <a:gd name="connsiteX4" fmla="*/ 5021907 w 6330683"/>
              <a:gd name="connsiteY4" fmla="*/ 43543 h 2823796"/>
              <a:gd name="connsiteX5" fmla="*/ 6285424 w 6330683"/>
              <a:gd name="connsiteY5" fmla="*/ 795557 h 2823796"/>
              <a:gd name="connsiteX6" fmla="*/ 6330683 w 6330683"/>
              <a:gd name="connsiteY6" fmla="*/ 889510 h 2823796"/>
              <a:gd name="connsiteX7" fmla="*/ 6315090 w 6330683"/>
              <a:gd name="connsiteY7" fmla="*/ 927389 h 2823796"/>
              <a:gd name="connsiteX8" fmla="*/ 5557435 w 6330683"/>
              <a:gd name="connsiteY8" fmla="*/ 2136577 h 2823796"/>
              <a:gd name="connsiteX9" fmla="*/ 3473593 w 6330683"/>
              <a:gd name="connsiteY9" fmla="*/ 1984146 h 2823796"/>
              <a:gd name="connsiteX0" fmla="*/ 3479929 w 6337019"/>
              <a:gd name="connsiteY0" fmla="*/ 1984146 h 2747609"/>
              <a:gd name="connsiteX1" fmla="*/ 583889 w 6337019"/>
              <a:gd name="connsiteY1" fmla="*/ 2747483 h 2747609"/>
              <a:gd name="connsiteX2" fmla="*/ 8047 w 6337019"/>
              <a:gd name="connsiteY2" fmla="*/ 1051713 h 2747609"/>
              <a:gd name="connsiteX3" fmla="*/ 6336 w 6337019"/>
              <a:gd name="connsiteY3" fmla="*/ 0 h 2747609"/>
              <a:gd name="connsiteX4" fmla="*/ 5028243 w 6337019"/>
              <a:gd name="connsiteY4" fmla="*/ 43543 h 2747609"/>
              <a:gd name="connsiteX5" fmla="*/ 6291760 w 6337019"/>
              <a:gd name="connsiteY5" fmla="*/ 795557 h 2747609"/>
              <a:gd name="connsiteX6" fmla="*/ 6337019 w 6337019"/>
              <a:gd name="connsiteY6" fmla="*/ 889510 h 2747609"/>
              <a:gd name="connsiteX7" fmla="*/ 6321426 w 6337019"/>
              <a:gd name="connsiteY7" fmla="*/ 927389 h 2747609"/>
              <a:gd name="connsiteX8" fmla="*/ 5563771 w 6337019"/>
              <a:gd name="connsiteY8" fmla="*/ 2136577 h 2747609"/>
              <a:gd name="connsiteX9" fmla="*/ 3479929 w 6337019"/>
              <a:gd name="connsiteY9" fmla="*/ 1984146 h 2747609"/>
              <a:gd name="connsiteX0" fmla="*/ 3473593 w 6330683"/>
              <a:gd name="connsiteY0" fmla="*/ 1984146 h 2755227"/>
              <a:gd name="connsiteX1" fmla="*/ 1880573 w 6330683"/>
              <a:gd name="connsiteY1" fmla="*/ 2755103 h 2755227"/>
              <a:gd name="connsiteX2" fmla="*/ 1711 w 6330683"/>
              <a:gd name="connsiteY2" fmla="*/ 1051713 h 2755227"/>
              <a:gd name="connsiteX3" fmla="*/ 0 w 6330683"/>
              <a:gd name="connsiteY3" fmla="*/ 0 h 2755227"/>
              <a:gd name="connsiteX4" fmla="*/ 5021907 w 6330683"/>
              <a:gd name="connsiteY4" fmla="*/ 43543 h 2755227"/>
              <a:gd name="connsiteX5" fmla="*/ 6285424 w 6330683"/>
              <a:gd name="connsiteY5" fmla="*/ 795557 h 2755227"/>
              <a:gd name="connsiteX6" fmla="*/ 6330683 w 6330683"/>
              <a:gd name="connsiteY6" fmla="*/ 889510 h 2755227"/>
              <a:gd name="connsiteX7" fmla="*/ 6315090 w 6330683"/>
              <a:gd name="connsiteY7" fmla="*/ 927389 h 2755227"/>
              <a:gd name="connsiteX8" fmla="*/ 5557435 w 6330683"/>
              <a:gd name="connsiteY8" fmla="*/ 2136577 h 2755227"/>
              <a:gd name="connsiteX9" fmla="*/ 3473593 w 6330683"/>
              <a:gd name="connsiteY9" fmla="*/ 1984146 h 2755227"/>
              <a:gd name="connsiteX0" fmla="*/ 3473593 w 6330683"/>
              <a:gd name="connsiteY0" fmla="*/ 1984146 h 2694279"/>
              <a:gd name="connsiteX1" fmla="*/ 1819613 w 6330683"/>
              <a:gd name="connsiteY1" fmla="*/ 2694143 h 2694279"/>
              <a:gd name="connsiteX2" fmla="*/ 1711 w 6330683"/>
              <a:gd name="connsiteY2" fmla="*/ 1051713 h 2694279"/>
              <a:gd name="connsiteX3" fmla="*/ 0 w 6330683"/>
              <a:gd name="connsiteY3" fmla="*/ 0 h 2694279"/>
              <a:gd name="connsiteX4" fmla="*/ 5021907 w 6330683"/>
              <a:gd name="connsiteY4" fmla="*/ 43543 h 2694279"/>
              <a:gd name="connsiteX5" fmla="*/ 6285424 w 6330683"/>
              <a:gd name="connsiteY5" fmla="*/ 795557 h 2694279"/>
              <a:gd name="connsiteX6" fmla="*/ 6330683 w 6330683"/>
              <a:gd name="connsiteY6" fmla="*/ 889510 h 2694279"/>
              <a:gd name="connsiteX7" fmla="*/ 6315090 w 6330683"/>
              <a:gd name="connsiteY7" fmla="*/ 927389 h 2694279"/>
              <a:gd name="connsiteX8" fmla="*/ 5557435 w 6330683"/>
              <a:gd name="connsiteY8" fmla="*/ 2136577 h 2694279"/>
              <a:gd name="connsiteX9" fmla="*/ 3473593 w 6330683"/>
              <a:gd name="connsiteY9" fmla="*/ 1984146 h 2694279"/>
              <a:gd name="connsiteX0" fmla="*/ 3476749 w 6333839"/>
              <a:gd name="connsiteY0" fmla="*/ 1984146 h 2694279"/>
              <a:gd name="connsiteX1" fmla="*/ 1822769 w 6333839"/>
              <a:gd name="connsiteY1" fmla="*/ 2694143 h 2694279"/>
              <a:gd name="connsiteX2" fmla="*/ 4867 w 6333839"/>
              <a:gd name="connsiteY2" fmla="*/ 1051713 h 2694279"/>
              <a:gd name="connsiteX3" fmla="*/ 3156 w 6333839"/>
              <a:gd name="connsiteY3" fmla="*/ 0 h 2694279"/>
              <a:gd name="connsiteX4" fmla="*/ 5025063 w 6333839"/>
              <a:gd name="connsiteY4" fmla="*/ 43543 h 2694279"/>
              <a:gd name="connsiteX5" fmla="*/ 6288580 w 6333839"/>
              <a:gd name="connsiteY5" fmla="*/ 795557 h 2694279"/>
              <a:gd name="connsiteX6" fmla="*/ 6333839 w 6333839"/>
              <a:gd name="connsiteY6" fmla="*/ 889510 h 2694279"/>
              <a:gd name="connsiteX7" fmla="*/ 6318246 w 6333839"/>
              <a:gd name="connsiteY7" fmla="*/ 927389 h 2694279"/>
              <a:gd name="connsiteX8" fmla="*/ 5560591 w 6333839"/>
              <a:gd name="connsiteY8" fmla="*/ 2136577 h 2694279"/>
              <a:gd name="connsiteX9" fmla="*/ 3476749 w 6333839"/>
              <a:gd name="connsiteY9" fmla="*/ 1984146 h 2694279"/>
              <a:gd name="connsiteX0" fmla="*/ 3473593 w 6330683"/>
              <a:gd name="connsiteY0" fmla="*/ 1984146 h 2694279"/>
              <a:gd name="connsiteX1" fmla="*/ 1819613 w 6330683"/>
              <a:gd name="connsiteY1" fmla="*/ 2694143 h 2694279"/>
              <a:gd name="connsiteX2" fmla="*/ 1711 w 6330683"/>
              <a:gd name="connsiteY2" fmla="*/ 1051713 h 2694279"/>
              <a:gd name="connsiteX3" fmla="*/ 0 w 6330683"/>
              <a:gd name="connsiteY3" fmla="*/ 0 h 2694279"/>
              <a:gd name="connsiteX4" fmla="*/ 5021907 w 6330683"/>
              <a:gd name="connsiteY4" fmla="*/ 43543 h 2694279"/>
              <a:gd name="connsiteX5" fmla="*/ 6285424 w 6330683"/>
              <a:gd name="connsiteY5" fmla="*/ 795557 h 2694279"/>
              <a:gd name="connsiteX6" fmla="*/ 6330683 w 6330683"/>
              <a:gd name="connsiteY6" fmla="*/ 889510 h 2694279"/>
              <a:gd name="connsiteX7" fmla="*/ 6315090 w 6330683"/>
              <a:gd name="connsiteY7" fmla="*/ 927389 h 2694279"/>
              <a:gd name="connsiteX8" fmla="*/ 5557435 w 6330683"/>
              <a:gd name="connsiteY8" fmla="*/ 2136577 h 2694279"/>
              <a:gd name="connsiteX9" fmla="*/ 3473593 w 6330683"/>
              <a:gd name="connsiteY9" fmla="*/ 1984146 h 2694279"/>
              <a:gd name="connsiteX0" fmla="*/ 3473593 w 6330683"/>
              <a:gd name="connsiteY0" fmla="*/ 1984146 h 2694279"/>
              <a:gd name="connsiteX1" fmla="*/ 1819613 w 6330683"/>
              <a:gd name="connsiteY1" fmla="*/ 2694143 h 2694279"/>
              <a:gd name="connsiteX2" fmla="*/ 1711 w 6330683"/>
              <a:gd name="connsiteY2" fmla="*/ 1051713 h 2694279"/>
              <a:gd name="connsiteX3" fmla="*/ 0 w 6330683"/>
              <a:gd name="connsiteY3" fmla="*/ 0 h 2694279"/>
              <a:gd name="connsiteX4" fmla="*/ 5021907 w 6330683"/>
              <a:gd name="connsiteY4" fmla="*/ 43543 h 2694279"/>
              <a:gd name="connsiteX5" fmla="*/ 6285424 w 6330683"/>
              <a:gd name="connsiteY5" fmla="*/ 795557 h 2694279"/>
              <a:gd name="connsiteX6" fmla="*/ 6330683 w 6330683"/>
              <a:gd name="connsiteY6" fmla="*/ 889510 h 2694279"/>
              <a:gd name="connsiteX7" fmla="*/ 6315090 w 6330683"/>
              <a:gd name="connsiteY7" fmla="*/ 927389 h 2694279"/>
              <a:gd name="connsiteX8" fmla="*/ 5557435 w 6330683"/>
              <a:gd name="connsiteY8" fmla="*/ 2136577 h 2694279"/>
              <a:gd name="connsiteX9" fmla="*/ 3473593 w 6330683"/>
              <a:gd name="connsiteY9" fmla="*/ 1984146 h 2694279"/>
              <a:gd name="connsiteX0" fmla="*/ 3473593 w 6330683"/>
              <a:gd name="connsiteY0" fmla="*/ 1984146 h 2694279"/>
              <a:gd name="connsiteX1" fmla="*/ 1819613 w 6330683"/>
              <a:gd name="connsiteY1" fmla="*/ 2694143 h 2694279"/>
              <a:gd name="connsiteX2" fmla="*/ 1711 w 6330683"/>
              <a:gd name="connsiteY2" fmla="*/ 1051713 h 2694279"/>
              <a:gd name="connsiteX3" fmla="*/ 0 w 6330683"/>
              <a:gd name="connsiteY3" fmla="*/ 0 h 2694279"/>
              <a:gd name="connsiteX4" fmla="*/ 5021907 w 6330683"/>
              <a:gd name="connsiteY4" fmla="*/ 43543 h 2694279"/>
              <a:gd name="connsiteX5" fmla="*/ 6285424 w 6330683"/>
              <a:gd name="connsiteY5" fmla="*/ 795557 h 2694279"/>
              <a:gd name="connsiteX6" fmla="*/ 6330683 w 6330683"/>
              <a:gd name="connsiteY6" fmla="*/ 889510 h 2694279"/>
              <a:gd name="connsiteX7" fmla="*/ 6315090 w 6330683"/>
              <a:gd name="connsiteY7" fmla="*/ 927389 h 2694279"/>
              <a:gd name="connsiteX8" fmla="*/ 5557435 w 6330683"/>
              <a:gd name="connsiteY8" fmla="*/ 2136577 h 2694279"/>
              <a:gd name="connsiteX9" fmla="*/ 3473593 w 6330683"/>
              <a:gd name="connsiteY9" fmla="*/ 1984146 h 2694279"/>
              <a:gd name="connsiteX0" fmla="*/ 3473593 w 7083710"/>
              <a:gd name="connsiteY0" fmla="*/ 2518205 h 3228338"/>
              <a:gd name="connsiteX1" fmla="*/ 1819613 w 7083710"/>
              <a:gd name="connsiteY1" fmla="*/ 3228202 h 3228338"/>
              <a:gd name="connsiteX2" fmla="*/ 1711 w 7083710"/>
              <a:gd name="connsiteY2" fmla="*/ 1585772 h 3228338"/>
              <a:gd name="connsiteX3" fmla="*/ 0 w 7083710"/>
              <a:gd name="connsiteY3" fmla="*/ 534059 h 3228338"/>
              <a:gd name="connsiteX4" fmla="*/ 5021907 w 7083710"/>
              <a:gd name="connsiteY4" fmla="*/ 577602 h 3228338"/>
              <a:gd name="connsiteX5" fmla="*/ 7083710 w 7083710"/>
              <a:gd name="connsiteY5" fmla="*/ 124930 h 3228338"/>
              <a:gd name="connsiteX6" fmla="*/ 6330683 w 7083710"/>
              <a:gd name="connsiteY6" fmla="*/ 1423569 h 3228338"/>
              <a:gd name="connsiteX7" fmla="*/ 6315090 w 7083710"/>
              <a:gd name="connsiteY7" fmla="*/ 1461448 h 3228338"/>
              <a:gd name="connsiteX8" fmla="*/ 5557435 w 7083710"/>
              <a:gd name="connsiteY8" fmla="*/ 2670636 h 3228338"/>
              <a:gd name="connsiteX9" fmla="*/ 3473593 w 7083710"/>
              <a:gd name="connsiteY9" fmla="*/ 2518205 h 3228338"/>
              <a:gd name="connsiteX0" fmla="*/ 3473593 w 7083710"/>
              <a:gd name="connsiteY0" fmla="*/ 2518205 h 3228338"/>
              <a:gd name="connsiteX1" fmla="*/ 1819613 w 7083710"/>
              <a:gd name="connsiteY1" fmla="*/ 3228202 h 3228338"/>
              <a:gd name="connsiteX2" fmla="*/ 1711 w 7083710"/>
              <a:gd name="connsiteY2" fmla="*/ 1585772 h 3228338"/>
              <a:gd name="connsiteX3" fmla="*/ 0 w 7083710"/>
              <a:gd name="connsiteY3" fmla="*/ 534059 h 3228338"/>
              <a:gd name="connsiteX4" fmla="*/ 5021907 w 7083710"/>
              <a:gd name="connsiteY4" fmla="*/ 577602 h 3228338"/>
              <a:gd name="connsiteX5" fmla="*/ 7083710 w 7083710"/>
              <a:gd name="connsiteY5" fmla="*/ 124930 h 3228338"/>
              <a:gd name="connsiteX6" fmla="*/ 6330683 w 7083710"/>
              <a:gd name="connsiteY6" fmla="*/ 1423569 h 3228338"/>
              <a:gd name="connsiteX7" fmla="*/ 5557435 w 7083710"/>
              <a:gd name="connsiteY7" fmla="*/ 2670636 h 3228338"/>
              <a:gd name="connsiteX8" fmla="*/ 3473593 w 7083710"/>
              <a:gd name="connsiteY8" fmla="*/ 2518205 h 3228338"/>
              <a:gd name="connsiteX0" fmla="*/ 3473593 w 7083710"/>
              <a:gd name="connsiteY0" fmla="*/ 2518205 h 3228338"/>
              <a:gd name="connsiteX1" fmla="*/ 1819613 w 7083710"/>
              <a:gd name="connsiteY1" fmla="*/ 3228202 h 3228338"/>
              <a:gd name="connsiteX2" fmla="*/ 1711 w 7083710"/>
              <a:gd name="connsiteY2" fmla="*/ 1585772 h 3228338"/>
              <a:gd name="connsiteX3" fmla="*/ 0 w 7083710"/>
              <a:gd name="connsiteY3" fmla="*/ 534059 h 3228338"/>
              <a:gd name="connsiteX4" fmla="*/ 5021907 w 7083710"/>
              <a:gd name="connsiteY4" fmla="*/ 577602 h 3228338"/>
              <a:gd name="connsiteX5" fmla="*/ 7083710 w 7083710"/>
              <a:gd name="connsiteY5" fmla="*/ 124930 h 3228338"/>
              <a:gd name="connsiteX6" fmla="*/ 5557435 w 7083710"/>
              <a:gd name="connsiteY6" fmla="*/ 2670636 h 3228338"/>
              <a:gd name="connsiteX7" fmla="*/ 3473593 w 7083710"/>
              <a:gd name="connsiteY7" fmla="*/ 2518205 h 3228338"/>
              <a:gd name="connsiteX0" fmla="*/ 3473593 w 7074832"/>
              <a:gd name="connsiteY0" fmla="*/ 2152872 h 2863005"/>
              <a:gd name="connsiteX1" fmla="*/ 1819613 w 7074832"/>
              <a:gd name="connsiteY1" fmla="*/ 2862869 h 2863005"/>
              <a:gd name="connsiteX2" fmla="*/ 1711 w 7074832"/>
              <a:gd name="connsiteY2" fmla="*/ 1220439 h 2863005"/>
              <a:gd name="connsiteX3" fmla="*/ 0 w 7074832"/>
              <a:gd name="connsiteY3" fmla="*/ 168726 h 2863005"/>
              <a:gd name="connsiteX4" fmla="*/ 5021907 w 7074832"/>
              <a:gd name="connsiteY4" fmla="*/ 212269 h 2863005"/>
              <a:gd name="connsiteX5" fmla="*/ 7074832 w 7074832"/>
              <a:gd name="connsiteY5" fmla="*/ 194603 h 2863005"/>
              <a:gd name="connsiteX6" fmla="*/ 5557435 w 7074832"/>
              <a:gd name="connsiteY6" fmla="*/ 2305303 h 2863005"/>
              <a:gd name="connsiteX7" fmla="*/ 3473593 w 7074832"/>
              <a:gd name="connsiteY7" fmla="*/ 2152872 h 2863005"/>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5021907 w 7074832"/>
              <a:gd name="connsiteY4" fmla="*/ 43543 h 2694279"/>
              <a:gd name="connsiteX5" fmla="*/ 7074832 w 7074832"/>
              <a:gd name="connsiteY5" fmla="*/ 25877 h 2694279"/>
              <a:gd name="connsiteX6" fmla="*/ 5557435 w 7074832"/>
              <a:gd name="connsiteY6" fmla="*/ 2136577 h 2694279"/>
              <a:gd name="connsiteX7" fmla="*/ 3473593 w 7074832"/>
              <a:gd name="connsiteY7" fmla="*/ 1984146 h 2694279"/>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5021907 w 7074832"/>
              <a:gd name="connsiteY4" fmla="*/ 43543 h 2694279"/>
              <a:gd name="connsiteX5" fmla="*/ 7074832 w 7074832"/>
              <a:gd name="connsiteY5" fmla="*/ 25877 h 2694279"/>
              <a:gd name="connsiteX6" fmla="*/ 5557435 w 7074832"/>
              <a:gd name="connsiteY6" fmla="*/ 2136577 h 2694279"/>
              <a:gd name="connsiteX7" fmla="*/ 3473593 w 7074832"/>
              <a:gd name="connsiteY7" fmla="*/ 1984146 h 2694279"/>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5021907 w 7074832"/>
              <a:gd name="connsiteY4" fmla="*/ 43543 h 2694279"/>
              <a:gd name="connsiteX5" fmla="*/ 7074832 w 7074832"/>
              <a:gd name="connsiteY5" fmla="*/ 25877 h 2694279"/>
              <a:gd name="connsiteX6" fmla="*/ 5557435 w 7074832"/>
              <a:gd name="connsiteY6" fmla="*/ 2136577 h 2694279"/>
              <a:gd name="connsiteX7" fmla="*/ 3473593 w 7074832"/>
              <a:gd name="connsiteY7" fmla="*/ 1984146 h 2694279"/>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5021907 w 7074832"/>
              <a:gd name="connsiteY4" fmla="*/ 43543 h 2694279"/>
              <a:gd name="connsiteX5" fmla="*/ 7074832 w 7074832"/>
              <a:gd name="connsiteY5" fmla="*/ 25877 h 2694279"/>
              <a:gd name="connsiteX6" fmla="*/ 5557435 w 7074832"/>
              <a:gd name="connsiteY6" fmla="*/ 2136577 h 2694279"/>
              <a:gd name="connsiteX7" fmla="*/ 3473593 w 7074832"/>
              <a:gd name="connsiteY7" fmla="*/ 1984146 h 2694279"/>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7074832 w 7074832"/>
              <a:gd name="connsiteY4" fmla="*/ 25877 h 2694279"/>
              <a:gd name="connsiteX5" fmla="*/ 5557435 w 7074832"/>
              <a:gd name="connsiteY5" fmla="*/ 2136577 h 2694279"/>
              <a:gd name="connsiteX6" fmla="*/ 3473593 w 7074832"/>
              <a:gd name="connsiteY6" fmla="*/ 1984146 h 2694279"/>
              <a:gd name="connsiteX0" fmla="*/ 3472554 w 7073793"/>
              <a:gd name="connsiteY0" fmla="*/ 1976526 h 2686659"/>
              <a:gd name="connsiteX1" fmla="*/ 1818574 w 7073793"/>
              <a:gd name="connsiteY1" fmla="*/ 2686523 h 2686659"/>
              <a:gd name="connsiteX2" fmla="*/ 672 w 7073793"/>
              <a:gd name="connsiteY2" fmla="*/ 1044093 h 2686659"/>
              <a:gd name="connsiteX3" fmla="*/ 21821 w 7073793"/>
              <a:gd name="connsiteY3" fmla="*/ 0 h 2686659"/>
              <a:gd name="connsiteX4" fmla="*/ 7073793 w 7073793"/>
              <a:gd name="connsiteY4" fmla="*/ 18257 h 2686659"/>
              <a:gd name="connsiteX5" fmla="*/ 5556396 w 7073793"/>
              <a:gd name="connsiteY5" fmla="*/ 2128957 h 2686659"/>
              <a:gd name="connsiteX6" fmla="*/ 3472554 w 7073793"/>
              <a:gd name="connsiteY6" fmla="*/ 1976526 h 2686659"/>
              <a:gd name="connsiteX0" fmla="*/ 3472554 w 7073793"/>
              <a:gd name="connsiteY0" fmla="*/ 1968906 h 2679039"/>
              <a:gd name="connsiteX1" fmla="*/ 1818574 w 7073793"/>
              <a:gd name="connsiteY1" fmla="*/ 2678903 h 2679039"/>
              <a:gd name="connsiteX2" fmla="*/ 672 w 7073793"/>
              <a:gd name="connsiteY2" fmla="*/ 1036473 h 2679039"/>
              <a:gd name="connsiteX3" fmla="*/ 29441 w 7073793"/>
              <a:gd name="connsiteY3" fmla="*/ 0 h 2679039"/>
              <a:gd name="connsiteX4" fmla="*/ 7073793 w 7073793"/>
              <a:gd name="connsiteY4" fmla="*/ 10637 h 2679039"/>
              <a:gd name="connsiteX5" fmla="*/ 5556396 w 7073793"/>
              <a:gd name="connsiteY5" fmla="*/ 2121337 h 2679039"/>
              <a:gd name="connsiteX6" fmla="*/ 3472554 w 7073793"/>
              <a:gd name="connsiteY6" fmla="*/ 1968906 h 267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3793" h="2679039">
                <a:moveTo>
                  <a:pt x="3472554" y="1968906"/>
                </a:moveTo>
                <a:cubicBezTo>
                  <a:pt x="2814024" y="2078344"/>
                  <a:pt x="2435321" y="2689529"/>
                  <a:pt x="1818574" y="2678903"/>
                </a:cubicBezTo>
                <a:cubicBezTo>
                  <a:pt x="1219511" y="2668582"/>
                  <a:pt x="-33148" y="2017603"/>
                  <a:pt x="672" y="1036473"/>
                </a:cubicBezTo>
                <a:cubicBezTo>
                  <a:pt x="102" y="685902"/>
                  <a:pt x="30011" y="350571"/>
                  <a:pt x="29441" y="0"/>
                </a:cubicBezTo>
                <a:lnTo>
                  <a:pt x="7073793" y="10637"/>
                </a:lnTo>
                <a:cubicBezTo>
                  <a:pt x="6931978" y="1486561"/>
                  <a:pt x="6257504" y="1524302"/>
                  <a:pt x="5556396" y="2121337"/>
                </a:cubicBezTo>
                <a:cubicBezTo>
                  <a:pt x="5053478" y="2359755"/>
                  <a:pt x="4131084" y="1859468"/>
                  <a:pt x="3472554" y="1968906"/>
                </a:cubicBezTo>
                <a:close/>
              </a:path>
            </a:pathLst>
          </a:custGeom>
          <a:gradFill>
            <a:gsLst>
              <a:gs pos="0">
                <a:schemeClr val="accent1">
                  <a:lumMod val="60000"/>
                  <a:lumOff val="40000"/>
                </a:schemeClr>
              </a:gs>
              <a:gs pos="56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3" name="Group 386">
            <a:extLst>
              <a:ext uri="{FF2B5EF4-FFF2-40B4-BE49-F238E27FC236}">
                <a16:creationId xmlns:a16="http://schemas.microsoft.com/office/drawing/2014/main" id="{1F20EAD7-D710-4551-A35A-3DF79918F32A}"/>
              </a:ext>
            </a:extLst>
          </p:cNvPr>
          <p:cNvGrpSpPr/>
          <p:nvPr userDrawn="1"/>
        </p:nvGrpSpPr>
        <p:grpSpPr>
          <a:xfrm>
            <a:off x="9566486" y="5459298"/>
            <a:ext cx="982028" cy="1127240"/>
            <a:chOff x="271463" y="5253039"/>
            <a:chExt cx="633413" cy="727075"/>
          </a:xfrm>
        </p:grpSpPr>
        <p:sp>
          <p:nvSpPr>
            <p:cNvPr id="14" name="Oval 496">
              <a:extLst>
                <a:ext uri="{FF2B5EF4-FFF2-40B4-BE49-F238E27FC236}">
                  <a16:creationId xmlns:a16="http://schemas.microsoft.com/office/drawing/2014/main" id="{30725846-1096-4247-A003-8293DF5A942E}"/>
                </a:ext>
              </a:extLst>
            </p:cNvPr>
            <p:cNvSpPr>
              <a:spLocks noChangeArrowheads="1"/>
            </p:cNvSpPr>
            <p:nvPr/>
          </p:nvSpPr>
          <p:spPr bwMode="auto">
            <a:xfrm>
              <a:off x="333376" y="5554664"/>
              <a:ext cx="38100" cy="381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497">
              <a:extLst>
                <a:ext uri="{FF2B5EF4-FFF2-40B4-BE49-F238E27FC236}">
                  <a16:creationId xmlns:a16="http://schemas.microsoft.com/office/drawing/2014/main" id="{8DC5E230-6DEE-49CD-8A72-759C4F25DED3}"/>
                </a:ext>
              </a:extLst>
            </p:cNvPr>
            <p:cNvSpPr>
              <a:spLocks noChangeArrowheads="1"/>
            </p:cNvSpPr>
            <p:nvPr/>
          </p:nvSpPr>
          <p:spPr bwMode="auto">
            <a:xfrm>
              <a:off x="427038" y="5253039"/>
              <a:ext cx="477838" cy="16351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498">
              <a:extLst>
                <a:ext uri="{FF2B5EF4-FFF2-40B4-BE49-F238E27FC236}">
                  <a16:creationId xmlns:a16="http://schemas.microsoft.com/office/drawing/2014/main" id="{62B472B5-7266-4520-816F-A69878F28379}"/>
                </a:ext>
              </a:extLst>
            </p:cNvPr>
            <p:cNvSpPr>
              <a:spLocks noChangeArrowheads="1"/>
            </p:cNvSpPr>
            <p:nvPr/>
          </p:nvSpPr>
          <p:spPr bwMode="auto">
            <a:xfrm>
              <a:off x="427038" y="5416551"/>
              <a:ext cx="477838" cy="56356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99">
              <a:extLst>
                <a:ext uri="{FF2B5EF4-FFF2-40B4-BE49-F238E27FC236}">
                  <a16:creationId xmlns:a16="http://schemas.microsoft.com/office/drawing/2014/main" id="{ED672A2A-D6BB-4BC3-8DAD-EA2EB51C2DB7}"/>
                </a:ext>
              </a:extLst>
            </p:cNvPr>
            <p:cNvSpPr>
              <a:spLocks/>
            </p:cNvSpPr>
            <p:nvPr/>
          </p:nvSpPr>
          <p:spPr bwMode="auto">
            <a:xfrm>
              <a:off x="563563" y="5270501"/>
              <a:ext cx="201613" cy="1285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500">
              <a:extLst>
                <a:ext uri="{FF2B5EF4-FFF2-40B4-BE49-F238E27FC236}">
                  <a16:creationId xmlns:a16="http://schemas.microsoft.com/office/drawing/2014/main" id="{80468464-4087-4444-8FB7-C36782D7C801}"/>
                </a:ext>
              </a:extLst>
            </p:cNvPr>
            <p:cNvSpPr>
              <a:spLocks noChangeArrowheads="1"/>
            </p:cNvSpPr>
            <p:nvPr/>
          </p:nvSpPr>
          <p:spPr bwMode="auto">
            <a:xfrm>
              <a:off x="803276" y="5353051"/>
              <a:ext cx="55563" cy="460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01">
              <a:extLst>
                <a:ext uri="{FF2B5EF4-FFF2-40B4-BE49-F238E27FC236}">
                  <a16:creationId xmlns:a16="http://schemas.microsoft.com/office/drawing/2014/main" id="{CE80E5E9-76FB-48B1-8A32-3E8071AB714B}"/>
                </a:ext>
              </a:extLst>
            </p:cNvPr>
            <p:cNvSpPr>
              <a:spLocks/>
            </p:cNvSpPr>
            <p:nvPr/>
          </p:nvSpPr>
          <p:spPr bwMode="auto">
            <a:xfrm>
              <a:off x="803276" y="5305426"/>
              <a:ext cx="55563" cy="41275"/>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502">
              <a:extLst>
                <a:ext uri="{FF2B5EF4-FFF2-40B4-BE49-F238E27FC236}">
                  <a16:creationId xmlns:a16="http://schemas.microsoft.com/office/drawing/2014/main" id="{75F500C7-6641-4B86-BE6C-B0EBBD42B1FA}"/>
                </a:ext>
              </a:extLst>
            </p:cNvPr>
            <p:cNvSpPr>
              <a:spLocks noChangeArrowheads="1"/>
            </p:cNvSpPr>
            <p:nvPr/>
          </p:nvSpPr>
          <p:spPr bwMode="auto">
            <a:xfrm>
              <a:off x="817563" y="5364164"/>
              <a:ext cx="26988" cy="23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503">
              <a:extLst>
                <a:ext uri="{FF2B5EF4-FFF2-40B4-BE49-F238E27FC236}">
                  <a16:creationId xmlns:a16="http://schemas.microsoft.com/office/drawing/2014/main" id="{7051B0BD-2215-4EA3-BDF5-83F07BD044CC}"/>
                </a:ext>
              </a:extLst>
            </p:cNvPr>
            <p:cNvSpPr>
              <a:spLocks noChangeArrowheads="1"/>
            </p:cNvSpPr>
            <p:nvPr/>
          </p:nvSpPr>
          <p:spPr bwMode="auto">
            <a:xfrm>
              <a:off x="473076" y="5353051"/>
              <a:ext cx="55563" cy="460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04">
              <a:extLst>
                <a:ext uri="{FF2B5EF4-FFF2-40B4-BE49-F238E27FC236}">
                  <a16:creationId xmlns:a16="http://schemas.microsoft.com/office/drawing/2014/main" id="{71C14613-D1F6-48A9-A4AC-46511E987428}"/>
                </a:ext>
              </a:extLst>
            </p:cNvPr>
            <p:cNvSpPr>
              <a:spLocks/>
            </p:cNvSpPr>
            <p:nvPr/>
          </p:nvSpPr>
          <p:spPr bwMode="auto">
            <a:xfrm>
              <a:off x="473076" y="5305426"/>
              <a:ext cx="55563" cy="41275"/>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505">
              <a:extLst>
                <a:ext uri="{FF2B5EF4-FFF2-40B4-BE49-F238E27FC236}">
                  <a16:creationId xmlns:a16="http://schemas.microsoft.com/office/drawing/2014/main" id="{D7952BAF-78B1-4911-813A-B3E1381B9906}"/>
                </a:ext>
              </a:extLst>
            </p:cNvPr>
            <p:cNvSpPr>
              <a:spLocks noChangeArrowheads="1"/>
            </p:cNvSpPr>
            <p:nvPr/>
          </p:nvSpPr>
          <p:spPr bwMode="auto">
            <a:xfrm>
              <a:off x="487363" y="5364164"/>
              <a:ext cx="23813" cy="23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06">
              <a:extLst>
                <a:ext uri="{FF2B5EF4-FFF2-40B4-BE49-F238E27FC236}">
                  <a16:creationId xmlns:a16="http://schemas.microsoft.com/office/drawing/2014/main" id="{05647CBF-A9D3-44AC-84D4-FBB3D942A90B}"/>
                </a:ext>
              </a:extLst>
            </p:cNvPr>
            <p:cNvSpPr>
              <a:spLocks/>
            </p:cNvSpPr>
            <p:nvPr/>
          </p:nvSpPr>
          <p:spPr bwMode="auto">
            <a:xfrm>
              <a:off x="642938" y="5329239"/>
              <a:ext cx="42863" cy="69850"/>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07">
              <a:extLst>
                <a:ext uri="{FF2B5EF4-FFF2-40B4-BE49-F238E27FC236}">
                  <a16:creationId xmlns:a16="http://schemas.microsoft.com/office/drawing/2014/main" id="{45D4D585-4E2A-484E-B207-07031B319D7C}"/>
                </a:ext>
              </a:extLst>
            </p:cNvPr>
            <p:cNvSpPr>
              <a:spLocks/>
            </p:cNvSpPr>
            <p:nvPr/>
          </p:nvSpPr>
          <p:spPr bwMode="auto">
            <a:xfrm>
              <a:off x="449263"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08">
              <a:extLst>
                <a:ext uri="{FF2B5EF4-FFF2-40B4-BE49-F238E27FC236}">
                  <a16:creationId xmlns:a16="http://schemas.microsoft.com/office/drawing/2014/main" id="{E071C5A8-6BC5-426D-A61E-72786CC285FA}"/>
                </a:ext>
              </a:extLst>
            </p:cNvPr>
            <p:cNvSpPr>
              <a:spLocks/>
            </p:cNvSpPr>
            <p:nvPr/>
          </p:nvSpPr>
          <p:spPr bwMode="auto">
            <a:xfrm>
              <a:off x="838201"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09">
              <a:extLst>
                <a:ext uri="{FF2B5EF4-FFF2-40B4-BE49-F238E27FC236}">
                  <a16:creationId xmlns:a16="http://schemas.microsoft.com/office/drawing/2014/main" id="{6079B432-B9A0-4048-B1AA-CEB1E06DF03F}"/>
                </a:ext>
              </a:extLst>
            </p:cNvPr>
            <p:cNvSpPr>
              <a:spLocks/>
            </p:cNvSpPr>
            <p:nvPr/>
          </p:nvSpPr>
          <p:spPr bwMode="auto">
            <a:xfrm>
              <a:off x="768351"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10">
              <a:extLst>
                <a:ext uri="{FF2B5EF4-FFF2-40B4-BE49-F238E27FC236}">
                  <a16:creationId xmlns:a16="http://schemas.microsoft.com/office/drawing/2014/main" id="{9F3D25EE-7D05-4BEF-9562-3E4C75772AEC}"/>
                </a:ext>
              </a:extLst>
            </p:cNvPr>
            <p:cNvSpPr>
              <a:spLocks/>
            </p:cNvSpPr>
            <p:nvPr/>
          </p:nvSpPr>
          <p:spPr bwMode="auto">
            <a:xfrm>
              <a:off x="522288" y="5467351"/>
              <a:ext cx="38100" cy="7302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11">
              <a:extLst>
                <a:ext uri="{FF2B5EF4-FFF2-40B4-BE49-F238E27FC236}">
                  <a16:creationId xmlns:a16="http://schemas.microsoft.com/office/drawing/2014/main" id="{20D319CE-DE03-4C6D-8A60-9A5177778E12}"/>
                </a:ext>
              </a:extLst>
            </p:cNvPr>
            <p:cNvSpPr>
              <a:spLocks/>
            </p:cNvSpPr>
            <p:nvPr/>
          </p:nvSpPr>
          <p:spPr bwMode="auto">
            <a:xfrm>
              <a:off x="449263"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12">
              <a:extLst>
                <a:ext uri="{FF2B5EF4-FFF2-40B4-BE49-F238E27FC236}">
                  <a16:creationId xmlns:a16="http://schemas.microsoft.com/office/drawing/2014/main" id="{946F0BCA-F875-46C3-A601-1A76545AA676}"/>
                </a:ext>
              </a:extLst>
            </p:cNvPr>
            <p:cNvSpPr>
              <a:spLocks/>
            </p:cNvSpPr>
            <p:nvPr/>
          </p:nvSpPr>
          <p:spPr bwMode="auto">
            <a:xfrm>
              <a:off x="838201"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13">
              <a:extLst>
                <a:ext uri="{FF2B5EF4-FFF2-40B4-BE49-F238E27FC236}">
                  <a16:creationId xmlns:a16="http://schemas.microsoft.com/office/drawing/2014/main" id="{2DCF576F-3FE6-4A59-AE72-8E309EC48DD9}"/>
                </a:ext>
              </a:extLst>
            </p:cNvPr>
            <p:cNvSpPr>
              <a:spLocks/>
            </p:cNvSpPr>
            <p:nvPr/>
          </p:nvSpPr>
          <p:spPr bwMode="auto">
            <a:xfrm>
              <a:off x="768351"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14">
              <a:extLst>
                <a:ext uri="{FF2B5EF4-FFF2-40B4-BE49-F238E27FC236}">
                  <a16:creationId xmlns:a16="http://schemas.microsoft.com/office/drawing/2014/main" id="{D49EF681-6E45-4C98-8002-7D45F2FE0664}"/>
                </a:ext>
              </a:extLst>
            </p:cNvPr>
            <p:cNvSpPr>
              <a:spLocks/>
            </p:cNvSpPr>
            <p:nvPr/>
          </p:nvSpPr>
          <p:spPr bwMode="auto">
            <a:xfrm>
              <a:off x="522288" y="5589589"/>
              <a:ext cx="38100" cy="71438"/>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15">
              <a:extLst>
                <a:ext uri="{FF2B5EF4-FFF2-40B4-BE49-F238E27FC236}">
                  <a16:creationId xmlns:a16="http://schemas.microsoft.com/office/drawing/2014/main" id="{C2B2DFAC-9965-41FC-B31D-F2F0F1390E85}"/>
                </a:ext>
              </a:extLst>
            </p:cNvPr>
            <p:cNvSpPr>
              <a:spLocks/>
            </p:cNvSpPr>
            <p:nvPr/>
          </p:nvSpPr>
          <p:spPr bwMode="auto">
            <a:xfrm>
              <a:off x="449263"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16">
              <a:extLst>
                <a:ext uri="{FF2B5EF4-FFF2-40B4-BE49-F238E27FC236}">
                  <a16:creationId xmlns:a16="http://schemas.microsoft.com/office/drawing/2014/main" id="{A5BE07D7-3417-4C53-8EF6-474115789D20}"/>
                </a:ext>
              </a:extLst>
            </p:cNvPr>
            <p:cNvSpPr>
              <a:spLocks/>
            </p:cNvSpPr>
            <p:nvPr/>
          </p:nvSpPr>
          <p:spPr bwMode="auto">
            <a:xfrm>
              <a:off x="838201"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17">
              <a:extLst>
                <a:ext uri="{FF2B5EF4-FFF2-40B4-BE49-F238E27FC236}">
                  <a16:creationId xmlns:a16="http://schemas.microsoft.com/office/drawing/2014/main" id="{EA46D51D-04B6-45EB-8F08-C0D4FA7AA82B}"/>
                </a:ext>
              </a:extLst>
            </p:cNvPr>
            <p:cNvSpPr>
              <a:spLocks/>
            </p:cNvSpPr>
            <p:nvPr/>
          </p:nvSpPr>
          <p:spPr bwMode="auto">
            <a:xfrm>
              <a:off x="768351"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18">
              <a:extLst>
                <a:ext uri="{FF2B5EF4-FFF2-40B4-BE49-F238E27FC236}">
                  <a16:creationId xmlns:a16="http://schemas.microsoft.com/office/drawing/2014/main" id="{DFC2BD9B-15D3-4A21-A7A6-EC15CDD14B66}"/>
                </a:ext>
              </a:extLst>
            </p:cNvPr>
            <p:cNvSpPr>
              <a:spLocks/>
            </p:cNvSpPr>
            <p:nvPr/>
          </p:nvSpPr>
          <p:spPr bwMode="auto">
            <a:xfrm>
              <a:off x="522288" y="5713414"/>
              <a:ext cx="38100" cy="69850"/>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19">
              <a:extLst>
                <a:ext uri="{FF2B5EF4-FFF2-40B4-BE49-F238E27FC236}">
                  <a16:creationId xmlns:a16="http://schemas.microsoft.com/office/drawing/2014/main" id="{68C78212-3B94-4A9A-9CE9-82A3F99FD3FD}"/>
                </a:ext>
              </a:extLst>
            </p:cNvPr>
            <p:cNvSpPr>
              <a:spLocks/>
            </p:cNvSpPr>
            <p:nvPr/>
          </p:nvSpPr>
          <p:spPr bwMode="auto">
            <a:xfrm>
              <a:off x="449263"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20">
              <a:extLst>
                <a:ext uri="{FF2B5EF4-FFF2-40B4-BE49-F238E27FC236}">
                  <a16:creationId xmlns:a16="http://schemas.microsoft.com/office/drawing/2014/main" id="{C7B9C674-241A-4B26-B312-07BC517105FE}"/>
                </a:ext>
              </a:extLst>
            </p:cNvPr>
            <p:cNvSpPr>
              <a:spLocks/>
            </p:cNvSpPr>
            <p:nvPr/>
          </p:nvSpPr>
          <p:spPr bwMode="auto">
            <a:xfrm>
              <a:off x="838201"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21">
              <a:extLst>
                <a:ext uri="{FF2B5EF4-FFF2-40B4-BE49-F238E27FC236}">
                  <a16:creationId xmlns:a16="http://schemas.microsoft.com/office/drawing/2014/main" id="{55D865B9-2EDD-4F9B-BFD0-BE7D2A00022A}"/>
                </a:ext>
              </a:extLst>
            </p:cNvPr>
            <p:cNvSpPr>
              <a:spLocks/>
            </p:cNvSpPr>
            <p:nvPr/>
          </p:nvSpPr>
          <p:spPr bwMode="auto">
            <a:xfrm>
              <a:off x="768351"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22">
              <a:extLst>
                <a:ext uri="{FF2B5EF4-FFF2-40B4-BE49-F238E27FC236}">
                  <a16:creationId xmlns:a16="http://schemas.microsoft.com/office/drawing/2014/main" id="{383B42F6-A9AA-4B82-B0BB-598200851DFF}"/>
                </a:ext>
              </a:extLst>
            </p:cNvPr>
            <p:cNvSpPr>
              <a:spLocks/>
            </p:cNvSpPr>
            <p:nvPr/>
          </p:nvSpPr>
          <p:spPr bwMode="auto">
            <a:xfrm>
              <a:off x="522288" y="5834064"/>
              <a:ext cx="38100" cy="69850"/>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23">
              <a:extLst>
                <a:ext uri="{FF2B5EF4-FFF2-40B4-BE49-F238E27FC236}">
                  <a16:creationId xmlns:a16="http://schemas.microsoft.com/office/drawing/2014/main" id="{D692585F-748E-4F2F-962B-FEDD4093F79C}"/>
                </a:ext>
              </a:extLst>
            </p:cNvPr>
            <p:cNvSpPr>
              <a:spLocks noChangeArrowheads="1"/>
            </p:cNvSpPr>
            <p:nvPr/>
          </p:nvSpPr>
          <p:spPr bwMode="auto">
            <a:xfrm>
              <a:off x="427038" y="5432426"/>
              <a:ext cx="477838" cy="793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24">
              <a:extLst>
                <a:ext uri="{FF2B5EF4-FFF2-40B4-BE49-F238E27FC236}">
                  <a16:creationId xmlns:a16="http://schemas.microsoft.com/office/drawing/2014/main" id="{97532CB1-BC01-4F19-968E-C2AB9AD21229}"/>
                </a:ext>
              </a:extLst>
            </p:cNvPr>
            <p:cNvSpPr>
              <a:spLocks/>
            </p:cNvSpPr>
            <p:nvPr/>
          </p:nvSpPr>
          <p:spPr bwMode="auto">
            <a:xfrm>
              <a:off x="625476" y="5454651"/>
              <a:ext cx="80963" cy="85725"/>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525">
              <a:extLst>
                <a:ext uri="{FF2B5EF4-FFF2-40B4-BE49-F238E27FC236}">
                  <a16:creationId xmlns:a16="http://schemas.microsoft.com/office/drawing/2014/main" id="{CD490481-F178-4610-B063-93908DD6D681}"/>
                </a:ext>
              </a:extLst>
            </p:cNvPr>
            <p:cNvSpPr>
              <a:spLocks noChangeArrowheads="1"/>
            </p:cNvSpPr>
            <p:nvPr/>
          </p:nvSpPr>
          <p:spPr bwMode="auto">
            <a:xfrm>
              <a:off x="663576" y="5449889"/>
              <a:ext cx="4763" cy="904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26">
              <a:extLst>
                <a:ext uri="{FF2B5EF4-FFF2-40B4-BE49-F238E27FC236}">
                  <a16:creationId xmlns:a16="http://schemas.microsoft.com/office/drawing/2014/main" id="{A0C9FDC3-3209-46E2-A840-B3FA9860C8BF}"/>
                </a:ext>
              </a:extLst>
            </p:cNvPr>
            <p:cNvSpPr>
              <a:spLocks noChangeArrowheads="1"/>
            </p:cNvSpPr>
            <p:nvPr/>
          </p:nvSpPr>
          <p:spPr bwMode="auto">
            <a:xfrm>
              <a:off x="619126" y="5484814"/>
              <a:ext cx="90488"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527">
              <a:extLst>
                <a:ext uri="{FF2B5EF4-FFF2-40B4-BE49-F238E27FC236}">
                  <a16:creationId xmlns:a16="http://schemas.microsoft.com/office/drawing/2014/main" id="{1DECE5E9-8B22-4A09-A6FF-B881B1C0498E}"/>
                </a:ext>
              </a:extLst>
            </p:cNvPr>
            <p:cNvSpPr>
              <a:spLocks noChangeArrowheads="1"/>
            </p:cNvSpPr>
            <p:nvPr/>
          </p:nvSpPr>
          <p:spPr bwMode="auto">
            <a:xfrm>
              <a:off x="619126" y="5513389"/>
              <a:ext cx="90488"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28">
              <a:extLst>
                <a:ext uri="{FF2B5EF4-FFF2-40B4-BE49-F238E27FC236}">
                  <a16:creationId xmlns:a16="http://schemas.microsoft.com/office/drawing/2014/main" id="{BA3FD12E-5FA8-4B14-93F2-2DA4E9446BC6}"/>
                </a:ext>
              </a:extLst>
            </p:cNvPr>
            <p:cNvSpPr>
              <a:spLocks/>
            </p:cNvSpPr>
            <p:nvPr/>
          </p:nvSpPr>
          <p:spPr bwMode="auto">
            <a:xfrm>
              <a:off x="577851" y="5557839"/>
              <a:ext cx="173038" cy="20638"/>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529">
              <a:extLst>
                <a:ext uri="{FF2B5EF4-FFF2-40B4-BE49-F238E27FC236}">
                  <a16:creationId xmlns:a16="http://schemas.microsoft.com/office/drawing/2014/main" id="{A6DC5A3C-7C9C-4FEF-97B1-5F8D7E255A9A}"/>
                </a:ext>
              </a:extLst>
            </p:cNvPr>
            <p:cNvSpPr>
              <a:spLocks noChangeArrowheads="1"/>
            </p:cNvSpPr>
            <p:nvPr/>
          </p:nvSpPr>
          <p:spPr bwMode="auto">
            <a:xfrm>
              <a:off x="633413" y="5589589"/>
              <a:ext cx="65088"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530">
              <a:extLst>
                <a:ext uri="{FF2B5EF4-FFF2-40B4-BE49-F238E27FC236}">
                  <a16:creationId xmlns:a16="http://schemas.microsoft.com/office/drawing/2014/main" id="{AB87974D-E658-4B8F-9B5B-CB64F59B25CA}"/>
                </a:ext>
              </a:extLst>
            </p:cNvPr>
            <p:cNvSpPr>
              <a:spLocks noChangeArrowheads="1"/>
            </p:cNvSpPr>
            <p:nvPr/>
          </p:nvSpPr>
          <p:spPr bwMode="auto">
            <a:xfrm>
              <a:off x="587376" y="5589589"/>
              <a:ext cx="31750"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531">
              <a:extLst>
                <a:ext uri="{FF2B5EF4-FFF2-40B4-BE49-F238E27FC236}">
                  <a16:creationId xmlns:a16="http://schemas.microsoft.com/office/drawing/2014/main" id="{15391AA9-4A0C-4C2E-B17B-679611B3584F}"/>
                </a:ext>
              </a:extLst>
            </p:cNvPr>
            <p:cNvSpPr>
              <a:spLocks noChangeArrowheads="1"/>
            </p:cNvSpPr>
            <p:nvPr/>
          </p:nvSpPr>
          <p:spPr bwMode="auto">
            <a:xfrm>
              <a:off x="581026" y="5622926"/>
              <a:ext cx="44450" cy="47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532">
              <a:extLst>
                <a:ext uri="{FF2B5EF4-FFF2-40B4-BE49-F238E27FC236}">
                  <a16:creationId xmlns:a16="http://schemas.microsoft.com/office/drawing/2014/main" id="{62D0D563-D4A2-4C1E-B63D-08C89087259C}"/>
                </a:ext>
              </a:extLst>
            </p:cNvPr>
            <p:cNvSpPr>
              <a:spLocks noChangeArrowheads="1"/>
            </p:cNvSpPr>
            <p:nvPr/>
          </p:nvSpPr>
          <p:spPr bwMode="auto">
            <a:xfrm>
              <a:off x="712788" y="5589589"/>
              <a:ext cx="31750"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33">
              <a:extLst>
                <a:ext uri="{FF2B5EF4-FFF2-40B4-BE49-F238E27FC236}">
                  <a16:creationId xmlns:a16="http://schemas.microsoft.com/office/drawing/2014/main" id="{441A9BBA-029F-4DD8-81EA-F1280C66C368}"/>
                </a:ext>
              </a:extLst>
            </p:cNvPr>
            <p:cNvSpPr>
              <a:spLocks noChangeArrowheads="1"/>
            </p:cNvSpPr>
            <p:nvPr/>
          </p:nvSpPr>
          <p:spPr bwMode="auto">
            <a:xfrm>
              <a:off x="706438" y="5622926"/>
              <a:ext cx="44450" cy="47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4">
              <a:extLst>
                <a:ext uri="{FF2B5EF4-FFF2-40B4-BE49-F238E27FC236}">
                  <a16:creationId xmlns:a16="http://schemas.microsoft.com/office/drawing/2014/main" id="{11DAD665-5778-4528-9DD7-8A88BB46479D}"/>
                </a:ext>
              </a:extLst>
            </p:cNvPr>
            <p:cNvSpPr>
              <a:spLocks/>
            </p:cNvSpPr>
            <p:nvPr/>
          </p:nvSpPr>
          <p:spPr bwMode="auto">
            <a:xfrm>
              <a:off x="577851" y="5681664"/>
              <a:ext cx="173038" cy="22225"/>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35">
              <a:extLst>
                <a:ext uri="{FF2B5EF4-FFF2-40B4-BE49-F238E27FC236}">
                  <a16:creationId xmlns:a16="http://schemas.microsoft.com/office/drawing/2014/main" id="{5A7D8ACA-7D4F-4AC6-AEFF-A0CF10BDBE9D}"/>
                </a:ext>
              </a:extLst>
            </p:cNvPr>
            <p:cNvSpPr>
              <a:spLocks noChangeArrowheads="1"/>
            </p:cNvSpPr>
            <p:nvPr/>
          </p:nvSpPr>
          <p:spPr bwMode="auto">
            <a:xfrm>
              <a:off x="633413" y="5713414"/>
              <a:ext cx="65088" cy="69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6">
              <a:extLst>
                <a:ext uri="{FF2B5EF4-FFF2-40B4-BE49-F238E27FC236}">
                  <a16:creationId xmlns:a16="http://schemas.microsoft.com/office/drawing/2014/main" id="{9ECBBCA3-44A8-4FA7-AFEA-4BC9FD6D3CBA}"/>
                </a:ext>
              </a:extLst>
            </p:cNvPr>
            <p:cNvSpPr>
              <a:spLocks noChangeArrowheads="1"/>
            </p:cNvSpPr>
            <p:nvPr/>
          </p:nvSpPr>
          <p:spPr bwMode="auto">
            <a:xfrm>
              <a:off x="587376" y="5713414"/>
              <a:ext cx="31750" cy="698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37">
              <a:extLst>
                <a:ext uri="{FF2B5EF4-FFF2-40B4-BE49-F238E27FC236}">
                  <a16:creationId xmlns:a16="http://schemas.microsoft.com/office/drawing/2014/main" id="{20C4FA47-BEB3-4EEA-9DC1-240D358EBFBE}"/>
                </a:ext>
              </a:extLst>
            </p:cNvPr>
            <p:cNvSpPr>
              <a:spLocks noChangeArrowheads="1"/>
            </p:cNvSpPr>
            <p:nvPr/>
          </p:nvSpPr>
          <p:spPr bwMode="auto">
            <a:xfrm>
              <a:off x="581026" y="5745164"/>
              <a:ext cx="44450"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8">
              <a:extLst>
                <a:ext uri="{FF2B5EF4-FFF2-40B4-BE49-F238E27FC236}">
                  <a16:creationId xmlns:a16="http://schemas.microsoft.com/office/drawing/2014/main" id="{2A2DB3E0-3609-4A2F-8A81-D861B30D0F06}"/>
                </a:ext>
              </a:extLst>
            </p:cNvPr>
            <p:cNvSpPr>
              <a:spLocks noChangeArrowheads="1"/>
            </p:cNvSpPr>
            <p:nvPr/>
          </p:nvSpPr>
          <p:spPr bwMode="auto">
            <a:xfrm>
              <a:off x="712788" y="5713414"/>
              <a:ext cx="31750" cy="69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39">
              <a:extLst>
                <a:ext uri="{FF2B5EF4-FFF2-40B4-BE49-F238E27FC236}">
                  <a16:creationId xmlns:a16="http://schemas.microsoft.com/office/drawing/2014/main" id="{0BEF4D17-7F4C-4044-AC1E-379C02265FD2}"/>
                </a:ext>
              </a:extLst>
            </p:cNvPr>
            <p:cNvSpPr>
              <a:spLocks noChangeArrowheads="1"/>
            </p:cNvSpPr>
            <p:nvPr/>
          </p:nvSpPr>
          <p:spPr bwMode="auto">
            <a:xfrm>
              <a:off x="706438" y="5745164"/>
              <a:ext cx="44450"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40">
              <a:extLst>
                <a:ext uri="{FF2B5EF4-FFF2-40B4-BE49-F238E27FC236}">
                  <a16:creationId xmlns:a16="http://schemas.microsoft.com/office/drawing/2014/main" id="{3CE76AC5-7EBD-4123-839E-F5037B3B3262}"/>
                </a:ext>
              </a:extLst>
            </p:cNvPr>
            <p:cNvSpPr>
              <a:spLocks/>
            </p:cNvSpPr>
            <p:nvPr/>
          </p:nvSpPr>
          <p:spPr bwMode="auto">
            <a:xfrm>
              <a:off x="615951" y="5813426"/>
              <a:ext cx="96838" cy="119063"/>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41">
              <a:extLst>
                <a:ext uri="{FF2B5EF4-FFF2-40B4-BE49-F238E27FC236}">
                  <a16:creationId xmlns:a16="http://schemas.microsoft.com/office/drawing/2014/main" id="{072B011E-6FC8-4579-98A2-BEAD9BD8F774}"/>
                </a:ext>
              </a:extLst>
            </p:cNvPr>
            <p:cNvSpPr>
              <a:spLocks noChangeArrowheads="1"/>
            </p:cNvSpPr>
            <p:nvPr/>
          </p:nvSpPr>
          <p:spPr bwMode="auto">
            <a:xfrm>
              <a:off x="598488" y="5938839"/>
              <a:ext cx="13176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2">
              <a:extLst>
                <a:ext uri="{FF2B5EF4-FFF2-40B4-BE49-F238E27FC236}">
                  <a16:creationId xmlns:a16="http://schemas.microsoft.com/office/drawing/2014/main" id="{574913E9-48E5-4B0D-9EA4-31BB5C0DE3E1}"/>
                </a:ext>
              </a:extLst>
            </p:cNvPr>
            <p:cNvSpPr>
              <a:spLocks noChangeArrowheads="1"/>
            </p:cNvSpPr>
            <p:nvPr/>
          </p:nvSpPr>
          <p:spPr bwMode="auto">
            <a:xfrm>
              <a:off x="581026" y="5956301"/>
              <a:ext cx="16351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43">
              <a:extLst>
                <a:ext uri="{FF2B5EF4-FFF2-40B4-BE49-F238E27FC236}">
                  <a16:creationId xmlns:a16="http://schemas.microsoft.com/office/drawing/2014/main" id="{EAD6BE12-8E8E-4949-BEC0-C6BFD08DD860}"/>
                </a:ext>
              </a:extLst>
            </p:cNvPr>
            <p:cNvSpPr>
              <a:spLocks noChangeArrowheads="1"/>
            </p:cNvSpPr>
            <p:nvPr/>
          </p:nvSpPr>
          <p:spPr bwMode="auto">
            <a:xfrm>
              <a:off x="560388" y="5970589"/>
              <a:ext cx="20796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44">
              <a:extLst>
                <a:ext uri="{FF2B5EF4-FFF2-40B4-BE49-F238E27FC236}">
                  <a16:creationId xmlns:a16="http://schemas.microsoft.com/office/drawing/2014/main" id="{12C5BDE0-8804-448D-AE29-543468CDD821}"/>
                </a:ext>
              </a:extLst>
            </p:cNvPr>
            <p:cNvSpPr>
              <a:spLocks noEditPoints="1"/>
            </p:cNvSpPr>
            <p:nvPr/>
          </p:nvSpPr>
          <p:spPr bwMode="auto">
            <a:xfrm>
              <a:off x="271463" y="5426076"/>
              <a:ext cx="117475" cy="550863"/>
            </a:xfrm>
            <a:custGeom>
              <a:avLst/>
              <a:gdLst>
                <a:gd name="T0" fmla="*/ 3 w 34"/>
                <a:gd name="T1" fmla="*/ 11 h 159"/>
                <a:gd name="T2" fmla="*/ 25 w 34"/>
                <a:gd name="T3" fmla="*/ 11 h 159"/>
                <a:gd name="T4" fmla="*/ 21 w 34"/>
                <a:gd name="T5" fmla="*/ 20 h 159"/>
                <a:gd name="T6" fmla="*/ 14 w 34"/>
                <a:gd name="T7" fmla="*/ 4 h 159"/>
                <a:gd name="T8" fmla="*/ 33 w 34"/>
                <a:gd name="T9" fmla="*/ 40 h 159"/>
                <a:gd name="T10" fmla="*/ 32 w 34"/>
                <a:gd name="T11" fmla="*/ 39 h 159"/>
                <a:gd name="T12" fmla="*/ 27 w 34"/>
                <a:gd name="T13" fmla="*/ 30 h 159"/>
                <a:gd name="T14" fmla="*/ 29 w 34"/>
                <a:gd name="T15" fmla="*/ 29 h 159"/>
                <a:gd name="T16" fmla="*/ 27 w 34"/>
                <a:gd name="T17" fmla="*/ 28 h 159"/>
                <a:gd name="T18" fmla="*/ 26 w 34"/>
                <a:gd name="T19" fmla="*/ 22 h 159"/>
                <a:gd name="T20" fmla="*/ 19 w 34"/>
                <a:gd name="T21" fmla="*/ 23 h 159"/>
                <a:gd name="T22" fmla="*/ 18 w 34"/>
                <a:gd name="T23" fmla="*/ 28 h 159"/>
                <a:gd name="T24" fmla="*/ 18 w 34"/>
                <a:gd name="T25" fmla="*/ 30 h 159"/>
                <a:gd name="T26" fmla="*/ 19 w 34"/>
                <a:gd name="T27" fmla="*/ 32 h 159"/>
                <a:gd name="T28" fmla="*/ 15 w 34"/>
                <a:gd name="T29" fmla="*/ 40 h 159"/>
                <a:gd name="T30" fmla="*/ 13 w 34"/>
                <a:gd name="T31" fmla="*/ 41 h 159"/>
                <a:gd name="T32" fmla="*/ 33 w 34"/>
                <a:gd name="T33" fmla="*/ 42 h 159"/>
                <a:gd name="T34" fmla="*/ 33 w 34"/>
                <a:gd name="T35" fmla="*/ 40 h 159"/>
                <a:gd name="T36" fmla="*/ 10 w 34"/>
                <a:gd name="T37" fmla="*/ 62 h 159"/>
                <a:gd name="T38" fmla="*/ 8 w 34"/>
                <a:gd name="T39" fmla="*/ 58 h 159"/>
                <a:gd name="T40" fmla="*/ 3 w 34"/>
                <a:gd name="T41" fmla="*/ 13 h 159"/>
                <a:gd name="T42" fmla="*/ 1 w 34"/>
                <a:gd name="T43" fmla="*/ 62 h 159"/>
                <a:gd name="T44" fmla="*/ 0 w 34"/>
                <a:gd name="T45" fmla="*/ 62 h 159"/>
                <a:gd name="T46" fmla="*/ 0 w 34"/>
                <a:gd name="T47" fmla="*/ 63 h 159"/>
                <a:gd name="T48" fmla="*/ 0 w 34"/>
                <a:gd name="T49" fmla="*/ 63 h 159"/>
                <a:gd name="T50" fmla="*/ 1 w 34"/>
                <a:gd name="T51" fmla="*/ 64 h 159"/>
                <a:gd name="T52" fmla="*/ 3 w 34"/>
                <a:gd name="T53" fmla="*/ 132 h 159"/>
                <a:gd name="T54" fmla="*/ 0 w 34"/>
                <a:gd name="T55" fmla="*/ 159 h 159"/>
                <a:gd name="T56" fmla="*/ 8 w 34"/>
                <a:gd name="T57" fmla="*/ 159 h 159"/>
                <a:gd name="T58" fmla="*/ 11 w 34"/>
                <a:gd name="T59" fmla="*/ 132 h 159"/>
                <a:gd name="T60" fmla="*/ 8 w 34"/>
                <a:gd name="T61" fmla="*/ 68 h 159"/>
                <a:gd name="T62" fmla="*/ 10 w 34"/>
                <a:gd name="T63" fmla="*/ 63 h 159"/>
                <a:gd name="T64" fmla="*/ 11 w 34"/>
                <a:gd name="T65" fmla="*/ 63 h 159"/>
                <a:gd name="T66" fmla="*/ 11 w 34"/>
                <a:gd name="T67" fmla="*/ 6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159">
                  <a:moveTo>
                    <a:pt x="8" y="11"/>
                  </a:moveTo>
                  <a:cubicBezTo>
                    <a:pt x="3" y="11"/>
                    <a:pt x="3" y="11"/>
                    <a:pt x="3" y="11"/>
                  </a:cubicBezTo>
                  <a:cubicBezTo>
                    <a:pt x="3" y="5"/>
                    <a:pt x="8" y="0"/>
                    <a:pt x="14" y="0"/>
                  </a:cubicBezTo>
                  <a:cubicBezTo>
                    <a:pt x="20" y="0"/>
                    <a:pt x="25" y="5"/>
                    <a:pt x="25" y="11"/>
                  </a:cubicBezTo>
                  <a:cubicBezTo>
                    <a:pt x="25" y="20"/>
                    <a:pt x="25" y="20"/>
                    <a:pt x="25" y="20"/>
                  </a:cubicBezTo>
                  <a:cubicBezTo>
                    <a:pt x="21" y="20"/>
                    <a:pt x="21" y="20"/>
                    <a:pt x="21" y="20"/>
                  </a:cubicBezTo>
                  <a:cubicBezTo>
                    <a:pt x="21" y="11"/>
                    <a:pt x="21" y="11"/>
                    <a:pt x="21" y="11"/>
                  </a:cubicBezTo>
                  <a:cubicBezTo>
                    <a:pt x="21" y="7"/>
                    <a:pt x="18" y="4"/>
                    <a:pt x="14" y="4"/>
                  </a:cubicBezTo>
                  <a:cubicBezTo>
                    <a:pt x="11" y="4"/>
                    <a:pt x="8" y="7"/>
                    <a:pt x="8" y="11"/>
                  </a:cubicBezTo>
                  <a:close/>
                  <a:moveTo>
                    <a:pt x="33" y="40"/>
                  </a:moveTo>
                  <a:cubicBezTo>
                    <a:pt x="32" y="40"/>
                    <a:pt x="32" y="40"/>
                    <a:pt x="32" y="40"/>
                  </a:cubicBezTo>
                  <a:cubicBezTo>
                    <a:pt x="32" y="39"/>
                    <a:pt x="32" y="39"/>
                    <a:pt x="32" y="39"/>
                  </a:cubicBezTo>
                  <a:cubicBezTo>
                    <a:pt x="29" y="38"/>
                    <a:pt x="27" y="35"/>
                    <a:pt x="27" y="32"/>
                  </a:cubicBezTo>
                  <a:cubicBezTo>
                    <a:pt x="27" y="30"/>
                    <a:pt x="27" y="30"/>
                    <a:pt x="27" y="30"/>
                  </a:cubicBezTo>
                  <a:cubicBezTo>
                    <a:pt x="28" y="30"/>
                    <a:pt x="28" y="30"/>
                    <a:pt x="28" y="30"/>
                  </a:cubicBezTo>
                  <a:cubicBezTo>
                    <a:pt x="29" y="30"/>
                    <a:pt x="29" y="30"/>
                    <a:pt x="29" y="29"/>
                  </a:cubicBezTo>
                  <a:cubicBezTo>
                    <a:pt x="29" y="29"/>
                    <a:pt x="29" y="28"/>
                    <a:pt x="28" y="28"/>
                  </a:cubicBezTo>
                  <a:cubicBezTo>
                    <a:pt x="27" y="28"/>
                    <a:pt x="27" y="28"/>
                    <a:pt x="27" y="28"/>
                  </a:cubicBezTo>
                  <a:cubicBezTo>
                    <a:pt x="27" y="23"/>
                    <a:pt x="27" y="23"/>
                    <a:pt x="27" y="23"/>
                  </a:cubicBezTo>
                  <a:cubicBezTo>
                    <a:pt x="27" y="22"/>
                    <a:pt x="27" y="22"/>
                    <a:pt x="26" y="22"/>
                  </a:cubicBezTo>
                  <a:cubicBezTo>
                    <a:pt x="21" y="22"/>
                    <a:pt x="21" y="22"/>
                    <a:pt x="21" y="22"/>
                  </a:cubicBezTo>
                  <a:cubicBezTo>
                    <a:pt x="20" y="22"/>
                    <a:pt x="19" y="22"/>
                    <a:pt x="19" y="23"/>
                  </a:cubicBezTo>
                  <a:cubicBezTo>
                    <a:pt x="19" y="28"/>
                    <a:pt x="19" y="28"/>
                    <a:pt x="19" y="28"/>
                  </a:cubicBezTo>
                  <a:cubicBezTo>
                    <a:pt x="18" y="28"/>
                    <a:pt x="18" y="28"/>
                    <a:pt x="18" y="28"/>
                  </a:cubicBezTo>
                  <a:cubicBezTo>
                    <a:pt x="18" y="28"/>
                    <a:pt x="17" y="29"/>
                    <a:pt x="17" y="29"/>
                  </a:cubicBezTo>
                  <a:cubicBezTo>
                    <a:pt x="17" y="30"/>
                    <a:pt x="18" y="30"/>
                    <a:pt x="18" y="30"/>
                  </a:cubicBezTo>
                  <a:cubicBezTo>
                    <a:pt x="19" y="30"/>
                    <a:pt x="19" y="30"/>
                    <a:pt x="19" y="30"/>
                  </a:cubicBezTo>
                  <a:cubicBezTo>
                    <a:pt x="19" y="32"/>
                    <a:pt x="19" y="32"/>
                    <a:pt x="19" y="32"/>
                  </a:cubicBezTo>
                  <a:cubicBezTo>
                    <a:pt x="19" y="35"/>
                    <a:pt x="17" y="38"/>
                    <a:pt x="15" y="39"/>
                  </a:cubicBezTo>
                  <a:cubicBezTo>
                    <a:pt x="15" y="40"/>
                    <a:pt x="15" y="40"/>
                    <a:pt x="15" y="40"/>
                  </a:cubicBezTo>
                  <a:cubicBezTo>
                    <a:pt x="14" y="40"/>
                    <a:pt x="14" y="40"/>
                    <a:pt x="14" y="40"/>
                  </a:cubicBezTo>
                  <a:cubicBezTo>
                    <a:pt x="13" y="40"/>
                    <a:pt x="13" y="41"/>
                    <a:pt x="13" y="41"/>
                  </a:cubicBezTo>
                  <a:cubicBezTo>
                    <a:pt x="13" y="42"/>
                    <a:pt x="13" y="42"/>
                    <a:pt x="14" y="42"/>
                  </a:cubicBezTo>
                  <a:cubicBezTo>
                    <a:pt x="33" y="42"/>
                    <a:pt x="33" y="42"/>
                    <a:pt x="33" y="42"/>
                  </a:cubicBezTo>
                  <a:cubicBezTo>
                    <a:pt x="33" y="42"/>
                    <a:pt x="34" y="42"/>
                    <a:pt x="34" y="41"/>
                  </a:cubicBezTo>
                  <a:cubicBezTo>
                    <a:pt x="34" y="41"/>
                    <a:pt x="33" y="40"/>
                    <a:pt x="33" y="40"/>
                  </a:cubicBezTo>
                  <a:close/>
                  <a:moveTo>
                    <a:pt x="10" y="62"/>
                  </a:moveTo>
                  <a:cubicBezTo>
                    <a:pt x="10" y="62"/>
                    <a:pt x="10" y="62"/>
                    <a:pt x="10" y="62"/>
                  </a:cubicBezTo>
                  <a:cubicBezTo>
                    <a:pt x="10" y="62"/>
                    <a:pt x="10" y="62"/>
                    <a:pt x="10" y="62"/>
                  </a:cubicBezTo>
                  <a:cubicBezTo>
                    <a:pt x="9" y="61"/>
                    <a:pt x="8" y="60"/>
                    <a:pt x="8" y="58"/>
                  </a:cubicBezTo>
                  <a:cubicBezTo>
                    <a:pt x="8" y="13"/>
                    <a:pt x="8" y="13"/>
                    <a:pt x="8" y="13"/>
                  </a:cubicBezTo>
                  <a:cubicBezTo>
                    <a:pt x="3" y="13"/>
                    <a:pt x="3" y="13"/>
                    <a:pt x="3" y="13"/>
                  </a:cubicBezTo>
                  <a:cubicBezTo>
                    <a:pt x="3" y="58"/>
                    <a:pt x="3" y="58"/>
                    <a:pt x="3" y="58"/>
                  </a:cubicBezTo>
                  <a:cubicBezTo>
                    <a:pt x="3" y="60"/>
                    <a:pt x="2" y="61"/>
                    <a:pt x="1" y="62"/>
                  </a:cubicBezTo>
                  <a:cubicBezTo>
                    <a:pt x="1" y="62"/>
                    <a:pt x="1" y="62"/>
                    <a:pt x="1" y="62"/>
                  </a:cubicBezTo>
                  <a:cubicBezTo>
                    <a:pt x="0" y="62"/>
                    <a:pt x="0" y="62"/>
                    <a:pt x="0" y="62"/>
                  </a:cubicBezTo>
                  <a:cubicBezTo>
                    <a:pt x="0" y="63"/>
                    <a:pt x="0" y="63"/>
                    <a:pt x="0" y="63"/>
                  </a:cubicBezTo>
                  <a:cubicBezTo>
                    <a:pt x="0" y="63"/>
                    <a:pt x="0" y="63"/>
                    <a:pt x="0" y="63"/>
                  </a:cubicBezTo>
                  <a:cubicBezTo>
                    <a:pt x="0" y="63"/>
                    <a:pt x="0" y="63"/>
                    <a:pt x="0" y="63"/>
                  </a:cubicBezTo>
                  <a:cubicBezTo>
                    <a:pt x="0" y="63"/>
                    <a:pt x="0" y="63"/>
                    <a:pt x="0" y="63"/>
                  </a:cubicBezTo>
                  <a:cubicBezTo>
                    <a:pt x="1" y="63"/>
                    <a:pt x="1" y="63"/>
                    <a:pt x="1" y="63"/>
                  </a:cubicBezTo>
                  <a:cubicBezTo>
                    <a:pt x="1" y="64"/>
                    <a:pt x="1" y="64"/>
                    <a:pt x="1" y="64"/>
                  </a:cubicBezTo>
                  <a:cubicBezTo>
                    <a:pt x="2" y="65"/>
                    <a:pt x="3" y="66"/>
                    <a:pt x="3" y="67"/>
                  </a:cubicBezTo>
                  <a:cubicBezTo>
                    <a:pt x="3" y="132"/>
                    <a:pt x="3" y="132"/>
                    <a:pt x="3" y="132"/>
                  </a:cubicBezTo>
                  <a:cubicBezTo>
                    <a:pt x="0" y="132"/>
                    <a:pt x="0" y="132"/>
                    <a:pt x="0" y="132"/>
                  </a:cubicBezTo>
                  <a:cubicBezTo>
                    <a:pt x="0" y="159"/>
                    <a:pt x="0" y="159"/>
                    <a:pt x="0" y="159"/>
                  </a:cubicBezTo>
                  <a:cubicBezTo>
                    <a:pt x="3" y="159"/>
                    <a:pt x="3" y="159"/>
                    <a:pt x="3" y="159"/>
                  </a:cubicBezTo>
                  <a:cubicBezTo>
                    <a:pt x="8" y="159"/>
                    <a:pt x="8" y="159"/>
                    <a:pt x="8" y="159"/>
                  </a:cubicBezTo>
                  <a:cubicBezTo>
                    <a:pt x="11" y="159"/>
                    <a:pt x="11" y="159"/>
                    <a:pt x="11" y="159"/>
                  </a:cubicBezTo>
                  <a:cubicBezTo>
                    <a:pt x="11" y="132"/>
                    <a:pt x="11" y="132"/>
                    <a:pt x="11" y="132"/>
                  </a:cubicBezTo>
                  <a:cubicBezTo>
                    <a:pt x="8" y="132"/>
                    <a:pt x="8" y="132"/>
                    <a:pt x="8" y="132"/>
                  </a:cubicBezTo>
                  <a:cubicBezTo>
                    <a:pt x="8" y="68"/>
                    <a:pt x="8" y="68"/>
                    <a:pt x="8" y="68"/>
                  </a:cubicBezTo>
                  <a:cubicBezTo>
                    <a:pt x="8" y="66"/>
                    <a:pt x="8" y="65"/>
                    <a:pt x="10" y="64"/>
                  </a:cubicBezTo>
                  <a:cubicBezTo>
                    <a:pt x="10" y="63"/>
                    <a:pt x="10" y="63"/>
                    <a:pt x="10" y="63"/>
                  </a:cubicBezTo>
                  <a:cubicBezTo>
                    <a:pt x="10" y="63"/>
                    <a:pt x="10" y="63"/>
                    <a:pt x="10" y="63"/>
                  </a:cubicBezTo>
                  <a:cubicBezTo>
                    <a:pt x="11" y="63"/>
                    <a:pt x="11" y="63"/>
                    <a:pt x="11" y="63"/>
                  </a:cubicBezTo>
                  <a:cubicBezTo>
                    <a:pt x="11" y="63"/>
                    <a:pt x="11" y="63"/>
                    <a:pt x="11" y="63"/>
                  </a:cubicBezTo>
                  <a:cubicBezTo>
                    <a:pt x="11" y="63"/>
                    <a:pt x="11" y="63"/>
                    <a:pt x="11" y="63"/>
                  </a:cubicBezTo>
                  <a:lnTo>
                    <a:pt x="10" y="6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264">
            <a:extLst>
              <a:ext uri="{FF2B5EF4-FFF2-40B4-BE49-F238E27FC236}">
                <a16:creationId xmlns:a16="http://schemas.microsoft.com/office/drawing/2014/main" id="{10F2E20E-446E-4D80-B733-708D851EF880}"/>
              </a:ext>
            </a:extLst>
          </p:cNvPr>
          <p:cNvGrpSpPr/>
          <p:nvPr userDrawn="1"/>
        </p:nvGrpSpPr>
        <p:grpSpPr>
          <a:xfrm>
            <a:off x="10636468" y="5983287"/>
            <a:ext cx="1168400" cy="603251"/>
            <a:chOff x="2447926" y="4075113"/>
            <a:chExt cx="1168400" cy="603251"/>
          </a:xfrm>
        </p:grpSpPr>
        <p:sp>
          <p:nvSpPr>
            <p:cNvPr id="64" name="Freeform 311">
              <a:extLst>
                <a:ext uri="{FF2B5EF4-FFF2-40B4-BE49-F238E27FC236}">
                  <a16:creationId xmlns:a16="http://schemas.microsoft.com/office/drawing/2014/main" id="{2D4E4D85-CFCF-4997-8405-3704E2415841}"/>
                </a:ext>
              </a:extLst>
            </p:cNvPr>
            <p:cNvSpPr>
              <a:spLocks/>
            </p:cNvSpPr>
            <p:nvPr/>
          </p:nvSpPr>
          <p:spPr bwMode="auto">
            <a:xfrm>
              <a:off x="2447926" y="4356101"/>
              <a:ext cx="1168400" cy="322263"/>
            </a:xfrm>
            <a:custGeom>
              <a:avLst/>
              <a:gdLst>
                <a:gd name="T0" fmla="*/ 336 w 336"/>
                <a:gd name="T1" fmla="*/ 93 h 93"/>
                <a:gd name="T2" fmla="*/ 168 w 336"/>
                <a:gd name="T3" fmla="*/ 0 h 93"/>
                <a:gd name="T4" fmla="*/ 0 w 336"/>
                <a:gd name="T5" fmla="*/ 93 h 93"/>
                <a:gd name="T6" fmla="*/ 336 w 336"/>
                <a:gd name="T7" fmla="*/ 93 h 93"/>
              </a:gdLst>
              <a:ahLst/>
              <a:cxnLst>
                <a:cxn ang="0">
                  <a:pos x="T0" y="T1"/>
                </a:cxn>
                <a:cxn ang="0">
                  <a:pos x="T2" y="T3"/>
                </a:cxn>
                <a:cxn ang="0">
                  <a:pos x="T4" y="T5"/>
                </a:cxn>
                <a:cxn ang="0">
                  <a:pos x="T6" y="T7"/>
                </a:cxn>
              </a:cxnLst>
              <a:rect l="0" t="0" r="r" b="b"/>
              <a:pathLst>
                <a:path w="336" h="93">
                  <a:moveTo>
                    <a:pt x="336" y="93"/>
                  </a:moveTo>
                  <a:cubicBezTo>
                    <a:pt x="301" y="37"/>
                    <a:pt x="239" y="0"/>
                    <a:pt x="168" y="0"/>
                  </a:cubicBezTo>
                  <a:cubicBezTo>
                    <a:pt x="97" y="0"/>
                    <a:pt x="35" y="37"/>
                    <a:pt x="0" y="93"/>
                  </a:cubicBezTo>
                  <a:lnTo>
                    <a:pt x="336" y="93"/>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2">
              <a:extLst>
                <a:ext uri="{FF2B5EF4-FFF2-40B4-BE49-F238E27FC236}">
                  <a16:creationId xmlns:a16="http://schemas.microsoft.com/office/drawing/2014/main" id="{28067A67-D991-42EF-BB08-BF86E9CE5319}"/>
                </a:ext>
              </a:extLst>
            </p:cNvPr>
            <p:cNvSpPr>
              <a:spLocks/>
            </p:cNvSpPr>
            <p:nvPr/>
          </p:nvSpPr>
          <p:spPr bwMode="auto">
            <a:xfrm>
              <a:off x="3067051" y="4079876"/>
              <a:ext cx="295275" cy="539750"/>
            </a:xfrm>
            <a:custGeom>
              <a:avLst/>
              <a:gdLst>
                <a:gd name="T0" fmla="*/ 92 w 186"/>
                <a:gd name="T1" fmla="*/ 0 h 340"/>
                <a:gd name="T2" fmla="*/ 0 w 186"/>
                <a:gd name="T3" fmla="*/ 340 h 340"/>
                <a:gd name="T4" fmla="*/ 186 w 186"/>
                <a:gd name="T5" fmla="*/ 340 h 340"/>
                <a:gd name="T6" fmla="*/ 92 w 186"/>
                <a:gd name="T7" fmla="*/ 0 h 340"/>
              </a:gdLst>
              <a:ahLst/>
              <a:cxnLst>
                <a:cxn ang="0">
                  <a:pos x="T0" y="T1"/>
                </a:cxn>
                <a:cxn ang="0">
                  <a:pos x="T2" y="T3"/>
                </a:cxn>
                <a:cxn ang="0">
                  <a:pos x="T4" y="T5"/>
                </a:cxn>
                <a:cxn ang="0">
                  <a:pos x="T6" y="T7"/>
                </a:cxn>
              </a:cxnLst>
              <a:rect l="0" t="0" r="r" b="b"/>
              <a:pathLst>
                <a:path w="186" h="340">
                  <a:moveTo>
                    <a:pt x="92" y="0"/>
                  </a:moveTo>
                  <a:lnTo>
                    <a:pt x="0" y="340"/>
                  </a:lnTo>
                  <a:lnTo>
                    <a:pt x="186" y="340"/>
                  </a:lnTo>
                  <a:lnTo>
                    <a:pt x="92"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13">
              <a:extLst>
                <a:ext uri="{FF2B5EF4-FFF2-40B4-BE49-F238E27FC236}">
                  <a16:creationId xmlns:a16="http://schemas.microsoft.com/office/drawing/2014/main" id="{8AF03977-39ED-4957-BE5A-15A951366057}"/>
                </a:ext>
              </a:extLst>
            </p:cNvPr>
            <p:cNvSpPr>
              <a:spLocks/>
            </p:cNvSpPr>
            <p:nvPr/>
          </p:nvSpPr>
          <p:spPr bwMode="auto">
            <a:xfrm>
              <a:off x="2928938" y="4256088"/>
              <a:ext cx="138113" cy="214313"/>
            </a:xfrm>
            <a:custGeom>
              <a:avLst/>
              <a:gdLst>
                <a:gd name="T0" fmla="*/ 43 w 87"/>
                <a:gd name="T1" fmla="*/ 0 h 135"/>
                <a:gd name="T2" fmla="*/ 0 w 87"/>
                <a:gd name="T3" fmla="*/ 135 h 135"/>
                <a:gd name="T4" fmla="*/ 87 w 87"/>
                <a:gd name="T5" fmla="*/ 135 h 135"/>
                <a:gd name="T6" fmla="*/ 43 w 87"/>
                <a:gd name="T7" fmla="*/ 0 h 135"/>
              </a:gdLst>
              <a:ahLst/>
              <a:cxnLst>
                <a:cxn ang="0">
                  <a:pos x="T0" y="T1"/>
                </a:cxn>
                <a:cxn ang="0">
                  <a:pos x="T2" y="T3"/>
                </a:cxn>
                <a:cxn ang="0">
                  <a:pos x="T4" y="T5"/>
                </a:cxn>
                <a:cxn ang="0">
                  <a:pos x="T6" y="T7"/>
                </a:cxn>
              </a:cxnLst>
              <a:rect l="0" t="0" r="r" b="b"/>
              <a:pathLst>
                <a:path w="87" h="135">
                  <a:moveTo>
                    <a:pt x="43" y="0"/>
                  </a:moveTo>
                  <a:lnTo>
                    <a:pt x="0" y="135"/>
                  </a:lnTo>
                  <a:lnTo>
                    <a:pt x="87" y="135"/>
                  </a:lnTo>
                  <a:lnTo>
                    <a:pt x="43"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14">
              <a:extLst>
                <a:ext uri="{FF2B5EF4-FFF2-40B4-BE49-F238E27FC236}">
                  <a16:creationId xmlns:a16="http://schemas.microsoft.com/office/drawing/2014/main" id="{84B722AE-C492-4E9E-BA56-82DD826DDECC}"/>
                </a:ext>
              </a:extLst>
            </p:cNvPr>
            <p:cNvSpPr>
              <a:spLocks/>
            </p:cNvSpPr>
            <p:nvPr/>
          </p:nvSpPr>
          <p:spPr bwMode="auto">
            <a:xfrm>
              <a:off x="2928938" y="4165601"/>
              <a:ext cx="138113" cy="214313"/>
            </a:xfrm>
            <a:custGeom>
              <a:avLst/>
              <a:gdLst>
                <a:gd name="T0" fmla="*/ 43 w 87"/>
                <a:gd name="T1" fmla="*/ 0 h 135"/>
                <a:gd name="T2" fmla="*/ 0 w 87"/>
                <a:gd name="T3" fmla="*/ 135 h 135"/>
                <a:gd name="T4" fmla="*/ 87 w 87"/>
                <a:gd name="T5" fmla="*/ 135 h 135"/>
                <a:gd name="T6" fmla="*/ 43 w 87"/>
                <a:gd name="T7" fmla="*/ 0 h 135"/>
              </a:gdLst>
              <a:ahLst/>
              <a:cxnLst>
                <a:cxn ang="0">
                  <a:pos x="T0" y="T1"/>
                </a:cxn>
                <a:cxn ang="0">
                  <a:pos x="T2" y="T3"/>
                </a:cxn>
                <a:cxn ang="0">
                  <a:pos x="T4" y="T5"/>
                </a:cxn>
                <a:cxn ang="0">
                  <a:pos x="T6" y="T7"/>
                </a:cxn>
              </a:cxnLst>
              <a:rect l="0" t="0" r="r" b="b"/>
              <a:pathLst>
                <a:path w="87" h="135">
                  <a:moveTo>
                    <a:pt x="43" y="0"/>
                  </a:moveTo>
                  <a:lnTo>
                    <a:pt x="0" y="135"/>
                  </a:lnTo>
                  <a:lnTo>
                    <a:pt x="87" y="135"/>
                  </a:lnTo>
                  <a:lnTo>
                    <a:pt x="43"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15">
              <a:extLst>
                <a:ext uri="{FF2B5EF4-FFF2-40B4-BE49-F238E27FC236}">
                  <a16:creationId xmlns:a16="http://schemas.microsoft.com/office/drawing/2014/main" id="{526B81DE-5CBC-416A-BEA8-576F66368FCA}"/>
                </a:ext>
              </a:extLst>
            </p:cNvPr>
            <p:cNvSpPr>
              <a:spLocks/>
            </p:cNvSpPr>
            <p:nvPr/>
          </p:nvSpPr>
          <p:spPr bwMode="auto">
            <a:xfrm>
              <a:off x="2928938" y="4075113"/>
              <a:ext cx="138113" cy="215900"/>
            </a:xfrm>
            <a:custGeom>
              <a:avLst/>
              <a:gdLst>
                <a:gd name="T0" fmla="*/ 43 w 87"/>
                <a:gd name="T1" fmla="*/ 0 h 136"/>
                <a:gd name="T2" fmla="*/ 0 w 87"/>
                <a:gd name="T3" fmla="*/ 136 h 136"/>
                <a:gd name="T4" fmla="*/ 87 w 87"/>
                <a:gd name="T5" fmla="*/ 136 h 136"/>
                <a:gd name="T6" fmla="*/ 43 w 87"/>
                <a:gd name="T7" fmla="*/ 0 h 136"/>
              </a:gdLst>
              <a:ahLst/>
              <a:cxnLst>
                <a:cxn ang="0">
                  <a:pos x="T0" y="T1"/>
                </a:cxn>
                <a:cxn ang="0">
                  <a:pos x="T2" y="T3"/>
                </a:cxn>
                <a:cxn ang="0">
                  <a:pos x="T4" y="T5"/>
                </a:cxn>
                <a:cxn ang="0">
                  <a:pos x="T6" y="T7"/>
                </a:cxn>
              </a:cxnLst>
              <a:rect l="0" t="0" r="r" b="b"/>
              <a:pathLst>
                <a:path w="87" h="136">
                  <a:moveTo>
                    <a:pt x="43" y="0"/>
                  </a:moveTo>
                  <a:lnTo>
                    <a:pt x="0" y="136"/>
                  </a:lnTo>
                  <a:lnTo>
                    <a:pt x="87" y="136"/>
                  </a:lnTo>
                  <a:lnTo>
                    <a:pt x="43"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16">
              <a:extLst>
                <a:ext uri="{FF2B5EF4-FFF2-40B4-BE49-F238E27FC236}">
                  <a16:creationId xmlns:a16="http://schemas.microsoft.com/office/drawing/2014/main" id="{16B4F731-CF8D-4B2D-8B9F-CAEE7FBF05F1}"/>
                </a:ext>
              </a:extLst>
            </p:cNvPr>
            <p:cNvSpPr>
              <a:spLocks/>
            </p:cNvSpPr>
            <p:nvPr/>
          </p:nvSpPr>
          <p:spPr bwMode="auto">
            <a:xfrm>
              <a:off x="2701274" y="4312809"/>
              <a:ext cx="133350" cy="244475"/>
            </a:xfrm>
            <a:custGeom>
              <a:avLst/>
              <a:gdLst>
                <a:gd name="T0" fmla="*/ 42 w 84"/>
                <a:gd name="T1" fmla="*/ 0 h 154"/>
                <a:gd name="T2" fmla="*/ 0 w 84"/>
                <a:gd name="T3" fmla="*/ 154 h 154"/>
                <a:gd name="T4" fmla="*/ 84 w 84"/>
                <a:gd name="T5" fmla="*/ 154 h 154"/>
                <a:gd name="T6" fmla="*/ 42 w 84"/>
                <a:gd name="T7" fmla="*/ 0 h 154"/>
              </a:gdLst>
              <a:ahLst/>
              <a:cxnLst>
                <a:cxn ang="0">
                  <a:pos x="T0" y="T1"/>
                </a:cxn>
                <a:cxn ang="0">
                  <a:pos x="T2" y="T3"/>
                </a:cxn>
                <a:cxn ang="0">
                  <a:pos x="T4" y="T5"/>
                </a:cxn>
                <a:cxn ang="0">
                  <a:pos x="T6" y="T7"/>
                </a:cxn>
              </a:cxnLst>
              <a:rect l="0" t="0" r="r" b="b"/>
              <a:pathLst>
                <a:path w="84" h="154">
                  <a:moveTo>
                    <a:pt x="42" y="0"/>
                  </a:moveTo>
                  <a:lnTo>
                    <a:pt x="0" y="154"/>
                  </a:lnTo>
                  <a:lnTo>
                    <a:pt x="84" y="154"/>
                  </a:lnTo>
                  <a:lnTo>
                    <a:pt x="42"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185">
            <a:extLst>
              <a:ext uri="{FF2B5EF4-FFF2-40B4-BE49-F238E27FC236}">
                <a16:creationId xmlns:a16="http://schemas.microsoft.com/office/drawing/2014/main" id="{FFA7E9ED-4977-437E-A256-B9F3F90D1F49}"/>
              </a:ext>
            </a:extLst>
          </p:cNvPr>
          <p:cNvGrpSpPr/>
          <p:nvPr userDrawn="1"/>
        </p:nvGrpSpPr>
        <p:grpSpPr>
          <a:xfrm>
            <a:off x="9296507" y="2483493"/>
            <a:ext cx="1174196" cy="1798908"/>
            <a:chOff x="11585576" y="5106988"/>
            <a:chExt cx="569912" cy="873125"/>
          </a:xfrm>
        </p:grpSpPr>
        <p:sp>
          <p:nvSpPr>
            <p:cNvPr id="71" name="Freeform 237">
              <a:extLst>
                <a:ext uri="{FF2B5EF4-FFF2-40B4-BE49-F238E27FC236}">
                  <a16:creationId xmlns:a16="http://schemas.microsoft.com/office/drawing/2014/main" id="{24FBD085-3B37-4E49-9C72-E5544A4670D0}"/>
                </a:ext>
              </a:extLst>
            </p:cNvPr>
            <p:cNvSpPr>
              <a:spLocks/>
            </p:cNvSpPr>
            <p:nvPr/>
          </p:nvSpPr>
          <p:spPr bwMode="auto">
            <a:xfrm>
              <a:off x="11887201" y="5411788"/>
              <a:ext cx="80963" cy="568325"/>
            </a:xfrm>
            <a:custGeom>
              <a:avLst/>
              <a:gdLst>
                <a:gd name="T0" fmla="*/ 37 w 51"/>
                <a:gd name="T1" fmla="*/ 0 h 358"/>
                <a:gd name="T2" fmla="*/ 15 w 51"/>
                <a:gd name="T3" fmla="*/ 0 h 358"/>
                <a:gd name="T4" fmla="*/ 0 w 51"/>
                <a:gd name="T5" fmla="*/ 358 h 358"/>
                <a:gd name="T6" fmla="*/ 51 w 51"/>
                <a:gd name="T7" fmla="*/ 358 h 358"/>
                <a:gd name="T8" fmla="*/ 37 w 51"/>
                <a:gd name="T9" fmla="*/ 0 h 358"/>
              </a:gdLst>
              <a:ahLst/>
              <a:cxnLst>
                <a:cxn ang="0">
                  <a:pos x="T0" y="T1"/>
                </a:cxn>
                <a:cxn ang="0">
                  <a:pos x="T2" y="T3"/>
                </a:cxn>
                <a:cxn ang="0">
                  <a:pos x="T4" y="T5"/>
                </a:cxn>
                <a:cxn ang="0">
                  <a:pos x="T6" y="T7"/>
                </a:cxn>
                <a:cxn ang="0">
                  <a:pos x="T8" y="T9"/>
                </a:cxn>
              </a:cxnLst>
              <a:rect l="0" t="0" r="r" b="b"/>
              <a:pathLst>
                <a:path w="51" h="358">
                  <a:moveTo>
                    <a:pt x="37" y="0"/>
                  </a:moveTo>
                  <a:lnTo>
                    <a:pt x="15" y="0"/>
                  </a:lnTo>
                  <a:lnTo>
                    <a:pt x="0" y="358"/>
                  </a:lnTo>
                  <a:lnTo>
                    <a:pt x="51" y="358"/>
                  </a:lnTo>
                  <a:lnTo>
                    <a:pt x="3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38">
              <a:extLst>
                <a:ext uri="{FF2B5EF4-FFF2-40B4-BE49-F238E27FC236}">
                  <a16:creationId xmlns:a16="http://schemas.microsoft.com/office/drawing/2014/main" id="{0C21D3B8-96DA-485B-9B03-069A79DBF683}"/>
                </a:ext>
              </a:extLst>
            </p:cNvPr>
            <p:cNvSpPr>
              <a:spLocks/>
            </p:cNvSpPr>
            <p:nvPr/>
          </p:nvSpPr>
          <p:spPr bwMode="auto">
            <a:xfrm>
              <a:off x="11887201" y="5411788"/>
              <a:ext cx="41275" cy="568325"/>
            </a:xfrm>
            <a:custGeom>
              <a:avLst/>
              <a:gdLst>
                <a:gd name="T0" fmla="*/ 26 w 26"/>
                <a:gd name="T1" fmla="*/ 0 h 358"/>
                <a:gd name="T2" fmla="*/ 15 w 26"/>
                <a:gd name="T3" fmla="*/ 0 h 358"/>
                <a:gd name="T4" fmla="*/ 0 w 26"/>
                <a:gd name="T5" fmla="*/ 358 h 358"/>
                <a:gd name="T6" fmla="*/ 26 w 26"/>
                <a:gd name="T7" fmla="*/ 358 h 358"/>
                <a:gd name="T8" fmla="*/ 26 w 26"/>
                <a:gd name="T9" fmla="*/ 0 h 358"/>
              </a:gdLst>
              <a:ahLst/>
              <a:cxnLst>
                <a:cxn ang="0">
                  <a:pos x="T0" y="T1"/>
                </a:cxn>
                <a:cxn ang="0">
                  <a:pos x="T2" y="T3"/>
                </a:cxn>
                <a:cxn ang="0">
                  <a:pos x="T4" y="T5"/>
                </a:cxn>
                <a:cxn ang="0">
                  <a:pos x="T6" y="T7"/>
                </a:cxn>
                <a:cxn ang="0">
                  <a:pos x="T8" y="T9"/>
                </a:cxn>
              </a:cxnLst>
              <a:rect l="0" t="0" r="r" b="b"/>
              <a:pathLst>
                <a:path w="26" h="358">
                  <a:moveTo>
                    <a:pt x="26" y="0"/>
                  </a:moveTo>
                  <a:lnTo>
                    <a:pt x="15" y="0"/>
                  </a:lnTo>
                  <a:lnTo>
                    <a:pt x="0" y="358"/>
                  </a:lnTo>
                  <a:lnTo>
                    <a:pt x="26" y="358"/>
                  </a:lnTo>
                  <a:lnTo>
                    <a:pt x="26"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239">
              <a:extLst>
                <a:ext uri="{FF2B5EF4-FFF2-40B4-BE49-F238E27FC236}">
                  <a16:creationId xmlns:a16="http://schemas.microsoft.com/office/drawing/2014/main" id="{4A57B634-BC46-43BB-9FDD-A11ADE8A330B}"/>
                </a:ext>
              </a:extLst>
            </p:cNvPr>
            <p:cNvSpPr>
              <a:spLocks noChangeArrowheads="1"/>
            </p:cNvSpPr>
            <p:nvPr/>
          </p:nvSpPr>
          <p:spPr bwMode="auto">
            <a:xfrm>
              <a:off x="11960226" y="5364163"/>
              <a:ext cx="52388" cy="55563"/>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240">
              <a:extLst>
                <a:ext uri="{FF2B5EF4-FFF2-40B4-BE49-F238E27FC236}">
                  <a16:creationId xmlns:a16="http://schemas.microsoft.com/office/drawing/2014/main" id="{FBA1DDE2-7DEA-4370-AAE7-8FE52953CBF3}"/>
                </a:ext>
              </a:extLst>
            </p:cNvPr>
            <p:cNvSpPr>
              <a:spLocks noChangeArrowheads="1"/>
            </p:cNvSpPr>
            <p:nvPr/>
          </p:nvSpPr>
          <p:spPr bwMode="auto">
            <a:xfrm>
              <a:off x="11869738" y="5364163"/>
              <a:ext cx="114300" cy="5556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241">
              <a:extLst>
                <a:ext uri="{FF2B5EF4-FFF2-40B4-BE49-F238E27FC236}">
                  <a16:creationId xmlns:a16="http://schemas.microsoft.com/office/drawing/2014/main" id="{F7003B5C-BE05-4F5D-B85F-CCA79606688E}"/>
                </a:ext>
              </a:extLst>
            </p:cNvPr>
            <p:cNvSpPr>
              <a:spLocks noChangeArrowheads="1"/>
            </p:cNvSpPr>
            <p:nvPr/>
          </p:nvSpPr>
          <p:spPr bwMode="auto">
            <a:xfrm>
              <a:off x="11842751" y="5364163"/>
              <a:ext cx="55563"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42">
              <a:extLst>
                <a:ext uri="{FF2B5EF4-FFF2-40B4-BE49-F238E27FC236}">
                  <a16:creationId xmlns:a16="http://schemas.microsoft.com/office/drawing/2014/main" id="{FF304911-949F-4424-ADA1-C615C7164363}"/>
                </a:ext>
              </a:extLst>
            </p:cNvPr>
            <p:cNvSpPr>
              <a:spLocks/>
            </p:cNvSpPr>
            <p:nvPr/>
          </p:nvSpPr>
          <p:spPr bwMode="auto">
            <a:xfrm>
              <a:off x="11869738" y="5391151"/>
              <a:ext cx="285750" cy="284163"/>
            </a:xfrm>
            <a:custGeom>
              <a:avLst/>
              <a:gdLst>
                <a:gd name="T0" fmla="*/ 33 w 82"/>
                <a:gd name="T1" fmla="*/ 49 h 82"/>
                <a:gd name="T2" fmla="*/ 82 w 82"/>
                <a:gd name="T3" fmla="*/ 82 h 82"/>
                <a:gd name="T4" fmla="*/ 0 w 82"/>
                <a:gd name="T5" fmla="*/ 0 h 82"/>
                <a:gd name="T6" fmla="*/ 33 w 82"/>
                <a:gd name="T7" fmla="*/ 49 h 82"/>
              </a:gdLst>
              <a:ahLst/>
              <a:cxnLst>
                <a:cxn ang="0">
                  <a:pos x="T0" y="T1"/>
                </a:cxn>
                <a:cxn ang="0">
                  <a:pos x="T2" y="T3"/>
                </a:cxn>
                <a:cxn ang="0">
                  <a:pos x="T4" y="T5"/>
                </a:cxn>
                <a:cxn ang="0">
                  <a:pos x="T6" y="T7"/>
                </a:cxn>
              </a:cxnLst>
              <a:rect l="0" t="0" r="r" b="b"/>
              <a:pathLst>
                <a:path w="82" h="82">
                  <a:moveTo>
                    <a:pt x="33" y="49"/>
                  </a:moveTo>
                  <a:cubicBezTo>
                    <a:pt x="47" y="64"/>
                    <a:pt x="64" y="75"/>
                    <a:pt x="82" y="82"/>
                  </a:cubicBezTo>
                  <a:cubicBezTo>
                    <a:pt x="0" y="0"/>
                    <a:pt x="0" y="0"/>
                    <a:pt x="0" y="0"/>
                  </a:cubicBezTo>
                  <a:cubicBezTo>
                    <a:pt x="7" y="18"/>
                    <a:pt x="18" y="35"/>
                    <a:pt x="33"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43">
              <a:extLst>
                <a:ext uri="{FF2B5EF4-FFF2-40B4-BE49-F238E27FC236}">
                  <a16:creationId xmlns:a16="http://schemas.microsoft.com/office/drawing/2014/main" id="{50ADE87D-8599-4755-9992-244C643FE837}"/>
                </a:ext>
              </a:extLst>
            </p:cNvPr>
            <p:cNvSpPr>
              <a:spLocks/>
            </p:cNvSpPr>
            <p:nvPr/>
          </p:nvSpPr>
          <p:spPr bwMode="auto">
            <a:xfrm>
              <a:off x="11869738" y="5106988"/>
              <a:ext cx="285750" cy="284163"/>
            </a:xfrm>
            <a:custGeom>
              <a:avLst/>
              <a:gdLst>
                <a:gd name="T0" fmla="*/ 50 w 82"/>
                <a:gd name="T1" fmla="*/ 49 h 82"/>
                <a:gd name="T2" fmla="*/ 82 w 82"/>
                <a:gd name="T3" fmla="*/ 0 h 82"/>
                <a:gd name="T4" fmla="*/ 0 w 82"/>
                <a:gd name="T5" fmla="*/ 82 h 82"/>
                <a:gd name="T6" fmla="*/ 50 w 82"/>
                <a:gd name="T7" fmla="*/ 49 h 82"/>
              </a:gdLst>
              <a:ahLst/>
              <a:cxnLst>
                <a:cxn ang="0">
                  <a:pos x="T0" y="T1"/>
                </a:cxn>
                <a:cxn ang="0">
                  <a:pos x="T2" y="T3"/>
                </a:cxn>
                <a:cxn ang="0">
                  <a:pos x="T4" y="T5"/>
                </a:cxn>
                <a:cxn ang="0">
                  <a:pos x="T6" y="T7"/>
                </a:cxn>
              </a:cxnLst>
              <a:rect l="0" t="0" r="r" b="b"/>
              <a:pathLst>
                <a:path w="82" h="82">
                  <a:moveTo>
                    <a:pt x="50" y="49"/>
                  </a:moveTo>
                  <a:cubicBezTo>
                    <a:pt x="64" y="35"/>
                    <a:pt x="75" y="18"/>
                    <a:pt x="82" y="0"/>
                  </a:cubicBezTo>
                  <a:cubicBezTo>
                    <a:pt x="0" y="82"/>
                    <a:pt x="0" y="82"/>
                    <a:pt x="0" y="82"/>
                  </a:cubicBezTo>
                  <a:cubicBezTo>
                    <a:pt x="18" y="75"/>
                    <a:pt x="35" y="64"/>
                    <a:pt x="50"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44">
              <a:extLst>
                <a:ext uri="{FF2B5EF4-FFF2-40B4-BE49-F238E27FC236}">
                  <a16:creationId xmlns:a16="http://schemas.microsoft.com/office/drawing/2014/main" id="{3AE9C5AC-37FA-4056-88F2-598C32FB30B6}"/>
                </a:ext>
              </a:extLst>
            </p:cNvPr>
            <p:cNvSpPr>
              <a:spLocks/>
            </p:cNvSpPr>
            <p:nvPr/>
          </p:nvSpPr>
          <p:spPr bwMode="auto">
            <a:xfrm>
              <a:off x="11585576" y="5106988"/>
              <a:ext cx="284163" cy="284163"/>
            </a:xfrm>
            <a:custGeom>
              <a:avLst/>
              <a:gdLst>
                <a:gd name="T0" fmla="*/ 49 w 82"/>
                <a:gd name="T1" fmla="*/ 33 h 82"/>
                <a:gd name="T2" fmla="*/ 0 w 82"/>
                <a:gd name="T3" fmla="*/ 0 h 82"/>
                <a:gd name="T4" fmla="*/ 82 w 82"/>
                <a:gd name="T5" fmla="*/ 82 h 82"/>
                <a:gd name="T6" fmla="*/ 49 w 82"/>
                <a:gd name="T7" fmla="*/ 33 h 82"/>
              </a:gdLst>
              <a:ahLst/>
              <a:cxnLst>
                <a:cxn ang="0">
                  <a:pos x="T0" y="T1"/>
                </a:cxn>
                <a:cxn ang="0">
                  <a:pos x="T2" y="T3"/>
                </a:cxn>
                <a:cxn ang="0">
                  <a:pos x="T4" y="T5"/>
                </a:cxn>
                <a:cxn ang="0">
                  <a:pos x="T6" y="T7"/>
                </a:cxn>
              </a:cxnLst>
              <a:rect l="0" t="0" r="r" b="b"/>
              <a:pathLst>
                <a:path w="82" h="82">
                  <a:moveTo>
                    <a:pt x="49" y="33"/>
                  </a:moveTo>
                  <a:cubicBezTo>
                    <a:pt x="35" y="18"/>
                    <a:pt x="18" y="7"/>
                    <a:pt x="0" y="0"/>
                  </a:cubicBezTo>
                  <a:cubicBezTo>
                    <a:pt x="82" y="82"/>
                    <a:pt x="82" y="82"/>
                    <a:pt x="82" y="82"/>
                  </a:cubicBezTo>
                  <a:cubicBezTo>
                    <a:pt x="75" y="64"/>
                    <a:pt x="64" y="47"/>
                    <a:pt x="49"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45">
              <a:extLst>
                <a:ext uri="{FF2B5EF4-FFF2-40B4-BE49-F238E27FC236}">
                  <a16:creationId xmlns:a16="http://schemas.microsoft.com/office/drawing/2014/main" id="{11EEA502-69C8-4E1A-B29E-96C3D31A9B18}"/>
                </a:ext>
              </a:extLst>
            </p:cNvPr>
            <p:cNvSpPr>
              <a:spLocks/>
            </p:cNvSpPr>
            <p:nvPr/>
          </p:nvSpPr>
          <p:spPr bwMode="auto">
            <a:xfrm>
              <a:off x="11585576" y="5391151"/>
              <a:ext cx="284163" cy="284163"/>
            </a:xfrm>
            <a:custGeom>
              <a:avLst/>
              <a:gdLst>
                <a:gd name="T0" fmla="*/ 33 w 82"/>
                <a:gd name="T1" fmla="*/ 33 h 82"/>
                <a:gd name="T2" fmla="*/ 0 w 82"/>
                <a:gd name="T3" fmla="*/ 82 h 82"/>
                <a:gd name="T4" fmla="*/ 82 w 82"/>
                <a:gd name="T5" fmla="*/ 0 h 82"/>
                <a:gd name="T6" fmla="*/ 33 w 82"/>
                <a:gd name="T7" fmla="*/ 33 h 82"/>
              </a:gdLst>
              <a:ahLst/>
              <a:cxnLst>
                <a:cxn ang="0">
                  <a:pos x="T0" y="T1"/>
                </a:cxn>
                <a:cxn ang="0">
                  <a:pos x="T2" y="T3"/>
                </a:cxn>
                <a:cxn ang="0">
                  <a:pos x="T4" y="T5"/>
                </a:cxn>
                <a:cxn ang="0">
                  <a:pos x="T6" y="T7"/>
                </a:cxn>
              </a:cxnLst>
              <a:rect l="0" t="0" r="r" b="b"/>
              <a:pathLst>
                <a:path w="82" h="82">
                  <a:moveTo>
                    <a:pt x="33" y="33"/>
                  </a:moveTo>
                  <a:cubicBezTo>
                    <a:pt x="18" y="47"/>
                    <a:pt x="7" y="64"/>
                    <a:pt x="0" y="82"/>
                  </a:cubicBezTo>
                  <a:cubicBezTo>
                    <a:pt x="82" y="0"/>
                    <a:pt x="82" y="0"/>
                    <a:pt x="82" y="0"/>
                  </a:cubicBezTo>
                  <a:cubicBezTo>
                    <a:pt x="64" y="7"/>
                    <a:pt x="47" y="18"/>
                    <a:pt x="33"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16">
            <a:extLst>
              <a:ext uri="{FF2B5EF4-FFF2-40B4-BE49-F238E27FC236}">
                <a16:creationId xmlns:a16="http://schemas.microsoft.com/office/drawing/2014/main" id="{8AB4E353-300C-4325-9CE4-21EC1182AE8E}"/>
              </a:ext>
            </a:extLst>
          </p:cNvPr>
          <p:cNvGrpSpPr/>
          <p:nvPr userDrawn="1"/>
        </p:nvGrpSpPr>
        <p:grpSpPr>
          <a:xfrm>
            <a:off x="7387432" y="6000601"/>
            <a:ext cx="950195" cy="585937"/>
            <a:chOff x="271463" y="3902076"/>
            <a:chExt cx="1544638" cy="952500"/>
          </a:xfrm>
        </p:grpSpPr>
        <p:sp>
          <p:nvSpPr>
            <p:cNvPr id="81" name="Freeform 17">
              <a:extLst>
                <a:ext uri="{FF2B5EF4-FFF2-40B4-BE49-F238E27FC236}">
                  <a16:creationId xmlns:a16="http://schemas.microsoft.com/office/drawing/2014/main" id="{6812C747-59DF-43CB-9B73-EDD103441254}"/>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A500F654-55A7-4620-BC6E-8E61C1C81B48}"/>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000094EE-F753-4934-BD81-537736D788A7}"/>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F25E25E1-ECB1-4FDA-81C8-55BEB1848CB0}"/>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24390710-83DF-4939-BD54-D30E6E196BF5}"/>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17C292D1-F40B-4E3E-AEB7-CFFE5EFBE599}"/>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1C3F8E45-5522-4CC6-BABD-8EE5BEE93E54}"/>
                </a:ext>
              </a:extLst>
            </p:cNvPr>
            <p:cNvSpPr>
              <a:spLocks/>
            </p:cNvSpPr>
            <p:nvPr/>
          </p:nvSpPr>
          <p:spPr bwMode="auto">
            <a:xfrm>
              <a:off x="479426"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a:extLst>
                <a:ext uri="{FF2B5EF4-FFF2-40B4-BE49-F238E27FC236}">
                  <a16:creationId xmlns:a16="http://schemas.microsoft.com/office/drawing/2014/main" id="{BDB186F5-540C-4EA0-8FF1-061EBFB135EA}"/>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5">
              <a:extLst>
                <a:ext uri="{FF2B5EF4-FFF2-40B4-BE49-F238E27FC236}">
                  <a16:creationId xmlns:a16="http://schemas.microsoft.com/office/drawing/2014/main" id="{7FFB3547-C328-49DE-9CB2-1EA7B0FCF847}"/>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
              <a:extLst>
                <a:ext uri="{FF2B5EF4-FFF2-40B4-BE49-F238E27FC236}">
                  <a16:creationId xmlns:a16="http://schemas.microsoft.com/office/drawing/2014/main" id="{7AB7AD29-A419-47EC-AFD9-12CACAE1A225}"/>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7">
              <a:extLst>
                <a:ext uri="{FF2B5EF4-FFF2-40B4-BE49-F238E27FC236}">
                  <a16:creationId xmlns:a16="http://schemas.microsoft.com/office/drawing/2014/main" id="{B9C2752A-C1E3-4F25-AECE-A2AB51A2774B}"/>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
              <a:extLst>
                <a:ext uri="{FF2B5EF4-FFF2-40B4-BE49-F238E27FC236}">
                  <a16:creationId xmlns:a16="http://schemas.microsoft.com/office/drawing/2014/main" id="{00C894C4-7CB6-4214-A71A-E1B9208B3C68}"/>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
              <a:extLst>
                <a:ext uri="{FF2B5EF4-FFF2-40B4-BE49-F238E27FC236}">
                  <a16:creationId xmlns:a16="http://schemas.microsoft.com/office/drawing/2014/main" id="{79C0EE96-80B7-422B-9BC4-E261AB3AC6A1}"/>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0">
              <a:extLst>
                <a:ext uri="{FF2B5EF4-FFF2-40B4-BE49-F238E27FC236}">
                  <a16:creationId xmlns:a16="http://schemas.microsoft.com/office/drawing/2014/main" id="{035A6AEC-0CCB-4D05-B693-C3C8C9043227}"/>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1">
              <a:extLst>
                <a:ext uri="{FF2B5EF4-FFF2-40B4-BE49-F238E27FC236}">
                  <a16:creationId xmlns:a16="http://schemas.microsoft.com/office/drawing/2014/main" id="{DF12D89B-A9B2-4CBB-8C63-538CAC6A62FE}"/>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259">
            <a:extLst>
              <a:ext uri="{FF2B5EF4-FFF2-40B4-BE49-F238E27FC236}">
                <a16:creationId xmlns:a16="http://schemas.microsoft.com/office/drawing/2014/main" id="{4DCDC122-0581-4740-AD1A-F50FC27BB81E}"/>
              </a:ext>
            </a:extLst>
          </p:cNvPr>
          <p:cNvGrpSpPr/>
          <p:nvPr userDrawn="1"/>
        </p:nvGrpSpPr>
        <p:grpSpPr>
          <a:xfrm>
            <a:off x="8542297" y="4995173"/>
            <a:ext cx="908360" cy="1591365"/>
            <a:chOff x="6049963" y="5249863"/>
            <a:chExt cx="415925" cy="728663"/>
          </a:xfrm>
        </p:grpSpPr>
        <p:sp>
          <p:nvSpPr>
            <p:cNvPr id="97" name="Rectangle 382">
              <a:extLst>
                <a:ext uri="{FF2B5EF4-FFF2-40B4-BE49-F238E27FC236}">
                  <a16:creationId xmlns:a16="http://schemas.microsoft.com/office/drawing/2014/main" id="{9AA5A948-45D5-4353-8A27-A657E3D9981D}"/>
                </a:ext>
              </a:extLst>
            </p:cNvPr>
            <p:cNvSpPr>
              <a:spLocks noChangeArrowheads="1"/>
            </p:cNvSpPr>
            <p:nvPr/>
          </p:nvSpPr>
          <p:spPr bwMode="auto">
            <a:xfrm>
              <a:off x="6049966" y="5746750"/>
              <a:ext cx="292100" cy="231775"/>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83">
              <a:extLst>
                <a:ext uri="{FF2B5EF4-FFF2-40B4-BE49-F238E27FC236}">
                  <a16:creationId xmlns:a16="http://schemas.microsoft.com/office/drawing/2014/main" id="{672041C0-34F5-463E-B08A-54CA3C091A67}"/>
                </a:ext>
              </a:extLst>
            </p:cNvPr>
            <p:cNvSpPr>
              <a:spLocks/>
            </p:cNvSpPr>
            <p:nvPr/>
          </p:nvSpPr>
          <p:spPr bwMode="auto">
            <a:xfrm>
              <a:off x="6216650" y="5326063"/>
              <a:ext cx="249238" cy="652463"/>
            </a:xfrm>
            <a:custGeom>
              <a:avLst/>
              <a:gdLst>
                <a:gd name="T0" fmla="*/ 0 w 157"/>
                <a:gd name="T1" fmla="*/ 0 h 411"/>
                <a:gd name="T2" fmla="*/ 157 w 157"/>
                <a:gd name="T3" fmla="*/ 0 h 411"/>
                <a:gd name="T4" fmla="*/ 157 w 157"/>
                <a:gd name="T5" fmla="*/ 411 h 411"/>
                <a:gd name="T6" fmla="*/ 0 w 157"/>
                <a:gd name="T7" fmla="*/ 411 h 411"/>
                <a:gd name="T8" fmla="*/ 0 w 157"/>
                <a:gd name="T9" fmla="*/ 268 h 411"/>
                <a:gd name="T10" fmla="*/ 0 w 157"/>
                <a:gd name="T11" fmla="*/ 0 h 411"/>
              </a:gdLst>
              <a:ahLst/>
              <a:cxnLst>
                <a:cxn ang="0">
                  <a:pos x="T0" y="T1"/>
                </a:cxn>
                <a:cxn ang="0">
                  <a:pos x="T2" y="T3"/>
                </a:cxn>
                <a:cxn ang="0">
                  <a:pos x="T4" y="T5"/>
                </a:cxn>
                <a:cxn ang="0">
                  <a:pos x="T6" y="T7"/>
                </a:cxn>
                <a:cxn ang="0">
                  <a:pos x="T8" y="T9"/>
                </a:cxn>
                <a:cxn ang="0">
                  <a:pos x="T10" y="T11"/>
                </a:cxn>
              </a:cxnLst>
              <a:rect l="0" t="0" r="r" b="b"/>
              <a:pathLst>
                <a:path w="157" h="411">
                  <a:moveTo>
                    <a:pt x="0" y="0"/>
                  </a:moveTo>
                  <a:lnTo>
                    <a:pt x="157" y="0"/>
                  </a:lnTo>
                  <a:lnTo>
                    <a:pt x="157" y="411"/>
                  </a:lnTo>
                  <a:lnTo>
                    <a:pt x="0" y="411"/>
                  </a:lnTo>
                  <a:lnTo>
                    <a:pt x="0" y="268"/>
                  </a:lnTo>
                  <a:lnTo>
                    <a:pt x="0"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84">
              <a:extLst>
                <a:ext uri="{FF2B5EF4-FFF2-40B4-BE49-F238E27FC236}">
                  <a16:creationId xmlns:a16="http://schemas.microsoft.com/office/drawing/2014/main" id="{C7F8BF4F-532B-4F95-B098-45D615CE3720}"/>
                </a:ext>
              </a:extLst>
            </p:cNvPr>
            <p:cNvSpPr>
              <a:spLocks/>
            </p:cNvSpPr>
            <p:nvPr/>
          </p:nvSpPr>
          <p:spPr bwMode="auto">
            <a:xfrm>
              <a:off x="6049963" y="5751513"/>
              <a:ext cx="166688" cy="227013"/>
            </a:xfrm>
            <a:custGeom>
              <a:avLst/>
              <a:gdLst>
                <a:gd name="T0" fmla="*/ 0 w 105"/>
                <a:gd name="T1" fmla="*/ 143 h 143"/>
                <a:gd name="T2" fmla="*/ 105 w 105"/>
                <a:gd name="T3" fmla="*/ 143 h 143"/>
                <a:gd name="T4" fmla="*/ 105 w 105"/>
                <a:gd name="T5" fmla="*/ 0 h 143"/>
                <a:gd name="T6" fmla="*/ 0 w 105"/>
                <a:gd name="T7" fmla="*/ 143 h 143"/>
              </a:gdLst>
              <a:ahLst/>
              <a:cxnLst>
                <a:cxn ang="0">
                  <a:pos x="T0" y="T1"/>
                </a:cxn>
                <a:cxn ang="0">
                  <a:pos x="T2" y="T3"/>
                </a:cxn>
                <a:cxn ang="0">
                  <a:pos x="T4" y="T5"/>
                </a:cxn>
                <a:cxn ang="0">
                  <a:pos x="T6" y="T7"/>
                </a:cxn>
              </a:cxnLst>
              <a:rect l="0" t="0" r="r" b="b"/>
              <a:pathLst>
                <a:path w="105" h="143">
                  <a:moveTo>
                    <a:pt x="0" y="143"/>
                  </a:moveTo>
                  <a:lnTo>
                    <a:pt x="105" y="143"/>
                  </a:lnTo>
                  <a:lnTo>
                    <a:pt x="105" y="0"/>
                  </a:lnTo>
                  <a:lnTo>
                    <a:pt x="0" y="1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Rectangle 385">
              <a:extLst>
                <a:ext uri="{FF2B5EF4-FFF2-40B4-BE49-F238E27FC236}">
                  <a16:creationId xmlns:a16="http://schemas.microsoft.com/office/drawing/2014/main" id="{DE63000C-823F-4056-9F53-32313DB1676D}"/>
                </a:ext>
              </a:extLst>
            </p:cNvPr>
            <p:cNvSpPr>
              <a:spLocks noChangeArrowheads="1"/>
            </p:cNvSpPr>
            <p:nvPr/>
          </p:nvSpPr>
          <p:spPr bwMode="auto">
            <a:xfrm>
              <a:off x="6302375" y="5375275"/>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386">
              <a:extLst>
                <a:ext uri="{FF2B5EF4-FFF2-40B4-BE49-F238E27FC236}">
                  <a16:creationId xmlns:a16="http://schemas.microsoft.com/office/drawing/2014/main" id="{051EA118-BED5-43A5-A119-78CAD84D5700}"/>
                </a:ext>
              </a:extLst>
            </p:cNvPr>
            <p:cNvSpPr>
              <a:spLocks noChangeArrowheads="1"/>
            </p:cNvSpPr>
            <p:nvPr/>
          </p:nvSpPr>
          <p:spPr bwMode="auto">
            <a:xfrm>
              <a:off x="6354763" y="5375275"/>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387">
              <a:extLst>
                <a:ext uri="{FF2B5EF4-FFF2-40B4-BE49-F238E27FC236}">
                  <a16:creationId xmlns:a16="http://schemas.microsoft.com/office/drawing/2014/main" id="{D05FE82C-696C-4696-9C27-78E0481D5BA9}"/>
                </a:ext>
              </a:extLst>
            </p:cNvPr>
            <p:cNvSpPr>
              <a:spLocks noChangeArrowheads="1"/>
            </p:cNvSpPr>
            <p:nvPr/>
          </p:nvSpPr>
          <p:spPr bwMode="auto">
            <a:xfrm>
              <a:off x="6354763" y="5443538"/>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388">
              <a:extLst>
                <a:ext uri="{FF2B5EF4-FFF2-40B4-BE49-F238E27FC236}">
                  <a16:creationId xmlns:a16="http://schemas.microsoft.com/office/drawing/2014/main" id="{070A622A-C79A-4AE3-AD25-027FC52F6D9B}"/>
                </a:ext>
              </a:extLst>
            </p:cNvPr>
            <p:cNvSpPr>
              <a:spLocks noChangeArrowheads="1"/>
            </p:cNvSpPr>
            <p:nvPr/>
          </p:nvSpPr>
          <p:spPr bwMode="auto">
            <a:xfrm>
              <a:off x="6248400" y="5513388"/>
              <a:ext cx="26988"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389">
              <a:extLst>
                <a:ext uri="{FF2B5EF4-FFF2-40B4-BE49-F238E27FC236}">
                  <a16:creationId xmlns:a16="http://schemas.microsoft.com/office/drawing/2014/main" id="{BC2AD9C3-91CD-4BA6-9A0B-8A7557B70ABE}"/>
                </a:ext>
              </a:extLst>
            </p:cNvPr>
            <p:cNvSpPr>
              <a:spLocks noChangeArrowheads="1"/>
            </p:cNvSpPr>
            <p:nvPr/>
          </p:nvSpPr>
          <p:spPr bwMode="auto">
            <a:xfrm>
              <a:off x="6302375" y="5581650"/>
              <a:ext cx="25400" cy="49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390">
              <a:extLst>
                <a:ext uri="{FF2B5EF4-FFF2-40B4-BE49-F238E27FC236}">
                  <a16:creationId xmlns:a16="http://schemas.microsoft.com/office/drawing/2014/main" id="{1230CD77-F688-45BA-90C8-C652A0EB345D}"/>
                </a:ext>
              </a:extLst>
            </p:cNvPr>
            <p:cNvSpPr>
              <a:spLocks noChangeArrowheads="1"/>
            </p:cNvSpPr>
            <p:nvPr/>
          </p:nvSpPr>
          <p:spPr bwMode="auto">
            <a:xfrm>
              <a:off x="6354763" y="5581650"/>
              <a:ext cx="25400" cy="49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391">
              <a:extLst>
                <a:ext uri="{FF2B5EF4-FFF2-40B4-BE49-F238E27FC236}">
                  <a16:creationId xmlns:a16="http://schemas.microsoft.com/office/drawing/2014/main" id="{B8E62613-990D-40DE-88A8-0F88674A8A9F}"/>
                </a:ext>
              </a:extLst>
            </p:cNvPr>
            <p:cNvSpPr>
              <a:spLocks noChangeArrowheads="1"/>
            </p:cNvSpPr>
            <p:nvPr/>
          </p:nvSpPr>
          <p:spPr bwMode="auto">
            <a:xfrm>
              <a:off x="6354763" y="5651500"/>
              <a:ext cx="25400"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392">
              <a:extLst>
                <a:ext uri="{FF2B5EF4-FFF2-40B4-BE49-F238E27FC236}">
                  <a16:creationId xmlns:a16="http://schemas.microsoft.com/office/drawing/2014/main" id="{D1816EA5-B4BB-4E77-BED3-1EF663BDA710}"/>
                </a:ext>
              </a:extLst>
            </p:cNvPr>
            <p:cNvSpPr>
              <a:spLocks noChangeArrowheads="1"/>
            </p:cNvSpPr>
            <p:nvPr/>
          </p:nvSpPr>
          <p:spPr bwMode="auto">
            <a:xfrm>
              <a:off x="6410325" y="5651500"/>
              <a:ext cx="23813"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393">
              <a:extLst>
                <a:ext uri="{FF2B5EF4-FFF2-40B4-BE49-F238E27FC236}">
                  <a16:creationId xmlns:a16="http://schemas.microsoft.com/office/drawing/2014/main" id="{37E85E0F-4131-4607-8071-F5DC4208D477}"/>
                </a:ext>
              </a:extLst>
            </p:cNvPr>
            <p:cNvSpPr>
              <a:spLocks noChangeArrowheads="1"/>
            </p:cNvSpPr>
            <p:nvPr/>
          </p:nvSpPr>
          <p:spPr bwMode="auto">
            <a:xfrm>
              <a:off x="6248400" y="5719763"/>
              <a:ext cx="26988"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394">
              <a:extLst>
                <a:ext uri="{FF2B5EF4-FFF2-40B4-BE49-F238E27FC236}">
                  <a16:creationId xmlns:a16="http://schemas.microsoft.com/office/drawing/2014/main" id="{C33FD82F-F379-4C4E-9AD6-13BF1978DEA4}"/>
                </a:ext>
              </a:extLst>
            </p:cNvPr>
            <p:cNvSpPr>
              <a:spLocks noChangeArrowheads="1"/>
            </p:cNvSpPr>
            <p:nvPr/>
          </p:nvSpPr>
          <p:spPr bwMode="auto">
            <a:xfrm>
              <a:off x="6302375" y="5719763"/>
              <a:ext cx="25400"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395">
              <a:extLst>
                <a:ext uri="{FF2B5EF4-FFF2-40B4-BE49-F238E27FC236}">
                  <a16:creationId xmlns:a16="http://schemas.microsoft.com/office/drawing/2014/main" id="{58AD678C-D775-4332-BFBA-CB2675560713}"/>
                </a:ext>
              </a:extLst>
            </p:cNvPr>
            <p:cNvSpPr>
              <a:spLocks noChangeArrowheads="1"/>
            </p:cNvSpPr>
            <p:nvPr/>
          </p:nvSpPr>
          <p:spPr bwMode="auto">
            <a:xfrm>
              <a:off x="6248400" y="5792788"/>
              <a:ext cx="26988"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396">
              <a:extLst>
                <a:ext uri="{FF2B5EF4-FFF2-40B4-BE49-F238E27FC236}">
                  <a16:creationId xmlns:a16="http://schemas.microsoft.com/office/drawing/2014/main" id="{A8071AA8-96F7-4A21-92DE-C02780441D43}"/>
                </a:ext>
              </a:extLst>
            </p:cNvPr>
            <p:cNvSpPr>
              <a:spLocks noChangeArrowheads="1"/>
            </p:cNvSpPr>
            <p:nvPr/>
          </p:nvSpPr>
          <p:spPr bwMode="auto">
            <a:xfrm>
              <a:off x="6354763" y="5792788"/>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397">
              <a:extLst>
                <a:ext uri="{FF2B5EF4-FFF2-40B4-BE49-F238E27FC236}">
                  <a16:creationId xmlns:a16="http://schemas.microsoft.com/office/drawing/2014/main" id="{FD5D2ACA-4123-4E35-9EC9-C5BF6A543886}"/>
                </a:ext>
              </a:extLst>
            </p:cNvPr>
            <p:cNvSpPr>
              <a:spLocks noChangeArrowheads="1"/>
            </p:cNvSpPr>
            <p:nvPr/>
          </p:nvSpPr>
          <p:spPr bwMode="auto">
            <a:xfrm>
              <a:off x="6067425" y="5792788"/>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398">
              <a:extLst>
                <a:ext uri="{FF2B5EF4-FFF2-40B4-BE49-F238E27FC236}">
                  <a16:creationId xmlns:a16="http://schemas.microsoft.com/office/drawing/2014/main" id="{ACEE6A3C-1128-453F-B451-AC3B7579BA0C}"/>
                </a:ext>
              </a:extLst>
            </p:cNvPr>
            <p:cNvSpPr>
              <a:spLocks noChangeArrowheads="1"/>
            </p:cNvSpPr>
            <p:nvPr/>
          </p:nvSpPr>
          <p:spPr bwMode="auto">
            <a:xfrm>
              <a:off x="6122988" y="5861050"/>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399">
              <a:extLst>
                <a:ext uri="{FF2B5EF4-FFF2-40B4-BE49-F238E27FC236}">
                  <a16:creationId xmlns:a16="http://schemas.microsoft.com/office/drawing/2014/main" id="{EA589F02-B0EF-4BF5-81F7-7791E7AF7430}"/>
                </a:ext>
              </a:extLst>
            </p:cNvPr>
            <p:cNvSpPr>
              <a:spLocks noChangeArrowheads="1"/>
            </p:cNvSpPr>
            <p:nvPr/>
          </p:nvSpPr>
          <p:spPr bwMode="auto">
            <a:xfrm>
              <a:off x="6302375" y="5861050"/>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400">
              <a:extLst>
                <a:ext uri="{FF2B5EF4-FFF2-40B4-BE49-F238E27FC236}">
                  <a16:creationId xmlns:a16="http://schemas.microsoft.com/office/drawing/2014/main" id="{76D2D249-7330-4C1D-9D2F-08551A428033}"/>
                </a:ext>
              </a:extLst>
            </p:cNvPr>
            <p:cNvSpPr>
              <a:spLocks noChangeArrowheads="1"/>
            </p:cNvSpPr>
            <p:nvPr/>
          </p:nvSpPr>
          <p:spPr bwMode="auto">
            <a:xfrm>
              <a:off x="6410325" y="5861050"/>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401">
              <a:extLst>
                <a:ext uri="{FF2B5EF4-FFF2-40B4-BE49-F238E27FC236}">
                  <a16:creationId xmlns:a16="http://schemas.microsoft.com/office/drawing/2014/main" id="{396BBBEA-5294-432F-8ECE-7EA06CC25ABA}"/>
                </a:ext>
              </a:extLst>
            </p:cNvPr>
            <p:cNvSpPr>
              <a:spLocks noChangeArrowheads="1"/>
            </p:cNvSpPr>
            <p:nvPr/>
          </p:nvSpPr>
          <p:spPr bwMode="auto">
            <a:xfrm>
              <a:off x="6354763" y="5281613"/>
              <a:ext cx="79375" cy="44450"/>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402">
              <a:extLst>
                <a:ext uri="{FF2B5EF4-FFF2-40B4-BE49-F238E27FC236}">
                  <a16:creationId xmlns:a16="http://schemas.microsoft.com/office/drawing/2014/main" id="{52C9C105-A512-4CBB-9333-58675F6BC67B}"/>
                </a:ext>
              </a:extLst>
            </p:cNvPr>
            <p:cNvSpPr>
              <a:spLocks noChangeArrowheads="1"/>
            </p:cNvSpPr>
            <p:nvPr/>
          </p:nvSpPr>
          <p:spPr bwMode="auto">
            <a:xfrm>
              <a:off x="6275388" y="5249863"/>
              <a:ext cx="14288" cy="76200"/>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403">
              <a:extLst>
                <a:ext uri="{FF2B5EF4-FFF2-40B4-BE49-F238E27FC236}">
                  <a16:creationId xmlns:a16="http://schemas.microsoft.com/office/drawing/2014/main" id="{E3F138A5-9F46-465C-9F77-3321AEE5CE93}"/>
                </a:ext>
              </a:extLst>
            </p:cNvPr>
            <p:cNvSpPr>
              <a:spLocks noChangeArrowheads="1"/>
            </p:cNvSpPr>
            <p:nvPr/>
          </p:nvSpPr>
          <p:spPr bwMode="auto">
            <a:xfrm>
              <a:off x="6248400" y="5375275"/>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4">
              <a:extLst>
                <a:ext uri="{FF2B5EF4-FFF2-40B4-BE49-F238E27FC236}">
                  <a16:creationId xmlns:a16="http://schemas.microsoft.com/office/drawing/2014/main" id="{E6235F2F-BE31-434A-B474-C8B6205848B4}"/>
                </a:ext>
              </a:extLst>
            </p:cNvPr>
            <p:cNvSpPr>
              <a:spLocks noChangeArrowheads="1"/>
            </p:cNvSpPr>
            <p:nvPr/>
          </p:nvSpPr>
          <p:spPr bwMode="auto">
            <a:xfrm>
              <a:off x="6410325" y="5375275"/>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05">
              <a:extLst>
                <a:ext uri="{FF2B5EF4-FFF2-40B4-BE49-F238E27FC236}">
                  <a16:creationId xmlns:a16="http://schemas.microsoft.com/office/drawing/2014/main" id="{6695EF47-052C-4FDB-A666-44ED9903C6C3}"/>
                </a:ext>
              </a:extLst>
            </p:cNvPr>
            <p:cNvSpPr>
              <a:spLocks noChangeArrowheads="1"/>
            </p:cNvSpPr>
            <p:nvPr/>
          </p:nvSpPr>
          <p:spPr bwMode="auto">
            <a:xfrm>
              <a:off x="6248400" y="5443538"/>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407">
              <a:extLst>
                <a:ext uri="{FF2B5EF4-FFF2-40B4-BE49-F238E27FC236}">
                  <a16:creationId xmlns:a16="http://schemas.microsoft.com/office/drawing/2014/main" id="{2ACFD136-EAE1-407D-B653-4AEC99FDC794}"/>
                </a:ext>
              </a:extLst>
            </p:cNvPr>
            <p:cNvSpPr>
              <a:spLocks noChangeArrowheads="1"/>
            </p:cNvSpPr>
            <p:nvPr/>
          </p:nvSpPr>
          <p:spPr bwMode="auto">
            <a:xfrm>
              <a:off x="6302375" y="544353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408">
              <a:extLst>
                <a:ext uri="{FF2B5EF4-FFF2-40B4-BE49-F238E27FC236}">
                  <a16:creationId xmlns:a16="http://schemas.microsoft.com/office/drawing/2014/main" id="{1B5B392B-4729-4D1B-905D-A39F76371D2A}"/>
                </a:ext>
              </a:extLst>
            </p:cNvPr>
            <p:cNvSpPr>
              <a:spLocks noChangeArrowheads="1"/>
            </p:cNvSpPr>
            <p:nvPr/>
          </p:nvSpPr>
          <p:spPr bwMode="auto">
            <a:xfrm>
              <a:off x="6410325" y="544353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409">
              <a:extLst>
                <a:ext uri="{FF2B5EF4-FFF2-40B4-BE49-F238E27FC236}">
                  <a16:creationId xmlns:a16="http://schemas.microsoft.com/office/drawing/2014/main" id="{27B9E3E9-002D-4772-AB8B-2F7606BABEB3}"/>
                </a:ext>
              </a:extLst>
            </p:cNvPr>
            <p:cNvSpPr>
              <a:spLocks noChangeArrowheads="1"/>
            </p:cNvSpPr>
            <p:nvPr/>
          </p:nvSpPr>
          <p:spPr bwMode="auto">
            <a:xfrm>
              <a:off x="6302375" y="55133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410">
              <a:extLst>
                <a:ext uri="{FF2B5EF4-FFF2-40B4-BE49-F238E27FC236}">
                  <a16:creationId xmlns:a16="http://schemas.microsoft.com/office/drawing/2014/main" id="{275658E7-CAD0-477D-8B17-1A8D91B554F3}"/>
                </a:ext>
              </a:extLst>
            </p:cNvPr>
            <p:cNvSpPr>
              <a:spLocks noChangeArrowheads="1"/>
            </p:cNvSpPr>
            <p:nvPr/>
          </p:nvSpPr>
          <p:spPr bwMode="auto">
            <a:xfrm>
              <a:off x="6354763" y="55133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411">
              <a:extLst>
                <a:ext uri="{FF2B5EF4-FFF2-40B4-BE49-F238E27FC236}">
                  <a16:creationId xmlns:a16="http://schemas.microsoft.com/office/drawing/2014/main" id="{CF97C11C-99A9-4549-9720-BC65291DC684}"/>
                </a:ext>
              </a:extLst>
            </p:cNvPr>
            <p:cNvSpPr>
              <a:spLocks noChangeArrowheads="1"/>
            </p:cNvSpPr>
            <p:nvPr/>
          </p:nvSpPr>
          <p:spPr bwMode="auto">
            <a:xfrm>
              <a:off x="6410325" y="55133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412">
              <a:extLst>
                <a:ext uri="{FF2B5EF4-FFF2-40B4-BE49-F238E27FC236}">
                  <a16:creationId xmlns:a16="http://schemas.microsoft.com/office/drawing/2014/main" id="{CE32C13A-AC60-417C-A7F1-0635BFDE15B6}"/>
                </a:ext>
              </a:extLst>
            </p:cNvPr>
            <p:cNvSpPr>
              <a:spLocks noChangeArrowheads="1"/>
            </p:cNvSpPr>
            <p:nvPr/>
          </p:nvSpPr>
          <p:spPr bwMode="auto">
            <a:xfrm>
              <a:off x="6248400" y="5581651"/>
              <a:ext cx="26988" cy="492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413">
              <a:extLst>
                <a:ext uri="{FF2B5EF4-FFF2-40B4-BE49-F238E27FC236}">
                  <a16:creationId xmlns:a16="http://schemas.microsoft.com/office/drawing/2014/main" id="{7664C0AC-E815-45F1-8B3C-90FFBCE6FC2C}"/>
                </a:ext>
              </a:extLst>
            </p:cNvPr>
            <p:cNvSpPr>
              <a:spLocks noChangeArrowheads="1"/>
            </p:cNvSpPr>
            <p:nvPr/>
          </p:nvSpPr>
          <p:spPr bwMode="auto">
            <a:xfrm>
              <a:off x="6410325" y="5581651"/>
              <a:ext cx="23813" cy="492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414">
              <a:extLst>
                <a:ext uri="{FF2B5EF4-FFF2-40B4-BE49-F238E27FC236}">
                  <a16:creationId xmlns:a16="http://schemas.microsoft.com/office/drawing/2014/main" id="{61BB7412-275E-4DE5-8740-7B7048E2ACDD}"/>
                </a:ext>
              </a:extLst>
            </p:cNvPr>
            <p:cNvSpPr>
              <a:spLocks noChangeArrowheads="1"/>
            </p:cNvSpPr>
            <p:nvPr/>
          </p:nvSpPr>
          <p:spPr bwMode="auto">
            <a:xfrm>
              <a:off x="6248400" y="5651501"/>
              <a:ext cx="26988"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415">
              <a:extLst>
                <a:ext uri="{FF2B5EF4-FFF2-40B4-BE49-F238E27FC236}">
                  <a16:creationId xmlns:a16="http://schemas.microsoft.com/office/drawing/2014/main" id="{6337F3A7-30AD-40AC-9A8E-4988239411AC}"/>
                </a:ext>
              </a:extLst>
            </p:cNvPr>
            <p:cNvSpPr>
              <a:spLocks noChangeArrowheads="1"/>
            </p:cNvSpPr>
            <p:nvPr/>
          </p:nvSpPr>
          <p:spPr bwMode="auto">
            <a:xfrm>
              <a:off x="6302375" y="5651501"/>
              <a:ext cx="25400"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416">
              <a:extLst>
                <a:ext uri="{FF2B5EF4-FFF2-40B4-BE49-F238E27FC236}">
                  <a16:creationId xmlns:a16="http://schemas.microsoft.com/office/drawing/2014/main" id="{BA947770-E9C7-4E43-8CA6-F9854E62D3B1}"/>
                </a:ext>
              </a:extLst>
            </p:cNvPr>
            <p:cNvSpPr>
              <a:spLocks noChangeArrowheads="1"/>
            </p:cNvSpPr>
            <p:nvPr/>
          </p:nvSpPr>
          <p:spPr bwMode="auto">
            <a:xfrm>
              <a:off x="6354763" y="5719763"/>
              <a:ext cx="25400"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417">
              <a:extLst>
                <a:ext uri="{FF2B5EF4-FFF2-40B4-BE49-F238E27FC236}">
                  <a16:creationId xmlns:a16="http://schemas.microsoft.com/office/drawing/2014/main" id="{4B160215-4122-4FD1-A65E-9C1B74F775B0}"/>
                </a:ext>
              </a:extLst>
            </p:cNvPr>
            <p:cNvSpPr>
              <a:spLocks noChangeArrowheads="1"/>
            </p:cNvSpPr>
            <p:nvPr/>
          </p:nvSpPr>
          <p:spPr bwMode="auto">
            <a:xfrm>
              <a:off x="6410325" y="5719763"/>
              <a:ext cx="23813"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418">
              <a:extLst>
                <a:ext uri="{FF2B5EF4-FFF2-40B4-BE49-F238E27FC236}">
                  <a16:creationId xmlns:a16="http://schemas.microsoft.com/office/drawing/2014/main" id="{98F40B29-B14C-4FD3-8505-3985B5DCCA03}"/>
                </a:ext>
              </a:extLst>
            </p:cNvPr>
            <p:cNvSpPr>
              <a:spLocks noChangeArrowheads="1"/>
            </p:cNvSpPr>
            <p:nvPr/>
          </p:nvSpPr>
          <p:spPr bwMode="auto">
            <a:xfrm>
              <a:off x="6302375" y="57927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419">
              <a:extLst>
                <a:ext uri="{FF2B5EF4-FFF2-40B4-BE49-F238E27FC236}">
                  <a16:creationId xmlns:a16="http://schemas.microsoft.com/office/drawing/2014/main" id="{A779F6C8-D23E-4745-B039-6BA2F1F2D1C6}"/>
                </a:ext>
              </a:extLst>
            </p:cNvPr>
            <p:cNvSpPr>
              <a:spLocks noChangeArrowheads="1"/>
            </p:cNvSpPr>
            <p:nvPr/>
          </p:nvSpPr>
          <p:spPr bwMode="auto">
            <a:xfrm>
              <a:off x="6410325"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420">
              <a:extLst>
                <a:ext uri="{FF2B5EF4-FFF2-40B4-BE49-F238E27FC236}">
                  <a16:creationId xmlns:a16="http://schemas.microsoft.com/office/drawing/2014/main" id="{1D055BBE-5686-4ED8-9950-DEF80EF721FF}"/>
                </a:ext>
              </a:extLst>
            </p:cNvPr>
            <p:cNvSpPr>
              <a:spLocks noChangeArrowheads="1"/>
            </p:cNvSpPr>
            <p:nvPr/>
          </p:nvSpPr>
          <p:spPr bwMode="auto">
            <a:xfrm>
              <a:off x="6122988"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421">
              <a:extLst>
                <a:ext uri="{FF2B5EF4-FFF2-40B4-BE49-F238E27FC236}">
                  <a16:creationId xmlns:a16="http://schemas.microsoft.com/office/drawing/2014/main" id="{5F4A025A-44BE-43DF-A4BC-A40F3969098C}"/>
                </a:ext>
              </a:extLst>
            </p:cNvPr>
            <p:cNvSpPr>
              <a:spLocks noChangeArrowheads="1"/>
            </p:cNvSpPr>
            <p:nvPr/>
          </p:nvSpPr>
          <p:spPr bwMode="auto">
            <a:xfrm>
              <a:off x="6175375"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422">
              <a:extLst>
                <a:ext uri="{FF2B5EF4-FFF2-40B4-BE49-F238E27FC236}">
                  <a16:creationId xmlns:a16="http://schemas.microsoft.com/office/drawing/2014/main" id="{68F615F8-040A-424A-A9E4-A83A24EE7B1A}"/>
                </a:ext>
              </a:extLst>
            </p:cNvPr>
            <p:cNvSpPr>
              <a:spLocks noChangeArrowheads="1"/>
            </p:cNvSpPr>
            <p:nvPr/>
          </p:nvSpPr>
          <p:spPr bwMode="auto">
            <a:xfrm>
              <a:off x="6067425" y="5861051"/>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423">
              <a:extLst>
                <a:ext uri="{FF2B5EF4-FFF2-40B4-BE49-F238E27FC236}">
                  <a16:creationId xmlns:a16="http://schemas.microsoft.com/office/drawing/2014/main" id="{01DFD3E7-7582-4488-81E3-0076504341B6}"/>
                </a:ext>
              </a:extLst>
            </p:cNvPr>
            <p:cNvSpPr>
              <a:spLocks noChangeArrowheads="1"/>
            </p:cNvSpPr>
            <p:nvPr/>
          </p:nvSpPr>
          <p:spPr bwMode="auto">
            <a:xfrm>
              <a:off x="6175375" y="5861051"/>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424">
              <a:extLst>
                <a:ext uri="{FF2B5EF4-FFF2-40B4-BE49-F238E27FC236}">
                  <a16:creationId xmlns:a16="http://schemas.microsoft.com/office/drawing/2014/main" id="{5852FFCF-8A4E-4DF7-AFD9-9C1C30FCD640}"/>
                </a:ext>
              </a:extLst>
            </p:cNvPr>
            <p:cNvSpPr>
              <a:spLocks noChangeArrowheads="1"/>
            </p:cNvSpPr>
            <p:nvPr/>
          </p:nvSpPr>
          <p:spPr bwMode="auto">
            <a:xfrm>
              <a:off x="6248400" y="5861051"/>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425">
              <a:extLst>
                <a:ext uri="{FF2B5EF4-FFF2-40B4-BE49-F238E27FC236}">
                  <a16:creationId xmlns:a16="http://schemas.microsoft.com/office/drawing/2014/main" id="{20F21634-C632-4381-81CE-CD5CEB0C61AF}"/>
                </a:ext>
              </a:extLst>
            </p:cNvPr>
            <p:cNvSpPr>
              <a:spLocks noChangeArrowheads="1"/>
            </p:cNvSpPr>
            <p:nvPr/>
          </p:nvSpPr>
          <p:spPr bwMode="auto">
            <a:xfrm>
              <a:off x="6354763" y="5861051"/>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85">
            <a:extLst>
              <a:ext uri="{FF2B5EF4-FFF2-40B4-BE49-F238E27FC236}">
                <a16:creationId xmlns:a16="http://schemas.microsoft.com/office/drawing/2014/main" id="{68A0D892-2A75-4877-9CB1-D3E7D5CD9CC0}"/>
              </a:ext>
            </a:extLst>
          </p:cNvPr>
          <p:cNvGrpSpPr/>
          <p:nvPr userDrawn="1"/>
        </p:nvGrpSpPr>
        <p:grpSpPr>
          <a:xfrm>
            <a:off x="10528146" y="3364603"/>
            <a:ext cx="407414" cy="624172"/>
            <a:chOff x="11585576" y="5106988"/>
            <a:chExt cx="569912" cy="873125"/>
          </a:xfrm>
        </p:grpSpPr>
        <p:sp>
          <p:nvSpPr>
            <p:cNvPr id="141" name="Freeform 237">
              <a:extLst>
                <a:ext uri="{FF2B5EF4-FFF2-40B4-BE49-F238E27FC236}">
                  <a16:creationId xmlns:a16="http://schemas.microsoft.com/office/drawing/2014/main" id="{D444CDA5-4284-4C9F-9C29-ED13AE44BFB8}"/>
                </a:ext>
              </a:extLst>
            </p:cNvPr>
            <p:cNvSpPr>
              <a:spLocks/>
            </p:cNvSpPr>
            <p:nvPr/>
          </p:nvSpPr>
          <p:spPr bwMode="auto">
            <a:xfrm>
              <a:off x="11887201" y="5411788"/>
              <a:ext cx="80963" cy="568325"/>
            </a:xfrm>
            <a:custGeom>
              <a:avLst/>
              <a:gdLst>
                <a:gd name="T0" fmla="*/ 37 w 51"/>
                <a:gd name="T1" fmla="*/ 0 h 358"/>
                <a:gd name="T2" fmla="*/ 15 w 51"/>
                <a:gd name="T3" fmla="*/ 0 h 358"/>
                <a:gd name="T4" fmla="*/ 0 w 51"/>
                <a:gd name="T5" fmla="*/ 358 h 358"/>
                <a:gd name="T6" fmla="*/ 51 w 51"/>
                <a:gd name="T7" fmla="*/ 358 h 358"/>
                <a:gd name="T8" fmla="*/ 37 w 51"/>
                <a:gd name="T9" fmla="*/ 0 h 358"/>
              </a:gdLst>
              <a:ahLst/>
              <a:cxnLst>
                <a:cxn ang="0">
                  <a:pos x="T0" y="T1"/>
                </a:cxn>
                <a:cxn ang="0">
                  <a:pos x="T2" y="T3"/>
                </a:cxn>
                <a:cxn ang="0">
                  <a:pos x="T4" y="T5"/>
                </a:cxn>
                <a:cxn ang="0">
                  <a:pos x="T6" y="T7"/>
                </a:cxn>
                <a:cxn ang="0">
                  <a:pos x="T8" y="T9"/>
                </a:cxn>
              </a:cxnLst>
              <a:rect l="0" t="0" r="r" b="b"/>
              <a:pathLst>
                <a:path w="51" h="358">
                  <a:moveTo>
                    <a:pt x="37" y="0"/>
                  </a:moveTo>
                  <a:lnTo>
                    <a:pt x="15" y="0"/>
                  </a:lnTo>
                  <a:lnTo>
                    <a:pt x="0" y="358"/>
                  </a:lnTo>
                  <a:lnTo>
                    <a:pt x="51" y="358"/>
                  </a:lnTo>
                  <a:lnTo>
                    <a:pt x="3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38">
              <a:extLst>
                <a:ext uri="{FF2B5EF4-FFF2-40B4-BE49-F238E27FC236}">
                  <a16:creationId xmlns:a16="http://schemas.microsoft.com/office/drawing/2014/main" id="{B82D6C51-E64C-4AEF-B807-E614369565B2}"/>
                </a:ext>
              </a:extLst>
            </p:cNvPr>
            <p:cNvSpPr>
              <a:spLocks/>
            </p:cNvSpPr>
            <p:nvPr/>
          </p:nvSpPr>
          <p:spPr bwMode="auto">
            <a:xfrm>
              <a:off x="11887201" y="5411788"/>
              <a:ext cx="41275" cy="568325"/>
            </a:xfrm>
            <a:custGeom>
              <a:avLst/>
              <a:gdLst>
                <a:gd name="T0" fmla="*/ 26 w 26"/>
                <a:gd name="T1" fmla="*/ 0 h 358"/>
                <a:gd name="T2" fmla="*/ 15 w 26"/>
                <a:gd name="T3" fmla="*/ 0 h 358"/>
                <a:gd name="T4" fmla="*/ 0 w 26"/>
                <a:gd name="T5" fmla="*/ 358 h 358"/>
                <a:gd name="T6" fmla="*/ 26 w 26"/>
                <a:gd name="T7" fmla="*/ 358 h 358"/>
                <a:gd name="T8" fmla="*/ 26 w 26"/>
                <a:gd name="T9" fmla="*/ 0 h 358"/>
              </a:gdLst>
              <a:ahLst/>
              <a:cxnLst>
                <a:cxn ang="0">
                  <a:pos x="T0" y="T1"/>
                </a:cxn>
                <a:cxn ang="0">
                  <a:pos x="T2" y="T3"/>
                </a:cxn>
                <a:cxn ang="0">
                  <a:pos x="T4" y="T5"/>
                </a:cxn>
                <a:cxn ang="0">
                  <a:pos x="T6" y="T7"/>
                </a:cxn>
                <a:cxn ang="0">
                  <a:pos x="T8" y="T9"/>
                </a:cxn>
              </a:cxnLst>
              <a:rect l="0" t="0" r="r" b="b"/>
              <a:pathLst>
                <a:path w="26" h="358">
                  <a:moveTo>
                    <a:pt x="26" y="0"/>
                  </a:moveTo>
                  <a:lnTo>
                    <a:pt x="15" y="0"/>
                  </a:lnTo>
                  <a:lnTo>
                    <a:pt x="0" y="358"/>
                  </a:lnTo>
                  <a:lnTo>
                    <a:pt x="26" y="358"/>
                  </a:lnTo>
                  <a:lnTo>
                    <a:pt x="26"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239">
              <a:extLst>
                <a:ext uri="{FF2B5EF4-FFF2-40B4-BE49-F238E27FC236}">
                  <a16:creationId xmlns:a16="http://schemas.microsoft.com/office/drawing/2014/main" id="{82AD832E-E75D-4C66-A47B-2DC6C7AFC498}"/>
                </a:ext>
              </a:extLst>
            </p:cNvPr>
            <p:cNvSpPr>
              <a:spLocks noChangeArrowheads="1"/>
            </p:cNvSpPr>
            <p:nvPr/>
          </p:nvSpPr>
          <p:spPr bwMode="auto">
            <a:xfrm>
              <a:off x="11960226" y="5364163"/>
              <a:ext cx="52388" cy="55563"/>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240">
              <a:extLst>
                <a:ext uri="{FF2B5EF4-FFF2-40B4-BE49-F238E27FC236}">
                  <a16:creationId xmlns:a16="http://schemas.microsoft.com/office/drawing/2014/main" id="{B4BF96F0-71AC-4B93-836E-112EB7DF60BD}"/>
                </a:ext>
              </a:extLst>
            </p:cNvPr>
            <p:cNvSpPr>
              <a:spLocks noChangeArrowheads="1"/>
            </p:cNvSpPr>
            <p:nvPr/>
          </p:nvSpPr>
          <p:spPr bwMode="auto">
            <a:xfrm>
              <a:off x="11869738" y="5364163"/>
              <a:ext cx="114300" cy="5556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241">
              <a:extLst>
                <a:ext uri="{FF2B5EF4-FFF2-40B4-BE49-F238E27FC236}">
                  <a16:creationId xmlns:a16="http://schemas.microsoft.com/office/drawing/2014/main" id="{8491513F-AB16-4D5B-9A4A-B2781E9BCA8F}"/>
                </a:ext>
              </a:extLst>
            </p:cNvPr>
            <p:cNvSpPr>
              <a:spLocks noChangeArrowheads="1"/>
            </p:cNvSpPr>
            <p:nvPr/>
          </p:nvSpPr>
          <p:spPr bwMode="auto">
            <a:xfrm>
              <a:off x="11842751" y="5364163"/>
              <a:ext cx="55563" cy="55563"/>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42">
              <a:extLst>
                <a:ext uri="{FF2B5EF4-FFF2-40B4-BE49-F238E27FC236}">
                  <a16:creationId xmlns:a16="http://schemas.microsoft.com/office/drawing/2014/main" id="{C572FD30-F1E2-4261-AB99-E37DFBBE421A}"/>
                </a:ext>
              </a:extLst>
            </p:cNvPr>
            <p:cNvSpPr>
              <a:spLocks/>
            </p:cNvSpPr>
            <p:nvPr/>
          </p:nvSpPr>
          <p:spPr bwMode="auto">
            <a:xfrm>
              <a:off x="11869738" y="5391151"/>
              <a:ext cx="285750" cy="284163"/>
            </a:xfrm>
            <a:custGeom>
              <a:avLst/>
              <a:gdLst>
                <a:gd name="T0" fmla="*/ 33 w 82"/>
                <a:gd name="T1" fmla="*/ 49 h 82"/>
                <a:gd name="T2" fmla="*/ 82 w 82"/>
                <a:gd name="T3" fmla="*/ 82 h 82"/>
                <a:gd name="T4" fmla="*/ 0 w 82"/>
                <a:gd name="T5" fmla="*/ 0 h 82"/>
                <a:gd name="T6" fmla="*/ 33 w 82"/>
                <a:gd name="T7" fmla="*/ 49 h 82"/>
              </a:gdLst>
              <a:ahLst/>
              <a:cxnLst>
                <a:cxn ang="0">
                  <a:pos x="T0" y="T1"/>
                </a:cxn>
                <a:cxn ang="0">
                  <a:pos x="T2" y="T3"/>
                </a:cxn>
                <a:cxn ang="0">
                  <a:pos x="T4" y="T5"/>
                </a:cxn>
                <a:cxn ang="0">
                  <a:pos x="T6" y="T7"/>
                </a:cxn>
              </a:cxnLst>
              <a:rect l="0" t="0" r="r" b="b"/>
              <a:pathLst>
                <a:path w="82" h="82">
                  <a:moveTo>
                    <a:pt x="33" y="49"/>
                  </a:moveTo>
                  <a:cubicBezTo>
                    <a:pt x="47" y="64"/>
                    <a:pt x="64" y="75"/>
                    <a:pt x="82" y="82"/>
                  </a:cubicBezTo>
                  <a:cubicBezTo>
                    <a:pt x="0" y="0"/>
                    <a:pt x="0" y="0"/>
                    <a:pt x="0" y="0"/>
                  </a:cubicBezTo>
                  <a:cubicBezTo>
                    <a:pt x="7" y="18"/>
                    <a:pt x="18" y="35"/>
                    <a:pt x="33" y="4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43">
              <a:extLst>
                <a:ext uri="{FF2B5EF4-FFF2-40B4-BE49-F238E27FC236}">
                  <a16:creationId xmlns:a16="http://schemas.microsoft.com/office/drawing/2014/main" id="{16BE89FA-DFF5-400A-9CAC-69D964439DE6}"/>
                </a:ext>
              </a:extLst>
            </p:cNvPr>
            <p:cNvSpPr>
              <a:spLocks/>
            </p:cNvSpPr>
            <p:nvPr/>
          </p:nvSpPr>
          <p:spPr bwMode="auto">
            <a:xfrm>
              <a:off x="11869738" y="5106988"/>
              <a:ext cx="285750" cy="284163"/>
            </a:xfrm>
            <a:custGeom>
              <a:avLst/>
              <a:gdLst>
                <a:gd name="T0" fmla="*/ 50 w 82"/>
                <a:gd name="T1" fmla="*/ 49 h 82"/>
                <a:gd name="T2" fmla="*/ 82 w 82"/>
                <a:gd name="T3" fmla="*/ 0 h 82"/>
                <a:gd name="T4" fmla="*/ 0 w 82"/>
                <a:gd name="T5" fmla="*/ 82 h 82"/>
                <a:gd name="T6" fmla="*/ 50 w 82"/>
                <a:gd name="T7" fmla="*/ 49 h 82"/>
              </a:gdLst>
              <a:ahLst/>
              <a:cxnLst>
                <a:cxn ang="0">
                  <a:pos x="T0" y="T1"/>
                </a:cxn>
                <a:cxn ang="0">
                  <a:pos x="T2" y="T3"/>
                </a:cxn>
                <a:cxn ang="0">
                  <a:pos x="T4" y="T5"/>
                </a:cxn>
                <a:cxn ang="0">
                  <a:pos x="T6" y="T7"/>
                </a:cxn>
              </a:cxnLst>
              <a:rect l="0" t="0" r="r" b="b"/>
              <a:pathLst>
                <a:path w="82" h="82">
                  <a:moveTo>
                    <a:pt x="50" y="49"/>
                  </a:moveTo>
                  <a:cubicBezTo>
                    <a:pt x="64" y="35"/>
                    <a:pt x="75" y="18"/>
                    <a:pt x="82" y="0"/>
                  </a:cubicBezTo>
                  <a:cubicBezTo>
                    <a:pt x="0" y="82"/>
                    <a:pt x="0" y="82"/>
                    <a:pt x="0" y="82"/>
                  </a:cubicBezTo>
                  <a:cubicBezTo>
                    <a:pt x="18" y="75"/>
                    <a:pt x="35" y="64"/>
                    <a:pt x="50" y="4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44">
              <a:extLst>
                <a:ext uri="{FF2B5EF4-FFF2-40B4-BE49-F238E27FC236}">
                  <a16:creationId xmlns:a16="http://schemas.microsoft.com/office/drawing/2014/main" id="{89E43E70-594C-49F3-9208-87CCE8E45764}"/>
                </a:ext>
              </a:extLst>
            </p:cNvPr>
            <p:cNvSpPr>
              <a:spLocks/>
            </p:cNvSpPr>
            <p:nvPr/>
          </p:nvSpPr>
          <p:spPr bwMode="auto">
            <a:xfrm>
              <a:off x="11585576" y="5106988"/>
              <a:ext cx="284163" cy="284163"/>
            </a:xfrm>
            <a:custGeom>
              <a:avLst/>
              <a:gdLst>
                <a:gd name="T0" fmla="*/ 49 w 82"/>
                <a:gd name="T1" fmla="*/ 33 h 82"/>
                <a:gd name="T2" fmla="*/ 0 w 82"/>
                <a:gd name="T3" fmla="*/ 0 h 82"/>
                <a:gd name="T4" fmla="*/ 82 w 82"/>
                <a:gd name="T5" fmla="*/ 82 h 82"/>
                <a:gd name="T6" fmla="*/ 49 w 82"/>
                <a:gd name="T7" fmla="*/ 33 h 82"/>
              </a:gdLst>
              <a:ahLst/>
              <a:cxnLst>
                <a:cxn ang="0">
                  <a:pos x="T0" y="T1"/>
                </a:cxn>
                <a:cxn ang="0">
                  <a:pos x="T2" y="T3"/>
                </a:cxn>
                <a:cxn ang="0">
                  <a:pos x="T4" y="T5"/>
                </a:cxn>
                <a:cxn ang="0">
                  <a:pos x="T6" y="T7"/>
                </a:cxn>
              </a:cxnLst>
              <a:rect l="0" t="0" r="r" b="b"/>
              <a:pathLst>
                <a:path w="82" h="82">
                  <a:moveTo>
                    <a:pt x="49" y="33"/>
                  </a:moveTo>
                  <a:cubicBezTo>
                    <a:pt x="35" y="18"/>
                    <a:pt x="18" y="7"/>
                    <a:pt x="0" y="0"/>
                  </a:cubicBezTo>
                  <a:cubicBezTo>
                    <a:pt x="82" y="82"/>
                    <a:pt x="82" y="82"/>
                    <a:pt x="82" y="82"/>
                  </a:cubicBezTo>
                  <a:cubicBezTo>
                    <a:pt x="75" y="64"/>
                    <a:pt x="64" y="47"/>
                    <a:pt x="49" y="3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45">
              <a:extLst>
                <a:ext uri="{FF2B5EF4-FFF2-40B4-BE49-F238E27FC236}">
                  <a16:creationId xmlns:a16="http://schemas.microsoft.com/office/drawing/2014/main" id="{CD7C3909-71A9-4B39-9AE2-CE9DC889BBCD}"/>
                </a:ext>
              </a:extLst>
            </p:cNvPr>
            <p:cNvSpPr>
              <a:spLocks/>
            </p:cNvSpPr>
            <p:nvPr/>
          </p:nvSpPr>
          <p:spPr bwMode="auto">
            <a:xfrm>
              <a:off x="11585576" y="5391151"/>
              <a:ext cx="284163" cy="284163"/>
            </a:xfrm>
            <a:custGeom>
              <a:avLst/>
              <a:gdLst>
                <a:gd name="T0" fmla="*/ 33 w 82"/>
                <a:gd name="T1" fmla="*/ 33 h 82"/>
                <a:gd name="T2" fmla="*/ 0 w 82"/>
                <a:gd name="T3" fmla="*/ 82 h 82"/>
                <a:gd name="T4" fmla="*/ 82 w 82"/>
                <a:gd name="T5" fmla="*/ 0 h 82"/>
                <a:gd name="T6" fmla="*/ 33 w 82"/>
                <a:gd name="T7" fmla="*/ 33 h 82"/>
              </a:gdLst>
              <a:ahLst/>
              <a:cxnLst>
                <a:cxn ang="0">
                  <a:pos x="T0" y="T1"/>
                </a:cxn>
                <a:cxn ang="0">
                  <a:pos x="T2" y="T3"/>
                </a:cxn>
                <a:cxn ang="0">
                  <a:pos x="T4" y="T5"/>
                </a:cxn>
                <a:cxn ang="0">
                  <a:pos x="T6" y="T7"/>
                </a:cxn>
              </a:cxnLst>
              <a:rect l="0" t="0" r="r" b="b"/>
              <a:pathLst>
                <a:path w="82" h="82">
                  <a:moveTo>
                    <a:pt x="33" y="33"/>
                  </a:moveTo>
                  <a:cubicBezTo>
                    <a:pt x="18" y="47"/>
                    <a:pt x="7" y="64"/>
                    <a:pt x="0" y="82"/>
                  </a:cubicBezTo>
                  <a:cubicBezTo>
                    <a:pt x="82" y="0"/>
                    <a:pt x="82" y="0"/>
                    <a:pt x="82" y="0"/>
                  </a:cubicBezTo>
                  <a:cubicBezTo>
                    <a:pt x="64" y="7"/>
                    <a:pt x="47" y="18"/>
                    <a:pt x="33" y="3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0" name="Freeform 593">
            <a:extLst>
              <a:ext uri="{FF2B5EF4-FFF2-40B4-BE49-F238E27FC236}">
                <a16:creationId xmlns:a16="http://schemas.microsoft.com/office/drawing/2014/main" id="{520504DB-1653-43AD-9CAE-5A56E35E7E3F}"/>
              </a:ext>
            </a:extLst>
          </p:cNvPr>
          <p:cNvSpPr>
            <a:spLocks/>
          </p:cNvSpPr>
          <p:nvPr userDrawn="1"/>
        </p:nvSpPr>
        <p:spPr bwMode="auto">
          <a:xfrm>
            <a:off x="6404011" y="4409699"/>
            <a:ext cx="692811" cy="390713"/>
          </a:xfrm>
          <a:custGeom>
            <a:avLst/>
            <a:gdLst>
              <a:gd name="T0" fmla="*/ 131 w 157"/>
              <a:gd name="T1" fmla="*/ 37 h 89"/>
              <a:gd name="T2" fmla="*/ 128 w 157"/>
              <a:gd name="T3" fmla="*/ 38 h 89"/>
              <a:gd name="T4" fmla="*/ 131 w 157"/>
              <a:gd name="T5" fmla="*/ 26 h 89"/>
              <a:gd name="T6" fmla="*/ 105 w 157"/>
              <a:gd name="T7" fmla="*/ 0 h 89"/>
              <a:gd name="T8" fmla="*/ 80 w 157"/>
              <a:gd name="T9" fmla="*/ 23 h 89"/>
              <a:gd name="T10" fmla="*/ 60 w 157"/>
              <a:gd name="T11" fmla="*/ 15 h 89"/>
              <a:gd name="T12" fmla="*/ 35 w 157"/>
              <a:gd name="T13" fmla="*/ 39 h 89"/>
              <a:gd name="T14" fmla="*/ 26 w 157"/>
              <a:gd name="T15" fmla="*/ 37 h 89"/>
              <a:gd name="T16" fmla="*/ 0 w 157"/>
              <a:gd name="T17" fmla="*/ 63 h 89"/>
              <a:gd name="T18" fmla="*/ 26 w 157"/>
              <a:gd name="T19" fmla="*/ 89 h 89"/>
              <a:gd name="T20" fmla="*/ 131 w 157"/>
              <a:gd name="T21" fmla="*/ 89 h 89"/>
              <a:gd name="T22" fmla="*/ 157 w 157"/>
              <a:gd name="T23" fmla="*/ 63 h 89"/>
              <a:gd name="T24" fmla="*/ 131 w 157"/>
              <a:gd name="T25"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89">
                <a:moveTo>
                  <a:pt x="131" y="37"/>
                </a:moveTo>
                <a:cubicBezTo>
                  <a:pt x="130" y="37"/>
                  <a:pt x="129" y="38"/>
                  <a:pt x="128" y="38"/>
                </a:cubicBezTo>
                <a:cubicBezTo>
                  <a:pt x="130" y="34"/>
                  <a:pt x="131" y="30"/>
                  <a:pt x="131" y="26"/>
                </a:cubicBezTo>
                <a:cubicBezTo>
                  <a:pt x="131" y="12"/>
                  <a:pt x="120" y="0"/>
                  <a:pt x="105" y="0"/>
                </a:cubicBezTo>
                <a:cubicBezTo>
                  <a:pt x="92" y="0"/>
                  <a:pt x="81" y="10"/>
                  <a:pt x="80" y="23"/>
                </a:cubicBezTo>
                <a:cubicBezTo>
                  <a:pt x="75" y="18"/>
                  <a:pt x="68" y="15"/>
                  <a:pt x="60" y="15"/>
                </a:cubicBezTo>
                <a:cubicBezTo>
                  <a:pt x="47" y="15"/>
                  <a:pt x="35" y="25"/>
                  <a:pt x="35" y="39"/>
                </a:cubicBezTo>
                <a:cubicBezTo>
                  <a:pt x="32" y="38"/>
                  <a:pt x="29" y="37"/>
                  <a:pt x="26" y="37"/>
                </a:cubicBezTo>
                <a:cubicBezTo>
                  <a:pt x="12" y="37"/>
                  <a:pt x="0" y="49"/>
                  <a:pt x="0" y="63"/>
                </a:cubicBezTo>
                <a:cubicBezTo>
                  <a:pt x="0" y="78"/>
                  <a:pt x="12" y="89"/>
                  <a:pt x="26" y="89"/>
                </a:cubicBezTo>
                <a:cubicBezTo>
                  <a:pt x="131" y="89"/>
                  <a:pt x="131" y="89"/>
                  <a:pt x="131" y="89"/>
                </a:cubicBezTo>
                <a:cubicBezTo>
                  <a:pt x="145" y="89"/>
                  <a:pt x="157" y="78"/>
                  <a:pt x="157" y="63"/>
                </a:cubicBezTo>
                <a:cubicBezTo>
                  <a:pt x="157" y="49"/>
                  <a:pt x="145" y="37"/>
                  <a:pt x="131" y="37"/>
                </a:cubicBezTo>
                <a:close/>
              </a:path>
            </a:pathLst>
          </a:custGeom>
          <a:solidFill>
            <a:schemeClr val="bg1">
              <a:alpha val="97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51" name="图片 150">
            <a:extLst>
              <a:ext uri="{FF2B5EF4-FFF2-40B4-BE49-F238E27FC236}">
                <a16:creationId xmlns:a16="http://schemas.microsoft.com/office/drawing/2014/main" id="{018DA154-6D68-4B5D-B3D3-939A6E114B5D}"/>
              </a:ext>
            </a:extLst>
          </p:cNvPr>
          <p:cNvPicPr>
            <a:picLocks noChangeAspect="1"/>
          </p:cNvPicPr>
          <p:nvPr userDrawn="1"/>
        </p:nvPicPr>
        <p:blipFill>
          <a:blip r:embed="rId2"/>
          <a:srcRect/>
          <a:stretch>
            <a:fillRect/>
          </a:stretch>
        </p:blipFill>
        <p:spPr>
          <a:xfrm>
            <a:off x="7036455" y="1512907"/>
            <a:ext cx="1140122" cy="643833"/>
          </a:xfrm>
          <a:custGeom>
            <a:avLst/>
            <a:gdLst>
              <a:gd name="connsiteX0" fmla="*/ 0 w 1140122"/>
              <a:gd name="connsiteY0" fmla="*/ 0 h 643833"/>
              <a:gd name="connsiteX1" fmla="*/ 1140122 w 1140122"/>
              <a:gd name="connsiteY1" fmla="*/ 0 h 643833"/>
              <a:gd name="connsiteX2" fmla="*/ 1140122 w 1140122"/>
              <a:gd name="connsiteY2" fmla="*/ 492035 h 643833"/>
              <a:gd name="connsiteX3" fmla="*/ 1138221 w 1140122"/>
              <a:gd name="connsiteY3" fmla="*/ 473122 h 643833"/>
              <a:gd name="connsiteX4" fmla="*/ 896444 w 1140122"/>
              <a:gd name="connsiteY4" fmla="*/ 277968 h 643833"/>
              <a:gd name="connsiteX5" fmla="*/ 649687 w 1140122"/>
              <a:gd name="connsiteY5" fmla="*/ 495478 h 643833"/>
              <a:gd name="connsiteX6" fmla="*/ 512600 w 1140122"/>
              <a:gd name="connsiteY6" fmla="*/ 430225 h 643833"/>
              <a:gd name="connsiteX7" fmla="*/ 342611 w 1140122"/>
              <a:gd name="connsiteY7" fmla="*/ 604234 h 643833"/>
              <a:gd name="connsiteX8" fmla="*/ 350764 w 1140122"/>
              <a:gd name="connsiteY8" fmla="*/ 643833 h 643833"/>
              <a:gd name="connsiteX9" fmla="*/ 0 w 1140122"/>
              <a:gd name="connsiteY9" fmla="*/ 643833 h 643833"/>
              <a:gd name="connsiteX10" fmla="*/ 0 w 1140122"/>
              <a:gd name="connsiteY10" fmla="*/ 0 h 64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0122" h="643833">
                <a:moveTo>
                  <a:pt x="0" y="0"/>
                </a:moveTo>
                <a:lnTo>
                  <a:pt x="1140122" y="0"/>
                </a:lnTo>
                <a:lnTo>
                  <a:pt x="1140122" y="492035"/>
                </a:lnTo>
                <a:lnTo>
                  <a:pt x="1138221" y="473122"/>
                </a:lnTo>
                <a:cubicBezTo>
                  <a:pt x="1115355" y="361234"/>
                  <a:pt x="1016395" y="277968"/>
                  <a:pt x="896444" y="277968"/>
                </a:cubicBezTo>
                <a:cubicBezTo>
                  <a:pt x="770324" y="277968"/>
                  <a:pt x="666137" y="375848"/>
                  <a:pt x="649687" y="495478"/>
                </a:cubicBezTo>
                <a:cubicBezTo>
                  <a:pt x="616786" y="457414"/>
                  <a:pt x="567435" y="430225"/>
                  <a:pt x="512600" y="430225"/>
                </a:cubicBezTo>
                <a:cubicBezTo>
                  <a:pt x="419380" y="430225"/>
                  <a:pt x="342611" y="506354"/>
                  <a:pt x="342611" y="604234"/>
                </a:cubicBezTo>
                <a:lnTo>
                  <a:pt x="350764" y="643833"/>
                </a:lnTo>
                <a:lnTo>
                  <a:pt x="0" y="643833"/>
                </a:lnTo>
                <a:lnTo>
                  <a:pt x="0" y="0"/>
                </a:lnTo>
                <a:close/>
              </a:path>
            </a:pathLst>
          </a:custGeom>
        </p:spPr>
      </p:pic>
      <p:sp>
        <p:nvSpPr>
          <p:cNvPr id="152" name="Freeform 591">
            <a:extLst>
              <a:ext uri="{FF2B5EF4-FFF2-40B4-BE49-F238E27FC236}">
                <a16:creationId xmlns:a16="http://schemas.microsoft.com/office/drawing/2014/main" id="{C12C960A-FEF6-47E3-B080-633D3ECAA706}"/>
              </a:ext>
            </a:extLst>
          </p:cNvPr>
          <p:cNvSpPr>
            <a:spLocks/>
          </p:cNvSpPr>
          <p:nvPr userDrawn="1"/>
        </p:nvSpPr>
        <p:spPr bwMode="auto">
          <a:xfrm>
            <a:off x="11772658" y="1276213"/>
            <a:ext cx="699756" cy="37145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solidFill>
            <a:schemeClr val="bg1">
              <a:alpha val="67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3" name="Group 16">
            <a:extLst>
              <a:ext uri="{FF2B5EF4-FFF2-40B4-BE49-F238E27FC236}">
                <a16:creationId xmlns:a16="http://schemas.microsoft.com/office/drawing/2014/main" id="{43E3D20D-6CD6-4AD0-B060-5F1D4250178B}"/>
              </a:ext>
            </a:extLst>
          </p:cNvPr>
          <p:cNvGrpSpPr/>
          <p:nvPr userDrawn="1"/>
        </p:nvGrpSpPr>
        <p:grpSpPr>
          <a:xfrm flipH="1">
            <a:off x="6081265" y="5858540"/>
            <a:ext cx="1180571" cy="727998"/>
            <a:chOff x="271463" y="3902076"/>
            <a:chExt cx="1544638" cy="952500"/>
          </a:xfrm>
        </p:grpSpPr>
        <p:sp>
          <p:nvSpPr>
            <p:cNvPr id="154" name="Freeform 17">
              <a:extLst>
                <a:ext uri="{FF2B5EF4-FFF2-40B4-BE49-F238E27FC236}">
                  <a16:creationId xmlns:a16="http://schemas.microsoft.com/office/drawing/2014/main" id="{55B03717-4A1A-46B1-B568-88B5CC6BCC7C}"/>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8">
              <a:extLst>
                <a:ext uri="{FF2B5EF4-FFF2-40B4-BE49-F238E27FC236}">
                  <a16:creationId xmlns:a16="http://schemas.microsoft.com/office/drawing/2014/main" id="{A8B2924E-D3FF-43F5-992B-6D4E01A34DAF}"/>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9">
              <a:extLst>
                <a:ext uri="{FF2B5EF4-FFF2-40B4-BE49-F238E27FC236}">
                  <a16:creationId xmlns:a16="http://schemas.microsoft.com/office/drawing/2014/main" id="{A7E629D5-481C-4C7F-9707-B048D34C059D}"/>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0">
              <a:extLst>
                <a:ext uri="{FF2B5EF4-FFF2-40B4-BE49-F238E27FC236}">
                  <a16:creationId xmlns:a16="http://schemas.microsoft.com/office/drawing/2014/main" id="{498E229C-5038-4A2B-AA20-CB7D7DC99B57}"/>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
              <a:extLst>
                <a:ext uri="{FF2B5EF4-FFF2-40B4-BE49-F238E27FC236}">
                  <a16:creationId xmlns:a16="http://schemas.microsoft.com/office/drawing/2014/main" id="{2EBB76E3-D1D2-494E-AB2A-AD9E2647F4F1}"/>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
              <a:extLst>
                <a:ext uri="{FF2B5EF4-FFF2-40B4-BE49-F238E27FC236}">
                  <a16:creationId xmlns:a16="http://schemas.microsoft.com/office/drawing/2014/main" id="{723A07AF-01F1-4132-A646-C7E1277C29FE}"/>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
              <a:extLst>
                <a:ext uri="{FF2B5EF4-FFF2-40B4-BE49-F238E27FC236}">
                  <a16:creationId xmlns:a16="http://schemas.microsoft.com/office/drawing/2014/main" id="{5685EF49-D8CF-425C-AEF1-699CBCB02C96}"/>
                </a:ext>
              </a:extLst>
            </p:cNvPr>
            <p:cNvSpPr>
              <a:spLocks/>
            </p:cNvSpPr>
            <p:nvPr/>
          </p:nvSpPr>
          <p:spPr bwMode="auto">
            <a:xfrm>
              <a:off x="479426"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4">
              <a:extLst>
                <a:ext uri="{FF2B5EF4-FFF2-40B4-BE49-F238E27FC236}">
                  <a16:creationId xmlns:a16="http://schemas.microsoft.com/office/drawing/2014/main" id="{1DFD1A5B-DD12-4A95-ACFB-D6CBD0DBC5A1}"/>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5">
              <a:extLst>
                <a:ext uri="{FF2B5EF4-FFF2-40B4-BE49-F238E27FC236}">
                  <a16:creationId xmlns:a16="http://schemas.microsoft.com/office/drawing/2014/main" id="{C6319561-6EAE-4816-A755-2B8866FF9B7A}"/>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6">
              <a:extLst>
                <a:ext uri="{FF2B5EF4-FFF2-40B4-BE49-F238E27FC236}">
                  <a16:creationId xmlns:a16="http://schemas.microsoft.com/office/drawing/2014/main" id="{34C29FDC-7B12-408B-82E7-88B14FCE92B3}"/>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7">
              <a:extLst>
                <a:ext uri="{FF2B5EF4-FFF2-40B4-BE49-F238E27FC236}">
                  <a16:creationId xmlns:a16="http://schemas.microsoft.com/office/drawing/2014/main" id="{17386B02-6745-4EF0-B136-7EBCCC875886}"/>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8">
              <a:extLst>
                <a:ext uri="{FF2B5EF4-FFF2-40B4-BE49-F238E27FC236}">
                  <a16:creationId xmlns:a16="http://schemas.microsoft.com/office/drawing/2014/main" id="{66D6B841-1F01-47A2-BBA8-C89EA64E16C4}"/>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9">
              <a:extLst>
                <a:ext uri="{FF2B5EF4-FFF2-40B4-BE49-F238E27FC236}">
                  <a16:creationId xmlns:a16="http://schemas.microsoft.com/office/drawing/2014/main" id="{96119F6F-E50B-4B67-85DE-33D6A0631F28}"/>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0">
              <a:extLst>
                <a:ext uri="{FF2B5EF4-FFF2-40B4-BE49-F238E27FC236}">
                  <a16:creationId xmlns:a16="http://schemas.microsoft.com/office/drawing/2014/main" id="{83B43AE2-1001-438C-BB4A-D9FFF7301BBE}"/>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a:extLst>
                <a:ext uri="{FF2B5EF4-FFF2-40B4-BE49-F238E27FC236}">
                  <a16:creationId xmlns:a16="http://schemas.microsoft.com/office/drawing/2014/main" id="{62B126C8-A8CE-48FB-92AB-ED952ABF1BF3}"/>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265">
            <a:extLst>
              <a:ext uri="{FF2B5EF4-FFF2-40B4-BE49-F238E27FC236}">
                <a16:creationId xmlns:a16="http://schemas.microsoft.com/office/drawing/2014/main" id="{94860577-05E6-4605-B0E4-6DC7EE18BBFE}"/>
              </a:ext>
            </a:extLst>
          </p:cNvPr>
          <p:cNvGrpSpPr/>
          <p:nvPr userDrawn="1"/>
        </p:nvGrpSpPr>
        <p:grpSpPr>
          <a:xfrm>
            <a:off x="5296873" y="6033285"/>
            <a:ext cx="1033568" cy="553253"/>
            <a:chOff x="4729163" y="1395413"/>
            <a:chExt cx="922337" cy="493713"/>
          </a:xfrm>
        </p:grpSpPr>
        <p:sp>
          <p:nvSpPr>
            <p:cNvPr id="170" name="Rectangle 558">
              <a:extLst>
                <a:ext uri="{FF2B5EF4-FFF2-40B4-BE49-F238E27FC236}">
                  <a16:creationId xmlns:a16="http://schemas.microsoft.com/office/drawing/2014/main" id="{A965C6F4-39E5-4247-A726-1653D4622E16}"/>
                </a:ext>
              </a:extLst>
            </p:cNvPr>
            <p:cNvSpPr>
              <a:spLocks noChangeArrowheads="1"/>
            </p:cNvSpPr>
            <p:nvPr/>
          </p:nvSpPr>
          <p:spPr bwMode="auto">
            <a:xfrm>
              <a:off x="4805363" y="1662113"/>
              <a:ext cx="766763" cy="1412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559">
              <a:extLst>
                <a:ext uri="{FF2B5EF4-FFF2-40B4-BE49-F238E27FC236}">
                  <a16:creationId xmlns:a16="http://schemas.microsoft.com/office/drawing/2014/main" id="{5824EE6C-8E11-45BA-B0CA-2C6DD9F6289C}"/>
                </a:ext>
              </a:extLst>
            </p:cNvPr>
            <p:cNvSpPr>
              <a:spLocks/>
            </p:cNvSpPr>
            <p:nvPr/>
          </p:nvSpPr>
          <p:spPr bwMode="auto">
            <a:xfrm>
              <a:off x="4729163" y="1450976"/>
              <a:ext cx="904875" cy="352425"/>
            </a:xfrm>
            <a:custGeom>
              <a:avLst/>
              <a:gdLst>
                <a:gd name="T0" fmla="*/ 228 w 261"/>
                <a:gd name="T1" fmla="*/ 0 h 102"/>
                <a:gd name="T2" fmla="*/ 125 w 261"/>
                <a:gd name="T3" fmla="*/ 0 h 102"/>
                <a:gd name="T4" fmla="*/ 86 w 261"/>
                <a:gd name="T5" fmla="*/ 41 h 102"/>
                <a:gd name="T6" fmla="*/ 7 w 261"/>
                <a:gd name="T7" fmla="*/ 61 h 102"/>
                <a:gd name="T8" fmla="*/ 7 w 261"/>
                <a:gd name="T9" fmla="*/ 102 h 102"/>
                <a:gd name="T10" fmla="*/ 26 w 261"/>
                <a:gd name="T11" fmla="*/ 102 h 102"/>
                <a:gd name="T12" fmla="*/ 55 w 261"/>
                <a:gd name="T13" fmla="*/ 73 h 102"/>
                <a:gd name="T14" fmla="*/ 85 w 261"/>
                <a:gd name="T15" fmla="*/ 102 h 102"/>
                <a:gd name="T16" fmla="*/ 178 w 261"/>
                <a:gd name="T17" fmla="*/ 102 h 102"/>
                <a:gd name="T18" fmla="*/ 207 w 261"/>
                <a:gd name="T19" fmla="*/ 73 h 102"/>
                <a:gd name="T20" fmla="*/ 236 w 261"/>
                <a:gd name="T21" fmla="*/ 102 h 102"/>
                <a:gd name="T22" fmla="*/ 261 w 261"/>
                <a:gd name="T23" fmla="*/ 102 h 102"/>
                <a:gd name="T24" fmla="*/ 260 w 261"/>
                <a:gd name="T25" fmla="*/ 89 h 102"/>
                <a:gd name="T26" fmla="*/ 228 w 261"/>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1" h="102">
                  <a:moveTo>
                    <a:pt x="228" y="0"/>
                  </a:moveTo>
                  <a:cubicBezTo>
                    <a:pt x="125" y="0"/>
                    <a:pt x="125" y="0"/>
                    <a:pt x="125" y="0"/>
                  </a:cubicBezTo>
                  <a:cubicBezTo>
                    <a:pt x="119" y="0"/>
                    <a:pt x="98" y="18"/>
                    <a:pt x="86" y="41"/>
                  </a:cubicBezTo>
                  <a:cubicBezTo>
                    <a:pt x="69" y="43"/>
                    <a:pt x="24" y="48"/>
                    <a:pt x="7" y="61"/>
                  </a:cubicBezTo>
                  <a:cubicBezTo>
                    <a:pt x="0" y="83"/>
                    <a:pt x="7" y="102"/>
                    <a:pt x="7" y="102"/>
                  </a:cubicBezTo>
                  <a:cubicBezTo>
                    <a:pt x="26" y="102"/>
                    <a:pt x="26" y="102"/>
                    <a:pt x="26" y="102"/>
                  </a:cubicBezTo>
                  <a:cubicBezTo>
                    <a:pt x="26" y="86"/>
                    <a:pt x="39" y="73"/>
                    <a:pt x="55" y="73"/>
                  </a:cubicBezTo>
                  <a:cubicBezTo>
                    <a:pt x="72" y="73"/>
                    <a:pt x="85" y="86"/>
                    <a:pt x="85" y="102"/>
                  </a:cubicBezTo>
                  <a:cubicBezTo>
                    <a:pt x="178" y="102"/>
                    <a:pt x="178" y="102"/>
                    <a:pt x="178" y="102"/>
                  </a:cubicBezTo>
                  <a:cubicBezTo>
                    <a:pt x="178" y="86"/>
                    <a:pt x="191" y="73"/>
                    <a:pt x="207" y="73"/>
                  </a:cubicBezTo>
                  <a:cubicBezTo>
                    <a:pt x="223" y="73"/>
                    <a:pt x="236" y="86"/>
                    <a:pt x="236" y="102"/>
                  </a:cubicBezTo>
                  <a:cubicBezTo>
                    <a:pt x="261" y="102"/>
                    <a:pt x="261" y="102"/>
                    <a:pt x="261" y="102"/>
                  </a:cubicBezTo>
                  <a:cubicBezTo>
                    <a:pt x="261" y="98"/>
                    <a:pt x="261" y="93"/>
                    <a:pt x="260" y="89"/>
                  </a:cubicBezTo>
                  <a:cubicBezTo>
                    <a:pt x="259" y="45"/>
                    <a:pt x="243" y="0"/>
                    <a:pt x="22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560">
              <a:extLst>
                <a:ext uri="{FF2B5EF4-FFF2-40B4-BE49-F238E27FC236}">
                  <a16:creationId xmlns:a16="http://schemas.microsoft.com/office/drawing/2014/main" id="{B8FB45C0-4917-41BE-859E-0CF5003011BD}"/>
                </a:ext>
              </a:extLst>
            </p:cNvPr>
            <p:cNvSpPr>
              <a:spLocks noChangeArrowheads="1"/>
            </p:cNvSpPr>
            <p:nvPr/>
          </p:nvSpPr>
          <p:spPr bwMode="auto">
            <a:xfrm>
              <a:off x="4833938" y="1716088"/>
              <a:ext cx="173038" cy="173038"/>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561">
              <a:extLst>
                <a:ext uri="{FF2B5EF4-FFF2-40B4-BE49-F238E27FC236}">
                  <a16:creationId xmlns:a16="http://schemas.microsoft.com/office/drawing/2014/main" id="{5673488C-0FB7-4B26-8AF5-0A62D0D1FCED}"/>
                </a:ext>
              </a:extLst>
            </p:cNvPr>
            <p:cNvSpPr>
              <a:spLocks noChangeArrowheads="1"/>
            </p:cNvSpPr>
            <p:nvPr/>
          </p:nvSpPr>
          <p:spPr bwMode="auto">
            <a:xfrm>
              <a:off x="4864100" y="1747838"/>
              <a:ext cx="111125" cy="109538"/>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562">
              <a:extLst>
                <a:ext uri="{FF2B5EF4-FFF2-40B4-BE49-F238E27FC236}">
                  <a16:creationId xmlns:a16="http://schemas.microsoft.com/office/drawing/2014/main" id="{40C3798A-C176-43A8-B9B0-2974547AF141}"/>
                </a:ext>
              </a:extLst>
            </p:cNvPr>
            <p:cNvSpPr>
              <a:spLocks noChangeArrowheads="1"/>
            </p:cNvSpPr>
            <p:nvPr/>
          </p:nvSpPr>
          <p:spPr bwMode="auto">
            <a:xfrm>
              <a:off x="4906963" y="1757363"/>
              <a:ext cx="26988" cy="285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563">
              <a:extLst>
                <a:ext uri="{FF2B5EF4-FFF2-40B4-BE49-F238E27FC236}">
                  <a16:creationId xmlns:a16="http://schemas.microsoft.com/office/drawing/2014/main" id="{5F12628C-7B7C-4333-B7DF-FA79920918E0}"/>
                </a:ext>
              </a:extLst>
            </p:cNvPr>
            <p:cNvSpPr>
              <a:spLocks noChangeArrowheads="1"/>
            </p:cNvSpPr>
            <p:nvPr/>
          </p:nvSpPr>
          <p:spPr bwMode="auto">
            <a:xfrm>
              <a:off x="4906963" y="1824038"/>
              <a:ext cx="26988" cy="269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564">
              <a:extLst>
                <a:ext uri="{FF2B5EF4-FFF2-40B4-BE49-F238E27FC236}">
                  <a16:creationId xmlns:a16="http://schemas.microsoft.com/office/drawing/2014/main" id="{806F01F0-3A48-4C00-BB07-23AC3E3DB0C0}"/>
                </a:ext>
              </a:extLst>
            </p:cNvPr>
            <p:cNvSpPr>
              <a:spLocks/>
            </p:cNvSpPr>
            <p:nvPr/>
          </p:nvSpPr>
          <p:spPr bwMode="auto">
            <a:xfrm>
              <a:off x="4875213" y="1771651"/>
              <a:ext cx="31750" cy="31750"/>
            </a:xfrm>
            <a:custGeom>
              <a:avLst/>
              <a:gdLst>
                <a:gd name="T0" fmla="*/ 6 w 9"/>
                <a:gd name="T1" fmla="*/ 1 h 9"/>
                <a:gd name="T2" fmla="*/ 8 w 9"/>
                <a:gd name="T3" fmla="*/ 7 h 9"/>
                <a:gd name="T4" fmla="*/ 3 w 9"/>
                <a:gd name="T5" fmla="*/ 8 h 9"/>
                <a:gd name="T6" fmla="*/ 1 w 9"/>
                <a:gd name="T7" fmla="*/ 3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2"/>
                    <a:pt x="9" y="5"/>
                    <a:pt x="8" y="7"/>
                  </a:cubicBezTo>
                  <a:cubicBezTo>
                    <a:pt x="7" y="9"/>
                    <a:pt x="5" y="9"/>
                    <a:pt x="3" y="8"/>
                  </a:cubicBezTo>
                  <a:cubicBezTo>
                    <a:pt x="1" y="7"/>
                    <a:pt x="0" y="5"/>
                    <a:pt x="1" y="3"/>
                  </a:cubicBezTo>
                  <a:cubicBezTo>
                    <a:pt x="2" y="1"/>
                    <a:pt x="5" y="0"/>
                    <a:pt x="6"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565">
              <a:extLst>
                <a:ext uri="{FF2B5EF4-FFF2-40B4-BE49-F238E27FC236}">
                  <a16:creationId xmlns:a16="http://schemas.microsoft.com/office/drawing/2014/main" id="{3014C2C2-2D82-428C-858E-79FE61D4B90B}"/>
                </a:ext>
              </a:extLst>
            </p:cNvPr>
            <p:cNvSpPr>
              <a:spLocks/>
            </p:cNvSpPr>
            <p:nvPr/>
          </p:nvSpPr>
          <p:spPr bwMode="auto">
            <a:xfrm>
              <a:off x="4933950" y="1803401"/>
              <a:ext cx="31750" cy="30163"/>
            </a:xfrm>
            <a:custGeom>
              <a:avLst/>
              <a:gdLst>
                <a:gd name="T0" fmla="*/ 2 w 9"/>
                <a:gd name="T1" fmla="*/ 8 h 9"/>
                <a:gd name="T2" fmla="*/ 1 w 9"/>
                <a:gd name="T3" fmla="*/ 3 h 9"/>
                <a:gd name="T4" fmla="*/ 6 w 9"/>
                <a:gd name="T5" fmla="*/ 1 h 9"/>
                <a:gd name="T6" fmla="*/ 8 w 9"/>
                <a:gd name="T7" fmla="*/ 6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1" y="7"/>
                    <a:pt x="0" y="5"/>
                    <a:pt x="1" y="3"/>
                  </a:cubicBezTo>
                  <a:cubicBezTo>
                    <a:pt x="2" y="1"/>
                    <a:pt x="4" y="0"/>
                    <a:pt x="6" y="1"/>
                  </a:cubicBezTo>
                  <a:cubicBezTo>
                    <a:pt x="8" y="2"/>
                    <a:pt x="9" y="5"/>
                    <a:pt x="8" y="6"/>
                  </a:cubicBezTo>
                  <a:cubicBezTo>
                    <a:pt x="7" y="8"/>
                    <a:pt x="4" y="9"/>
                    <a:pt x="2"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566">
              <a:extLst>
                <a:ext uri="{FF2B5EF4-FFF2-40B4-BE49-F238E27FC236}">
                  <a16:creationId xmlns:a16="http://schemas.microsoft.com/office/drawing/2014/main" id="{AB3B64C5-4740-4D88-89C1-018A56782299}"/>
                </a:ext>
              </a:extLst>
            </p:cNvPr>
            <p:cNvSpPr>
              <a:spLocks/>
            </p:cNvSpPr>
            <p:nvPr/>
          </p:nvSpPr>
          <p:spPr bwMode="auto">
            <a:xfrm>
              <a:off x="4875213" y="1803401"/>
              <a:ext cx="31750" cy="33338"/>
            </a:xfrm>
            <a:custGeom>
              <a:avLst/>
              <a:gdLst>
                <a:gd name="T0" fmla="*/ 3 w 9"/>
                <a:gd name="T1" fmla="*/ 2 h 10"/>
                <a:gd name="T2" fmla="*/ 8 w 9"/>
                <a:gd name="T3" fmla="*/ 3 h 10"/>
                <a:gd name="T4" fmla="*/ 7 w 9"/>
                <a:gd name="T5" fmla="*/ 9 h 10"/>
                <a:gd name="T6" fmla="*/ 1 w 9"/>
                <a:gd name="T7" fmla="*/ 7 h 10"/>
                <a:gd name="T8" fmla="*/ 3 w 9"/>
                <a:gd name="T9" fmla="*/ 2 h 10"/>
              </a:gdLst>
              <a:ahLst/>
              <a:cxnLst>
                <a:cxn ang="0">
                  <a:pos x="T0" y="T1"/>
                </a:cxn>
                <a:cxn ang="0">
                  <a:pos x="T2" y="T3"/>
                </a:cxn>
                <a:cxn ang="0">
                  <a:pos x="T4" y="T5"/>
                </a:cxn>
                <a:cxn ang="0">
                  <a:pos x="T6" y="T7"/>
                </a:cxn>
                <a:cxn ang="0">
                  <a:pos x="T8" y="T9"/>
                </a:cxn>
              </a:cxnLst>
              <a:rect l="0" t="0" r="r" b="b"/>
              <a:pathLst>
                <a:path w="9" h="10">
                  <a:moveTo>
                    <a:pt x="3" y="2"/>
                  </a:moveTo>
                  <a:cubicBezTo>
                    <a:pt x="5" y="0"/>
                    <a:pt x="7" y="1"/>
                    <a:pt x="8" y="3"/>
                  </a:cubicBezTo>
                  <a:cubicBezTo>
                    <a:pt x="9" y="5"/>
                    <a:pt x="9" y="7"/>
                    <a:pt x="7" y="9"/>
                  </a:cubicBezTo>
                  <a:cubicBezTo>
                    <a:pt x="5" y="10"/>
                    <a:pt x="3" y="9"/>
                    <a:pt x="1" y="7"/>
                  </a:cubicBezTo>
                  <a:cubicBezTo>
                    <a:pt x="0" y="5"/>
                    <a:pt x="1" y="3"/>
                    <a:pt x="3"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567">
              <a:extLst>
                <a:ext uri="{FF2B5EF4-FFF2-40B4-BE49-F238E27FC236}">
                  <a16:creationId xmlns:a16="http://schemas.microsoft.com/office/drawing/2014/main" id="{5591B3BB-BB65-4309-B4D8-A401CEF244A2}"/>
                </a:ext>
              </a:extLst>
            </p:cNvPr>
            <p:cNvSpPr>
              <a:spLocks/>
            </p:cNvSpPr>
            <p:nvPr/>
          </p:nvSpPr>
          <p:spPr bwMode="auto">
            <a:xfrm>
              <a:off x="4930775" y="1771651"/>
              <a:ext cx="34925" cy="31750"/>
            </a:xfrm>
            <a:custGeom>
              <a:avLst/>
              <a:gdLst>
                <a:gd name="T0" fmla="*/ 7 w 10"/>
                <a:gd name="T1" fmla="*/ 8 h 9"/>
                <a:gd name="T2" fmla="*/ 2 w 10"/>
                <a:gd name="T3" fmla="*/ 6 h 9"/>
                <a:gd name="T4" fmla="*/ 3 w 10"/>
                <a:gd name="T5" fmla="*/ 1 h 9"/>
                <a:gd name="T6" fmla="*/ 9 w 10"/>
                <a:gd name="T7" fmla="*/ 2 h 9"/>
                <a:gd name="T8" fmla="*/ 7 w 10"/>
                <a:gd name="T9" fmla="*/ 8 h 9"/>
              </a:gdLst>
              <a:ahLst/>
              <a:cxnLst>
                <a:cxn ang="0">
                  <a:pos x="T0" y="T1"/>
                </a:cxn>
                <a:cxn ang="0">
                  <a:pos x="T2" y="T3"/>
                </a:cxn>
                <a:cxn ang="0">
                  <a:pos x="T4" y="T5"/>
                </a:cxn>
                <a:cxn ang="0">
                  <a:pos x="T6" y="T7"/>
                </a:cxn>
                <a:cxn ang="0">
                  <a:pos x="T8" y="T9"/>
                </a:cxn>
              </a:cxnLst>
              <a:rect l="0" t="0" r="r" b="b"/>
              <a:pathLst>
                <a:path w="10" h="9">
                  <a:moveTo>
                    <a:pt x="7" y="8"/>
                  </a:moveTo>
                  <a:cubicBezTo>
                    <a:pt x="5" y="9"/>
                    <a:pt x="3" y="8"/>
                    <a:pt x="2" y="6"/>
                  </a:cubicBezTo>
                  <a:cubicBezTo>
                    <a:pt x="0" y="5"/>
                    <a:pt x="1" y="2"/>
                    <a:pt x="3" y="1"/>
                  </a:cubicBezTo>
                  <a:cubicBezTo>
                    <a:pt x="5" y="0"/>
                    <a:pt x="7" y="0"/>
                    <a:pt x="9" y="2"/>
                  </a:cubicBezTo>
                  <a:cubicBezTo>
                    <a:pt x="10" y="4"/>
                    <a:pt x="9" y="7"/>
                    <a:pt x="7"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568">
              <a:extLst>
                <a:ext uri="{FF2B5EF4-FFF2-40B4-BE49-F238E27FC236}">
                  <a16:creationId xmlns:a16="http://schemas.microsoft.com/office/drawing/2014/main" id="{016391A3-11AB-41FA-A4A3-084AA86D71F4}"/>
                </a:ext>
              </a:extLst>
            </p:cNvPr>
            <p:cNvSpPr>
              <a:spLocks noChangeArrowheads="1"/>
            </p:cNvSpPr>
            <p:nvPr/>
          </p:nvSpPr>
          <p:spPr bwMode="auto">
            <a:xfrm>
              <a:off x="5360988" y="1716088"/>
              <a:ext cx="173038" cy="173038"/>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569">
              <a:extLst>
                <a:ext uri="{FF2B5EF4-FFF2-40B4-BE49-F238E27FC236}">
                  <a16:creationId xmlns:a16="http://schemas.microsoft.com/office/drawing/2014/main" id="{B8B5B88D-8549-448F-A1DF-4B15CCDBB241}"/>
                </a:ext>
              </a:extLst>
            </p:cNvPr>
            <p:cNvSpPr>
              <a:spLocks noChangeArrowheads="1"/>
            </p:cNvSpPr>
            <p:nvPr/>
          </p:nvSpPr>
          <p:spPr bwMode="auto">
            <a:xfrm>
              <a:off x="5391150" y="1747838"/>
              <a:ext cx="111125" cy="109538"/>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570">
              <a:extLst>
                <a:ext uri="{FF2B5EF4-FFF2-40B4-BE49-F238E27FC236}">
                  <a16:creationId xmlns:a16="http://schemas.microsoft.com/office/drawing/2014/main" id="{47C3064E-4C0D-4CAF-B932-D5FE0C12DDF4}"/>
                </a:ext>
              </a:extLst>
            </p:cNvPr>
            <p:cNvSpPr>
              <a:spLocks noChangeArrowheads="1"/>
            </p:cNvSpPr>
            <p:nvPr/>
          </p:nvSpPr>
          <p:spPr bwMode="auto">
            <a:xfrm>
              <a:off x="5432425" y="1757363"/>
              <a:ext cx="28575" cy="285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71">
              <a:extLst>
                <a:ext uri="{FF2B5EF4-FFF2-40B4-BE49-F238E27FC236}">
                  <a16:creationId xmlns:a16="http://schemas.microsoft.com/office/drawing/2014/main" id="{45356405-C153-4FBB-A7E1-0420D4B245FF}"/>
                </a:ext>
              </a:extLst>
            </p:cNvPr>
            <p:cNvSpPr>
              <a:spLocks noChangeArrowheads="1"/>
            </p:cNvSpPr>
            <p:nvPr/>
          </p:nvSpPr>
          <p:spPr bwMode="auto">
            <a:xfrm>
              <a:off x="5432425" y="1824038"/>
              <a:ext cx="28575" cy="269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72">
              <a:extLst>
                <a:ext uri="{FF2B5EF4-FFF2-40B4-BE49-F238E27FC236}">
                  <a16:creationId xmlns:a16="http://schemas.microsoft.com/office/drawing/2014/main" id="{161C00BA-BE77-499F-AEA6-522F49C54A6D}"/>
                </a:ext>
              </a:extLst>
            </p:cNvPr>
            <p:cNvSpPr>
              <a:spLocks/>
            </p:cNvSpPr>
            <p:nvPr/>
          </p:nvSpPr>
          <p:spPr bwMode="auto">
            <a:xfrm>
              <a:off x="5402263" y="1771651"/>
              <a:ext cx="30163" cy="31750"/>
            </a:xfrm>
            <a:custGeom>
              <a:avLst/>
              <a:gdLst>
                <a:gd name="T0" fmla="*/ 6 w 9"/>
                <a:gd name="T1" fmla="*/ 1 h 9"/>
                <a:gd name="T2" fmla="*/ 8 w 9"/>
                <a:gd name="T3" fmla="*/ 7 h 9"/>
                <a:gd name="T4" fmla="*/ 3 w 9"/>
                <a:gd name="T5" fmla="*/ 8 h 9"/>
                <a:gd name="T6" fmla="*/ 1 w 9"/>
                <a:gd name="T7" fmla="*/ 3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2"/>
                    <a:pt x="9" y="5"/>
                    <a:pt x="8" y="7"/>
                  </a:cubicBezTo>
                  <a:cubicBezTo>
                    <a:pt x="7" y="9"/>
                    <a:pt x="5" y="9"/>
                    <a:pt x="3" y="8"/>
                  </a:cubicBezTo>
                  <a:cubicBezTo>
                    <a:pt x="1" y="7"/>
                    <a:pt x="0" y="5"/>
                    <a:pt x="1" y="3"/>
                  </a:cubicBezTo>
                  <a:cubicBezTo>
                    <a:pt x="2" y="1"/>
                    <a:pt x="4" y="0"/>
                    <a:pt x="6"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73">
              <a:extLst>
                <a:ext uri="{FF2B5EF4-FFF2-40B4-BE49-F238E27FC236}">
                  <a16:creationId xmlns:a16="http://schemas.microsoft.com/office/drawing/2014/main" id="{38C957DE-D0BC-4455-A8AA-D3AF62C28863}"/>
                </a:ext>
              </a:extLst>
            </p:cNvPr>
            <p:cNvSpPr>
              <a:spLocks/>
            </p:cNvSpPr>
            <p:nvPr/>
          </p:nvSpPr>
          <p:spPr bwMode="auto">
            <a:xfrm>
              <a:off x="5461000" y="1803401"/>
              <a:ext cx="31750" cy="30163"/>
            </a:xfrm>
            <a:custGeom>
              <a:avLst/>
              <a:gdLst>
                <a:gd name="T0" fmla="*/ 2 w 9"/>
                <a:gd name="T1" fmla="*/ 8 h 9"/>
                <a:gd name="T2" fmla="*/ 1 w 9"/>
                <a:gd name="T3" fmla="*/ 3 h 9"/>
                <a:gd name="T4" fmla="*/ 6 w 9"/>
                <a:gd name="T5" fmla="*/ 1 h 9"/>
                <a:gd name="T6" fmla="*/ 8 w 9"/>
                <a:gd name="T7" fmla="*/ 6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0" y="7"/>
                    <a:pt x="0" y="5"/>
                    <a:pt x="1" y="3"/>
                  </a:cubicBezTo>
                  <a:cubicBezTo>
                    <a:pt x="2" y="1"/>
                    <a:pt x="4" y="0"/>
                    <a:pt x="6" y="1"/>
                  </a:cubicBezTo>
                  <a:cubicBezTo>
                    <a:pt x="8" y="2"/>
                    <a:pt x="9" y="5"/>
                    <a:pt x="8" y="6"/>
                  </a:cubicBezTo>
                  <a:cubicBezTo>
                    <a:pt x="7" y="8"/>
                    <a:pt x="4" y="9"/>
                    <a:pt x="2"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74">
              <a:extLst>
                <a:ext uri="{FF2B5EF4-FFF2-40B4-BE49-F238E27FC236}">
                  <a16:creationId xmlns:a16="http://schemas.microsoft.com/office/drawing/2014/main" id="{E01DB7EC-6216-4E2E-B3AE-E76E782C98A9}"/>
                </a:ext>
              </a:extLst>
            </p:cNvPr>
            <p:cNvSpPr>
              <a:spLocks/>
            </p:cNvSpPr>
            <p:nvPr/>
          </p:nvSpPr>
          <p:spPr bwMode="auto">
            <a:xfrm>
              <a:off x="5402263" y="1803401"/>
              <a:ext cx="30163" cy="33338"/>
            </a:xfrm>
            <a:custGeom>
              <a:avLst/>
              <a:gdLst>
                <a:gd name="T0" fmla="*/ 3 w 9"/>
                <a:gd name="T1" fmla="*/ 2 h 10"/>
                <a:gd name="T2" fmla="*/ 8 w 9"/>
                <a:gd name="T3" fmla="*/ 3 h 10"/>
                <a:gd name="T4" fmla="*/ 7 w 9"/>
                <a:gd name="T5" fmla="*/ 9 h 10"/>
                <a:gd name="T6" fmla="*/ 1 w 9"/>
                <a:gd name="T7" fmla="*/ 7 h 10"/>
                <a:gd name="T8" fmla="*/ 3 w 9"/>
                <a:gd name="T9" fmla="*/ 2 h 10"/>
              </a:gdLst>
              <a:ahLst/>
              <a:cxnLst>
                <a:cxn ang="0">
                  <a:pos x="T0" y="T1"/>
                </a:cxn>
                <a:cxn ang="0">
                  <a:pos x="T2" y="T3"/>
                </a:cxn>
                <a:cxn ang="0">
                  <a:pos x="T4" y="T5"/>
                </a:cxn>
                <a:cxn ang="0">
                  <a:pos x="T6" y="T7"/>
                </a:cxn>
                <a:cxn ang="0">
                  <a:pos x="T8" y="T9"/>
                </a:cxn>
              </a:cxnLst>
              <a:rect l="0" t="0" r="r" b="b"/>
              <a:pathLst>
                <a:path w="9" h="10">
                  <a:moveTo>
                    <a:pt x="3" y="2"/>
                  </a:moveTo>
                  <a:cubicBezTo>
                    <a:pt x="5" y="0"/>
                    <a:pt x="7" y="1"/>
                    <a:pt x="8" y="3"/>
                  </a:cubicBezTo>
                  <a:cubicBezTo>
                    <a:pt x="9" y="5"/>
                    <a:pt x="9" y="7"/>
                    <a:pt x="7" y="9"/>
                  </a:cubicBezTo>
                  <a:cubicBezTo>
                    <a:pt x="5" y="10"/>
                    <a:pt x="2" y="9"/>
                    <a:pt x="1" y="7"/>
                  </a:cubicBezTo>
                  <a:cubicBezTo>
                    <a:pt x="0" y="5"/>
                    <a:pt x="1" y="3"/>
                    <a:pt x="3"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75">
              <a:extLst>
                <a:ext uri="{FF2B5EF4-FFF2-40B4-BE49-F238E27FC236}">
                  <a16:creationId xmlns:a16="http://schemas.microsoft.com/office/drawing/2014/main" id="{BB75D598-304A-47F2-A240-D9E2D29F951B}"/>
                </a:ext>
              </a:extLst>
            </p:cNvPr>
            <p:cNvSpPr>
              <a:spLocks/>
            </p:cNvSpPr>
            <p:nvPr/>
          </p:nvSpPr>
          <p:spPr bwMode="auto">
            <a:xfrm>
              <a:off x="5457825" y="1771651"/>
              <a:ext cx="30163" cy="31750"/>
            </a:xfrm>
            <a:custGeom>
              <a:avLst/>
              <a:gdLst>
                <a:gd name="T0" fmla="*/ 7 w 9"/>
                <a:gd name="T1" fmla="*/ 8 h 9"/>
                <a:gd name="T2" fmla="*/ 1 w 9"/>
                <a:gd name="T3" fmla="*/ 6 h 9"/>
                <a:gd name="T4" fmla="*/ 3 w 9"/>
                <a:gd name="T5" fmla="*/ 1 h 9"/>
                <a:gd name="T6" fmla="*/ 8 w 9"/>
                <a:gd name="T7" fmla="*/ 2 h 9"/>
                <a:gd name="T8" fmla="*/ 7 w 9"/>
                <a:gd name="T9" fmla="*/ 8 h 9"/>
              </a:gdLst>
              <a:ahLst/>
              <a:cxnLst>
                <a:cxn ang="0">
                  <a:pos x="T0" y="T1"/>
                </a:cxn>
                <a:cxn ang="0">
                  <a:pos x="T2" y="T3"/>
                </a:cxn>
                <a:cxn ang="0">
                  <a:pos x="T4" y="T5"/>
                </a:cxn>
                <a:cxn ang="0">
                  <a:pos x="T6" y="T7"/>
                </a:cxn>
                <a:cxn ang="0">
                  <a:pos x="T8" y="T9"/>
                </a:cxn>
              </a:cxnLst>
              <a:rect l="0" t="0" r="r" b="b"/>
              <a:pathLst>
                <a:path w="9" h="9">
                  <a:moveTo>
                    <a:pt x="7" y="8"/>
                  </a:moveTo>
                  <a:cubicBezTo>
                    <a:pt x="5" y="9"/>
                    <a:pt x="3" y="8"/>
                    <a:pt x="1" y="6"/>
                  </a:cubicBezTo>
                  <a:cubicBezTo>
                    <a:pt x="0" y="5"/>
                    <a:pt x="1" y="2"/>
                    <a:pt x="3" y="1"/>
                  </a:cubicBezTo>
                  <a:cubicBezTo>
                    <a:pt x="5" y="0"/>
                    <a:pt x="7" y="0"/>
                    <a:pt x="8" y="2"/>
                  </a:cubicBezTo>
                  <a:cubicBezTo>
                    <a:pt x="9" y="4"/>
                    <a:pt x="9" y="7"/>
                    <a:pt x="7"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76">
              <a:extLst>
                <a:ext uri="{FF2B5EF4-FFF2-40B4-BE49-F238E27FC236}">
                  <a16:creationId xmlns:a16="http://schemas.microsoft.com/office/drawing/2014/main" id="{ED3EAD22-CF43-4B62-86C1-42BF4FE8D705}"/>
                </a:ext>
              </a:extLst>
            </p:cNvPr>
            <p:cNvSpPr>
              <a:spLocks/>
            </p:cNvSpPr>
            <p:nvPr/>
          </p:nvSpPr>
          <p:spPr bwMode="auto">
            <a:xfrm>
              <a:off x="5110163" y="1471613"/>
              <a:ext cx="461963" cy="123825"/>
            </a:xfrm>
            <a:custGeom>
              <a:avLst/>
              <a:gdLst>
                <a:gd name="T0" fmla="*/ 0 w 133"/>
                <a:gd name="T1" fmla="*/ 36 h 36"/>
                <a:gd name="T2" fmla="*/ 133 w 133"/>
                <a:gd name="T3" fmla="*/ 36 h 36"/>
                <a:gd name="T4" fmla="*/ 116 w 133"/>
                <a:gd name="T5" fmla="*/ 0 h 36"/>
                <a:gd name="T6" fmla="*/ 20 w 133"/>
                <a:gd name="T7" fmla="*/ 0 h 36"/>
                <a:gd name="T8" fmla="*/ 0 w 133"/>
                <a:gd name="T9" fmla="*/ 36 h 36"/>
              </a:gdLst>
              <a:ahLst/>
              <a:cxnLst>
                <a:cxn ang="0">
                  <a:pos x="T0" y="T1"/>
                </a:cxn>
                <a:cxn ang="0">
                  <a:pos x="T2" y="T3"/>
                </a:cxn>
                <a:cxn ang="0">
                  <a:pos x="T4" y="T5"/>
                </a:cxn>
                <a:cxn ang="0">
                  <a:pos x="T6" y="T7"/>
                </a:cxn>
                <a:cxn ang="0">
                  <a:pos x="T8" y="T9"/>
                </a:cxn>
              </a:cxnLst>
              <a:rect l="0" t="0" r="r" b="b"/>
              <a:pathLst>
                <a:path w="133" h="36">
                  <a:moveTo>
                    <a:pt x="0" y="36"/>
                  </a:moveTo>
                  <a:cubicBezTo>
                    <a:pt x="133" y="36"/>
                    <a:pt x="133" y="36"/>
                    <a:pt x="133" y="36"/>
                  </a:cubicBezTo>
                  <a:cubicBezTo>
                    <a:pt x="133" y="36"/>
                    <a:pt x="133" y="15"/>
                    <a:pt x="116" y="0"/>
                  </a:cubicBezTo>
                  <a:cubicBezTo>
                    <a:pt x="20" y="0"/>
                    <a:pt x="20" y="0"/>
                    <a:pt x="20" y="0"/>
                  </a:cubicBezTo>
                  <a:cubicBezTo>
                    <a:pt x="20" y="0"/>
                    <a:pt x="5" y="23"/>
                    <a:pt x="0" y="3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77">
              <a:extLst>
                <a:ext uri="{FF2B5EF4-FFF2-40B4-BE49-F238E27FC236}">
                  <a16:creationId xmlns:a16="http://schemas.microsoft.com/office/drawing/2014/main" id="{3F0F918F-D4B4-4334-BAEB-2E5EF2CC7855}"/>
                </a:ext>
              </a:extLst>
            </p:cNvPr>
            <p:cNvSpPr>
              <a:spLocks/>
            </p:cNvSpPr>
            <p:nvPr/>
          </p:nvSpPr>
          <p:spPr bwMode="auto">
            <a:xfrm>
              <a:off x="5027613" y="1471613"/>
              <a:ext cx="146050" cy="123825"/>
            </a:xfrm>
            <a:custGeom>
              <a:avLst/>
              <a:gdLst>
                <a:gd name="T0" fmla="*/ 0 w 42"/>
                <a:gd name="T1" fmla="*/ 36 h 36"/>
                <a:gd name="T2" fmla="*/ 17 w 42"/>
                <a:gd name="T3" fmla="*/ 36 h 36"/>
                <a:gd name="T4" fmla="*/ 42 w 42"/>
                <a:gd name="T5" fmla="*/ 0 h 36"/>
                <a:gd name="T6" fmla="*/ 28 w 42"/>
                <a:gd name="T7" fmla="*/ 0 h 36"/>
                <a:gd name="T8" fmla="*/ 0 w 42"/>
                <a:gd name="T9" fmla="*/ 36 h 36"/>
              </a:gdLst>
              <a:ahLst/>
              <a:cxnLst>
                <a:cxn ang="0">
                  <a:pos x="T0" y="T1"/>
                </a:cxn>
                <a:cxn ang="0">
                  <a:pos x="T2" y="T3"/>
                </a:cxn>
                <a:cxn ang="0">
                  <a:pos x="T4" y="T5"/>
                </a:cxn>
                <a:cxn ang="0">
                  <a:pos x="T6" y="T7"/>
                </a:cxn>
                <a:cxn ang="0">
                  <a:pos x="T8" y="T9"/>
                </a:cxn>
              </a:cxnLst>
              <a:rect l="0" t="0" r="r" b="b"/>
              <a:pathLst>
                <a:path w="42" h="36">
                  <a:moveTo>
                    <a:pt x="0" y="36"/>
                  </a:moveTo>
                  <a:cubicBezTo>
                    <a:pt x="17" y="36"/>
                    <a:pt x="17" y="36"/>
                    <a:pt x="17" y="36"/>
                  </a:cubicBezTo>
                  <a:cubicBezTo>
                    <a:pt x="42" y="0"/>
                    <a:pt x="42" y="0"/>
                    <a:pt x="42" y="0"/>
                  </a:cubicBezTo>
                  <a:cubicBezTo>
                    <a:pt x="28" y="0"/>
                    <a:pt x="28" y="0"/>
                    <a:pt x="28" y="0"/>
                  </a:cubicBezTo>
                  <a:cubicBezTo>
                    <a:pt x="28" y="0"/>
                    <a:pt x="8" y="16"/>
                    <a:pt x="0" y="3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8">
              <a:extLst>
                <a:ext uri="{FF2B5EF4-FFF2-40B4-BE49-F238E27FC236}">
                  <a16:creationId xmlns:a16="http://schemas.microsoft.com/office/drawing/2014/main" id="{05EE255D-09E7-49FF-A8A0-7DBDEB777A6C}"/>
                </a:ext>
              </a:extLst>
            </p:cNvPr>
            <p:cNvSpPr>
              <a:spLocks/>
            </p:cNvSpPr>
            <p:nvPr/>
          </p:nvSpPr>
          <p:spPr bwMode="auto">
            <a:xfrm>
              <a:off x="5329238" y="1468438"/>
              <a:ext cx="20638" cy="134938"/>
            </a:xfrm>
            <a:custGeom>
              <a:avLst/>
              <a:gdLst>
                <a:gd name="T0" fmla="*/ 9 w 13"/>
                <a:gd name="T1" fmla="*/ 0 h 85"/>
                <a:gd name="T2" fmla="*/ 0 w 13"/>
                <a:gd name="T3" fmla="*/ 85 h 85"/>
                <a:gd name="T4" fmla="*/ 6 w 13"/>
                <a:gd name="T5" fmla="*/ 85 h 85"/>
                <a:gd name="T6" fmla="*/ 13 w 13"/>
                <a:gd name="T7" fmla="*/ 2 h 85"/>
                <a:gd name="T8" fmla="*/ 9 w 13"/>
                <a:gd name="T9" fmla="*/ 0 h 85"/>
              </a:gdLst>
              <a:ahLst/>
              <a:cxnLst>
                <a:cxn ang="0">
                  <a:pos x="T0" y="T1"/>
                </a:cxn>
                <a:cxn ang="0">
                  <a:pos x="T2" y="T3"/>
                </a:cxn>
                <a:cxn ang="0">
                  <a:pos x="T4" y="T5"/>
                </a:cxn>
                <a:cxn ang="0">
                  <a:pos x="T6" y="T7"/>
                </a:cxn>
                <a:cxn ang="0">
                  <a:pos x="T8" y="T9"/>
                </a:cxn>
              </a:cxnLst>
              <a:rect l="0" t="0" r="r" b="b"/>
              <a:pathLst>
                <a:path w="13" h="85">
                  <a:moveTo>
                    <a:pt x="9" y="0"/>
                  </a:moveTo>
                  <a:lnTo>
                    <a:pt x="0" y="85"/>
                  </a:lnTo>
                  <a:lnTo>
                    <a:pt x="6" y="85"/>
                  </a:lnTo>
                  <a:lnTo>
                    <a:pt x="13" y="2"/>
                  </a:lnTo>
                  <a:lnTo>
                    <a:pt x="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9">
              <a:extLst>
                <a:ext uri="{FF2B5EF4-FFF2-40B4-BE49-F238E27FC236}">
                  <a16:creationId xmlns:a16="http://schemas.microsoft.com/office/drawing/2014/main" id="{783DD466-A048-49F3-B522-CE9A73B01C90}"/>
                </a:ext>
              </a:extLst>
            </p:cNvPr>
            <p:cNvSpPr>
              <a:spLocks/>
            </p:cNvSpPr>
            <p:nvPr/>
          </p:nvSpPr>
          <p:spPr bwMode="auto">
            <a:xfrm>
              <a:off x="5329238" y="1468438"/>
              <a:ext cx="20638" cy="134938"/>
            </a:xfrm>
            <a:custGeom>
              <a:avLst/>
              <a:gdLst>
                <a:gd name="T0" fmla="*/ 9 w 13"/>
                <a:gd name="T1" fmla="*/ 0 h 85"/>
                <a:gd name="T2" fmla="*/ 0 w 13"/>
                <a:gd name="T3" fmla="*/ 85 h 85"/>
                <a:gd name="T4" fmla="*/ 6 w 13"/>
                <a:gd name="T5" fmla="*/ 85 h 85"/>
                <a:gd name="T6" fmla="*/ 13 w 13"/>
                <a:gd name="T7" fmla="*/ 2 h 85"/>
              </a:gdLst>
              <a:ahLst/>
              <a:cxnLst>
                <a:cxn ang="0">
                  <a:pos x="T0" y="T1"/>
                </a:cxn>
                <a:cxn ang="0">
                  <a:pos x="T2" y="T3"/>
                </a:cxn>
                <a:cxn ang="0">
                  <a:pos x="T4" y="T5"/>
                </a:cxn>
                <a:cxn ang="0">
                  <a:pos x="T6" y="T7"/>
                </a:cxn>
              </a:cxnLst>
              <a:rect l="0" t="0" r="r" b="b"/>
              <a:pathLst>
                <a:path w="13" h="85">
                  <a:moveTo>
                    <a:pt x="9" y="0"/>
                  </a:moveTo>
                  <a:lnTo>
                    <a:pt x="0" y="85"/>
                  </a:lnTo>
                  <a:lnTo>
                    <a:pt x="6" y="85"/>
                  </a:lnTo>
                  <a:lnTo>
                    <a:pt x="13" y="2"/>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0">
              <a:extLst>
                <a:ext uri="{FF2B5EF4-FFF2-40B4-BE49-F238E27FC236}">
                  <a16:creationId xmlns:a16="http://schemas.microsoft.com/office/drawing/2014/main" id="{D7631564-BE2E-4D69-9725-27D6B101091B}"/>
                </a:ext>
              </a:extLst>
            </p:cNvPr>
            <p:cNvSpPr>
              <a:spLocks/>
            </p:cNvSpPr>
            <p:nvPr/>
          </p:nvSpPr>
          <p:spPr bwMode="auto">
            <a:xfrm>
              <a:off x="5522913" y="1395413"/>
              <a:ext cx="93663" cy="58738"/>
            </a:xfrm>
            <a:custGeom>
              <a:avLst/>
              <a:gdLst>
                <a:gd name="T0" fmla="*/ 2 w 59"/>
                <a:gd name="T1" fmla="*/ 37 h 37"/>
                <a:gd name="T2" fmla="*/ 59 w 59"/>
                <a:gd name="T3" fmla="*/ 2 h 37"/>
                <a:gd name="T4" fmla="*/ 59 w 59"/>
                <a:gd name="T5" fmla="*/ 0 h 37"/>
                <a:gd name="T6" fmla="*/ 0 w 59"/>
                <a:gd name="T7" fmla="*/ 35 h 37"/>
                <a:gd name="T8" fmla="*/ 2 w 59"/>
                <a:gd name="T9" fmla="*/ 37 h 37"/>
              </a:gdLst>
              <a:ahLst/>
              <a:cxnLst>
                <a:cxn ang="0">
                  <a:pos x="T0" y="T1"/>
                </a:cxn>
                <a:cxn ang="0">
                  <a:pos x="T2" y="T3"/>
                </a:cxn>
                <a:cxn ang="0">
                  <a:pos x="T4" y="T5"/>
                </a:cxn>
                <a:cxn ang="0">
                  <a:pos x="T6" y="T7"/>
                </a:cxn>
                <a:cxn ang="0">
                  <a:pos x="T8" y="T9"/>
                </a:cxn>
              </a:cxnLst>
              <a:rect l="0" t="0" r="r" b="b"/>
              <a:pathLst>
                <a:path w="59" h="37">
                  <a:moveTo>
                    <a:pt x="2" y="37"/>
                  </a:moveTo>
                  <a:lnTo>
                    <a:pt x="59" y="2"/>
                  </a:lnTo>
                  <a:lnTo>
                    <a:pt x="59" y="0"/>
                  </a:lnTo>
                  <a:lnTo>
                    <a:pt x="0" y="35"/>
                  </a:lnTo>
                  <a:lnTo>
                    <a:pt x="2" y="3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1">
              <a:extLst>
                <a:ext uri="{FF2B5EF4-FFF2-40B4-BE49-F238E27FC236}">
                  <a16:creationId xmlns:a16="http://schemas.microsoft.com/office/drawing/2014/main" id="{FE5A3622-A75F-4AC1-BCD1-9F539C3B7DCF}"/>
                </a:ext>
              </a:extLst>
            </p:cNvPr>
            <p:cNvSpPr>
              <a:spLocks/>
            </p:cNvSpPr>
            <p:nvPr/>
          </p:nvSpPr>
          <p:spPr bwMode="auto">
            <a:xfrm>
              <a:off x="5522913" y="1395413"/>
              <a:ext cx="93663" cy="58738"/>
            </a:xfrm>
            <a:custGeom>
              <a:avLst/>
              <a:gdLst>
                <a:gd name="T0" fmla="*/ 2 w 59"/>
                <a:gd name="T1" fmla="*/ 37 h 37"/>
                <a:gd name="T2" fmla="*/ 59 w 59"/>
                <a:gd name="T3" fmla="*/ 2 h 37"/>
                <a:gd name="T4" fmla="*/ 59 w 59"/>
                <a:gd name="T5" fmla="*/ 0 h 37"/>
                <a:gd name="T6" fmla="*/ 0 w 59"/>
                <a:gd name="T7" fmla="*/ 35 h 37"/>
              </a:gdLst>
              <a:ahLst/>
              <a:cxnLst>
                <a:cxn ang="0">
                  <a:pos x="T0" y="T1"/>
                </a:cxn>
                <a:cxn ang="0">
                  <a:pos x="T2" y="T3"/>
                </a:cxn>
                <a:cxn ang="0">
                  <a:pos x="T4" y="T5"/>
                </a:cxn>
                <a:cxn ang="0">
                  <a:pos x="T6" y="T7"/>
                </a:cxn>
              </a:cxnLst>
              <a:rect l="0" t="0" r="r" b="b"/>
              <a:pathLst>
                <a:path w="59" h="37">
                  <a:moveTo>
                    <a:pt x="2" y="37"/>
                  </a:moveTo>
                  <a:lnTo>
                    <a:pt x="59" y="2"/>
                  </a:lnTo>
                  <a:lnTo>
                    <a:pt x="59" y="0"/>
                  </a:lnTo>
                  <a:lnTo>
                    <a:pt x="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82">
              <a:extLst>
                <a:ext uri="{FF2B5EF4-FFF2-40B4-BE49-F238E27FC236}">
                  <a16:creationId xmlns:a16="http://schemas.microsoft.com/office/drawing/2014/main" id="{A122CDE6-33BD-49E2-81E0-117441EB4E31}"/>
                </a:ext>
              </a:extLst>
            </p:cNvPr>
            <p:cNvSpPr>
              <a:spLocks/>
            </p:cNvSpPr>
            <p:nvPr/>
          </p:nvSpPr>
          <p:spPr bwMode="auto">
            <a:xfrm>
              <a:off x="5072063" y="1565276"/>
              <a:ext cx="46038" cy="61913"/>
            </a:xfrm>
            <a:custGeom>
              <a:avLst/>
              <a:gdLst>
                <a:gd name="T0" fmla="*/ 13 w 13"/>
                <a:gd name="T1" fmla="*/ 0 h 18"/>
                <a:gd name="T2" fmla="*/ 9 w 13"/>
                <a:gd name="T3" fmla="*/ 0 h 18"/>
                <a:gd name="T4" fmla="*/ 0 w 13"/>
                <a:gd name="T5" fmla="*/ 9 h 18"/>
                <a:gd name="T6" fmla="*/ 9 w 13"/>
                <a:gd name="T7" fmla="*/ 18 h 18"/>
                <a:gd name="T8" fmla="*/ 13 w 13"/>
                <a:gd name="T9" fmla="*/ 18 h 18"/>
                <a:gd name="T10" fmla="*/ 13 w 13"/>
                <a:gd name="T11" fmla="*/ 0 h 18"/>
              </a:gdLst>
              <a:ahLst/>
              <a:cxnLst>
                <a:cxn ang="0">
                  <a:pos x="T0" y="T1"/>
                </a:cxn>
                <a:cxn ang="0">
                  <a:pos x="T2" y="T3"/>
                </a:cxn>
                <a:cxn ang="0">
                  <a:pos x="T4" y="T5"/>
                </a:cxn>
                <a:cxn ang="0">
                  <a:pos x="T6" y="T7"/>
                </a:cxn>
                <a:cxn ang="0">
                  <a:pos x="T8" y="T9"/>
                </a:cxn>
                <a:cxn ang="0">
                  <a:pos x="T10" y="T11"/>
                </a:cxn>
              </a:cxnLst>
              <a:rect l="0" t="0" r="r" b="b"/>
              <a:pathLst>
                <a:path w="13" h="18">
                  <a:moveTo>
                    <a:pt x="13" y="0"/>
                  </a:moveTo>
                  <a:cubicBezTo>
                    <a:pt x="9" y="0"/>
                    <a:pt x="9" y="0"/>
                    <a:pt x="9" y="0"/>
                  </a:cubicBezTo>
                  <a:cubicBezTo>
                    <a:pt x="4" y="0"/>
                    <a:pt x="0" y="4"/>
                    <a:pt x="0" y="9"/>
                  </a:cubicBezTo>
                  <a:cubicBezTo>
                    <a:pt x="0" y="14"/>
                    <a:pt x="4" y="18"/>
                    <a:pt x="9" y="18"/>
                  </a:cubicBezTo>
                  <a:cubicBezTo>
                    <a:pt x="13" y="18"/>
                    <a:pt x="13" y="18"/>
                    <a:pt x="13" y="18"/>
                  </a:cubicBezTo>
                  <a:lnTo>
                    <a:pt x="13"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583">
              <a:extLst>
                <a:ext uri="{FF2B5EF4-FFF2-40B4-BE49-F238E27FC236}">
                  <a16:creationId xmlns:a16="http://schemas.microsoft.com/office/drawing/2014/main" id="{D2C27497-9AAC-4E68-BDE8-E6C09AE5BB2D}"/>
                </a:ext>
              </a:extLst>
            </p:cNvPr>
            <p:cNvSpPr>
              <a:spLocks/>
            </p:cNvSpPr>
            <p:nvPr/>
          </p:nvSpPr>
          <p:spPr bwMode="auto">
            <a:xfrm>
              <a:off x="5613400" y="1724026"/>
              <a:ext cx="38100" cy="61913"/>
            </a:xfrm>
            <a:custGeom>
              <a:avLst/>
              <a:gdLst>
                <a:gd name="T0" fmla="*/ 11 w 11"/>
                <a:gd name="T1" fmla="*/ 12 h 18"/>
                <a:gd name="T2" fmla="*/ 5 w 11"/>
                <a:gd name="T3" fmla="*/ 18 h 18"/>
                <a:gd name="T4" fmla="*/ 0 w 11"/>
                <a:gd name="T5" fmla="*/ 12 h 18"/>
                <a:gd name="T6" fmla="*/ 0 w 11"/>
                <a:gd name="T7" fmla="*/ 6 h 18"/>
                <a:gd name="T8" fmla="*/ 5 w 11"/>
                <a:gd name="T9" fmla="*/ 0 h 18"/>
                <a:gd name="T10" fmla="*/ 11 w 11"/>
                <a:gd name="T11" fmla="*/ 6 h 18"/>
                <a:gd name="T12" fmla="*/ 11 w 11"/>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11" y="12"/>
                  </a:moveTo>
                  <a:cubicBezTo>
                    <a:pt x="11" y="15"/>
                    <a:pt x="8" y="18"/>
                    <a:pt x="5" y="18"/>
                  </a:cubicBezTo>
                  <a:cubicBezTo>
                    <a:pt x="2" y="18"/>
                    <a:pt x="0" y="15"/>
                    <a:pt x="0" y="12"/>
                  </a:cubicBezTo>
                  <a:cubicBezTo>
                    <a:pt x="0" y="6"/>
                    <a:pt x="0" y="6"/>
                    <a:pt x="0" y="6"/>
                  </a:cubicBezTo>
                  <a:cubicBezTo>
                    <a:pt x="0" y="3"/>
                    <a:pt x="2" y="0"/>
                    <a:pt x="5" y="0"/>
                  </a:cubicBezTo>
                  <a:cubicBezTo>
                    <a:pt x="8" y="0"/>
                    <a:pt x="11" y="3"/>
                    <a:pt x="11" y="6"/>
                  </a:cubicBezTo>
                  <a:lnTo>
                    <a:pt x="11" y="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584">
              <a:extLst>
                <a:ext uri="{FF2B5EF4-FFF2-40B4-BE49-F238E27FC236}">
                  <a16:creationId xmlns:a16="http://schemas.microsoft.com/office/drawing/2014/main" id="{CCF85BAE-E732-48C1-B7D4-776105A85A5B}"/>
                </a:ext>
              </a:extLst>
            </p:cNvPr>
            <p:cNvSpPr>
              <a:spLocks/>
            </p:cNvSpPr>
            <p:nvPr/>
          </p:nvSpPr>
          <p:spPr bwMode="auto">
            <a:xfrm>
              <a:off x="4791075" y="1724026"/>
              <a:ext cx="28575" cy="17463"/>
            </a:xfrm>
            <a:custGeom>
              <a:avLst/>
              <a:gdLst>
                <a:gd name="T0" fmla="*/ 3 w 8"/>
                <a:gd name="T1" fmla="*/ 5 h 5"/>
                <a:gd name="T2" fmla="*/ 0 w 8"/>
                <a:gd name="T3" fmla="*/ 3 h 5"/>
                <a:gd name="T4" fmla="*/ 3 w 8"/>
                <a:gd name="T5" fmla="*/ 0 h 5"/>
                <a:gd name="T6" fmla="*/ 5 w 8"/>
                <a:gd name="T7" fmla="*/ 0 h 5"/>
                <a:gd name="T8" fmla="*/ 8 w 8"/>
                <a:gd name="T9" fmla="*/ 3 h 5"/>
                <a:gd name="T10" fmla="*/ 5 w 8"/>
                <a:gd name="T11" fmla="*/ 5 h 5"/>
                <a:gd name="T12" fmla="*/ 3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3" y="5"/>
                  </a:moveTo>
                  <a:cubicBezTo>
                    <a:pt x="1" y="5"/>
                    <a:pt x="0" y="4"/>
                    <a:pt x="0" y="3"/>
                  </a:cubicBezTo>
                  <a:cubicBezTo>
                    <a:pt x="0" y="1"/>
                    <a:pt x="1" y="0"/>
                    <a:pt x="3" y="0"/>
                  </a:cubicBezTo>
                  <a:cubicBezTo>
                    <a:pt x="5" y="0"/>
                    <a:pt x="5" y="0"/>
                    <a:pt x="5" y="0"/>
                  </a:cubicBezTo>
                  <a:cubicBezTo>
                    <a:pt x="7" y="0"/>
                    <a:pt x="8" y="1"/>
                    <a:pt x="8" y="3"/>
                  </a:cubicBezTo>
                  <a:cubicBezTo>
                    <a:pt x="8" y="4"/>
                    <a:pt x="7" y="5"/>
                    <a:pt x="5" y="5"/>
                  </a:cubicBezTo>
                  <a:lnTo>
                    <a:pt x="3" y="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585">
              <a:extLst>
                <a:ext uri="{FF2B5EF4-FFF2-40B4-BE49-F238E27FC236}">
                  <a16:creationId xmlns:a16="http://schemas.microsoft.com/office/drawing/2014/main" id="{433A9D71-FFE6-4902-A33C-6DF2C02F617E}"/>
                </a:ext>
              </a:extLst>
            </p:cNvPr>
            <p:cNvSpPr>
              <a:spLocks/>
            </p:cNvSpPr>
            <p:nvPr/>
          </p:nvSpPr>
          <p:spPr bwMode="auto">
            <a:xfrm>
              <a:off x="4743450" y="1692276"/>
              <a:ext cx="31750" cy="79375"/>
            </a:xfrm>
            <a:custGeom>
              <a:avLst/>
              <a:gdLst>
                <a:gd name="T0" fmla="*/ 1 w 9"/>
                <a:gd name="T1" fmla="*/ 0 h 23"/>
                <a:gd name="T2" fmla="*/ 1 w 9"/>
                <a:gd name="T3" fmla="*/ 23 h 23"/>
                <a:gd name="T4" fmla="*/ 9 w 9"/>
                <a:gd name="T5" fmla="*/ 12 h 23"/>
                <a:gd name="T6" fmla="*/ 1 w 9"/>
                <a:gd name="T7" fmla="*/ 0 h 23"/>
              </a:gdLst>
              <a:ahLst/>
              <a:cxnLst>
                <a:cxn ang="0">
                  <a:pos x="T0" y="T1"/>
                </a:cxn>
                <a:cxn ang="0">
                  <a:pos x="T2" y="T3"/>
                </a:cxn>
                <a:cxn ang="0">
                  <a:pos x="T4" y="T5"/>
                </a:cxn>
                <a:cxn ang="0">
                  <a:pos x="T6" y="T7"/>
                </a:cxn>
              </a:cxnLst>
              <a:rect l="0" t="0" r="r" b="b"/>
              <a:pathLst>
                <a:path w="9" h="23">
                  <a:moveTo>
                    <a:pt x="1" y="0"/>
                  </a:moveTo>
                  <a:cubicBezTo>
                    <a:pt x="0" y="9"/>
                    <a:pt x="0" y="17"/>
                    <a:pt x="1" y="23"/>
                  </a:cubicBezTo>
                  <a:cubicBezTo>
                    <a:pt x="6" y="21"/>
                    <a:pt x="9" y="17"/>
                    <a:pt x="9" y="12"/>
                  </a:cubicBezTo>
                  <a:cubicBezTo>
                    <a:pt x="9" y="6"/>
                    <a:pt x="6" y="2"/>
                    <a:pt x="1"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586">
              <a:extLst>
                <a:ext uri="{FF2B5EF4-FFF2-40B4-BE49-F238E27FC236}">
                  <a16:creationId xmlns:a16="http://schemas.microsoft.com/office/drawing/2014/main" id="{F5EB7585-0A07-42B1-B9A3-8EA5C71DD230}"/>
                </a:ext>
              </a:extLst>
            </p:cNvPr>
            <p:cNvSpPr>
              <a:spLocks/>
            </p:cNvSpPr>
            <p:nvPr/>
          </p:nvSpPr>
          <p:spPr bwMode="auto">
            <a:xfrm>
              <a:off x="5586413" y="1595438"/>
              <a:ext cx="41275" cy="93663"/>
            </a:xfrm>
            <a:custGeom>
              <a:avLst/>
              <a:gdLst>
                <a:gd name="T0" fmla="*/ 0 w 12"/>
                <a:gd name="T1" fmla="*/ 0 h 27"/>
                <a:gd name="T2" fmla="*/ 4 w 12"/>
                <a:gd name="T3" fmla="*/ 27 h 27"/>
                <a:gd name="T4" fmla="*/ 12 w 12"/>
                <a:gd name="T5" fmla="*/ 27 h 27"/>
                <a:gd name="T6" fmla="*/ 7 w 12"/>
                <a:gd name="T7" fmla="*/ 0 h 27"/>
                <a:gd name="T8" fmla="*/ 0 w 12"/>
                <a:gd name="T9" fmla="*/ 0 h 27"/>
              </a:gdLst>
              <a:ahLst/>
              <a:cxnLst>
                <a:cxn ang="0">
                  <a:pos x="T0" y="T1"/>
                </a:cxn>
                <a:cxn ang="0">
                  <a:pos x="T2" y="T3"/>
                </a:cxn>
                <a:cxn ang="0">
                  <a:pos x="T4" y="T5"/>
                </a:cxn>
                <a:cxn ang="0">
                  <a:pos x="T6" y="T7"/>
                </a:cxn>
                <a:cxn ang="0">
                  <a:pos x="T8" y="T9"/>
                </a:cxn>
              </a:cxnLst>
              <a:rect l="0" t="0" r="r" b="b"/>
              <a:pathLst>
                <a:path w="12" h="27">
                  <a:moveTo>
                    <a:pt x="0" y="0"/>
                  </a:moveTo>
                  <a:cubicBezTo>
                    <a:pt x="3" y="14"/>
                    <a:pt x="4" y="27"/>
                    <a:pt x="4" y="27"/>
                  </a:cubicBezTo>
                  <a:cubicBezTo>
                    <a:pt x="12" y="27"/>
                    <a:pt x="12" y="27"/>
                    <a:pt x="12" y="27"/>
                  </a:cubicBezTo>
                  <a:cubicBezTo>
                    <a:pt x="11" y="17"/>
                    <a:pt x="9" y="8"/>
                    <a:pt x="7" y="0"/>
                  </a:cubicBezTo>
                  <a:cubicBezTo>
                    <a:pt x="5" y="0"/>
                    <a:pt x="2" y="0"/>
                    <a:pt x="0"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587">
              <a:extLst>
                <a:ext uri="{FF2B5EF4-FFF2-40B4-BE49-F238E27FC236}">
                  <a16:creationId xmlns:a16="http://schemas.microsoft.com/office/drawing/2014/main" id="{734D4875-3A2F-4128-94B1-8A8279A3617C}"/>
                </a:ext>
              </a:extLst>
            </p:cNvPr>
            <p:cNvSpPr>
              <a:spLocks noChangeArrowheads="1"/>
            </p:cNvSpPr>
            <p:nvPr/>
          </p:nvSpPr>
          <p:spPr bwMode="auto">
            <a:xfrm>
              <a:off x="4906963" y="1789113"/>
              <a:ext cx="26988" cy="2698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588">
              <a:extLst>
                <a:ext uri="{FF2B5EF4-FFF2-40B4-BE49-F238E27FC236}">
                  <a16:creationId xmlns:a16="http://schemas.microsoft.com/office/drawing/2014/main" id="{56C35361-30E5-4A0C-A229-BD121062C53F}"/>
                </a:ext>
              </a:extLst>
            </p:cNvPr>
            <p:cNvSpPr>
              <a:spLocks noChangeArrowheads="1"/>
            </p:cNvSpPr>
            <p:nvPr/>
          </p:nvSpPr>
          <p:spPr bwMode="auto">
            <a:xfrm>
              <a:off x="5432425" y="1789113"/>
              <a:ext cx="28575" cy="2698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1" name="Freeform 591">
            <a:extLst>
              <a:ext uri="{FF2B5EF4-FFF2-40B4-BE49-F238E27FC236}">
                <a16:creationId xmlns:a16="http://schemas.microsoft.com/office/drawing/2014/main" id="{961A4301-CD44-488D-8517-9B6E0B73DB3D}"/>
              </a:ext>
            </a:extLst>
          </p:cNvPr>
          <p:cNvSpPr>
            <a:spLocks/>
          </p:cNvSpPr>
          <p:nvPr userDrawn="1"/>
        </p:nvSpPr>
        <p:spPr bwMode="auto">
          <a:xfrm>
            <a:off x="7415094" y="1802167"/>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4" name="文本占位符 203">
            <a:extLst>
              <a:ext uri="{FF2B5EF4-FFF2-40B4-BE49-F238E27FC236}">
                <a16:creationId xmlns:a16="http://schemas.microsoft.com/office/drawing/2014/main" id="{4834B3A3-4686-49B0-BDD2-0B63AAEA6802}"/>
              </a:ext>
            </a:extLst>
          </p:cNvPr>
          <p:cNvSpPr>
            <a:spLocks noGrp="1"/>
          </p:cNvSpPr>
          <p:nvPr>
            <p:ph type="body" sz="quarter" idx="10" hasCustomPrompt="1"/>
          </p:nvPr>
        </p:nvSpPr>
        <p:spPr>
          <a:xfrm>
            <a:off x="961154" y="1418006"/>
            <a:ext cx="4908716" cy="1439368"/>
          </a:xfrm>
          <a:prstGeom prst="rect">
            <a:avLst/>
          </a:prstGeom>
        </p:spPr>
        <p:txBody>
          <a:bodyPr wrap="none">
            <a:spAutoFit/>
          </a:bodyPr>
          <a:lstStyle>
            <a:lvl1pPr marL="0" indent="0" algn="l">
              <a:buNone/>
              <a:defRPr lang="zh-CN" altLang="en-US" sz="4400" b="1" spc="300" dirty="0" smtClean="0">
                <a:solidFill>
                  <a:schemeClr val="bg1"/>
                </a:solidFill>
                <a:latin typeface="Microsoft JhengHei UI" panose="020B0604030504040204" pitchFamily="34" charset="-120"/>
                <a:ea typeface="Microsoft JhengHei UI" panose="020B0604030504040204" pitchFamily="34" charset="-120"/>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r>
              <a:rPr lang="af-ZA" altLang="zh-CN" sz="4400" b="1" spc="300" dirty="0">
                <a:solidFill>
                  <a:schemeClr val="bg1"/>
                </a:solidFill>
                <a:latin typeface="Microsoft JhengHei UI" panose="020B0604030504040204" pitchFamily="34" charset="-120"/>
                <a:ea typeface="Microsoft JhengHei UI" panose="020B0604030504040204" pitchFamily="34" charset="-120"/>
              </a:rPr>
              <a:t>BUSINESS</a:t>
            </a:r>
          </a:p>
          <a:p>
            <a:r>
              <a:rPr lang="af-ZA" altLang="zh-CN" sz="4400" b="1" spc="300" dirty="0">
                <a:solidFill>
                  <a:schemeClr val="bg1"/>
                </a:solidFill>
                <a:latin typeface="Microsoft JhengHei UI" panose="020B0604030504040204" pitchFamily="34" charset="-120"/>
                <a:ea typeface="Microsoft JhengHei UI" panose="020B0604030504040204" pitchFamily="34" charset="-120"/>
              </a:rPr>
              <a:t>PPT  TEMPLATE</a:t>
            </a:r>
            <a:endParaRPr lang="zh-CN" altLang="en-US" sz="4400" b="1" spc="300" dirty="0">
              <a:solidFill>
                <a:schemeClr val="bg1"/>
              </a:solidFill>
              <a:latin typeface="Microsoft JhengHei UI" panose="020B0604030504040204" pitchFamily="34" charset="-120"/>
              <a:ea typeface="Microsoft JhengHei UI" panose="020B0604030504040204" pitchFamily="34" charset="-120"/>
            </a:endParaRPr>
          </a:p>
        </p:txBody>
      </p:sp>
      <p:sp>
        <p:nvSpPr>
          <p:cNvPr id="207" name="文本占位符 206">
            <a:extLst>
              <a:ext uri="{FF2B5EF4-FFF2-40B4-BE49-F238E27FC236}">
                <a16:creationId xmlns:a16="http://schemas.microsoft.com/office/drawing/2014/main" id="{827B70D0-78B9-43BD-9A16-23AFA44BFB66}"/>
              </a:ext>
            </a:extLst>
          </p:cNvPr>
          <p:cNvSpPr>
            <a:spLocks noGrp="1"/>
          </p:cNvSpPr>
          <p:nvPr>
            <p:ph type="body" sz="quarter" idx="11" hasCustomPrompt="1"/>
          </p:nvPr>
        </p:nvSpPr>
        <p:spPr>
          <a:xfrm>
            <a:off x="1284391" y="5095712"/>
            <a:ext cx="1192955" cy="286232"/>
          </a:xfrm>
          <a:prstGeom prst="rect">
            <a:avLst/>
          </a:prstGeom>
        </p:spPr>
        <p:txBody>
          <a:bodyPr wrap="none">
            <a:spAutoFit/>
          </a:bodyPr>
          <a:lstStyle>
            <a:lvl1pPr marL="0" indent="0" algn="ctr">
              <a:buNone/>
              <a:defRPr lang="zh-CN" altLang="en-US" sz="14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en-US" altLang="zh-CN" dirty="0"/>
              <a:t>TEXT HERE</a:t>
            </a:r>
            <a:endParaRPr lang="zh-CN" altLang="en-US" dirty="0"/>
          </a:p>
        </p:txBody>
      </p:sp>
      <p:sp>
        <p:nvSpPr>
          <p:cNvPr id="211" name="文本占位符 210">
            <a:extLst>
              <a:ext uri="{FF2B5EF4-FFF2-40B4-BE49-F238E27FC236}">
                <a16:creationId xmlns:a16="http://schemas.microsoft.com/office/drawing/2014/main" id="{F2CC8577-68C2-4D11-9B54-60EAB72DC408}"/>
              </a:ext>
            </a:extLst>
          </p:cNvPr>
          <p:cNvSpPr>
            <a:spLocks noGrp="1"/>
          </p:cNvSpPr>
          <p:nvPr>
            <p:ph type="body" sz="quarter" idx="12" hasCustomPrompt="1"/>
          </p:nvPr>
        </p:nvSpPr>
        <p:spPr>
          <a:xfrm>
            <a:off x="961154" y="3090147"/>
            <a:ext cx="3782296" cy="787588"/>
          </a:xfrm>
          <a:prstGeom prst="rect">
            <a:avLst/>
          </a:prstGeom>
        </p:spPr>
        <p:txBody>
          <a:bodyPr wrap="square">
            <a:spAutoFit/>
          </a:bodyPr>
          <a:lstStyle>
            <a:lvl1pPr marL="0" indent="0" algn="l">
              <a:lnSpc>
                <a:spcPct val="150000"/>
              </a:lnSpc>
              <a:buNone/>
              <a:defRPr lang="zh-CN" altLang="en-US" sz="1200" dirty="0" smtClean="0">
                <a:solidFill>
                  <a:schemeClr val="bg1">
                    <a:alpha val="50000"/>
                  </a:schemeClr>
                </a:solidFill>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a:lnSpc>
                <a:spcPct val="130000"/>
              </a:lnSpc>
            </a:pPr>
            <a:r>
              <a:rPr lang="en-US" altLang="zh-CN" sz="1200" dirty="0">
                <a:solidFill>
                  <a:schemeClr val="bg1">
                    <a:alpha val="50000"/>
                  </a:schemeClr>
                </a:solidFill>
              </a:rPr>
              <a:t>Title numbers, etc. can be changed by clicking and re-entering, and the font, font size, color, line spacing, etc. can be modified in the top "Start" panel</a:t>
            </a:r>
          </a:p>
        </p:txBody>
      </p:sp>
    </p:spTree>
    <p:extLst>
      <p:ext uri="{BB962C8B-B14F-4D97-AF65-F5344CB8AC3E}">
        <p14:creationId xmlns:p14="http://schemas.microsoft.com/office/powerpoint/2010/main" val="419327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八项目录页">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7BB8C6B-DF7D-4847-8351-84FA81A5E0AA}"/>
              </a:ext>
            </a:extLst>
          </p:cNvPr>
          <p:cNvSpPr txBox="1"/>
          <p:nvPr userDrawn="1"/>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4" name="文本框 3">
            <a:extLst>
              <a:ext uri="{FF2B5EF4-FFF2-40B4-BE49-F238E27FC236}">
                <a16:creationId xmlns:a16="http://schemas.microsoft.com/office/drawing/2014/main" id="{3CA5178F-1D54-43C7-83BC-C206162D99EF}"/>
              </a:ext>
            </a:extLst>
          </p:cNvPr>
          <p:cNvSpPr txBox="1"/>
          <p:nvPr userDrawn="1"/>
        </p:nvSpPr>
        <p:spPr>
          <a:xfrm>
            <a:off x="2024248"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5" name="矩形: 圆角 4">
            <a:extLst>
              <a:ext uri="{FF2B5EF4-FFF2-40B4-BE49-F238E27FC236}">
                <a16:creationId xmlns:a16="http://schemas.microsoft.com/office/drawing/2014/main" id="{29F13C67-6A64-463D-BFE2-FACAA8C20343}"/>
              </a:ext>
            </a:extLst>
          </p:cNvPr>
          <p:cNvSpPr/>
          <p:nvPr userDrawn="1"/>
        </p:nvSpPr>
        <p:spPr>
          <a:xfrm>
            <a:off x="1588794"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Freeform 591">
            <a:extLst>
              <a:ext uri="{FF2B5EF4-FFF2-40B4-BE49-F238E27FC236}">
                <a16:creationId xmlns:a16="http://schemas.microsoft.com/office/drawing/2014/main" id="{CECF1A6A-B69C-44BB-ADD7-D6EC506DF038}"/>
              </a:ext>
            </a:extLst>
          </p:cNvPr>
          <p:cNvSpPr>
            <a:spLocks/>
          </p:cNvSpPr>
          <p:nvPr userDrawn="1"/>
        </p:nvSpPr>
        <p:spPr bwMode="auto">
          <a:xfrm>
            <a:off x="2234313"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文本占位符 30">
            <a:extLst>
              <a:ext uri="{FF2B5EF4-FFF2-40B4-BE49-F238E27FC236}">
                <a16:creationId xmlns:a16="http://schemas.microsoft.com/office/drawing/2014/main" id="{1ED41490-E88A-4E44-A741-10441CE0BBCE}"/>
              </a:ext>
            </a:extLst>
          </p:cNvPr>
          <p:cNvSpPr>
            <a:spLocks noGrp="1"/>
          </p:cNvSpPr>
          <p:nvPr>
            <p:ph type="body" sz="quarter" idx="10" hasCustomPrompt="1"/>
          </p:nvPr>
        </p:nvSpPr>
        <p:spPr>
          <a:xfrm>
            <a:off x="1861371"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8" name="文本框 7">
            <a:extLst>
              <a:ext uri="{FF2B5EF4-FFF2-40B4-BE49-F238E27FC236}">
                <a16:creationId xmlns:a16="http://schemas.microsoft.com/office/drawing/2014/main" id="{829AEFCB-C4B9-4CB7-95BB-C5A0018060D7}"/>
              </a:ext>
            </a:extLst>
          </p:cNvPr>
          <p:cNvSpPr txBox="1"/>
          <p:nvPr userDrawn="1"/>
        </p:nvSpPr>
        <p:spPr>
          <a:xfrm>
            <a:off x="4514097" y="1741925"/>
            <a:ext cx="612668" cy="1015663"/>
          </a:xfrm>
          <a:prstGeom prst="rect">
            <a:avLst/>
          </a:prstGeom>
          <a:noFill/>
        </p:spPr>
        <p:txBody>
          <a:bodyPr wrap="squar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9" name="矩形: 圆角 8">
            <a:extLst>
              <a:ext uri="{FF2B5EF4-FFF2-40B4-BE49-F238E27FC236}">
                <a16:creationId xmlns:a16="http://schemas.microsoft.com/office/drawing/2014/main" id="{CCD4A70D-0AED-4AF1-93CB-33F98015267B}"/>
              </a:ext>
            </a:extLst>
          </p:cNvPr>
          <p:cNvSpPr/>
          <p:nvPr userDrawn="1"/>
        </p:nvSpPr>
        <p:spPr>
          <a:xfrm>
            <a:off x="4038373"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Freeform 591">
            <a:extLst>
              <a:ext uri="{FF2B5EF4-FFF2-40B4-BE49-F238E27FC236}">
                <a16:creationId xmlns:a16="http://schemas.microsoft.com/office/drawing/2014/main" id="{A867F710-140A-4751-81A4-B2664EB24951}"/>
              </a:ext>
            </a:extLst>
          </p:cNvPr>
          <p:cNvSpPr>
            <a:spLocks/>
          </p:cNvSpPr>
          <p:nvPr userDrawn="1"/>
        </p:nvSpPr>
        <p:spPr bwMode="auto">
          <a:xfrm>
            <a:off x="4683892"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文本占位符 30">
            <a:extLst>
              <a:ext uri="{FF2B5EF4-FFF2-40B4-BE49-F238E27FC236}">
                <a16:creationId xmlns:a16="http://schemas.microsoft.com/office/drawing/2014/main" id="{EA5AEF36-5A23-4379-8792-298C22857E3F}"/>
              </a:ext>
            </a:extLst>
          </p:cNvPr>
          <p:cNvSpPr>
            <a:spLocks noGrp="1"/>
          </p:cNvSpPr>
          <p:nvPr>
            <p:ph type="body" sz="quarter" idx="11" hasCustomPrompt="1"/>
          </p:nvPr>
        </p:nvSpPr>
        <p:spPr>
          <a:xfrm>
            <a:off x="4310950" y="2782280"/>
            <a:ext cx="1005403" cy="313932"/>
          </a:xfrm>
          <a:prstGeom prst="rect">
            <a:avLst/>
          </a:prstGeom>
        </p:spPr>
        <p:txBody>
          <a:bodyPr wrap="squar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12" name="文本框 11">
            <a:extLst>
              <a:ext uri="{FF2B5EF4-FFF2-40B4-BE49-F238E27FC236}">
                <a16:creationId xmlns:a16="http://schemas.microsoft.com/office/drawing/2014/main" id="{C6AD048F-2EE4-4819-A9DD-55A1BD5BC23E}"/>
              </a:ext>
            </a:extLst>
          </p:cNvPr>
          <p:cNvSpPr txBox="1"/>
          <p:nvPr userDrawn="1"/>
        </p:nvSpPr>
        <p:spPr>
          <a:xfrm>
            <a:off x="7003946"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3" name="矩形: 圆角 12">
            <a:extLst>
              <a:ext uri="{FF2B5EF4-FFF2-40B4-BE49-F238E27FC236}">
                <a16:creationId xmlns:a16="http://schemas.microsoft.com/office/drawing/2014/main" id="{B730FB35-2483-4EE2-BA21-23337EE55D16}"/>
              </a:ext>
            </a:extLst>
          </p:cNvPr>
          <p:cNvSpPr/>
          <p:nvPr userDrawn="1"/>
        </p:nvSpPr>
        <p:spPr>
          <a:xfrm>
            <a:off x="6532252"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4" name="Freeform 591">
            <a:extLst>
              <a:ext uri="{FF2B5EF4-FFF2-40B4-BE49-F238E27FC236}">
                <a16:creationId xmlns:a16="http://schemas.microsoft.com/office/drawing/2014/main" id="{B2EB6EF1-91A1-47E9-89F3-70CFF8132794}"/>
              </a:ext>
            </a:extLst>
          </p:cNvPr>
          <p:cNvSpPr>
            <a:spLocks/>
          </p:cNvSpPr>
          <p:nvPr userDrawn="1"/>
        </p:nvSpPr>
        <p:spPr bwMode="auto">
          <a:xfrm>
            <a:off x="7177771"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文本占位符 30">
            <a:extLst>
              <a:ext uri="{FF2B5EF4-FFF2-40B4-BE49-F238E27FC236}">
                <a16:creationId xmlns:a16="http://schemas.microsoft.com/office/drawing/2014/main" id="{12DCE0F7-659F-4A1F-908D-30CCE60DEC5C}"/>
              </a:ext>
            </a:extLst>
          </p:cNvPr>
          <p:cNvSpPr>
            <a:spLocks noGrp="1"/>
          </p:cNvSpPr>
          <p:nvPr>
            <p:ph type="body" sz="quarter" idx="12" hasCustomPrompt="1"/>
          </p:nvPr>
        </p:nvSpPr>
        <p:spPr>
          <a:xfrm>
            <a:off x="6804829"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16" name="文本框 15">
            <a:extLst>
              <a:ext uri="{FF2B5EF4-FFF2-40B4-BE49-F238E27FC236}">
                <a16:creationId xmlns:a16="http://schemas.microsoft.com/office/drawing/2014/main" id="{87BB6343-37A5-4EBB-9746-D15B728B376C}"/>
              </a:ext>
            </a:extLst>
          </p:cNvPr>
          <p:cNvSpPr txBox="1"/>
          <p:nvPr userDrawn="1"/>
        </p:nvSpPr>
        <p:spPr>
          <a:xfrm>
            <a:off x="9493794"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圆角 16">
            <a:extLst>
              <a:ext uri="{FF2B5EF4-FFF2-40B4-BE49-F238E27FC236}">
                <a16:creationId xmlns:a16="http://schemas.microsoft.com/office/drawing/2014/main" id="{21286B32-7302-4D29-9D90-B5E6F0971675}"/>
              </a:ext>
            </a:extLst>
          </p:cNvPr>
          <p:cNvSpPr/>
          <p:nvPr userDrawn="1"/>
        </p:nvSpPr>
        <p:spPr>
          <a:xfrm>
            <a:off x="9083390"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Freeform 591">
            <a:extLst>
              <a:ext uri="{FF2B5EF4-FFF2-40B4-BE49-F238E27FC236}">
                <a16:creationId xmlns:a16="http://schemas.microsoft.com/office/drawing/2014/main" id="{DB5CFAEC-CBAE-44A3-AEDD-690CE25D8C37}"/>
              </a:ext>
            </a:extLst>
          </p:cNvPr>
          <p:cNvSpPr>
            <a:spLocks/>
          </p:cNvSpPr>
          <p:nvPr userDrawn="1"/>
        </p:nvSpPr>
        <p:spPr bwMode="auto">
          <a:xfrm>
            <a:off x="9728909"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占位符 30">
            <a:extLst>
              <a:ext uri="{FF2B5EF4-FFF2-40B4-BE49-F238E27FC236}">
                <a16:creationId xmlns:a16="http://schemas.microsoft.com/office/drawing/2014/main" id="{7CA49702-74F1-4979-9B51-3E6F11FD9AA2}"/>
              </a:ext>
            </a:extLst>
          </p:cNvPr>
          <p:cNvSpPr>
            <a:spLocks noGrp="1"/>
          </p:cNvSpPr>
          <p:nvPr>
            <p:ph type="body" sz="quarter" idx="13" hasCustomPrompt="1"/>
          </p:nvPr>
        </p:nvSpPr>
        <p:spPr>
          <a:xfrm>
            <a:off x="9355967"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28" name="文本框 27">
            <a:extLst>
              <a:ext uri="{FF2B5EF4-FFF2-40B4-BE49-F238E27FC236}">
                <a16:creationId xmlns:a16="http://schemas.microsoft.com/office/drawing/2014/main" id="{B5A337E3-1D70-430E-A4F5-589B71D31A4A}"/>
              </a:ext>
            </a:extLst>
          </p:cNvPr>
          <p:cNvSpPr txBox="1"/>
          <p:nvPr userDrawn="1"/>
        </p:nvSpPr>
        <p:spPr>
          <a:xfrm>
            <a:off x="2024248" y="41774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5</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9" name="矩形: 圆角 28">
            <a:extLst>
              <a:ext uri="{FF2B5EF4-FFF2-40B4-BE49-F238E27FC236}">
                <a16:creationId xmlns:a16="http://schemas.microsoft.com/office/drawing/2014/main" id="{88D91F8B-A618-4D6A-9E64-496EE761DD22}"/>
              </a:ext>
            </a:extLst>
          </p:cNvPr>
          <p:cNvSpPr/>
          <p:nvPr userDrawn="1"/>
        </p:nvSpPr>
        <p:spPr>
          <a:xfrm>
            <a:off x="1588794" y="5144225"/>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0" name="Freeform 591">
            <a:extLst>
              <a:ext uri="{FF2B5EF4-FFF2-40B4-BE49-F238E27FC236}">
                <a16:creationId xmlns:a16="http://schemas.microsoft.com/office/drawing/2014/main" id="{4456A8F4-148E-4E71-B40C-A4CB4CF8AF04}"/>
              </a:ext>
            </a:extLst>
          </p:cNvPr>
          <p:cNvSpPr>
            <a:spLocks/>
          </p:cNvSpPr>
          <p:nvPr userDrawn="1"/>
        </p:nvSpPr>
        <p:spPr bwMode="auto">
          <a:xfrm>
            <a:off x="2234313" y="5181554"/>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文本占位符 30">
            <a:extLst>
              <a:ext uri="{FF2B5EF4-FFF2-40B4-BE49-F238E27FC236}">
                <a16:creationId xmlns:a16="http://schemas.microsoft.com/office/drawing/2014/main" id="{E35708B7-8028-47A4-8AA3-F9A9C1705EA5}"/>
              </a:ext>
            </a:extLst>
          </p:cNvPr>
          <p:cNvSpPr>
            <a:spLocks noGrp="1"/>
          </p:cNvSpPr>
          <p:nvPr>
            <p:ph type="body" sz="quarter" idx="14" hasCustomPrompt="1"/>
          </p:nvPr>
        </p:nvSpPr>
        <p:spPr>
          <a:xfrm>
            <a:off x="1861371" y="5217831"/>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32" name="文本框 31">
            <a:extLst>
              <a:ext uri="{FF2B5EF4-FFF2-40B4-BE49-F238E27FC236}">
                <a16:creationId xmlns:a16="http://schemas.microsoft.com/office/drawing/2014/main" id="{EA53AB58-3A0C-4212-B32B-1E183B688462}"/>
              </a:ext>
            </a:extLst>
          </p:cNvPr>
          <p:cNvSpPr txBox="1"/>
          <p:nvPr userDrawn="1"/>
        </p:nvSpPr>
        <p:spPr>
          <a:xfrm>
            <a:off x="4514097" y="4177476"/>
            <a:ext cx="612668" cy="1015663"/>
          </a:xfrm>
          <a:prstGeom prst="rect">
            <a:avLst/>
          </a:prstGeom>
          <a:noFill/>
        </p:spPr>
        <p:txBody>
          <a:bodyPr wrap="squar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6</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33" name="矩形: 圆角 32">
            <a:extLst>
              <a:ext uri="{FF2B5EF4-FFF2-40B4-BE49-F238E27FC236}">
                <a16:creationId xmlns:a16="http://schemas.microsoft.com/office/drawing/2014/main" id="{90FE065B-A9D0-485C-9A75-62D9F495AFA2}"/>
              </a:ext>
            </a:extLst>
          </p:cNvPr>
          <p:cNvSpPr/>
          <p:nvPr userDrawn="1"/>
        </p:nvSpPr>
        <p:spPr>
          <a:xfrm>
            <a:off x="4038373" y="5144225"/>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4" name="Freeform 591">
            <a:extLst>
              <a:ext uri="{FF2B5EF4-FFF2-40B4-BE49-F238E27FC236}">
                <a16:creationId xmlns:a16="http://schemas.microsoft.com/office/drawing/2014/main" id="{970A2197-DA5C-4384-80CF-B8A2212368CA}"/>
              </a:ext>
            </a:extLst>
          </p:cNvPr>
          <p:cNvSpPr>
            <a:spLocks/>
          </p:cNvSpPr>
          <p:nvPr userDrawn="1"/>
        </p:nvSpPr>
        <p:spPr bwMode="auto">
          <a:xfrm>
            <a:off x="4683892" y="5181554"/>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文本占位符 30">
            <a:extLst>
              <a:ext uri="{FF2B5EF4-FFF2-40B4-BE49-F238E27FC236}">
                <a16:creationId xmlns:a16="http://schemas.microsoft.com/office/drawing/2014/main" id="{6CC66921-1D56-4348-99D2-0C5914A79B4F}"/>
              </a:ext>
            </a:extLst>
          </p:cNvPr>
          <p:cNvSpPr>
            <a:spLocks noGrp="1"/>
          </p:cNvSpPr>
          <p:nvPr>
            <p:ph type="body" sz="quarter" idx="15" hasCustomPrompt="1"/>
          </p:nvPr>
        </p:nvSpPr>
        <p:spPr>
          <a:xfrm>
            <a:off x="4310950" y="5217831"/>
            <a:ext cx="1005403" cy="313932"/>
          </a:xfrm>
          <a:prstGeom prst="rect">
            <a:avLst/>
          </a:prstGeom>
        </p:spPr>
        <p:txBody>
          <a:bodyPr wrap="squar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36" name="文本框 35">
            <a:extLst>
              <a:ext uri="{FF2B5EF4-FFF2-40B4-BE49-F238E27FC236}">
                <a16:creationId xmlns:a16="http://schemas.microsoft.com/office/drawing/2014/main" id="{03E8DA34-4DFE-4629-AAD8-0E774E2848D2}"/>
              </a:ext>
            </a:extLst>
          </p:cNvPr>
          <p:cNvSpPr txBox="1"/>
          <p:nvPr userDrawn="1"/>
        </p:nvSpPr>
        <p:spPr>
          <a:xfrm>
            <a:off x="7003946" y="41774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7</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37" name="矩形: 圆角 36">
            <a:extLst>
              <a:ext uri="{FF2B5EF4-FFF2-40B4-BE49-F238E27FC236}">
                <a16:creationId xmlns:a16="http://schemas.microsoft.com/office/drawing/2014/main" id="{F566B0AC-628A-4DF7-A614-A222EC17EE64}"/>
              </a:ext>
            </a:extLst>
          </p:cNvPr>
          <p:cNvSpPr/>
          <p:nvPr userDrawn="1"/>
        </p:nvSpPr>
        <p:spPr>
          <a:xfrm>
            <a:off x="6532252" y="5144225"/>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8" name="Freeform 591">
            <a:extLst>
              <a:ext uri="{FF2B5EF4-FFF2-40B4-BE49-F238E27FC236}">
                <a16:creationId xmlns:a16="http://schemas.microsoft.com/office/drawing/2014/main" id="{B924DC04-F8DE-4741-9B04-9BF178C5C58A}"/>
              </a:ext>
            </a:extLst>
          </p:cNvPr>
          <p:cNvSpPr>
            <a:spLocks/>
          </p:cNvSpPr>
          <p:nvPr userDrawn="1"/>
        </p:nvSpPr>
        <p:spPr bwMode="auto">
          <a:xfrm>
            <a:off x="7177771" y="5181554"/>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文本占位符 30">
            <a:extLst>
              <a:ext uri="{FF2B5EF4-FFF2-40B4-BE49-F238E27FC236}">
                <a16:creationId xmlns:a16="http://schemas.microsoft.com/office/drawing/2014/main" id="{49130C17-789A-414B-9E76-CDC3E688F071}"/>
              </a:ext>
            </a:extLst>
          </p:cNvPr>
          <p:cNvSpPr>
            <a:spLocks noGrp="1"/>
          </p:cNvSpPr>
          <p:nvPr>
            <p:ph type="body" sz="quarter" idx="16" hasCustomPrompt="1"/>
          </p:nvPr>
        </p:nvSpPr>
        <p:spPr>
          <a:xfrm>
            <a:off x="6804829" y="5217831"/>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40" name="文本框 39">
            <a:extLst>
              <a:ext uri="{FF2B5EF4-FFF2-40B4-BE49-F238E27FC236}">
                <a16:creationId xmlns:a16="http://schemas.microsoft.com/office/drawing/2014/main" id="{EC54D776-3736-467F-A34A-968DE44B9CD5}"/>
              </a:ext>
            </a:extLst>
          </p:cNvPr>
          <p:cNvSpPr txBox="1"/>
          <p:nvPr userDrawn="1"/>
        </p:nvSpPr>
        <p:spPr>
          <a:xfrm>
            <a:off x="9493794" y="41774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8</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41" name="矩形: 圆角 40">
            <a:extLst>
              <a:ext uri="{FF2B5EF4-FFF2-40B4-BE49-F238E27FC236}">
                <a16:creationId xmlns:a16="http://schemas.microsoft.com/office/drawing/2014/main" id="{281AA3FA-A468-41AB-9DFC-A74CE40D9BE3}"/>
              </a:ext>
            </a:extLst>
          </p:cNvPr>
          <p:cNvSpPr/>
          <p:nvPr userDrawn="1"/>
        </p:nvSpPr>
        <p:spPr>
          <a:xfrm>
            <a:off x="9083390" y="5144225"/>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2" name="Freeform 591">
            <a:extLst>
              <a:ext uri="{FF2B5EF4-FFF2-40B4-BE49-F238E27FC236}">
                <a16:creationId xmlns:a16="http://schemas.microsoft.com/office/drawing/2014/main" id="{8569F30F-A483-45ED-A11C-A9C50E42731A}"/>
              </a:ext>
            </a:extLst>
          </p:cNvPr>
          <p:cNvSpPr>
            <a:spLocks/>
          </p:cNvSpPr>
          <p:nvPr userDrawn="1"/>
        </p:nvSpPr>
        <p:spPr bwMode="auto">
          <a:xfrm>
            <a:off x="9728909" y="5181554"/>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文本占位符 30">
            <a:extLst>
              <a:ext uri="{FF2B5EF4-FFF2-40B4-BE49-F238E27FC236}">
                <a16:creationId xmlns:a16="http://schemas.microsoft.com/office/drawing/2014/main" id="{C8316676-E613-4C8C-949C-8C9447546978}"/>
              </a:ext>
            </a:extLst>
          </p:cNvPr>
          <p:cNvSpPr>
            <a:spLocks noGrp="1"/>
          </p:cNvSpPr>
          <p:nvPr>
            <p:ph type="body" sz="quarter" idx="17" hasCustomPrompt="1"/>
          </p:nvPr>
        </p:nvSpPr>
        <p:spPr>
          <a:xfrm>
            <a:off x="9355967" y="5217831"/>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Tree>
    <p:extLst>
      <p:ext uri="{BB962C8B-B14F-4D97-AF65-F5344CB8AC3E}">
        <p14:creationId xmlns:p14="http://schemas.microsoft.com/office/powerpoint/2010/main" val="303190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A214CDE-FB7C-4155-9E1D-DDC3F9C33572}"/>
              </a:ext>
            </a:extLst>
          </p:cNvPr>
          <p:cNvGrpSpPr/>
          <p:nvPr userDrawn="1"/>
        </p:nvGrpSpPr>
        <p:grpSpPr>
          <a:xfrm>
            <a:off x="3710934" y="4260729"/>
            <a:ext cx="687433" cy="949127"/>
            <a:chOff x="106952" y="2412318"/>
            <a:chExt cx="781860" cy="1115565"/>
          </a:xfrm>
        </p:grpSpPr>
        <p:sp>
          <p:nvSpPr>
            <p:cNvPr id="4" name="椭圆 3">
              <a:extLst>
                <a:ext uri="{FF2B5EF4-FFF2-40B4-BE49-F238E27FC236}">
                  <a16:creationId xmlns:a16="http://schemas.microsoft.com/office/drawing/2014/main" id="{87AC501F-9D0A-4192-BDA7-45F1204B4A3A}"/>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F8C1AE7E-C358-49F8-BD6F-40BA69A417E9}"/>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441A377-656E-4891-8298-6BE2744C8A8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72D050D2-0BBD-4358-8C71-1EC09DBAE70A}"/>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4CBF4CE-1D84-459B-90F9-FDEEA35EECF1}"/>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E69087A-B697-4E6C-BF29-9B07B7C92AC1}"/>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4F51F0B-D7F4-45A3-8D97-6BC8839EADF4}"/>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F28FFEA-47C7-4048-9341-195FF8708C56}"/>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6377CB9-D470-4C49-8F45-33E35D6AE6CE}"/>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6048DD33-A457-4E29-A7B7-3D38E434F47F}"/>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2542E31-1210-4537-8FD6-52D3212A78A4}"/>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6B872BDF-7ED1-496F-9106-46DA42BA0B96}"/>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D11A31A4-25A5-44BC-B3F2-336A88BDD52D}"/>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484B4BA-E1CD-4D52-B85A-364868110BCD}"/>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FDB3E52-8BB5-4505-BD6A-997F94C62D11}"/>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D375AEC-1669-414C-8BBC-7F01181C8CF4}"/>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FB7996C-D0E1-4BC6-B2D7-486849A99C38}"/>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051C7ACA-1D4D-40F2-8261-4AC514D08FE9}"/>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0E0F0C91-EB61-4C57-BAEE-6BE31186BFE9}"/>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4666EE6-926A-4DB4-9BCC-2BE719E2CF0D}"/>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FFD26A00-224F-44BF-BD45-9D03804CF5C5}"/>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B661940-BCBF-415F-ABD5-5642583D34B3}"/>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2F9F07C-86A2-4E3B-91E7-DAE761244BD0}"/>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0420AD8-608B-4751-95EA-660D03776AB1}"/>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C5CD1D08-92DB-45B6-BFD8-4C70DAD177E2}"/>
              </a:ext>
            </a:extLst>
          </p:cNvPr>
          <p:cNvGrpSpPr/>
          <p:nvPr userDrawn="1"/>
        </p:nvGrpSpPr>
        <p:grpSpPr>
          <a:xfrm rot="16200000">
            <a:off x="8079192" y="920137"/>
            <a:ext cx="687433" cy="949127"/>
            <a:chOff x="106952" y="2412318"/>
            <a:chExt cx="781860" cy="1115565"/>
          </a:xfrm>
        </p:grpSpPr>
        <p:sp>
          <p:nvSpPr>
            <p:cNvPr id="30" name="椭圆 29">
              <a:extLst>
                <a:ext uri="{FF2B5EF4-FFF2-40B4-BE49-F238E27FC236}">
                  <a16:creationId xmlns:a16="http://schemas.microsoft.com/office/drawing/2014/main" id="{95348A34-AF78-475E-84B7-0B609B36299A}"/>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9E4F536-9BE7-4DED-B2A6-29D57C23C11E}"/>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5FF6A3C-9336-413A-B3E3-2AC8BE9A5D87}"/>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B57A18F7-8878-42D9-B84C-7AFA19108C06}"/>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DA24DE8-2412-4C7C-8542-218F14B3CB6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886D6B6-A8AB-4ACA-B214-2EB4035DFF7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F955B6D6-64F9-4B35-99E5-6381A67CD4E4}"/>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A038073-7081-4EE8-A08B-844C3594039B}"/>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92E5CDBA-0A26-4172-B661-5E989851298E}"/>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5BD1DD91-F945-468B-8C40-4CD2F4EABE0C}"/>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F1BFB0A8-885D-46DE-AF03-A22D634F5DCA}"/>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44EA7440-E2D0-4368-9995-B26CC006E0EB}"/>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4E9BA94-F922-489D-9BA2-39A64E04F474}"/>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ECC85E84-CE8A-418A-83B7-1961411414AD}"/>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FBC4099-F9ED-4D9E-BA62-DE5112944E27}"/>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D12674FF-67B6-4DC2-A09D-4FCEAB66FC83}"/>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6A90C3CB-1043-4F1E-A423-190FF6F30FD1}"/>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DE9D2C8-AB4A-4C40-8990-F4EA5B3EF1B5}"/>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8525CCE9-FD09-472F-8014-1310CFC90906}"/>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E47AC97C-EA8C-45B6-993E-410982B57E9F}"/>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679CAA83-29AD-4BCB-A44B-074D2807EA77}"/>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A2833145-EE3A-4676-A80B-B8522B672871}"/>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37817487-07C9-4F9F-B8F8-749F19BC76B6}"/>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BA173AC5-8BB9-4BA5-AE43-F166A9F50874}"/>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对角圆角 53">
            <a:extLst>
              <a:ext uri="{FF2B5EF4-FFF2-40B4-BE49-F238E27FC236}">
                <a16:creationId xmlns:a16="http://schemas.microsoft.com/office/drawing/2014/main" id="{5322030E-6D3E-4787-8ACC-BE95A10E0533}"/>
              </a:ext>
            </a:extLst>
          </p:cNvPr>
          <p:cNvSpPr/>
          <p:nvPr userDrawn="1"/>
        </p:nvSpPr>
        <p:spPr>
          <a:xfrm>
            <a:off x="4114800" y="549275"/>
            <a:ext cx="3962400" cy="5759450"/>
          </a:xfrm>
          <a:prstGeom prst="round2DiagRect">
            <a:avLst>
              <a:gd name="adj1" fmla="val 1051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占位符 58">
            <a:extLst>
              <a:ext uri="{FF2B5EF4-FFF2-40B4-BE49-F238E27FC236}">
                <a16:creationId xmlns:a16="http://schemas.microsoft.com/office/drawing/2014/main" id="{916D7392-9331-4F9A-BBAF-ECC3742DD1A6}"/>
              </a:ext>
            </a:extLst>
          </p:cNvPr>
          <p:cNvSpPr>
            <a:spLocks noGrp="1"/>
          </p:cNvSpPr>
          <p:nvPr>
            <p:ph type="body" sz="quarter" idx="10" hasCustomPrompt="1"/>
          </p:nvPr>
        </p:nvSpPr>
        <p:spPr>
          <a:xfrm>
            <a:off x="5294337" y="1201050"/>
            <a:ext cx="1603324" cy="2848472"/>
          </a:xfrm>
          <a:prstGeom prst="rect">
            <a:avLst/>
          </a:prstGeom>
          <a:noFill/>
        </p:spPr>
        <p:txBody>
          <a:bodyPr wrap="none" rtlCol="0">
            <a:spAutoFit/>
          </a:bodyPr>
          <a:lstStyle>
            <a:lvl1pPr marL="0" indent="0" algn="ctr">
              <a:buNone/>
              <a:defRPr lang="zh-CN" altLang="en-US" sz="19900" smtClean="0">
                <a:gradFill>
                  <a:gsLst>
                    <a:gs pos="0">
                      <a:schemeClr val="accent1">
                        <a:lumMod val="20000"/>
                        <a:lumOff val="80000"/>
                      </a:schemeClr>
                    </a:gs>
                    <a:gs pos="74000">
                      <a:schemeClr val="accent1"/>
                    </a:gs>
                  </a:gsLst>
                  <a:path path="circle">
                    <a:fillToRect r="100000" b="100000"/>
                  </a:path>
                </a:gradFill>
              </a:defRPr>
            </a:lvl1pPr>
            <a:lvl2pPr>
              <a:defRPr lang="zh-CN" altLang="en-US" sz="1800" smtClean="0"/>
            </a:lvl2pPr>
            <a:lvl3pPr>
              <a:defRPr lang="zh-CN" altLang="en-US" sz="1800" smtClean="0"/>
            </a:lvl3pPr>
            <a:lvl4pPr>
              <a:defRPr lang="zh-CN" altLang="en-US" smtClean="0"/>
            </a:lvl4pPr>
            <a:lvl5pPr marL="1600200" indent="0" algn="ctr">
              <a:buNone/>
              <a:defRPr lang="zh-CN" altLang="en-US"/>
            </a:lvl5pPr>
          </a:lstStyle>
          <a:p>
            <a:pPr marL="0" lvl="0" algn="ctr"/>
            <a:r>
              <a:rPr lang="en-US" altLang="zh-CN" dirty="0"/>
              <a:t>1</a:t>
            </a:r>
            <a:endParaRPr lang="zh-CN" altLang="en-US" dirty="0"/>
          </a:p>
        </p:txBody>
      </p:sp>
      <p:sp>
        <p:nvSpPr>
          <p:cNvPr id="60" name="矩形: 圆角 59">
            <a:extLst>
              <a:ext uri="{FF2B5EF4-FFF2-40B4-BE49-F238E27FC236}">
                <a16:creationId xmlns:a16="http://schemas.microsoft.com/office/drawing/2014/main" id="{B1B27C2E-1A47-49AC-8159-BFB7CCCC882A}"/>
              </a:ext>
            </a:extLst>
          </p:cNvPr>
          <p:cNvSpPr/>
          <p:nvPr userDrawn="1"/>
        </p:nvSpPr>
        <p:spPr>
          <a:xfrm>
            <a:off x="5347107" y="3863900"/>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1" name="Freeform 591">
            <a:extLst>
              <a:ext uri="{FF2B5EF4-FFF2-40B4-BE49-F238E27FC236}">
                <a16:creationId xmlns:a16="http://schemas.microsoft.com/office/drawing/2014/main" id="{136198E0-F605-4D72-A311-F34CEEDC38EA}"/>
              </a:ext>
            </a:extLst>
          </p:cNvPr>
          <p:cNvSpPr>
            <a:spLocks/>
          </p:cNvSpPr>
          <p:nvPr userDrawn="1"/>
        </p:nvSpPr>
        <p:spPr bwMode="auto">
          <a:xfrm>
            <a:off x="5992626" y="3901229"/>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0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文本占位符 30">
            <a:extLst>
              <a:ext uri="{FF2B5EF4-FFF2-40B4-BE49-F238E27FC236}">
                <a16:creationId xmlns:a16="http://schemas.microsoft.com/office/drawing/2014/main" id="{9868B1FA-4CAA-4448-B520-46D6B5100691}"/>
              </a:ext>
            </a:extLst>
          </p:cNvPr>
          <p:cNvSpPr>
            <a:spLocks noGrp="1"/>
          </p:cNvSpPr>
          <p:nvPr>
            <p:ph type="body" sz="quarter" idx="11" hasCustomPrompt="1"/>
          </p:nvPr>
        </p:nvSpPr>
        <p:spPr>
          <a:xfrm>
            <a:off x="5619684" y="3937506"/>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67" name="文本占位符 66">
            <a:extLst>
              <a:ext uri="{FF2B5EF4-FFF2-40B4-BE49-F238E27FC236}">
                <a16:creationId xmlns:a16="http://schemas.microsoft.com/office/drawing/2014/main" id="{CEA2188C-243D-45B0-8896-6CA1CE469222}"/>
              </a:ext>
            </a:extLst>
          </p:cNvPr>
          <p:cNvSpPr>
            <a:spLocks noGrp="1"/>
          </p:cNvSpPr>
          <p:nvPr>
            <p:ph type="body" sz="quarter" idx="12" hasCustomPrompt="1"/>
          </p:nvPr>
        </p:nvSpPr>
        <p:spPr>
          <a:xfrm>
            <a:off x="4549936" y="4580919"/>
            <a:ext cx="3105784" cy="1166153"/>
          </a:xfrm>
          <a:prstGeom prst="rect">
            <a:avLst/>
          </a:prstGeom>
        </p:spPr>
        <p:txBody>
          <a:bodyPr wrap="square">
            <a:spAutoFit/>
          </a:bodyPr>
          <a:lstStyle>
            <a:lvl1pPr marL="0" indent="0" algn="ctr">
              <a:lnSpc>
                <a:spcPct val="150000"/>
              </a:lnSpc>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Title numbers, etc. can be changed by clicking and re-entering, and the font, font size, color, line spacing, etc. can be modified in the top "Start" panel</a:t>
            </a:r>
          </a:p>
        </p:txBody>
      </p:sp>
    </p:spTree>
    <p:extLst>
      <p:ext uri="{BB962C8B-B14F-4D97-AF65-F5344CB8AC3E}">
        <p14:creationId xmlns:p14="http://schemas.microsoft.com/office/powerpoint/2010/main" val="2357632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FCB485A2-2A55-41B9-AF94-C51316EEF2EB}"/>
              </a:ext>
            </a:extLst>
          </p:cNvPr>
          <p:cNvSpPr>
            <a:spLocks noGrp="1"/>
          </p:cNvSpPr>
          <p:nvPr>
            <p:ph type="body" sz="quarter" idx="10" hasCustomPrompt="1"/>
          </p:nvPr>
        </p:nvSpPr>
        <p:spPr>
          <a:xfrm>
            <a:off x="4783461" y="480907"/>
            <a:ext cx="2625078" cy="424732"/>
          </a:xfrm>
          <a:prstGeom prst="rect">
            <a:avLst/>
          </a:prstGeom>
        </p:spPr>
        <p:txBody>
          <a:bodyPr wrap="none">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24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3150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页1">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1AE21447-77D8-4F0A-B95A-B686E293695F}"/>
              </a:ext>
            </a:extLst>
          </p:cNvPr>
          <p:cNvSpPr/>
          <p:nvPr userDrawn="1"/>
        </p:nvSpPr>
        <p:spPr>
          <a:xfrm>
            <a:off x="6510997" y="3713816"/>
            <a:ext cx="1906390" cy="2128434"/>
          </a:xfrm>
          <a:prstGeom prst="roundRect">
            <a:avLst>
              <a:gd name="adj" fmla="val 7549"/>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F485E73D-3DA0-4E07-AB18-4A35AA0B8A24}"/>
              </a:ext>
            </a:extLst>
          </p:cNvPr>
          <p:cNvSpPr/>
          <p:nvPr userDrawn="1"/>
        </p:nvSpPr>
        <p:spPr>
          <a:xfrm>
            <a:off x="9234684" y="3713816"/>
            <a:ext cx="1906390" cy="2128434"/>
          </a:xfrm>
          <a:prstGeom prst="roundRect">
            <a:avLst>
              <a:gd name="adj" fmla="val 7549"/>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片占位符 11">
            <a:extLst>
              <a:ext uri="{FF2B5EF4-FFF2-40B4-BE49-F238E27FC236}">
                <a16:creationId xmlns:a16="http://schemas.microsoft.com/office/drawing/2014/main" id="{51FA9B6D-2066-488A-A692-E2E5E806E10F}"/>
              </a:ext>
            </a:extLst>
          </p:cNvPr>
          <p:cNvSpPr>
            <a:spLocks noGrp="1"/>
          </p:cNvSpPr>
          <p:nvPr>
            <p:ph type="pic" sz="quarter" idx="12"/>
          </p:nvPr>
        </p:nvSpPr>
        <p:spPr>
          <a:xfrm>
            <a:off x="6913697" y="3173816"/>
            <a:ext cx="1080000" cy="1080000"/>
          </a:xfrm>
          <a:prstGeom prst="ellipse">
            <a:avLst/>
          </a:prstGeom>
        </p:spPr>
        <p:txBody>
          <a:bodyPr/>
          <a:lstStyle/>
          <a:p>
            <a:endParaRPr lang="zh-CN" altLang="en-US" dirty="0"/>
          </a:p>
        </p:txBody>
      </p:sp>
      <p:sp>
        <p:nvSpPr>
          <p:cNvPr id="16" name="图片占位符 11">
            <a:extLst>
              <a:ext uri="{FF2B5EF4-FFF2-40B4-BE49-F238E27FC236}">
                <a16:creationId xmlns:a16="http://schemas.microsoft.com/office/drawing/2014/main" id="{737E703D-2463-4367-BF8B-573A2AB27A0A}"/>
              </a:ext>
            </a:extLst>
          </p:cNvPr>
          <p:cNvSpPr>
            <a:spLocks noGrp="1"/>
          </p:cNvSpPr>
          <p:nvPr>
            <p:ph type="pic" sz="quarter" idx="13"/>
          </p:nvPr>
        </p:nvSpPr>
        <p:spPr>
          <a:xfrm>
            <a:off x="9645057" y="3173816"/>
            <a:ext cx="1080000" cy="1080000"/>
          </a:xfrm>
          <a:prstGeom prst="ellipse">
            <a:avLst/>
          </a:prstGeom>
        </p:spPr>
        <p:txBody>
          <a:bodyPr/>
          <a:lstStyle/>
          <a:p>
            <a:endParaRPr lang="zh-CN" altLang="en-US" dirty="0"/>
          </a:p>
        </p:txBody>
      </p:sp>
      <p:sp>
        <p:nvSpPr>
          <p:cNvPr id="17" name="矩形: 圆角 16">
            <a:extLst>
              <a:ext uri="{FF2B5EF4-FFF2-40B4-BE49-F238E27FC236}">
                <a16:creationId xmlns:a16="http://schemas.microsoft.com/office/drawing/2014/main" id="{37828D55-846E-47FE-8C07-B7BE2BB74593}"/>
              </a:ext>
            </a:extLst>
          </p:cNvPr>
          <p:cNvSpPr/>
          <p:nvPr userDrawn="1"/>
        </p:nvSpPr>
        <p:spPr>
          <a:xfrm>
            <a:off x="1063625" y="3713816"/>
            <a:ext cx="1906390" cy="2128434"/>
          </a:xfrm>
          <a:prstGeom prst="roundRect">
            <a:avLst>
              <a:gd name="adj" fmla="val 7549"/>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11">
            <a:extLst>
              <a:ext uri="{FF2B5EF4-FFF2-40B4-BE49-F238E27FC236}">
                <a16:creationId xmlns:a16="http://schemas.microsoft.com/office/drawing/2014/main" id="{2C8395C9-6830-4BE5-8A34-5EEB184AC81D}"/>
              </a:ext>
            </a:extLst>
          </p:cNvPr>
          <p:cNvSpPr>
            <a:spLocks noGrp="1"/>
          </p:cNvSpPr>
          <p:nvPr>
            <p:ph type="pic" sz="quarter" idx="10"/>
          </p:nvPr>
        </p:nvSpPr>
        <p:spPr>
          <a:xfrm>
            <a:off x="1473785" y="3173816"/>
            <a:ext cx="1080000" cy="1080000"/>
          </a:xfrm>
          <a:prstGeom prst="ellipse">
            <a:avLst/>
          </a:prstGeom>
        </p:spPr>
        <p:txBody>
          <a:bodyPr/>
          <a:lstStyle/>
          <a:p>
            <a:endParaRPr lang="zh-CN" altLang="en-US" dirty="0"/>
          </a:p>
        </p:txBody>
      </p:sp>
      <p:sp>
        <p:nvSpPr>
          <p:cNvPr id="19" name="矩形: 圆角 18">
            <a:extLst>
              <a:ext uri="{FF2B5EF4-FFF2-40B4-BE49-F238E27FC236}">
                <a16:creationId xmlns:a16="http://schemas.microsoft.com/office/drawing/2014/main" id="{367E5D30-1190-4A34-9DF3-635114E1D432}"/>
              </a:ext>
            </a:extLst>
          </p:cNvPr>
          <p:cNvSpPr/>
          <p:nvPr userDrawn="1"/>
        </p:nvSpPr>
        <p:spPr>
          <a:xfrm>
            <a:off x="3787311" y="3713816"/>
            <a:ext cx="1906390" cy="2128434"/>
          </a:xfrm>
          <a:prstGeom prst="roundRect">
            <a:avLst>
              <a:gd name="adj" fmla="val 7549"/>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图片占位符 11">
            <a:extLst>
              <a:ext uri="{FF2B5EF4-FFF2-40B4-BE49-F238E27FC236}">
                <a16:creationId xmlns:a16="http://schemas.microsoft.com/office/drawing/2014/main" id="{135B0F15-B16C-4D3C-8407-BEA80EE2DC4A}"/>
              </a:ext>
            </a:extLst>
          </p:cNvPr>
          <p:cNvSpPr>
            <a:spLocks noGrp="1"/>
          </p:cNvSpPr>
          <p:nvPr>
            <p:ph type="pic" sz="quarter" idx="11"/>
          </p:nvPr>
        </p:nvSpPr>
        <p:spPr>
          <a:xfrm>
            <a:off x="4184776" y="3173816"/>
            <a:ext cx="1080000" cy="1080000"/>
          </a:xfrm>
          <a:prstGeom prst="ellipse">
            <a:avLst/>
          </a:prstGeom>
        </p:spPr>
        <p:txBody>
          <a:bodyPr/>
          <a:lstStyle/>
          <a:p>
            <a:endParaRPr lang="zh-CN" altLang="en-US" dirty="0"/>
          </a:p>
        </p:txBody>
      </p:sp>
      <p:sp>
        <p:nvSpPr>
          <p:cNvPr id="21" name="文本占位符 5">
            <a:extLst>
              <a:ext uri="{FF2B5EF4-FFF2-40B4-BE49-F238E27FC236}">
                <a16:creationId xmlns:a16="http://schemas.microsoft.com/office/drawing/2014/main" id="{8D50D6A5-3AFD-4EA0-9791-F2EADE4307D2}"/>
              </a:ext>
            </a:extLst>
          </p:cNvPr>
          <p:cNvSpPr>
            <a:spLocks noGrp="1"/>
          </p:cNvSpPr>
          <p:nvPr>
            <p:ph type="body" sz="quarter" idx="14" hasCustomPrompt="1"/>
          </p:nvPr>
        </p:nvSpPr>
        <p:spPr>
          <a:xfrm>
            <a:off x="4783461" y="480907"/>
            <a:ext cx="2625078" cy="424732"/>
          </a:xfrm>
          <a:prstGeom prst="rect">
            <a:avLst/>
          </a:prstGeom>
        </p:spPr>
        <p:txBody>
          <a:bodyPr wrap="none">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24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242826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080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13398"/>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英文 </a:t>
            </a:r>
            <a:r>
              <a:rPr lang="af-ZA" altLang="zh-CN" sz="1400" dirty="0">
                <a:solidFill>
                  <a:srgbClr val="FFFFFF"/>
                </a:solidFill>
                <a:latin typeface="Segoe UI Light"/>
                <a:ea typeface="微软雅黑"/>
                <a:cs typeface="Segoe UI Light"/>
              </a:rPr>
              <a:t>Microsoft JhengHei UI </a:t>
            </a:r>
            <a:r>
              <a:rPr lang="en-US" altLang="zh-CN" sz="1400" dirty="0">
                <a:solidFill>
                  <a:srgbClr val="FFFFFF"/>
                </a:solidFill>
                <a:latin typeface="Segoe UI Light"/>
                <a:ea typeface="微软雅黑"/>
                <a:cs typeface="Segoe UI Light"/>
              </a:rPr>
              <a:t>/ </a:t>
            </a:r>
            <a:r>
              <a:rPr lang="en-US" altLang="zh-CN" sz="1400" dirty="0">
                <a:solidFill>
                  <a:srgbClr val="FFFFFF"/>
                </a:solidFill>
                <a:latin typeface="Segoe UI Light"/>
                <a:ea typeface="微软雅黑" charset="0"/>
                <a:cs typeface="Segoe UI Light"/>
              </a:rPr>
              <a:t>Arial</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1.5</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0427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36543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1263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2400154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8425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六项目录页">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0B04914-9724-4E81-8248-C6D4FD26B02D}"/>
              </a:ext>
            </a:extLst>
          </p:cNvPr>
          <p:cNvSpPr txBox="1"/>
          <p:nvPr userDrawn="1"/>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9" name="文本框 8">
            <a:extLst>
              <a:ext uri="{FF2B5EF4-FFF2-40B4-BE49-F238E27FC236}">
                <a16:creationId xmlns:a16="http://schemas.microsoft.com/office/drawing/2014/main" id="{011A616B-8CDF-4F0C-ABA0-916720FCD414}"/>
              </a:ext>
            </a:extLst>
          </p:cNvPr>
          <p:cNvSpPr txBox="1"/>
          <p:nvPr userDrawn="1"/>
        </p:nvSpPr>
        <p:spPr>
          <a:xfrm>
            <a:off x="2127928"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1" name="矩形: 圆角 10">
            <a:extLst>
              <a:ext uri="{FF2B5EF4-FFF2-40B4-BE49-F238E27FC236}">
                <a16:creationId xmlns:a16="http://schemas.microsoft.com/office/drawing/2014/main" id="{80256E25-88CF-41ED-ACC1-5A08AF9885DF}"/>
              </a:ext>
            </a:extLst>
          </p:cNvPr>
          <p:cNvSpPr/>
          <p:nvPr userDrawn="1"/>
        </p:nvSpPr>
        <p:spPr>
          <a:xfrm>
            <a:off x="1686771"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9" name="Freeform 591">
            <a:extLst>
              <a:ext uri="{FF2B5EF4-FFF2-40B4-BE49-F238E27FC236}">
                <a16:creationId xmlns:a16="http://schemas.microsoft.com/office/drawing/2014/main" id="{0AC979FA-9D4B-4B1F-AC77-D73ABD0C2267}"/>
              </a:ext>
            </a:extLst>
          </p:cNvPr>
          <p:cNvSpPr>
            <a:spLocks/>
          </p:cNvSpPr>
          <p:nvPr userDrawn="1"/>
        </p:nvSpPr>
        <p:spPr bwMode="auto">
          <a:xfrm>
            <a:off x="2332290"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文本占位符 30">
            <a:extLst>
              <a:ext uri="{FF2B5EF4-FFF2-40B4-BE49-F238E27FC236}">
                <a16:creationId xmlns:a16="http://schemas.microsoft.com/office/drawing/2014/main" id="{1224309D-E81D-45E0-A974-0A35D0B4147D}"/>
              </a:ext>
            </a:extLst>
          </p:cNvPr>
          <p:cNvSpPr>
            <a:spLocks noGrp="1"/>
          </p:cNvSpPr>
          <p:nvPr>
            <p:ph type="body" sz="quarter" idx="10" hasCustomPrompt="1"/>
          </p:nvPr>
        </p:nvSpPr>
        <p:spPr>
          <a:xfrm>
            <a:off x="1959348"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32" name="文本框 31">
            <a:extLst>
              <a:ext uri="{FF2B5EF4-FFF2-40B4-BE49-F238E27FC236}">
                <a16:creationId xmlns:a16="http://schemas.microsoft.com/office/drawing/2014/main" id="{7AFA054F-9CE9-411D-8E5E-37FF78D206AE}"/>
              </a:ext>
            </a:extLst>
          </p:cNvPr>
          <p:cNvSpPr txBox="1"/>
          <p:nvPr userDrawn="1"/>
        </p:nvSpPr>
        <p:spPr>
          <a:xfrm>
            <a:off x="5797965"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33" name="矩形: 圆角 32">
            <a:extLst>
              <a:ext uri="{FF2B5EF4-FFF2-40B4-BE49-F238E27FC236}">
                <a16:creationId xmlns:a16="http://schemas.microsoft.com/office/drawing/2014/main" id="{457A6331-E197-4C4A-83DE-28D41A6F9A1B}"/>
              </a:ext>
            </a:extLst>
          </p:cNvPr>
          <p:cNvSpPr/>
          <p:nvPr userDrawn="1"/>
        </p:nvSpPr>
        <p:spPr>
          <a:xfrm>
            <a:off x="5356808"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4" name="Freeform 591">
            <a:extLst>
              <a:ext uri="{FF2B5EF4-FFF2-40B4-BE49-F238E27FC236}">
                <a16:creationId xmlns:a16="http://schemas.microsoft.com/office/drawing/2014/main" id="{C7D757A5-F512-4651-AC92-687DF2E09C0D}"/>
              </a:ext>
            </a:extLst>
          </p:cNvPr>
          <p:cNvSpPr>
            <a:spLocks/>
          </p:cNvSpPr>
          <p:nvPr userDrawn="1"/>
        </p:nvSpPr>
        <p:spPr bwMode="auto">
          <a:xfrm>
            <a:off x="6002327"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文本占位符 30">
            <a:extLst>
              <a:ext uri="{FF2B5EF4-FFF2-40B4-BE49-F238E27FC236}">
                <a16:creationId xmlns:a16="http://schemas.microsoft.com/office/drawing/2014/main" id="{361AFD8C-68C9-415C-A6DA-7FEC500AA3C3}"/>
              </a:ext>
            </a:extLst>
          </p:cNvPr>
          <p:cNvSpPr>
            <a:spLocks noGrp="1"/>
          </p:cNvSpPr>
          <p:nvPr>
            <p:ph type="body" sz="quarter" idx="11" hasCustomPrompt="1"/>
          </p:nvPr>
        </p:nvSpPr>
        <p:spPr>
          <a:xfrm>
            <a:off x="5629385"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36" name="文本框 35">
            <a:extLst>
              <a:ext uri="{FF2B5EF4-FFF2-40B4-BE49-F238E27FC236}">
                <a16:creationId xmlns:a16="http://schemas.microsoft.com/office/drawing/2014/main" id="{368819A7-2BAD-441A-84CD-1AE97B50F2C9}"/>
              </a:ext>
            </a:extLst>
          </p:cNvPr>
          <p:cNvSpPr txBox="1"/>
          <p:nvPr userDrawn="1"/>
        </p:nvSpPr>
        <p:spPr>
          <a:xfrm>
            <a:off x="9416882"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37" name="矩形: 圆角 36">
            <a:extLst>
              <a:ext uri="{FF2B5EF4-FFF2-40B4-BE49-F238E27FC236}">
                <a16:creationId xmlns:a16="http://schemas.microsoft.com/office/drawing/2014/main" id="{8C0572B8-BF5A-4B25-AB1B-76494320B84E}"/>
              </a:ext>
            </a:extLst>
          </p:cNvPr>
          <p:cNvSpPr/>
          <p:nvPr userDrawn="1"/>
        </p:nvSpPr>
        <p:spPr>
          <a:xfrm>
            <a:off x="8975725"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8" name="Freeform 591">
            <a:extLst>
              <a:ext uri="{FF2B5EF4-FFF2-40B4-BE49-F238E27FC236}">
                <a16:creationId xmlns:a16="http://schemas.microsoft.com/office/drawing/2014/main" id="{1AB5A0B1-46F4-47BC-88FF-1C09E0CFAA63}"/>
              </a:ext>
            </a:extLst>
          </p:cNvPr>
          <p:cNvSpPr>
            <a:spLocks/>
          </p:cNvSpPr>
          <p:nvPr userDrawn="1"/>
        </p:nvSpPr>
        <p:spPr bwMode="auto">
          <a:xfrm>
            <a:off x="9621244"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文本占位符 30">
            <a:extLst>
              <a:ext uri="{FF2B5EF4-FFF2-40B4-BE49-F238E27FC236}">
                <a16:creationId xmlns:a16="http://schemas.microsoft.com/office/drawing/2014/main" id="{9C85C710-535E-452A-B8C9-1E4F2598B923}"/>
              </a:ext>
            </a:extLst>
          </p:cNvPr>
          <p:cNvSpPr>
            <a:spLocks noGrp="1"/>
          </p:cNvSpPr>
          <p:nvPr>
            <p:ph type="body" sz="quarter" idx="12" hasCustomPrompt="1"/>
          </p:nvPr>
        </p:nvSpPr>
        <p:spPr>
          <a:xfrm>
            <a:off x="9248302"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40" name="文本框 39">
            <a:extLst>
              <a:ext uri="{FF2B5EF4-FFF2-40B4-BE49-F238E27FC236}">
                <a16:creationId xmlns:a16="http://schemas.microsoft.com/office/drawing/2014/main" id="{7FD010D4-C4F4-4838-A513-1083B55F6B5D}"/>
              </a:ext>
            </a:extLst>
          </p:cNvPr>
          <p:cNvSpPr txBox="1"/>
          <p:nvPr userDrawn="1"/>
        </p:nvSpPr>
        <p:spPr>
          <a:xfrm>
            <a:off x="2127928" y="406638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41" name="矩形: 圆角 40">
            <a:extLst>
              <a:ext uri="{FF2B5EF4-FFF2-40B4-BE49-F238E27FC236}">
                <a16:creationId xmlns:a16="http://schemas.microsoft.com/office/drawing/2014/main" id="{87FD8295-49C5-4554-BE36-7C0EE0783BD4}"/>
              </a:ext>
            </a:extLst>
          </p:cNvPr>
          <p:cNvSpPr/>
          <p:nvPr userDrawn="1"/>
        </p:nvSpPr>
        <p:spPr>
          <a:xfrm>
            <a:off x="1686771" y="5033130"/>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2" name="Freeform 591">
            <a:extLst>
              <a:ext uri="{FF2B5EF4-FFF2-40B4-BE49-F238E27FC236}">
                <a16:creationId xmlns:a16="http://schemas.microsoft.com/office/drawing/2014/main" id="{55BC3CE9-B4F4-4292-945B-71C0B078FE3F}"/>
              </a:ext>
            </a:extLst>
          </p:cNvPr>
          <p:cNvSpPr>
            <a:spLocks/>
          </p:cNvSpPr>
          <p:nvPr userDrawn="1"/>
        </p:nvSpPr>
        <p:spPr bwMode="auto">
          <a:xfrm>
            <a:off x="2332290" y="5070459"/>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文本占位符 30">
            <a:extLst>
              <a:ext uri="{FF2B5EF4-FFF2-40B4-BE49-F238E27FC236}">
                <a16:creationId xmlns:a16="http://schemas.microsoft.com/office/drawing/2014/main" id="{890927BF-D49E-4ED9-8399-1775E2F798A6}"/>
              </a:ext>
            </a:extLst>
          </p:cNvPr>
          <p:cNvSpPr>
            <a:spLocks noGrp="1"/>
          </p:cNvSpPr>
          <p:nvPr>
            <p:ph type="body" sz="quarter" idx="13" hasCustomPrompt="1"/>
          </p:nvPr>
        </p:nvSpPr>
        <p:spPr>
          <a:xfrm>
            <a:off x="1959348" y="5106736"/>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44" name="文本框 43">
            <a:extLst>
              <a:ext uri="{FF2B5EF4-FFF2-40B4-BE49-F238E27FC236}">
                <a16:creationId xmlns:a16="http://schemas.microsoft.com/office/drawing/2014/main" id="{99412D1D-4506-4592-9029-7A8C7BFA7D44}"/>
              </a:ext>
            </a:extLst>
          </p:cNvPr>
          <p:cNvSpPr txBox="1"/>
          <p:nvPr userDrawn="1"/>
        </p:nvSpPr>
        <p:spPr>
          <a:xfrm>
            <a:off x="5797965" y="406638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5</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45" name="矩形: 圆角 44">
            <a:extLst>
              <a:ext uri="{FF2B5EF4-FFF2-40B4-BE49-F238E27FC236}">
                <a16:creationId xmlns:a16="http://schemas.microsoft.com/office/drawing/2014/main" id="{3EC9A4D5-4618-45DD-AA47-46FE07C0BC8C}"/>
              </a:ext>
            </a:extLst>
          </p:cNvPr>
          <p:cNvSpPr/>
          <p:nvPr userDrawn="1"/>
        </p:nvSpPr>
        <p:spPr>
          <a:xfrm>
            <a:off x="5356808" y="5033130"/>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6" name="Freeform 591">
            <a:extLst>
              <a:ext uri="{FF2B5EF4-FFF2-40B4-BE49-F238E27FC236}">
                <a16:creationId xmlns:a16="http://schemas.microsoft.com/office/drawing/2014/main" id="{02DF14EF-A431-453D-865E-114D43915722}"/>
              </a:ext>
            </a:extLst>
          </p:cNvPr>
          <p:cNvSpPr>
            <a:spLocks/>
          </p:cNvSpPr>
          <p:nvPr userDrawn="1"/>
        </p:nvSpPr>
        <p:spPr bwMode="auto">
          <a:xfrm>
            <a:off x="6002327" y="5070459"/>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文本占位符 30">
            <a:extLst>
              <a:ext uri="{FF2B5EF4-FFF2-40B4-BE49-F238E27FC236}">
                <a16:creationId xmlns:a16="http://schemas.microsoft.com/office/drawing/2014/main" id="{96286F22-D8B3-4072-B781-63A45050BEBA}"/>
              </a:ext>
            </a:extLst>
          </p:cNvPr>
          <p:cNvSpPr>
            <a:spLocks noGrp="1"/>
          </p:cNvSpPr>
          <p:nvPr>
            <p:ph type="body" sz="quarter" idx="14" hasCustomPrompt="1"/>
          </p:nvPr>
        </p:nvSpPr>
        <p:spPr>
          <a:xfrm>
            <a:off x="5629385" y="5106736"/>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48" name="文本框 47">
            <a:extLst>
              <a:ext uri="{FF2B5EF4-FFF2-40B4-BE49-F238E27FC236}">
                <a16:creationId xmlns:a16="http://schemas.microsoft.com/office/drawing/2014/main" id="{C86752CF-4541-4585-B157-5899CD31AC2A}"/>
              </a:ext>
            </a:extLst>
          </p:cNvPr>
          <p:cNvSpPr txBox="1"/>
          <p:nvPr userDrawn="1"/>
        </p:nvSpPr>
        <p:spPr>
          <a:xfrm>
            <a:off x="9416882" y="406638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6</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49" name="矩形: 圆角 48">
            <a:extLst>
              <a:ext uri="{FF2B5EF4-FFF2-40B4-BE49-F238E27FC236}">
                <a16:creationId xmlns:a16="http://schemas.microsoft.com/office/drawing/2014/main" id="{B70D2082-B609-490E-8571-DFC0311B9C2C}"/>
              </a:ext>
            </a:extLst>
          </p:cNvPr>
          <p:cNvSpPr/>
          <p:nvPr userDrawn="1"/>
        </p:nvSpPr>
        <p:spPr>
          <a:xfrm>
            <a:off x="8975725" y="5033130"/>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0" name="Freeform 591">
            <a:extLst>
              <a:ext uri="{FF2B5EF4-FFF2-40B4-BE49-F238E27FC236}">
                <a16:creationId xmlns:a16="http://schemas.microsoft.com/office/drawing/2014/main" id="{259C9374-01E1-4B88-9E69-611AB4985CC3}"/>
              </a:ext>
            </a:extLst>
          </p:cNvPr>
          <p:cNvSpPr>
            <a:spLocks/>
          </p:cNvSpPr>
          <p:nvPr userDrawn="1"/>
        </p:nvSpPr>
        <p:spPr bwMode="auto">
          <a:xfrm>
            <a:off x="9621244" y="5070459"/>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文本占位符 30">
            <a:extLst>
              <a:ext uri="{FF2B5EF4-FFF2-40B4-BE49-F238E27FC236}">
                <a16:creationId xmlns:a16="http://schemas.microsoft.com/office/drawing/2014/main" id="{E2F1A73C-E573-45A7-8DD6-F7C8B6659A98}"/>
              </a:ext>
            </a:extLst>
          </p:cNvPr>
          <p:cNvSpPr>
            <a:spLocks noGrp="1"/>
          </p:cNvSpPr>
          <p:nvPr>
            <p:ph type="body" sz="quarter" idx="15" hasCustomPrompt="1"/>
          </p:nvPr>
        </p:nvSpPr>
        <p:spPr>
          <a:xfrm>
            <a:off x="9248302" y="5106736"/>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Tree>
    <p:extLst>
      <p:ext uri="{BB962C8B-B14F-4D97-AF65-F5344CB8AC3E}">
        <p14:creationId xmlns:p14="http://schemas.microsoft.com/office/powerpoint/2010/main" val="150090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八项目录页">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7BB8C6B-DF7D-4847-8351-84FA81A5E0AA}"/>
              </a:ext>
            </a:extLst>
          </p:cNvPr>
          <p:cNvSpPr txBox="1"/>
          <p:nvPr userDrawn="1"/>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4" name="文本框 3">
            <a:extLst>
              <a:ext uri="{FF2B5EF4-FFF2-40B4-BE49-F238E27FC236}">
                <a16:creationId xmlns:a16="http://schemas.microsoft.com/office/drawing/2014/main" id="{3CA5178F-1D54-43C7-83BC-C206162D99EF}"/>
              </a:ext>
            </a:extLst>
          </p:cNvPr>
          <p:cNvSpPr txBox="1"/>
          <p:nvPr userDrawn="1"/>
        </p:nvSpPr>
        <p:spPr>
          <a:xfrm>
            <a:off x="2024248"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5" name="矩形: 圆角 4">
            <a:extLst>
              <a:ext uri="{FF2B5EF4-FFF2-40B4-BE49-F238E27FC236}">
                <a16:creationId xmlns:a16="http://schemas.microsoft.com/office/drawing/2014/main" id="{29F13C67-6A64-463D-BFE2-FACAA8C20343}"/>
              </a:ext>
            </a:extLst>
          </p:cNvPr>
          <p:cNvSpPr/>
          <p:nvPr userDrawn="1"/>
        </p:nvSpPr>
        <p:spPr>
          <a:xfrm>
            <a:off x="1588794"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 name="Freeform 591">
            <a:extLst>
              <a:ext uri="{FF2B5EF4-FFF2-40B4-BE49-F238E27FC236}">
                <a16:creationId xmlns:a16="http://schemas.microsoft.com/office/drawing/2014/main" id="{CECF1A6A-B69C-44BB-ADD7-D6EC506DF038}"/>
              </a:ext>
            </a:extLst>
          </p:cNvPr>
          <p:cNvSpPr>
            <a:spLocks/>
          </p:cNvSpPr>
          <p:nvPr userDrawn="1"/>
        </p:nvSpPr>
        <p:spPr bwMode="auto">
          <a:xfrm>
            <a:off x="2234313"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文本占位符 30">
            <a:extLst>
              <a:ext uri="{FF2B5EF4-FFF2-40B4-BE49-F238E27FC236}">
                <a16:creationId xmlns:a16="http://schemas.microsoft.com/office/drawing/2014/main" id="{1ED41490-E88A-4E44-A741-10441CE0BBCE}"/>
              </a:ext>
            </a:extLst>
          </p:cNvPr>
          <p:cNvSpPr>
            <a:spLocks noGrp="1"/>
          </p:cNvSpPr>
          <p:nvPr>
            <p:ph type="body" sz="quarter" idx="10" hasCustomPrompt="1"/>
          </p:nvPr>
        </p:nvSpPr>
        <p:spPr>
          <a:xfrm>
            <a:off x="1861371"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8" name="文本框 7">
            <a:extLst>
              <a:ext uri="{FF2B5EF4-FFF2-40B4-BE49-F238E27FC236}">
                <a16:creationId xmlns:a16="http://schemas.microsoft.com/office/drawing/2014/main" id="{829AEFCB-C4B9-4CB7-95BB-C5A0018060D7}"/>
              </a:ext>
            </a:extLst>
          </p:cNvPr>
          <p:cNvSpPr txBox="1"/>
          <p:nvPr userDrawn="1"/>
        </p:nvSpPr>
        <p:spPr>
          <a:xfrm>
            <a:off x="4514097" y="1741925"/>
            <a:ext cx="612668" cy="1015663"/>
          </a:xfrm>
          <a:prstGeom prst="rect">
            <a:avLst/>
          </a:prstGeom>
          <a:noFill/>
        </p:spPr>
        <p:txBody>
          <a:bodyPr wrap="squar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9" name="矩形: 圆角 8">
            <a:extLst>
              <a:ext uri="{FF2B5EF4-FFF2-40B4-BE49-F238E27FC236}">
                <a16:creationId xmlns:a16="http://schemas.microsoft.com/office/drawing/2014/main" id="{CCD4A70D-0AED-4AF1-93CB-33F98015267B}"/>
              </a:ext>
            </a:extLst>
          </p:cNvPr>
          <p:cNvSpPr/>
          <p:nvPr userDrawn="1"/>
        </p:nvSpPr>
        <p:spPr>
          <a:xfrm>
            <a:off x="4038373"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Freeform 591">
            <a:extLst>
              <a:ext uri="{FF2B5EF4-FFF2-40B4-BE49-F238E27FC236}">
                <a16:creationId xmlns:a16="http://schemas.microsoft.com/office/drawing/2014/main" id="{A867F710-140A-4751-81A4-B2664EB24951}"/>
              </a:ext>
            </a:extLst>
          </p:cNvPr>
          <p:cNvSpPr>
            <a:spLocks/>
          </p:cNvSpPr>
          <p:nvPr userDrawn="1"/>
        </p:nvSpPr>
        <p:spPr bwMode="auto">
          <a:xfrm>
            <a:off x="4683892"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文本占位符 30">
            <a:extLst>
              <a:ext uri="{FF2B5EF4-FFF2-40B4-BE49-F238E27FC236}">
                <a16:creationId xmlns:a16="http://schemas.microsoft.com/office/drawing/2014/main" id="{EA5AEF36-5A23-4379-8792-298C22857E3F}"/>
              </a:ext>
            </a:extLst>
          </p:cNvPr>
          <p:cNvSpPr>
            <a:spLocks noGrp="1"/>
          </p:cNvSpPr>
          <p:nvPr>
            <p:ph type="body" sz="quarter" idx="11" hasCustomPrompt="1"/>
          </p:nvPr>
        </p:nvSpPr>
        <p:spPr>
          <a:xfrm>
            <a:off x="4310950" y="2782280"/>
            <a:ext cx="1005403" cy="313932"/>
          </a:xfrm>
          <a:prstGeom prst="rect">
            <a:avLst/>
          </a:prstGeom>
        </p:spPr>
        <p:txBody>
          <a:bodyPr wrap="squar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12" name="文本框 11">
            <a:extLst>
              <a:ext uri="{FF2B5EF4-FFF2-40B4-BE49-F238E27FC236}">
                <a16:creationId xmlns:a16="http://schemas.microsoft.com/office/drawing/2014/main" id="{C6AD048F-2EE4-4819-A9DD-55A1BD5BC23E}"/>
              </a:ext>
            </a:extLst>
          </p:cNvPr>
          <p:cNvSpPr txBox="1"/>
          <p:nvPr userDrawn="1"/>
        </p:nvSpPr>
        <p:spPr>
          <a:xfrm>
            <a:off x="7003946"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3" name="矩形: 圆角 12">
            <a:extLst>
              <a:ext uri="{FF2B5EF4-FFF2-40B4-BE49-F238E27FC236}">
                <a16:creationId xmlns:a16="http://schemas.microsoft.com/office/drawing/2014/main" id="{B730FB35-2483-4EE2-BA21-23337EE55D16}"/>
              </a:ext>
            </a:extLst>
          </p:cNvPr>
          <p:cNvSpPr/>
          <p:nvPr userDrawn="1"/>
        </p:nvSpPr>
        <p:spPr>
          <a:xfrm>
            <a:off x="6532252"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4" name="Freeform 591">
            <a:extLst>
              <a:ext uri="{FF2B5EF4-FFF2-40B4-BE49-F238E27FC236}">
                <a16:creationId xmlns:a16="http://schemas.microsoft.com/office/drawing/2014/main" id="{B2EB6EF1-91A1-47E9-89F3-70CFF8132794}"/>
              </a:ext>
            </a:extLst>
          </p:cNvPr>
          <p:cNvSpPr>
            <a:spLocks/>
          </p:cNvSpPr>
          <p:nvPr userDrawn="1"/>
        </p:nvSpPr>
        <p:spPr bwMode="auto">
          <a:xfrm>
            <a:off x="7177771"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文本占位符 30">
            <a:extLst>
              <a:ext uri="{FF2B5EF4-FFF2-40B4-BE49-F238E27FC236}">
                <a16:creationId xmlns:a16="http://schemas.microsoft.com/office/drawing/2014/main" id="{12DCE0F7-659F-4A1F-908D-30CCE60DEC5C}"/>
              </a:ext>
            </a:extLst>
          </p:cNvPr>
          <p:cNvSpPr>
            <a:spLocks noGrp="1"/>
          </p:cNvSpPr>
          <p:nvPr>
            <p:ph type="body" sz="quarter" idx="12" hasCustomPrompt="1"/>
          </p:nvPr>
        </p:nvSpPr>
        <p:spPr>
          <a:xfrm>
            <a:off x="6804829"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16" name="文本框 15">
            <a:extLst>
              <a:ext uri="{FF2B5EF4-FFF2-40B4-BE49-F238E27FC236}">
                <a16:creationId xmlns:a16="http://schemas.microsoft.com/office/drawing/2014/main" id="{87BB6343-37A5-4EBB-9746-D15B728B376C}"/>
              </a:ext>
            </a:extLst>
          </p:cNvPr>
          <p:cNvSpPr txBox="1"/>
          <p:nvPr userDrawn="1"/>
        </p:nvSpPr>
        <p:spPr>
          <a:xfrm>
            <a:off x="9493794"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圆角 16">
            <a:extLst>
              <a:ext uri="{FF2B5EF4-FFF2-40B4-BE49-F238E27FC236}">
                <a16:creationId xmlns:a16="http://schemas.microsoft.com/office/drawing/2014/main" id="{21286B32-7302-4D29-9D90-B5E6F0971675}"/>
              </a:ext>
            </a:extLst>
          </p:cNvPr>
          <p:cNvSpPr/>
          <p:nvPr userDrawn="1"/>
        </p:nvSpPr>
        <p:spPr>
          <a:xfrm>
            <a:off x="9083390"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8" name="Freeform 591">
            <a:extLst>
              <a:ext uri="{FF2B5EF4-FFF2-40B4-BE49-F238E27FC236}">
                <a16:creationId xmlns:a16="http://schemas.microsoft.com/office/drawing/2014/main" id="{DB5CFAEC-CBAE-44A3-AEDD-690CE25D8C37}"/>
              </a:ext>
            </a:extLst>
          </p:cNvPr>
          <p:cNvSpPr>
            <a:spLocks/>
          </p:cNvSpPr>
          <p:nvPr userDrawn="1"/>
        </p:nvSpPr>
        <p:spPr bwMode="auto">
          <a:xfrm>
            <a:off x="9728909"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文本占位符 30">
            <a:extLst>
              <a:ext uri="{FF2B5EF4-FFF2-40B4-BE49-F238E27FC236}">
                <a16:creationId xmlns:a16="http://schemas.microsoft.com/office/drawing/2014/main" id="{7CA49702-74F1-4979-9B51-3E6F11FD9AA2}"/>
              </a:ext>
            </a:extLst>
          </p:cNvPr>
          <p:cNvSpPr>
            <a:spLocks noGrp="1"/>
          </p:cNvSpPr>
          <p:nvPr>
            <p:ph type="body" sz="quarter" idx="13" hasCustomPrompt="1"/>
          </p:nvPr>
        </p:nvSpPr>
        <p:spPr>
          <a:xfrm>
            <a:off x="9355967"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28" name="文本框 27">
            <a:extLst>
              <a:ext uri="{FF2B5EF4-FFF2-40B4-BE49-F238E27FC236}">
                <a16:creationId xmlns:a16="http://schemas.microsoft.com/office/drawing/2014/main" id="{B5A337E3-1D70-430E-A4F5-589B71D31A4A}"/>
              </a:ext>
            </a:extLst>
          </p:cNvPr>
          <p:cNvSpPr txBox="1"/>
          <p:nvPr userDrawn="1"/>
        </p:nvSpPr>
        <p:spPr>
          <a:xfrm>
            <a:off x="2024248" y="41774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5</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9" name="矩形: 圆角 28">
            <a:extLst>
              <a:ext uri="{FF2B5EF4-FFF2-40B4-BE49-F238E27FC236}">
                <a16:creationId xmlns:a16="http://schemas.microsoft.com/office/drawing/2014/main" id="{88D91F8B-A618-4D6A-9E64-496EE761DD22}"/>
              </a:ext>
            </a:extLst>
          </p:cNvPr>
          <p:cNvSpPr/>
          <p:nvPr userDrawn="1"/>
        </p:nvSpPr>
        <p:spPr>
          <a:xfrm>
            <a:off x="1588794" y="5144225"/>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0" name="Freeform 591">
            <a:extLst>
              <a:ext uri="{FF2B5EF4-FFF2-40B4-BE49-F238E27FC236}">
                <a16:creationId xmlns:a16="http://schemas.microsoft.com/office/drawing/2014/main" id="{4456A8F4-148E-4E71-B40C-A4CB4CF8AF04}"/>
              </a:ext>
            </a:extLst>
          </p:cNvPr>
          <p:cNvSpPr>
            <a:spLocks/>
          </p:cNvSpPr>
          <p:nvPr userDrawn="1"/>
        </p:nvSpPr>
        <p:spPr bwMode="auto">
          <a:xfrm>
            <a:off x="2234313" y="5181554"/>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文本占位符 30">
            <a:extLst>
              <a:ext uri="{FF2B5EF4-FFF2-40B4-BE49-F238E27FC236}">
                <a16:creationId xmlns:a16="http://schemas.microsoft.com/office/drawing/2014/main" id="{E35708B7-8028-47A4-8AA3-F9A9C1705EA5}"/>
              </a:ext>
            </a:extLst>
          </p:cNvPr>
          <p:cNvSpPr>
            <a:spLocks noGrp="1"/>
          </p:cNvSpPr>
          <p:nvPr>
            <p:ph type="body" sz="quarter" idx="14" hasCustomPrompt="1"/>
          </p:nvPr>
        </p:nvSpPr>
        <p:spPr>
          <a:xfrm>
            <a:off x="1861371" y="5217831"/>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32" name="文本框 31">
            <a:extLst>
              <a:ext uri="{FF2B5EF4-FFF2-40B4-BE49-F238E27FC236}">
                <a16:creationId xmlns:a16="http://schemas.microsoft.com/office/drawing/2014/main" id="{EA53AB58-3A0C-4212-B32B-1E183B688462}"/>
              </a:ext>
            </a:extLst>
          </p:cNvPr>
          <p:cNvSpPr txBox="1"/>
          <p:nvPr userDrawn="1"/>
        </p:nvSpPr>
        <p:spPr>
          <a:xfrm>
            <a:off x="4514097" y="4177476"/>
            <a:ext cx="612668" cy="1015663"/>
          </a:xfrm>
          <a:prstGeom prst="rect">
            <a:avLst/>
          </a:prstGeom>
          <a:noFill/>
        </p:spPr>
        <p:txBody>
          <a:bodyPr wrap="squar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6</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33" name="矩形: 圆角 32">
            <a:extLst>
              <a:ext uri="{FF2B5EF4-FFF2-40B4-BE49-F238E27FC236}">
                <a16:creationId xmlns:a16="http://schemas.microsoft.com/office/drawing/2014/main" id="{90FE065B-A9D0-485C-9A75-62D9F495AFA2}"/>
              </a:ext>
            </a:extLst>
          </p:cNvPr>
          <p:cNvSpPr/>
          <p:nvPr userDrawn="1"/>
        </p:nvSpPr>
        <p:spPr>
          <a:xfrm>
            <a:off x="4038373" y="5144225"/>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4" name="Freeform 591">
            <a:extLst>
              <a:ext uri="{FF2B5EF4-FFF2-40B4-BE49-F238E27FC236}">
                <a16:creationId xmlns:a16="http://schemas.microsoft.com/office/drawing/2014/main" id="{970A2197-DA5C-4384-80CF-B8A2212368CA}"/>
              </a:ext>
            </a:extLst>
          </p:cNvPr>
          <p:cNvSpPr>
            <a:spLocks/>
          </p:cNvSpPr>
          <p:nvPr userDrawn="1"/>
        </p:nvSpPr>
        <p:spPr bwMode="auto">
          <a:xfrm>
            <a:off x="4683892" y="5181554"/>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文本占位符 30">
            <a:extLst>
              <a:ext uri="{FF2B5EF4-FFF2-40B4-BE49-F238E27FC236}">
                <a16:creationId xmlns:a16="http://schemas.microsoft.com/office/drawing/2014/main" id="{6CC66921-1D56-4348-99D2-0C5914A79B4F}"/>
              </a:ext>
            </a:extLst>
          </p:cNvPr>
          <p:cNvSpPr>
            <a:spLocks noGrp="1"/>
          </p:cNvSpPr>
          <p:nvPr>
            <p:ph type="body" sz="quarter" idx="15" hasCustomPrompt="1"/>
          </p:nvPr>
        </p:nvSpPr>
        <p:spPr>
          <a:xfrm>
            <a:off x="4310950" y="5217831"/>
            <a:ext cx="1005403" cy="313932"/>
          </a:xfrm>
          <a:prstGeom prst="rect">
            <a:avLst/>
          </a:prstGeom>
        </p:spPr>
        <p:txBody>
          <a:bodyPr wrap="squar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36" name="文本框 35">
            <a:extLst>
              <a:ext uri="{FF2B5EF4-FFF2-40B4-BE49-F238E27FC236}">
                <a16:creationId xmlns:a16="http://schemas.microsoft.com/office/drawing/2014/main" id="{03E8DA34-4DFE-4629-AAD8-0E774E2848D2}"/>
              </a:ext>
            </a:extLst>
          </p:cNvPr>
          <p:cNvSpPr txBox="1"/>
          <p:nvPr userDrawn="1"/>
        </p:nvSpPr>
        <p:spPr>
          <a:xfrm>
            <a:off x="7003946" y="41774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7</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37" name="矩形: 圆角 36">
            <a:extLst>
              <a:ext uri="{FF2B5EF4-FFF2-40B4-BE49-F238E27FC236}">
                <a16:creationId xmlns:a16="http://schemas.microsoft.com/office/drawing/2014/main" id="{F566B0AC-628A-4DF7-A614-A222EC17EE64}"/>
              </a:ext>
            </a:extLst>
          </p:cNvPr>
          <p:cNvSpPr/>
          <p:nvPr userDrawn="1"/>
        </p:nvSpPr>
        <p:spPr>
          <a:xfrm>
            <a:off x="6532252" y="5144225"/>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8" name="Freeform 591">
            <a:extLst>
              <a:ext uri="{FF2B5EF4-FFF2-40B4-BE49-F238E27FC236}">
                <a16:creationId xmlns:a16="http://schemas.microsoft.com/office/drawing/2014/main" id="{B924DC04-F8DE-4741-9B04-9BF178C5C58A}"/>
              </a:ext>
            </a:extLst>
          </p:cNvPr>
          <p:cNvSpPr>
            <a:spLocks/>
          </p:cNvSpPr>
          <p:nvPr userDrawn="1"/>
        </p:nvSpPr>
        <p:spPr bwMode="auto">
          <a:xfrm>
            <a:off x="7177771" y="5181554"/>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文本占位符 30">
            <a:extLst>
              <a:ext uri="{FF2B5EF4-FFF2-40B4-BE49-F238E27FC236}">
                <a16:creationId xmlns:a16="http://schemas.microsoft.com/office/drawing/2014/main" id="{49130C17-789A-414B-9E76-CDC3E688F071}"/>
              </a:ext>
            </a:extLst>
          </p:cNvPr>
          <p:cNvSpPr>
            <a:spLocks noGrp="1"/>
          </p:cNvSpPr>
          <p:nvPr>
            <p:ph type="body" sz="quarter" idx="16" hasCustomPrompt="1"/>
          </p:nvPr>
        </p:nvSpPr>
        <p:spPr>
          <a:xfrm>
            <a:off x="6804829" y="5217831"/>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40" name="文本框 39">
            <a:extLst>
              <a:ext uri="{FF2B5EF4-FFF2-40B4-BE49-F238E27FC236}">
                <a16:creationId xmlns:a16="http://schemas.microsoft.com/office/drawing/2014/main" id="{EC54D776-3736-467F-A34A-968DE44B9CD5}"/>
              </a:ext>
            </a:extLst>
          </p:cNvPr>
          <p:cNvSpPr txBox="1"/>
          <p:nvPr userDrawn="1"/>
        </p:nvSpPr>
        <p:spPr>
          <a:xfrm>
            <a:off x="9493794" y="41774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8</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41" name="矩形: 圆角 40">
            <a:extLst>
              <a:ext uri="{FF2B5EF4-FFF2-40B4-BE49-F238E27FC236}">
                <a16:creationId xmlns:a16="http://schemas.microsoft.com/office/drawing/2014/main" id="{281AA3FA-A468-41AB-9DFC-A74CE40D9BE3}"/>
              </a:ext>
            </a:extLst>
          </p:cNvPr>
          <p:cNvSpPr/>
          <p:nvPr userDrawn="1"/>
        </p:nvSpPr>
        <p:spPr>
          <a:xfrm>
            <a:off x="9083390" y="5144225"/>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2" name="Freeform 591">
            <a:extLst>
              <a:ext uri="{FF2B5EF4-FFF2-40B4-BE49-F238E27FC236}">
                <a16:creationId xmlns:a16="http://schemas.microsoft.com/office/drawing/2014/main" id="{8569F30F-A483-45ED-A11C-A9C50E42731A}"/>
              </a:ext>
            </a:extLst>
          </p:cNvPr>
          <p:cNvSpPr>
            <a:spLocks/>
          </p:cNvSpPr>
          <p:nvPr userDrawn="1"/>
        </p:nvSpPr>
        <p:spPr bwMode="auto">
          <a:xfrm>
            <a:off x="9728909" y="5181554"/>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文本占位符 30">
            <a:extLst>
              <a:ext uri="{FF2B5EF4-FFF2-40B4-BE49-F238E27FC236}">
                <a16:creationId xmlns:a16="http://schemas.microsoft.com/office/drawing/2014/main" id="{C8316676-E613-4C8C-949C-8C9447546978}"/>
              </a:ext>
            </a:extLst>
          </p:cNvPr>
          <p:cNvSpPr>
            <a:spLocks noGrp="1"/>
          </p:cNvSpPr>
          <p:nvPr>
            <p:ph type="body" sz="quarter" idx="17" hasCustomPrompt="1"/>
          </p:nvPr>
        </p:nvSpPr>
        <p:spPr>
          <a:xfrm>
            <a:off x="9355967" y="5217831"/>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Tree>
    <p:extLst>
      <p:ext uri="{BB962C8B-B14F-4D97-AF65-F5344CB8AC3E}">
        <p14:creationId xmlns:p14="http://schemas.microsoft.com/office/powerpoint/2010/main" val="289919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A214CDE-FB7C-4155-9E1D-DDC3F9C33572}"/>
              </a:ext>
            </a:extLst>
          </p:cNvPr>
          <p:cNvGrpSpPr/>
          <p:nvPr userDrawn="1"/>
        </p:nvGrpSpPr>
        <p:grpSpPr>
          <a:xfrm>
            <a:off x="3710934" y="4260729"/>
            <a:ext cx="687433" cy="949127"/>
            <a:chOff x="106952" y="2412318"/>
            <a:chExt cx="781860" cy="1115565"/>
          </a:xfrm>
        </p:grpSpPr>
        <p:sp>
          <p:nvSpPr>
            <p:cNvPr id="4" name="椭圆 3">
              <a:extLst>
                <a:ext uri="{FF2B5EF4-FFF2-40B4-BE49-F238E27FC236}">
                  <a16:creationId xmlns:a16="http://schemas.microsoft.com/office/drawing/2014/main" id="{87AC501F-9D0A-4192-BDA7-45F1204B4A3A}"/>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F8C1AE7E-C358-49F8-BD6F-40BA69A417E9}"/>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441A377-656E-4891-8298-6BE2744C8A8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72D050D2-0BBD-4358-8C71-1EC09DBAE70A}"/>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4CBF4CE-1D84-459B-90F9-FDEEA35EECF1}"/>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E69087A-B697-4E6C-BF29-9B07B7C92AC1}"/>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4F51F0B-D7F4-45A3-8D97-6BC8839EADF4}"/>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F28FFEA-47C7-4048-9341-195FF8708C56}"/>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6377CB9-D470-4C49-8F45-33E35D6AE6CE}"/>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6048DD33-A457-4E29-A7B7-3D38E434F47F}"/>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2542E31-1210-4537-8FD6-52D3212A78A4}"/>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6B872BDF-7ED1-496F-9106-46DA42BA0B96}"/>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D11A31A4-25A5-44BC-B3F2-336A88BDD52D}"/>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484B4BA-E1CD-4D52-B85A-364868110BCD}"/>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FDB3E52-8BB5-4505-BD6A-997F94C62D11}"/>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D375AEC-1669-414C-8BBC-7F01181C8CF4}"/>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FB7996C-D0E1-4BC6-B2D7-486849A99C38}"/>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051C7ACA-1D4D-40F2-8261-4AC514D08FE9}"/>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0E0F0C91-EB61-4C57-BAEE-6BE31186BFE9}"/>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4666EE6-926A-4DB4-9BCC-2BE719E2CF0D}"/>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FFD26A00-224F-44BF-BD45-9D03804CF5C5}"/>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B661940-BCBF-415F-ABD5-5642583D34B3}"/>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2F9F07C-86A2-4E3B-91E7-DAE761244BD0}"/>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0420AD8-608B-4751-95EA-660D03776AB1}"/>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C5CD1D08-92DB-45B6-BFD8-4C70DAD177E2}"/>
              </a:ext>
            </a:extLst>
          </p:cNvPr>
          <p:cNvGrpSpPr/>
          <p:nvPr userDrawn="1"/>
        </p:nvGrpSpPr>
        <p:grpSpPr>
          <a:xfrm rot="16200000">
            <a:off x="8079192" y="920137"/>
            <a:ext cx="687433" cy="949127"/>
            <a:chOff x="106952" y="2412318"/>
            <a:chExt cx="781860" cy="1115565"/>
          </a:xfrm>
        </p:grpSpPr>
        <p:sp>
          <p:nvSpPr>
            <p:cNvPr id="30" name="椭圆 29">
              <a:extLst>
                <a:ext uri="{FF2B5EF4-FFF2-40B4-BE49-F238E27FC236}">
                  <a16:creationId xmlns:a16="http://schemas.microsoft.com/office/drawing/2014/main" id="{95348A34-AF78-475E-84B7-0B609B36299A}"/>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9E4F536-9BE7-4DED-B2A6-29D57C23C11E}"/>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45FF6A3C-9336-413A-B3E3-2AC8BE9A5D87}"/>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B57A18F7-8878-42D9-B84C-7AFA19108C06}"/>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DA24DE8-2412-4C7C-8542-218F14B3CB6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886D6B6-A8AB-4ACA-B214-2EB4035DFF7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F955B6D6-64F9-4B35-99E5-6381A67CD4E4}"/>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A038073-7081-4EE8-A08B-844C3594039B}"/>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92E5CDBA-0A26-4172-B661-5E989851298E}"/>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5BD1DD91-F945-468B-8C40-4CD2F4EABE0C}"/>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F1BFB0A8-885D-46DE-AF03-A22D634F5DCA}"/>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44EA7440-E2D0-4368-9995-B26CC006E0EB}"/>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4E9BA94-F922-489D-9BA2-39A64E04F474}"/>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ECC85E84-CE8A-418A-83B7-1961411414AD}"/>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FBC4099-F9ED-4D9E-BA62-DE5112944E27}"/>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D12674FF-67B6-4DC2-A09D-4FCEAB66FC83}"/>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6A90C3CB-1043-4F1E-A423-190FF6F30FD1}"/>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DE9D2C8-AB4A-4C40-8990-F4EA5B3EF1B5}"/>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8525CCE9-FD09-472F-8014-1310CFC90906}"/>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E47AC97C-EA8C-45B6-993E-410982B57E9F}"/>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679CAA83-29AD-4BCB-A44B-074D2807EA77}"/>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A2833145-EE3A-4676-A80B-B8522B672871}"/>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37817487-07C9-4F9F-B8F8-749F19BC76B6}"/>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BA173AC5-8BB9-4BA5-AE43-F166A9F50874}"/>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矩形: 对角圆角 53">
            <a:extLst>
              <a:ext uri="{FF2B5EF4-FFF2-40B4-BE49-F238E27FC236}">
                <a16:creationId xmlns:a16="http://schemas.microsoft.com/office/drawing/2014/main" id="{5322030E-6D3E-4787-8ACC-BE95A10E0533}"/>
              </a:ext>
            </a:extLst>
          </p:cNvPr>
          <p:cNvSpPr/>
          <p:nvPr userDrawn="1"/>
        </p:nvSpPr>
        <p:spPr>
          <a:xfrm>
            <a:off x="4114800" y="549275"/>
            <a:ext cx="3962400" cy="5759450"/>
          </a:xfrm>
          <a:prstGeom prst="round2DiagRect">
            <a:avLst>
              <a:gd name="adj1" fmla="val 1051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占位符 58">
            <a:extLst>
              <a:ext uri="{FF2B5EF4-FFF2-40B4-BE49-F238E27FC236}">
                <a16:creationId xmlns:a16="http://schemas.microsoft.com/office/drawing/2014/main" id="{916D7392-9331-4F9A-BBAF-ECC3742DD1A6}"/>
              </a:ext>
            </a:extLst>
          </p:cNvPr>
          <p:cNvSpPr>
            <a:spLocks noGrp="1"/>
          </p:cNvSpPr>
          <p:nvPr>
            <p:ph type="body" sz="quarter" idx="10" hasCustomPrompt="1"/>
          </p:nvPr>
        </p:nvSpPr>
        <p:spPr>
          <a:xfrm>
            <a:off x="5294337" y="1201050"/>
            <a:ext cx="1603324" cy="2848472"/>
          </a:xfrm>
          <a:prstGeom prst="rect">
            <a:avLst/>
          </a:prstGeom>
          <a:noFill/>
        </p:spPr>
        <p:txBody>
          <a:bodyPr wrap="none" rtlCol="0">
            <a:spAutoFit/>
          </a:bodyPr>
          <a:lstStyle>
            <a:lvl1pPr marL="0" indent="0" algn="ctr">
              <a:buNone/>
              <a:defRPr lang="zh-CN" altLang="en-US" sz="19900" smtClean="0">
                <a:gradFill>
                  <a:gsLst>
                    <a:gs pos="0">
                      <a:schemeClr val="accent1">
                        <a:lumMod val="20000"/>
                        <a:lumOff val="80000"/>
                      </a:schemeClr>
                    </a:gs>
                    <a:gs pos="74000">
                      <a:schemeClr val="accent1"/>
                    </a:gs>
                  </a:gsLst>
                  <a:path path="circle">
                    <a:fillToRect r="100000" b="100000"/>
                  </a:path>
                </a:gradFill>
              </a:defRPr>
            </a:lvl1pPr>
            <a:lvl2pPr>
              <a:defRPr lang="zh-CN" altLang="en-US" sz="1800" smtClean="0"/>
            </a:lvl2pPr>
            <a:lvl3pPr>
              <a:defRPr lang="zh-CN" altLang="en-US" sz="1800" smtClean="0"/>
            </a:lvl3pPr>
            <a:lvl4pPr>
              <a:defRPr lang="zh-CN" altLang="en-US" smtClean="0"/>
            </a:lvl4pPr>
            <a:lvl5pPr marL="1600200" indent="0" algn="ctr">
              <a:buNone/>
              <a:defRPr lang="zh-CN" altLang="en-US"/>
            </a:lvl5pPr>
          </a:lstStyle>
          <a:p>
            <a:pPr marL="0" lvl="0" algn="ctr"/>
            <a:r>
              <a:rPr lang="en-US" altLang="zh-CN" dirty="0"/>
              <a:t>1</a:t>
            </a:r>
            <a:endParaRPr lang="zh-CN" altLang="en-US" dirty="0"/>
          </a:p>
        </p:txBody>
      </p:sp>
      <p:sp>
        <p:nvSpPr>
          <p:cNvPr id="60" name="矩形: 圆角 59">
            <a:extLst>
              <a:ext uri="{FF2B5EF4-FFF2-40B4-BE49-F238E27FC236}">
                <a16:creationId xmlns:a16="http://schemas.microsoft.com/office/drawing/2014/main" id="{B1B27C2E-1A47-49AC-8159-BFB7CCCC882A}"/>
              </a:ext>
            </a:extLst>
          </p:cNvPr>
          <p:cNvSpPr/>
          <p:nvPr userDrawn="1"/>
        </p:nvSpPr>
        <p:spPr>
          <a:xfrm>
            <a:off x="5347107" y="3863900"/>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1" name="Freeform 591">
            <a:extLst>
              <a:ext uri="{FF2B5EF4-FFF2-40B4-BE49-F238E27FC236}">
                <a16:creationId xmlns:a16="http://schemas.microsoft.com/office/drawing/2014/main" id="{136198E0-F605-4D72-A311-F34CEEDC38EA}"/>
              </a:ext>
            </a:extLst>
          </p:cNvPr>
          <p:cNvSpPr>
            <a:spLocks/>
          </p:cNvSpPr>
          <p:nvPr userDrawn="1"/>
        </p:nvSpPr>
        <p:spPr bwMode="auto">
          <a:xfrm>
            <a:off x="5992626" y="3901229"/>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0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文本占位符 30">
            <a:extLst>
              <a:ext uri="{FF2B5EF4-FFF2-40B4-BE49-F238E27FC236}">
                <a16:creationId xmlns:a16="http://schemas.microsoft.com/office/drawing/2014/main" id="{9868B1FA-4CAA-4448-B520-46D6B5100691}"/>
              </a:ext>
            </a:extLst>
          </p:cNvPr>
          <p:cNvSpPr>
            <a:spLocks noGrp="1"/>
          </p:cNvSpPr>
          <p:nvPr>
            <p:ph type="body" sz="quarter" idx="11" hasCustomPrompt="1"/>
          </p:nvPr>
        </p:nvSpPr>
        <p:spPr>
          <a:xfrm>
            <a:off x="5619684" y="3937506"/>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67" name="文本占位符 66">
            <a:extLst>
              <a:ext uri="{FF2B5EF4-FFF2-40B4-BE49-F238E27FC236}">
                <a16:creationId xmlns:a16="http://schemas.microsoft.com/office/drawing/2014/main" id="{CEA2188C-243D-45B0-8896-6CA1CE469222}"/>
              </a:ext>
            </a:extLst>
          </p:cNvPr>
          <p:cNvSpPr>
            <a:spLocks noGrp="1"/>
          </p:cNvSpPr>
          <p:nvPr>
            <p:ph type="body" sz="quarter" idx="12" hasCustomPrompt="1"/>
          </p:nvPr>
        </p:nvSpPr>
        <p:spPr>
          <a:xfrm>
            <a:off x="4549936" y="4580919"/>
            <a:ext cx="3105784" cy="1166153"/>
          </a:xfrm>
          <a:prstGeom prst="rect">
            <a:avLst/>
          </a:prstGeom>
        </p:spPr>
        <p:txBody>
          <a:bodyPr wrap="square">
            <a:spAutoFit/>
          </a:bodyPr>
          <a:lstStyle>
            <a:lvl1pPr marL="0" indent="0" algn="ctr">
              <a:lnSpc>
                <a:spcPct val="150000"/>
              </a:lnSpc>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Title numbers, etc. can be changed by clicking and re-entering, and the font, font size, color, line spacing, etc. can be modified in the top "Start" panel</a:t>
            </a:r>
          </a:p>
        </p:txBody>
      </p:sp>
    </p:spTree>
    <p:extLst>
      <p:ext uri="{BB962C8B-B14F-4D97-AF65-F5344CB8AC3E}">
        <p14:creationId xmlns:p14="http://schemas.microsoft.com/office/powerpoint/2010/main" val="101704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FCB485A2-2A55-41B9-AF94-C51316EEF2EB}"/>
              </a:ext>
            </a:extLst>
          </p:cNvPr>
          <p:cNvSpPr>
            <a:spLocks noGrp="1"/>
          </p:cNvSpPr>
          <p:nvPr>
            <p:ph type="body" sz="quarter" idx="10" hasCustomPrompt="1"/>
          </p:nvPr>
        </p:nvSpPr>
        <p:spPr>
          <a:xfrm>
            <a:off x="4783461" y="480907"/>
            <a:ext cx="2625078" cy="424732"/>
          </a:xfrm>
          <a:prstGeom prst="rect">
            <a:avLst/>
          </a:prstGeom>
        </p:spPr>
        <p:txBody>
          <a:bodyPr wrap="none">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24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8632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页1">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1AE21447-77D8-4F0A-B95A-B686E293695F}"/>
              </a:ext>
            </a:extLst>
          </p:cNvPr>
          <p:cNvSpPr/>
          <p:nvPr userDrawn="1"/>
        </p:nvSpPr>
        <p:spPr>
          <a:xfrm>
            <a:off x="6510997" y="3713816"/>
            <a:ext cx="1906390" cy="2128434"/>
          </a:xfrm>
          <a:prstGeom prst="roundRect">
            <a:avLst>
              <a:gd name="adj" fmla="val 7549"/>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F485E73D-3DA0-4E07-AB18-4A35AA0B8A24}"/>
              </a:ext>
            </a:extLst>
          </p:cNvPr>
          <p:cNvSpPr/>
          <p:nvPr userDrawn="1"/>
        </p:nvSpPr>
        <p:spPr>
          <a:xfrm>
            <a:off x="9234684" y="3713816"/>
            <a:ext cx="1906390" cy="2128434"/>
          </a:xfrm>
          <a:prstGeom prst="roundRect">
            <a:avLst>
              <a:gd name="adj" fmla="val 7549"/>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片占位符 11">
            <a:extLst>
              <a:ext uri="{FF2B5EF4-FFF2-40B4-BE49-F238E27FC236}">
                <a16:creationId xmlns:a16="http://schemas.microsoft.com/office/drawing/2014/main" id="{51FA9B6D-2066-488A-A692-E2E5E806E10F}"/>
              </a:ext>
            </a:extLst>
          </p:cNvPr>
          <p:cNvSpPr>
            <a:spLocks noGrp="1"/>
          </p:cNvSpPr>
          <p:nvPr>
            <p:ph type="pic" sz="quarter" idx="12"/>
          </p:nvPr>
        </p:nvSpPr>
        <p:spPr>
          <a:xfrm>
            <a:off x="6913697" y="3173816"/>
            <a:ext cx="1080000" cy="1080000"/>
          </a:xfrm>
          <a:prstGeom prst="ellipse">
            <a:avLst/>
          </a:prstGeom>
        </p:spPr>
        <p:txBody>
          <a:bodyPr/>
          <a:lstStyle/>
          <a:p>
            <a:endParaRPr lang="zh-CN" altLang="en-US" dirty="0"/>
          </a:p>
        </p:txBody>
      </p:sp>
      <p:sp>
        <p:nvSpPr>
          <p:cNvPr id="16" name="图片占位符 11">
            <a:extLst>
              <a:ext uri="{FF2B5EF4-FFF2-40B4-BE49-F238E27FC236}">
                <a16:creationId xmlns:a16="http://schemas.microsoft.com/office/drawing/2014/main" id="{737E703D-2463-4367-BF8B-573A2AB27A0A}"/>
              </a:ext>
            </a:extLst>
          </p:cNvPr>
          <p:cNvSpPr>
            <a:spLocks noGrp="1"/>
          </p:cNvSpPr>
          <p:nvPr>
            <p:ph type="pic" sz="quarter" idx="13"/>
          </p:nvPr>
        </p:nvSpPr>
        <p:spPr>
          <a:xfrm>
            <a:off x="9645057" y="3173816"/>
            <a:ext cx="1080000" cy="1080000"/>
          </a:xfrm>
          <a:prstGeom prst="ellipse">
            <a:avLst/>
          </a:prstGeom>
        </p:spPr>
        <p:txBody>
          <a:bodyPr/>
          <a:lstStyle/>
          <a:p>
            <a:endParaRPr lang="zh-CN" altLang="en-US" dirty="0"/>
          </a:p>
        </p:txBody>
      </p:sp>
      <p:sp>
        <p:nvSpPr>
          <p:cNvPr id="17" name="矩形: 圆角 16">
            <a:extLst>
              <a:ext uri="{FF2B5EF4-FFF2-40B4-BE49-F238E27FC236}">
                <a16:creationId xmlns:a16="http://schemas.microsoft.com/office/drawing/2014/main" id="{37828D55-846E-47FE-8C07-B7BE2BB74593}"/>
              </a:ext>
            </a:extLst>
          </p:cNvPr>
          <p:cNvSpPr/>
          <p:nvPr userDrawn="1"/>
        </p:nvSpPr>
        <p:spPr>
          <a:xfrm>
            <a:off x="1063625" y="3713816"/>
            <a:ext cx="1906390" cy="2128434"/>
          </a:xfrm>
          <a:prstGeom prst="roundRect">
            <a:avLst>
              <a:gd name="adj" fmla="val 7549"/>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11">
            <a:extLst>
              <a:ext uri="{FF2B5EF4-FFF2-40B4-BE49-F238E27FC236}">
                <a16:creationId xmlns:a16="http://schemas.microsoft.com/office/drawing/2014/main" id="{2C8395C9-6830-4BE5-8A34-5EEB184AC81D}"/>
              </a:ext>
            </a:extLst>
          </p:cNvPr>
          <p:cNvSpPr>
            <a:spLocks noGrp="1"/>
          </p:cNvSpPr>
          <p:nvPr>
            <p:ph type="pic" sz="quarter" idx="10"/>
          </p:nvPr>
        </p:nvSpPr>
        <p:spPr>
          <a:xfrm>
            <a:off x="1473785" y="3173816"/>
            <a:ext cx="1080000" cy="1080000"/>
          </a:xfrm>
          <a:prstGeom prst="ellipse">
            <a:avLst/>
          </a:prstGeom>
        </p:spPr>
        <p:txBody>
          <a:bodyPr/>
          <a:lstStyle/>
          <a:p>
            <a:endParaRPr lang="zh-CN" altLang="en-US" dirty="0"/>
          </a:p>
        </p:txBody>
      </p:sp>
      <p:sp>
        <p:nvSpPr>
          <p:cNvPr id="19" name="矩形: 圆角 18">
            <a:extLst>
              <a:ext uri="{FF2B5EF4-FFF2-40B4-BE49-F238E27FC236}">
                <a16:creationId xmlns:a16="http://schemas.microsoft.com/office/drawing/2014/main" id="{367E5D30-1190-4A34-9DF3-635114E1D432}"/>
              </a:ext>
            </a:extLst>
          </p:cNvPr>
          <p:cNvSpPr/>
          <p:nvPr userDrawn="1"/>
        </p:nvSpPr>
        <p:spPr>
          <a:xfrm>
            <a:off x="3787311" y="3713816"/>
            <a:ext cx="1906390" cy="2128434"/>
          </a:xfrm>
          <a:prstGeom prst="roundRect">
            <a:avLst>
              <a:gd name="adj" fmla="val 7549"/>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图片占位符 11">
            <a:extLst>
              <a:ext uri="{FF2B5EF4-FFF2-40B4-BE49-F238E27FC236}">
                <a16:creationId xmlns:a16="http://schemas.microsoft.com/office/drawing/2014/main" id="{135B0F15-B16C-4D3C-8407-BEA80EE2DC4A}"/>
              </a:ext>
            </a:extLst>
          </p:cNvPr>
          <p:cNvSpPr>
            <a:spLocks noGrp="1"/>
          </p:cNvSpPr>
          <p:nvPr>
            <p:ph type="pic" sz="quarter" idx="11"/>
          </p:nvPr>
        </p:nvSpPr>
        <p:spPr>
          <a:xfrm>
            <a:off x="4184776" y="3173816"/>
            <a:ext cx="1080000" cy="1080000"/>
          </a:xfrm>
          <a:prstGeom prst="ellipse">
            <a:avLst/>
          </a:prstGeom>
        </p:spPr>
        <p:txBody>
          <a:bodyPr/>
          <a:lstStyle/>
          <a:p>
            <a:endParaRPr lang="zh-CN" altLang="en-US" dirty="0"/>
          </a:p>
        </p:txBody>
      </p:sp>
      <p:sp>
        <p:nvSpPr>
          <p:cNvPr id="21" name="文本占位符 5">
            <a:extLst>
              <a:ext uri="{FF2B5EF4-FFF2-40B4-BE49-F238E27FC236}">
                <a16:creationId xmlns:a16="http://schemas.microsoft.com/office/drawing/2014/main" id="{8D50D6A5-3AFD-4EA0-9791-F2EADE4307D2}"/>
              </a:ext>
            </a:extLst>
          </p:cNvPr>
          <p:cNvSpPr>
            <a:spLocks noGrp="1"/>
          </p:cNvSpPr>
          <p:nvPr>
            <p:ph type="body" sz="quarter" idx="14" hasCustomPrompt="1"/>
          </p:nvPr>
        </p:nvSpPr>
        <p:spPr>
          <a:xfrm>
            <a:off x="4783461" y="480907"/>
            <a:ext cx="2625078" cy="424732"/>
          </a:xfrm>
          <a:prstGeom prst="rect">
            <a:avLst/>
          </a:prstGeom>
        </p:spPr>
        <p:txBody>
          <a:bodyPr wrap="none">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4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24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8746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13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sp>
        <p:nvSpPr>
          <p:cNvPr id="3" name="矩形: 单圆角 2">
            <a:extLst>
              <a:ext uri="{FF2B5EF4-FFF2-40B4-BE49-F238E27FC236}">
                <a16:creationId xmlns:a16="http://schemas.microsoft.com/office/drawing/2014/main" id="{4605E7AC-25DF-49F5-8518-A323D38A7198}"/>
              </a:ext>
            </a:extLst>
          </p:cNvPr>
          <p:cNvSpPr/>
          <p:nvPr userDrawn="1"/>
        </p:nvSpPr>
        <p:spPr>
          <a:xfrm flipH="1" flipV="1">
            <a:off x="-3" y="-1"/>
            <a:ext cx="12205617" cy="6588271"/>
          </a:xfrm>
          <a:prstGeom prst="round1Rect">
            <a:avLst>
              <a:gd name="adj" fmla="val 10655"/>
            </a:avLst>
          </a:prstGeom>
          <a:gradFill flip="none" rotWithShape="1">
            <a:gsLst>
              <a:gs pos="0">
                <a:schemeClr val="accent1">
                  <a:lumMod val="60000"/>
                  <a:lumOff val="40000"/>
                </a:schemeClr>
              </a:gs>
              <a:gs pos="100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100000">
                    <a:schemeClr val="accent1">
                      <a:lumMod val="75000"/>
                    </a:schemeClr>
                  </a:gs>
                  <a:gs pos="0">
                    <a:schemeClr val="accent1">
                      <a:lumMod val="50000"/>
                    </a:schemeClr>
                  </a:gs>
                </a:gsLst>
                <a:lin ang="0" scaled="1"/>
              </a:gradFill>
            </a:endParaRPr>
          </a:p>
        </p:txBody>
      </p:sp>
      <p:sp>
        <p:nvSpPr>
          <p:cNvPr id="4" name="任意多边形: 形状 3">
            <a:extLst>
              <a:ext uri="{FF2B5EF4-FFF2-40B4-BE49-F238E27FC236}">
                <a16:creationId xmlns:a16="http://schemas.microsoft.com/office/drawing/2014/main" id="{99AE6BA4-82C6-4C5B-8594-5FC5F2094C49}"/>
              </a:ext>
            </a:extLst>
          </p:cNvPr>
          <p:cNvSpPr/>
          <p:nvPr userDrawn="1"/>
        </p:nvSpPr>
        <p:spPr>
          <a:xfrm flipH="1" flipV="1">
            <a:off x="-316201" y="4890001"/>
            <a:ext cx="2946607" cy="2019515"/>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矩形: 圆角 5">
            <a:extLst>
              <a:ext uri="{FF2B5EF4-FFF2-40B4-BE49-F238E27FC236}">
                <a16:creationId xmlns:a16="http://schemas.microsoft.com/office/drawing/2014/main" id="{D488034F-0555-4E84-AE12-65F7903F6BF9}"/>
              </a:ext>
            </a:extLst>
          </p:cNvPr>
          <p:cNvSpPr/>
          <p:nvPr/>
        </p:nvSpPr>
        <p:spPr>
          <a:xfrm>
            <a:off x="1077213" y="5053057"/>
            <a:ext cx="1608056" cy="358653"/>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592">
            <a:extLst>
              <a:ext uri="{FF2B5EF4-FFF2-40B4-BE49-F238E27FC236}">
                <a16:creationId xmlns:a16="http://schemas.microsoft.com/office/drawing/2014/main" id="{D310C4D5-C6C4-424E-AEB1-0B9CB6885917}"/>
              </a:ext>
            </a:extLst>
          </p:cNvPr>
          <p:cNvSpPr>
            <a:spLocks/>
          </p:cNvSpPr>
          <p:nvPr userDrawn="1"/>
        </p:nvSpPr>
        <p:spPr bwMode="auto">
          <a:xfrm>
            <a:off x="8366352" y="3115442"/>
            <a:ext cx="4093588" cy="2146240"/>
          </a:xfrm>
          <a:custGeom>
            <a:avLst/>
            <a:gdLst>
              <a:gd name="T0" fmla="*/ 245 w 274"/>
              <a:gd name="T1" fmla="*/ 52 h 111"/>
              <a:gd name="T2" fmla="*/ 240 w 274"/>
              <a:gd name="T3" fmla="*/ 52 h 111"/>
              <a:gd name="T4" fmla="*/ 185 w 274"/>
              <a:gd name="T5" fmla="*/ 0 h 111"/>
              <a:gd name="T6" fmla="*/ 131 w 274"/>
              <a:gd name="T7" fmla="*/ 41 h 111"/>
              <a:gd name="T8" fmla="*/ 102 w 274"/>
              <a:gd name="T9" fmla="*/ 29 h 111"/>
              <a:gd name="T10" fmla="*/ 61 w 274"/>
              <a:gd name="T11" fmla="*/ 66 h 111"/>
              <a:gd name="T12" fmla="*/ 41 w 274"/>
              <a:gd name="T13" fmla="*/ 75 h 111"/>
              <a:gd name="T14" fmla="*/ 23 w 274"/>
              <a:gd name="T15" fmla="*/ 65 h 111"/>
              <a:gd name="T16" fmla="*/ 0 w 274"/>
              <a:gd name="T17" fmla="*/ 88 h 111"/>
              <a:gd name="T18" fmla="*/ 23 w 274"/>
              <a:gd name="T19" fmla="*/ 111 h 111"/>
              <a:gd name="T20" fmla="*/ 29 w 274"/>
              <a:gd name="T21" fmla="*/ 111 h 111"/>
              <a:gd name="T22" fmla="*/ 104 w 274"/>
              <a:gd name="T23" fmla="*/ 111 h 111"/>
              <a:gd name="T24" fmla="*/ 146 w 274"/>
              <a:gd name="T25" fmla="*/ 111 h 111"/>
              <a:gd name="T26" fmla="*/ 247 w 274"/>
              <a:gd name="T27" fmla="*/ 111 h 111"/>
              <a:gd name="T28" fmla="*/ 247 w 274"/>
              <a:gd name="T29" fmla="*/ 111 h 111"/>
              <a:gd name="T30" fmla="*/ 274 w 274"/>
              <a:gd name="T31" fmla="*/ 81 h 111"/>
              <a:gd name="T32" fmla="*/ 245 w 274"/>
              <a:gd name="T33" fmla="*/ 52 h 111"/>
              <a:gd name="connsiteX0" fmla="*/ 8942 w 10000"/>
              <a:gd name="connsiteY0" fmla="*/ 4685 h 10777"/>
              <a:gd name="connsiteX1" fmla="*/ 8759 w 10000"/>
              <a:gd name="connsiteY1" fmla="*/ 4685 h 10777"/>
              <a:gd name="connsiteX2" fmla="*/ 6752 w 10000"/>
              <a:gd name="connsiteY2" fmla="*/ 0 h 10777"/>
              <a:gd name="connsiteX3" fmla="*/ 4781 w 10000"/>
              <a:gd name="connsiteY3" fmla="*/ 3694 h 10777"/>
              <a:gd name="connsiteX4" fmla="*/ 3723 w 10000"/>
              <a:gd name="connsiteY4" fmla="*/ 2613 h 10777"/>
              <a:gd name="connsiteX5" fmla="*/ 2226 w 10000"/>
              <a:gd name="connsiteY5" fmla="*/ 5946 h 10777"/>
              <a:gd name="connsiteX6" fmla="*/ 1496 w 10000"/>
              <a:gd name="connsiteY6" fmla="*/ 6757 h 10777"/>
              <a:gd name="connsiteX7" fmla="*/ 839 w 10000"/>
              <a:gd name="connsiteY7" fmla="*/ 5856 h 10777"/>
              <a:gd name="connsiteX8" fmla="*/ 0 w 10000"/>
              <a:gd name="connsiteY8" fmla="*/ 7928 h 10777"/>
              <a:gd name="connsiteX9" fmla="*/ 839 w 10000"/>
              <a:gd name="connsiteY9" fmla="*/ 10000 h 10777"/>
              <a:gd name="connsiteX10" fmla="*/ 1058 w 10000"/>
              <a:gd name="connsiteY10" fmla="*/ 10000 h 10777"/>
              <a:gd name="connsiteX11" fmla="*/ 3796 w 10000"/>
              <a:gd name="connsiteY11" fmla="*/ 10000 h 10777"/>
              <a:gd name="connsiteX12" fmla="*/ 5328 w 10000"/>
              <a:gd name="connsiteY12" fmla="*/ 10777 h 10777"/>
              <a:gd name="connsiteX13" fmla="*/ 9015 w 10000"/>
              <a:gd name="connsiteY13" fmla="*/ 10000 h 10777"/>
              <a:gd name="connsiteX14" fmla="*/ 9015 w 10000"/>
              <a:gd name="connsiteY14" fmla="*/ 10000 h 10777"/>
              <a:gd name="connsiteX15" fmla="*/ 10000 w 10000"/>
              <a:gd name="connsiteY15" fmla="*/ 7297 h 10777"/>
              <a:gd name="connsiteX16" fmla="*/ 8942 w 10000"/>
              <a:gd name="connsiteY16" fmla="*/ 4685 h 10777"/>
              <a:gd name="connsiteX0" fmla="*/ 8942 w 10000"/>
              <a:gd name="connsiteY0" fmla="*/ 4685 h 10789"/>
              <a:gd name="connsiteX1" fmla="*/ 8759 w 10000"/>
              <a:gd name="connsiteY1" fmla="*/ 4685 h 10789"/>
              <a:gd name="connsiteX2" fmla="*/ 6752 w 10000"/>
              <a:gd name="connsiteY2" fmla="*/ 0 h 10789"/>
              <a:gd name="connsiteX3" fmla="*/ 4781 w 10000"/>
              <a:gd name="connsiteY3" fmla="*/ 3694 h 10789"/>
              <a:gd name="connsiteX4" fmla="*/ 3723 w 10000"/>
              <a:gd name="connsiteY4" fmla="*/ 2613 h 10789"/>
              <a:gd name="connsiteX5" fmla="*/ 2226 w 10000"/>
              <a:gd name="connsiteY5" fmla="*/ 5946 h 10789"/>
              <a:gd name="connsiteX6" fmla="*/ 1496 w 10000"/>
              <a:gd name="connsiteY6" fmla="*/ 6757 h 10789"/>
              <a:gd name="connsiteX7" fmla="*/ 839 w 10000"/>
              <a:gd name="connsiteY7" fmla="*/ 5856 h 10789"/>
              <a:gd name="connsiteX8" fmla="*/ 0 w 10000"/>
              <a:gd name="connsiteY8" fmla="*/ 7928 h 10789"/>
              <a:gd name="connsiteX9" fmla="*/ 839 w 10000"/>
              <a:gd name="connsiteY9" fmla="*/ 10000 h 10789"/>
              <a:gd name="connsiteX10" fmla="*/ 1058 w 10000"/>
              <a:gd name="connsiteY10" fmla="*/ 10000 h 10789"/>
              <a:gd name="connsiteX11" fmla="*/ 3774 w 10000"/>
              <a:gd name="connsiteY11" fmla="*/ 9279 h 10789"/>
              <a:gd name="connsiteX12" fmla="*/ 5328 w 10000"/>
              <a:gd name="connsiteY12" fmla="*/ 10777 h 10789"/>
              <a:gd name="connsiteX13" fmla="*/ 9015 w 10000"/>
              <a:gd name="connsiteY13" fmla="*/ 10000 h 10789"/>
              <a:gd name="connsiteX14" fmla="*/ 9015 w 10000"/>
              <a:gd name="connsiteY14" fmla="*/ 10000 h 10789"/>
              <a:gd name="connsiteX15" fmla="*/ 10000 w 10000"/>
              <a:gd name="connsiteY15" fmla="*/ 7297 h 10789"/>
              <a:gd name="connsiteX16" fmla="*/ 8942 w 10000"/>
              <a:gd name="connsiteY16" fmla="*/ 4685 h 10789"/>
              <a:gd name="connsiteX0" fmla="*/ 8942 w 10000"/>
              <a:gd name="connsiteY0" fmla="*/ 4685 h 12999"/>
              <a:gd name="connsiteX1" fmla="*/ 8759 w 10000"/>
              <a:gd name="connsiteY1" fmla="*/ 4685 h 12999"/>
              <a:gd name="connsiteX2" fmla="*/ 6752 w 10000"/>
              <a:gd name="connsiteY2" fmla="*/ 0 h 12999"/>
              <a:gd name="connsiteX3" fmla="*/ 4781 w 10000"/>
              <a:gd name="connsiteY3" fmla="*/ 3694 h 12999"/>
              <a:gd name="connsiteX4" fmla="*/ 3723 w 10000"/>
              <a:gd name="connsiteY4" fmla="*/ 2613 h 12999"/>
              <a:gd name="connsiteX5" fmla="*/ 2226 w 10000"/>
              <a:gd name="connsiteY5" fmla="*/ 5946 h 12999"/>
              <a:gd name="connsiteX6" fmla="*/ 1496 w 10000"/>
              <a:gd name="connsiteY6" fmla="*/ 6757 h 12999"/>
              <a:gd name="connsiteX7" fmla="*/ 839 w 10000"/>
              <a:gd name="connsiteY7" fmla="*/ 5856 h 12999"/>
              <a:gd name="connsiteX8" fmla="*/ 0 w 10000"/>
              <a:gd name="connsiteY8" fmla="*/ 7928 h 12999"/>
              <a:gd name="connsiteX9" fmla="*/ 839 w 10000"/>
              <a:gd name="connsiteY9" fmla="*/ 10000 h 12999"/>
              <a:gd name="connsiteX10" fmla="*/ 1058 w 10000"/>
              <a:gd name="connsiteY10" fmla="*/ 10000 h 12999"/>
              <a:gd name="connsiteX11" fmla="*/ 3774 w 10000"/>
              <a:gd name="connsiteY11" fmla="*/ 9279 h 12999"/>
              <a:gd name="connsiteX12" fmla="*/ 7409 w 10000"/>
              <a:gd name="connsiteY12" fmla="*/ 12996 h 12999"/>
              <a:gd name="connsiteX13" fmla="*/ 9015 w 10000"/>
              <a:gd name="connsiteY13" fmla="*/ 10000 h 12999"/>
              <a:gd name="connsiteX14" fmla="*/ 9015 w 10000"/>
              <a:gd name="connsiteY14" fmla="*/ 10000 h 12999"/>
              <a:gd name="connsiteX15" fmla="*/ 10000 w 10000"/>
              <a:gd name="connsiteY15" fmla="*/ 7297 h 12999"/>
              <a:gd name="connsiteX16" fmla="*/ 8942 w 10000"/>
              <a:gd name="connsiteY16" fmla="*/ 4685 h 1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2999">
                <a:moveTo>
                  <a:pt x="8942" y="4685"/>
                </a:moveTo>
                <a:lnTo>
                  <a:pt x="8759" y="4685"/>
                </a:lnTo>
                <a:cubicBezTo>
                  <a:pt x="8723" y="2072"/>
                  <a:pt x="7810" y="0"/>
                  <a:pt x="6752" y="0"/>
                </a:cubicBezTo>
                <a:cubicBezTo>
                  <a:pt x="5803" y="0"/>
                  <a:pt x="5000" y="1532"/>
                  <a:pt x="4781" y="3694"/>
                </a:cubicBezTo>
                <a:cubicBezTo>
                  <a:pt x="4489" y="2973"/>
                  <a:pt x="4124" y="2613"/>
                  <a:pt x="3723" y="2613"/>
                </a:cubicBezTo>
                <a:cubicBezTo>
                  <a:pt x="2920" y="2613"/>
                  <a:pt x="2299" y="4054"/>
                  <a:pt x="2226" y="5946"/>
                </a:cubicBezTo>
                <a:cubicBezTo>
                  <a:pt x="1934" y="6036"/>
                  <a:pt x="1715" y="6306"/>
                  <a:pt x="1496" y="6757"/>
                </a:cubicBezTo>
                <a:cubicBezTo>
                  <a:pt x="1350" y="6216"/>
                  <a:pt x="1095" y="5856"/>
                  <a:pt x="839" y="5856"/>
                </a:cubicBezTo>
                <a:cubicBezTo>
                  <a:pt x="365" y="5856"/>
                  <a:pt x="0" y="6757"/>
                  <a:pt x="0" y="7928"/>
                </a:cubicBezTo>
                <a:cubicBezTo>
                  <a:pt x="0" y="9099"/>
                  <a:pt x="365" y="10000"/>
                  <a:pt x="839" y="10000"/>
                </a:cubicBezTo>
                <a:cubicBezTo>
                  <a:pt x="912" y="10000"/>
                  <a:pt x="569" y="10120"/>
                  <a:pt x="1058" y="10000"/>
                </a:cubicBezTo>
                <a:cubicBezTo>
                  <a:pt x="1547" y="9880"/>
                  <a:pt x="2716" y="8780"/>
                  <a:pt x="3774" y="9279"/>
                </a:cubicBezTo>
                <a:cubicBezTo>
                  <a:pt x="4833" y="9778"/>
                  <a:pt x="6536" y="12876"/>
                  <a:pt x="7409" y="12996"/>
                </a:cubicBezTo>
                <a:cubicBezTo>
                  <a:pt x="8282" y="13116"/>
                  <a:pt x="8747" y="10499"/>
                  <a:pt x="9015" y="10000"/>
                </a:cubicBezTo>
                <a:lnTo>
                  <a:pt x="9015" y="10000"/>
                </a:lnTo>
                <a:cubicBezTo>
                  <a:pt x="9562" y="9910"/>
                  <a:pt x="10000" y="8739"/>
                  <a:pt x="10000" y="7297"/>
                </a:cubicBezTo>
                <a:cubicBezTo>
                  <a:pt x="10000" y="5856"/>
                  <a:pt x="9526" y="4685"/>
                  <a:pt x="8942" y="4685"/>
                </a:cubicBezTo>
                <a:close/>
              </a:path>
            </a:pathLst>
          </a:custGeom>
          <a:gradFill>
            <a:gsLst>
              <a:gs pos="0">
                <a:schemeClr val="bg1">
                  <a:alpha val="0"/>
                </a:schemeClr>
              </a:gs>
              <a:gs pos="49000">
                <a:schemeClr val="bg1">
                  <a:alpha val="88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任意多边形: 形状 11">
            <a:extLst>
              <a:ext uri="{FF2B5EF4-FFF2-40B4-BE49-F238E27FC236}">
                <a16:creationId xmlns:a16="http://schemas.microsoft.com/office/drawing/2014/main" id="{A671BDA0-BEF8-4A43-BF9D-D21496A51680}"/>
              </a:ext>
            </a:extLst>
          </p:cNvPr>
          <p:cNvSpPr/>
          <p:nvPr userDrawn="1"/>
        </p:nvSpPr>
        <p:spPr>
          <a:xfrm flipH="1" flipV="1">
            <a:off x="5397581" y="3915119"/>
            <a:ext cx="7073793" cy="2679039"/>
          </a:xfrm>
          <a:custGeom>
            <a:avLst/>
            <a:gdLst>
              <a:gd name="connsiteX0" fmla="*/ 1450081 w 5967826"/>
              <a:gd name="connsiteY0" fmla="*/ 2786153 h 2786768"/>
              <a:gd name="connsiteX1" fmla="*/ 1243396 w 5967826"/>
              <a:gd name="connsiteY1" fmla="*/ 2749660 h 2786768"/>
              <a:gd name="connsiteX2" fmla="*/ 45254 w 5967826"/>
              <a:gd name="connsiteY2" fmla="*/ 935598 h 2786768"/>
              <a:gd name="connsiteX3" fmla="*/ 0 w 5967826"/>
              <a:gd name="connsiteY3" fmla="*/ 819521 h 2786768"/>
              <a:gd name="connsiteX4" fmla="*/ 0 w 5967826"/>
              <a:gd name="connsiteY4" fmla="*/ 0 h 2786768"/>
              <a:gd name="connsiteX5" fmla="*/ 4659050 w 5967826"/>
              <a:gd name="connsiteY5" fmla="*/ 0 h 2786768"/>
              <a:gd name="connsiteX6" fmla="*/ 5922567 w 5967826"/>
              <a:gd name="connsiteY6" fmla="*/ 752014 h 2786768"/>
              <a:gd name="connsiteX7" fmla="*/ 5967826 w 5967826"/>
              <a:gd name="connsiteY7" fmla="*/ 845967 h 2786768"/>
              <a:gd name="connsiteX8" fmla="*/ 5952233 w 5967826"/>
              <a:gd name="connsiteY8" fmla="*/ 883846 h 2786768"/>
              <a:gd name="connsiteX9" fmla="*/ 5194578 w 5967826"/>
              <a:gd name="connsiteY9" fmla="*/ 2093034 h 2786768"/>
              <a:gd name="connsiteX10" fmla="*/ 3110736 w 5967826"/>
              <a:gd name="connsiteY10" fmla="*/ 1940603 h 2786768"/>
              <a:gd name="connsiteX11" fmla="*/ 1450081 w 5967826"/>
              <a:gd name="connsiteY11" fmla="*/ 2786153 h 2786768"/>
              <a:gd name="connsiteX0" fmla="*/ 1450081 w 5967826"/>
              <a:gd name="connsiteY0" fmla="*/ 2786153 h 2786768"/>
              <a:gd name="connsiteX1" fmla="*/ 1243396 w 5967826"/>
              <a:gd name="connsiteY1" fmla="*/ 2749660 h 2786768"/>
              <a:gd name="connsiteX2" fmla="*/ 45254 w 5967826"/>
              <a:gd name="connsiteY2" fmla="*/ 935598 h 2786768"/>
              <a:gd name="connsiteX3" fmla="*/ 0 w 5967826"/>
              <a:gd name="connsiteY3" fmla="*/ 0 h 2786768"/>
              <a:gd name="connsiteX4" fmla="*/ 4659050 w 5967826"/>
              <a:gd name="connsiteY4" fmla="*/ 0 h 2786768"/>
              <a:gd name="connsiteX5" fmla="*/ 5922567 w 5967826"/>
              <a:gd name="connsiteY5" fmla="*/ 752014 h 2786768"/>
              <a:gd name="connsiteX6" fmla="*/ 5967826 w 5967826"/>
              <a:gd name="connsiteY6" fmla="*/ 845967 h 2786768"/>
              <a:gd name="connsiteX7" fmla="*/ 5952233 w 5967826"/>
              <a:gd name="connsiteY7" fmla="*/ 883846 h 2786768"/>
              <a:gd name="connsiteX8" fmla="*/ 5194578 w 5967826"/>
              <a:gd name="connsiteY8" fmla="*/ 2093034 h 2786768"/>
              <a:gd name="connsiteX9" fmla="*/ 3110736 w 5967826"/>
              <a:gd name="connsiteY9" fmla="*/ 1940603 h 2786768"/>
              <a:gd name="connsiteX10" fmla="*/ 1450081 w 5967826"/>
              <a:gd name="connsiteY10" fmla="*/ 2786153 h 2786768"/>
              <a:gd name="connsiteX0" fmla="*/ 1811227 w 6328972"/>
              <a:gd name="connsiteY0" fmla="*/ 2786153 h 2892410"/>
              <a:gd name="connsiteX1" fmla="*/ 1604542 w 6328972"/>
              <a:gd name="connsiteY1" fmla="*/ 2749660 h 2892410"/>
              <a:gd name="connsiteX2" fmla="*/ 0 w 6328972"/>
              <a:gd name="connsiteY2" fmla="*/ 1008170 h 2892410"/>
              <a:gd name="connsiteX3" fmla="*/ 361146 w 6328972"/>
              <a:gd name="connsiteY3" fmla="*/ 0 h 2892410"/>
              <a:gd name="connsiteX4" fmla="*/ 5020196 w 6328972"/>
              <a:gd name="connsiteY4" fmla="*/ 0 h 2892410"/>
              <a:gd name="connsiteX5" fmla="*/ 6283713 w 6328972"/>
              <a:gd name="connsiteY5" fmla="*/ 752014 h 2892410"/>
              <a:gd name="connsiteX6" fmla="*/ 6328972 w 6328972"/>
              <a:gd name="connsiteY6" fmla="*/ 845967 h 2892410"/>
              <a:gd name="connsiteX7" fmla="*/ 6313379 w 6328972"/>
              <a:gd name="connsiteY7" fmla="*/ 883846 h 2892410"/>
              <a:gd name="connsiteX8" fmla="*/ 5555724 w 6328972"/>
              <a:gd name="connsiteY8" fmla="*/ 2093034 h 2892410"/>
              <a:gd name="connsiteX9" fmla="*/ 3471882 w 6328972"/>
              <a:gd name="connsiteY9" fmla="*/ 1940603 h 2892410"/>
              <a:gd name="connsiteX10" fmla="*/ 1811227 w 6328972"/>
              <a:gd name="connsiteY10" fmla="*/ 2786153 h 2892410"/>
              <a:gd name="connsiteX0" fmla="*/ 1812938 w 6330683"/>
              <a:gd name="connsiteY0" fmla="*/ 2829696 h 2935953"/>
              <a:gd name="connsiteX1" fmla="*/ 1606253 w 6330683"/>
              <a:gd name="connsiteY1" fmla="*/ 2793203 h 2935953"/>
              <a:gd name="connsiteX2" fmla="*/ 1711 w 6330683"/>
              <a:gd name="connsiteY2" fmla="*/ 1051713 h 2935953"/>
              <a:gd name="connsiteX3" fmla="*/ 0 w 6330683"/>
              <a:gd name="connsiteY3" fmla="*/ 0 h 2935953"/>
              <a:gd name="connsiteX4" fmla="*/ 5021907 w 6330683"/>
              <a:gd name="connsiteY4" fmla="*/ 43543 h 2935953"/>
              <a:gd name="connsiteX5" fmla="*/ 6285424 w 6330683"/>
              <a:gd name="connsiteY5" fmla="*/ 795557 h 2935953"/>
              <a:gd name="connsiteX6" fmla="*/ 6330683 w 6330683"/>
              <a:gd name="connsiteY6" fmla="*/ 889510 h 2935953"/>
              <a:gd name="connsiteX7" fmla="*/ 6315090 w 6330683"/>
              <a:gd name="connsiteY7" fmla="*/ 927389 h 2935953"/>
              <a:gd name="connsiteX8" fmla="*/ 5557435 w 6330683"/>
              <a:gd name="connsiteY8" fmla="*/ 2136577 h 2935953"/>
              <a:gd name="connsiteX9" fmla="*/ 3473593 w 6330683"/>
              <a:gd name="connsiteY9" fmla="*/ 1984146 h 2935953"/>
              <a:gd name="connsiteX10" fmla="*/ 1812938 w 6330683"/>
              <a:gd name="connsiteY10" fmla="*/ 2829696 h 2935953"/>
              <a:gd name="connsiteX0" fmla="*/ 1812938 w 6330683"/>
              <a:gd name="connsiteY0" fmla="*/ 2829696 h 2935953"/>
              <a:gd name="connsiteX1" fmla="*/ 1606253 w 6330683"/>
              <a:gd name="connsiteY1" fmla="*/ 2793203 h 2935953"/>
              <a:gd name="connsiteX2" fmla="*/ 1711 w 6330683"/>
              <a:gd name="connsiteY2" fmla="*/ 1051713 h 2935953"/>
              <a:gd name="connsiteX3" fmla="*/ 0 w 6330683"/>
              <a:gd name="connsiteY3" fmla="*/ 0 h 2935953"/>
              <a:gd name="connsiteX4" fmla="*/ 5021907 w 6330683"/>
              <a:gd name="connsiteY4" fmla="*/ 43543 h 2935953"/>
              <a:gd name="connsiteX5" fmla="*/ 6285424 w 6330683"/>
              <a:gd name="connsiteY5" fmla="*/ 795557 h 2935953"/>
              <a:gd name="connsiteX6" fmla="*/ 6330683 w 6330683"/>
              <a:gd name="connsiteY6" fmla="*/ 889510 h 2935953"/>
              <a:gd name="connsiteX7" fmla="*/ 6315090 w 6330683"/>
              <a:gd name="connsiteY7" fmla="*/ 927389 h 2935953"/>
              <a:gd name="connsiteX8" fmla="*/ 5557435 w 6330683"/>
              <a:gd name="connsiteY8" fmla="*/ 2136577 h 2935953"/>
              <a:gd name="connsiteX9" fmla="*/ 3473593 w 6330683"/>
              <a:gd name="connsiteY9" fmla="*/ 1984146 h 2935953"/>
              <a:gd name="connsiteX10" fmla="*/ 1812938 w 6330683"/>
              <a:gd name="connsiteY10" fmla="*/ 2829696 h 2935953"/>
              <a:gd name="connsiteX0" fmla="*/ 1812938 w 6330683"/>
              <a:gd name="connsiteY0" fmla="*/ 2829696 h 2935953"/>
              <a:gd name="connsiteX1" fmla="*/ 1606253 w 6330683"/>
              <a:gd name="connsiteY1" fmla="*/ 2793203 h 2935953"/>
              <a:gd name="connsiteX2" fmla="*/ 1711 w 6330683"/>
              <a:gd name="connsiteY2" fmla="*/ 1051713 h 2935953"/>
              <a:gd name="connsiteX3" fmla="*/ 0 w 6330683"/>
              <a:gd name="connsiteY3" fmla="*/ 0 h 2935953"/>
              <a:gd name="connsiteX4" fmla="*/ 5021907 w 6330683"/>
              <a:gd name="connsiteY4" fmla="*/ 43543 h 2935953"/>
              <a:gd name="connsiteX5" fmla="*/ 6285424 w 6330683"/>
              <a:gd name="connsiteY5" fmla="*/ 795557 h 2935953"/>
              <a:gd name="connsiteX6" fmla="*/ 6330683 w 6330683"/>
              <a:gd name="connsiteY6" fmla="*/ 889510 h 2935953"/>
              <a:gd name="connsiteX7" fmla="*/ 6315090 w 6330683"/>
              <a:gd name="connsiteY7" fmla="*/ 927389 h 2935953"/>
              <a:gd name="connsiteX8" fmla="*/ 5557435 w 6330683"/>
              <a:gd name="connsiteY8" fmla="*/ 2136577 h 2935953"/>
              <a:gd name="connsiteX9" fmla="*/ 3473593 w 6330683"/>
              <a:gd name="connsiteY9" fmla="*/ 1984146 h 2935953"/>
              <a:gd name="connsiteX10" fmla="*/ 1812938 w 6330683"/>
              <a:gd name="connsiteY10" fmla="*/ 2829696 h 2935953"/>
              <a:gd name="connsiteX0" fmla="*/ 1812938 w 6330683"/>
              <a:gd name="connsiteY0" fmla="*/ 2829696 h 2830583"/>
              <a:gd name="connsiteX1" fmla="*/ 1606253 w 6330683"/>
              <a:gd name="connsiteY1" fmla="*/ 2793203 h 2830583"/>
              <a:gd name="connsiteX2" fmla="*/ 1711 w 6330683"/>
              <a:gd name="connsiteY2" fmla="*/ 1051713 h 2830583"/>
              <a:gd name="connsiteX3" fmla="*/ 0 w 6330683"/>
              <a:gd name="connsiteY3" fmla="*/ 0 h 2830583"/>
              <a:gd name="connsiteX4" fmla="*/ 5021907 w 6330683"/>
              <a:gd name="connsiteY4" fmla="*/ 43543 h 2830583"/>
              <a:gd name="connsiteX5" fmla="*/ 6285424 w 6330683"/>
              <a:gd name="connsiteY5" fmla="*/ 795557 h 2830583"/>
              <a:gd name="connsiteX6" fmla="*/ 6330683 w 6330683"/>
              <a:gd name="connsiteY6" fmla="*/ 889510 h 2830583"/>
              <a:gd name="connsiteX7" fmla="*/ 6315090 w 6330683"/>
              <a:gd name="connsiteY7" fmla="*/ 927389 h 2830583"/>
              <a:gd name="connsiteX8" fmla="*/ 5557435 w 6330683"/>
              <a:gd name="connsiteY8" fmla="*/ 2136577 h 2830583"/>
              <a:gd name="connsiteX9" fmla="*/ 3473593 w 6330683"/>
              <a:gd name="connsiteY9" fmla="*/ 1984146 h 2830583"/>
              <a:gd name="connsiteX10" fmla="*/ 1812938 w 6330683"/>
              <a:gd name="connsiteY10" fmla="*/ 2829696 h 2830583"/>
              <a:gd name="connsiteX0" fmla="*/ 3473593 w 6330683"/>
              <a:gd name="connsiteY0" fmla="*/ 1984146 h 2812020"/>
              <a:gd name="connsiteX1" fmla="*/ 1606253 w 6330683"/>
              <a:gd name="connsiteY1" fmla="*/ 2793203 h 2812020"/>
              <a:gd name="connsiteX2" fmla="*/ 1711 w 6330683"/>
              <a:gd name="connsiteY2" fmla="*/ 1051713 h 2812020"/>
              <a:gd name="connsiteX3" fmla="*/ 0 w 6330683"/>
              <a:gd name="connsiteY3" fmla="*/ 0 h 2812020"/>
              <a:gd name="connsiteX4" fmla="*/ 5021907 w 6330683"/>
              <a:gd name="connsiteY4" fmla="*/ 43543 h 2812020"/>
              <a:gd name="connsiteX5" fmla="*/ 6285424 w 6330683"/>
              <a:gd name="connsiteY5" fmla="*/ 795557 h 2812020"/>
              <a:gd name="connsiteX6" fmla="*/ 6330683 w 6330683"/>
              <a:gd name="connsiteY6" fmla="*/ 889510 h 2812020"/>
              <a:gd name="connsiteX7" fmla="*/ 6315090 w 6330683"/>
              <a:gd name="connsiteY7" fmla="*/ 927389 h 2812020"/>
              <a:gd name="connsiteX8" fmla="*/ 5557435 w 6330683"/>
              <a:gd name="connsiteY8" fmla="*/ 2136577 h 2812020"/>
              <a:gd name="connsiteX9" fmla="*/ 3473593 w 6330683"/>
              <a:gd name="connsiteY9" fmla="*/ 1984146 h 2812020"/>
              <a:gd name="connsiteX0" fmla="*/ 3473593 w 6330683"/>
              <a:gd name="connsiteY0" fmla="*/ 1984146 h 2856890"/>
              <a:gd name="connsiteX1" fmla="*/ 1499573 w 6330683"/>
              <a:gd name="connsiteY1" fmla="*/ 2838923 h 2856890"/>
              <a:gd name="connsiteX2" fmla="*/ 1711 w 6330683"/>
              <a:gd name="connsiteY2" fmla="*/ 1051713 h 2856890"/>
              <a:gd name="connsiteX3" fmla="*/ 0 w 6330683"/>
              <a:gd name="connsiteY3" fmla="*/ 0 h 2856890"/>
              <a:gd name="connsiteX4" fmla="*/ 5021907 w 6330683"/>
              <a:gd name="connsiteY4" fmla="*/ 43543 h 2856890"/>
              <a:gd name="connsiteX5" fmla="*/ 6285424 w 6330683"/>
              <a:gd name="connsiteY5" fmla="*/ 795557 h 2856890"/>
              <a:gd name="connsiteX6" fmla="*/ 6330683 w 6330683"/>
              <a:gd name="connsiteY6" fmla="*/ 889510 h 2856890"/>
              <a:gd name="connsiteX7" fmla="*/ 6315090 w 6330683"/>
              <a:gd name="connsiteY7" fmla="*/ 927389 h 2856890"/>
              <a:gd name="connsiteX8" fmla="*/ 5557435 w 6330683"/>
              <a:gd name="connsiteY8" fmla="*/ 2136577 h 2856890"/>
              <a:gd name="connsiteX9" fmla="*/ 3473593 w 6330683"/>
              <a:gd name="connsiteY9" fmla="*/ 1984146 h 2856890"/>
              <a:gd name="connsiteX0" fmla="*/ 3473593 w 6330683"/>
              <a:gd name="connsiteY0" fmla="*/ 1984146 h 2841925"/>
              <a:gd name="connsiteX1" fmla="*/ 1286213 w 6330683"/>
              <a:gd name="connsiteY1" fmla="*/ 2823683 h 2841925"/>
              <a:gd name="connsiteX2" fmla="*/ 1711 w 6330683"/>
              <a:gd name="connsiteY2" fmla="*/ 1051713 h 2841925"/>
              <a:gd name="connsiteX3" fmla="*/ 0 w 6330683"/>
              <a:gd name="connsiteY3" fmla="*/ 0 h 2841925"/>
              <a:gd name="connsiteX4" fmla="*/ 5021907 w 6330683"/>
              <a:gd name="connsiteY4" fmla="*/ 43543 h 2841925"/>
              <a:gd name="connsiteX5" fmla="*/ 6285424 w 6330683"/>
              <a:gd name="connsiteY5" fmla="*/ 795557 h 2841925"/>
              <a:gd name="connsiteX6" fmla="*/ 6330683 w 6330683"/>
              <a:gd name="connsiteY6" fmla="*/ 889510 h 2841925"/>
              <a:gd name="connsiteX7" fmla="*/ 6315090 w 6330683"/>
              <a:gd name="connsiteY7" fmla="*/ 927389 h 2841925"/>
              <a:gd name="connsiteX8" fmla="*/ 5557435 w 6330683"/>
              <a:gd name="connsiteY8" fmla="*/ 2136577 h 2841925"/>
              <a:gd name="connsiteX9" fmla="*/ 3473593 w 6330683"/>
              <a:gd name="connsiteY9" fmla="*/ 1984146 h 2841925"/>
              <a:gd name="connsiteX0" fmla="*/ 3473593 w 6330683"/>
              <a:gd name="connsiteY0" fmla="*/ 1984146 h 2823796"/>
              <a:gd name="connsiteX1" fmla="*/ 1286213 w 6330683"/>
              <a:gd name="connsiteY1" fmla="*/ 2823683 h 2823796"/>
              <a:gd name="connsiteX2" fmla="*/ 1711 w 6330683"/>
              <a:gd name="connsiteY2" fmla="*/ 1051713 h 2823796"/>
              <a:gd name="connsiteX3" fmla="*/ 0 w 6330683"/>
              <a:gd name="connsiteY3" fmla="*/ 0 h 2823796"/>
              <a:gd name="connsiteX4" fmla="*/ 5021907 w 6330683"/>
              <a:gd name="connsiteY4" fmla="*/ 43543 h 2823796"/>
              <a:gd name="connsiteX5" fmla="*/ 6285424 w 6330683"/>
              <a:gd name="connsiteY5" fmla="*/ 795557 h 2823796"/>
              <a:gd name="connsiteX6" fmla="*/ 6330683 w 6330683"/>
              <a:gd name="connsiteY6" fmla="*/ 889510 h 2823796"/>
              <a:gd name="connsiteX7" fmla="*/ 6315090 w 6330683"/>
              <a:gd name="connsiteY7" fmla="*/ 927389 h 2823796"/>
              <a:gd name="connsiteX8" fmla="*/ 5557435 w 6330683"/>
              <a:gd name="connsiteY8" fmla="*/ 2136577 h 2823796"/>
              <a:gd name="connsiteX9" fmla="*/ 3473593 w 6330683"/>
              <a:gd name="connsiteY9" fmla="*/ 1984146 h 2823796"/>
              <a:gd name="connsiteX0" fmla="*/ 3479929 w 6337019"/>
              <a:gd name="connsiteY0" fmla="*/ 1984146 h 2747609"/>
              <a:gd name="connsiteX1" fmla="*/ 583889 w 6337019"/>
              <a:gd name="connsiteY1" fmla="*/ 2747483 h 2747609"/>
              <a:gd name="connsiteX2" fmla="*/ 8047 w 6337019"/>
              <a:gd name="connsiteY2" fmla="*/ 1051713 h 2747609"/>
              <a:gd name="connsiteX3" fmla="*/ 6336 w 6337019"/>
              <a:gd name="connsiteY3" fmla="*/ 0 h 2747609"/>
              <a:gd name="connsiteX4" fmla="*/ 5028243 w 6337019"/>
              <a:gd name="connsiteY4" fmla="*/ 43543 h 2747609"/>
              <a:gd name="connsiteX5" fmla="*/ 6291760 w 6337019"/>
              <a:gd name="connsiteY5" fmla="*/ 795557 h 2747609"/>
              <a:gd name="connsiteX6" fmla="*/ 6337019 w 6337019"/>
              <a:gd name="connsiteY6" fmla="*/ 889510 h 2747609"/>
              <a:gd name="connsiteX7" fmla="*/ 6321426 w 6337019"/>
              <a:gd name="connsiteY7" fmla="*/ 927389 h 2747609"/>
              <a:gd name="connsiteX8" fmla="*/ 5563771 w 6337019"/>
              <a:gd name="connsiteY8" fmla="*/ 2136577 h 2747609"/>
              <a:gd name="connsiteX9" fmla="*/ 3479929 w 6337019"/>
              <a:gd name="connsiteY9" fmla="*/ 1984146 h 2747609"/>
              <a:gd name="connsiteX0" fmla="*/ 3473593 w 6330683"/>
              <a:gd name="connsiteY0" fmla="*/ 1984146 h 2755227"/>
              <a:gd name="connsiteX1" fmla="*/ 1880573 w 6330683"/>
              <a:gd name="connsiteY1" fmla="*/ 2755103 h 2755227"/>
              <a:gd name="connsiteX2" fmla="*/ 1711 w 6330683"/>
              <a:gd name="connsiteY2" fmla="*/ 1051713 h 2755227"/>
              <a:gd name="connsiteX3" fmla="*/ 0 w 6330683"/>
              <a:gd name="connsiteY3" fmla="*/ 0 h 2755227"/>
              <a:gd name="connsiteX4" fmla="*/ 5021907 w 6330683"/>
              <a:gd name="connsiteY4" fmla="*/ 43543 h 2755227"/>
              <a:gd name="connsiteX5" fmla="*/ 6285424 w 6330683"/>
              <a:gd name="connsiteY5" fmla="*/ 795557 h 2755227"/>
              <a:gd name="connsiteX6" fmla="*/ 6330683 w 6330683"/>
              <a:gd name="connsiteY6" fmla="*/ 889510 h 2755227"/>
              <a:gd name="connsiteX7" fmla="*/ 6315090 w 6330683"/>
              <a:gd name="connsiteY7" fmla="*/ 927389 h 2755227"/>
              <a:gd name="connsiteX8" fmla="*/ 5557435 w 6330683"/>
              <a:gd name="connsiteY8" fmla="*/ 2136577 h 2755227"/>
              <a:gd name="connsiteX9" fmla="*/ 3473593 w 6330683"/>
              <a:gd name="connsiteY9" fmla="*/ 1984146 h 2755227"/>
              <a:gd name="connsiteX0" fmla="*/ 3473593 w 6330683"/>
              <a:gd name="connsiteY0" fmla="*/ 1984146 h 2694279"/>
              <a:gd name="connsiteX1" fmla="*/ 1819613 w 6330683"/>
              <a:gd name="connsiteY1" fmla="*/ 2694143 h 2694279"/>
              <a:gd name="connsiteX2" fmla="*/ 1711 w 6330683"/>
              <a:gd name="connsiteY2" fmla="*/ 1051713 h 2694279"/>
              <a:gd name="connsiteX3" fmla="*/ 0 w 6330683"/>
              <a:gd name="connsiteY3" fmla="*/ 0 h 2694279"/>
              <a:gd name="connsiteX4" fmla="*/ 5021907 w 6330683"/>
              <a:gd name="connsiteY4" fmla="*/ 43543 h 2694279"/>
              <a:gd name="connsiteX5" fmla="*/ 6285424 w 6330683"/>
              <a:gd name="connsiteY5" fmla="*/ 795557 h 2694279"/>
              <a:gd name="connsiteX6" fmla="*/ 6330683 w 6330683"/>
              <a:gd name="connsiteY6" fmla="*/ 889510 h 2694279"/>
              <a:gd name="connsiteX7" fmla="*/ 6315090 w 6330683"/>
              <a:gd name="connsiteY7" fmla="*/ 927389 h 2694279"/>
              <a:gd name="connsiteX8" fmla="*/ 5557435 w 6330683"/>
              <a:gd name="connsiteY8" fmla="*/ 2136577 h 2694279"/>
              <a:gd name="connsiteX9" fmla="*/ 3473593 w 6330683"/>
              <a:gd name="connsiteY9" fmla="*/ 1984146 h 2694279"/>
              <a:gd name="connsiteX0" fmla="*/ 3476749 w 6333839"/>
              <a:gd name="connsiteY0" fmla="*/ 1984146 h 2694279"/>
              <a:gd name="connsiteX1" fmla="*/ 1822769 w 6333839"/>
              <a:gd name="connsiteY1" fmla="*/ 2694143 h 2694279"/>
              <a:gd name="connsiteX2" fmla="*/ 4867 w 6333839"/>
              <a:gd name="connsiteY2" fmla="*/ 1051713 h 2694279"/>
              <a:gd name="connsiteX3" fmla="*/ 3156 w 6333839"/>
              <a:gd name="connsiteY3" fmla="*/ 0 h 2694279"/>
              <a:gd name="connsiteX4" fmla="*/ 5025063 w 6333839"/>
              <a:gd name="connsiteY4" fmla="*/ 43543 h 2694279"/>
              <a:gd name="connsiteX5" fmla="*/ 6288580 w 6333839"/>
              <a:gd name="connsiteY5" fmla="*/ 795557 h 2694279"/>
              <a:gd name="connsiteX6" fmla="*/ 6333839 w 6333839"/>
              <a:gd name="connsiteY6" fmla="*/ 889510 h 2694279"/>
              <a:gd name="connsiteX7" fmla="*/ 6318246 w 6333839"/>
              <a:gd name="connsiteY7" fmla="*/ 927389 h 2694279"/>
              <a:gd name="connsiteX8" fmla="*/ 5560591 w 6333839"/>
              <a:gd name="connsiteY8" fmla="*/ 2136577 h 2694279"/>
              <a:gd name="connsiteX9" fmla="*/ 3476749 w 6333839"/>
              <a:gd name="connsiteY9" fmla="*/ 1984146 h 2694279"/>
              <a:gd name="connsiteX0" fmla="*/ 3473593 w 6330683"/>
              <a:gd name="connsiteY0" fmla="*/ 1984146 h 2694279"/>
              <a:gd name="connsiteX1" fmla="*/ 1819613 w 6330683"/>
              <a:gd name="connsiteY1" fmla="*/ 2694143 h 2694279"/>
              <a:gd name="connsiteX2" fmla="*/ 1711 w 6330683"/>
              <a:gd name="connsiteY2" fmla="*/ 1051713 h 2694279"/>
              <a:gd name="connsiteX3" fmla="*/ 0 w 6330683"/>
              <a:gd name="connsiteY3" fmla="*/ 0 h 2694279"/>
              <a:gd name="connsiteX4" fmla="*/ 5021907 w 6330683"/>
              <a:gd name="connsiteY4" fmla="*/ 43543 h 2694279"/>
              <a:gd name="connsiteX5" fmla="*/ 6285424 w 6330683"/>
              <a:gd name="connsiteY5" fmla="*/ 795557 h 2694279"/>
              <a:gd name="connsiteX6" fmla="*/ 6330683 w 6330683"/>
              <a:gd name="connsiteY6" fmla="*/ 889510 h 2694279"/>
              <a:gd name="connsiteX7" fmla="*/ 6315090 w 6330683"/>
              <a:gd name="connsiteY7" fmla="*/ 927389 h 2694279"/>
              <a:gd name="connsiteX8" fmla="*/ 5557435 w 6330683"/>
              <a:gd name="connsiteY8" fmla="*/ 2136577 h 2694279"/>
              <a:gd name="connsiteX9" fmla="*/ 3473593 w 6330683"/>
              <a:gd name="connsiteY9" fmla="*/ 1984146 h 2694279"/>
              <a:gd name="connsiteX0" fmla="*/ 3473593 w 6330683"/>
              <a:gd name="connsiteY0" fmla="*/ 1984146 h 2694279"/>
              <a:gd name="connsiteX1" fmla="*/ 1819613 w 6330683"/>
              <a:gd name="connsiteY1" fmla="*/ 2694143 h 2694279"/>
              <a:gd name="connsiteX2" fmla="*/ 1711 w 6330683"/>
              <a:gd name="connsiteY2" fmla="*/ 1051713 h 2694279"/>
              <a:gd name="connsiteX3" fmla="*/ 0 w 6330683"/>
              <a:gd name="connsiteY3" fmla="*/ 0 h 2694279"/>
              <a:gd name="connsiteX4" fmla="*/ 5021907 w 6330683"/>
              <a:gd name="connsiteY4" fmla="*/ 43543 h 2694279"/>
              <a:gd name="connsiteX5" fmla="*/ 6285424 w 6330683"/>
              <a:gd name="connsiteY5" fmla="*/ 795557 h 2694279"/>
              <a:gd name="connsiteX6" fmla="*/ 6330683 w 6330683"/>
              <a:gd name="connsiteY6" fmla="*/ 889510 h 2694279"/>
              <a:gd name="connsiteX7" fmla="*/ 6315090 w 6330683"/>
              <a:gd name="connsiteY7" fmla="*/ 927389 h 2694279"/>
              <a:gd name="connsiteX8" fmla="*/ 5557435 w 6330683"/>
              <a:gd name="connsiteY8" fmla="*/ 2136577 h 2694279"/>
              <a:gd name="connsiteX9" fmla="*/ 3473593 w 6330683"/>
              <a:gd name="connsiteY9" fmla="*/ 1984146 h 2694279"/>
              <a:gd name="connsiteX0" fmla="*/ 3473593 w 6330683"/>
              <a:gd name="connsiteY0" fmla="*/ 1984146 h 2694279"/>
              <a:gd name="connsiteX1" fmla="*/ 1819613 w 6330683"/>
              <a:gd name="connsiteY1" fmla="*/ 2694143 h 2694279"/>
              <a:gd name="connsiteX2" fmla="*/ 1711 w 6330683"/>
              <a:gd name="connsiteY2" fmla="*/ 1051713 h 2694279"/>
              <a:gd name="connsiteX3" fmla="*/ 0 w 6330683"/>
              <a:gd name="connsiteY3" fmla="*/ 0 h 2694279"/>
              <a:gd name="connsiteX4" fmla="*/ 5021907 w 6330683"/>
              <a:gd name="connsiteY4" fmla="*/ 43543 h 2694279"/>
              <a:gd name="connsiteX5" fmla="*/ 6285424 w 6330683"/>
              <a:gd name="connsiteY5" fmla="*/ 795557 h 2694279"/>
              <a:gd name="connsiteX6" fmla="*/ 6330683 w 6330683"/>
              <a:gd name="connsiteY6" fmla="*/ 889510 h 2694279"/>
              <a:gd name="connsiteX7" fmla="*/ 6315090 w 6330683"/>
              <a:gd name="connsiteY7" fmla="*/ 927389 h 2694279"/>
              <a:gd name="connsiteX8" fmla="*/ 5557435 w 6330683"/>
              <a:gd name="connsiteY8" fmla="*/ 2136577 h 2694279"/>
              <a:gd name="connsiteX9" fmla="*/ 3473593 w 6330683"/>
              <a:gd name="connsiteY9" fmla="*/ 1984146 h 2694279"/>
              <a:gd name="connsiteX0" fmla="*/ 3473593 w 7083710"/>
              <a:gd name="connsiteY0" fmla="*/ 2518205 h 3228338"/>
              <a:gd name="connsiteX1" fmla="*/ 1819613 w 7083710"/>
              <a:gd name="connsiteY1" fmla="*/ 3228202 h 3228338"/>
              <a:gd name="connsiteX2" fmla="*/ 1711 w 7083710"/>
              <a:gd name="connsiteY2" fmla="*/ 1585772 h 3228338"/>
              <a:gd name="connsiteX3" fmla="*/ 0 w 7083710"/>
              <a:gd name="connsiteY3" fmla="*/ 534059 h 3228338"/>
              <a:gd name="connsiteX4" fmla="*/ 5021907 w 7083710"/>
              <a:gd name="connsiteY4" fmla="*/ 577602 h 3228338"/>
              <a:gd name="connsiteX5" fmla="*/ 7083710 w 7083710"/>
              <a:gd name="connsiteY5" fmla="*/ 124930 h 3228338"/>
              <a:gd name="connsiteX6" fmla="*/ 6330683 w 7083710"/>
              <a:gd name="connsiteY6" fmla="*/ 1423569 h 3228338"/>
              <a:gd name="connsiteX7" fmla="*/ 6315090 w 7083710"/>
              <a:gd name="connsiteY7" fmla="*/ 1461448 h 3228338"/>
              <a:gd name="connsiteX8" fmla="*/ 5557435 w 7083710"/>
              <a:gd name="connsiteY8" fmla="*/ 2670636 h 3228338"/>
              <a:gd name="connsiteX9" fmla="*/ 3473593 w 7083710"/>
              <a:gd name="connsiteY9" fmla="*/ 2518205 h 3228338"/>
              <a:gd name="connsiteX0" fmla="*/ 3473593 w 7083710"/>
              <a:gd name="connsiteY0" fmla="*/ 2518205 h 3228338"/>
              <a:gd name="connsiteX1" fmla="*/ 1819613 w 7083710"/>
              <a:gd name="connsiteY1" fmla="*/ 3228202 h 3228338"/>
              <a:gd name="connsiteX2" fmla="*/ 1711 w 7083710"/>
              <a:gd name="connsiteY2" fmla="*/ 1585772 h 3228338"/>
              <a:gd name="connsiteX3" fmla="*/ 0 w 7083710"/>
              <a:gd name="connsiteY3" fmla="*/ 534059 h 3228338"/>
              <a:gd name="connsiteX4" fmla="*/ 5021907 w 7083710"/>
              <a:gd name="connsiteY4" fmla="*/ 577602 h 3228338"/>
              <a:gd name="connsiteX5" fmla="*/ 7083710 w 7083710"/>
              <a:gd name="connsiteY5" fmla="*/ 124930 h 3228338"/>
              <a:gd name="connsiteX6" fmla="*/ 6330683 w 7083710"/>
              <a:gd name="connsiteY6" fmla="*/ 1423569 h 3228338"/>
              <a:gd name="connsiteX7" fmla="*/ 5557435 w 7083710"/>
              <a:gd name="connsiteY7" fmla="*/ 2670636 h 3228338"/>
              <a:gd name="connsiteX8" fmla="*/ 3473593 w 7083710"/>
              <a:gd name="connsiteY8" fmla="*/ 2518205 h 3228338"/>
              <a:gd name="connsiteX0" fmla="*/ 3473593 w 7083710"/>
              <a:gd name="connsiteY0" fmla="*/ 2518205 h 3228338"/>
              <a:gd name="connsiteX1" fmla="*/ 1819613 w 7083710"/>
              <a:gd name="connsiteY1" fmla="*/ 3228202 h 3228338"/>
              <a:gd name="connsiteX2" fmla="*/ 1711 w 7083710"/>
              <a:gd name="connsiteY2" fmla="*/ 1585772 h 3228338"/>
              <a:gd name="connsiteX3" fmla="*/ 0 w 7083710"/>
              <a:gd name="connsiteY3" fmla="*/ 534059 h 3228338"/>
              <a:gd name="connsiteX4" fmla="*/ 5021907 w 7083710"/>
              <a:gd name="connsiteY4" fmla="*/ 577602 h 3228338"/>
              <a:gd name="connsiteX5" fmla="*/ 7083710 w 7083710"/>
              <a:gd name="connsiteY5" fmla="*/ 124930 h 3228338"/>
              <a:gd name="connsiteX6" fmla="*/ 5557435 w 7083710"/>
              <a:gd name="connsiteY6" fmla="*/ 2670636 h 3228338"/>
              <a:gd name="connsiteX7" fmla="*/ 3473593 w 7083710"/>
              <a:gd name="connsiteY7" fmla="*/ 2518205 h 3228338"/>
              <a:gd name="connsiteX0" fmla="*/ 3473593 w 7074832"/>
              <a:gd name="connsiteY0" fmla="*/ 2152872 h 2863005"/>
              <a:gd name="connsiteX1" fmla="*/ 1819613 w 7074832"/>
              <a:gd name="connsiteY1" fmla="*/ 2862869 h 2863005"/>
              <a:gd name="connsiteX2" fmla="*/ 1711 w 7074832"/>
              <a:gd name="connsiteY2" fmla="*/ 1220439 h 2863005"/>
              <a:gd name="connsiteX3" fmla="*/ 0 w 7074832"/>
              <a:gd name="connsiteY3" fmla="*/ 168726 h 2863005"/>
              <a:gd name="connsiteX4" fmla="*/ 5021907 w 7074832"/>
              <a:gd name="connsiteY4" fmla="*/ 212269 h 2863005"/>
              <a:gd name="connsiteX5" fmla="*/ 7074832 w 7074832"/>
              <a:gd name="connsiteY5" fmla="*/ 194603 h 2863005"/>
              <a:gd name="connsiteX6" fmla="*/ 5557435 w 7074832"/>
              <a:gd name="connsiteY6" fmla="*/ 2305303 h 2863005"/>
              <a:gd name="connsiteX7" fmla="*/ 3473593 w 7074832"/>
              <a:gd name="connsiteY7" fmla="*/ 2152872 h 2863005"/>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5021907 w 7074832"/>
              <a:gd name="connsiteY4" fmla="*/ 43543 h 2694279"/>
              <a:gd name="connsiteX5" fmla="*/ 7074832 w 7074832"/>
              <a:gd name="connsiteY5" fmla="*/ 25877 h 2694279"/>
              <a:gd name="connsiteX6" fmla="*/ 5557435 w 7074832"/>
              <a:gd name="connsiteY6" fmla="*/ 2136577 h 2694279"/>
              <a:gd name="connsiteX7" fmla="*/ 3473593 w 7074832"/>
              <a:gd name="connsiteY7" fmla="*/ 1984146 h 2694279"/>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5021907 w 7074832"/>
              <a:gd name="connsiteY4" fmla="*/ 43543 h 2694279"/>
              <a:gd name="connsiteX5" fmla="*/ 7074832 w 7074832"/>
              <a:gd name="connsiteY5" fmla="*/ 25877 h 2694279"/>
              <a:gd name="connsiteX6" fmla="*/ 5557435 w 7074832"/>
              <a:gd name="connsiteY6" fmla="*/ 2136577 h 2694279"/>
              <a:gd name="connsiteX7" fmla="*/ 3473593 w 7074832"/>
              <a:gd name="connsiteY7" fmla="*/ 1984146 h 2694279"/>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5021907 w 7074832"/>
              <a:gd name="connsiteY4" fmla="*/ 43543 h 2694279"/>
              <a:gd name="connsiteX5" fmla="*/ 7074832 w 7074832"/>
              <a:gd name="connsiteY5" fmla="*/ 25877 h 2694279"/>
              <a:gd name="connsiteX6" fmla="*/ 5557435 w 7074832"/>
              <a:gd name="connsiteY6" fmla="*/ 2136577 h 2694279"/>
              <a:gd name="connsiteX7" fmla="*/ 3473593 w 7074832"/>
              <a:gd name="connsiteY7" fmla="*/ 1984146 h 2694279"/>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5021907 w 7074832"/>
              <a:gd name="connsiteY4" fmla="*/ 43543 h 2694279"/>
              <a:gd name="connsiteX5" fmla="*/ 7074832 w 7074832"/>
              <a:gd name="connsiteY5" fmla="*/ 25877 h 2694279"/>
              <a:gd name="connsiteX6" fmla="*/ 5557435 w 7074832"/>
              <a:gd name="connsiteY6" fmla="*/ 2136577 h 2694279"/>
              <a:gd name="connsiteX7" fmla="*/ 3473593 w 7074832"/>
              <a:gd name="connsiteY7" fmla="*/ 1984146 h 2694279"/>
              <a:gd name="connsiteX0" fmla="*/ 3473593 w 7074832"/>
              <a:gd name="connsiteY0" fmla="*/ 1984146 h 2694279"/>
              <a:gd name="connsiteX1" fmla="*/ 1819613 w 7074832"/>
              <a:gd name="connsiteY1" fmla="*/ 2694143 h 2694279"/>
              <a:gd name="connsiteX2" fmla="*/ 1711 w 7074832"/>
              <a:gd name="connsiteY2" fmla="*/ 1051713 h 2694279"/>
              <a:gd name="connsiteX3" fmla="*/ 0 w 7074832"/>
              <a:gd name="connsiteY3" fmla="*/ 0 h 2694279"/>
              <a:gd name="connsiteX4" fmla="*/ 7074832 w 7074832"/>
              <a:gd name="connsiteY4" fmla="*/ 25877 h 2694279"/>
              <a:gd name="connsiteX5" fmla="*/ 5557435 w 7074832"/>
              <a:gd name="connsiteY5" fmla="*/ 2136577 h 2694279"/>
              <a:gd name="connsiteX6" fmla="*/ 3473593 w 7074832"/>
              <a:gd name="connsiteY6" fmla="*/ 1984146 h 2694279"/>
              <a:gd name="connsiteX0" fmla="*/ 3472554 w 7073793"/>
              <a:gd name="connsiteY0" fmla="*/ 1976526 h 2686659"/>
              <a:gd name="connsiteX1" fmla="*/ 1818574 w 7073793"/>
              <a:gd name="connsiteY1" fmla="*/ 2686523 h 2686659"/>
              <a:gd name="connsiteX2" fmla="*/ 672 w 7073793"/>
              <a:gd name="connsiteY2" fmla="*/ 1044093 h 2686659"/>
              <a:gd name="connsiteX3" fmla="*/ 21821 w 7073793"/>
              <a:gd name="connsiteY3" fmla="*/ 0 h 2686659"/>
              <a:gd name="connsiteX4" fmla="*/ 7073793 w 7073793"/>
              <a:gd name="connsiteY4" fmla="*/ 18257 h 2686659"/>
              <a:gd name="connsiteX5" fmla="*/ 5556396 w 7073793"/>
              <a:gd name="connsiteY5" fmla="*/ 2128957 h 2686659"/>
              <a:gd name="connsiteX6" fmla="*/ 3472554 w 7073793"/>
              <a:gd name="connsiteY6" fmla="*/ 1976526 h 2686659"/>
              <a:gd name="connsiteX0" fmla="*/ 3472554 w 7073793"/>
              <a:gd name="connsiteY0" fmla="*/ 1968906 h 2679039"/>
              <a:gd name="connsiteX1" fmla="*/ 1818574 w 7073793"/>
              <a:gd name="connsiteY1" fmla="*/ 2678903 h 2679039"/>
              <a:gd name="connsiteX2" fmla="*/ 672 w 7073793"/>
              <a:gd name="connsiteY2" fmla="*/ 1036473 h 2679039"/>
              <a:gd name="connsiteX3" fmla="*/ 29441 w 7073793"/>
              <a:gd name="connsiteY3" fmla="*/ 0 h 2679039"/>
              <a:gd name="connsiteX4" fmla="*/ 7073793 w 7073793"/>
              <a:gd name="connsiteY4" fmla="*/ 10637 h 2679039"/>
              <a:gd name="connsiteX5" fmla="*/ 5556396 w 7073793"/>
              <a:gd name="connsiteY5" fmla="*/ 2121337 h 2679039"/>
              <a:gd name="connsiteX6" fmla="*/ 3472554 w 7073793"/>
              <a:gd name="connsiteY6" fmla="*/ 1968906 h 267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3793" h="2679039">
                <a:moveTo>
                  <a:pt x="3472554" y="1968906"/>
                </a:moveTo>
                <a:cubicBezTo>
                  <a:pt x="2814024" y="2078344"/>
                  <a:pt x="2435321" y="2689529"/>
                  <a:pt x="1818574" y="2678903"/>
                </a:cubicBezTo>
                <a:cubicBezTo>
                  <a:pt x="1219511" y="2668582"/>
                  <a:pt x="-33148" y="2017603"/>
                  <a:pt x="672" y="1036473"/>
                </a:cubicBezTo>
                <a:cubicBezTo>
                  <a:pt x="102" y="685902"/>
                  <a:pt x="30011" y="350571"/>
                  <a:pt x="29441" y="0"/>
                </a:cubicBezTo>
                <a:lnTo>
                  <a:pt x="7073793" y="10637"/>
                </a:lnTo>
                <a:cubicBezTo>
                  <a:pt x="6931978" y="1486561"/>
                  <a:pt x="6257504" y="1524302"/>
                  <a:pt x="5556396" y="2121337"/>
                </a:cubicBezTo>
                <a:cubicBezTo>
                  <a:pt x="5053478" y="2359755"/>
                  <a:pt x="4131084" y="1859468"/>
                  <a:pt x="3472554" y="1968906"/>
                </a:cubicBezTo>
                <a:close/>
              </a:path>
            </a:pathLst>
          </a:custGeom>
          <a:gradFill>
            <a:gsLst>
              <a:gs pos="0">
                <a:schemeClr val="accent1">
                  <a:lumMod val="60000"/>
                  <a:lumOff val="40000"/>
                </a:schemeClr>
              </a:gs>
              <a:gs pos="56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3" name="Group 386">
            <a:extLst>
              <a:ext uri="{FF2B5EF4-FFF2-40B4-BE49-F238E27FC236}">
                <a16:creationId xmlns:a16="http://schemas.microsoft.com/office/drawing/2014/main" id="{1F20EAD7-D710-4551-A35A-3DF79918F32A}"/>
              </a:ext>
            </a:extLst>
          </p:cNvPr>
          <p:cNvGrpSpPr/>
          <p:nvPr userDrawn="1"/>
        </p:nvGrpSpPr>
        <p:grpSpPr>
          <a:xfrm>
            <a:off x="9566486" y="5459298"/>
            <a:ext cx="982028" cy="1127240"/>
            <a:chOff x="271463" y="5253039"/>
            <a:chExt cx="633413" cy="727075"/>
          </a:xfrm>
        </p:grpSpPr>
        <p:sp>
          <p:nvSpPr>
            <p:cNvPr id="14" name="Oval 496">
              <a:extLst>
                <a:ext uri="{FF2B5EF4-FFF2-40B4-BE49-F238E27FC236}">
                  <a16:creationId xmlns:a16="http://schemas.microsoft.com/office/drawing/2014/main" id="{30725846-1096-4247-A003-8293DF5A942E}"/>
                </a:ext>
              </a:extLst>
            </p:cNvPr>
            <p:cNvSpPr>
              <a:spLocks noChangeArrowheads="1"/>
            </p:cNvSpPr>
            <p:nvPr/>
          </p:nvSpPr>
          <p:spPr bwMode="auto">
            <a:xfrm>
              <a:off x="333376" y="5554664"/>
              <a:ext cx="38100" cy="381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497">
              <a:extLst>
                <a:ext uri="{FF2B5EF4-FFF2-40B4-BE49-F238E27FC236}">
                  <a16:creationId xmlns:a16="http://schemas.microsoft.com/office/drawing/2014/main" id="{8DC5E230-6DEE-49CD-8A72-759C4F25DED3}"/>
                </a:ext>
              </a:extLst>
            </p:cNvPr>
            <p:cNvSpPr>
              <a:spLocks noChangeArrowheads="1"/>
            </p:cNvSpPr>
            <p:nvPr/>
          </p:nvSpPr>
          <p:spPr bwMode="auto">
            <a:xfrm>
              <a:off x="427038" y="5253039"/>
              <a:ext cx="477838" cy="16351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498">
              <a:extLst>
                <a:ext uri="{FF2B5EF4-FFF2-40B4-BE49-F238E27FC236}">
                  <a16:creationId xmlns:a16="http://schemas.microsoft.com/office/drawing/2014/main" id="{62B472B5-7266-4520-816F-A69878F28379}"/>
                </a:ext>
              </a:extLst>
            </p:cNvPr>
            <p:cNvSpPr>
              <a:spLocks noChangeArrowheads="1"/>
            </p:cNvSpPr>
            <p:nvPr/>
          </p:nvSpPr>
          <p:spPr bwMode="auto">
            <a:xfrm>
              <a:off x="427038" y="5416551"/>
              <a:ext cx="477838" cy="56356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99">
              <a:extLst>
                <a:ext uri="{FF2B5EF4-FFF2-40B4-BE49-F238E27FC236}">
                  <a16:creationId xmlns:a16="http://schemas.microsoft.com/office/drawing/2014/main" id="{ED672A2A-D6BB-4BC3-8DAD-EA2EB51C2DB7}"/>
                </a:ext>
              </a:extLst>
            </p:cNvPr>
            <p:cNvSpPr>
              <a:spLocks/>
            </p:cNvSpPr>
            <p:nvPr/>
          </p:nvSpPr>
          <p:spPr bwMode="auto">
            <a:xfrm>
              <a:off x="563563" y="5270501"/>
              <a:ext cx="201613" cy="1285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500">
              <a:extLst>
                <a:ext uri="{FF2B5EF4-FFF2-40B4-BE49-F238E27FC236}">
                  <a16:creationId xmlns:a16="http://schemas.microsoft.com/office/drawing/2014/main" id="{80468464-4087-4444-8FB7-C36782D7C801}"/>
                </a:ext>
              </a:extLst>
            </p:cNvPr>
            <p:cNvSpPr>
              <a:spLocks noChangeArrowheads="1"/>
            </p:cNvSpPr>
            <p:nvPr/>
          </p:nvSpPr>
          <p:spPr bwMode="auto">
            <a:xfrm>
              <a:off x="803276" y="5353051"/>
              <a:ext cx="55563" cy="460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01">
              <a:extLst>
                <a:ext uri="{FF2B5EF4-FFF2-40B4-BE49-F238E27FC236}">
                  <a16:creationId xmlns:a16="http://schemas.microsoft.com/office/drawing/2014/main" id="{CE80E5E9-76FB-48B1-8A32-3E8071AB714B}"/>
                </a:ext>
              </a:extLst>
            </p:cNvPr>
            <p:cNvSpPr>
              <a:spLocks/>
            </p:cNvSpPr>
            <p:nvPr/>
          </p:nvSpPr>
          <p:spPr bwMode="auto">
            <a:xfrm>
              <a:off x="803276" y="5305426"/>
              <a:ext cx="55563" cy="41275"/>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502">
              <a:extLst>
                <a:ext uri="{FF2B5EF4-FFF2-40B4-BE49-F238E27FC236}">
                  <a16:creationId xmlns:a16="http://schemas.microsoft.com/office/drawing/2014/main" id="{75F500C7-6641-4B86-BE6C-B0EBBD42B1FA}"/>
                </a:ext>
              </a:extLst>
            </p:cNvPr>
            <p:cNvSpPr>
              <a:spLocks noChangeArrowheads="1"/>
            </p:cNvSpPr>
            <p:nvPr/>
          </p:nvSpPr>
          <p:spPr bwMode="auto">
            <a:xfrm>
              <a:off x="817563" y="5364164"/>
              <a:ext cx="26988" cy="23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503">
              <a:extLst>
                <a:ext uri="{FF2B5EF4-FFF2-40B4-BE49-F238E27FC236}">
                  <a16:creationId xmlns:a16="http://schemas.microsoft.com/office/drawing/2014/main" id="{7051B0BD-2215-4EA3-BDF5-83F07BD044CC}"/>
                </a:ext>
              </a:extLst>
            </p:cNvPr>
            <p:cNvSpPr>
              <a:spLocks noChangeArrowheads="1"/>
            </p:cNvSpPr>
            <p:nvPr/>
          </p:nvSpPr>
          <p:spPr bwMode="auto">
            <a:xfrm>
              <a:off x="473076" y="5353051"/>
              <a:ext cx="55563" cy="460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04">
              <a:extLst>
                <a:ext uri="{FF2B5EF4-FFF2-40B4-BE49-F238E27FC236}">
                  <a16:creationId xmlns:a16="http://schemas.microsoft.com/office/drawing/2014/main" id="{71C14613-D1F6-48A9-A4AC-46511E987428}"/>
                </a:ext>
              </a:extLst>
            </p:cNvPr>
            <p:cNvSpPr>
              <a:spLocks/>
            </p:cNvSpPr>
            <p:nvPr/>
          </p:nvSpPr>
          <p:spPr bwMode="auto">
            <a:xfrm>
              <a:off x="473076" y="5305426"/>
              <a:ext cx="55563" cy="41275"/>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505">
              <a:extLst>
                <a:ext uri="{FF2B5EF4-FFF2-40B4-BE49-F238E27FC236}">
                  <a16:creationId xmlns:a16="http://schemas.microsoft.com/office/drawing/2014/main" id="{D7952BAF-78B1-4911-813A-B3E1381B9906}"/>
                </a:ext>
              </a:extLst>
            </p:cNvPr>
            <p:cNvSpPr>
              <a:spLocks noChangeArrowheads="1"/>
            </p:cNvSpPr>
            <p:nvPr/>
          </p:nvSpPr>
          <p:spPr bwMode="auto">
            <a:xfrm>
              <a:off x="487363" y="5364164"/>
              <a:ext cx="23813" cy="23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06">
              <a:extLst>
                <a:ext uri="{FF2B5EF4-FFF2-40B4-BE49-F238E27FC236}">
                  <a16:creationId xmlns:a16="http://schemas.microsoft.com/office/drawing/2014/main" id="{05647CBF-A9D3-44AC-84D4-FBB3D942A90B}"/>
                </a:ext>
              </a:extLst>
            </p:cNvPr>
            <p:cNvSpPr>
              <a:spLocks/>
            </p:cNvSpPr>
            <p:nvPr/>
          </p:nvSpPr>
          <p:spPr bwMode="auto">
            <a:xfrm>
              <a:off x="642938" y="5329239"/>
              <a:ext cx="42863" cy="69850"/>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07">
              <a:extLst>
                <a:ext uri="{FF2B5EF4-FFF2-40B4-BE49-F238E27FC236}">
                  <a16:creationId xmlns:a16="http://schemas.microsoft.com/office/drawing/2014/main" id="{45D4D585-4E2A-484E-B207-07031B319D7C}"/>
                </a:ext>
              </a:extLst>
            </p:cNvPr>
            <p:cNvSpPr>
              <a:spLocks/>
            </p:cNvSpPr>
            <p:nvPr/>
          </p:nvSpPr>
          <p:spPr bwMode="auto">
            <a:xfrm>
              <a:off x="449263"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08">
              <a:extLst>
                <a:ext uri="{FF2B5EF4-FFF2-40B4-BE49-F238E27FC236}">
                  <a16:creationId xmlns:a16="http://schemas.microsoft.com/office/drawing/2014/main" id="{E071C5A8-6BC5-426D-A61E-72786CC285FA}"/>
                </a:ext>
              </a:extLst>
            </p:cNvPr>
            <p:cNvSpPr>
              <a:spLocks/>
            </p:cNvSpPr>
            <p:nvPr/>
          </p:nvSpPr>
          <p:spPr bwMode="auto">
            <a:xfrm>
              <a:off x="838201"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09">
              <a:extLst>
                <a:ext uri="{FF2B5EF4-FFF2-40B4-BE49-F238E27FC236}">
                  <a16:creationId xmlns:a16="http://schemas.microsoft.com/office/drawing/2014/main" id="{6079B432-B9A0-4048-B1AA-CEB1E06DF03F}"/>
                </a:ext>
              </a:extLst>
            </p:cNvPr>
            <p:cNvSpPr>
              <a:spLocks/>
            </p:cNvSpPr>
            <p:nvPr/>
          </p:nvSpPr>
          <p:spPr bwMode="auto">
            <a:xfrm>
              <a:off x="768351"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10">
              <a:extLst>
                <a:ext uri="{FF2B5EF4-FFF2-40B4-BE49-F238E27FC236}">
                  <a16:creationId xmlns:a16="http://schemas.microsoft.com/office/drawing/2014/main" id="{9F3D25EE-7D05-4BEF-9562-3E4C75772AEC}"/>
                </a:ext>
              </a:extLst>
            </p:cNvPr>
            <p:cNvSpPr>
              <a:spLocks/>
            </p:cNvSpPr>
            <p:nvPr/>
          </p:nvSpPr>
          <p:spPr bwMode="auto">
            <a:xfrm>
              <a:off x="522288" y="5467351"/>
              <a:ext cx="38100" cy="7302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11">
              <a:extLst>
                <a:ext uri="{FF2B5EF4-FFF2-40B4-BE49-F238E27FC236}">
                  <a16:creationId xmlns:a16="http://schemas.microsoft.com/office/drawing/2014/main" id="{20D319CE-DE03-4C6D-8A60-9A5177778E12}"/>
                </a:ext>
              </a:extLst>
            </p:cNvPr>
            <p:cNvSpPr>
              <a:spLocks/>
            </p:cNvSpPr>
            <p:nvPr/>
          </p:nvSpPr>
          <p:spPr bwMode="auto">
            <a:xfrm>
              <a:off x="449263"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12">
              <a:extLst>
                <a:ext uri="{FF2B5EF4-FFF2-40B4-BE49-F238E27FC236}">
                  <a16:creationId xmlns:a16="http://schemas.microsoft.com/office/drawing/2014/main" id="{946F0BCA-F875-46C3-A601-1A76545AA676}"/>
                </a:ext>
              </a:extLst>
            </p:cNvPr>
            <p:cNvSpPr>
              <a:spLocks/>
            </p:cNvSpPr>
            <p:nvPr/>
          </p:nvSpPr>
          <p:spPr bwMode="auto">
            <a:xfrm>
              <a:off x="838201"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13">
              <a:extLst>
                <a:ext uri="{FF2B5EF4-FFF2-40B4-BE49-F238E27FC236}">
                  <a16:creationId xmlns:a16="http://schemas.microsoft.com/office/drawing/2014/main" id="{2DCF576F-3FE6-4A59-AE72-8E309EC48DD9}"/>
                </a:ext>
              </a:extLst>
            </p:cNvPr>
            <p:cNvSpPr>
              <a:spLocks/>
            </p:cNvSpPr>
            <p:nvPr/>
          </p:nvSpPr>
          <p:spPr bwMode="auto">
            <a:xfrm>
              <a:off x="768351"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14">
              <a:extLst>
                <a:ext uri="{FF2B5EF4-FFF2-40B4-BE49-F238E27FC236}">
                  <a16:creationId xmlns:a16="http://schemas.microsoft.com/office/drawing/2014/main" id="{D49EF681-6E45-4C98-8002-7D45F2FE0664}"/>
                </a:ext>
              </a:extLst>
            </p:cNvPr>
            <p:cNvSpPr>
              <a:spLocks/>
            </p:cNvSpPr>
            <p:nvPr/>
          </p:nvSpPr>
          <p:spPr bwMode="auto">
            <a:xfrm>
              <a:off x="522288" y="5589589"/>
              <a:ext cx="38100" cy="71438"/>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15">
              <a:extLst>
                <a:ext uri="{FF2B5EF4-FFF2-40B4-BE49-F238E27FC236}">
                  <a16:creationId xmlns:a16="http://schemas.microsoft.com/office/drawing/2014/main" id="{C2B2DFAC-9965-41FC-B31D-F2F0F1390E85}"/>
                </a:ext>
              </a:extLst>
            </p:cNvPr>
            <p:cNvSpPr>
              <a:spLocks/>
            </p:cNvSpPr>
            <p:nvPr/>
          </p:nvSpPr>
          <p:spPr bwMode="auto">
            <a:xfrm>
              <a:off x="449263"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16">
              <a:extLst>
                <a:ext uri="{FF2B5EF4-FFF2-40B4-BE49-F238E27FC236}">
                  <a16:creationId xmlns:a16="http://schemas.microsoft.com/office/drawing/2014/main" id="{A5BE07D7-3417-4C53-8EF6-474115789D20}"/>
                </a:ext>
              </a:extLst>
            </p:cNvPr>
            <p:cNvSpPr>
              <a:spLocks/>
            </p:cNvSpPr>
            <p:nvPr/>
          </p:nvSpPr>
          <p:spPr bwMode="auto">
            <a:xfrm>
              <a:off x="838201"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17">
              <a:extLst>
                <a:ext uri="{FF2B5EF4-FFF2-40B4-BE49-F238E27FC236}">
                  <a16:creationId xmlns:a16="http://schemas.microsoft.com/office/drawing/2014/main" id="{EA46D51D-04B6-45EB-8F08-C0D4FA7AA82B}"/>
                </a:ext>
              </a:extLst>
            </p:cNvPr>
            <p:cNvSpPr>
              <a:spLocks/>
            </p:cNvSpPr>
            <p:nvPr/>
          </p:nvSpPr>
          <p:spPr bwMode="auto">
            <a:xfrm>
              <a:off x="768351"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18">
              <a:extLst>
                <a:ext uri="{FF2B5EF4-FFF2-40B4-BE49-F238E27FC236}">
                  <a16:creationId xmlns:a16="http://schemas.microsoft.com/office/drawing/2014/main" id="{DFC2BD9B-15D3-4A21-A7A6-EC15CDD14B66}"/>
                </a:ext>
              </a:extLst>
            </p:cNvPr>
            <p:cNvSpPr>
              <a:spLocks/>
            </p:cNvSpPr>
            <p:nvPr/>
          </p:nvSpPr>
          <p:spPr bwMode="auto">
            <a:xfrm>
              <a:off x="522288" y="5713414"/>
              <a:ext cx="38100" cy="69850"/>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19">
              <a:extLst>
                <a:ext uri="{FF2B5EF4-FFF2-40B4-BE49-F238E27FC236}">
                  <a16:creationId xmlns:a16="http://schemas.microsoft.com/office/drawing/2014/main" id="{68C78212-3B94-4A9A-9CE9-82A3F99FD3FD}"/>
                </a:ext>
              </a:extLst>
            </p:cNvPr>
            <p:cNvSpPr>
              <a:spLocks/>
            </p:cNvSpPr>
            <p:nvPr/>
          </p:nvSpPr>
          <p:spPr bwMode="auto">
            <a:xfrm>
              <a:off x="449263"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20">
              <a:extLst>
                <a:ext uri="{FF2B5EF4-FFF2-40B4-BE49-F238E27FC236}">
                  <a16:creationId xmlns:a16="http://schemas.microsoft.com/office/drawing/2014/main" id="{C7B9C674-241A-4B26-B312-07BC517105FE}"/>
                </a:ext>
              </a:extLst>
            </p:cNvPr>
            <p:cNvSpPr>
              <a:spLocks/>
            </p:cNvSpPr>
            <p:nvPr/>
          </p:nvSpPr>
          <p:spPr bwMode="auto">
            <a:xfrm>
              <a:off x="838201"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21">
              <a:extLst>
                <a:ext uri="{FF2B5EF4-FFF2-40B4-BE49-F238E27FC236}">
                  <a16:creationId xmlns:a16="http://schemas.microsoft.com/office/drawing/2014/main" id="{55D865B9-2EDD-4F9B-BFD0-BE7D2A00022A}"/>
                </a:ext>
              </a:extLst>
            </p:cNvPr>
            <p:cNvSpPr>
              <a:spLocks/>
            </p:cNvSpPr>
            <p:nvPr/>
          </p:nvSpPr>
          <p:spPr bwMode="auto">
            <a:xfrm>
              <a:off x="768351"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22">
              <a:extLst>
                <a:ext uri="{FF2B5EF4-FFF2-40B4-BE49-F238E27FC236}">
                  <a16:creationId xmlns:a16="http://schemas.microsoft.com/office/drawing/2014/main" id="{383B42F6-A9AA-4B82-B0BB-598200851DFF}"/>
                </a:ext>
              </a:extLst>
            </p:cNvPr>
            <p:cNvSpPr>
              <a:spLocks/>
            </p:cNvSpPr>
            <p:nvPr/>
          </p:nvSpPr>
          <p:spPr bwMode="auto">
            <a:xfrm>
              <a:off x="522288" y="5834064"/>
              <a:ext cx="38100" cy="69850"/>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523">
              <a:extLst>
                <a:ext uri="{FF2B5EF4-FFF2-40B4-BE49-F238E27FC236}">
                  <a16:creationId xmlns:a16="http://schemas.microsoft.com/office/drawing/2014/main" id="{D692585F-748E-4F2F-962B-FEDD4093F79C}"/>
                </a:ext>
              </a:extLst>
            </p:cNvPr>
            <p:cNvSpPr>
              <a:spLocks noChangeArrowheads="1"/>
            </p:cNvSpPr>
            <p:nvPr/>
          </p:nvSpPr>
          <p:spPr bwMode="auto">
            <a:xfrm>
              <a:off x="427038" y="5432426"/>
              <a:ext cx="477838" cy="793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24">
              <a:extLst>
                <a:ext uri="{FF2B5EF4-FFF2-40B4-BE49-F238E27FC236}">
                  <a16:creationId xmlns:a16="http://schemas.microsoft.com/office/drawing/2014/main" id="{97532CB1-BC01-4F19-968E-C2AB9AD21229}"/>
                </a:ext>
              </a:extLst>
            </p:cNvPr>
            <p:cNvSpPr>
              <a:spLocks/>
            </p:cNvSpPr>
            <p:nvPr/>
          </p:nvSpPr>
          <p:spPr bwMode="auto">
            <a:xfrm>
              <a:off x="625476" y="5454651"/>
              <a:ext cx="80963" cy="85725"/>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525">
              <a:extLst>
                <a:ext uri="{FF2B5EF4-FFF2-40B4-BE49-F238E27FC236}">
                  <a16:creationId xmlns:a16="http://schemas.microsoft.com/office/drawing/2014/main" id="{CD490481-F178-4610-B063-93908DD6D681}"/>
                </a:ext>
              </a:extLst>
            </p:cNvPr>
            <p:cNvSpPr>
              <a:spLocks noChangeArrowheads="1"/>
            </p:cNvSpPr>
            <p:nvPr/>
          </p:nvSpPr>
          <p:spPr bwMode="auto">
            <a:xfrm>
              <a:off x="663576" y="5449889"/>
              <a:ext cx="4763" cy="904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526">
              <a:extLst>
                <a:ext uri="{FF2B5EF4-FFF2-40B4-BE49-F238E27FC236}">
                  <a16:creationId xmlns:a16="http://schemas.microsoft.com/office/drawing/2014/main" id="{A0C9FDC3-3209-46E2-A840-B3FA9860C8BF}"/>
                </a:ext>
              </a:extLst>
            </p:cNvPr>
            <p:cNvSpPr>
              <a:spLocks noChangeArrowheads="1"/>
            </p:cNvSpPr>
            <p:nvPr/>
          </p:nvSpPr>
          <p:spPr bwMode="auto">
            <a:xfrm>
              <a:off x="619126" y="5484814"/>
              <a:ext cx="90488"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527">
              <a:extLst>
                <a:ext uri="{FF2B5EF4-FFF2-40B4-BE49-F238E27FC236}">
                  <a16:creationId xmlns:a16="http://schemas.microsoft.com/office/drawing/2014/main" id="{1DECE5E9-8B22-4A09-A6FF-B881B1C0498E}"/>
                </a:ext>
              </a:extLst>
            </p:cNvPr>
            <p:cNvSpPr>
              <a:spLocks noChangeArrowheads="1"/>
            </p:cNvSpPr>
            <p:nvPr/>
          </p:nvSpPr>
          <p:spPr bwMode="auto">
            <a:xfrm>
              <a:off x="619126" y="5513389"/>
              <a:ext cx="90488"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28">
              <a:extLst>
                <a:ext uri="{FF2B5EF4-FFF2-40B4-BE49-F238E27FC236}">
                  <a16:creationId xmlns:a16="http://schemas.microsoft.com/office/drawing/2014/main" id="{BA3FD12E-5FA8-4B14-93F2-2DA4E9446BC6}"/>
                </a:ext>
              </a:extLst>
            </p:cNvPr>
            <p:cNvSpPr>
              <a:spLocks/>
            </p:cNvSpPr>
            <p:nvPr/>
          </p:nvSpPr>
          <p:spPr bwMode="auto">
            <a:xfrm>
              <a:off x="577851" y="5557839"/>
              <a:ext cx="173038" cy="20638"/>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529">
              <a:extLst>
                <a:ext uri="{FF2B5EF4-FFF2-40B4-BE49-F238E27FC236}">
                  <a16:creationId xmlns:a16="http://schemas.microsoft.com/office/drawing/2014/main" id="{A6DC5A3C-7C9C-4FEF-97B1-5F8D7E255A9A}"/>
                </a:ext>
              </a:extLst>
            </p:cNvPr>
            <p:cNvSpPr>
              <a:spLocks noChangeArrowheads="1"/>
            </p:cNvSpPr>
            <p:nvPr/>
          </p:nvSpPr>
          <p:spPr bwMode="auto">
            <a:xfrm>
              <a:off x="633413" y="5589589"/>
              <a:ext cx="65088"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530">
              <a:extLst>
                <a:ext uri="{FF2B5EF4-FFF2-40B4-BE49-F238E27FC236}">
                  <a16:creationId xmlns:a16="http://schemas.microsoft.com/office/drawing/2014/main" id="{AB87974D-E658-4B8F-9B5B-CB64F59B25CA}"/>
                </a:ext>
              </a:extLst>
            </p:cNvPr>
            <p:cNvSpPr>
              <a:spLocks noChangeArrowheads="1"/>
            </p:cNvSpPr>
            <p:nvPr/>
          </p:nvSpPr>
          <p:spPr bwMode="auto">
            <a:xfrm>
              <a:off x="587376" y="5589589"/>
              <a:ext cx="31750"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531">
              <a:extLst>
                <a:ext uri="{FF2B5EF4-FFF2-40B4-BE49-F238E27FC236}">
                  <a16:creationId xmlns:a16="http://schemas.microsoft.com/office/drawing/2014/main" id="{15391AA9-4A0C-4C2E-B17B-679611B3584F}"/>
                </a:ext>
              </a:extLst>
            </p:cNvPr>
            <p:cNvSpPr>
              <a:spLocks noChangeArrowheads="1"/>
            </p:cNvSpPr>
            <p:nvPr/>
          </p:nvSpPr>
          <p:spPr bwMode="auto">
            <a:xfrm>
              <a:off x="581026" y="5622926"/>
              <a:ext cx="44450" cy="47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532">
              <a:extLst>
                <a:ext uri="{FF2B5EF4-FFF2-40B4-BE49-F238E27FC236}">
                  <a16:creationId xmlns:a16="http://schemas.microsoft.com/office/drawing/2014/main" id="{62D0D563-D4A2-4C1E-B63D-08C89087259C}"/>
                </a:ext>
              </a:extLst>
            </p:cNvPr>
            <p:cNvSpPr>
              <a:spLocks noChangeArrowheads="1"/>
            </p:cNvSpPr>
            <p:nvPr/>
          </p:nvSpPr>
          <p:spPr bwMode="auto">
            <a:xfrm>
              <a:off x="712788" y="5589589"/>
              <a:ext cx="31750"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33">
              <a:extLst>
                <a:ext uri="{FF2B5EF4-FFF2-40B4-BE49-F238E27FC236}">
                  <a16:creationId xmlns:a16="http://schemas.microsoft.com/office/drawing/2014/main" id="{441A9BBA-029F-4DD8-81EA-F1280C66C368}"/>
                </a:ext>
              </a:extLst>
            </p:cNvPr>
            <p:cNvSpPr>
              <a:spLocks noChangeArrowheads="1"/>
            </p:cNvSpPr>
            <p:nvPr/>
          </p:nvSpPr>
          <p:spPr bwMode="auto">
            <a:xfrm>
              <a:off x="706438" y="5622926"/>
              <a:ext cx="44450" cy="47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4">
              <a:extLst>
                <a:ext uri="{FF2B5EF4-FFF2-40B4-BE49-F238E27FC236}">
                  <a16:creationId xmlns:a16="http://schemas.microsoft.com/office/drawing/2014/main" id="{11DAD665-5778-4528-9DD7-8A88BB46479D}"/>
                </a:ext>
              </a:extLst>
            </p:cNvPr>
            <p:cNvSpPr>
              <a:spLocks/>
            </p:cNvSpPr>
            <p:nvPr/>
          </p:nvSpPr>
          <p:spPr bwMode="auto">
            <a:xfrm>
              <a:off x="577851" y="5681664"/>
              <a:ext cx="173038" cy="22225"/>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35">
              <a:extLst>
                <a:ext uri="{FF2B5EF4-FFF2-40B4-BE49-F238E27FC236}">
                  <a16:creationId xmlns:a16="http://schemas.microsoft.com/office/drawing/2014/main" id="{5A7D8ACA-7D4F-4AC6-AEFF-A0CF10BDBE9D}"/>
                </a:ext>
              </a:extLst>
            </p:cNvPr>
            <p:cNvSpPr>
              <a:spLocks noChangeArrowheads="1"/>
            </p:cNvSpPr>
            <p:nvPr/>
          </p:nvSpPr>
          <p:spPr bwMode="auto">
            <a:xfrm>
              <a:off x="633413" y="5713414"/>
              <a:ext cx="65088" cy="69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6">
              <a:extLst>
                <a:ext uri="{FF2B5EF4-FFF2-40B4-BE49-F238E27FC236}">
                  <a16:creationId xmlns:a16="http://schemas.microsoft.com/office/drawing/2014/main" id="{9ECBBCA3-44A8-4FA7-AFEA-4BC9FD6D3CBA}"/>
                </a:ext>
              </a:extLst>
            </p:cNvPr>
            <p:cNvSpPr>
              <a:spLocks noChangeArrowheads="1"/>
            </p:cNvSpPr>
            <p:nvPr/>
          </p:nvSpPr>
          <p:spPr bwMode="auto">
            <a:xfrm>
              <a:off x="587376" y="5713414"/>
              <a:ext cx="31750" cy="698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537">
              <a:extLst>
                <a:ext uri="{FF2B5EF4-FFF2-40B4-BE49-F238E27FC236}">
                  <a16:creationId xmlns:a16="http://schemas.microsoft.com/office/drawing/2014/main" id="{20C4FA47-BEB3-4EEA-9DC1-240D358EBFBE}"/>
                </a:ext>
              </a:extLst>
            </p:cNvPr>
            <p:cNvSpPr>
              <a:spLocks noChangeArrowheads="1"/>
            </p:cNvSpPr>
            <p:nvPr/>
          </p:nvSpPr>
          <p:spPr bwMode="auto">
            <a:xfrm>
              <a:off x="581026" y="5745164"/>
              <a:ext cx="44450"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8">
              <a:extLst>
                <a:ext uri="{FF2B5EF4-FFF2-40B4-BE49-F238E27FC236}">
                  <a16:creationId xmlns:a16="http://schemas.microsoft.com/office/drawing/2014/main" id="{2A2DB3E0-3609-4A2F-8A81-D861B30D0F06}"/>
                </a:ext>
              </a:extLst>
            </p:cNvPr>
            <p:cNvSpPr>
              <a:spLocks noChangeArrowheads="1"/>
            </p:cNvSpPr>
            <p:nvPr/>
          </p:nvSpPr>
          <p:spPr bwMode="auto">
            <a:xfrm>
              <a:off x="712788" y="5713414"/>
              <a:ext cx="31750" cy="69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39">
              <a:extLst>
                <a:ext uri="{FF2B5EF4-FFF2-40B4-BE49-F238E27FC236}">
                  <a16:creationId xmlns:a16="http://schemas.microsoft.com/office/drawing/2014/main" id="{0BEF4D17-7F4C-4044-AC1E-379C02265FD2}"/>
                </a:ext>
              </a:extLst>
            </p:cNvPr>
            <p:cNvSpPr>
              <a:spLocks noChangeArrowheads="1"/>
            </p:cNvSpPr>
            <p:nvPr/>
          </p:nvSpPr>
          <p:spPr bwMode="auto">
            <a:xfrm>
              <a:off x="706438" y="5745164"/>
              <a:ext cx="44450"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40">
              <a:extLst>
                <a:ext uri="{FF2B5EF4-FFF2-40B4-BE49-F238E27FC236}">
                  <a16:creationId xmlns:a16="http://schemas.microsoft.com/office/drawing/2014/main" id="{3CE76AC5-7EBD-4123-839E-F5037B3B3262}"/>
                </a:ext>
              </a:extLst>
            </p:cNvPr>
            <p:cNvSpPr>
              <a:spLocks/>
            </p:cNvSpPr>
            <p:nvPr/>
          </p:nvSpPr>
          <p:spPr bwMode="auto">
            <a:xfrm>
              <a:off x="615951" y="5813426"/>
              <a:ext cx="96838" cy="119063"/>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41">
              <a:extLst>
                <a:ext uri="{FF2B5EF4-FFF2-40B4-BE49-F238E27FC236}">
                  <a16:creationId xmlns:a16="http://schemas.microsoft.com/office/drawing/2014/main" id="{072B011E-6FC8-4579-98A2-BEAD9BD8F774}"/>
                </a:ext>
              </a:extLst>
            </p:cNvPr>
            <p:cNvSpPr>
              <a:spLocks noChangeArrowheads="1"/>
            </p:cNvSpPr>
            <p:nvPr/>
          </p:nvSpPr>
          <p:spPr bwMode="auto">
            <a:xfrm>
              <a:off x="598488" y="5938839"/>
              <a:ext cx="13176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2">
              <a:extLst>
                <a:ext uri="{FF2B5EF4-FFF2-40B4-BE49-F238E27FC236}">
                  <a16:creationId xmlns:a16="http://schemas.microsoft.com/office/drawing/2014/main" id="{574913E9-48E5-4B0D-9EA4-31BB5C0DE3E1}"/>
                </a:ext>
              </a:extLst>
            </p:cNvPr>
            <p:cNvSpPr>
              <a:spLocks noChangeArrowheads="1"/>
            </p:cNvSpPr>
            <p:nvPr/>
          </p:nvSpPr>
          <p:spPr bwMode="auto">
            <a:xfrm>
              <a:off x="581026" y="5956301"/>
              <a:ext cx="16351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43">
              <a:extLst>
                <a:ext uri="{FF2B5EF4-FFF2-40B4-BE49-F238E27FC236}">
                  <a16:creationId xmlns:a16="http://schemas.microsoft.com/office/drawing/2014/main" id="{EAD6BE12-8E8E-4949-BEC0-C6BFD08DD860}"/>
                </a:ext>
              </a:extLst>
            </p:cNvPr>
            <p:cNvSpPr>
              <a:spLocks noChangeArrowheads="1"/>
            </p:cNvSpPr>
            <p:nvPr/>
          </p:nvSpPr>
          <p:spPr bwMode="auto">
            <a:xfrm>
              <a:off x="560388" y="5970589"/>
              <a:ext cx="20796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44">
              <a:extLst>
                <a:ext uri="{FF2B5EF4-FFF2-40B4-BE49-F238E27FC236}">
                  <a16:creationId xmlns:a16="http://schemas.microsoft.com/office/drawing/2014/main" id="{12C5BDE0-8804-448D-AE29-543468CDD821}"/>
                </a:ext>
              </a:extLst>
            </p:cNvPr>
            <p:cNvSpPr>
              <a:spLocks noEditPoints="1"/>
            </p:cNvSpPr>
            <p:nvPr/>
          </p:nvSpPr>
          <p:spPr bwMode="auto">
            <a:xfrm>
              <a:off x="271463" y="5426076"/>
              <a:ext cx="117475" cy="550863"/>
            </a:xfrm>
            <a:custGeom>
              <a:avLst/>
              <a:gdLst>
                <a:gd name="T0" fmla="*/ 3 w 34"/>
                <a:gd name="T1" fmla="*/ 11 h 159"/>
                <a:gd name="T2" fmla="*/ 25 w 34"/>
                <a:gd name="T3" fmla="*/ 11 h 159"/>
                <a:gd name="T4" fmla="*/ 21 w 34"/>
                <a:gd name="T5" fmla="*/ 20 h 159"/>
                <a:gd name="T6" fmla="*/ 14 w 34"/>
                <a:gd name="T7" fmla="*/ 4 h 159"/>
                <a:gd name="T8" fmla="*/ 33 w 34"/>
                <a:gd name="T9" fmla="*/ 40 h 159"/>
                <a:gd name="T10" fmla="*/ 32 w 34"/>
                <a:gd name="T11" fmla="*/ 39 h 159"/>
                <a:gd name="T12" fmla="*/ 27 w 34"/>
                <a:gd name="T13" fmla="*/ 30 h 159"/>
                <a:gd name="T14" fmla="*/ 29 w 34"/>
                <a:gd name="T15" fmla="*/ 29 h 159"/>
                <a:gd name="T16" fmla="*/ 27 w 34"/>
                <a:gd name="T17" fmla="*/ 28 h 159"/>
                <a:gd name="T18" fmla="*/ 26 w 34"/>
                <a:gd name="T19" fmla="*/ 22 h 159"/>
                <a:gd name="T20" fmla="*/ 19 w 34"/>
                <a:gd name="T21" fmla="*/ 23 h 159"/>
                <a:gd name="T22" fmla="*/ 18 w 34"/>
                <a:gd name="T23" fmla="*/ 28 h 159"/>
                <a:gd name="T24" fmla="*/ 18 w 34"/>
                <a:gd name="T25" fmla="*/ 30 h 159"/>
                <a:gd name="T26" fmla="*/ 19 w 34"/>
                <a:gd name="T27" fmla="*/ 32 h 159"/>
                <a:gd name="T28" fmla="*/ 15 w 34"/>
                <a:gd name="T29" fmla="*/ 40 h 159"/>
                <a:gd name="T30" fmla="*/ 13 w 34"/>
                <a:gd name="T31" fmla="*/ 41 h 159"/>
                <a:gd name="T32" fmla="*/ 33 w 34"/>
                <a:gd name="T33" fmla="*/ 42 h 159"/>
                <a:gd name="T34" fmla="*/ 33 w 34"/>
                <a:gd name="T35" fmla="*/ 40 h 159"/>
                <a:gd name="T36" fmla="*/ 10 w 34"/>
                <a:gd name="T37" fmla="*/ 62 h 159"/>
                <a:gd name="T38" fmla="*/ 8 w 34"/>
                <a:gd name="T39" fmla="*/ 58 h 159"/>
                <a:gd name="T40" fmla="*/ 3 w 34"/>
                <a:gd name="T41" fmla="*/ 13 h 159"/>
                <a:gd name="T42" fmla="*/ 1 w 34"/>
                <a:gd name="T43" fmla="*/ 62 h 159"/>
                <a:gd name="T44" fmla="*/ 0 w 34"/>
                <a:gd name="T45" fmla="*/ 62 h 159"/>
                <a:gd name="T46" fmla="*/ 0 w 34"/>
                <a:gd name="T47" fmla="*/ 63 h 159"/>
                <a:gd name="T48" fmla="*/ 0 w 34"/>
                <a:gd name="T49" fmla="*/ 63 h 159"/>
                <a:gd name="T50" fmla="*/ 1 w 34"/>
                <a:gd name="T51" fmla="*/ 64 h 159"/>
                <a:gd name="T52" fmla="*/ 3 w 34"/>
                <a:gd name="T53" fmla="*/ 132 h 159"/>
                <a:gd name="T54" fmla="*/ 0 w 34"/>
                <a:gd name="T55" fmla="*/ 159 h 159"/>
                <a:gd name="T56" fmla="*/ 8 w 34"/>
                <a:gd name="T57" fmla="*/ 159 h 159"/>
                <a:gd name="T58" fmla="*/ 11 w 34"/>
                <a:gd name="T59" fmla="*/ 132 h 159"/>
                <a:gd name="T60" fmla="*/ 8 w 34"/>
                <a:gd name="T61" fmla="*/ 68 h 159"/>
                <a:gd name="T62" fmla="*/ 10 w 34"/>
                <a:gd name="T63" fmla="*/ 63 h 159"/>
                <a:gd name="T64" fmla="*/ 11 w 34"/>
                <a:gd name="T65" fmla="*/ 63 h 159"/>
                <a:gd name="T66" fmla="*/ 11 w 34"/>
                <a:gd name="T67" fmla="*/ 6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159">
                  <a:moveTo>
                    <a:pt x="8" y="11"/>
                  </a:moveTo>
                  <a:cubicBezTo>
                    <a:pt x="3" y="11"/>
                    <a:pt x="3" y="11"/>
                    <a:pt x="3" y="11"/>
                  </a:cubicBezTo>
                  <a:cubicBezTo>
                    <a:pt x="3" y="5"/>
                    <a:pt x="8" y="0"/>
                    <a:pt x="14" y="0"/>
                  </a:cubicBezTo>
                  <a:cubicBezTo>
                    <a:pt x="20" y="0"/>
                    <a:pt x="25" y="5"/>
                    <a:pt x="25" y="11"/>
                  </a:cubicBezTo>
                  <a:cubicBezTo>
                    <a:pt x="25" y="20"/>
                    <a:pt x="25" y="20"/>
                    <a:pt x="25" y="20"/>
                  </a:cubicBezTo>
                  <a:cubicBezTo>
                    <a:pt x="21" y="20"/>
                    <a:pt x="21" y="20"/>
                    <a:pt x="21" y="20"/>
                  </a:cubicBezTo>
                  <a:cubicBezTo>
                    <a:pt x="21" y="11"/>
                    <a:pt x="21" y="11"/>
                    <a:pt x="21" y="11"/>
                  </a:cubicBezTo>
                  <a:cubicBezTo>
                    <a:pt x="21" y="7"/>
                    <a:pt x="18" y="4"/>
                    <a:pt x="14" y="4"/>
                  </a:cubicBezTo>
                  <a:cubicBezTo>
                    <a:pt x="11" y="4"/>
                    <a:pt x="8" y="7"/>
                    <a:pt x="8" y="11"/>
                  </a:cubicBezTo>
                  <a:close/>
                  <a:moveTo>
                    <a:pt x="33" y="40"/>
                  </a:moveTo>
                  <a:cubicBezTo>
                    <a:pt x="32" y="40"/>
                    <a:pt x="32" y="40"/>
                    <a:pt x="32" y="40"/>
                  </a:cubicBezTo>
                  <a:cubicBezTo>
                    <a:pt x="32" y="39"/>
                    <a:pt x="32" y="39"/>
                    <a:pt x="32" y="39"/>
                  </a:cubicBezTo>
                  <a:cubicBezTo>
                    <a:pt x="29" y="38"/>
                    <a:pt x="27" y="35"/>
                    <a:pt x="27" y="32"/>
                  </a:cubicBezTo>
                  <a:cubicBezTo>
                    <a:pt x="27" y="30"/>
                    <a:pt x="27" y="30"/>
                    <a:pt x="27" y="30"/>
                  </a:cubicBezTo>
                  <a:cubicBezTo>
                    <a:pt x="28" y="30"/>
                    <a:pt x="28" y="30"/>
                    <a:pt x="28" y="30"/>
                  </a:cubicBezTo>
                  <a:cubicBezTo>
                    <a:pt x="29" y="30"/>
                    <a:pt x="29" y="30"/>
                    <a:pt x="29" y="29"/>
                  </a:cubicBezTo>
                  <a:cubicBezTo>
                    <a:pt x="29" y="29"/>
                    <a:pt x="29" y="28"/>
                    <a:pt x="28" y="28"/>
                  </a:cubicBezTo>
                  <a:cubicBezTo>
                    <a:pt x="27" y="28"/>
                    <a:pt x="27" y="28"/>
                    <a:pt x="27" y="28"/>
                  </a:cubicBezTo>
                  <a:cubicBezTo>
                    <a:pt x="27" y="23"/>
                    <a:pt x="27" y="23"/>
                    <a:pt x="27" y="23"/>
                  </a:cubicBezTo>
                  <a:cubicBezTo>
                    <a:pt x="27" y="22"/>
                    <a:pt x="27" y="22"/>
                    <a:pt x="26" y="22"/>
                  </a:cubicBezTo>
                  <a:cubicBezTo>
                    <a:pt x="21" y="22"/>
                    <a:pt x="21" y="22"/>
                    <a:pt x="21" y="22"/>
                  </a:cubicBezTo>
                  <a:cubicBezTo>
                    <a:pt x="20" y="22"/>
                    <a:pt x="19" y="22"/>
                    <a:pt x="19" y="23"/>
                  </a:cubicBezTo>
                  <a:cubicBezTo>
                    <a:pt x="19" y="28"/>
                    <a:pt x="19" y="28"/>
                    <a:pt x="19" y="28"/>
                  </a:cubicBezTo>
                  <a:cubicBezTo>
                    <a:pt x="18" y="28"/>
                    <a:pt x="18" y="28"/>
                    <a:pt x="18" y="28"/>
                  </a:cubicBezTo>
                  <a:cubicBezTo>
                    <a:pt x="18" y="28"/>
                    <a:pt x="17" y="29"/>
                    <a:pt x="17" y="29"/>
                  </a:cubicBezTo>
                  <a:cubicBezTo>
                    <a:pt x="17" y="30"/>
                    <a:pt x="18" y="30"/>
                    <a:pt x="18" y="30"/>
                  </a:cubicBezTo>
                  <a:cubicBezTo>
                    <a:pt x="19" y="30"/>
                    <a:pt x="19" y="30"/>
                    <a:pt x="19" y="30"/>
                  </a:cubicBezTo>
                  <a:cubicBezTo>
                    <a:pt x="19" y="32"/>
                    <a:pt x="19" y="32"/>
                    <a:pt x="19" y="32"/>
                  </a:cubicBezTo>
                  <a:cubicBezTo>
                    <a:pt x="19" y="35"/>
                    <a:pt x="17" y="38"/>
                    <a:pt x="15" y="39"/>
                  </a:cubicBezTo>
                  <a:cubicBezTo>
                    <a:pt x="15" y="40"/>
                    <a:pt x="15" y="40"/>
                    <a:pt x="15" y="40"/>
                  </a:cubicBezTo>
                  <a:cubicBezTo>
                    <a:pt x="14" y="40"/>
                    <a:pt x="14" y="40"/>
                    <a:pt x="14" y="40"/>
                  </a:cubicBezTo>
                  <a:cubicBezTo>
                    <a:pt x="13" y="40"/>
                    <a:pt x="13" y="41"/>
                    <a:pt x="13" y="41"/>
                  </a:cubicBezTo>
                  <a:cubicBezTo>
                    <a:pt x="13" y="42"/>
                    <a:pt x="13" y="42"/>
                    <a:pt x="14" y="42"/>
                  </a:cubicBezTo>
                  <a:cubicBezTo>
                    <a:pt x="33" y="42"/>
                    <a:pt x="33" y="42"/>
                    <a:pt x="33" y="42"/>
                  </a:cubicBezTo>
                  <a:cubicBezTo>
                    <a:pt x="33" y="42"/>
                    <a:pt x="34" y="42"/>
                    <a:pt x="34" y="41"/>
                  </a:cubicBezTo>
                  <a:cubicBezTo>
                    <a:pt x="34" y="41"/>
                    <a:pt x="33" y="40"/>
                    <a:pt x="33" y="40"/>
                  </a:cubicBezTo>
                  <a:close/>
                  <a:moveTo>
                    <a:pt x="10" y="62"/>
                  </a:moveTo>
                  <a:cubicBezTo>
                    <a:pt x="10" y="62"/>
                    <a:pt x="10" y="62"/>
                    <a:pt x="10" y="62"/>
                  </a:cubicBezTo>
                  <a:cubicBezTo>
                    <a:pt x="10" y="62"/>
                    <a:pt x="10" y="62"/>
                    <a:pt x="10" y="62"/>
                  </a:cubicBezTo>
                  <a:cubicBezTo>
                    <a:pt x="9" y="61"/>
                    <a:pt x="8" y="60"/>
                    <a:pt x="8" y="58"/>
                  </a:cubicBezTo>
                  <a:cubicBezTo>
                    <a:pt x="8" y="13"/>
                    <a:pt x="8" y="13"/>
                    <a:pt x="8" y="13"/>
                  </a:cubicBezTo>
                  <a:cubicBezTo>
                    <a:pt x="3" y="13"/>
                    <a:pt x="3" y="13"/>
                    <a:pt x="3" y="13"/>
                  </a:cubicBezTo>
                  <a:cubicBezTo>
                    <a:pt x="3" y="58"/>
                    <a:pt x="3" y="58"/>
                    <a:pt x="3" y="58"/>
                  </a:cubicBezTo>
                  <a:cubicBezTo>
                    <a:pt x="3" y="60"/>
                    <a:pt x="2" y="61"/>
                    <a:pt x="1" y="62"/>
                  </a:cubicBezTo>
                  <a:cubicBezTo>
                    <a:pt x="1" y="62"/>
                    <a:pt x="1" y="62"/>
                    <a:pt x="1" y="62"/>
                  </a:cubicBezTo>
                  <a:cubicBezTo>
                    <a:pt x="0" y="62"/>
                    <a:pt x="0" y="62"/>
                    <a:pt x="0" y="62"/>
                  </a:cubicBezTo>
                  <a:cubicBezTo>
                    <a:pt x="0" y="63"/>
                    <a:pt x="0" y="63"/>
                    <a:pt x="0" y="63"/>
                  </a:cubicBezTo>
                  <a:cubicBezTo>
                    <a:pt x="0" y="63"/>
                    <a:pt x="0" y="63"/>
                    <a:pt x="0" y="63"/>
                  </a:cubicBezTo>
                  <a:cubicBezTo>
                    <a:pt x="0" y="63"/>
                    <a:pt x="0" y="63"/>
                    <a:pt x="0" y="63"/>
                  </a:cubicBezTo>
                  <a:cubicBezTo>
                    <a:pt x="0" y="63"/>
                    <a:pt x="0" y="63"/>
                    <a:pt x="0" y="63"/>
                  </a:cubicBezTo>
                  <a:cubicBezTo>
                    <a:pt x="1" y="63"/>
                    <a:pt x="1" y="63"/>
                    <a:pt x="1" y="63"/>
                  </a:cubicBezTo>
                  <a:cubicBezTo>
                    <a:pt x="1" y="64"/>
                    <a:pt x="1" y="64"/>
                    <a:pt x="1" y="64"/>
                  </a:cubicBezTo>
                  <a:cubicBezTo>
                    <a:pt x="2" y="65"/>
                    <a:pt x="3" y="66"/>
                    <a:pt x="3" y="67"/>
                  </a:cubicBezTo>
                  <a:cubicBezTo>
                    <a:pt x="3" y="132"/>
                    <a:pt x="3" y="132"/>
                    <a:pt x="3" y="132"/>
                  </a:cubicBezTo>
                  <a:cubicBezTo>
                    <a:pt x="0" y="132"/>
                    <a:pt x="0" y="132"/>
                    <a:pt x="0" y="132"/>
                  </a:cubicBezTo>
                  <a:cubicBezTo>
                    <a:pt x="0" y="159"/>
                    <a:pt x="0" y="159"/>
                    <a:pt x="0" y="159"/>
                  </a:cubicBezTo>
                  <a:cubicBezTo>
                    <a:pt x="3" y="159"/>
                    <a:pt x="3" y="159"/>
                    <a:pt x="3" y="159"/>
                  </a:cubicBezTo>
                  <a:cubicBezTo>
                    <a:pt x="8" y="159"/>
                    <a:pt x="8" y="159"/>
                    <a:pt x="8" y="159"/>
                  </a:cubicBezTo>
                  <a:cubicBezTo>
                    <a:pt x="11" y="159"/>
                    <a:pt x="11" y="159"/>
                    <a:pt x="11" y="159"/>
                  </a:cubicBezTo>
                  <a:cubicBezTo>
                    <a:pt x="11" y="132"/>
                    <a:pt x="11" y="132"/>
                    <a:pt x="11" y="132"/>
                  </a:cubicBezTo>
                  <a:cubicBezTo>
                    <a:pt x="8" y="132"/>
                    <a:pt x="8" y="132"/>
                    <a:pt x="8" y="132"/>
                  </a:cubicBezTo>
                  <a:cubicBezTo>
                    <a:pt x="8" y="68"/>
                    <a:pt x="8" y="68"/>
                    <a:pt x="8" y="68"/>
                  </a:cubicBezTo>
                  <a:cubicBezTo>
                    <a:pt x="8" y="66"/>
                    <a:pt x="8" y="65"/>
                    <a:pt x="10" y="64"/>
                  </a:cubicBezTo>
                  <a:cubicBezTo>
                    <a:pt x="10" y="63"/>
                    <a:pt x="10" y="63"/>
                    <a:pt x="10" y="63"/>
                  </a:cubicBezTo>
                  <a:cubicBezTo>
                    <a:pt x="10" y="63"/>
                    <a:pt x="10" y="63"/>
                    <a:pt x="10" y="63"/>
                  </a:cubicBezTo>
                  <a:cubicBezTo>
                    <a:pt x="11" y="63"/>
                    <a:pt x="11" y="63"/>
                    <a:pt x="11" y="63"/>
                  </a:cubicBezTo>
                  <a:cubicBezTo>
                    <a:pt x="11" y="63"/>
                    <a:pt x="11" y="63"/>
                    <a:pt x="11" y="63"/>
                  </a:cubicBezTo>
                  <a:cubicBezTo>
                    <a:pt x="11" y="63"/>
                    <a:pt x="11" y="63"/>
                    <a:pt x="11" y="63"/>
                  </a:cubicBezTo>
                  <a:lnTo>
                    <a:pt x="10" y="6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264">
            <a:extLst>
              <a:ext uri="{FF2B5EF4-FFF2-40B4-BE49-F238E27FC236}">
                <a16:creationId xmlns:a16="http://schemas.microsoft.com/office/drawing/2014/main" id="{10F2E20E-446E-4D80-B733-708D851EF880}"/>
              </a:ext>
            </a:extLst>
          </p:cNvPr>
          <p:cNvGrpSpPr/>
          <p:nvPr userDrawn="1"/>
        </p:nvGrpSpPr>
        <p:grpSpPr>
          <a:xfrm>
            <a:off x="10636468" y="5983287"/>
            <a:ext cx="1168400" cy="603251"/>
            <a:chOff x="2447926" y="4075113"/>
            <a:chExt cx="1168400" cy="603251"/>
          </a:xfrm>
        </p:grpSpPr>
        <p:sp>
          <p:nvSpPr>
            <p:cNvPr id="64" name="Freeform 311">
              <a:extLst>
                <a:ext uri="{FF2B5EF4-FFF2-40B4-BE49-F238E27FC236}">
                  <a16:creationId xmlns:a16="http://schemas.microsoft.com/office/drawing/2014/main" id="{2D4E4D85-CFCF-4997-8405-3704E2415841}"/>
                </a:ext>
              </a:extLst>
            </p:cNvPr>
            <p:cNvSpPr>
              <a:spLocks/>
            </p:cNvSpPr>
            <p:nvPr/>
          </p:nvSpPr>
          <p:spPr bwMode="auto">
            <a:xfrm>
              <a:off x="2447926" y="4356101"/>
              <a:ext cx="1168400" cy="322263"/>
            </a:xfrm>
            <a:custGeom>
              <a:avLst/>
              <a:gdLst>
                <a:gd name="T0" fmla="*/ 336 w 336"/>
                <a:gd name="T1" fmla="*/ 93 h 93"/>
                <a:gd name="T2" fmla="*/ 168 w 336"/>
                <a:gd name="T3" fmla="*/ 0 h 93"/>
                <a:gd name="T4" fmla="*/ 0 w 336"/>
                <a:gd name="T5" fmla="*/ 93 h 93"/>
                <a:gd name="T6" fmla="*/ 336 w 336"/>
                <a:gd name="T7" fmla="*/ 93 h 93"/>
              </a:gdLst>
              <a:ahLst/>
              <a:cxnLst>
                <a:cxn ang="0">
                  <a:pos x="T0" y="T1"/>
                </a:cxn>
                <a:cxn ang="0">
                  <a:pos x="T2" y="T3"/>
                </a:cxn>
                <a:cxn ang="0">
                  <a:pos x="T4" y="T5"/>
                </a:cxn>
                <a:cxn ang="0">
                  <a:pos x="T6" y="T7"/>
                </a:cxn>
              </a:cxnLst>
              <a:rect l="0" t="0" r="r" b="b"/>
              <a:pathLst>
                <a:path w="336" h="93">
                  <a:moveTo>
                    <a:pt x="336" y="93"/>
                  </a:moveTo>
                  <a:cubicBezTo>
                    <a:pt x="301" y="37"/>
                    <a:pt x="239" y="0"/>
                    <a:pt x="168" y="0"/>
                  </a:cubicBezTo>
                  <a:cubicBezTo>
                    <a:pt x="97" y="0"/>
                    <a:pt x="35" y="37"/>
                    <a:pt x="0" y="93"/>
                  </a:cubicBezTo>
                  <a:lnTo>
                    <a:pt x="336" y="93"/>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2">
              <a:extLst>
                <a:ext uri="{FF2B5EF4-FFF2-40B4-BE49-F238E27FC236}">
                  <a16:creationId xmlns:a16="http://schemas.microsoft.com/office/drawing/2014/main" id="{28067A67-D991-42EF-BB08-BF86E9CE5319}"/>
                </a:ext>
              </a:extLst>
            </p:cNvPr>
            <p:cNvSpPr>
              <a:spLocks/>
            </p:cNvSpPr>
            <p:nvPr/>
          </p:nvSpPr>
          <p:spPr bwMode="auto">
            <a:xfrm>
              <a:off x="3067051" y="4079876"/>
              <a:ext cx="295275" cy="539750"/>
            </a:xfrm>
            <a:custGeom>
              <a:avLst/>
              <a:gdLst>
                <a:gd name="T0" fmla="*/ 92 w 186"/>
                <a:gd name="T1" fmla="*/ 0 h 340"/>
                <a:gd name="T2" fmla="*/ 0 w 186"/>
                <a:gd name="T3" fmla="*/ 340 h 340"/>
                <a:gd name="T4" fmla="*/ 186 w 186"/>
                <a:gd name="T5" fmla="*/ 340 h 340"/>
                <a:gd name="T6" fmla="*/ 92 w 186"/>
                <a:gd name="T7" fmla="*/ 0 h 340"/>
              </a:gdLst>
              <a:ahLst/>
              <a:cxnLst>
                <a:cxn ang="0">
                  <a:pos x="T0" y="T1"/>
                </a:cxn>
                <a:cxn ang="0">
                  <a:pos x="T2" y="T3"/>
                </a:cxn>
                <a:cxn ang="0">
                  <a:pos x="T4" y="T5"/>
                </a:cxn>
                <a:cxn ang="0">
                  <a:pos x="T6" y="T7"/>
                </a:cxn>
              </a:cxnLst>
              <a:rect l="0" t="0" r="r" b="b"/>
              <a:pathLst>
                <a:path w="186" h="340">
                  <a:moveTo>
                    <a:pt x="92" y="0"/>
                  </a:moveTo>
                  <a:lnTo>
                    <a:pt x="0" y="340"/>
                  </a:lnTo>
                  <a:lnTo>
                    <a:pt x="186" y="340"/>
                  </a:lnTo>
                  <a:lnTo>
                    <a:pt x="92"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13">
              <a:extLst>
                <a:ext uri="{FF2B5EF4-FFF2-40B4-BE49-F238E27FC236}">
                  <a16:creationId xmlns:a16="http://schemas.microsoft.com/office/drawing/2014/main" id="{8AF03977-39ED-4957-BE5A-15A951366057}"/>
                </a:ext>
              </a:extLst>
            </p:cNvPr>
            <p:cNvSpPr>
              <a:spLocks/>
            </p:cNvSpPr>
            <p:nvPr/>
          </p:nvSpPr>
          <p:spPr bwMode="auto">
            <a:xfrm>
              <a:off x="2928938" y="4256088"/>
              <a:ext cx="138113" cy="214313"/>
            </a:xfrm>
            <a:custGeom>
              <a:avLst/>
              <a:gdLst>
                <a:gd name="T0" fmla="*/ 43 w 87"/>
                <a:gd name="T1" fmla="*/ 0 h 135"/>
                <a:gd name="T2" fmla="*/ 0 w 87"/>
                <a:gd name="T3" fmla="*/ 135 h 135"/>
                <a:gd name="T4" fmla="*/ 87 w 87"/>
                <a:gd name="T5" fmla="*/ 135 h 135"/>
                <a:gd name="T6" fmla="*/ 43 w 87"/>
                <a:gd name="T7" fmla="*/ 0 h 135"/>
              </a:gdLst>
              <a:ahLst/>
              <a:cxnLst>
                <a:cxn ang="0">
                  <a:pos x="T0" y="T1"/>
                </a:cxn>
                <a:cxn ang="0">
                  <a:pos x="T2" y="T3"/>
                </a:cxn>
                <a:cxn ang="0">
                  <a:pos x="T4" y="T5"/>
                </a:cxn>
                <a:cxn ang="0">
                  <a:pos x="T6" y="T7"/>
                </a:cxn>
              </a:cxnLst>
              <a:rect l="0" t="0" r="r" b="b"/>
              <a:pathLst>
                <a:path w="87" h="135">
                  <a:moveTo>
                    <a:pt x="43" y="0"/>
                  </a:moveTo>
                  <a:lnTo>
                    <a:pt x="0" y="135"/>
                  </a:lnTo>
                  <a:lnTo>
                    <a:pt x="87" y="135"/>
                  </a:lnTo>
                  <a:lnTo>
                    <a:pt x="43"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14">
              <a:extLst>
                <a:ext uri="{FF2B5EF4-FFF2-40B4-BE49-F238E27FC236}">
                  <a16:creationId xmlns:a16="http://schemas.microsoft.com/office/drawing/2014/main" id="{84B722AE-C492-4E9E-BA56-82DD826DDECC}"/>
                </a:ext>
              </a:extLst>
            </p:cNvPr>
            <p:cNvSpPr>
              <a:spLocks/>
            </p:cNvSpPr>
            <p:nvPr/>
          </p:nvSpPr>
          <p:spPr bwMode="auto">
            <a:xfrm>
              <a:off x="2928938" y="4165601"/>
              <a:ext cx="138113" cy="214313"/>
            </a:xfrm>
            <a:custGeom>
              <a:avLst/>
              <a:gdLst>
                <a:gd name="T0" fmla="*/ 43 w 87"/>
                <a:gd name="T1" fmla="*/ 0 h 135"/>
                <a:gd name="T2" fmla="*/ 0 w 87"/>
                <a:gd name="T3" fmla="*/ 135 h 135"/>
                <a:gd name="T4" fmla="*/ 87 w 87"/>
                <a:gd name="T5" fmla="*/ 135 h 135"/>
                <a:gd name="T6" fmla="*/ 43 w 87"/>
                <a:gd name="T7" fmla="*/ 0 h 135"/>
              </a:gdLst>
              <a:ahLst/>
              <a:cxnLst>
                <a:cxn ang="0">
                  <a:pos x="T0" y="T1"/>
                </a:cxn>
                <a:cxn ang="0">
                  <a:pos x="T2" y="T3"/>
                </a:cxn>
                <a:cxn ang="0">
                  <a:pos x="T4" y="T5"/>
                </a:cxn>
                <a:cxn ang="0">
                  <a:pos x="T6" y="T7"/>
                </a:cxn>
              </a:cxnLst>
              <a:rect l="0" t="0" r="r" b="b"/>
              <a:pathLst>
                <a:path w="87" h="135">
                  <a:moveTo>
                    <a:pt x="43" y="0"/>
                  </a:moveTo>
                  <a:lnTo>
                    <a:pt x="0" y="135"/>
                  </a:lnTo>
                  <a:lnTo>
                    <a:pt x="87" y="135"/>
                  </a:lnTo>
                  <a:lnTo>
                    <a:pt x="43"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15">
              <a:extLst>
                <a:ext uri="{FF2B5EF4-FFF2-40B4-BE49-F238E27FC236}">
                  <a16:creationId xmlns:a16="http://schemas.microsoft.com/office/drawing/2014/main" id="{526B81DE-5CBC-416A-BEA8-576F66368FCA}"/>
                </a:ext>
              </a:extLst>
            </p:cNvPr>
            <p:cNvSpPr>
              <a:spLocks/>
            </p:cNvSpPr>
            <p:nvPr/>
          </p:nvSpPr>
          <p:spPr bwMode="auto">
            <a:xfrm>
              <a:off x="2928938" y="4075113"/>
              <a:ext cx="138113" cy="215900"/>
            </a:xfrm>
            <a:custGeom>
              <a:avLst/>
              <a:gdLst>
                <a:gd name="T0" fmla="*/ 43 w 87"/>
                <a:gd name="T1" fmla="*/ 0 h 136"/>
                <a:gd name="T2" fmla="*/ 0 w 87"/>
                <a:gd name="T3" fmla="*/ 136 h 136"/>
                <a:gd name="T4" fmla="*/ 87 w 87"/>
                <a:gd name="T5" fmla="*/ 136 h 136"/>
                <a:gd name="T6" fmla="*/ 43 w 87"/>
                <a:gd name="T7" fmla="*/ 0 h 136"/>
              </a:gdLst>
              <a:ahLst/>
              <a:cxnLst>
                <a:cxn ang="0">
                  <a:pos x="T0" y="T1"/>
                </a:cxn>
                <a:cxn ang="0">
                  <a:pos x="T2" y="T3"/>
                </a:cxn>
                <a:cxn ang="0">
                  <a:pos x="T4" y="T5"/>
                </a:cxn>
                <a:cxn ang="0">
                  <a:pos x="T6" y="T7"/>
                </a:cxn>
              </a:cxnLst>
              <a:rect l="0" t="0" r="r" b="b"/>
              <a:pathLst>
                <a:path w="87" h="136">
                  <a:moveTo>
                    <a:pt x="43" y="0"/>
                  </a:moveTo>
                  <a:lnTo>
                    <a:pt x="0" y="136"/>
                  </a:lnTo>
                  <a:lnTo>
                    <a:pt x="87" y="136"/>
                  </a:lnTo>
                  <a:lnTo>
                    <a:pt x="43"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16">
              <a:extLst>
                <a:ext uri="{FF2B5EF4-FFF2-40B4-BE49-F238E27FC236}">
                  <a16:creationId xmlns:a16="http://schemas.microsoft.com/office/drawing/2014/main" id="{16B4F731-CF8D-4B2D-8B9F-CAEE7FBF05F1}"/>
                </a:ext>
              </a:extLst>
            </p:cNvPr>
            <p:cNvSpPr>
              <a:spLocks/>
            </p:cNvSpPr>
            <p:nvPr/>
          </p:nvSpPr>
          <p:spPr bwMode="auto">
            <a:xfrm>
              <a:off x="2701274" y="4312809"/>
              <a:ext cx="133350" cy="244475"/>
            </a:xfrm>
            <a:custGeom>
              <a:avLst/>
              <a:gdLst>
                <a:gd name="T0" fmla="*/ 42 w 84"/>
                <a:gd name="T1" fmla="*/ 0 h 154"/>
                <a:gd name="T2" fmla="*/ 0 w 84"/>
                <a:gd name="T3" fmla="*/ 154 h 154"/>
                <a:gd name="T4" fmla="*/ 84 w 84"/>
                <a:gd name="T5" fmla="*/ 154 h 154"/>
                <a:gd name="T6" fmla="*/ 42 w 84"/>
                <a:gd name="T7" fmla="*/ 0 h 154"/>
              </a:gdLst>
              <a:ahLst/>
              <a:cxnLst>
                <a:cxn ang="0">
                  <a:pos x="T0" y="T1"/>
                </a:cxn>
                <a:cxn ang="0">
                  <a:pos x="T2" y="T3"/>
                </a:cxn>
                <a:cxn ang="0">
                  <a:pos x="T4" y="T5"/>
                </a:cxn>
                <a:cxn ang="0">
                  <a:pos x="T6" y="T7"/>
                </a:cxn>
              </a:cxnLst>
              <a:rect l="0" t="0" r="r" b="b"/>
              <a:pathLst>
                <a:path w="84" h="154">
                  <a:moveTo>
                    <a:pt x="42" y="0"/>
                  </a:moveTo>
                  <a:lnTo>
                    <a:pt x="0" y="154"/>
                  </a:lnTo>
                  <a:lnTo>
                    <a:pt x="84" y="154"/>
                  </a:lnTo>
                  <a:lnTo>
                    <a:pt x="42"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185">
            <a:extLst>
              <a:ext uri="{FF2B5EF4-FFF2-40B4-BE49-F238E27FC236}">
                <a16:creationId xmlns:a16="http://schemas.microsoft.com/office/drawing/2014/main" id="{FFA7E9ED-4977-437E-A256-B9F3F90D1F49}"/>
              </a:ext>
            </a:extLst>
          </p:cNvPr>
          <p:cNvGrpSpPr/>
          <p:nvPr userDrawn="1"/>
        </p:nvGrpSpPr>
        <p:grpSpPr>
          <a:xfrm>
            <a:off x="9296507" y="2483493"/>
            <a:ext cx="1174196" cy="1798908"/>
            <a:chOff x="11585576" y="5106988"/>
            <a:chExt cx="569912" cy="873125"/>
          </a:xfrm>
        </p:grpSpPr>
        <p:sp>
          <p:nvSpPr>
            <p:cNvPr id="71" name="Freeform 237">
              <a:extLst>
                <a:ext uri="{FF2B5EF4-FFF2-40B4-BE49-F238E27FC236}">
                  <a16:creationId xmlns:a16="http://schemas.microsoft.com/office/drawing/2014/main" id="{24FBD085-3B37-4E49-9C72-E5544A4670D0}"/>
                </a:ext>
              </a:extLst>
            </p:cNvPr>
            <p:cNvSpPr>
              <a:spLocks/>
            </p:cNvSpPr>
            <p:nvPr/>
          </p:nvSpPr>
          <p:spPr bwMode="auto">
            <a:xfrm>
              <a:off x="11887201" y="5411788"/>
              <a:ext cx="80963" cy="568325"/>
            </a:xfrm>
            <a:custGeom>
              <a:avLst/>
              <a:gdLst>
                <a:gd name="T0" fmla="*/ 37 w 51"/>
                <a:gd name="T1" fmla="*/ 0 h 358"/>
                <a:gd name="T2" fmla="*/ 15 w 51"/>
                <a:gd name="T3" fmla="*/ 0 h 358"/>
                <a:gd name="T4" fmla="*/ 0 w 51"/>
                <a:gd name="T5" fmla="*/ 358 h 358"/>
                <a:gd name="T6" fmla="*/ 51 w 51"/>
                <a:gd name="T7" fmla="*/ 358 h 358"/>
                <a:gd name="T8" fmla="*/ 37 w 51"/>
                <a:gd name="T9" fmla="*/ 0 h 358"/>
              </a:gdLst>
              <a:ahLst/>
              <a:cxnLst>
                <a:cxn ang="0">
                  <a:pos x="T0" y="T1"/>
                </a:cxn>
                <a:cxn ang="0">
                  <a:pos x="T2" y="T3"/>
                </a:cxn>
                <a:cxn ang="0">
                  <a:pos x="T4" y="T5"/>
                </a:cxn>
                <a:cxn ang="0">
                  <a:pos x="T6" y="T7"/>
                </a:cxn>
                <a:cxn ang="0">
                  <a:pos x="T8" y="T9"/>
                </a:cxn>
              </a:cxnLst>
              <a:rect l="0" t="0" r="r" b="b"/>
              <a:pathLst>
                <a:path w="51" h="358">
                  <a:moveTo>
                    <a:pt x="37" y="0"/>
                  </a:moveTo>
                  <a:lnTo>
                    <a:pt x="15" y="0"/>
                  </a:lnTo>
                  <a:lnTo>
                    <a:pt x="0" y="358"/>
                  </a:lnTo>
                  <a:lnTo>
                    <a:pt x="51" y="358"/>
                  </a:lnTo>
                  <a:lnTo>
                    <a:pt x="3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38">
              <a:extLst>
                <a:ext uri="{FF2B5EF4-FFF2-40B4-BE49-F238E27FC236}">
                  <a16:creationId xmlns:a16="http://schemas.microsoft.com/office/drawing/2014/main" id="{0C21D3B8-96DA-485B-9B03-069A79DBF683}"/>
                </a:ext>
              </a:extLst>
            </p:cNvPr>
            <p:cNvSpPr>
              <a:spLocks/>
            </p:cNvSpPr>
            <p:nvPr/>
          </p:nvSpPr>
          <p:spPr bwMode="auto">
            <a:xfrm>
              <a:off x="11887201" y="5411788"/>
              <a:ext cx="41275" cy="568325"/>
            </a:xfrm>
            <a:custGeom>
              <a:avLst/>
              <a:gdLst>
                <a:gd name="T0" fmla="*/ 26 w 26"/>
                <a:gd name="T1" fmla="*/ 0 h 358"/>
                <a:gd name="T2" fmla="*/ 15 w 26"/>
                <a:gd name="T3" fmla="*/ 0 h 358"/>
                <a:gd name="T4" fmla="*/ 0 w 26"/>
                <a:gd name="T5" fmla="*/ 358 h 358"/>
                <a:gd name="T6" fmla="*/ 26 w 26"/>
                <a:gd name="T7" fmla="*/ 358 h 358"/>
                <a:gd name="T8" fmla="*/ 26 w 26"/>
                <a:gd name="T9" fmla="*/ 0 h 358"/>
              </a:gdLst>
              <a:ahLst/>
              <a:cxnLst>
                <a:cxn ang="0">
                  <a:pos x="T0" y="T1"/>
                </a:cxn>
                <a:cxn ang="0">
                  <a:pos x="T2" y="T3"/>
                </a:cxn>
                <a:cxn ang="0">
                  <a:pos x="T4" y="T5"/>
                </a:cxn>
                <a:cxn ang="0">
                  <a:pos x="T6" y="T7"/>
                </a:cxn>
                <a:cxn ang="0">
                  <a:pos x="T8" y="T9"/>
                </a:cxn>
              </a:cxnLst>
              <a:rect l="0" t="0" r="r" b="b"/>
              <a:pathLst>
                <a:path w="26" h="358">
                  <a:moveTo>
                    <a:pt x="26" y="0"/>
                  </a:moveTo>
                  <a:lnTo>
                    <a:pt x="15" y="0"/>
                  </a:lnTo>
                  <a:lnTo>
                    <a:pt x="0" y="358"/>
                  </a:lnTo>
                  <a:lnTo>
                    <a:pt x="26" y="358"/>
                  </a:lnTo>
                  <a:lnTo>
                    <a:pt x="26"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239">
              <a:extLst>
                <a:ext uri="{FF2B5EF4-FFF2-40B4-BE49-F238E27FC236}">
                  <a16:creationId xmlns:a16="http://schemas.microsoft.com/office/drawing/2014/main" id="{4A57B634-BC46-43BB-9FDD-A11ADE8A330B}"/>
                </a:ext>
              </a:extLst>
            </p:cNvPr>
            <p:cNvSpPr>
              <a:spLocks noChangeArrowheads="1"/>
            </p:cNvSpPr>
            <p:nvPr/>
          </p:nvSpPr>
          <p:spPr bwMode="auto">
            <a:xfrm>
              <a:off x="11960226" y="5364163"/>
              <a:ext cx="52388" cy="55563"/>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240">
              <a:extLst>
                <a:ext uri="{FF2B5EF4-FFF2-40B4-BE49-F238E27FC236}">
                  <a16:creationId xmlns:a16="http://schemas.microsoft.com/office/drawing/2014/main" id="{FBA1DDE2-7DEA-4370-AAE7-8FE52953CBF3}"/>
                </a:ext>
              </a:extLst>
            </p:cNvPr>
            <p:cNvSpPr>
              <a:spLocks noChangeArrowheads="1"/>
            </p:cNvSpPr>
            <p:nvPr/>
          </p:nvSpPr>
          <p:spPr bwMode="auto">
            <a:xfrm>
              <a:off x="11869738" y="5364163"/>
              <a:ext cx="114300" cy="5556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241">
              <a:extLst>
                <a:ext uri="{FF2B5EF4-FFF2-40B4-BE49-F238E27FC236}">
                  <a16:creationId xmlns:a16="http://schemas.microsoft.com/office/drawing/2014/main" id="{F7003B5C-BE05-4F5D-B85F-CCA79606688E}"/>
                </a:ext>
              </a:extLst>
            </p:cNvPr>
            <p:cNvSpPr>
              <a:spLocks noChangeArrowheads="1"/>
            </p:cNvSpPr>
            <p:nvPr/>
          </p:nvSpPr>
          <p:spPr bwMode="auto">
            <a:xfrm>
              <a:off x="11842751" y="5364163"/>
              <a:ext cx="55563"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42">
              <a:extLst>
                <a:ext uri="{FF2B5EF4-FFF2-40B4-BE49-F238E27FC236}">
                  <a16:creationId xmlns:a16="http://schemas.microsoft.com/office/drawing/2014/main" id="{FF304911-949F-4424-ADA1-C615C7164363}"/>
                </a:ext>
              </a:extLst>
            </p:cNvPr>
            <p:cNvSpPr>
              <a:spLocks/>
            </p:cNvSpPr>
            <p:nvPr/>
          </p:nvSpPr>
          <p:spPr bwMode="auto">
            <a:xfrm>
              <a:off x="11869738" y="5391151"/>
              <a:ext cx="285750" cy="284163"/>
            </a:xfrm>
            <a:custGeom>
              <a:avLst/>
              <a:gdLst>
                <a:gd name="T0" fmla="*/ 33 w 82"/>
                <a:gd name="T1" fmla="*/ 49 h 82"/>
                <a:gd name="T2" fmla="*/ 82 w 82"/>
                <a:gd name="T3" fmla="*/ 82 h 82"/>
                <a:gd name="T4" fmla="*/ 0 w 82"/>
                <a:gd name="T5" fmla="*/ 0 h 82"/>
                <a:gd name="T6" fmla="*/ 33 w 82"/>
                <a:gd name="T7" fmla="*/ 49 h 82"/>
              </a:gdLst>
              <a:ahLst/>
              <a:cxnLst>
                <a:cxn ang="0">
                  <a:pos x="T0" y="T1"/>
                </a:cxn>
                <a:cxn ang="0">
                  <a:pos x="T2" y="T3"/>
                </a:cxn>
                <a:cxn ang="0">
                  <a:pos x="T4" y="T5"/>
                </a:cxn>
                <a:cxn ang="0">
                  <a:pos x="T6" y="T7"/>
                </a:cxn>
              </a:cxnLst>
              <a:rect l="0" t="0" r="r" b="b"/>
              <a:pathLst>
                <a:path w="82" h="82">
                  <a:moveTo>
                    <a:pt x="33" y="49"/>
                  </a:moveTo>
                  <a:cubicBezTo>
                    <a:pt x="47" y="64"/>
                    <a:pt x="64" y="75"/>
                    <a:pt x="82" y="82"/>
                  </a:cubicBezTo>
                  <a:cubicBezTo>
                    <a:pt x="0" y="0"/>
                    <a:pt x="0" y="0"/>
                    <a:pt x="0" y="0"/>
                  </a:cubicBezTo>
                  <a:cubicBezTo>
                    <a:pt x="7" y="18"/>
                    <a:pt x="18" y="35"/>
                    <a:pt x="33"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43">
              <a:extLst>
                <a:ext uri="{FF2B5EF4-FFF2-40B4-BE49-F238E27FC236}">
                  <a16:creationId xmlns:a16="http://schemas.microsoft.com/office/drawing/2014/main" id="{50ADE87D-8599-4755-9992-244C643FE837}"/>
                </a:ext>
              </a:extLst>
            </p:cNvPr>
            <p:cNvSpPr>
              <a:spLocks/>
            </p:cNvSpPr>
            <p:nvPr/>
          </p:nvSpPr>
          <p:spPr bwMode="auto">
            <a:xfrm>
              <a:off x="11869738" y="5106988"/>
              <a:ext cx="285750" cy="284163"/>
            </a:xfrm>
            <a:custGeom>
              <a:avLst/>
              <a:gdLst>
                <a:gd name="T0" fmla="*/ 50 w 82"/>
                <a:gd name="T1" fmla="*/ 49 h 82"/>
                <a:gd name="T2" fmla="*/ 82 w 82"/>
                <a:gd name="T3" fmla="*/ 0 h 82"/>
                <a:gd name="T4" fmla="*/ 0 w 82"/>
                <a:gd name="T5" fmla="*/ 82 h 82"/>
                <a:gd name="T6" fmla="*/ 50 w 82"/>
                <a:gd name="T7" fmla="*/ 49 h 82"/>
              </a:gdLst>
              <a:ahLst/>
              <a:cxnLst>
                <a:cxn ang="0">
                  <a:pos x="T0" y="T1"/>
                </a:cxn>
                <a:cxn ang="0">
                  <a:pos x="T2" y="T3"/>
                </a:cxn>
                <a:cxn ang="0">
                  <a:pos x="T4" y="T5"/>
                </a:cxn>
                <a:cxn ang="0">
                  <a:pos x="T6" y="T7"/>
                </a:cxn>
              </a:cxnLst>
              <a:rect l="0" t="0" r="r" b="b"/>
              <a:pathLst>
                <a:path w="82" h="82">
                  <a:moveTo>
                    <a:pt x="50" y="49"/>
                  </a:moveTo>
                  <a:cubicBezTo>
                    <a:pt x="64" y="35"/>
                    <a:pt x="75" y="18"/>
                    <a:pt x="82" y="0"/>
                  </a:cubicBezTo>
                  <a:cubicBezTo>
                    <a:pt x="0" y="82"/>
                    <a:pt x="0" y="82"/>
                    <a:pt x="0" y="82"/>
                  </a:cubicBezTo>
                  <a:cubicBezTo>
                    <a:pt x="18" y="75"/>
                    <a:pt x="35" y="64"/>
                    <a:pt x="50" y="4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44">
              <a:extLst>
                <a:ext uri="{FF2B5EF4-FFF2-40B4-BE49-F238E27FC236}">
                  <a16:creationId xmlns:a16="http://schemas.microsoft.com/office/drawing/2014/main" id="{3AE9C5AC-37FA-4056-88F2-598C32FB30B6}"/>
                </a:ext>
              </a:extLst>
            </p:cNvPr>
            <p:cNvSpPr>
              <a:spLocks/>
            </p:cNvSpPr>
            <p:nvPr/>
          </p:nvSpPr>
          <p:spPr bwMode="auto">
            <a:xfrm>
              <a:off x="11585576" y="5106988"/>
              <a:ext cx="284163" cy="284163"/>
            </a:xfrm>
            <a:custGeom>
              <a:avLst/>
              <a:gdLst>
                <a:gd name="T0" fmla="*/ 49 w 82"/>
                <a:gd name="T1" fmla="*/ 33 h 82"/>
                <a:gd name="T2" fmla="*/ 0 w 82"/>
                <a:gd name="T3" fmla="*/ 0 h 82"/>
                <a:gd name="T4" fmla="*/ 82 w 82"/>
                <a:gd name="T5" fmla="*/ 82 h 82"/>
                <a:gd name="T6" fmla="*/ 49 w 82"/>
                <a:gd name="T7" fmla="*/ 33 h 82"/>
              </a:gdLst>
              <a:ahLst/>
              <a:cxnLst>
                <a:cxn ang="0">
                  <a:pos x="T0" y="T1"/>
                </a:cxn>
                <a:cxn ang="0">
                  <a:pos x="T2" y="T3"/>
                </a:cxn>
                <a:cxn ang="0">
                  <a:pos x="T4" y="T5"/>
                </a:cxn>
                <a:cxn ang="0">
                  <a:pos x="T6" y="T7"/>
                </a:cxn>
              </a:cxnLst>
              <a:rect l="0" t="0" r="r" b="b"/>
              <a:pathLst>
                <a:path w="82" h="82">
                  <a:moveTo>
                    <a:pt x="49" y="33"/>
                  </a:moveTo>
                  <a:cubicBezTo>
                    <a:pt x="35" y="18"/>
                    <a:pt x="18" y="7"/>
                    <a:pt x="0" y="0"/>
                  </a:cubicBezTo>
                  <a:cubicBezTo>
                    <a:pt x="82" y="82"/>
                    <a:pt x="82" y="82"/>
                    <a:pt x="82" y="82"/>
                  </a:cubicBezTo>
                  <a:cubicBezTo>
                    <a:pt x="75" y="64"/>
                    <a:pt x="64" y="47"/>
                    <a:pt x="49"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45">
              <a:extLst>
                <a:ext uri="{FF2B5EF4-FFF2-40B4-BE49-F238E27FC236}">
                  <a16:creationId xmlns:a16="http://schemas.microsoft.com/office/drawing/2014/main" id="{11EEA502-69C8-4E1A-B29E-96C3D31A9B18}"/>
                </a:ext>
              </a:extLst>
            </p:cNvPr>
            <p:cNvSpPr>
              <a:spLocks/>
            </p:cNvSpPr>
            <p:nvPr/>
          </p:nvSpPr>
          <p:spPr bwMode="auto">
            <a:xfrm>
              <a:off x="11585576" y="5391151"/>
              <a:ext cx="284163" cy="284163"/>
            </a:xfrm>
            <a:custGeom>
              <a:avLst/>
              <a:gdLst>
                <a:gd name="T0" fmla="*/ 33 w 82"/>
                <a:gd name="T1" fmla="*/ 33 h 82"/>
                <a:gd name="T2" fmla="*/ 0 w 82"/>
                <a:gd name="T3" fmla="*/ 82 h 82"/>
                <a:gd name="T4" fmla="*/ 82 w 82"/>
                <a:gd name="T5" fmla="*/ 0 h 82"/>
                <a:gd name="T6" fmla="*/ 33 w 82"/>
                <a:gd name="T7" fmla="*/ 33 h 82"/>
              </a:gdLst>
              <a:ahLst/>
              <a:cxnLst>
                <a:cxn ang="0">
                  <a:pos x="T0" y="T1"/>
                </a:cxn>
                <a:cxn ang="0">
                  <a:pos x="T2" y="T3"/>
                </a:cxn>
                <a:cxn ang="0">
                  <a:pos x="T4" y="T5"/>
                </a:cxn>
                <a:cxn ang="0">
                  <a:pos x="T6" y="T7"/>
                </a:cxn>
              </a:cxnLst>
              <a:rect l="0" t="0" r="r" b="b"/>
              <a:pathLst>
                <a:path w="82" h="82">
                  <a:moveTo>
                    <a:pt x="33" y="33"/>
                  </a:moveTo>
                  <a:cubicBezTo>
                    <a:pt x="18" y="47"/>
                    <a:pt x="7" y="64"/>
                    <a:pt x="0" y="82"/>
                  </a:cubicBezTo>
                  <a:cubicBezTo>
                    <a:pt x="82" y="0"/>
                    <a:pt x="82" y="0"/>
                    <a:pt x="82" y="0"/>
                  </a:cubicBezTo>
                  <a:cubicBezTo>
                    <a:pt x="64" y="7"/>
                    <a:pt x="47" y="18"/>
                    <a:pt x="33"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16">
            <a:extLst>
              <a:ext uri="{FF2B5EF4-FFF2-40B4-BE49-F238E27FC236}">
                <a16:creationId xmlns:a16="http://schemas.microsoft.com/office/drawing/2014/main" id="{8AB4E353-300C-4325-9CE4-21EC1182AE8E}"/>
              </a:ext>
            </a:extLst>
          </p:cNvPr>
          <p:cNvGrpSpPr/>
          <p:nvPr userDrawn="1"/>
        </p:nvGrpSpPr>
        <p:grpSpPr>
          <a:xfrm>
            <a:off x="7387432" y="6000601"/>
            <a:ext cx="950195" cy="585937"/>
            <a:chOff x="271463" y="3902076"/>
            <a:chExt cx="1544638" cy="952500"/>
          </a:xfrm>
        </p:grpSpPr>
        <p:sp>
          <p:nvSpPr>
            <p:cNvPr id="81" name="Freeform 17">
              <a:extLst>
                <a:ext uri="{FF2B5EF4-FFF2-40B4-BE49-F238E27FC236}">
                  <a16:creationId xmlns:a16="http://schemas.microsoft.com/office/drawing/2014/main" id="{6812C747-59DF-43CB-9B73-EDD103441254}"/>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A500F654-55A7-4620-BC6E-8E61C1C81B48}"/>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000094EE-F753-4934-BD81-537736D788A7}"/>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F25E25E1-ECB1-4FDA-81C8-55BEB1848CB0}"/>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24390710-83DF-4939-BD54-D30E6E196BF5}"/>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17C292D1-F40B-4E3E-AEB7-CFFE5EFBE599}"/>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1C3F8E45-5522-4CC6-BABD-8EE5BEE93E54}"/>
                </a:ext>
              </a:extLst>
            </p:cNvPr>
            <p:cNvSpPr>
              <a:spLocks/>
            </p:cNvSpPr>
            <p:nvPr/>
          </p:nvSpPr>
          <p:spPr bwMode="auto">
            <a:xfrm>
              <a:off x="479426"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a:extLst>
                <a:ext uri="{FF2B5EF4-FFF2-40B4-BE49-F238E27FC236}">
                  <a16:creationId xmlns:a16="http://schemas.microsoft.com/office/drawing/2014/main" id="{BDB186F5-540C-4EA0-8FF1-061EBFB135EA}"/>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5">
              <a:extLst>
                <a:ext uri="{FF2B5EF4-FFF2-40B4-BE49-F238E27FC236}">
                  <a16:creationId xmlns:a16="http://schemas.microsoft.com/office/drawing/2014/main" id="{7FFB3547-C328-49DE-9CB2-1EA7B0FCF847}"/>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
              <a:extLst>
                <a:ext uri="{FF2B5EF4-FFF2-40B4-BE49-F238E27FC236}">
                  <a16:creationId xmlns:a16="http://schemas.microsoft.com/office/drawing/2014/main" id="{7AB7AD29-A419-47EC-AFD9-12CACAE1A225}"/>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7">
              <a:extLst>
                <a:ext uri="{FF2B5EF4-FFF2-40B4-BE49-F238E27FC236}">
                  <a16:creationId xmlns:a16="http://schemas.microsoft.com/office/drawing/2014/main" id="{B9C2752A-C1E3-4F25-AECE-A2AB51A2774B}"/>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
              <a:extLst>
                <a:ext uri="{FF2B5EF4-FFF2-40B4-BE49-F238E27FC236}">
                  <a16:creationId xmlns:a16="http://schemas.microsoft.com/office/drawing/2014/main" id="{00C894C4-7CB6-4214-A71A-E1B9208B3C68}"/>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
              <a:extLst>
                <a:ext uri="{FF2B5EF4-FFF2-40B4-BE49-F238E27FC236}">
                  <a16:creationId xmlns:a16="http://schemas.microsoft.com/office/drawing/2014/main" id="{79C0EE96-80B7-422B-9BC4-E261AB3AC6A1}"/>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0">
              <a:extLst>
                <a:ext uri="{FF2B5EF4-FFF2-40B4-BE49-F238E27FC236}">
                  <a16:creationId xmlns:a16="http://schemas.microsoft.com/office/drawing/2014/main" id="{035A6AEC-0CCB-4D05-B693-C3C8C9043227}"/>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1">
              <a:extLst>
                <a:ext uri="{FF2B5EF4-FFF2-40B4-BE49-F238E27FC236}">
                  <a16:creationId xmlns:a16="http://schemas.microsoft.com/office/drawing/2014/main" id="{DF12D89B-A9B2-4CBB-8C63-538CAC6A62FE}"/>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259">
            <a:extLst>
              <a:ext uri="{FF2B5EF4-FFF2-40B4-BE49-F238E27FC236}">
                <a16:creationId xmlns:a16="http://schemas.microsoft.com/office/drawing/2014/main" id="{4DCDC122-0581-4740-AD1A-F50FC27BB81E}"/>
              </a:ext>
            </a:extLst>
          </p:cNvPr>
          <p:cNvGrpSpPr/>
          <p:nvPr userDrawn="1"/>
        </p:nvGrpSpPr>
        <p:grpSpPr>
          <a:xfrm>
            <a:off x="8542297" y="4995173"/>
            <a:ext cx="908360" cy="1591365"/>
            <a:chOff x="6049963" y="5249863"/>
            <a:chExt cx="415925" cy="728663"/>
          </a:xfrm>
        </p:grpSpPr>
        <p:sp>
          <p:nvSpPr>
            <p:cNvPr id="97" name="Rectangle 382">
              <a:extLst>
                <a:ext uri="{FF2B5EF4-FFF2-40B4-BE49-F238E27FC236}">
                  <a16:creationId xmlns:a16="http://schemas.microsoft.com/office/drawing/2014/main" id="{9AA5A948-45D5-4353-8A27-A657E3D9981D}"/>
                </a:ext>
              </a:extLst>
            </p:cNvPr>
            <p:cNvSpPr>
              <a:spLocks noChangeArrowheads="1"/>
            </p:cNvSpPr>
            <p:nvPr/>
          </p:nvSpPr>
          <p:spPr bwMode="auto">
            <a:xfrm>
              <a:off x="6049966" y="5746750"/>
              <a:ext cx="292100" cy="231775"/>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83">
              <a:extLst>
                <a:ext uri="{FF2B5EF4-FFF2-40B4-BE49-F238E27FC236}">
                  <a16:creationId xmlns:a16="http://schemas.microsoft.com/office/drawing/2014/main" id="{672041C0-34F5-463E-B08A-54CA3C091A67}"/>
                </a:ext>
              </a:extLst>
            </p:cNvPr>
            <p:cNvSpPr>
              <a:spLocks/>
            </p:cNvSpPr>
            <p:nvPr/>
          </p:nvSpPr>
          <p:spPr bwMode="auto">
            <a:xfrm>
              <a:off x="6216650" y="5326063"/>
              <a:ext cx="249238" cy="652463"/>
            </a:xfrm>
            <a:custGeom>
              <a:avLst/>
              <a:gdLst>
                <a:gd name="T0" fmla="*/ 0 w 157"/>
                <a:gd name="T1" fmla="*/ 0 h 411"/>
                <a:gd name="T2" fmla="*/ 157 w 157"/>
                <a:gd name="T3" fmla="*/ 0 h 411"/>
                <a:gd name="T4" fmla="*/ 157 w 157"/>
                <a:gd name="T5" fmla="*/ 411 h 411"/>
                <a:gd name="T6" fmla="*/ 0 w 157"/>
                <a:gd name="T7" fmla="*/ 411 h 411"/>
                <a:gd name="T8" fmla="*/ 0 w 157"/>
                <a:gd name="T9" fmla="*/ 268 h 411"/>
                <a:gd name="T10" fmla="*/ 0 w 157"/>
                <a:gd name="T11" fmla="*/ 0 h 411"/>
              </a:gdLst>
              <a:ahLst/>
              <a:cxnLst>
                <a:cxn ang="0">
                  <a:pos x="T0" y="T1"/>
                </a:cxn>
                <a:cxn ang="0">
                  <a:pos x="T2" y="T3"/>
                </a:cxn>
                <a:cxn ang="0">
                  <a:pos x="T4" y="T5"/>
                </a:cxn>
                <a:cxn ang="0">
                  <a:pos x="T6" y="T7"/>
                </a:cxn>
                <a:cxn ang="0">
                  <a:pos x="T8" y="T9"/>
                </a:cxn>
                <a:cxn ang="0">
                  <a:pos x="T10" y="T11"/>
                </a:cxn>
              </a:cxnLst>
              <a:rect l="0" t="0" r="r" b="b"/>
              <a:pathLst>
                <a:path w="157" h="411">
                  <a:moveTo>
                    <a:pt x="0" y="0"/>
                  </a:moveTo>
                  <a:lnTo>
                    <a:pt x="157" y="0"/>
                  </a:lnTo>
                  <a:lnTo>
                    <a:pt x="157" y="411"/>
                  </a:lnTo>
                  <a:lnTo>
                    <a:pt x="0" y="411"/>
                  </a:lnTo>
                  <a:lnTo>
                    <a:pt x="0" y="268"/>
                  </a:lnTo>
                  <a:lnTo>
                    <a:pt x="0"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84">
              <a:extLst>
                <a:ext uri="{FF2B5EF4-FFF2-40B4-BE49-F238E27FC236}">
                  <a16:creationId xmlns:a16="http://schemas.microsoft.com/office/drawing/2014/main" id="{C7F8BF4F-532B-4F95-B098-45D615CE3720}"/>
                </a:ext>
              </a:extLst>
            </p:cNvPr>
            <p:cNvSpPr>
              <a:spLocks/>
            </p:cNvSpPr>
            <p:nvPr/>
          </p:nvSpPr>
          <p:spPr bwMode="auto">
            <a:xfrm>
              <a:off x="6049963" y="5751513"/>
              <a:ext cx="166688" cy="227013"/>
            </a:xfrm>
            <a:custGeom>
              <a:avLst/>
              <a:gdLst>
                <a:gd name="T0" fmla="*/ 0 w 105"/>
                <a:gd name="T1" fmla="*/ 143 h 143"/>
                <a:gd name="T2" fmla="*/ 105 w 105"/>
                <a:gd name="T3" fmla="*/ 143 h 143"/>
                <a:gd name="T4" fmla="*/ 105 w 105"/>
                <a:gd name="T5" fmla="*/ 0 h 143"/>
                <a:gd name="T6" fmla="*/ 0 w 105"/>
                <a:gd name="T7" fmla="*/ 143 h 143"/>
              </a:gdLst>
              <a:ahLst/>
              <a:cxnLst>
                <a:cxn ang="0">
                  <a:pos x="T0" y="T1"/>
                </a:cxn>
                <a:cxn ang="0">
                  <a:pos x="T2" y="T3"/>
                </a:cxn>
                <a:cxn ang="0">
                  <a:pos x="T4" y="T5"/>
                </a:cxn>
                <a:cxn ang="0">
                  <a:pos x="T6" y="T7"/>
                </a:cxn>
              </a:cxnLst>
              <a:rect l="0" t="0" r="r" b="b"/>
              <a:pathLst>
                <a:path w="105" h="143">
                  <a:moveTo>
                    <a:pt x="0" y="143"/>
                  </a:moveTo>
                  <a:lnTo>
                    <a:pt x="105" y="143"/>
                  </a:lnTo>
                  <a:lnTo>
                    <a:pt x="105" y="0"/>
                  </a:lnTo>
                  <a:lnTo>
                    <a:pt x="0" y="1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Rectangle 385">
              <a:extLst>
                <a:ext uri="{FF2B5EF4-FFF2-40B4-BE49-F238E27FC236}">
                  <a16:creationId xmlns:a16="http://schemas.microsoft.com/office/drawing/2014/main" id="{DE63000C-823F-4056-9F53-32313DB1676D}"/>
                </a:ext>
              </a:extLst>
            </p:cNvPr>
            <p:cNvSpPr>
              <a:spLocks noChangeArrowheads="1"/>
            </p:cNvSpPr>
            <p:nvPr/>
          </p:nvSpPr>
          <p:spPr bwMode="auto">
            <a:xfrm>
              <a:off x="6302375" y="5375275"/>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386">
              <a:extLst>
                <a:ext uri="{FF2B5EF4-FFF2-40B4-BE49-F238E27FC236}">
                  <a16:creationId xmlns:a16="http://schemas.microsoft.com/office/drawing/2014/main" id="{051EA118-BED5-43A5-A119-78CAD84D5700}"/>
                </a:ext>
              </a:extLst>
            </p:cNvPr>
            <p:cNvSpPr>
              <a:spLocks noChangeArrowheads="1"/>
            </p:cNvSpPr>
            <p:nvPr/>
          </p:nvSpPr>
          <p:spPr bwMode="auto">
            <a:xfrm>
              <a:off x="6354763" y="5375275"/>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387">
              <a:extLst>
                <a:ext uri="{FF2B5EF4-FFF2-40B4-BE49-F238E27FC236}">
                  <a16:creationId xmlns:a16="http://schemas.microsoft.com/office/drawing/2014/main" id="{D05FE82C-696C-4696-9C27-78E0481D5BA9}"/>
                </a:ext>
              </a:extLst>
            </p:cNvPr>
            <p:cNvSpPr>
              <a:spLocks noChangeArrowheads="1"/>
            </p:cNvSpPr>
            <p:nvPr/>
          </p:nvSpPr>
          <p:spPr bwMode="auto">
            <a:xfrm>
              <a:off x="6354763" y="5443538"/>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388">
              <a:extLst>
                <a:ext uri="{FF2B5EF4-FFF2-40B4-BE49-F238E27FC236}">
                  <a16:creationId xmlns:a16="http://schemas.microsoft.com/office/drawing/2014/main" id="{070A622A-C79A-4AE3-AD25-027FC52F6D9B}"/>
                </a:ext>
              </a:extLst>
            </p:cNvPr>
            <p:cNvSpPr>
              <a:spLocks noChangeArrowheads="1"/>
            </p:cNvSpPr>
            <p:nvPr/>
          </p:nvSpPr>
          <p:spPr bwMode="auto">
            <a:xfrm>
              <a:off x="6248400" y="5513388"/>
              <a:ext cx="26988"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389">
              <a:extLst>
                <a:ext uri="{FF2B5EF4-FFF2-40B4-BE49-F238E27FC236}">
                  <a16:creationId xmlns:a16="http://schemas.microsoft.com/office/drawing/2014/main" id="{BC2AD9C3-91CD-4BA6-9A0B-8A7557B70ABE}"/>
                </a:ext>
              </a:extLst>
            </p:cNvPr>
            <p:cNvSpPr>
              <a:spLocks noChangeArrowheads="1"/>
            </p:cNvSpPr>
            <p:nvPr/>
          </p:nvSpPr>
          <p:spPr bwMode="auto">
            <a:xfrm>
              <a:off x="6302375" y="5581650"/>
              <a:ext cx="25400" cy="49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390">
              <a:extLst>
                <a:ext uri="{FF2B5EF4-FFF2-40B4-BE49-F238E27FC236}">
                  <a16:creationId xmlns:a16="http://schemas.microsoft.com/office/drawing/2014/main" id="{1230CD77-F688-45BA-90C8-C652A0EB345D}"/>
                </a:ext>
              </a:extLst>
            </p:cNvPr>
            <p:cNvSpPr>
              <a:spLocks noChangeArrowheads="1"/>
            </p:cNvSpPr>
            <p:nvPr/>
          </p:nvSpPr>
          <p:spPr bwMode="auto">
            <a:xfrm>
              <a:off x="6354763" y="5581650"/>
              <a:ext cx="25400" cy="49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391">
              <a:extLst>
                <a:ext uri="{FF2B5EF4-FFF2-40B4-BE49-F238E27FC236}">
                  <a16:creationId xmlns:a16="http://schemas.microsoft.com/office/drawing/2014/main" id="{B8E62613-990D-40DE-88A8-0F88674A8A9F}"/>
                </a:ext>
              </a:extLst>
            </p:cNvPr>
            <p:cNvSpPr>
              <a:spLocks noChangeArrowheads="1"/>
            </p:cNvSpPr>
            <p:nvPr/>
          </p:nvSpPr>
          <p:spPr bwMode="auto">
            <a:xfrm>
              <a:off x="6354763" y="5651500"/>
              <a:ext cx="25400"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392">
              <a:extLst>
                <a:ext uri="{FF2B5EF4-FFF2-40B4-BE49-F238E27FC236}">
                  <a16:creationId xmlns:a16="http://schemas.microsoft.com/office/drawing/2014/main" id="{D1816EA5-B4BB-4E77-BED3-1EF663BDA710}"/>
                </a:ext>
              </a:extLst>
            </p:cNvPr>
            <p:cNvSpPr>
              <a:spLocks noChangeArrowheads="1"/>
            </p:cNvSpPr>
            <p:nvPr/>
          </p:nvSpPr>
          <p:spPr bwMode="auto">
            <a:xfrm>
              <a:off x="6410325" y="5651500"/>
              <a:ext cx="23813"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393">
              <a:extLst>
                <a:ext uri="{FF2B5EF4-FFF2-40B4-BE49-F238E27FC236}">
                  <a16:creationId xmlns:a16="http://schemas.microsoft.com/office/drawing/2014/main" id="{37E85E0F-4131-4607-8071-F5DC4208D477}"/>
                </a:ext>
              </a:extLst>
            </p:cNvPr>
            <p:cNvSpPr>
              <a:spLocks noChangeArrowheads="1"/>
            </p:cNvSpPr>
            <p:nvPr/>
          </p:nvSpPr>
          <p:spPr bwMode="auto">
            <a:xfrm>
              <a:off x="6248400" y="5719763"/>
              <a:ext cx="26988"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394">
              <a:extLst>
                <a:ext uri="{FF2B5EF4-FFF2-40B4-BE49-F238E27FC236}">
                  <a16:creationId xmlns:a16="http://schemas.microsoft.com/office/drawing/2014/main" id="{C33FD82F-F379-4C4E-9AD6-13BF1978DEA4}"/>
                </a:ext>
              </a:extLst>
            </p:cNvPr>
            <p:cNvSpPr>
              <a:spLocks noChangeArrowheads="1"/>
            </p:cNvSpPr>
            <p:nvPr/>
          </p:nvSpPr>
          <p:spPr bwMode="auto">
            <a:xfrm>
              <a:off x="6302375" y="5719763"/>
              <a:ext cx="25400"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395">
              <a:extLst>
                <a:ext uri="{FF2B5EF4-FFF2-40B4-BE49-F238E27FC236}">
                  <a16:creationId xmlns:a16="http://schemas.microsoft.com/office/drawing/2014/main" id="{58AD678C-D775-4332-BFBA-CB2675560713}"/>
                </a:ext>
              </a:extLst>
            </p:cNvPr>
            <p:cNvSpPr>
              <a:spLocks noChangeArrowheads="1"/>
            </p:cNvSpPr>
            <p:nvPr/>
          </p:nvSpPr>
          <p:spPr bwMode="auto">
            <a:xfrm>
              <a:off x="6248400" y="5792788"/>
              <a:ext cx="26988"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396">
              <a:extLst>
                <a:ext uri="{FF2B5EF4-FFF2-40B4-BE49-F238E27FC236}">
                  <a16:creationId xmlns:a16="http://schemas.microsoft.com/office/drawing/2014/main" id="{A8071AA8-96F7-4A21-92DE-C02780441D43}"/>
                </a:ext>
              </a:extLst>
            </p:cNvPr>
            <p:cNvSpPr>
              <a:spLocks noChangeArrowheads="1"/>
            </p:cNvSpPr>
            <p:nvPr/>
          </p:nvSpPr>
          <p:spPr bwMode="auto">
            <a:xfrm>
              <a:off x="6354763" y="5792788"/>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397">
              <a:extLst>
                <a:ext uri="{FF2B5EF4-FFF2-40B4-BE49-F238E27FC236}">
                  <a16:creationId xmlns:a16="http://schemas.microsoft.com/office/drawing/2014/main" id="{FD5D2ACA-4123-4E35-9EC9-C5BF6A543886}"/>
                </a:ext>
              </a:extLst>
            </p:cNvPr>
            <p:cNvSpPr>
              <a:spLocks noChangeArrowheads="1"/>
            </p:cNvSpPr>
            <p:nvPr/>
          </p:nvSpPr>
          <p:spPr bwMode="auto">
            <a:xfrm>
              <a:off x="6067425" y="5792788"/>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398">
              <a:extLst>
                <a:ext uri="{FF2B5EF4-FFF2-40B4-BE49-F238E27FC236}">
                  <a16:creationId xmlns:a16="http://schemas.microsoft.com/office/drawing/2014/main" id="{ACEE6A3C-1128-453F-B451-AC3B7579BA0C}"/>
                </a:ext>
              </a:extLst>
            </p:cNvPr>
            <p:cNvSpPr>
              <a:spLocks noChangeArrowheads="1"/>
            </p:cNvSpPr>
            <p:nvPr/>
          </p:nvSpPr>
          <p:spPr bwMode="auto">
            <a:xfrm>
              <a:off x="6122988" y="5861050"/>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399">
              <a:extLst>
                <a:ext uri="{FF2B5EF4-FFF2-40B4-BE49-F238E27FC236}">
                  <a16:creationId xmlns:a16="http://schemas.microsoft.com/office/drawing/2014/main" id="{EA589F02-B0EF-4BF5-81F7-7791E7AF7430}"/>
                </a:ext>
              </a:extLst>
            </p:cNvPr>
            <p:cNvSpPr>
              <a:spLocks noChangeArrowheads="1"/>
            </p:cNvSpPr>
            <p:nvPr/>
          </p:nvSpPr>
          <p:spPr bwMode="auto">
            <a:xfrm>
              <a:off x="6302375" y="5861050"/>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400">
              <a:extLst>
                <a:ext uri="{FF2B5EF4-FFF2-40B4-BE49-F238E27FC236}">
                  <a16:creationId xmlns:a16="http://schemas.microsoft.com/office/drawing/2014/main" id="{76D2D249-7330-4C1D-9D2F-08551A428033}"/>
                </a:ext>
              </a:extLst>
            </p:cNvPr>
            <p:cNvSpPr>
              <a:spLocks noChangeArrowheads="1"/>
            </p:cNvSpPr>
            <p:nvPr/>
          </p:nvSpPr>
          <p:spPr bwMode="auto">
            <a:xfrm>
              <a:off x="6410325" y="5861050"/>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401">
              <a:extLst>
                <a:ext uri="{FF2B5EF4-FFF2-40B4-BE49-F238E27FC236}">
                  <a16:creationId xmlns:a16="http://schemas.microsoft.com/office/drawing/2014/main" id="{396BBBEA-5294-432F-8ECE-7EA06CC25ABA}"/>
                </a:ext>
              </a:extLst>
            </p:cNvPr>
            <p:cNvSpPr>
              <a:spLocks noChangeArrowheads="1"/>
            </p:cNvSpPr>
            <p:nvPr/>
          </p:nvSpPr>
          <p:spPr bwMode="auto">
            <a:xfrm>
              <a:off x="6354763" y="5281613"/>
              <a:ext cx="79375" cy="44450"/>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402">
              <a:extLst>
                <a:ext uri="{FF2B5EF4-FFF2-40B4-BE49-F238E27FC236}">
                  <a16:creationId xmlns:a16="http://schemas.microsoft.com/office/drawing/2014/main" id="{52C9C105-A512-4CBB-9333-58675F6BC67B}"/>
                </a:ext>
              </a:extLst>
            </p:cNvPr>
            <p:cNvSpPr>
              <a:spLocks noChangeArrowheads="1"/>
            </p:cNvSpPr>
            <p:nvPr/>
          </p:nvSpPr>
          <p:spPr bwMode="auto">
            <a:xfrm>
              <a:off x="6275388" y="5249863"/>
              <a:ext cx="14288" cy="76200"/>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403">
              <a:extLst>
                <a:ext uri="{FF2B5EF4-FFF2-40B4-BE49-F238E27FC236}">
                  <a16:creationId xmlns:a16="http://schemas.microsoft.com/office/drawing/2014/main" id="{E3F138A5-9F46-465C-9F77-3321AEE5CE93}"/>
                </a:ext>
              </a:extLst>
            </p:cNvPr>
            <p:cNvSpPr>
              <a:spLocks noChangeArrowheads="1"/>
            </p:cNvSpPr>
            <p:nvPr/>
          </p:nvSpPr>
          <p:spPr bwMode="auto">
            <a:xfrm>
              <a:off x="6248400" y="5375275"/>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4">
              <a:extLst>
                <a:ext uri="{FF2B5EF4-FFF2-40B4-BE49-F238E27FC236}">
                  <a16:creationId xmlns:a16="http://schemas.microsoft.com/office/drawing/2014/main" id="{E6235F2F-BE31-434A-B474-C8B6205848B4}"/>
                </a:ext>
              </a:extLst>
            </p:cNvPr>
            <p:cNvSpPr>
              <a:spLocks noChangeArrowheads="1"/>
            </p:cNvSpPr>
            <p:nvPr/>
          </p:nvSpPr>
          <p:spPr bwMode="auto">
            <a:xfrm>
              <a:off x="6410325" y="5375275"/>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05">
              <a:extLst>
                <a:ext uri="{FF2B5EF4-FFF2-40B4-BE49-F238E27FC236}">
                  <a16:creationId xmlns:a16="http://schemas.microsoft.com/office/drawing/2014/main" id="{6695EF47-052C-4FDB-A666-44ED9903C6C3}"/>
                </a:ext>
              </a:extLst>
            </p:cNvPr>
            <p:cNvSpPr>
              <a:spLocks noChangeArrowheads="1"/>
            </p:cNvSpPr>
            <p:nvPr/>
          </p:nvSpPr>
          <p:spPr bwMode="auto">
            <a:xfrm>
              <a:off x="6248400" y="5443538"/>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407">
              <a:extLst>
                <a:ext uri="{FF2B5EF4-FFF2-40B4-BE49-F238E27FC236}">
                  <a16:creationId xmlns:a16="http://schemas.microsoft.com/office/drawing/2014/main" id="{2ACFD136-EAE1-407D-B653-4AEC99FDC794}"/>
                </a:ext>
              </a:extLst>
            </p:cNvPr>
            <p:cNvSpPr>
              <a:spLocks noChangeArrowheads="1"/>
            </p:cNvSpPr>
            <p:nvPr/>
          </p:nvSpPr>
          <p:spPr bwMode="auto">
            <a:xfrm>
              <a:off x="6302375" y="544353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408">
              <a:extLst>
                <a:ext uri="{FF2B5EF4-FFF2-40B4-BE49-F238E27FC236}">
                  <a16:creationId xmlns:a16="http://schemas.microsoft.com/office/drawing/2014/main" id="{1B5B392B-4729-4D1B-905D-A39F76371D2A}"/>
                </a:ext>
              </a:extLst>
            </p:cNvPr>
            <p:cNvSpPr>
              <a:spLocks noChangeArrowheads="1"/>
            </p:cNvSpPr>
            <p:nvPr/>
          </p:nvSpPr>
          <p:spPr bwMode="auto">
            <a:xfrm>
              <a:off x="6410325" y="544353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409">
              <a:extLst>
                <a:ext uri="{FF2B5EF4-FFF2-40B4-BE49-F238E27FC236}">
                  <a16:creationId xmlns:a16="http://schemas.microsoft.com/office/drawing/2014/main" id="{27B9E3E9-002D-4772-AB8B-2F7606BABEB3}"/>
                </a:ext>
              </a:extLst>
            </p:cNvPr>
            <p:cNvSpPr>
              <a:spLocks noChangeArrowheads="1"/>
            </p:cNvSpPr>
            <p:nvPr/>
          </p:nvSpPr>
          <p:spPr bwMode="auto">
            <a:xfrm>
              <a:off x="6302375" y="55133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410">
              <a:extLst>
                <a:ext uri="{FF2B5EF4-FFF2-40B4-BE49-F238E27FC236}">
                  <a16:creationId xmlns:a16="http://schemas.microsoft.com/office/drawing/2014/main" id="{275658E7-CAD0-477D-8B17-1A8D91B554F3}"/>
                </a:ext>
              </a:extLst>
            </p:cNvPr>
            <p:cNvSpPr>
              <a:spLocks noChangeArrowheads="1"/>
            </p:cNvSpPr>
            <p:nvPr/>
          </p:nvSpPr>
          <p:spPr bwMode="auto">
            <a:xfrm>
              <a:off x="6354763" y="55133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411">
              <a:extLst>
                <a:ext uri="{FF2B5EF4-FFF2-40B4-BE49-F238E27FC236}">
                  <a16:creationId xmlns:a16="http://schemas.microsoft.com/office/drawing/2014/main" id="{CF97C11C-99A9-4549-9720-BC65291DC684}"/>
                </a:ext>
              </a:extLst>
            </p:cNvPr>
            <p:cNvSpPr>
              <a:spLocks noChangeArrowheads="1"/>
            </p:cNvSpPr>
            <p:nvPr/>
          </p:nvSpPr>
          <p:spPr bwMode="auto">
            <a:xfrm>
              <a:off x="6410325" y="55133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412">
              <a:extLst>
                <a:ext uri="{FF2B5EF4-FFF2-40B4-BE49-F238E27FC236}">
                  <a16:creationId xmlns:a16="http://schemas.microsoft.com/office/drawing/2014/main" id="{CE32C13A-AC60-417C-A7F1-0635BFDE15B6}"/>
                </a:ext>
              </a:extLst>
            </p:cNvPr>
            <p:cNvSpPr>
              <a:spLocks noChangeArrowheads="1"/>
            </p:cNvSpPr>
            <p:nvPr/>
          </p:nvSpPr>
          <p:spPr bwMode="auto">
            <a:xfrm>
              <a:off x="6248400" y="5581651"/>
              <a:ext cx="26988" cy="492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413">
              <a:extLst>
                <a:ext uri="{FF2B5EF4-FFF2-40B4-BE49-F238E27FC236}">
                  <a16:creationId xmlns:a16="http://schemas.microsoft.com/office/drawing/2014/main" id="{7664C0AC-E815-45F1-8B3C-90FFBCE6FC2C}"/>
                </a:ext>
              </a:extLst>
            </p:cNvPr>
            <p:cNvSpPr>
              <a:spLocks noChangeArrowheads="1"/>
            </p:cNvSpPr>
            <p:nvPr/>
          </p:nvSpPr>
          <p:spPr bwMode="auto">
            <a:xfrm>
              <a:off x="6410325" y="5581651"/>
              <a:ext cx="23813" cy="492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414">
              <a:extLst>
                <a:ext uri="{FF2B5EF4-FFF2-40B4-BE49-F238E27FC236}">
                  <a16:creationId xmlns:a16="http://schemas.microsoft.com/office/drawing/2014/main" id="{61BB7412-275E-4DE5-8740-7B7048E2ACDD}"/>
                </a:ext>
              </a:extLst>
            </p:cNvPr>
            <p:cNvSpPr>
              <a:spLocks noChangeArrowheads="1"/>
            </p:cNvSpPr>
            <p:nvPr/>
          </p:nvSpPr>
          <p:spPr bwMode="auto">
            <a:xfrm>
              <a:off x="6248400" y="5651501"/>
              <a:ext cx="26988"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415">
              <a:extLst>
                <a:ext uri="{FF2B5EF4-FFF2-40B4-BE49-F238E27FC236}">
                  <a16:creationId xmlns:a16="http://schemas.microsoft.com/office/drawing/2014/main" id="{6337F3A7-30AD-40AC-9A8E-4988239411AC}"/>
                </a:ext>
              </a:extLst>
            </p:cNvPr>
            <p:cNvSpPr>
              <a:spLocks noChangeArrowheads="1"/>
            </p:cNvSpPr>
            <p:nvPr/>
          </p:nvSpPr>
          <p:spPr bwMode="auto">
            <a:xfrm>
              <a:off x="6302375" y="5651501"/>
              <a:ext cx="25400"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416">
              <a:extLst>
                <a:ext uri="{FF2B5EF4-FFF2-40B4-BE49-F238E27FC236}">
                  <a16:creationId xmlns:a16="http://schemas.microsoft.com/office/drawing/2014/main" id="{BA947770-E9C7-4E43-8CA6-F9854E62D3B1}"/>
                </a:ext>
              </a:extLst>
            </p:cNvPr>
            <p:cNvSpPr>
              <a:spLocks noChangeArrowheads="1"/>
            </p:cNvSpPr>
            <p:nvPr/>
          </p:nvSpPr>
          <p:spPr bwMode="auto">
            <a:xfrm>
              <a:off x="6354763" y="5719763"/>
              <a:ext cx="25400"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417">
              <a:extLst>
                <a:ext uri="{FF2B5EF4-FFF2-40B4-BE49-F238E27FC236}">
                  <a16:creationId xmlns:a16="http://schemas.microsoft.com/office/drawing/2014/main" id="{4B160215-4122-4FD1-A65E-9C1B74F775B0}"/>
                </a:ext>
              </a:extLst>
            </p:cNvPr>
            <p:cNvSpPr>
              <a:spLocks noChangeArrowheads="1"/>
            </p:cNvSpPr>
            <p:nvPr/>
          </p:nvSpPr>
          <p:spPr bwMode="auto">
            <a:xfrm>
              <a:off x="6410325" y="5719763"/>
              <a:ext cx="23813"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418">
              <a:extLst>
                <a:ext uri="{FF2B5EF4-FFF2-40B4-BE49-F238E27FC236}">
                  <a16:creationId xmlns:a16="http://schemas.microsoft.com/office/drawing/2014/main" id="{98F40B29-B14C-4FD3-8505-3985B5DCCA03}"/>
                </a:ext>
              </a:extLst>
            </p:cNvPr>
            <p:cNvSpPr>
              <a:spLocks noChangeArrowheads="1"/>
            </p:cNvSpPr>
            <p:nvPr/>
          </p:nvSpPr>
          <p:spPr bwMode="auto">
            <a:xfrm>
              <a:off x="6302375" y="57927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419">
              <a:extLst>
                <a:ext uri="{FF2B5EF4-FFF2-40B4-BE49-F238E27FC236}">
                  <a16:creationId xmlns:a16="http://schemas.microsoft.com/office/drawing/2014/main" id="{A779F6C8-D23E-4745-B039-6BA2F1F2D1C6}"/>
                </a:ext>
              </a:extLst>
            </p:cNvPr>
            <p:cNvSpPr>
              <a:spLocks noChangeArrowheads="1"/>
            </p:cNvSpPr>
            <p:nvPr/>
          </p:nvSpPr>
          <p:spPr bwMode="auto">
            <a:xfrm>
              <a:off x="6410325"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420">
              <a:extLst>
                <a:ext uri="{FF2B5EF4-FFF2-40B4-BE49-F238E27FC236}">
                  <a16:creationId xmlns:a16="http://schemas.microsoft.com/office/drawing/2014/main" id="{1D055BBE-5686-4ED8-9950-DEF80EF721FF}"/>
                </a:ext>
              </a:extLst>
            </p:cNvPr>
            <p:cNvSpPr>
              <a:spLocks noChangeArrowheads="1"/>
            </p:cNvSpPr>
            <p:nvPr/>
          </p:nvSpPr>
          <p:spPr bwMode="auto">
            <a:xfrm>
              <a:off x="6122988"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421">
              <a:extLst>
                <a:ext uri="{FF2B5EF4-FFF2-40B4-BE49-F238E27FC236}">
                  <a16:creationId xmlns:a16="http://schemas.microsoft.com/office/drawing/2014/main" id="{5F4A025A-44BE-43DF-A4BC-A40F3969098C}"/>
                </a:ext>
              </a:extLst>
            </p:cNvPr>
            <p:cNvSpPr>
              <a:spLocks noChangeArrowheads="1"/>
            </p:cNvSpPr>
            <p:nvPr/>
          </p:nvSpPr>
          <p:spPr bwMode="auto">
            <a:xfrm>
              <a:off x="6175375"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422">
              <a:extLst>
                <a:ext uri="{FF2B5EF4-FFF2-40B4-BE49-F238E27FC236}">
                  <a16:creationId xmlns:a16="http://schemas.microsoft.com/office/drawing/2014/main" id="{68F615F8-040A-424A-A9E4-A83A24EE7B1A}"/>
                </a:ext>
              </a:extLst>
            </p:cNvPr>
            <p:cNvSpPr>
              <a:spLocks noChangeArrowheads="1"/>
            </p:cNvSpPr>
            <p:nvPr/>
          </p:nvSpPr>
          <p:spPr bwMode="auto">
            <a:xfrm>
              <a:off x="6067425" y="5861051"/>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423">
              <a:extLst>
                <a:ext uri="{FF2B5EF4-FFF2-40B4-BE49-F238E27FC236}">
                  <a16:creationId xmlns:a16="http://schemas.microsoft.com/office/drawing/2014/main" id="{01DFD3E7-7582-4488-81E3-0076504341B6}"/>
                </a:ext>
              </a:extLst>
            </p:cNvPr>
            <p:cNvSpPr>
              <a:spLocks noChangeArrowheads="1"/>
            </p:cNvSpPr>
            <p:nvPr/>
          </p:nvSpPr>
          <p:spPr bwMode="auto">
            <a:xfrm>
              <a:off x="6175375" y="5861051"/>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424">
              <a:extLst>
                <a:ext uri="{FF2B5EF4-FFF2-40B4-BE49-F238E27FC236}">
                  <a16:creationId xmlns:a16="http://schemas.microsoft.com/office/drawing/2014/main" id="{5852FFCF-8A4E-4DF7-AFD9-9C1C30FCD640}"/>
                </a:ext>
              </a:extLst>
            </p:cNvPr>
            <p:cNvSpPr>
              <a:spLocks noChangeArrowheads="1"/>
            </p:cNvSpPr>
            <p:nvPr/>
          </p:nvSpPr>
          <p:spPr bwMode="auto">
            <a:xfrm>
              <a:off x="6248400" y="5861051"/>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425">
              <a:extLst>
                <a:ext uri="{FF2B5EF4-FFF2-40B4-BE49-F238E27FC236}">
                  <a16:creationId xmlns:a16="http://schemas.microsoft.com/office/drawing/2014/main" id="{20F21634-C632-4381-81CE-CD5CEB0C61AF}"/>
                </a:ext>
              </a:extLst>
            </p:cNvPr>
            <p:cNvSpPr>
              <a:spLocks noChangeArrowheads="1"/>
            </p:cNvSpPr>
            <p:nvPr/>
          </p:nvSpPr>
          <p:spPr bwMode="auto">
            <a:xfrm>
              <a:off x="6354763" y="5861051"/>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85">
            <a:extLst>
              <a:ext uri="{FF2B5EF4-FFF2-40B4-BE49-F238E27FC236}">
                <a16:creationId xmlns:a16="http://schemas.microsoft.com/office/drawing/2014/main" id="{68A0D892-2A75-4877-9CB1-D3E7D5CD9CC0}"/>
              </a:ext>
            </a:extLst>
          </p:cNvPr>
          <p:cNvGrpSpPr/>
          <p:nvPr userDrawn="1"/>
        </p:nvGrpSpPr>
        <p:grpSpPr>
          <a:xfrm>
            <a:off x="10528146" y="3364603"/>
            <a:ext cx="407414" cy="624172"/>
            <a:chOff x="11585576" y="5106988"/>
            <a:chExt cx="569912" cy="873125"/>
          </a:xfrm>
        </p:grpSpPr>
        <p:sp>
          <p:nvSpPr>
            <p:cNvPr id="141" name="Freeform 237">
              <a:extLst>
                <a:ext uri="{FF2B5EF4-FFF2-40B4-BE49-F238E27FC236}">
                  <a16:creationId xmlns:a16="http://schemas.microsoft.com/office/drawing/2014/main" id="{D444CDA5-4284-4C9F-9C29-ED13AE44BFB8}"/>
                </a:ext>
              </a:extLst>
            </p:cNvPr>
            <p:cNvSpPr>
              <a:spLocks/>
            </p:cNvSpPr>
            <p:nvPr/>
          </p:nvSpPr>
          <p:spPr bwMode="auto">
            <a:xfrm>
              <a:off x="11887201" y="5411788"/>
              <a:ext cx="80963" cy="568325"/>
            </a:xfrm>
            <a:custGeom>
              <a:avLst/>
              <a:gdLst>
                <a:gd name="T0" fmla="*/ 37 w 51"/>
                <a:gd name="T1" fmla="*/ 0 h 358"/>
                <a:gd name="T2" fmla="*/ 15 w 51"/>
                <a:gd name="T3" fmla="*/ 0 h 358"/>
                <a:gd name="T4" fmla="*/ 0 w 51"/>
                <a:gd name="T5" fmla="*/ 358 h 358"/>
                <a:gd name="T6" fmla="*/ 51 w 51"/>
                <a:gd name="T7" fmla="*/ 358 h 358"/>
                <a:gd name="T8" fmla="*/ 37 w 51"/>
                <a:gd name="T9" fmla="*/ 0 h 358"/>
              </a:gdLst>
              <a:ahLst/>
              <a:cxnLst>
                <a:cxn ang="0">
                  <a:pos x="T0" y="T1"/>
                </a:cxn>
                <a:cxn ang="0">
                  <a:pos x="T2" y="T3"/>
                </a:cxn>
                <a:cxn ang="0">
                  <a:pos x="T4" y="T5"/>
                </a:cxn>
                <a:cxn ang="0">
                  <a:pos x="T6" y="T7"/>
                </a:cxn>
                <a:cxn ang="0">
                  <a:pos x="T8" y="T9"/>
                </a:cxn>
              </a:cxnLst>
              <a:rect l="0" t="0" r="r" b="b"/>
              <a:pathLst>
                <a:path w="51" h="358">
                  <a:moveTo>
                    <a:pt x="37" y="0"/>
                  </a:moveTo>
                  <a:lnTo>
                    <a:pt x="15" y="0"/>
                  </a:lnTo>
                  <a:lnTo>
                    <a:pt x="0" y="358"/>
                  </a:lnTo>
                  <a:lnTo>
                    <a:pt x="51" y="358"/>
                  </a:lnTo>
                  <a:lnTo>
                    <a:pt x="3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238">
              <a:extLst>
                <a:ext uri="{FF2B5EF4-FFF2-40B4-BE49-F238E27FC236}">
                  <a16:creationId xmlns:a16="http://schemas.microsoft.com/office/drawing/2014/main" id="{B82D6C51-E64C-4AEF-B807-E614369565B2}"/>
                </a:ext>
              </a:extLst>
            </p:cNvPr>
            <p:cNvSpPr>
              <a:spLocks/>
            </p:cNvSpPr>
            <p:nvPr/>
          </p:nvSpPr>
          <p:spPr bwMode="auto">
            <a:xfrm>
              <a:off x="11887201" y="5411788"/>
              <a:ext cx="41275" cy="568325"/>
            </a:xfrm>
            <a:custGeom>
              <a:avLst/>
              <a:gdLst>
                <a:gd name="T0" fmla="*/ 26 w 26"/>
                <a:gd name="T1" fmla="*/ 0 h 358"/>
                <a:gd name="T2" fmla="*/ 15 w 26"/>
                <a:gd name="T3" fmla="*/ 0 h 358"/>
                <a:gd name="T4" fmla="*/ 0 w 26"/>
                <a:gd name="T5" fmla="*/ 358 h 358"/>
                <a:gd name="T6" fmla="*/ 26 w 26"/>
                <a:gd name="T7" fmla="*/ 358 h 358"/>
                <a:gd name="T8" fmla="*/ 26 w 26"/>
                <a:gd name="T9" fmla="*/ 0 h 358"/>
              </a:gdLst>
              <a:ahLst/>
              <a:cxnLst>
                <a:cxn ang="0">
                  <a:pos x="T0" y="T1"/>
                </a:cxn>
                <a:cxn ang="0">
                  <a:pos x="T2" y="T3"/>
                </a:cxn>
                <a:cxn ang="0">
                  <a:pos x="T4" y="T5"/>
                </a:cxn>
                <a:cxn ang="0">
                  <a:pos x="T6" y="T7"/>
                </a:cxn>
                <a:cxn ang="0">
                  <a:pos x="T8" y="T9"/>
                </a:cxn>
              </a:cxnLst>
              <a:rect l="0" t="0" r="r" b="b"/>
              <a:pathLst>
                <a:path w="26" h="358">
                  <a:moveTo>
                    <a:pt x="26" y="0"/>
                  </a:moveTo>
                  <a:lnTo>
                    <a:pt x="15" y="0"/>
                  </a:lnTo>
                  <a:lnTo>
                    <a:pt x="0" y="358"/>
                  </a:lnTo>
                  <a:lnTo>
                    <a:pt x="26" y="358"/>
                  </a:lnTo>
                  <a:lnTo>
                    <a:pt x="26"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239">
              <a:extLst>
                <a:ext uri="{FF2B5EF4-FFF2-40B4-BE49-F238E27FC236}">
                  <a16:creationId xmlns:a16="http://schemas.microsoft.com/office/drawing/2014/main" id="{82AD832E-E75D-4C66-A47B-2DC6C7AFC498}"/>
                </a:ext>
              </a:extLst>
            </p:cNvPr>
            <p:cNvSpPr>
              <a:spLocks noChangeArrowheads="1"/>
            </p:cNvSpPr>
            <p:nvPr/>
          </p:nvSpPr>
          <p:spPr bwMode="auto">
            <a:xfrm>
              <a:off x="11960226" y="5364163"/>
              <a:ext cx="52388" cy="55563"/>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240">
              <a:extLst>
                <a:ext uri="{FF2B5EF4-FFF2-40B4-BE49-F238E27FC236}">
                  <a16:creationId xmlns:a16="http://schemas.microsoft.com/office/drawing/2014/main" id="{B4BF96F0-71AC-4B93-836E-112EB7DF60BD}"/>
                </a:ext>
              </a:extLst>
            </p:cNvPr>
            <p:cNvSpPr>
              <a:spLocks noChangeArrowheads="1"/>
            </p:cNvSpPr>
            <p:nvPr/>
          </p:nvSpPr>
          <p:spPr bwMode="auto">
            <a:xfrm>
              <a:off x="11869738" y="5364163"/>
              <a:ext cx="114300" cy="5556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241">
              <a:extLst>
                <a:ext uri="{FF2B5EF4-FFF2-40B4-BE49-F238E27FC236}">
                  <a16:creationId xmlns:a16="http://schemas.microsoft.com/office/drawing/2014/main" id="{8491513F-AB16-4D5B-9A4A-B2781E9BCA8F}"/>
                </a:ext>
              </a:extLst>
            </p:cNvPr>
            <p:cNvSpPr>
              <a:spLocks noChangeArrowheads="1"/>
            </p:cNvSpPr>
            <p:nvPr/>
          </p:nvSpPr>
          <p:spPr bwMode="auto">
            <a:xfrm>
              <a:off x="11842751" y="5364163"/>
              <a:ext cx="55563" cy="55563"/>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42">
              <a:extLst>
                <a:ext uri="{FF2B5EF4-FFF2-40B4-BE49-F238E27FC236}">
                  <a16:creationId xmlns:a16="http://schemas.microsoft.com/office/drawing/2014/main" id="{C572FD30-F1E2-4261-AB99-E37DFBBE421A}"/>
                </a:ext>
              </a:extLst>
            </p:cNvPr>
            <p:cNvSpPr>
              <a:spLocks/>
            </p:cNvSpPr>
            <p:nvPr/>
          </p:nvSpPr>
          <p:spPr bwMode="auto">
            <a:xfrm>
              <a:off x="11869738" y="5391151"/>
              <a:ext cx="285750" cy="284163"/>
            </a:xfrm>
            <a:custGeom>
              <a:avLst/>
              <a:gdLst>
                <a:gd name="T0" fmla="*/ 33 w 82"/>
                <a:gd name="T1" fmla="*/ 49 h 82"/>
                <a:gd name="T2" fmla="*/ 82 w 82"/>
                <a:gd name="T3" fmla="*/ 82 h 82"/>
                <a:gd name="T4" fmla="*/ 0 w 82"/>
                <a:gd name="T5" fmla="*/ 0 h 82"/>
                <a:gd name="T6" fmla="*/ 33 w 82"/>
                <a:gd name="T7" fmla="*/ 49 h 82"/>
              </a:gdLst>
              <a:ahLst/>
              <a:cxnLst>
                <a:cxn ang="0">
                  <a:pos x="T0" y="T1"/>
                </a:cxn>
                <a:cxn ang="0">
                  <a:pos x="T2" y="T3"/>
                </a:cxn>
                <a:cxn ang="0">
                  <a:pos x="T4" y="T5"/>
                </a:cxn>
                <a:cxn ang="0">
                  <a:pos x="T6" y="T7"/>
                </a:cxn>
              </a:cxnLst>
              <a:rect l="0" t="0" r="r" b="b"/>
              <a:pathLst>
                <a:path w="82" h="82">
                  <a:moveTo>
                    <a:pt x="33" y="49"/>
                  </a:moveTo>
                  <a:cubicBezTo>
                    <a:pt x="47" y="64"/>
                    <a:pt x="64" y="75"/>
                    <a:pt x="82" y="82"/>
                  </a:cubicBezTo>
                  <a:cubicBezTo>
                    <a:pt x="0" y="0"/>
                    <a:pt x="0" y="0"/>
                    <a:pt x="0" y="0"/>
                  </a:cubicBezTo>
                  <a:cubicBezTo>
                    <a:pt x="7" y="18"/>
                    <a:pt x="18" y="35"/>
                    <a:pt x="33" y="4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43">
              <a:extLst>
                <a:ext uri="{FF2B5EF4-FFF2-40B4-BE49-F238E27FC236}">
                  <a16:creationId xmlns:a16="http://schemas.microsoft.com/office/drawing/2014/main" id="{16BE89FA-DFF5-400A-9CAC-69D964439DE6}"/>
                </a:ext>
              </a:extLst>
            </p:cNvPr>
            <p:cNvSpPr>
              <a:spLocks/>
            </p:cNvSpPr>
            <p:nvPr/>
          </p:nvSpPr>
          <p:spPr bwMode="auto">
            <a:xfrm>
              <a:off x="11869738" y="5106988"/>
              <a:ext cx="285750" cy="284163"/>
            </a:xfrm>
            <a:custGeom>
              <a:avLst/>
              <a:gdLst>
                <a:gd name="T0" fmla="*/ 50 w 82"/>
                <a:gd name="T1" fmla="*/ 49 h 82"/>
                <a:gd name="T2" fmla="*/ 82 w 82"/>
                <a:gd name="T3" fmla="*/ 0 h 82"/>
                <a:gd name="T4" fmla="*/ 0 w 82"/>
                <a:gd name="T5" fmla="*/ 82 h 82"/>
                <a:gd name="T6" fmla="*/ 50 w 82"/>
                <a:gd name="T7" fmla="*/ 49 h 82"/>
              </a:gdLst>
              <a:ahLst/>
              <a:cxnLst>
                <a:cxn ang="0">
                  <a:pos x="T0" y="T1"/>
                </a:cxn>
                <a:cxn ang="0">
                  <a:pos x="T2" y="T3"/>
                </a:cxn>
                <a:cxn ang="0">
                  <a:pos x="T4" y="T5"/>
                </a:cxn>
                <a:cxn ang="0">
                  <a:pos x="T6" y="T7"/>
                </a:cxn>
              </a:cxnLst>
              <a:rect l="0" t="0" r="r" b="b"/>
              <a:pathLst>
                <a:path w="82" h="82">
                  <a:moveTo>
                    <a:pt x="50" y="49"/>
                  </a:moveTo>
                  <a:cubicBezTo>
                    <a:pt x="64" y="35"/>
                    <a:pt x="75" y="18"/>
                    <a:pt x="82" y="0"/>
                  </a:cubicBezTo>
                  <a:cubicBezTo>
                    <a:pt x="0" y="82"/>
                    <a:pt x="0" y="82"/>
                    <a:pt x="0" y="82"/>
                  </a:cubicBezTo>
                  <a:cubicBezTo>
                    <a:pt x="18" y="75"/>
                    <a:pt x="35" y="64"/>
                    <a:pt x="50" y="4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244">
              <a:extLst>
                <a:ext uri="{FF2B5EF4-FFF2-40B4-BE49-F238E27FC236}">
                  <a16:creationId xmlns:a16="http://schemas.microsoft.com/office/drawing/2014/main" id="{89E43E70-594C-49F3-9208-87CCE8E45764}"/>
                </a:ext>
              </a:extLst>
            </p:cNvPr>
            <p:cNvSpPr>
              <a:spLocks/>
            </p:cNvSpPr>
            <p:nvPr/>
          </p:nvSpPr>
          <p:spPr bwMode="auto">
            <a:xfrm>
              <a:off x="11585576" y="5106988"/>
              <a:ext cx="284163" cy="284163"/>
            </a:xfrm>
            <a:custGeom>
              <a:avLst/>
              <a:gdLst>
                <a:gd name="T0" fmla="*/ 49 w 82"/>
                <a:gd name="T1" fmla="*/ 33 h 82"/>
                <a:gd name="T2" fmla="*/ 0 w 82"/>
                <a:gd name="T3" fmla="*/ 0 h 82"/>
                <a:gd name="T4" fmla="*/ 82 w 82"/>
                <a:gd name="T5" fmla="*/ 82 h 82"/>
                <a:gd name="T6" fmla="*/ 49 w 82"/>
                <a:gd name="T7" fmla="*/ 33 h 82"/>
              </a:gdLst>
              <a:ahLst/>
              <a:cxnLst>
                <a:cxn ang="0">
                  <a:pos x="T0" y="T1"/>
                </a:cxn>
                <a:cxn ang="0">
                  <a:pos x="T2" y="T3"/>
                </a:cxn>
                <a:cxn ang="0">
                  <a:pos x="T4" y="T5"/>
                </a:cxn>
                <a:cxn ang="0">
                  <a:pos x="T6" y="T7"/>
                </a:cxn>
              </a:cxnLst>
              <a:rect l="0" t="0" r="r" b="b"/>
              <a:pathLst>
                <a:path w="82" h="82">
                  <a:moveTo>
                    <a:pt x="49" y="33"/>
                  </a:moveTo>
                  <a:cubicBezTo>
                    <a:pt x="35" y="18"/>
                    <a:pt x="18" y="7"/>
                    <a:pt x="0" y="0"/>
                  </a:cubicBezTo>
                  <a:cubicBezTo>
                    <a:pt x="82" y="82"/>
                    <a:pt x="82" y="82"/>
                    <a:pt x="82" y="82"/>
                  </a:cubicBezTo>
                  <a:cubicBezTo>
                    <a:pt x="75" y="64"/>
                    <a:pt x="64" y="47"/>
                    <a:pt x="49" y="3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245">
              <a:extLst>
                <a:ext uri="{FF2B5EF4-FFF2-40B4-BE49-F238E27FC236}">
                  <a16:creationId xmlns:a16="http://schemas.microsoft.com/office/drawing/2014/main" id="{CD7C3909-71A9-4B39-9AE2-CE9DC889BBCD}"/>
                </a:ext>
              </a:extLst>
            </p:cNvPr>
            <p:cNvSpPr>
              <a:spLocks/>
            </p:cNvSpPr>
            <p:nvPr/>
          </p:nvSpPr>
          <p:spPr bwMode="auto">
            <a:xfrm>
              <a:off x="11585576" y="5391151"/>
              <a:ext cx="284163" cy="284163"/>
            </a:xfrm>
            <a:custGeom>
              <a:avLst/>
              <a:gdLst>
                <a:gd name="T0" fmla="*/ 33 w 82"/>
                <a:gd name="T1" fmla="*/ 33 h 82"/>
                <a:gd name="T2" fmla="*/ 0 w 82"/>
                <a:gd name="T3" fmla="*/ 82 h 82"/>
                <a:gd name="T4" fmla="*/ 82 w 82"/>
                <a:gd name="T5" fmla="*/ 0 h 82"/>
                <a:gd name="T6" fmla="*/ 33 w 82"/>
                <a:gd name="T7" fmla="*/ 33 h 82"/>
              </a:gdLst>
              <a:ahLst/>
              <a:cxnLst>
                <a:cxn ang="0">
                  <a:pos x="T0" y="T1"/>
                </a:cxn>
                <a:cxn ang="0">
                  <a:pos x="T2" y="T3"/>
                </a:cxn>
                <a:cxn ang="0">
                  <a:pos x="T4" y="T5"/>
                </a:cxn>
                <a:cxn ang="0">
                  <a:pos x="T6" y="T7"/>
                </a:cxn>
              </a:cxnLst>
              <a:rect l="0" t="0" r="r" b="b"/>
              <a:pathLst>
                <a:path w="82" h="82">
                  <a:moveTo>
                    <a:pt x="33" y="33"/>
                  </a:moveTo>
                  <a:cubicBezTo>
                    <a:pt x="18" y="47"/>
                    <a:pt x="7" y="64"/>
                    <a:pt x="0" y="82"/>
                  </a:cubicBezTo>
                  <a:cubicBezTo>
                    <a:pt x="82" y="0"/>
                    <a:pt x="82" y="0"/>
                    <a:pt x="82" y="0"/>
                  </a:cubicBezTo>
                  <a:cubicBezTo>
                    <a:pt x="64" y="7"/>
                    <a:pt x="47" y="18"/>
                    <a:pt x="33" y="3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0" name="Freeform 593">
            <a:extLst>
              <a:ext uri="{FF2B5EF4-FFF2-40B4-BE49-F238E27FC236}">
                <a16:creationId xmlns:a16="http://schemas.microsoft.com/office/drawing/2014/main" id="{520504DB-1653-43AD-9CAE-5A56E35E7E3F}"/>
              </a:ext>
            </a:extLst>
          </p:cNvPr>
          <p:cNvSpPr>
            <a:spLocks/>
          </p:cNvSpPr>
          <p:nvPr userDrawn="1"/>
        </p:nvSpPr>
        <p:spPr bwMode="auto">
          <a:xfrm>
            <a:off x="6404011" y="4409699"/>
            <a:ext cx="692811" cy="390713"/>
          </a:xfrm>
          <a:custGeom>
            <a:avLst/>
            <a:gdLst>
              <a:gd name="T0" fmla="*/ 131 w 157"/>
              <a:gd name="T1" fmla="*/ 37 h 89"/>
              <a:gd name="T2" fmla="*/ 128 w 157"/>
              <a:gd name="T3" fmla="*/ 38 h 89"/>
              <a:gd name="T4" fmla="*/ 131 w 157"/>
              <a:gd name="T5" fmla="*/ 26 h 89"/>
              <a:gd name="T6" fmla="*/ 105 w 157"/>
              <a:gd name="T7" fmla="*/ 0 h 89"/>
              <a:gd name="T8" fmla="*/ 80 w 157"/>
              <a:gd name="T9" fmla="*/ 23 h 89"/>
              <a:gd name="T10" fmla="*/ 60 w 157"/>
              <a:gd name="T11" fmla="*/ 15 h 89"/>
              <a:gd name="T12" fmla="*/ 35 w 157"/>
              <a:gd name="T13" fmla="*/ 39 h 89"/>
              <a:gd name="T14" fmla="*/ 26 w 157"/>
              <a:gd name="T15" fmla="*/ 37 h 89"/>
              <a:gd name="T16" fmla="*/ 0 w 157"/>
              <a:gd name="T17" fmla="*/ 63 h 89"/>
              <a:gd name="T18" fmla="*/ 26 w 157"/>
              <a:gd name="T19" fmla="*/ 89 h 89"/>
              <a:gd name="T20" fmla="*/ 131 w 157"/>
              <a:gd name="T21" fmla="*/ 89 h 89"/>
              <a:gd name="T22" fmla="*/ 157 w 157"/>
              <a:gd name="T23" fmla="*/ 63 h 89"/>
              <a:gd name="T24" fmla="*/ 131 w 157"/>
              <a:gd name="T25"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89">
                <a:moveTo>
                  <a:pt x="131" y="37"/>
                </a:moveTo>
                <a:cubicBezTo>
                  <a:pt x="130" y="37"/>
                  <a:pt x="129" y="38"/>
                  <a:pt x="128" y="38"/>
                </a:cubicBezTo>
                <a:cubicBezTo>
                  <a:pt x="130" y="34"/>
                  <a:pt x="131" y="30"/>
                  <a:pt x="131" y="26"/>
                </a:cubicBezTo>
                <a:cubicBezTo>
                  <a:pt x="131" y="12"/>
                  <a:pt x="120" y="0"/>
                  <a:pt x="105" y="0"/>
                </a:cubicBezTo>
                <a:cubicBezTo>
                  <a:pt x="92" y="0"/>
                  <a:pt x="81" y="10"/>
                  <a:pt x="80" y="23"/>
                </a:cubicBezTo>
                <a:cubicBezTo>
                  <a:pt x="75" y="18"/>
                  <a:pt x="68" y="15"/>
                  <a:pt x="60" y="15"/>
                </a:cubicBezTo>
                <a:cubicBezTo>
                  <a:pt x="47" y="15"/>
                  <a:pt x="35" y="25"/>
                  <a:pt x="35" y="39"/>
                </a:cubicBezTo>
                <a:cubicBezTo>
                  <a:pt x="32" y="38"/>
                  <a:pt x="29" y="37"/>
                  <a:pt x="26" y="37"/>
                </a:cubicBezTo>
                <a:cubicBezTo>
                  <a:pt x="12" y="37"/>
                  <a:pt x="0" y="49"/>
                  <a:pt x="0" y="63"/>
                </a:cubicBezTo>
                <a:cubicBezTo>
                  <a:pt x="0" y="78"/>
                  <a:pt x="12" y="89"/>
                  <a:pt x="26" y="89"/>
                </a:cubicBezTo>
                <a:cubicBezTo>
                  <a:pt x="131" y="89"/>
                  <a:pt x="131" y="89"/>
                  <a:pt x="131" y="89"/>
                </a:cubicBezTo>
                <a:cubicBezTo>
                  <a:pt x="145" y="89"/>
                  <a:pt x="157" y="78"/>
                  <a:pt x="157" y="63"/>
                </a:cubicBezTo>
                <a:cubicBezTo>
                  <a:pt x="157" y="49"/>
                  <a:pt x="145" y="37"/>
                  <a:pt x="131" y="37"/>
                </a:cubicBezTo>
                <a:close/>
              </a:path>
            </a:pathLst>
          </a:custGeom>
          <a:solidFill>
            <a:schemeClr val="bg1">
              <a:alpha val="97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51" name="图片 150">
            <a:extLst>
              <a:ext uri="{FF2B5EF4-FFF2-40B4-BE49-F238E27FC236}">
                <a16:creationId xmlns:a16="http://schemas.microsoft.com/office/drawing/2014/main" id="{018DA154-6D68-4B5D-B3D3-939A6E114B5D}"/>
              </a:ext>
            </a:extLst>
          </p:cNvPr>
          <p:cNvPicPr>
            <a:picLocks noChangeAspect="1"/>
          </p:cNvPicPr>
          <p:nvPr userDrawn="1"/>
        </p:nvPicPr>
        <p:blipFill>
          <a:blip r:embed="rId2"/>
          <a:srcRect/>
          <a:stretch>
            <a:fillRect/>
          </a:stretch>
        </p:blipFill>
        <p:spPr>
          <a:xfrm>
            <a:off x="7036455" y="1512907"/>
            <a:ext cx="1140122" cy="643833"/>
          </a:xfrm>
          <a:custGeom>
            <a:avLst/>
            <a:gdLst>
              <a:gd name="connsiteX0" fmla="*/ 0 w 1140122"/>
              <a:gd name="connsiteY0" fmla="*/ 0 h 643833"/>
              <a:gd name="connsiteX1" fmla="*/ 1140122 w 1140122"/>
              <a:gd name="connsiteY1" fmla="*/ 0 h 643833"/>
              <a:gd name="connsiteX2" fmla="*/ 1140122 w 1140122"/>
              <a:gd name="connsiteY2" fmla="*/ 492035 h 643833"/>
              <a:gd name="connsiteX3" fmla="*/ 1138221 w 1140122"/>
              <a:gd name="connsiteY3" fmla="*/ 473122 h 643833"/>
              <a:gd name="connsiteX4" fmla="*/ 896444 w 1140122"/>
              <a:gd name="connsiteY4" fmla="*/ 277968 h 643833"/>
              <a:gd name="connsiteX5" fmla="*/ 649687 w 1140122"/>
              <a:gd name="connsiteY5" fmla="*/ 495478 h 643833"/>
              <a:gd name="connsiteX6" fmla="*/ 512600 w 1140122"/>
              <a:gd name="connsiteY6" fmla="*/ 430225 h 643833"/>
              <a:gd name="connsiteX7" fmla="*/ 342611 w 1140122"/>
              <a:gd name="connsiteY7" fmla="*/ 604234 h 643833"/>
              <a:gd name="connsiteX8" fmla="*/ 350764 w 1140122"/>
              <a:gd name="connsiteY8" fmla="*/ 643833 h 643833"/>
              <a:gd name="connsiteX9" fmla="*/ 0 w 1140122"/>
              <a:gd name="connsiteY9" fmla="*/ 643833 h 643833"/>
              <a:gd name="connsiteX10" fmla="*/ 0 w 1140122"/>
              <a:gd name="connsiteY10" fmla="*/ 0 h 64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0122" h="643833">
                <a:moveTo>
                  <a:pt x="0" y="0"/>
                </a:moveTo>
                <a:lnTo>
                  <a:pt x="1140122" y="0"/>
                </a:lnTo>
                <a:lnTo>
                  <a:pt x="1140122" y="492035"/>
                </a:lnTo>
                <a:lnTo>
                  <a:pt x="1138221" y="473122"/>
                </a:lnTo>
                <a:cubicBezTo>
                  <a:pt x="1115355" y="361234"/>
                  <a:pt x="1016395" y="277968"/>
                  <a:pt x="896444" y="277968"/>
                </a:cubicBezTo>
                <a:cubicBezTo>
                  <a:pt x="770324" y="277968"/>
                  <a:pt x="666137" y="375848"/>
                  <a:pt x="649687" y="495478"/>
                </a:cubicBezTo>
                <a:cubicBezTo>
                  <a:pt x="616786" y="457414"/>
                  <a:pt x="567435" y="430225"/>
                  <a:pt x="512600" y="430225"/>
                </a:cubicBezTo>
                <a:cubicBezTo>
                  <a:pt x="419380" y="430225"/>
                  <a:pt x="342611" y="506354"/>
                  <a:pt x="342611" y="604234"/>
                </a:cubicBezTo>
                <a:lnTo>
                  <a:pt x="350764" y="643833"/>
                </a:lnTo>
                <a:lnTo>
                  <a:pt x="0" y="643833"/>
                </a:lnTo>
                <a:lnTo>
                  <a:pt x="0" y="0"/>
                </a:lnTo>
                <a:close/>
              </a:path>
            </a:pathLst>
          </a:custGeom>
        </p:spPr>
      </p:pic>
      <p:sp>
        <p:nvSpPr>
          <p:cNvPr id="152" name="Freeform 591">
            <a:extLst>
              <a:ext uri="{FF2B5EF4-FFF2-40B4-BE49-F238E27FC236}">
                <a16:creationId xmlns:a16="http://schemas.microsoft.com/office/drawing/2014/main" id="{C12C960A-FEF6-47E3-B080-633D3ECAA706}"/>
              </a:ext>
            </a:extLst>
          </p:cNvPr>
          <p:cNvSpPr>
            <a:spLocks/>
          </p:cNvSpPr>
          <p:nvPr userDrawn="1"/>
        </p:nvSpPr>
        <p:spPr bwMode="auto">
          <a:xfrm>
            <a:off x="11772658" y="1276213"/>
            <a:ext cx="699756" cy="37145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solidFill>
            <a:schemeClr val="bg1">
              <a:alpha val="67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3" name="Group 16">
            <a:extLst>
              <a:ext uri="{FF2B5EF4-FFF2-40B4-BE49-F238E27FC236}">
                <a16:creationId xmlns:a16="http://schemas.microsoft.com/office/drawing/2014/main" id="{43E3D20D-6CD6-4AD0-B060-5F1D4250178B}"/>
              </a:ext>
            </a:extLst>
          </p:cNvPr>
          <p:cNvGrpSpPr/>
          <p:nvPr userDrawn="1"/>
        </p:nvGrpSpPr>
        <p:grpSpPr>
          <a:xfrm flipH="1">
            <a:off x="6081265" y="5858540"/>
            <a:ext cx="1180571" cy="727998"/>
            <a:chOff x="271463" y="3902076"/>
            <a:chExt cx="1544638" cy="952500"/>
          </a:xfrm>
        </p:grpSpPr>
        <p:sp>
          <p:nvSpPr>
            <p:cNvPr id="154" name="Freeform 17">
              <a:extLst>
                <a:ext uri="{FF2B5EF4-FFF2-40B4-BE49-F238E27FC236}">
                  <a16:creationId xmlns:a16="http://schemas.microsoft.com/office/drawing/2014/main" id="{55B03717-4A1A-46B1-B568-88B5CC6BCC7C}"/>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8">
              <a:extLst>
                <a:ext uri="{FF2B5EF4-FFF2-40B4-BE49-F238E27FC236}">
                  <a16:creationId xmlns:a16="http://schemas.microsoft.com/office/drawing/2014/main" id="{A8B2924E-D3FF-43F5-992B-6D4E01A34DAF}"/>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9">
              <a:extLst>
                <a:ext uri="{FF2B5EF4-FFF2-40B4-BE49-F238E27FC236}">
                  <a16:creationId xmlns:a16="http://schemas.microsoft.com/office/drawing/2014/main" id="{A7E629D5-481C-4C7F-9707-B048D34C059D}"/>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0">
              <a:extLst>
                <a:ext uri="{FF2B5EF4-FFF2-40B4-BE49-F238E27FC236}">
                  <a16:creationId xmlns:a16="http://schemas.microsoft.com/office/drawing/2014/main" id="{498E229C-5038-4A2B-AA20-CB7D7DC99B57}"/>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
              <a:extLst>
                <a:ext uri="{FF2B5EF4-FFF2-40B4-BE49-F238E27FC236}">
                  <a16:creationId xmlns:a16="http://schemas.microsoft.com/office/drawing/2014/main" id="{2EBB76E3-D1D2-494E-AB2A-AD9E2647F4F1}"/>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
              <a:extLst>
                <a:ext uri="{FF2B5EF4-FFF2-40B4-BE49-F238E27FC236}">
                  <a16:creationId xmlns:a16="http://schemas.microsoft.com/office/drawing/2014/main" id="{723A07AF-01F1-4132-A646-C7E1277C29FE}"/>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
              <a:extLst>
                <a:ext uri="{FF2B5EF4-FFF2-40B4-BE49-F238E27FC236}">
                  <a16:creationId xmlns:a16="http://schemas.microsoft.com/office/drawing/2014/main" id="{5685EF49-D8CF-425C-AEF1-699CBCB02C96}"/>
                </a:ext>
              </a:extLst>
            </p:cNvPr>
            <p:cNvSpPr>
              <a:spLocks/>
            </p:cNvSpPr>
            <p:nvPr/>
          </p:nvSpPr>
          <p:spPr bwMode="auto">
            <a:xfrm>
              <a:off x="479426"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4">
              <a:extLst>
                <a:ext uri="{FF2B5EF4-FFF2-40B4-BE49-F238E27FC236}">
                  <a16:creationId xmlns:a16="http://schemas.microsoft.com/office/drawing/2014/main" id="{1DFD1A5B-DD12-4A95-ACFB-D6CBD0DBC5A1}"/>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5">
              <a:extLst>
                <a:ext uri="{FF2B5EF4-FFF2-40B4-BE49-F238E27FC236}">
                  <a16:creationId xmlns:a16="http://schemas.microsoft.com/office/drawing/2014/main" id="{C6319561-6EAE-4816-A755-2B8866FF9B7A}"/>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6">
              <a:extLst>
                <a:ext uri="{FF2B5EF4-FFF2-40B4-BE49-F238E27FC236}">
                  <a16:creationId xmlns:a16="http://schemas.microsoft.com/office/drawing/2014/main" id="{34C29FDC-7B12-408B-82E7-88B14FCE92B3}"/>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7">
              <a:extLst>
                <a:ext uri="{FF2B5EF4-FFF2-40B4-BE49-F238E27FC236}">
                  <a16:creationId xmlns:a16="http://schemas.microsoft.com/office/drawing/2014/main" id="{17386B02-6745-4EF0-B136-7EBCCC875886}"/>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8">
              <a:extLst>
                <a:ext uri="{FF2B5EF4-FFF2-40B4-BE49-F238E27FC236}">
                  <a16:creationId xmlns:a16="http://schemas.microsoft.com/office/drawing/2014/main" id="{66D6B841-1F01-47A2-BBA8-C89EA64E16C4}"/>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9">
              <a:extLst>
                <a:ext uri="{FF2B5EF4-FFF2-40B4-BE49-F238E27FC236}">
                  <a16:creationId xmlns:a16="http://schemas.microsoft.com/office/drawing/2014/main" id="{96119F6F-E50B-4B67-85DE-33D6A0631F28}"/>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0">
              <a:extLst>
                <a:ext uri="{FF2B5EF4-FFF2-40B4-BE49-F238E27FC236}">
                  <a16:creationId xmlns:a16="http://schemas.microsoft.com/office/drawing/2014/main" id="{83B43AE2-1001-438C-BB4A-D9FFF7301BBE}"/>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a:extLst>
                <a:ext uri="{FF2B5EF4-FFF2-40B4-BE49-F238E27FC236}">
                  <a16:creationId xmlns:a16="http://schemas.microsoft.com/office/drawing/2014/main" id="{62B126C8-A8CE-48FB-92AB-ED952ABF1BF3}"/>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265">
            <a:extLst>
              <a:ext uri="{FF2B5EF4-FFF2-40B4-BE49-F238E27FC236}">
                <a16:creationId xmlns:a16="http://schemas.microsoft.com/office/drawing/2014/main" id="{94860577-05E6-4605-B0E4-6DC7EE18BBFE}"/>
              </a:ext>
            </a:extLst>
          </p:cNvPr>
          <p:cNvGrpSpPr/>
          <p:nvPr userDrawn="1"/>
        </p:nvGrpSpPr>
        <p:grpSpPr>
          <a:xfrm>
            <a:off x="5296873" y="6033285"/>
            <a:ext cx="1033568" cy="553253"/>
            <a:chOff x="4729163" y="1395413"/>
            <a:chExt cx="922337" cy="493713"/>
          </a:xfrm>
        </p:grpSpPr>
        <p:sp>
          <p:nvSpPr>
            <p:cNvPr id="170" name="Rectangle 558">
              <a:extLst>
                <a:ext uri="{FF2B5EF4-FFF2-40B4-BE49-F238E27FC236}">
                  <a16:creationId xmlns:a16="http://schemas.microsoft.com/office/drawing/2014/main" id="{A965C6F4-39E5-4247-A726-1653D4622E16}"/>
                </a:ext>
              </a:extLst>
            </p:cNvPr>
            <p:cNvSpPr>
              <a:spLocks noChangeArrowheads="1"/>
            </p:cNvSpPr>
            <p:nvPr/>
          </p:nvSpPr>
          <p:spPr bwMode="auto">
            <a:xfrm>
              <a:off x="4805363" y="1662113"/>
              <a:ext cx="766763" cy="1412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559">
              <a:extLst>
                <a:ext uri="{FF2B5EF4-FFF2-40B4-BE49-F238E27FC236}">
                  <a16:creationId xmlns:a16="http://schemas.microsoft.com/office/drawing/2014/main" id="{5824EE6C-8E11-45BA-B0CA-2C6DD9F6289C}"/>
                </a:ext>
              </a:extLst>
            </p:cNvPr>
            <p:cNvSpPr>
              <a:spLocks/>
            </p:cNvSpPr>
            <p:nvPr/>
          </p:nvSpPr>
          <p:spPr bwMode="auto">
            <a:xfrm>
              <a:off x="4729163" y="1450976"/>
              <a:ext cx="904875" cy="352425"/>
            </a:xfrm>
            <a:custGeom>
              <a:avLst/>
              <a:gdLst>
                <a:gd name="T0" fmla="*/ 228 w 261"/>
                <a:gd name="T1" fmla="*/ 0 h 102"/>
                <a:gd name="T2" fmla="*/ 125 w 261"/>
                <a:gd name="T3" fmla="*/ 0 h 102"/>
                <a:gd name="T4" fmla="*/ 86 w 261"/>
                <a:gd name="T5" fmla="*/ 41 h 102"/>
                <a:gd name="T6" fmla="*/ 7 w 261"/>
                <a:gd name="T7" fmla="*/ 61 h 102"/>
                <a:gd name="T8" fmla="*/ 7 w 261"/>
                <a:gd name="T9" fmla="*/ 102 h 102"/>
                <a:gd name="T10" fmla="*/ 26 w 261"/>
                <a:gd name="T11" fmla="*/ 102 h 102"/>
                <a:gd name="T12" fmla="*/ 55 w 261"/>
                <a:gd name="T13" fmla="*/ 73 h 102"/>
                <a:gd name="T14" fmla="*/ 85 w 261"/>
                <a:gd name="T15" fmla="*/ 102 h 102"/>
                <a:gd name="T16" fmla="*/ 178 w 261"/>
                <a:gd name="T17" fmla="*/ 102 h 102"/>
                <a:gd name="T18" fmla="*/ 207 w 261"/>
                <a:gd name="T19" fmla="*/ 73 h 102"/>
                <a:gd name="T20" fmla="*/ 236 w 261"/>
                <a:gd name="T21" fmla="*/ 102 h 102"/>
                <a:gd name="T22" fmla="*/ 261 w 261"/>
                <a:gd name="T23" fmla="*/ 102 h 102"/>
                <a:gd name="T24" fmla="*/ 260 w 261"/>
                <a:gd name="T25" fmla="*/ 89 h 102"/>
                <a:gd name="T26" fmla="*/ 228 w 261"/>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1" h="102">
                  <a:moveTo>
                    <a:pt x="228" y="0"/>
                  </a:moveTo>
                  <a:cubicBezTo>
                    <a:pt x="125" y="0"/>
                    <a:pt x="125" y="0"/>
                    <a:pt x="125" y="0"/>
                  </a:cubicBezTo>
                  <a:cubicBezTo>
                    <a:pt x="119" y="0"/>
                    <a:pt x="98" y="18"/>
                    <a:pt x="86" y="41"/>
                  </a:cubicBezTo>
                  <a:cubicBezTo>
                    <a:pt x="69" y="43"/>
                    <a:pt x="24" y="48"/>
                    <a:pt x="7" y="61"/>
                  </a:cubicBezTo>
                  <a:cubicBezTo>
                    <a:pt x="0" y="83"/>
                    <a:pt x="7" y="102"/>
                    <a:pt x="7" y="102"/>
                  </a:cubicBezTo>
                  <a:cubicBezTo>
                    <a:pt x="26" y="102"/>
                    <a:pt x="26" y="102"/>
                    <a:pt x="26" y="102"/>
                  </a:cubicBezTo>
                  <a:cubicBezTo>
                    <a:pt x="26" y="86"/>
                    <a:pt x="39" y="73"/>
                    <a:pt x="55" y="73"/>
                  </a:cubicBezTo>
                  <a:cubicBezTo>
                    <a:pt x="72" y="73"/>
                    <a:pt x="85" y="86"/>
                    <a:pt x="85" y="102"/>
                  </a:cubicBezTo>
                  <a:cubicBezTo>
                    <a:pt x="178" y="102"/>
                    <a:pt x="178" y="102"/>
                    <a:pt x="178" y="102"/>
                  </a:cubicBezTo>
                  <a:cubicBezTo>
                    <a:pt x="178" y="86"/>
                    <a:pt x="191" y="73"/>
                    <a:pt x="207" y="73"/>
                  </a:cubicBezTo>
                  <a:cubicBezTo>
                    <a:pt x="223" y="73"/>
                    <a:pt x="236" y="86"/>
                    <a:pt x="236" y="102"/>
                  </a:cubicBezTo>
                  <a:cubicBezTo>
                    <a:pt x="261" y="102"/>
                    <a:pt x="261" y="102"/>
                    <a:pt x="261" y="102"/>
                  </a:cubicBezTo>
                  <a:cubicBezTo>
                    <a:pt x="261" y="98"/>
                    <a:pt x="261" y="93"/>
                    <a:pt x="260" y="89"/>
                  </a:cubicBezTo>
                  <a:cubicBezTo>
                    <a:pt x="259" y="45"/>
                    <a:pt x="243" y="0"/>
                    <a:pt x="22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560">
              <a:extLst>
                <a:ext uri="{FF2B5EF4-FFF2-40B4-BE49-F238E27FC236}">
                  <a16:creationId xmlns:a16="http://schemas.microsoft.com/office/drawing/2014/main" id="{B8FB45C0-4917-41BE-859E-0CF5003011BD}"/>
                </a:ext>
              </a:extLst>
            </p:cNvPr>
            <p:cNvSpPr>
              <a:spLocks noChangeArrowheads="1"/>
            </p:cNvSpPr>
            <p:nvPr/>
          </p:nvSpPr>
          <p:spPr bwMode="auto">
            <a:xfrm>
              <a:off x="4833938" y="1716088"/>
              <a:ext cx="173038" cy="173038"/>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561">
              <a:extLst>
                <a:ext uri="{FF2B5EF4-FFF2-40B4-BE49-F238E27FC236}">
                  <a16:creationId xmlns:a16="http://schemas.microsoft.com/office/drawing/2014/main" id="{5673488C-0FB7-4B26-8AF5-0A62D0D1FCED}"/>
                </a:ext>
              </a:extLst>
            </p:cNvPr>
            <p:cNvSpPr>
              <a:spLocks noChangeArrowheads="1"/>
            </p:cNvSpPr>
            <p:nvPr/>
          </p:nvSpPr>
          <p:spPr bwMode="auto">
            <a:xfrm>
              <a:off x="4864100" y="1747838"/>
              <a:ext cx="111125" cy="109538"/>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562">
              <a:extLst>
                <a:ext uri="{FF2B5EF4-FFF2-40B4-BE49-F238E27FC236}">
                  <a16:creationId xmlns:a16="http://schemas.microsoft.com/office/drawing/2014/main" id="{40C3798A-C176-43A8-B9B0-2974547AF141}"/>
                </a:ext>
              </a:extLst>
            </p:cNvPr>
            <p:cNvSpPr>
              <a:spLocks noChangeArrowheads="1"/>
            </p:cNvSpPr>
            <p:nvPr/>
          </p:nvSpPr>
          <p:spPr bwMode="auto">
            <a:xfrm>
              <a:off x="4906963" y="1757363"/>
              <a:ext cx="26988" cy="285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563">
              <a:extLst>
                <a:ext uri="{FF2B5EF4-FFF2-40B4-BE49-F238E27FC236}">
                  <a16:creationId xmlns:a16="http://schemas.microsoft.com/office/drawing/2014/main" id="{5F12628C-7B7C-4333-B7DF-FA79920918E0}"/>
                </a:ext>
              </a:extLst>
            </p:cNvPr>
            <p:cNvSpPr>
              <a:spLocks noChangeArrowheads="1"/>
            </p:cNvSpPr>
            <p:nvPr/>
          </p:nvSpPr>
          <p:spPr bwMode="auto">
            <a:xfrm>
              <a:off x="4906963" y="1824038"/>
              <a:ext cx="26988" cy="269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564">
              <a:extLst>
                <a:ext uri="{FF2B5EF4-FFF2-40B4-BE49-F238E27FC236}">
                  <a16:creationId xmlns:a16="http://schemas.microsoft.com/office/drawing/2014/main" id="{806F01F0-3A48-4C00-BB07-23AC3E3DB0C0}"/>
                </a:ext>
              </a:extLst>
            </p:cNvPr>
            <p:cNvSpPr>
              <a:spLocks/>
            </p:cNvSpPr>
            <p:nvPr/>
          </p:nvSpPr>
          <p:spPr bwMode="auto">
            <a:xfrm>
              <a:off x="4875213" y="1771651"/>
              <a:ext cx="31750" cy="31750"/>
            </a:xfrm>
            <a:custGeom>
              <a:avLst/>
              <a:gdLst>
                <a:gd name="T0" fmla="*/ 6 w 9"/>
                <a:gd name="T1" fmla="*/ 1 h 9"/>
                <a:gd name="T2" fmla="*/ 8 w 9"/>
                <a:gd name="T3" fmla="*/ 7 h 9"/>
                <a:gd name="T4" fmla="*/ 3 w 9"/>
                <a:gd name="T5" fmla="*/ 8 h 9"/>
                <a:gd name="T6" fmla="*/ 1 w 9"/>
                <a:gd name="T7" fmla="*/ 3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2"/>
                    <a:pt x="9" y="5"/>
                    <a:pt x="8" y="7"/>
                  </a:cubicBezTo>
                  <a:cubicBezTo>
                    <a:pt x="7" y="9"/>
                    <a:pt x="5" y="9"/>
                    <a:pt x="3" y="8"/>
                  </a:cubicBezTo>
                  <a:cubicBezTo>
                    <a:pt x="1" y="7"/>
                    <a:pt x="0" y="5"/>
                    <a:pt x="1" y="3"/>
                  </a:cubicBezTo>
                  <a:cubicBezTo>
                    <a:pt x="2" y="1"/>
                    <a:pt x="5" y="0"/>
                    <a:pt x="6"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565">
              <a:extLst>
                <a:ext uri="{FF2B5EF4-FFF2-40B4-BE49-F238E27FC236}">
                  <a16:creationId xmlns:a16="http://schemas.microsoft.com/office/drawing/2014/main" id="{3014C2C2-2D82-428C-858E-79FE61D4B90B}"/>
                </a:ext>
              </a:extLst>
            </p:cNvPr>
            <p:cNvSpPr>
              <a:spLocks/>
            </p:cNvSpPr>
            <p:nvPr/>
          </p:nvSpPr>
          <p:spPr bwMode="auto">
            <a:xfrm>
              <a:off x="4933950" y="1803401"/>
              <a:ext cx="31750" cy="30163"/>
            </a:xfrm>
            <a:custGeom>
              <a:avLst/>
              <a:gdLst>
                <a:gd name="T0" fmla="*/ 2 w 9"/>
                <a:gd name="T1" fmla="*/ 8 h 9"/>
                <a:gd name="T2" fmla="*/ 1 w 9"/>
                <a:gd name="T3" fmla="*/ 3 h 9"/>
                <a:gd name="T4" fmla="*/ 6 w 9"/>
                <a:gd name="T5" fmla="*/ 1 h 9"/>
                <a:gd name="T6" fmla="*/ 8 w 9"/>
                <a:gd name="T7" fmla="*/ 6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1" y="7"/>
                    <a:pt x="0" y="5"/>
                    <a:pt x="1" y="3"/>
                  </a:cubicBezTo>
                  <a:cubicBezTo>
                    <a:pt x="2" y="1"/>
                    <a:pt x="4" y="0"/>
                    <a:pt x="6" y="1"/>
                  </a:cubicBezTo>
                  <a:cubicBezTo>
                    <a:pt x="8" y="2"/>
                    <a:pt x="9" y="5"/>
                    <a:pt x="8" y="6"/>
                  </a:cubicBezTo>
                  <a:cubicBezTo>
                    <a:pt x="7" y="8"/>
                    <a:pt x="4" y="9"/>
                    <a:pt x="2"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566">
              <a:extLst>
                <a:ext uri="{FF2B5EF4-FFF2-40B4-BE49-F238E27FC236}">
                  <a16:creationId xmlns:a16="http://schemas.microsoft.com/office/drawing/2014/main" id="{AB3B64C5-4740-4D88-89C1-018A56782299}"/>
                </a:ext>
              </a:extLst>
            </p:cNvPr>
            <p:cNvSpPr>
              <a:spLocks/>
            </p:cNvSpPr>
            <p:nvPr/>
          </p:nvSpPr>
          <p:spPr bwMode="auto">
            <a:xfrm>
              <a:off x="4875213" y="1803401"/>
              <a:ext cx="31750" cy="33338"/>
            </a:xfrm>
            <a:custGeom>
              <a:avLst/>
              <a:gdLst>
                <a:gd name="T0" fmla="*/ 3 w 9"/>
                <a:gd name="T1" fmla="*/ 2 h 10"/>
                <a:gd name="T2" fmla="*/ 8 w 9"/>
                <a:gd name="T3" fmla="*/ 3 h 10"/>
                <a:gd name="T4" fmla="*/ 7 w 9"/>
                <a:gd name="T5" fmla="*/ 9 h 10"/>
                <a:gd name="T6" fmla="*/ 1 w 9"/>
                <a:gd name="T7" fmla="*/ 7 h 10"/>
                <a:gd name="T8" fmla="*/ 3 w 9"/>
                <a:gd name="T9" fmla="*/ 2 h 10"/>
              </a:gdLst>
              <a:ahLst/>
              <a:cxnLst>
                <a:cxn ang="0">
                  <a:pos x="T0" y="T1"/>
                </a:cxn>
                <a:cxn ang="0">
                  <a:pos x="T2" y="T3"/>
                </a:cxn>
                <a:cxn ang="0">
                  <a:pos x="T4" y="T5"/>
                </a:cxn>
                <a:cxn ang="0">
                  <a:pos x="T6" y="T7"/>
                </a:cxn>
                <a:cxn ang="0">
                  <a:pos x="T8" y="T9"/>
                </a:cxn>
              </a:cxnLst>
              <a:rect l="0" t="0" r="r" b="b"/>
              <a:pathLst>
                <a:path w="9" h="10">
                  <a:moveTo>
                    <a:pt x="3" y="2"/>
                  </a:moveTo>
                  <a:cubicBezTo>
                    <a:pt x="5" y="0"/>
                    <a:pt x="7" y="1"/>
                    <a:pt x="8" y="3"/>
                  </a:cubicBezTo>
                  <a:cubicBezTo>
                    <a:pt x="9" y="5"/>
                    <a:pt x="9" y="7"/>
                    <a:pt x="7" y="9"/>
                  </a:cubicBezTo>
                  <a:cubicBezTo>
                    <a:pt x="5" y="10"/>
                    <a:pt x="3" y="9"/>
                    <a:pt x="1" y="7"/>
                  </a:cubicBezTo>
                  <a:cubicBezTo>
                    <a:pt x="0" y="5"/>
                    <a:pt x="1" y="3"/>
                    <a:pt x="3"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567">
              <a:extLst>
                <a:ext uri="{FF2B5EF4-FFF2-40B4-BE49-F238E27FC236}">
                  <a16:creationId xmlns:a16="http://schemas.microsoft.com/office/drawing/2014/main" id="{5591B3BB-BB65-4309-B4D8-A401CEF244A2}"/>
                </a:ext>
              </a:extLst>
            </p:cNvPr>
            <p:cNvSpPr>
              <a:spLocks/>
            </p:cNvSpPr>
            <p:nvPr/>
          </p:nvSpPr>
          <p:spPr bwMode="auto">
            <a:xfrm>
              <a:off x="4930775" y="1771651"/>
              <a:ext cx="34925" cy="31750"/>
            </a:xfrm>
            <a:custGeom>
              <a:avLst/>
              <a:gdLst>
                <a:gd name="T0" fmla="*/ 7 w 10"/>
                <a:gd name="T1" fmla="*/ 8 h 9"/>
                <a:gd name="T2" fmla="*/ 2 w 10"/>
                <a:gd name="T3" fmla="*/ 6 h 9"/>
                <a:gd name="T4" fmla="*/ 3 w 10"/>
                <a:gd name="T5" fmla="*/ 1 h 9"/>
                <a:gd name="T6" fmla="*/ 9 w 10"/>
                <a:gd name="T7" fmla="*/ 2 h 9"/>
                <a:gd name="T8" fmla="*/ 7 w 10"/>
                <a:gd name="T9" fmla="*/ 8 h 9"/>
              </a:gdLst>
              <a:ahLst/>
              <a:cxnLst>
                <a:cxn ang="0">
                  <a:pos x="T0" y="T1"/>
                </a:cxn>
                <a:cxn ang="0">
                  <a:pos x="T2" y="T3"/>
                </a:cxn>
                <a:cxn ang="0">
                  <a:pos x="T4" y="T5"/>
                </a:cxn>
                <a:cxn ang="0">
                  <a:pos x="T6" y="T7"/>
                </a:cxn>
                <a:cxn ang="0">
                  <a:pos x="T8" y="T9"/>
                </a:cxn>
              </a:cxnLst>
              <a:rect l="0" t="0" r="r" b="b"/>
              <a:pathLst>
                <a:path w="10" h="9">
                  <a:moveTo>
                    <a:pt x="7" y="8"/>
                  </a:moveTo>
                  <a:cubicBezTo>
                    <a:pt x="5" y="9"/>
                    <a:pt x="3" y="8"/>
                    <a:pt x="2" y="6"/>
                  </a:cubicBezTo>
                  <a:cubicBezTo>
                    <a:pt x="0" y="5"/>
                    <a:pt x="1" y="2"/>
                    <a:pt x="3" y="1"/>
                  </a:cubicBezTo>
                  <a:cubicBezTo>
                    <a:pt x="5" y="0"/>
                    <a:pt x="7" y="0"/>
                    <a:pt x="9" y="2"/>
                  </a:cubicBezTo>
                  <a:cubicBezTo>
                    <a:pt x="10" y="4"/>
                    <a:pt x="9" y="7"/>
                    <a:pt x="7"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568">
              <a:extLst>
                <a:ext uri="{FF2B5EF4-FFF2-40B4-BE49-F238E27FC236}">
                  <a16:creationId xmlns:a16="http://schemas.microsoft.com/office/drawing/2014/main" id="{016391A3-11AB-41FA-A4A3-084AA86D71F4}"/>
                </a:ext>
              </a:extLst>
            </p:cNvPr>
            <p:cNvSpPr>
              <a:spLocks noChangeArrowheads="1"/>
            </p:cNvSpPr>
            <p:nvPr/>
          </p:nvSpPr>
          <p:spPr bwMode="auto">
            <a:xfrm>
              <a:off x="5360988" y="1716088"/>
              <a:ext cx="173038" cy="173038"/>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569">
              <a:extLst>
                <a:ext uri="{FF2B5EF4-FFF2-40B4-BE49-F238E27FC236}">
                  <a16:creationId xmlns:a16="http://schemas.microsoft.com/office/drawing/2014/main" id="{B8B5B88D-8549-448F-A1DF-4B15CCDBB241}"/>
                </a:ext>
              </a:extLst>
            </p:cNvPr>
            <p:cNvSpPr>
              <a:spLocks noChangeArrowheads="1"/>
            </p:cNvSpPr>
            <p:nvPr/>
          </p:nvSpPr>
          <p:spPr bwMode="auto">
            <a:xfrm>
              <a:off x="5391150" y="1747838"/>
              <a:ext cx="111125" cy="109538"/>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570">
              <a:extLst>
                <a:ext uri="{FF2B5EF4-FFF2-40B4-BE49-F238E27FC236}">
                  <a16:creationId xmlns:a16="http://schemas.microsoft.com/office/drawing/2014/main" id="{47C3064E-4C0D-4CAF-B932-D5FE0C12DDF4}"/>
                </a:ext>
              </a:extLst>
            </p:cNvPr>
            <p:cNvSpPr>
              <a:spLocks noChangeArrowheads="1"/>
            </p:cNvSpPr>
            <p:nvPr/>
          </p:nvSpPr>
          <p:spPr bwMode="auto">
            <a:xfrm>
              <a:off x="5432425" y="1757363"/>
              <a:ext cx="28575" cy="285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71">
              <a:extLst>
                <a:ext uri="{FF2B5EF4-FFF2-40B4-BE49-F238E27FC236}">
                  <a16:creationId xmlns:a16="http://schemas.microsoft.com/office/drawing/2014/main" id="{45356405-C153-4FBB-A7E1-0420D4B245FF}"/>
                </a:ext>
              </a:extLst>
            </p:cNvPr>
            <p:cNvSpPr>
              <a:spLocks noChangeArrowheads="1"/>
            </p:cNvSpPr>
            <p:nvPr/>
          </p:nvSpPr>
          <p:spPr bwMode="auto">
            <a:xfrm>
              <a:off x="5432425" y="1824038"/>
              <a:ext cx="28575" cy="269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72">
              <a:extLst>
                <a:ext uri="{FF2B5EF4-FFF2-40B4-BE49-F238E27FC236}">
                  <a16:creationId xmlns:a16="http://schemas.microsoft.com/office/drawing/2014/main" id="{161C00BA-BE77-499F-AEA6-522F49C54A6D}"/>
                </a:ext>
              </a:extLst>
            </p:cNvPr>
            <p:cNvSpPr>
              <a:spLocks/>
            </p:cNvSpPr>
            <p:nvPr/>
          </p:nvSpPr>
          <p:spPr bwMode="auto">
            <a:xfrm>
              <a:off x="5402263" y="1771651"/>
              <a:ext cx="30163" cy="31750"/>
            </a:xfrm>
            <a:custGeom>
              <a:avLst/>
              <a:gdLst>
                <a:gd name="T0" fmla="*/ 6 w 9"/>
                <a:gd name="T1" fmla="*/ 1 h 9"/>
                <a:gd name="T2" fmla="*/ 8 w 9"/>
                <a:gd name="T3" fmla="*/ 7 h 9"/>
                <a:gd name="T4" fmla="*/ 3 w 9"/>
                <a:gd name="T5" fmla="*/ 8 h 9"/>
                <a:gd name="T6" fmla="*/ 1 w 9"/>
                <a:gd name="T7" fmla="*/ 3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2"/>
                    <a:pt x="9" y="5"/>
                    <a:pt x="8" y="7"/>
                  </a:cubicBezTo>
                  <a:cubicBezTo>
                    <a:pt x="7" y="9"/>
                    <a:pt x="5" y="9"/>
                    <a:pt x="3" y="8"/>
                  </a:cubicBezTo>
                  <a:cubicBezTo>
                    <a:pt x="1" y="7"/>
                    <a:pt x="0" y="5"/>
                    <a:pt x="1" y="3"/>
                  </a:cubicBezTo>
                  <a:cubicBezTo>
                    <a:pt x="2" y="1"/>
                    <a:pt x="4" y="0"/>
                    <a:pt x="6"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73">
              <a:extLst>
                <a:ext uri="{FF2B5EF4-FFF2-40B4-BE49-F238E27FC236}">
                  <a16:creationId xmlns:a16="http://schemas.microsoft.com/office/drawing/2014/main" id="{38C957DE-D0BC-4455-A8AA-D3AF62C28863}"/>
                </a:ext>
              </a:extLst>
            </p:cNvPr>
            <p:cNvSpPr>
              <a:spLocks/>
            </p:cNvSpPr>
            <p:nvPr/>
          </p:nvSpPr>
          <p:spPr bwMode="auto">
            <a:xfrm>
              <a:off x="5461000" y="1803401"/>
              <a:ext cx="31750" cy="30163"/>
            </a:xfrm>
            <a:custGeom>
              <a:avLst/>
              <a:gdLst>
                <a:gd name="T0" fmla="*/ 2 w 9"/>
                <a:gd name="T1" fmla="*/ 8 h 9"/>
                <a:gd name="T2" fmla="*/ 1 w 9"/>
                <a:gd name="T3" fmla="*/ 3 h 9"/>
                <a:gd name="T4" fmla="*/ 6 w 9"/>
                <a:gd name="T5" fmla="*/ 1 h 9"/>
                <a:gd name="T6" fmla="*/ 8 w 9"/>
                <a:gd name="T7" fmla="*/ 6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0" y="7"/>
                    <a:pt x="0" y="5"/>
                    <a:pt x="1" y="3"/>
                  </a:cubicBezTo>
                  <a:cubicBezTo>
                    <a:pt x="2" y="1"/>
                    <a:pt x="4" y="0"/>
                    <a:pt x="6" y="1"/>
                  </a:cubicBezTo>
                  <a:cubicBezTo>
                    <a:pt x="8" y="2"/>
                    <a:pt x="9" y="5"/>
                    <a:pt x="8" y="6"/>
                  </a:cubicBezTo>
                  <a:cubicBezTo>
                    <a:pt x="7" y="8"/>
                    <a:pt x="4" y="9"/>
                    <a:pt x="2"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74">
              <a:extLst>
                <a:ext uri="{FF2B5EF4-FFF2-40B4-BE49-F238E27FC236}">
                  <a16:creationId xmlns:a16="http://schemas.microsoft.com/office/drawing/2014/main" id="{E01DB7EC-6216-4E2E-B3AE-E76E782C98A9}"/>
                </a:ext>
              </a:extLst>
            </p:cNvPr>
            <p:cNvSpPr>
              <a:spLocks/>
            </p:cNvSpPr>
            <p:nvPr/>
          </p:nvSpPr>
          <p:spPr bwMode="auto">
            <a:xfrm>
              <a:off x="5402263" y="1803401"/>
              <a:ext cx="30163" cy="33338"/>
            </a:xfrm>
            <a:custGeom>
              <a:avLst/>
              <a:gdLst>
                <a:gd name="T0" fmla="*/ 3 w 9"/>
                <a:gd name="T1" fmla="*/ 2 h 10"/>
                <a:gd name="T2" fmla="*/ 8 w 9"/>
                <a:gd name="T3" fmla="*/ 3 h 10"/>
                <a:gd name="T4" fmla="*/ 7 w 9"/>
                <a:gd name="T5" fmla="*/ 9 h 10"/>
                <a:gd name="T6" fmla="*/ 1 w 9"/>
                <a:gd name="T7" fmla="*/ 7 h 10"/>
                <a:gd name="T8" fmla="*/ 3 w 9"/>
                <a:gd name="T9" fmla="*/ 2 h 10"/>
              </a:gdLst>
              <a:ahLst/>
              <a:cxnLst>
                <a:cxn ang="0">
                  <a:pos x="T0" y="T1"/>
                </a:cxn>
                <a:cxn ang="0">
                  <a:pos x="T2" y="T3"/>
                </a:cxn>
                <a:cxn ang="0">
                  <a:pos x="T4" y="T5"/>
                </a:cxn>
                <a:cxn ang="0">
                  <a:pos x="T6" y="T7"/>
                </a:cxn>
                <a:cxn ang="0">
                  <a:pos x="T8" y="T9"/>
                </a:cxn>
              </a:cxnLst>
              <a:rect l="0" t="0" r="r" b="b"/>
              <a:pathLst>
                <a:path w="9" h="10">
                  <a:moveTo>
                    <a:pt x="3" y="2"/>
                  </a:moveTo>
                  <a:cubicBezTo>
                    <a:pt x="5" y="0"/>
                    <a:pt x="7" y="1"/>
                    <a:pt x="8" y="3"/>
                  </a:cubicBezTo>
                  <a:cubicBezTo>
                    <a:pt x="9" y="5"/>
                    <a:pt x="9" y="7"/>
                    <a:pt x="7" y="9"/>
                  </a:cubicBezTo>
                  <a:cubicBezTo>
                    <a:pt x="5" y="10"/>
                    <a:pt x="2" y="9"/>
                    <a:pt x="1" y="7"/>
                  </a:cubicBezTo>
                  <a:cubicBezTo>
                    <a:pt x="0" y="5"/>
                    <a:pt x="1" y="3"/>
                    <a:pt x="3"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75">
              <a:extLst>
                <a:ext uri="{FF2B5EF4-FFF2-40B4-BE49-F238E27FC236}">
                  <a16:creationId xmlns:a16="http://schemas.microsoft.com/office/drawing/2014/main" id="{BB75D598-304A-47F2-A240-D9E2D29F951B}"/>
                </a:ext>
              </a:extLst>
            </p:cNvPr>
            <p:cNvSpPr>
              <a:spLocks/>
            </p:cNvSpPr>
            <p:nvPr/>
          </p:nvSpPr>
          <p:spPr bwMode="auto">
            <a:xfrm>
              <a:off x="5457825" y="1771651"/>
              <a:ext cx="30163" cy="31750"/>
            </a:xfrm>
            <a:custGeom>
              <a:avLst/>
              <a:gdLst>
                <a:gd name="T0" fmla="*/ 7 w 9"/>
                <a:gd name="T1" fmla="*/ 8 h 9"/>
                <a:gd name="T2" fmla="*/ 1 w 9"/>
                <a:gd name="T3" fmla="*/ 6 h 9"/>
                <a:gd name="T4" fmla="*/ 3 w 9"/>
                <a:gd name="T5" fmla="*/ 1 h 9"/>
                <a:gd name="T6" fmla="*/ 8 w 9"/>
                <a:gd name="T7" fmla="*/ 2 h 9"/>
                <a:gd name="T8" fmla="*/ 7 w 9"/>
                <a:gd name="T9" fmla="*/ 8 h 9"/>
              </a:gdLst>
              <a:ahLst/>
              <a:cxnLst>
                <a:cxn ang="0">
                  <a:pos x="T0" y="T1"/>
                </a:cxn>
                <a:cxn ang="0">
                  <a:pos x="T2" y="T3"/>
                </a:cxn>
                <a:cxn ang="0">
                  <a:pos x="T4" y="T5"/>
                </a:cxn>
                <a:cxn ang="0">
                  <a:pos x="T6" y="T7"/>
                </a:cxn>
                <a:cxn ang="0">
                  <a:pos x="T8" y="T9"/>
                </a:cxn>
              </a:cxnLst>
              <a:rect l="0" t="0" r="r" b="b"/>
              <a:pathLst>
                <a:path w="9" h="9">
                  <a:moveTo>
                    <a:pt x="7" y="8"/>
                  </a:moveTo>
                  <a:cubicBezTo>
                    <a:pt x="5" y="9"/>
                    <a:pt x="3" y="8"/>
                    <a:pt x="1" y="6"/>
                  </a:cubicBezTo>
                  <a:cubicBezTo>
                    <a:pt x="0" y="5"/>
                    <a:pt x="1" y="2"/>
                    <a:pt x="3" y="1"/>
                  </a:cubicBezTo>
                  <a:cubicBezTo>
                    <a:pt x="5" y="0"/>
                    <a:pt x="7" y="0"/>
                    <a:pt x="8" y="2"/>
                  </a:cubicBezTo>
                  <a:cubicBezTo>
                    <a:pt x="9" y="4"/>
                    <a:pt x="9" y="7"/>
                    <a:pt x="7"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76">
              <a:extLst>
                <a:ext uri="{FF2B5EF4-FFF2-40B4-BE49-F238E27FC236}">
                  <a16:creationId xmlns:a16="http://schemas.microsoft.com/office/drawing/2014/main" id="{ED3EAD22-CF43-4B62-86C1-42BF4FE8D705}"/>
                </a:ext>
              </a:extLst>
            </p:cNvPr>
            <p:cNvSpPr>
              <a:spLocks/>
            </p:cNvSpPr>
            <p:nvPr/>
          </p:nvSpPr>
          <p:spPr bwMode="auto">
            <a:xfrm>
              <a:off x="5110163" y="1471613"/>
              <a:ext cx="461963" cy="123825"/>
            </a:xfrm>
            <a:custGeom>
              <a:avLst/>
              <a:gdLst>
                <a:gd name="T0" fmla="*/ 0 w 133"/>
                <a:gd name="T1" fmla="*/ 36 h 36"/>
                <a:gd name="T2" fmla="*/ 133 w 133"/>
                <a:gd name="T3" fmla="*/ 36 h 36"/>
                <a:gd name="T4" fmla="*/ 116 w 133"/>
                <a:gd name="T5" fmla="*/ 0 h 36"/>
                <a:gd name="T6" fmla="*/ 20 w 133"/>
                <a:gd name="T7" fmla="*/ 0 h 36"/>
                <a:gd name="T8" fmla="*/ 0 w 133"/>
                <a:gd name="T9" fmla="*/ 36 h 36"/>
              </a:gdLst>
              <a:ahLst/>
              <a:cxnLst>
                <a:cxn ang="0">
                  <a:pos x="T0" y="T1"/>
                </a:cxn>
                <a:cxn ang="0">
                  <a:pos x="T2" y="T3"/>
                </a:cxn>
                <a:cxn ang="0">
                  <a:pos x="T4" y="T5"/>
                </a:cxn>
                <a:cxn ang="0">
                  <a:pos x="T6" y="T7"/>
                </a:cxn>
                <a:cxn ang="0">
                  <a:pos x="T8" y="T9"/>
                </a:cxn>
              </a:cxnLst>
              <a:rect l="0" t="0" r="r" b="b"/>
              <a:pathLst>
                <a:path w="133" h="36">
                  <a:moveTo>
                    <a:pt x="0" y="36"/>
                  </a:moveTo>
                  <a:cubicBezTo>
                    <a:pt x="133" y="36"/>
                    <a:pt x="133" y="36"/>
                    <a:pt x="133" y="36"/>
                  </a:cubicBezTo>
                  <a:cubicBezTo>
                    <a:pt x="133" y="36"/>
                    <a:pt x="133" y="15"/>
                    <a:pt x="116" y="0"/>
                  </a:cubicBezTo>
                  <a:cubicBezTo>
                    <a:pt x="20" y="0"/>
                    <a:pt x="20" y="0"/>
                    <a:pt x="20" y="0"/>
                  </a:cubicBezTo>
                  <a:cubicBezTo>
                    <a:pt x="20" y="0"/>
                    <a:pt x="5" y="23"/>
                    <a:pt x="0" y="3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77">
              <a:extLst>
                <a:ext uri="{FF2B5EF4-FFF2-40B4-BE49-F238E27FC236}">
                  <a16:creationId xmlns:a16="http://schemas.microsoft.com/office/drawing/2014/main" id="{3F0F918F-D4B4-4334-BAEB-2E5EF2CC7855}"/>
                </a:ext>
              </a:extLst>
            </p:cNvPr>
            <p:cNvSpPr>
              <a:spLocks/>
            </p:cNvSpPr>
            <p:nvPr/>
          </p:nvSpPr>
          <p:spPr bwMode="auto">
            <a:xfrm>
              <a:off x="5027613" y="1471613"/>
              <a:ext cx="146050" cy="123825"/>
            </a:xfrm>
            <a:custGeom>
              <a:avLst/>
              <a:gdLst>
                <a:gd name="T0" fmla="*/ 0 w 42"/>
                <a:gd name="T1" fmla="*/ 36 h 36"/>
                <a:gd name="T2" fmla="*/ 17 w 42"/>
                <a:gd name="T3" fmla="*/ 36 h 36"/>
                <a:gd name="T4" fmla="*/ 42 w 42"/>
                <a:gd name="T5" fmla="*/ 0 h 36"/>
                <a:gd name="T6" fmla="*/ 28 w 42"/>
                <a:gd name="T7" fmla="*/ 0 h 36"/>
                <a:gd name="T8" fmla="*/ 0 w 42"/>
                <a:gd name="T9" fmla="*/ 36 h 36"/>
              </a:gdLst>
              <a:ahLst/>
              <a:cxnLst>
                <a:cxn ang="0">
                  <a:pos x="T0" y="T1"/>
                </a:cxn>
                <a:cxn ang="0">
                  <a:pos x="T2" y="T3"/>
                </a:cxn>
                <a:cxn ang="0">
                  <a:pos x="T4" y="T5"/>
                </a:cxn>
                <a:cxn ang="0">
                  <a:pos x="T6" y="T7"/>
                </a:cxn>
                <a:cxn ang="0">
                  <a:pos x="T8" y="T9"/>
                </a:cxn>
              </a:cxnLst>
              <a:rect l="0" t="0" r="r" b="b"/>
              <a:pathLst>
                <a:path w="42" h="36">
                  <a:moveTo>
                    <a:pt x="0" y="36"/>
                  </a:moveTo>
                  <a:cubicBezTo>
                    <a:pt x="17" y="36"/>
                    <a:pt x="17" y="36"/>
                    <a:pt x="17" y="36"/>
                  </a:cubicBezTo>
                  <a:cubicBezTo>
                    <a:pt x="42" y="0"/>
                    <a:pt x="42" y="0"/>
                    <a:pt x="42" y="0"/>
                  </a:cubicBezTo>
                  <a:cubicBezTo>
                    <a:pt x="28" y="0"/>
                    <a:pt x="28" y="0"/>
                    <a:pt x="28" y="0"/>
                  </a:cubicBezTo>
                  <a:cubicBezTo>
                    <a:pt x="28" y="0"/>
                    <a:pt x="8" y="16"/>
                    <a:pt x="0" y="3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8">
              <a:extLst>
                <a:ext uri="{FF2B5EF4-FFF2-40B4-BE49-F238E27FC236}">
                  <a16:creationId xmlns:a16="http://schemas.microsoft.com/office/drawing/2014/main" id="{05EE255D-09E7-49FF-A8A0-7DBDEB777A6C}"/>
                </a:ext>
              </a:extLst>
            </p:cNvPr>
            <p:cNvSpPr>
              <a:spLocks/>
            </p:cNvSpPr>
            <p:nvPr/>
          </p:nvSpPr>
          <p:spPr bwMode="auto">
            <a:xfrm>
              <a:off x="5329238" y="1468438"/>
              <a:ext cx="20638" cy="134938"/>
            </a:xfrm>
            <a:custGeom>
              <a:avLst/>
              <a:gdLst>
                <a:gd name="T0" fmla="*/ 9 w 13"/>
                <a:gd name="T1" fmla="*/ 0 h 85"/>
                <a:gd name="T2" fmla="*/ 0 w 13"/>
                <a:gd name="T3" fmla="*/ 85 h 85"/>
                <a:gd name="T4" fmla="*/ 6 w 13"/>
                <a:gd name="T5" fmla="*/ 85 h 85"/>
                <a:gd name="T6" fmla="*/ 13 w 13"/>
                <a:gd name="T7" fmla="*/ 2 h 85"/>
                <a:gd name="T8" fmla="*/ 9 w 13"/>
                <a:gd name="T9" fmla="*/ 0 h 85"/>
              </a:gdLst>
              <a:ahLst/>
              <a:cxnLst>
                <a:cxn ang="0">
                  <a:pos x="T0" y="T1"/>
                </a:cxn>
                <a:cxn ang="0">
                  <a:pos x="T2" y="T3"/>
                </a:cxn>
                <a:cxn ang="0">
                  <a:pos x="T4" y="T5"/>
                </a:cxn>
                <a:cxn ang="0">
                  <a:pos x="T6" y="T7"/>
                </a:cxn>
                <a:cxn ang="0">
                  <a:pos x="T8" y="T9"/>
                </a:cxn>
              </a:cxnLst>
              <a:rect l="0" t="0" r="r" b="b"/>
              <a:pathLst>
                <a:path w="13" h="85">
                  <a:moveTo>
                    <a:pt x="9" y="0"/>
                  </a:moveTo>
                  <a:lnTo>
                    <a:pt x="0" y="85"/>
                  </a:lnTo>
                  <a:lnTo>
                    <a:pt x="6" y="85"/>
                  </a:lnTo>
                  <a:lnTo>
                    <a:pt x="13" y="2"/>
                  </a:lnTo>
                  <a:lnTo>
                    <a:pt x="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9">
              <a:extLst>
                <a:ext uri="{FF2B5EF4-FFF2-40B4-BE49-F238E27FC236}">
                  <a16:creationId xmlns:a16="http://schemas.microsoft.com/office/drawing/2014/main" id="{783DD466-A048-49F3-B522-CE9A73B01C90}"/>
                </a:ext>
              </a:extLst>
            </p:cNvPr>
            <p:cNvSpPr>
              <a:spLocks/>
            </p:cNvSpPr>
            <p:nvPr/>
          </p:nvSpPr>
          <p:spPr bwMode="auto">
            <a:xfrm>
              <a:off x="5329238" y="1468438"/>
              <a:ext cx="20638" cy="134938"/>
            </a:xfrm>
            <a:custGeom>
              <a:avLst/>
              <a:gdLst>
                <a:gd name="T0" fmla="*/ 9 w 13"/>
                <a:gd name="T1" fmla="*/ 0 h 85"/>
                <a:gd name="T2" fmla="*/ 0 w 13"/>
                <a:gd name="T3" fmla="*/ 85 h 85"/>
                <a:gd name="T4" fmla="*/ 6 w 13"/>
                <a:gd name="T5" fmla="*/ 85 h 85"/>
                <a:gd name="T6" fmla="*/ 13 w 13"/>
                <a:gd name="T7" fmla="*/ 2 h 85"/>
              </a:gdLst>
              <a:ahLst/>
              <a:cxnLst>
                <a:cxn ang="0">
                  <a:pos x="T0" y="T1"/>
                </a:cxn>
                <a:cxn ang="0">
                  <a:pos x="T2" y="T3"/>
                </a:cxn>
                <a:cxn ang="0">
                  <a:pos x="T4" y="T5"/>
                </a:cxn>
                <a:cxn ang="0">
                  <a:pos x="T6" y="T7"/>
                </a:cxn>
              </a:cxnLst>
              <a:rect l="0" t="0" r="r" b="b"/>
              <a:pathLst>
                <a:path w="13" h="85">
                  <a:moveTo>
                    <a:pt x="9" y="0"/>
                  </a:moveTo>
                  <a:lnTo>
                    <a:pt x="0" y="85"/>
                  </a:lnTo>
                  <a:lnTo>
                    <a:pt x="6" y="85"/>
                  </a:lnTo>
                  <a:lnTo>
                    <a:pt x="13" y="2"/>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0">
              <a:extLst>
                <a:ext uri="{FF2B5EF4-FFF2-40B4-BE49-F238E27FC236}">
                  <a16:creationId xmlns:a16="http://schemas.microsoft.com/office/drawing/2014/main" id="{D7631564-BE2E-4D69-9725-27D6B101091B}"/>
                </a:ext>
              </a:extLst>
            </p:cNvPr>
            <p:cNvSpPr>
              <a:spLocks/>
            </p:cNvSpPr>
            <p:nvPr/>
          </p:nvSpPr>
          <p:spPr bwMode="auto">
            <a:xfrm>
              <a:off x="5522913" y="1395413"/>
              <a:ext cx="93663" cy="58738"/>
            </a:xfrm>
            <a:custGeom>
              <a:avLst/>
              <a:gdLst>
                <a:gd name="T0" fmla="*/ 2 w 59"/>
                <a:gd name="T1" fmla="*/ 37 h 37"/>
                <a:gd name="T2" fmla="*/ 59 w 59"/>
                <a:gd name="T3" fmla="*/ 2 h 37"/>
                <a:gd name="T4" fmla="*/ 59 w 59"/>
                <a:gd name="T5" fmla="*/ 0 h 37"/>
                <a:gd name="T6" fmla="*/ 0 w 59"/>
                <a:gd name="T7" fmla="*/ 35 h 37"/>
                <a:gd name="T8" fmla="*/ 2 w 59"/>
                <a:gd name="T9" fmla="*/ 37 h 37"/>
              </a:gdLst>
              <a:ahLst/>
              <a:cxnLst>
                <a:cxn ang="0">
                  <a:pos x="T0" y="T1"/>
                </a:cxn>
                <a:cxn ang="0">
                  <a:pos x="T2" y="T3"/>
                </a:cxn>
                <a:cxn ang="0">
                  <a:pos x="T4" y="T5"/>
                </a:cxn>
                <a:cxn ang="0">
                  <a:pos x="T6" y="T7"/>
                </a:cxn>
                <a:cxn ang="0">
                  <a:pos x="T8" y="T9"/>
                </a:cxn>
              </a:cxnLst>
              <a:rect l="0" t="0" r="r" b="b"/>
              <a:pathLst>
                <a:path w="59" h="37">
                  <a:moveTo>
                    <a:pt x="2" y="37"/>
                  </a:moveTo>
                  <a:lnTo>
                    <a:pt x="59" y="2"/>
                  </a:lnTo>
                  <a:lnTo>
                    <a:pt x="59" y="0"/>
                  </a:lnTo>
                  <a:lnTo>
                    <a:pt x="0" y="35"/>
                  </a:lnTo>
                  <a:lnTo>
                    <a:pt x="2" y="3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1">
              <a:extLst>
                <a:ext uri="{FF2B5EF4-FFF2-40B4-BE49-F238E27FC236}">
                  <a16:creationId xmlns:a16="http://schemas.microsoft.com/office/drawing/2014/main" id="{FE5A3622-A75F-4AC1-BCD1-9F539C3B7DCF}"/>
                </a:ext>
              </a:extLst>
            </p:cNvPr>
            <p:cNvSpPr>
              <a:spLocks/>
            </p:cNvSpPr>
            <p:nvPr/>
          </p:nvSpPr>
          <p:spPr bwMode="auto">
            <a:xfrm>
              <a:off x="5522913" y="1395413"/>
              <a:ext cx="93663" cy="58738"/>
            </a:xfrm>
            <a:custGeom>
              <a:avLst/>
              <a:gdLst>
                <a:gd name="T0" fmla="*/ 2 w 59"/>
                <a:gd name="T1" fmla="*/ 37 h 37"/>
                <a:gd name="T2" fmla="*/ 59 w 59"/>
                <a:gd name="T3" fmla="*/ 2 h 37"/>
                <a:gd name="T4" fmla="*/ 59 w 59"/>
                <a:gd name="T5" fmla="*/ 0 h 37"/>
                <a:gd name="T6" fmla="*/ 0 w 59"/>
                <a:gd name="T7" fmla="*/ 35 h 37"/>
              </a:gdLst>
              <a:ahLst/>
              <a:cxnLst>
                <a:cxn ang="0">
                  <a:pos x="T0" y="T1"/>
                </a:cxn>
                <a:cxn ang="0">
                  <a:pos x="T2" y="T3"/>
                </a:cxn>
                <a:cxn ang="0">
                  <a:pos x="T4" y="T5"/>
                </a:cxn>
                <a:cxn ang="0">
                  <a:pos x="T6" y="T7"/>
                </a:cxn>
              </a:cxnLst>
              <a:rect l="0" t="0" r="r" b="b"/>
              <a:pathLst>
                <a:path w="59" h="37">
                  <a:moveTo>
                    <a:pt x="2" y="37"/>
                  </a:moveTo>
                  <a:lnTo>
                    <a:pt x="59" y="2"/>
                  </a:lnTo>
                  <a:lnTo>
                    <a:pt x="59" y="0"/>
                  </a:lnTo>
                  <a:lnTo>
                    <a:pt x="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82">
              <a:extLst>
                <a:ext uri="{FF2B5EF4-FFF2-40B4-BE49-F238E27FC236}">
                  <a16:creationId xmlns:a16="http://schemas.microsoft.com/office/drawing/2014/main" id="{A122CDE6-33BD-49E2-81E0-117441EB4E31}"/>
                </a:ext>
              </a:extLst>
            </p:cNvPr>
            <p:cNvSpPr>
              <a:spLocks/>
            </p:cNvSpPr>
            <p:nvPr/>
          </p:nvSpPr>
          <p:spPr bwMode="auto">
            <a:xfrm>
              <a:off x="5072063" y="1565276"/>
              <a:ext cx="46038" cy="61913"/>
            </a:xfrm>
            <a:custGeom>
              <a:avLst/>
              <a:gdLst>
                <a:gd name="T0" fmla="*/ 13 w 13"/>
                <a:gd name="T1" fmla="*/ 0 h 18"/>
                <a:gd name="T2" fmla="*/ 9 w 13"/>
                <a:gd name="T3" fmla="*/ 0 h 18"/>
                <a:gd name="T4" fmla="*/ 0 w 13"/>
                <a:gd name="T5" fmla="*/ 9 h 18"/>
                <a:gd name="T6" fmla="*/ 9 w 13"/>
                <a:gd name="T7" fmla="*/ 18 h 18"/>
                <a:gd name="T8" fmla="*/ 13 w 13"/>
                <a:gd name="T9" fmla="*/ 18 h 18"/>
                <a:gd name="T10" fmla="*/ 13 w 13"/>
                <a:gd name="T11" fmla="*/ 0 h 18"/>
              </a:gdLst>
              <a:ahLst/>
              <a:cxnLst>
                <a:cxn ang="0">
                  <a:pos x="T0" y="T1"/>
                </a:cxn>
                <a:cxn ang="0">
                  <a:pos x="T2" y="T3"/>
                </a:cxn>
                <a:cxn ang="0">
                  <a:pos x="T4" y="T5"/>
                </a:cxn>
                <a:cxn ang="0">
                  <a:pos x="T6" y="T7"/>
                </a:cxn>
                <a:cxn ang="0">
                  <a:pos x="T8" y="T9"/>
                </a:cxn>
                <a:cxn ang="0">
                  <a:pos x="T10" y="T11"/>
                </a:cxn>
              </a:cxnLst>
              <a:rect l="0" t="0" r="r" b="b"/>
              <a:pathLst>
                <a:path w="13" h="18">
                  <a:moveTo>
                    <a:pt x="13" y="0"/>
                  </a:moveTo>
                  <a:cubicBezTo>
                    <a:pt x="9" y="0"/>
                    <a:pt x="9" y="0"/>
                    <a:pt x="9" y="0"/>
                  </a:cubicBezTo>
                  <a:cubicBezTo>
                    <a:pt x="4" y="0"/>
                    <a:pt x="0" y="4"/>
                    <a:pt x="0" y="9"/>
                  </a:cubicBezTo>
                  <a:cubicBezTo>
                    <a:pt x="0" y="14"/>
                    <a:pt x="4" y="18"/>
                    <a:pt x="9" y="18"/>
                  </a:cubicBezTo>
                  <a:cubicBezTo>
                    <a:pt x="13" y="18"/>
                    <a:pt x="13" y="18"/>
                    <a:pt x="13" y="18"/>
                  </a:cubicBezTo>
                  <a:lnTo>
                    <a:pt x="13"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583">
              <a:extLst>
                <a:ext uri="{FF2B5EF4-FFF2-40B4-BE49-F238E27FC236}">
                  <a16:creationId xmlns:a16="http://schemas.microsoft.com/office/drawing/2014/main" id="{D2C27497-9AAC-4E68-BDE8-E6C09AE5BB2D}"/>
                </a:ext>
              </a:extLst>
            </p:cNvPr>
            <p:cNvSpPr>
              <a:spLocks/>
            </p:cNvSpPr>
            <p:nvPr/>
          </p:nvSpPr>
          <p:spPr bwMode="auto">
            <a:xfrm>
              <a:off x="5613400" y="1724026"/>
              <a:ext cx="38100" cy="61913"/>
            </a:xfrm>
            <a:custGeom>
              <a:avLst/>
              <a:gdLst>
                <a:gd name="T0" fmla="*/ 11 w 11"/>
                <a:gd name="T1" fmla="*/ 12 h 18"/>
                <a:gd name="T2" fmla="*/ 5 w 11"/>
                <a:gd name="T3" fmla="*/ 18 h 18"/>
                <a:gd name="T4" fmla="*/ 0 w 11"/>
                <a:gd name="T5" fmla="*/ 12 h 18"/>
                <a:gd name="T6" fmla="*/ 0 w 11"/>
                <a:gd name="T7" fmla="*/ 6 h 18"/>
                <a:gd name="T8" fmla="*/ 5 w 11"/>
                <a:gd name="T9" fmla="*/ 0 h 18"/>
                <a:gd name="T10" fmla="*/ 11 w 11"/>
                <a:gd name="T11" fmla="*/ 6 h 18"/>
                <a:gd name="T12" fmla="*/ 11 w 11"/>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11" y="12"/>
                  </a:moveTo>
                  <a:cubicBezTo>
                    <a:pt x="11" y="15"/>
                    <a:pt x="8" y="18"/>
                    <a:pt x="5" y="18"/>
                  </a:cubicBezTo>
                  <a:cubicBezTo>
                    <a:pt x="2" y="18"/>
                    <a:pt x="0" y="15"/>
                    <a:pt x="0" y="12"/>
                  </a:cubicBezTo>
                  <a:cubicBezTo>
                    <a:pt x="0" y="6"/>
                    <a:pt x="0" y="6"/>
                    <a:pt x="0" y="6"/>
                  </a:cubicBezTo>
                  <a:cubicBezTo>
                    <a:pt x="0" y="3"/>
                    <a:pt x="2" y="0"/>
                    <a:pt x="5" y="0"/>
                  </a:cubicBezTo>
                  <a:cubicBezTo>
                    <a:pt x="8" y="0"/>
                    <a:pt x="11" y="3"/>
                    <a:pt x="11" y="6"/>
                  </a:cubicBezTo>
                  <a:lnTo>
                    <a:pt x="11" y="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584">
              <a:extLst>
                <a:ext uri="{FF2B5EF4-FFF2-40B4-BE49-F238E27FC236}">
                  <a16:creationId xmlns:a16="http://schemas.microsoft.com/office/drawing/2014/main" id="{CCF85BAE-E732-48C1-B7D4-776105A85A5B}"/>
                </a:ext>
              </a:extLst>
            </p:cNvPr>
            <p:cNvSpPr>
              <a:spLocks/>
            </p:cNvSpPr>
            <p:nvPr/>
          </p:nvSpPr>
          <p:spPr bwMode="auto">
            <a:xfrm>
              <a:off x="4791075" y="1724026"/>
              <a:ext cx="28575" cy="17463"/>
            </a:xfrm>
            <a:custGeom>
              <a:avLst/>
              <a:gdLst>
                <a:gd name="T0" fmla="*/ 3 w 8"/>
                <a:gd name="T1" fmla="*/ 5 h 5"/>
                <a:gd name="T2" fmla="*/ 0 w 8"/>
                <a:gd name="T3" fmla="*/ 3 h 5"/>
                <a:gd name="T4" fmla="*/ 3 w 8"/>
                <a:gd name="T5" fmla="*/ 0 h 5"/>
                <a:gd name="T6" fmla="*/ 5 w 8"/>
                <a:gd name="T7" fmla="*/ 0 h 5"/>
                <a:gd name="T8" fmla="*/ 8 w 8"/>
                <a:gd name="T9" fmla="*/ 3 h 5"/>
                <a:gd name="T10" fmla="*/ 5 w 8"/>
                <a:gd name="T11" fmla="*/ 5 h 5"/>
                <a:gd name="T12" fmla="*/ 3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3" y="5"/>
                  </a:moveTo>
                  <a:cubicBezTo>
                    <a:pt x="1" y="5"/>
                    <a:pt x="0" y="4"/>
                    <a:pt x="0" y="3"/>
                  </a:cubicBezTo>
                  <a:cubicBezTo>
                    <a:pt x="0" y="1"/>
                    <a:pt x="1" y="0"/>
                    <a:pt x="3" y="0"/>
                  </a:cubicBezTo>
                  <a:cubicBezTo>
                    <a:pt x="5" y="0"/>
                    <a:pt x="5" y="0"/>
                    <a:pt x="5" y="0"/>
                  </a:cubicBezTo>
                  <a:cubicBezTo>
                    <a:pt x="7" y="0"/>
                    <a:pt x="8" y="1"/>
                    <a:pt x="8" y="3"/>
                  </a:cubicBezTo>
                  <a:cubicBezTo>
                    <a:pt x="8" y="4"/>
                    <a:pt x="7" y="5"/>
                    <a:pt x="5" y="5"/>
                  </a:cubicBezTo>
                  <a:lnTo>
                    <a:pt x="3" y="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585">
              <a:extLst>
                <a:ext uri="{FF2B5EF4-FFF2-40B4-BE49-F238E27FC236}">
                  <a16:creationId xmlns:a16="http://schemas.microsoft.com/office/drawing/2014/main" id="{433A9D71-FFE6-4902-A33C-6DF2C02F617E}"/>
                </a:ext>
              </a:extLst>
            </p:cNvPr>
            <p:cNvSpPr>
              <a:spLocks/>
            </p:cNvSpPr>
            <p:nvPr/>
          </p:nvSpPr>
          <p:spPr bwMode="auto">
            <a:xfrm>
              <a:off x="4743450" y="1692276"/>
              <a:ext cx="31750" cy="79375"/>
            </a:xfrm>
            <a:custGeom>
              <a:avLst/>
              <a:gdLst>
                <a:gd name="T0" fmla="*/ 1 w 9"/>
                <a:gd name="T1" fmla="*/ 0 h 23"/>
                <a:gd name="T2" fmla="*/ 1 w 9"/>
                <a:gd name="T3" fmla="*/ 23 h 23"/>
                <a:gd name="T4" fmla="*/ 9 w 9"/>
                <a:gd name="T5" fmla="*/ 12 h 23"/>
                <a:gd name="T6" fmla="*/ 1 w 9"/>
                <a:gd name="T7" fmla="*/ 0 h 23"/>
              </a:gdLst>
              <a:ahLst/>
              <a:cxnLst>
                <a:cxn ang="0">
                  <a:pos x="T0" y="T1"/>
                </a:cxn>
                <a:cxn ang="0">
                  <a:pos x="T2" y="T3"/>
                </a:cxn>
                <a:cxn ang="0">
                  <a:pos x="T4" y="T5"/>
                </a:cxn>
                <a:cxn ang="0">
                  <a:pos x="T6" y="T7"/>
                </a:cxn>
              </a:cxnLst>
              <a:rect l="0" t="0" r="r" b="b"/>
              <a:pathLst>
                <a:path w="9" h="23">
                  <a:moveTo>
                    <a:pt x="1" y="0"/>
                  </a:moveTo>
                  <a:cubicBezTo>
                    <a:pt x="0" y="9"/>
                    <a:pt x="0" y="17"/>
                    <a:pt x="1" y="23"/>
                  </a:cubicBezTo>
                  <a:cubicBezTo>
                    <a:pt x="6" y="21"/>
                    <a:pt x="9" y="17"/>
                    <a:pt x="9" y="12"/>
                  </a:cubicBezTo>
                  <a:cubicBezTo>
                    <a:pt x="9" y="6"/>
                    <a:pt x="6" y="2"/>
                    <a:pt x="1"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586">
              <a:extLst>
                <a:ext uri="{FF2B5EF4-FFF2-40B4-BE49-F238E27FC236}">
                  <a16:creationId xmlns:a16="http://schemas.microsoft.com/office/drawing/2014/main" id="{F5EB7585-0A07-42B1-B9A3-8EA5C71DD230}"/>
                </a:ext>
              </a:extLst>
            </p:cNvPr>
            <p:cNvSpPr>
              <a:spLocks/>
            </p:cNvSpPr>
            <p:nvPr/>
          </p:nvSpPr>
          <p:spPr bwMode="auto">
            <a:xfrm>
              <a:off x="5586413" y="1595438"/>
              <a:ext cx="41275" cy="93663"/>
            </a:xfrm>
            <a:custGeom>
              <a:avLst/>
              <a:gdLst>
                <a:gd name="T0" fmla="*/ 0 w 12"/>
                <a:gd name="T1" fmla="*/ 0 h 27"/>
                <a:gd name="T2" fmla="*/ 4 w 12"/>
                <a:gd name="T3" fmla="*/ 27 h 27"/>
                <a:gd name="T4" fmla="*/ 12 w 12"/>
                <a:gd name="T5" fmla="*/ 27 h 27"/>
                <a:gd name="T6" fmla="*/ 7 w 12"/>
                <a:gd name="T7" fmla="*/ 0 h 27"/>
                <a:gd name="T8" fmla="*/ 0 w 12"/>
                <a:gd name="T9" fmla="*/ 0 h 27"/>
              </a:gdLst>
              <a:ahLst/>
              <a:cxnLst>
                <a:cxn ang="0">
                  <a:pos x="T0" y="T1"/>
                </a:cxn>
                <a:cxn ang="0">
                  <a:pos x="T2" y="T3"/>
                </a:cxn>
                <a:cxn ang="0">
                  <a:pos x="T4" y="T5"/>
                </a:cxn>
                <a:cxn ang="0">
                  <a:pos x="T6" y="T7"/>
                </a:cxn>
                <a:cxn ang="0">
                  <a:pos x="T8" y="T9"/>
                </a:cxn>
              </a:cxnLst>
              <a:rect l="0" t="0" r="r" b="b"/>
              <a:pathLst>
                <a:path w="12" h="27">
                  <a:moveTo>
                    <a:pt x="0" y="0"/>
                  </a:moveTo>
                  <a:cubicBezTo>
                    <a:pt x="3" y="14"/>
                    <a:pt x="4" y="27"/>
                    <a:pt x="4" y="27"/>
                  </a:cubicBezTo>
                  <a:cubicBezTo>
                    <a:pt x="12" y="27"/>
                    <a:pt x="12" y="27"/>
                    <a:pt x="12" y="27"/>
                  </a:cubicBezTo>
                  <a:cubicBezTo>
                    <a:pt x="11" y="17"/>
                    <a:pt x="9" y="8"/>
                    <a:pt x="7" y="0"/>
                  </a:cubicBezTo>
                  <a:cubicBezTo>
                    <a:pt x="5" y="0"/>
                    <a:pt x="2" y="0"/>
                    <a:pt x="0"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587">
              <a:extLst>
                <a:ext uri="{FF2B5EF4-FFF2-40B4-BE49-F238E27FC236}">
                  <a16:creationId xmlns:a16="http://schemas.microsoft.com/office/drawing/2014/main" id="{734D4875-3A2F-4128-94B1-8A8279A3617C}"/>
                </a:ext>
              </a:extLst>
            </p:cNvPr>
            <p:cNvSpPr>
              <a:spLocks noChangeArrowheads="1"/>
            </p:cNvSpPr>
            <p:nvPr/>
          </p:nvSpPr>
          <p:spPr bwMode="auto">
            <a:xfrm>
              <a:off x="4906963" y="1789113"/>
              <a:ext cx="26988" cy="2698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588">
              <a:extLst>
                <a:ext uri="{FF2B5EF4-FFF2-40B4-BE49-F238E27FC236}">
                  <a16:creationId xmlns:a16="http://schemas.microsoft.com/office/drawing/2014/main" id="{56C35361-30E5-4A0C-A229-BD121062C53F}"/>
                </a:ext>
              </a:extLst>
            </p:cNvPr>
            <p:cNvSpPr>
              <a:spLocks noChangeArrowheads="1"/>
            </p:cNvSpPr>
            <p:nvPr/>
          </p:nvSpPr>
          <p:spPr bwMode="auto">
            <a:xfrm>
              <a:off x="5432425" y="1789113"/>
              <a:ext cx="28575" cy="2698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1" name="Freeform 591">
            <a:extLst>
              <a:ext uri="{FF2B5EF4-FFF2-40B4-BE49-F238E27FC236}">
                <a16:creationId xmlns:a16="http://schemas.microsoft.com/office/drawing/2014/main" id="{961A4301-CD44-488D-8517-9B6E0B73DB3D}"/>
              </a:ext>
            </a:extLst>
          </p:cNvPr>
          <p:cNvSpPr>
            <a:spLocks/>
          </p:cNvSpPr>
          <p:nvPr userDrawn="1"/>
        </p:nvSpPr>
        <p:spPr bwMode="auto">
          <a:xfrm>
            <a:off x="7415094" y="1802167"/>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4" name="文本占位符 203">
            <a:extLst>
              <a:ext uri="{FF2B5EF4-FFF2-40B4-BE49-F238E27FC236}">
                <a16:creationId xmlns:a16="http://schemas.microsoft.com/office/drawing/2014/main" id="{4834B3A3-4686-49B0-BDD2-0B63AAEA6802}"/>
              </a:ext>
            </a:extLst>
          </p:cNvPr>
          <p:cNvSpPr>
            <a:spLocks noGrp="1"/>
          </p:cNvSpPr>
          <p:nvPr>
            <p:ph type="body" sz="quarter" idx="10" hasCustomPrompt="1"/>
          </p:nvPr>
        </p:nvSpPr>
        <p:spPr>
          <a:xfrm>
            <a:off x="961154" y="1418006"/>
            <a:ext cx="4908716" cy="1439368"/>
          </a:xfrm>
          <a:prstGeom prst="rect">
            <a:avLst/>
          </a:prstGeom>
        </p:spPr>
        <p:txBody>
          <a:bodyPr wrap="none">
            <a:spAutoFit/>
          </a:bodyPr>
          <a:lstStyle>
            <a:lvl1pPr marL="0" indent="0" algn="l">
              <a:buNone/>
              <a:defRPr lang="zh-CN" altLang="en-US" sz="4400" b="1" spc="300" dirty="0" smtClean="0">
                <a:solidFill>
                  <a:schemeClr val="bg1"/>
                </a:solidFill>
                <a:latin typeface="Microsoft JhengHei UI" panose="020B0604030504040204" pitchFamily="34" charset="-120"/>
                <a:ea typeface="Microsoft JhengHei UI" panose="020B0604030504040204" pitchFamily="34" charset="-120"/>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r>
              <a:rPr lang="af-ZA" altLang="zh-CN" sz="4400" b="1" spc="300" dirty="0">
                <a:solidFill>
                  <a:schemeClr val="bg1"/>
                </a:solidFill>
                <a:latin typeface="Microsoft JhengHei UI" panose="020B0604030504040204" pitchFamily="34" charset="-120"/>
                <a:ea typeface="Microsoft JhengHei UI" panose="020B0604030504040204" pitchFamily="34" charset="-120"/>
              </a:rPr>
              <a:t>BUSINESS</a:t>
            </a:r>
          </a:p>
          <a:p>
            <a:r>
              <a:rPr lang="af-ZA" altLang="zh-CN" sz="4400" b="1" spc="300" dirty="0">
                <a:solidFill>
                  <a:schemeClr val="bg1"/>
                </a:solidFill>
                <a:latin typeface="Microsoft JhengHei UI" panose="020B0604030504040204" pitchFamily="34" charset="-120"/>
                <a:ea typeface="Microsoft JhengHei UI" panose="020B0604030504040204" pitchFamily="34" charset="-120"/>
              </a:rPr>
              <a:t>PPT  TEMPLATE</a:t>
            </a:r>
            <a:endParaRPr lang="zh-CN" altLang="en-US" sz="4400" b="1" spc="300" dirty="0">
              <a:solidFill>
                <a:schemeClr val="bg1"/>
              </a:solidFill>
              <a:latin typeface="Microsoft JhengHei UI" panose="020B0604030504040204" pitchFamily="34" charset="-120"/>
              <a:ea typeface="Microsoft JhengHei UI" panose="020B0604030504040204" pitchFamily="34" charset="-120"/>
            </a:endParaRPr>
          </a:p>
        </p:txBody>
      </p:sp>
      <p:sp>
        <p:nvSpPr>
          <p:cNvPr id="207" name="文本占位符 206">
            <a:extLst>
              <a:ext uri="{FF2B5EF4-FFF2-40B4-BE49-F238E27FC236}">
                <a16:creationId xmlns:a16="http://schemas.microsoft.com/office/drawing/2014/main" id="{827B70D0-78B9-43BD-9A16-23AFA44BFB66}"/>
              </a:ext>
            </a:extLst>
          </p:cNvPr>
          <p:cNvSpPr>
            <a:spLocks noGrp="1"/>
          </p:cNvSpPr>
          <p:nvPr>
            <p:ph type="body" sz="quarter" idx="11" hasCustomPrompt="1"/>
          </p:nvPr>
        </p:nvSpPr>
        <p:spPr>
          <a:xfrm>
            <a:off x="1284391" y="5095712"/>
            <a:ext cx="1192955" cy="286232"/>
          </a:xfrm>
          <a:prstGeom prst="rect">
            <a:avLst/>
          </a:prstGeom>
        </p:spPr>
        <p:txBody>
          <a:bodyPr wrap="none">
            <a:spAutoFit/>
          </a:bodyPr>
          <a:lstStyle>
            <a:lvl1pPr marL="0" indent="0" algn="ctr">
              <a:buNone/>
              <a:defRPr lang="zh-CN" altLang="en-US" sz="14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en-US" altLang="zh-CN" dirty="0"/>
              <a:t>TEXT HERE</a:t>
            </a:r>
            <a:endParaRPr lang="zh-CN" altLang="en-US" dirty="0"/>
          </a:p>
        </p:txBody>
      </p:sp>
      <p:sp>
        <p:nvSpPr>
          <p:cNvPr id="211" name="文本占位符 210">
            <a:extLst>
              <a:ext uri="{FF2B5EF4-FFF2-40B4-BE49-F238E27FC236}">
                <a16:creationId xmlns:a16="http://schemas.microsoft.com/office/drawing/2014/main" id="{F2CC8577-68C2-4D11-9B54-60EAB72DC408}"/>
              </a:ext>
            </a:extLst>
          </p:cNvPr>
          <p:cNvSpPr>
            <a:spLocks noGrp="1"/>
          </p:cNvSpPr>
          <p:nvPr>
            <p:ph type="body" sz="quarter" idx="12" hasCustomPrompt="1"/>
          </p:nvPr>
        </p:nvSpPr>
        <p:spPr>
          <a:xfrm>
            <a:off x="961154" y="3090147"/>
            <a:ext cx="3782296" cy="787588"/>
          </a:xfrm>
          <a:prstGeom prst="rect">
            <a:avLst/>
          </a:prstGeom>
        </p:spPr>
        <p:txBody>
          <a:bodyPr wrap="square">
            <a:spAutoFit/>
          </a:bodyPr>
          <a:lstStyle>
            <a:lvl1pPr marL="0" indent="0" algn="l">
              <a:lnSpc>
                <a:spcPct val="150000"/>
              </a:lnSpc>
              <a:buNone/>
              <a:defRPr lang="zh-CN" altLang="en-US" sz="1200" dirty="0" smtClean="0">
                <a:solidFill>
                  <a:schemeClr val="bg1">
                    <a:alpha val="50000"/>
                  </a:schemeClr>
                </a:solidFill>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a:lnSpc>
                <a:spcPct val="130000"/>
              </a:lnSpc>
            </a:pPr>
            <a:r>
              <a:rPr lang="en-US" altLang="zh-CN" sz="1200" dirty="0">
                <a:solidFill>
                  <a:schemeClr val="bg1">
                    <a:alpha val="50000"/>
                  </a:schemeClr>
                </a:solidFill>
              </a:rPr>
              <a:t>Title numbers, etc. can be changed by clicking and re-entering, and the font, font size, color, line spacing, etc. can be modified in the top "Start" panel</a:t>
            </a:r>
          </a:p>
        </p:txBody>
      </p:sp>
    </p:spTree>
    <p:extLst>
      <p:ext uri="{BB962C8B-B14F-4D97-AF65-F5344CB8AC3E}">
        <p14:creationId xmlns:p14="http://schemas.microsoft.com/office/powerpoint/2010/main" val="145044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六项目录页">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0B04914-9724-4E81-8248-C6D4FD26B02D}"/>
              </a:ext>
            </a:extLst>
          </p:cNvPr>
          <p:cNvSpPr txBox="1"/>
          <p:nvPr userDrawn="1"/>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9" name="文本框 8">
            <a:extLst>
              <a:ext uri="{FF2B5EF4-FFF2-40B4-BE49-F238E27FC236}">
                <a16:creationId xmlns:a16="http://schemas.microsoft.com/office/drawing/2014/main" id="{011A616B-8CDF-4F0C-ABA0-916720FCD414}"/>
              </a:ext>
            </a:extLst>
          </p:cNvPr>
          <p:cNvSpPr txBox="1"/>
          <p:nvPr userDrawn="1"/>
        </p:nvSpPr>
        <p:spPr>
          <a:xfrm>
            <a:off x="2127928"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1" name="矩形: 圆角 10">
            <a:extLst>
              <a:ext uri="{FF2B5EF4-FFF2-40B4-BE49-F238E27FC236}">
                <a16:creationId xmlns:a16="http://schemas.microsoft.com/office/drawing/2014/main" id="{80256E25-88CF-41ED-ACC1-5A08AF9885DF}"/>
              </a:ext>
            </a:extLst>
          </p:cNvPr>
          <p:cNvSpPr/>
          <p:nvPr userDrawn="1"/>
        </p:nvSpPr>
        <p:spPr>
          <a:xfrm>
            <a:off x="1686771"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9" name="Freeform 591">
            <a:extLst>
              <a:ext uri="{FF2B5EF4-FFF2-40B4-BE49-F238E27FC236}">
                <a16:creationId xmlns:a16="http://schemas.microsoft.com/office/drawing/2014/main" id="{0AC979FA-9D4B-4B1F-AC77-D73ABD0C2267}"/>
              </a:ext>
            </a:extLst>
          </p:cNvPr>
          <p:cNvSpPr>
            <a:spLocks/>
          </p:cNvSpPr>
          <p:nvPr userDrawn="1"/>
        </p:nvSpPr>
        <p:spPr bwMode="auto">
          <a:xfrm>
            <a:off x="2332290"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文本占位符 30">
            <a:extLst>
              <a:ext uri="{FF2B5EF4-FFF2-40B4-BE49-F238E27FC236}">
                <a16:creationId xmlns:a16="http://schemas.microsoft.com/office/drawing/2014/main" id="{1224309D-E81D-45E0-A974-0A35D0B4147D}"/>
              </a:ext>
            </a:extLst>
          </p:cNvPr>
          <p:cNvSpPr>
            <a:spLocks noGrp="1"/>
          </p:cNvSpPr>
          <p:nvPr>
            <p:ph type="body" sz="quarter" idx="10" hasCustomPrompt="1"/>
          </p:nvPr>
        </p:nvSpPr>
        <p:spPr>
          <a:xfrm>
            <a:off x="1959348"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32" name="文本框 31">
            <a:extLst>
              <a:ext uri="{FF2B5EF4-FFF2-40B4-BE49-F238E27FC236}">
                <a16:creationId xmlns:a16="http://schemas.microsoft.com/office/drawing/2014/main" id="{7AFA054F-9CE9-411D-8E5E-37FF78D206AE}"/>
              </a:ext>
            </a:extLst>
          </p:cNvPr>
          <p:cNvSpPr txBox="1"/>
          <p:nvPr userDrawn="1"/>
        </p:nvSpPr>
        <p:spPr>
          <a:xfrm>
            <a:off x="5797965"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33" name="矩形: 圆角 32">
            <a:extLst>
              <a:ext uri="{FF2B5EF4-FFF2-40B4-BE49-F238E27FC236}">
                <a16:creationId xmlns:a16="http://schemas.microsoft.com/office/drawing/2014/main" id="{457A6331-E197-4C4A-83DE-28D41A6F9A1B}"/>
              </a:ext>
            </a:extLst>
          </p:cNvPr>
          <p:cNvSpPr/>
          <p:nvPr userDrawn="1"/>
        </p:nvSpPr>
        <p:spPr>
          <a:xfrm>
            <a:off x="5356808"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4" name="Freeform 591">
            <a:extLst>
              <a:ext uri="{FF2B5EF4-FFF2-40B4-BE49-F238E27FC236}">
                <a16:creationId xmlns:a16="http://schemas.microsoft.com/office/drawing/2014/main" id="{C7D757A5-F512-4651-AC92-687DF2E09C0D}"/>
              </a:ext>
            </a:extLst>
          </p:cNvPr>
          <p:cNvSpPr>
            <a:spLocks/>
          </p:cNvSpPr>
          <p:nvPr userDrawn="1"/>
        </p:nvSpPr>
        <p:spPr bwMode="auto">
          <a:xfrm>
            <a:off x="6002327"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文本占位符 30">
            <a:extLst>
              <a:ext uri="{FF2B5EF4-FFF2-40B4-BE49-F238E27FC236}">
                <a16:creationId xmlns:a16="http://schemas.microsoft.com/office/drawing/2014/main" id="{361AFD8C-68C9-415C-A6DA-7FEC500AA3C3}"/>
              </a:ext>
            </a:extLst>
          </p:cNvPr>
          <p:cNvSpPr>
            <a:spLocks noGrp="1"/>
          </p:cNvSpPr>
          <p:nvPr>
            <p:ph type="body" sz="quarter" idx="11" hasCustomPrompt="1"/>
          </p:nvPr>
        </p:nvSpPr>
        <p:spPr>
          <a:xfrm>
            <a:off x="5629385"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36" name="文本框 35">
            <a:extLst>
              <a:ext uri="{FF2B5EF4-FFF2-40B4-BE49-F238E27FC236}">
                <a16:creationId xmlns:a16="http://schemas.microsoft.com/office/drawing/2014/main" id="{368819A7-2BAD-441A-84CD-1AE97B50F2C9}"/>
              </a:ext>
            </a:extLst>
          </p:cNvPr>
          <p:cNvSpPr txBox="1"/>
          <p:nvPr userDrawn="1"/>
        </p:nvSpPr>
        <p:spPr>
          <a:xfrm>
            <a:off x="9416882" y="1741925"/>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37" name="矩形: 圆角 36">
            <a:extLst>
              <a:ext uri="{FF2B5EF4-FFF2-40B4-BE49-F238E27FC236}">
                <a16:creationId xmlns:a16="http://schemas.microsoft.com/office/drawing/2014/main" id="{8C0572B8-BF5A-4B25-AB1B-76494320B84E}"/>
              </a:ext>
            </a:extLst>
          </p:cNvPr>
          <p:cNvSpPr/>
          <p:nvPr userDrawn="1"/>
        </p:nvSpPr>
        <p:spPr>
          <a:xfrm>
            <a:off x="8975725" y="2708674"/>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8" name="Freeform 591">
            <a:extLst>
              <a:ext uri="{FF2B5EF4-FFF2-40B4-BE49-F238E27FC236}">
                <a16:creationId xmlns:a16="http://schemas.microsoft.com/office/drawing/2014/main" id="{1AB5A0B1-46F4-47BC-88FF-1C09E0CFAA63}"/>
              </a:ext>
            </a:extLst>
          </p:cNvPr>
          <p:cNvSpPr>
            <a:spLocks/>
          </p:cNvSpPr>
          <p:nvPr userDrawn="1"/>
        </p:nvSpPr>
        <p:spPr bwMode="auto">
          <a:xfrm>
            <a:off x="9621244" y="2746003"/>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文本占位符 30">
            <a:extLst>
              <a:ext uri="{FF2B5EF4-FFF2-40B4-BE49-F238E27FC236}">
                <a16:creationId xmlns:a16="http://schemas.microsoft.com/office/drawing/2014/main" id="{9C85C710-535E-452A-B8C9-1E4F2598B923}"/>
              </a:ext>
            </a:extLst>
          </p:cNvPr>
          <p:cNvSpPr>
            <a:spLocks noGrp="1"/>
          </p:cNvSpPr>
          <p:nvPr>
            <p:ph type="body" sz="quarter" idx="12" hasCustomPrompt="1"/>
          </p:nvPr>
        </p:nvSpPr>
        <p:spPr>
          <a:xfrm>
            <a:off x="9248302" y="2782280"/>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40" name="文本框 39">
            <a:extLst>
              <a:ext uri="{FF2B5EF4-FFF2-40B4-BE49-F238E27FC236}">
                <a16:creationId xmlns:a16="http://schemas.microsoft.com/office/drawing/2014/main" id="{7FD010D4-C4F4-4838-A513-1083B55F6B5D}"/>
              </a:ext>
            </a:extLst>
          </p:cNvPr>
          <p:cNvSpPr txBox="1"/>
          <p:nvPr userDrawn="1"/>
        </p:nvSpPr>
        <p:spPr>
          <a:xfrm>
            <a:off x="2127928" y="406638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41" name="矩形: 圆角 40">
            <a:extLst>
              <a:ext uri="{FF2B5EF4-FFF2-40B4-BE49-F238E27FC236}">
                <a16:creationId xmlns:a16="http://schemas.microsoft.com/office/drawing/2014/main" id="{87FD8295-49C5-4554-BE36-7C0EE0783BD4}"/>
              </a:ext>
            </a:extLst>
          </p:cNvPr>
          <p:cNvSpPr/>
          <p:nvPr userDrawn="1"/>
        </p:nvSpPr>
        <p:spPr>
          <a:xfrm>
            <a:off x="1686771" y="5033130"/>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2" name="Freeform 591">
            <a:extLst>
              <a:ext uri="{FF2B5EF4-FFF2-40B4-BE49-F238E27FC236}">
                <a16:creationId xmlns:a16="http://schemas.microsoft.com/office/drawing/2014/main" id="{55BC3CE9-B4F4-4292-945B-71C0B078FE3F}"/>
              </a:ext>
            </a:extLst>
          </p:cNvPr>
          <p:cNvSpPr>
            <a:spLocks/>
          </p:cNvSpPr>
          <p:nvPr userDrawn="1"/>
        </p:nvSpPr>
        <p:spPr bwMode="auto">
          <a:xfrm>
            <a:off x="2332290" y="5070459"/>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文本占位符 30">
            <a:extLst>
              <a:ext uri="{FF2B5EF4-FFF2-40B4-BE49-F238E27FC236}">
                <a16:creationId xmlns:a16="http://schemas.microsoft.com/office/drawing/2014/main" id="{890927BF-D49E-4ED9-8399-1775E2F798A6}"/>
              </a:ext>
            </a:extLst>
          </p:cNvPr>
          <p:cNvSpPr>
            <a:spLocks noGrp="1"/>
          </p:cNvSpPr>
          <p:nvPr>
            <p:ph type="body" sz="quarter" idx="13" hasCustomPrompt="1"/>
          </p:nvPr>
        </p:nvSpPr>
        <p:spPr>
          <a:xfrm>
            <a:off x="1959348" y="5106736"/>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44" name="文本框 43">
            <a:extLst>
              <a:ext uri="{FF2B5EF4-FFF2-40B4-BE49-F238E27FC236}">
                <a16:creationId xmlns:a16="http://schemas.microsoft.com/office/drawing/2014/main" id="{99412D1D-4506-4592-9029-7A8C7BFA7D44}"/>
              </a:ext>
            </a:extLst>
          </p:cNvPr>
          <p:cNvSpPr txBox="1"/>
          <p:nvPr userDrawn="1"/>
        </p:nvSpPr>
        <p:spPr>
          <a:xfrm>
            <a:off x="5797965" y="406638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5</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45" name="矩形: 圆角 44">
            <a:extLst>
              <a:ext uri="{FF2B5EF4-FFF2-40B4-BE49-F238E27FC236}">
                <a16:creationId xmlns:a16="http://schemas.microsoft.com/office/drawing/2014/main" id="{3EC9A4D5-4618-45DD-AA47-46FE07C0BC8C}"/>
              </a:ext>
            </a:extLst>
          </p:cNvPr>
          <p:cNvSpPr/>
          <p:nvPr userDrawn="1"/>
        </p:nvSpPr>
        <p:spPr>
          <a:xfrm>
            <a:off x="5356808" y="5033130"/>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6" name="Freeform 591">
            <a:extLst>
              <a:ext uri="{FF2B5EF4-FFF2-40B4-BE49-F238E27FC236}">
                <a16:creationId xmlns:a16="http://schemas.microsoft.com/office/drawing/2014/main" id="{02DF14EF-A431-453D-865E-114D43915722}"/>
              </a:ext>
            </a:extLst>
          </p:cNvPr>
          <p:cNvSpPr>
            <a:spLocks/>
          </p:cNvSpPr>
          <p:nvPr userDrawn="1"/>
        </p:nvSpPr>
        <p:spPr bwMode="auto">
          <a:xfrm>
            <a:off x="6002327" y="5070459"/>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文本占位符 30">
            <a:extLst>
              <a:ext uri="{FF2B5EF4-FFF2-40B4-BE49-F238E27FC236}">
                <a16:creationId xmlns:a16="http://schemas.microsoft.com/office/drawing/2014/main" id="{96286F22-D8B3-4072-B781-63A45050BEBA}"/>
              </a:ext>
            </a:extLst>
          </p:cNvPr>
          <p:cNvSpPr>
            <a:spLocks noGrp="1"/>
          </p:cNvSpPr>
          <p:nvPr>
            <p:ph type="body" sz="quarter" idx="14" hasCustomPrompt="1"/>
          </p:nvPr>
        </p:nvSpPr>
        <p:spPr>
          <a:xfrm>
            <a:off x="5629385" y="5106736"/>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
        <p:nvSpPr>
          <p:cNvPr id="48" name="文本框 47">
            <a:extLst>
              <a:ext uri="{FF2B5EF4-FFF2-40B4-BE49-F238E27FC236}">
                <a16:creationId xmlns:a16="http://schemas.microsoft.com/office/drawing/2014/main" id="{C86752CF-4541-4585-B157-5899CD31AC2A}"/>
              </a:ext>
            </a:extLst>
          </p:cNvPr>
          <p:cNvSpPr txBox="1"/>
          <p:nvPr userDrawn="1"/>
        </p:nvSpPr>
        <p:spPr>
          <a:xfrm>
            <a:off x="9416882" y="406638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6</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49" name="矩形: 圆角 48">
            <a:extLst>
              <a:ext uri="{FF2B5EF4-FFF2-40B4-BE49-F238E27FC236}">
                <a16:creationId xmlns:a16="http://schemas.microsoft.com/office/drawing/2014/main" id="{B70D2082-B609-490E-8571-DFC0311B9C2C}"/>
              </a:ext>
            </a:extLst>
          </p:cNvPr>
          <p:cNvSpPr/>
          <p:nvPr userDrawn="1"/>
        </p:nvSpPr>
        <p:spPr>
          <a:xfrm>
            <a:off x="8975725" y="5033130"/>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0" name="Freeform 591">
            <a:extLst>
              <a:ext uri="{FF2B5EF4-FFF2-40B4-BE49-F238E27FC236}">
                <a16:creationId xmlns:a16="http://schemas.microsoft.com/office/drawing/2014/main" id="{259C9374-01E1-4B88-9E69-611AB4985CC3}"/>
              </a:ext>
            </a:extLst>
          </p:cNvPr>
          <p:cNvSpPr>
            <a:spLocks/>
          </p:cNvSpPr>
          <p:nvPr userDrawn="1"/>
        </p:nvSpPr>
        <p:spPr bwMode="auto">
          <a:xfrm>
            <a:off x="9621244" y="5070459"/>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文本占位符 30">
            <a:extLst>
              <a:ext uri="{FF2B5EF4-FFF2-40B4-BE49-F238E27FC236}">
                <a16:creationId xmlns:a16="http://schemas.microsoft.com/office/drawing/2014/main" id="{E2F1A73C-E573-45A7-8DD6-F7C8B6659A98}"/>
              </a:ext>
            </a:extLst>
          </p:cNvPr>
          <p:cNvSpPr>
            <a:spLocks noGrp="1"/>
          </p:cNvSpPr>
          <p:nvPr>
            <p:ph type="body" sz="quarter" idx="15" hasCustomPrompt="1"/>
          </p:nvPr>
        </p:nvSpPr>
        <p:spPr>
          <a:xfrm>
            <a:off x="9248302" y="5106736"/>
            <a:ext cx="1005403" cy="313932"/>
          </a:xfrm>
          <a:prstGeom prst="rect">
            <a:avLst/>
          </a:prstGeom>
        </p:spPr>
        <p:txBody>
          <a:bodyPr wrap="none">
            <a:spAutoFit/>
          </a:bodyPr>
          <a:lstStyle>
            <a:lvl1pPr marL="0" indent="0" algn="ctr">
              <a:buNone/>
              <a:defRPr lang="zh-CN" altLang="en-US" sz="1600" b="1" smtClean="0">
                <a:solidFill>
                  <a:schemeClr val="bg1"/>
                </a:solidFill>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a:r>
              <a:rPr lang="zh-CN" altLang="en-US" dirty="0"/>
              <a:t>输入标题</a:t>
            </a:r>
          </a:p>
        </p:txBody>
      </p:sp>
    </p:spTree>
    <p:extLst>
      <p:ext uri="{BB962C8B-B14F-4D97-AF65-F5344CB8AC3E}">
        <p14:creationId xmlns:p14="http://schemas.microsoft.com/office/powerpoint/2010/main" val="329094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72662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0" r:id="rId4"/>
    <p:sldLayoutId id="2147483649" r:id="rId5"/>
    <p:sldLayoutId id="2147483663"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38" userDrawn="1">
          <p15:clr>
            <a:srgbClr val="F26B43"/>
          </p15:clr>
        </p15:guide>
        <p15:guide id="3" pos="7242" userDrawn="1">
          <p15:clr>
            <a:srgbClr val="F26B43"/>
          </p15:clr>
        </p15:guide>
        <p15:guide id="4" orient="horz" pos="346" userDrawn="1">
          <p15:clr>
            <a:srgbClr val="F26B43"/>
          </p15:clr>
        </p15:guide>
        <p15:guide id="5" orient="horz" pos="3974" userDrawn="1">
          <p15:clr>
            <a:srgbClr val="F26B43"/>
          </p15:clr>
        </p15:guide>
        <p15:guide id="6" pos="3840" userDrawn="1">
          <p15:clr>
            <a:srgbClr val="F26B43"/>
          </p15:clr>
        </p15:guide>
        <p15:guide id="7" pos="1118" userDrawn="1">
          <p15:clr>
            <a:srgbClr val="F26B43"/>
          </p15:clr>
        </p15:guide>
        <p15:guide id="8" pos="2026" userDrawn="1">
          <p15:clr>
            <a:srgbClr val="F26B43"/>
          </p15:clr>
        </p15:guide>
        <p15:guide id="9" pos="2933" userDrawn="1">
          <p15:clr>
            <a:srgbClr val="F26B43"/>
          </p15:clr>
        </p15:guide>
        <p15:guide id="10" pos="4747" userDrawn="1">
          <p15:clr>
            <a:srgbClr val="F26B43"/>
          </p15:clr>
        </p15:guide>
        <p15:guide id="11" pos="5654" userDrawn="1">
          <p15:clr>
            <a:srgbClr val="F26B43"/>
          </p15:clr>
        </p15:guide>
        <p15:guide id="12"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14400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1" r:id="rId4"/>
    <p:sldLayoutId id="2147483660" r:id="rId5"/>
    <p:sldLayoutId id="2147483664" r:id="rId6"/>
    <p:sldLayoutId id="214748366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242589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6.jpg"/><Relationship Id="rId1" Type="http://schemas.openxmlformats.org/officeDocument/2006/relationships/slideLayout" Target="../slideLayouts/slideLayout13.xml"/><Relationship Id="rId5" Type="http://schemas.openxmlformats.org/officeDocument/2006/relationships/image" Target="../media/image15.jpg"/><Relationship Id="rId4"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文本框 1027">
            <a:extLst>
              <a:ext uri="{FF2B5EF4-FFF2-40B4-BE49-F238E27FC236}">
                <a16:creationId xmlns:a16="http://schemas.microsoft.com/office/drawing/2014/main" id="{76BED507-9925-44AC-A995-4F35D25B413E}"/>
              </a:ext>
            </a:extLst>
          </p:cNvPr>
          <p:cNvSpPr txBox="1"/>
          <p:nvPr/>
        </p:nvSpPr>
        <p:spPr>
          <a:xfrm>
            <a:off x="615534" y="354391"/>
            <a:ext cx="630301" cy="276999"/>
          </a:xfrm>
          <a:prstGeom prst="rect">
            <a:avLst/>
          </a:prstGeom>
          <a:noFill/>
        </p:spPr>
        <p:txBody>
          <a:bodyPr wrap="none" rtlCol="0">
            <a:spAutoFit/>
          </a:bodyPr>
          <a:lstStyle/>
          <a:p>
            <a:r>
              <a:rPr lang="en-US" altLang="zh-CN" sz="1200" dirty="0">
                <a:solidFill>
                  <a:schemeClr val="bg1"/>
                </a:solidFill>
              </a:rPr>
              <a:t>LOGO</a:t>
            </a:r>
            <a:endParaRPr lang="zh-CN" altLang="en-US" sz="1200" dirty="0">
              <a:solidFill>
                <a:schemeClr val="bg1"/>
              </a:solidFill>
            </a:endParaRPr>
          </a:p>
        </p:txBody>
      </p:sp>
      <p:sp>
        <p:nvSpPr>
          <p:cNvPr id="956" name="矩形 955">
            <a:extLst>
              <a:ext uri="{FF2B5EF4-FFF2-40B4-BE49-F238E27FC236}">
                <a16:creationId xmlns:a16="http://schemas.microsoft.com/office/drawing/2014/main" id="{6C018AA2-0E81-4F3C-AC41-678AF05A8B21}"/>
              </a:ext>
            </a:extLst>
          </p:cNvPr>
          <p:cNvSpPr/>
          <p:nvPr/>
        </p:nvSpPr>
        <p:spPr>
          <a:xfrm>
            <a:off x="9154000" y="362447"/>
            <a:ext cx="595035" cy="215444"/>
          </a:xfrm>
          <a:prstGeom prst="rect">
            <a:avLst/>
          </a:prstGeom>
        </p:spPr>
        <p:txBody>
          <a:bodyPr wrap="none">
            <a:spAutoFit/>
          </a:bodyPr>
          <a:lstStyle/>
          <a:p>
            <a:r>
              <a:rPr lang="zh-CN" altLang="en-US" sz="800" dirty="0">
                <a:solidFill>
                  <a:schemeClr val="bg1"/>
                </a:solidFill>
              </a:rPr>
              <a:t>业绩展示</a:t>
            </a:r>
          </a:p>
        </p:txBody>
      </p:sp>
      <p:sp>
        <p:nvSpPr>
          <p:cNvPr id="957" name="矩形 956">
            <a:extLst>
              <a:ext uri="{FF2B5EF4-FFF2-40B4-BE49-F238E27FC236}">
                <a16:creationId xmlns:a16="http://schemas.microsoft.com/office/drawing/2014/main" id="{C3A3F088-5DD5-42A4-B281-F9D6A4974982}"/>
              </a:ext>
            </a:extLst>
          </p:cNvPr>
          <p:cNvSpPr/>
          <p:nvPr/>
        </p:nvSpPr>
        <p:spPr>
          <a:xfrm>
            <a:off x="10055525" y="362447"/>
            <a:ext cx="595035" cy="215444"/>
          </a:xfrm>
          <a:prstGeom prst="rect">
            <a:avLst/>
          </a:prstGeom>
        </p:spPr>
        <p:txBody>
          <a:bodyPr wrap="none">
            <a:spAutoFit/>
          </a:bodyPr>
          <a:lstStyle/>
          <a:p>
            <a:r>
              <a:rPr lang="zh-CN" altLang="en-US" sz="800" dirty="0">
                <a:solidFill>
                  <a:schemeClr val="bg1"/>
                </a:solidFill>
              </a:rPr>
              <a:t>问题分析</a:t>
            </a:r>
          </a:p>
        </p:txBody>
      </p:sp>
      <p:sp>
        <p:nvSpPr>
          <p:cNvPr id="958" name="矩形 957">
            <a:extLst>
              <a:ext uri="{FF2B5EF4-FFF2-40B4-BE49-F238E27FC236}">
                <a16:creationId xmlns:a16="http://schemas.microsoft.com/office/drawing/2014/main" id="{8248AD0F-0B51-4DDD-BFE7-B87126329834}"/>
              </a:ext>
            </a:extLst>
          </p:cNvPr>
          <p:cNvSpPr/>
          <p:nvPr/>
        </p:nvSpPr>
        <p:spPr>
          <a:xfrm>
            <a:off x="10957049" y="362447"/>
            <a:ext cx="595035" cy="215444"/>
          </a:xfrm>
          <a:prstGeom prst="rect">
            <a:avLst/>
          </a:prstGeom>
        </p:spPr>
        <p:txBody>
          <a:bodyPr wrap="none">
            <a:spAutoFit/>
          </a:bodyPr>
          <a:lstStyle/>
          <a:p>
            <a:r>
              <a:rPr lang="zh-CN" altLang="en-US" sz="800" dirty="0">
                <a:solidFill>
                  <a:schemeClr val="bg1"/>
                </a:solidFill>
              </a:rPr>
              <a:t>阶段计划</a:t>
            </a:r>
          </a:p>
        </p:txBody>
      </p:sp>
      <p:sp>
        <p:nvSpPr>
          <p:cNvPr id="2" name="文本占位符 1">
            <a:extLst>
              <a:ext uri="{FF2B5EF4-FFF2-40B4-BE49-F238E27FC236}">
                <a16:creationId xmlns:a16="http://schemas.microsoft.com/office/drawing/2014/main" id="{342AF4B8-3C02-41BD-A158-50C4F6A2EE7A}"/>
              </a:ext>
            </a:extLst>
          </p:cNvPr>
          <p:cNvSpPr>
            <a:spLocks noGrp="1"/>
          </p:cNvSpPr>
          <p:nvPr>
            <p:ph type="body" sz="quarter" idx="10"/>
          </p:nvPr>
        </p:nvSpPr>
        <p:spPr/>
        <p:txBody>
          <a:bodyPr/>
          <a:lstStyle/>
          <a:p>
            <a:r>
              <a:rPr lang="af-ZA" altLang="zh-CN" dirty="0"/>
              <a:t>BUSINESS</a:t>
            </a:r>
          </a:p>
          <a:p>
            <a:r>
              <a:rPr lang="af-ZA" altLang="zh-CN" dirty="0"/>
              <a:t>PPT  TEMPLATE</a:t>
            </a:r>
          </a:p>
        </p:txBody>
      </p:sp>
      <p:sp>
        <p:nvSpPr>
          <p:cNvPr id="6" name="文本占位符 5">
            <a:extLst>
              <a:ext uri="{FF2B5EF4-FFF2-40B4-BE49-F238E27FC236}">
                <a16:creationId xmlns:a16="http://schemas.microsoft.com/office/drawing/2014/main" id="{2E143DD7-8C52-462D-BD28-B07A1CCA61F7}"/>
              </a:ext>
            </a:extLst>
          </p:cNvPr>
          <p:cNvSpPr>
            <a:spLocks noGrp="1"/>
          </p:cNvSpPr>
          <p:nvPr>
            <p:ph type="body" sz="quarter" idx="11"/>
          </p:nvPr>
        </p:nvSpPr>
        <p:spPr/>
        <p:txBody>
          <a:bodyPr/>
          <a:lstStyle/>
          <a:p>
            <a:r>
              <a:rPr lang="en-US" altLang="zh-CN" dirty="0" err="1"/>
              <a:t>Officeplus</a:t>
            </a:r>
            <a:endParaRPr lang="zh-CN" altLang="en-US" dirty="0"/>
          </a:p>
        </p:txBody>
      </p:sp>
      <p:sp>
        <p:nvSpPr>
          <p:cNvPr id="7" name="文本占位符 6">
            <a:extLst>
              <a:ext uri="{FF2B5EF4-FFF2-40B4-BE49-F238E27FC236}">
                <a16:creationId xmlns:a16="http://schemas.microsoft.com/office/drawing/2014/main" id="{1DD4A664-BE2D-419D-A93A-3E59AE514189}"/>
              </a:ext>
            </a:extLst>
          </p:cNvPr>
          <p:cNvSpPr>
            <a:spLocks noGrp="1"/>
          </p:cNvSpPr>
          <p:nvPr>
            <p:ph type="body" sz="quarter" idx="12"/>
          </p:nvPr>
        </p:nvSpPr>
        <p:spPr/>
        <p:txBody>
          <a:bodyPr/>
          <a:lstStyle/>
          <a:p>
            <a:r>
              <a:rPr lang="en-US" altLang="zh-CN" dirty="0"/>
              <a:t>Enter your text here. Enter your text here. Enter your text here. Enter your text here. Enter your text here. Enter your text here. Enter your text here. Enter your text here.</a:t>
            </a:r>
          </a:p>
        </p:txBody>
      </p:sp>
    </p:spTree>
    <p:extLst>
      <p:ext uri="{BB962C8B-B14F-4D97-AF65-F5344CB8AC3E}">
        <p14:creationId xmlns:p14="http://schemas.microsoft.com/office/powerpoint/2010/main" val="333983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F7F93629-F408-4AAE-9165-C6771EFB00AC}"/>
              </a:ext>
            </a:extLst>
          </p:cNvPr>
          <p:cNvSpPr/>
          <p:nvPr/>
        </p:nvSpPr>
        <p:spPr>
          <a:xfrm>
            <a:off x="5127891" y="2453640"/>
            <a:ext cx="1950720" cy="1950720"/>
          </a:xfrm>
          <a:prstGeom prst="ellipse">
            <a:avLst/>
          </a:prstGeom>
          <a:gradFill flip="none" rotWithShape="1">
            <a:gsLst>
              <a:gs pos="0">
                <a:schemeClr val="accent1">
                  <a:lumMod val="60000"/>
                  <a:lumOff val="40000"/>
                </a:schemeClr>
              </a:gs>
              <a:gs pos="84000">
                <a:schemeClr val="accent1">
                  <a:lumMod val="100000"/>
                </a:schemeClr>
              </a:gs>
            </a:gsLst>
            <a:path path="circle">
              <a:fillToRect r="100000" b="100000"/>
            </a:path>
            <a:tileRect l="-100000" t="-100000"/>
          </a:gradFill>
          <a:ln>
            <a:noFill/>
          </a:ln>
          <a:effectLst>
            <a:outerShdw blurRad="190500" sx="98000" sy="98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2" name="椭圆 1">
            <a:extLst>
              <a:ext uri="{FF2B5EF4-FFF2-40B4-BE49-F238E27FC236}">
                <a16:creationId xmlns:a16="http://schemas.microsoft.com/office/drawing/2014/main" id="{D504B3CE-FAEC-4E30-9CBB-46214CBDBC75}"/>
              </a:ext>
            </a:extLst>
          </p:cNvPr>
          <p:cNvSpPr/>
          <p:nvPr/>
        </p:nvSpPr>
        <p:spPr>
          <a:xfrm>
            <a:off x="3924298" y="1257299"/>
            <a:ext cx="4343402" cy="434340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形状 75">
            <a:extLst>
              <a:ext uri="{FF2B5EF4-FFF2-40B4-BE49-F238E27FC236}">
                <a16:creationId xmlns:a16="http://schemas.microsoft.com/office/drawing/2014/main" id="{B50851C9-5CF7-4FBC-B021-3D6C3F806291}"/>
              </a:ext>
            </a:extLst>
          </p:cNvPr>
          <p:cNvSpPr/>
          <p:nvPr/>
        </p:nvSpPr>
        <p:spPr>
          <a:xfrm>
            <a:off x="5558189" y="3684700"/>
            <a:ext cx="1130738" cy="719598"/>
          </a:xfrm>
          <a:custGeom>
            <a:avLst/>
            <a:gdLst>
              <a:gd name="connsiteX0" fmla="*/ 247539 w 1130738"/>
              <a:gd name="connsiteY0" fmla="*/ 553278 h 719598"/>
              <a:gd name="connsiteX1" fmla="*/ 283276 w 1130738"/>
              <a:gd name="connsiteY1" fmla="*/ 684940 h 719598"/>
              <a:gd name="connsiteX2" fmla="*/ 247769 w 1130738"/>
              <a:gd name="connsiteY2" fmla="*/ 675810 h 719598"/>
              <a:gd name="connsiteX3" fmla="*/ 216585 w 1130738"/>
              <a:gd name="connsiteY3" fmla="*/ 664396 h 719598"/>
              <a:gd name="connsiteX4" fmla="*/ 680698 w 1130738"/>
              <a:gd name="connsiteY4" fmla="*/ 495039 h 719598"/>
              <a:gd name="connsiteX5" fmla="*/ 736135 w 1130738"/>
              <a:gd name="connsiteY5" fmla="*/ 699393 h 719598"/>
              <a:gd name="connsiteX6" fmla="*/ 734380 w 1130738"/>
              <a:gd name="connsiteY6" fmla="*/ 699844 h 719598"/>
              <a:gd name="connsiteX7" fmla="*/ 637536 w 1130738"/>
              <a:gd name="connsiteY7" fmla="*/ 714625 h 719598"/>
              <a:gd name="connsiteX8" fmla="*/ 619713 w 1130738"/>
              <a:gd name="connsiteY8" fmla="*/ 715525 h 719598"/>
              <a:gd name="connsiteX9" fmla="*/ 447739 w 1130738"/>
              <a:gd name="connsiteY9" fmla="*/ 387052 h 719598"/>
              <a:gd name="connsiteX10" fmla="*/ 536578 w 1130738"/>
              <a:gd name="connsiteY10" fmla="*/ 719598 h 719598"/>
              <a:gd name="connsiteX11" fmla="*/ 438086 w 1130738"/>
              <a:gd name="connsiteY11" fmla="*/ 714625 h 719598"/>
              <a:gd name="connsiteX12" fmla="*/ 359994 w 1130738"/>
              <a:gd name="connsiteY12" fmla="*/ 702706 h 719598"/>
              <a:gd name="connsiteX13" fmla="*/ 48553 w 1130738"/>
              <a:gd name="connsiteY13" fmla="*/ 326385 h 719598"/>
              <a:gd name="connsiteX14" fmla="*/ 91020 w 1130738"/>
              <a:gd name="connsiteY14" fmla="*/ 485332 h 719598"/>
              <a:gd name="connsiteX15" fmla="*/ 75785 w 1130738"/>
              <a:gd name="connsiteY15" fmla="*/ 485332 h 719598"/>
              <a:gd name="connsiteX16" fmla="*/ 112472 w 1130738"/>
              <a:gd name="connsiteY16" fmla="*/ 621004 h 719598"/>
              <a:gd name="connsiteX17" fmla="*/ 72897 w 1130738"/>
              <a:gd name="connsiteY17" fmla="*/ 601939 h 719598"/>
              <a:gd name="connsiteX18" fmla="*/ 0 w 1130738"/>
              <a:gd name="connsiteY18" fmla="*/ 557653 h 719598"/>
              <a:gd name="connsiteX19" fmla="*/ 20294 w 1130738"/>
              <a:gd name="connsiteY19" fmla="*/ 485332 h 719598"/>
              <a:gd name="connsiteX20" fmla="*/ 3660 w 1130738"/>
              <a:gd name="connsiteY20" fmla="*/ 485332 h 719598"/>
              <a:gd name="connsiteX21" fmla="*/ 992525 w 1130738"/>
              <a:gd name="connsiteY21" fmla="*/ 0 h 719598"/>
              <a:gd name="connsiteX22" fmla="*/ 1130738 w 1130738"/>
              <a:gd name="connsiteY22" fmla="*/ 513815 h 719598"/>
              <a:gd name="connsiteX23" fmla="*/ 1083144 w 1130738"/>
              <a:gd name="connsiteY23" fmla="*/ 553084 h 719598"/>
              <a:gd name="connsiteX24" fmla="*/ 1020910 w 1130738"/>
              <a:gd name="connsiteY24" fmla="*/ 590892 h 719598"/>
              <a:gd name="connsiteX25" fmla="*/ 1013041 w 1130738"/>
              <a:gd name="connsiteY25" fmla="*/ 590892 h 719598"/>
              <a:gd name="connsiteX26" fmla="*/ 1013151 w 1130738"/>
              <a:gd name="connsiteY26" fmla="*/ 593319 h 719598"/>
              <a:gd name="connsiteX27" fmla="*/ 1013121 w 1130738"/>
              <a:gd name="connsiteY27" fmla="*/ 593319 h 719598"/>
              <a:gd name="connsiteX28" fmla="*/ 1013223 w 1130738"/>
              <a:gd name="connsiteY28" fmla="*/ 595562 h 719598"/>
              <a:gd name="connsiteX29" fmla="*/ 1002726 w 1130738"/>
              <a:gd name="connsiteY29" fmla="*/ 601939 h 719598"/>
              <a:gd name="connsiteX30" fmla="*/ 968823 w 1130738"/>
              <a:gd name="connsiteY30" fmla="*/ 618271 h 719598"/>
              <a:gd name="connsiteX31" fmla="*/ 970175 w 1130738"/>
              <a:gd name="connsiteY31" fmla="*/ 590892 h 719598"/>
              <a:gd name="connsiteX32" fmla="*/ 829938 w 1130738"/>
              <a:gd name="connsiteY32" fmla="*/ 590892 h 71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30738" h="719598">
                <a:moveTo>
                  <a:pt x="247539" y="553278"/>
                </a:moveTo>
                <a:lnTo>
                  <a:pt x="283276" y="684940"/>
                </a:lnTo>
                <a:lnTo>
                  <a:pt x="247769" y="675810"/>
                </a:lnTo>
                <a:lnTo>
                  <a:pt x="216585" y="664396"/>
                </a:lnTo>
                <a:close/>
                <a:moveTo>
                  <a:pt x="680698" y="495039"/>
                </a:moveTo>
                <a:lnTo>
                  <a:pt x="736135" y="699393"/>
                </a:lnTo>
                <a:lnTo>
                  <a:pt x="734380" y="699844"/>
                </a:lnTo>
                <a:cubicBezTo>
                  <a:pt x="702633" y="706341"/>
                  <a:pt x="670325" y="711295"/>
                  <a:pt x="637536" y="714625"/>
                </a:cubicBezTo>
                <a:lnTo>
                  <a:pt x="619713" y="715525"/>
                </a:lnTo>
                <a:close/>
                <a:moveTo>
                  <a:pt x="447739" y="387052"/>
                </a:moveTo>
                <a:lnTo>
                  <a:pt x="536578" y="719598"/>
                </a:lnTo>
                <a:lnTo>
                  <a:pt x="438086" y="714625"/>
                </a:lnTo>
                <a:lnTo>
                  <a:pt x="359994" y="702706"/>
                </a:lnTo>
                <a:close/>
                <a:moveTo>
                  <a:pt x="48553" y="326385"/>
                </a:moveTo>
                <a:lnTo>
                  <a:pt x="91020" y="485332"/>
                </a:lnTo>
                <a:lnTo>
                  <a:pt x="75785" y="485332"/>
                </a:lnTo>
                <a:lnTo>
                  <a:pt x="112472" y="621004"/>
                </a:lnTo>
                <a:lnTo>
                  <a:pt x="72897" y="601939"/>
                </a:lnTo>
                <a:lnTo>
                  <a:pt x="0" y="557653"/>
                </a:lnTo>
                <a:lnTo>
                  <a:pt x="20294" y="485332"/>
                </a:lnTo>
                <a:lnTo>
                  <a:pt x="3660" y="485332"/>
                </a:lnTo>
                <a:close/>
                <a:moveTo>
                  <a:pt x="992525" y="0"/>
                </a:moveTo>
                <a:lnTo>
                  <a:pt x="1130738" y="513815"/>
                </a:lnTo>
                <a:lnTo>
                  <a:pt x="1083144" y="553084"/>
                </a:lnTo>
                <a:lnTo>
                  <a:pt x="1020910" y="590892"/>
                </a:lnTo>
                <a:lnTo>
                  <a:pt x="1013041" y="590892"/>
                </a:lnTo>
                <a:lnTo>
                  <a:pt x="1013151" y="593319"/>
                </a:lnTo>
                <a:lnTo>
                  <a:pt x="1013121" y="593319"/>
                </a:lnTo>
                <a:lnTo>
                  <a:pt x="1013223" y="595562"/>
                </a:lnTo>
                <a:lnTo>
                  <a:pt x="1002726" y="601939"/>
                </a:lnTo>
                <a:lnTo>
                  <a:pt x="968823" y="618271"/>
                </a:lnTo>
                <a:lnTo>
                  <a:pt x="970175" y="590892"/>
                </a:lnTo>
                <a:lnTo>
                  <a:pt x="829938" y="590892"/>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5" name="文本框 4">
            <a:extLst>
              <a:ext uri="{FF2B5EF4-FFF2-40B4-BE49-F238E27FC236}">
                <a16:creationId xmlns:a16="http://schemas.microsoft.com/office/drawing/2014/main" id="{D310C84A-F848-44E0-96F2-2B3E530026E0}"/>
              </a:ext>
            </a:extLst>
          </p:cNvPr>
          <p:cNvSpPr txBox="1"/>
          <p:nvPr/>
        </p:nvSpPr>
        <p:spPr>
          <a:xfrm>
            <a:off x="5323961" y="3173300"/>
            <a:ext cx="1544077" cy="369332"/>
          </a:xfrm>
          <a:prstGeom prst="rect">
            <a:avLst/>
          </a:prstGeom>
          <a:noFill/>
        </p:spPr>
        <p:txBody>
          <a:bodyPr wrap="none" rtlCol="0">
            <a:spAutoFit/>
          </a:bodyPr>
          <a:lstStyle/>
          <a:p>
            <a:pPr algn="ctr"/>
            <a:r>
              <a:rPr lang="en-US" altLang="zh-CN" dirty="0">
                <a:gradFill>
                  <a:gsLst>
                    <a:gs pos="80000">
                      <a:schemeClr val="bg1"/>
                    </a:gs>
                    <a:gs pos="100000">
                      <a:schemeClr val="accent1">
                        <a:lumMod val="10000"/>
                        <a:lumOff val="90000"/>
                      </a:schemeClr>
                    </a:gs>
                  </a:gsLst>
                  <a:path path="circle">
                    <a:fillToRect l="50000" t="50000" r="50000" b="50000"/>
                  </a:path>
                </a:gradFill>
              </a:rPr>
              <a:t>Text your title</a:t>
            </a:r>
            <a:endParaRPr lang="zh-CN" altLang="en-US" dirty="0">
              <a:gradFill>
                <a:gsLst>
                  <a:gs pos="80000">
                    <a:schemeClr val="bg1"/>
                  </a:gs>
                  <a:gs pos="100000">
                    <a:schemeClr val="accent1">
                      <a:lumMod val="10000"/>
                      <a:lumOff val="90000"/>
                    </a:schemeClr>
                  </a:gs>
                </a:gsLst>
                <a:path path="circle">
                  <a:fillToRect l="50000" t="50000" r="50000" b="50000"/>
                </a:path>
              </a:gradFill>
            </a:endParaRPr>
          </a:p>
        </p:txBody>
      </p:sp>
      <p:sp>
        <p:nvSpPr>
          <p:cNvPr id="11" name="文本框 10">
            <a:extLst>
              <a:ext uri="{FF2B5EF4-FFF2-40B4-BE49-F238E27FC236}">
                <a16:creationId xmlns:a16="http://schemas.microsoft.com/office/drawing/2014/main" id="{56958A10-EC26-4879-B6BF-3095CBFF32BE}"/>
              </a:ext>
            </a:extLst>
          </p:cNvPr>
          <p:cNvSpPr txBox="1"/>
          <p:nvPr/>
        </p:nvSpPr>
        <p:spPr>
          <a:xfrm>
            <a:off x="1734162" y="1679880"/>
            <a:ext cx="1189685"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sp>
        <p:nvSpPr>
          <p:cNvPr id="12" name="文本框 11">
            <a:extLst>
              <a:ext uri="{FF2B5EF4-FFF2-40B4-BE49-F238E27FC236}">
                <a16:creationId xmlns:a16="http://schemas.microsoft.com/office/drawing/2014/main" id="{DDDBD8E0-A212-48B4-BB7B-6D2AD46B8C46}"/>
              </a:ext>
            </a:extLst>
          </p:cNvPr>
          <p:cNvSpPr txBox="1"/>
          <p:nvPr/>
        </p:nvSpPr>
        <p:spPr>
          <a:xfrm>
            <a:off x="1734162" y="4862216"/>
            <a:ext cx="1189685"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sp>
        <p:nvSpPr>
          <p:cNvPr id="13" name="文本框 12">
            <a:extLst>
              <a:ext uri="{FF2B5EF4-FFF2-40B4-BE49-F238E27FC236}">
                <a16:creationId xmlns:a16="http://schemas.microsoft.com/office/drawing/2014/main" id="{CE36660E-1F3A-4CB8-8F52-2EC5FF48B172}"/>
              </a:ext>
            </a:extLst>
          </p:cNvPr>
          <p:cNvSpPr txBox="1"/>
          <p:nvPr/>
        </p:nvSpPr>
        <p:spPr>
          <a:xfrm>
            <a:off x="9241682" y="1679880"/>
            <a:ext cx="1189685"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sp>
        <p:nvSpPr>
          <p:cNvPr id="14" name="文本框 13">
            <a:extLst>
              <a:ext uri="{FF2B5EF4-FFF2-40B4-BE49-F238E27FC236}">
                <a16:creationId xmlns:a16="http://schemas.microsoft.com/office/drawing/2014/main" id="{67B31FB9-A88C-4A42-B582-6D673EE08D8C}"/>
              </a:ext>
            </a:extLst>
          </p:cNvPr>
          <p:cNvSpPr txBox="1"/>
          <p:nvPr/>
        </p:nvSpPr>
        <p:spPr>
          <a:xfrm>
            <a:off x="9241682" y="4828346"/>
            <a:ext cx="1189685"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cxnSp>
        <p:nvCxnSpPr>
          <p:cNvPr id="15" name="直接连接符 14">
            <a:extLst>
              <a:ext uri="{FF2B5EF4-FFF2-40B4-BE49-F238E27FC236}">
                <a16:creationId xmlns:a16="http://schemas.microsoft.com/office/drawing/2014/main" id="{7C38553E-BAFC-4316-815D-21C80FFD6E0B}"/>
              </a:ext>
            </a:extLst>
          </p:cNvPr>
          <p:cNvCxnSpPr/>
          <p:nvPr/>
        </p:nvCxnSpPr>
        <p:spPr>
          <a:xfrm>
            <a:off x="1520792" y="1987657"/>
            <a:ext cx="128016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4D12683-97EB-492B-9735-3CC88721EDEF}"/>
              </a:ext>
            </a:extLst>
          </p:cNvPr>
          <p:cNvSpPr txBox="1"/>
          <p:nvPr/>
        </p:nvSpPr>
        <p:spPr>
          <a:xfrm>
            <a:off x="584199" y="2081529"/>
            <a:ext cx="2339647" cy="830997"/>
          </a:xfrm>
          <a:prstGeom prst="rect">
            <a:avLst/>
          </a:prstGeom>
        </p:spPr>
        <p:txBody>
          <a:bodyPr wrap="square">
            <a:spAutoFit/>
          </a:bodyPr>
          <a:lstStyle>
            <a:defPPr>
              <a:defRPr lang="zh-CN"/>
            </a:defPPr>
            <a:lvl1pPr algn="ctr">
              <a:lnSpc>
                <a:spcPct val="150000"/>
              </a:lnSpc>
              <a:defRPr sz="1200">
                <a:solidFill>
                  <a:schemeClr val="tx1">
                    <a:lumMod val="50000"/>
                    <a:lumOff val="50000"/>
                  </a:schemeClr>
                </a:solidFill>
              </a:defRPr>
            </a:lvl1pPr>
          </a:lstStyle>
          <a:p>
            <a:pPr algn="r"/>
            <a:r>
              <a:rPr lang="en-US" altLang="zh-CN" dirty="0"/>
              <a:t>Title numbers, etc. can be changed by clicking and re-entering, and the font, font size, color, line spacing, etc. </a:t>
            </a:r>
          </a:p>
        </p:txBody>
      </p:sp>
      <p:sp>
        <p:nvSpPr>
          <p:cNvPr id="17" name="文本框 16">
            <a:extLst>
              <a:ext uri="{FF2B5EF4-FFF2-40B4-BE49-F238E27FC236}">
                <a16:creationId xmlns:a16="http://schemas.microsoft.com/office/drawing/2014/main" id="{77FC9CA8-CACF-418D-934E-88C9FFDA738F}"/>
              </a:ext>
            </a:extLst>
          </p:cNvPr>
          <p:cNvSpPr txBox="1"/>
          <p:nvPr/>
        </p:nvSpPr>
        <p:spPr>
          <a:xfrm>
            <a:off x="9247351" y="2081529"/>
            <a:ext cx="2339647" cy="830997"/>
          </a:xfrm>
          <a:prstGeom prst="rect">
            <a:avLst/>
          </a:prstGeom>
        </p:spPr>
        <p:txBody>
          <a:bodyPr wrap="square">
            <a:spAutoFit/>
          </a:bodyPr>
          <a:lstStyle>
            <a:defPPr>
              <a:defRPr lang="zh-CN"/>
            </a:defPPr>
            <a:lvl1pPr algn="r">
              <a:lnSpc>
                <a:spcPct val="150000"/>
              </a:lnSpc>
              <a:defRPr sz="1200">
                <a:solidFill>
                  <a:schemeClr val="tx1">
                    <a:lumMod val="50000"/>
                    <a:lumOff val="50000"/>
                  </a:schemeClr>
                </a:solidFill>
              </a:defRPr>
            </a:lvl1pPr>
          </a:lstStyle>
          <a:p>
            <a:pPr algn="l"/>
            <a:r>
              <a:rPr lang="en-US" altLang="zh-CN" dirty="0"/>
              <a:t>Title numbers, etc. can be changed by clicking and re-entering, and the font, font size, color, line spacing, etc. </a:t>
            </a:r>
          </a:p>
        </p:txBody>
      </p:sp>
      <p:cxnSp>
        <p:nvCxnSpPr>
          <p:cNvPr id="18" name="直接连接符 17">
            <a:extLst>
              <a:ext uri="{FF2B5EF4-FFF2-40B4-BE49-F238E27FC236}">
                <a16:creationId xmlns:a16="http://schemas.microsoft.com/office/drawing/2014/main" id="{7E103EB9-62A7-4959-94FC-5BEF3A69ABE1}"/>
              </a:ext>
            </a:extLst>
          </p:cNvPr>
          <p:cNvCxnSpPr/>
          <p:nvPr/>
        </p:nvCxnSpPr>
        <p:spPr>
          <a:xfrm>
            <a:off x="9332170" y="1987657"/>
            <a:ext cx="128016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3AE8F62-7EE8-4F70-996B-498F95267D55}"/>
              </a:ext>
            </a:extLst>
          </p:cNvPr>
          <p:cNvCxnSpPr/>
          <p:nvPr/>
        </p:nvCxnSpPr>
        <p:spPr>
          <a:xfrm>
            <a:off x="9332170" y="4794476"/>
            <a:ext cx="128016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F8555C-ED2A-474F-A626-9C8507362D3C}"/>
              </a:ext>
            </a:extLst>
          </p:cNvPr>
          <p:cNvCxnSpPr/>
          <p:nvPr/>
        </p:nvCxnSpPr>
        <p:spPr>
          <a:xfrm>
            <a:off x="1520792" y="4828346"/>
            <a:ext cx="128016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2278DCB-526E-41C8-860E-D4812B71783C}"/>
              </a:ext>
            </a:extLst>
          </p:cNvPr>
          <p:cNvSpPr txBox="1"/>
          <p:nvPr/>
        </p:nvSpPr>
        <p:spPr>
          <a:xfrm>
            <a:off x="584199" y="3596447"/>
            <a:ext cx="2339647" cy="1166153"/>
          </a:xfrm>
          <a:prstGeom prst="rect">
            <a:avLst/>
          </a:prstGeom>
        </p:spPr>
        <p:txBody>
          <a:bodyPr wrap="square">
            <a:spAutoFit/>
          </a:bodyPr>
          <a:lstStyle>
            <a:defPPr>
              <a:defRPr lang="zh-CN"/>
            </a:defPPr>
            <a:lvl1pPr algn="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a:t>
            </a:r>
          </a:p>
        </p:txBody>
      </p:sp>
      <p:sp>
        <p:nvSpPr>
          <p:cNvPr id="22" name="文本框 21">
            <a:extLst>
              <a:ext uri="{FF2B5EF4-FFF2-40B4-BE49-F238E27FC236}">
                <a16:creationId xmlns:a16="http://schemas.microsoft.com/office/drawing/2014/main" id="{180DA34A-C357-40BA-BE60-12E624C6211D}"/>
              </a:ext>
            </a:extLst>
          </p:cNvPr>
          <p:cNvSpPr txBox="1"/>
          <p:nvPr/>
        </p:nvSpPr>
        <p:spPr>
          <a:xfrm>
            <a:off x="9247351" y="3546505"/>
            <a:ext cx="2339647" cy="1166153"/>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a:t>
            </a:r>
          </a:p>
        </p:txBody>
      </p:sp>
      <p:grpSp>
        <p:nvGrpSpPr>
          <p:cNvPr id="23" name="组合 22">
            <a:extLst>
              <a:ext uri="{FF2B5EF4-FFF2-40B4-BE49-F238E27FC236}">
                <a16:creationId xmlns:a16="http://schemas.microsoft.com/office/drawing/2014/main" id="{5C39B72D-C6EB-4CEE-BD5B-06A6A2AE8DF4}"/>
              </a:ext>
            </a:extLst>
          </p:cNvPr>
          <p:cNvGrpSpPr/>
          <p:nvPr/>
        </p:nvGrpSpPr>
        <p:grpSpPr>
          <a:xfrm>
            <a:off x="8662291" y="1767593"/>
            <a:ext cx="425064" cy="347364"/>
            <a:chOff x="-3744807" y="2527995"/>
            <a:chExt cx="3543301" cy="2895601"/>
          </a:xfrm>
          <a:solidFill>
            <a:schemeClr val="accent1"/>
          </a:solidFill>
        </p:grpSpPr>
        <p:sp>
          <p:nvSpPr>
            <p:cNvPr id="24" name="任意多边形: 形状 23">
              <a:extLst>
                <a:ext uri="{FF2B5EF4-FFF2-40B4-BE49-F238E27FC236}">
                  <a16:creationId xmlns:a16="http://schemas.microsoft.com/office/drawing/2014/main" id="{14142C1E-E21A-4C03-840A-6849190AF913}"/>
                </a:ext>
              </a:extLst>
            </p:cNvPr>
            <p:cNvSpPr/>
            <p:nvPr/>
          </p:nvSpPr>
          <p:spPr>
            <a:xfrm>
              <a:off x="-3744807" y="2527995"/>
              <a:ext cx="787401" cy="800101"/>
            </a:xfrm>
            <a:custGeom>
              <a:avLst/>
              <a:gdLst/>
              <a:ahLst/>
              <a:cxnLst/>
              <a:rect l="0" t="0" r="0" b="0"/>
              <a:pathLst>
                <a:path w="787401" h="800101">
                  <a:moveTo>
                    <a:pt x="0" y="0"/>
                  </a:moveTo>
                  <a:lnTo>
                    <a:pt x="0" y="800100"/>
                  </a:lnTo>
                  <a:lnTo>
                    <a:pt x="228600" y="800100"/>
                  </a:lnTo>
                  <a:lnTo>
                    <a:pt x="228600" y="228600"/>
                  </a:lnTo>
                  <a:lnTo>
                    <a:pt x="787400" y="228600"/>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6892850B-6F02-4DBA-AA49-27F482F940A2}"/>
                </a:ext>
              </a:extLst>
            </p:cNvPr>
            <p:cNvSpPr/>
            <p:nvPr/>
          </p:nvSpPr>
          <p:spPr>
            <a:xfrm>
              <a:off x="-988907" y="2527995"/>
              <a:ext cx="787401" cy="801054"/>
            </a:xfrm>
            <a:custGeom>
              <a:avLst/>
              <a:gdLst/>
              <a:ahLst/>
              <a:cxnLst/>
              <a:rect l="0" t="0" r="0" b="0"/>
              <a:pathLst>
                <a:path w="787401" h="801054">
                  <a:moveTo>
                    <a:pt x="0" y="0"/>
                  </a:moveTo>
                  <a:lnTo>
                    <a:pt x="0" y="228600"/>
                  </a:lnTo>
                  <a:lnTo>
                    <a:pt x="545614" y="228600"/>
                  </a:lnTo>
                  <a:lnTo>
                    <a:pt x="539750" y="781050"/>
                  </a:lnTo>
                  <a:lnTo>
                    <a:pt x="787400" y="801053"/>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9EF9E620-BE04-4264-8C43-6FDB513749CB}"/>
                </a:ext>
              </a:extLst>
            </p:cNvPr>
            <p:cNvSpPr/>
            <p:nvPr/>
          </p:nvSpPr>
          <p:spPr>
            <a:xfrm>
              <a:off x="-3223145" y="3074095"/>
              <a:ext cx="265739" cy="1804321"/>
            </a:xfrm>
            <a:custGeom>
              <a:avLst/>
              <a:gdLst/>
              <a:ahLst/>
              <a:cxnLst/>
              <a:rect l="0" t="0" r="0" b="0"/>
              <a:pathLst>
                <a:path w="265739" h="1804321">
                  <a:moveTo>
                    <a:pt x="11227" y="9525"/>
                  </a:moveTo>
                  <a:cubicBezTo>
                    <a:pt x="3296" y="15610"/>
                    <a:pt x="0" y="337805"/>
                    <a:pt x="2101" y="901700"/>
                  </a:cubicBezTo>
                  <a:lnTo>
                    <a:pt x="5388" y="1784350"/>
                  </a:lnTo>
                  <a:lnTo>
                    <a:pt x="265738" y="1804320"/>
                  </a:lnTo>
                  <a:lnTo>
                    <a:pt x="265738" y="0"/>
                  </a:lnTo>
                  <a:lnTo>
                    <a:pt x="144689" y="0"/>
                  </a:lnTo>
                  <a:cubicBezTo>
                    <a:pt x="78113" y="0"/>
                    <a:pt x="18055" y="4286"/>
                    <a:pt x="11227" y="95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45FBF8FB-D0D1-420A-975C-399975BEF183}"/>
                </a:ext>
              </a:extLst>
            </p:cNvPr>
            <p:cNvSpPr/>
            <p:nvPr/>
          </p:nvSpPr>
          <p:spPr>
            <a:xfrm>
              <a:off x="-2754207" y="3074095"/>
              <a:ext cx="241471" cy="1804354"/>
            </a:xfrm>
            <a:custGeom>
              <a:avLst/>
              <a:gdLst/>
              <a:ahLst/>
              <a:cxnLst/>
              <a:rect l="0" t="0" r="0" b="0"/>
              <a:pathLst>
                <a:path w="241471" h="1804354">
                  <a:moveTo>
                    <a:pt x="0" y="0"/>
                  </a:moveTo>
                  <a:lnTo>
                    <a:pt x="0" y="1804353"/>
                  </a:lnTo>
                  <a:lnTo>
                    <a:pt x="222250" y="1784350"/>
                  </a:lnTo>
                  <a:lnTo>
                    <a:pt x="24147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a:extLst>
                <a:ext uri="{FF2B5EF4-FFF2-40B4-BE49-F238E27FC236}">
                  <a16:creationId xmlns:a16="http://schemas.microsoft.com/office/drawing/2014/main" id="{7CE17B54-AC6B-451C-AA0A-8CFD778A16CD}"/>
                </a:ext>
              </a:extLst>
            </p:cNvPr>
            <p:cNvSpPr/>
            <p:nvPr/>
          </p:nvSpPr>
          <p:spPr>
            <a:xfrm>
              <a:off x="-2333546" y="3074095"/>
              <a:ext cx="481210" cy="1803236"/>
            </a:xfrm>
            <a:custGeom>
              <a:avLst/>
              <a:gdLst/>
              <a:ahLst/>
              <a:cxnLst/>
              <a:rect l="0" t="0" r="0" b="0"/>
              <a:pathLst>
                <a:path w="481210" h="1803236">
                  <a:moveTo>
                    <a:pt x="19606" y="8467"/>
                  </a:moveTo>
                  <a:cubicBezTo>
                    <a:pt x="14949" y="13123"/>
                    <a:pt x="8369" y="408887"/>
                    <a:pt x="4983" y="887942"/>
                  </a:cubicBezTo>
                  <a:cubicBezTo>
                    <a:pt x="0" y="1593167"/>
                    <a:pt x="1992" y="1763239"/>
                    <a:pt x="15449" y="1781484"/>
                  </a:cubicBezTo>
                  <a:cubicBezTo>
                    <a:pt x="30746" y="1802223"/>
                    <a:pt x="49203" y="1803235"/>
                    <a:pt x="247030" y="1794184"/>
                  </a:cubicBezTo>
                  <a:lnTo>
                    <a:pt x="461989" y="1784350"/>
                  </a:lnTo>
                  <a:lnTo>
                    <a:pt x="481209" y="0"/>
                  </a:lnTo>
                  <a:lnTo>
                    <a:pt x="254641" y="0"/>
                  </a:lnTo>
                  <a:cubicBezTo>
                    <a:pt x="130028" y="0"/>
                    <a:pt x="24262" y="3810"/>
                    <a:pt x="19606"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1F6B56C9-3807-4246-A4EE-8FD993762196}"/>
                </a:ext>
              </a:extLst>
            </p:cNvPr>
            <p:cNvSpPr/>
            <p:nvPr/>
          </p:nvSpPr>
          <p:spPr>
            <a:xfrm>
              <a:off x="-1649307" y="3074095"/>
              <a:ext cx="241301" cy="1803401"/>
            </a:xfrm>
            <a:custGeom>
              <a:avLst/>
              <a:gdLst/>
              <a:ahLst/>
              <a:cxnLst/>
              <a:rect l="0" t="0" r="0" b="0"/>
              <a:pathLst>
                <a:path w="241301" h="1803401">
                  <a:moveTo>
                    <a:pt x="0" y="0"/>
                  </a:moveTo>
                  <a:lnTo>
                    <a:pt x="0" y="1803400"/>
                  </a:lnTo>
                  <a:lnTo>
                    <a:pt x="241300" y="1803400"/>
                  </a:lnTo>
                  <a:lnTo>
                    <a:pt x="24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A56349F7-BE75-4972-B602-AE97033AA22C}"/>
                </a:ext>
              </a:extLst>
            </p:cNvPr>
            <p:cNvSpPr/>
            <p:nvPr/>
          </p:nvSpPr>
          <p:spPr>
            <a:xfrm>
              <a:off x="-1223857" y="3074095"/>
              <a:ext cx="476251" cy="1803974"/>
            </a:xfrm>
            <a:custGeom>
              <a:avLst/>
              <a:gdLst/>
              <a:ahLst/>
              <a:cxnLst/>
              <a:rect l="0" t="0" r="0" b="0"/>
              <a:pathLst>
                <a:path w="476251" h="1803974">
                  <a:moveTo>
                    <a:pt x="3090" y="892175"/>
                  </a:moveTo>
                  <a:lnTo>
                    <a:pt x="0" y="1784350"/>
                  </a:lnTo>
                  <a:lnTo>
                    <a:pt x="476250" y="1803973"/>
                  </a:lnTo>
                  <a:lnTo>
                    <a:pt x="476250" y="0"/>
                  </a:lnTo>
                  <a:lnTo>
                    <a:pt x="618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797677A8-CBFF-41FE-A75D-69B6BC422CF9}"/>
                </a:ext>
              </a:extLst>
            </p:cNvPr>
            <p:cNvSpPr/>
            <p:nvPr/>
          </p:nvSpPr>
          <p:spPr>
            <a:xfrm>
              <a:off x="-3744807" y="4636195"/>
              <a:ext cx="787401" cy="787401"/>
            </a:xfrm>
            <a:custGeom>
              <a:avLst/>
              <a:gdLst/>
              <a:ahLst/>
              <a:cxnLst/>
              <a:rect l="0" t="0" r="0" b="0"/>
              <a:pathLst>
                <a:path w="787401" h="787401">
                  <a:moveTo>
                    <a:pt x="0" y="0"/>
                  </a:moveTo>
                  <a:lnTo>
                    <a:pt x="0" y="787400"/>
                  </a:lnTo>
                  <a:lnTo>
                    <a:pt x="787400" y="787400"/>
                  </a:lnTo>
                  <a:lnTo>
                    <a:pt x="787400" y="546100"/>
                  </a:lnTo>
                  <a:lnTo>
                    <a:pt x="228600" y="546100"/>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52D0CCD6-8AC8-4465-AD9D-CD2A977CF716}"/>
                </a:ext>
              </a:extLst>
            </p:cNvPr>
            <p:cNvSpPr/>
            <p:nvPr/>
          </p:nvSpPr>
          <p:spPr>
            <a:xfrm>
              <a:off x="-995257" y="4636195"/>
              <a:ext cx="793751" cy="787401"/>
            </a:xfrm>
            <a:custGeom>
              <a:avLst/>
              <a:gdLst/>
              <a:ahLst/>
              <a:cxnLst/>
              <a:rect l="0" t="0" r="0" b="0"/>
              <a:pathLst>
                <a:path w="793751" h="787401">
                  <a:moveTo>
                    <a:pt x="560917" y="8467"/>
                  </a:moveTo>
                  <a:cubicBezTo>
                    <a:pt x="556260" y="13123"/>
                    <a:pt x="552450" y="135882"/>
                    <a:pt x="552450" y="281264"/>
                  </a:cubicBezTo>
                  <a:lnTo>
                    <a:pt x="552450" y="545595"/>
                  </a:lnTo>
                  <a:lnTo>
                    <a:pt x="0" y="539750"/>
                  </a:lnTo>
                  <a:lnTo>
                    <a:pt x="5397" y="787400"/>
                  </a:lnTo>
                  <a:lnTo>
                    <a:pt x="793750" y="787400"/>
                  </a:lnTo>
                  <a:lnTo>
                    <a:pt x="793750" y="0"/>
                  </a:lnTo>
                  <a:lnTo>
                    <a:pt x="681567" y="0"/>
                  </a:lnTo>
                  <a:cubicBezTo>
                    <a:pt x="619866" y="0"/>
                    <a:pt x="565573" y="3810"/>
                    <a:pt x="560917"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85C35E13-FF9C-41BE-8BF1-4465DE34B189}"/>
              </a:ext>
            </a:extLst>
          </p:cNvPr>
          <p:cNvGrpSpPr/>
          <p:nvPr/>
        </p:nvGrpSpPr>
        <p:grpSpPr>
          <a:xfrm>
            <a:off x="3032397" y="1722161"/>
            <a:ext cx="468739" cy="497184"/>
            <a:chOff x="-8405943" y="-12023635"/>
            <a:chExt cx="11156951" cy="11833966"/>
          </a:xfrm>
          <a:solidFill>
            <a:schemeClr val="accent1"/>
          </a:solidFill>
        </p:grpSpPr>
        <p:sp>
          <p:nvSpPr>
            <p:cNvPr id="34" name="任意多边形: 形状 33">
              <a:extLst>
                <a:ext uri="{FF2B5EF4-FFF2-40B4-BE49-F238E27FC236}">
                  <a16:creationId xmlns:a16="http://schemas.microsoft.com/office/drawing/2014/main" id="{BBB2DF52-47C9-4723-91D9-539942104C2E}"/>
                </a:ext>
              </a:extLst>
            </p:cNvPr>
            <p:cNvSpPr/>
            <p:nvPr/>
          </p:nvSpPr>
          <p:spPr>
            <a:xfrm>
              <a:off x="-3614652" y="-12023635"/>
              <a:ext cx="1600439" cy="1491959"/>
            </a:xfrm>
            <a:custGeom>
              <a:avLst/>
              <a:gdLst/>
              <a:ahLst/>
              <a:cxnLst/>
              <a:rect l="0" t="0" r="0" b="0"/>
              <a:pathLst>
                <a:path w="1600439" h="1491959">
                  <a:moveTo>
                    <a:pt x="536359" y="21484"/>
                  </a:moveTo>
                  <a:cubicBezTo>
                    <a:pt x="454577" y="47889"/>
                    <a:pt x="365535" y="102089"/>
                    <a:pt x="239641" y="202094"/>
                  </a:cubicBezTo>
                  <a:cubicBezTo>
                    <a:pt x="166922" y="259860"/>
                    <a:pt x="141787" y="289455"/>
                    <a:pt x="112469" y="351834"/>
                  </a:cubicBezTo>
                  <a:cubicBezTo>
                    <a:pt x="92372" y="394594"/>
                    <a:pt x="58845" y="465250"/>
                    <a:pt x="37964" y="508847"/>
                  </a:cubicBezTo>
                  <a:cubicBezTo>
                    <a:pt x="2917" y="582025"/>
                    <a:pt x="0" y="598848"/>
                    <a:pt x="0" y="727815"/>
                  </a:cubicBezTo>
                  <a:cubicBezTo>
                    <a:pt x="0" y="853949"/>
                    <a:pt x="3686" y="876446"/>
                    <a:pt x="37964" y="959483"/>
                  </a:cubicBezTo>
                  <a:cubicBezTo>
                    <a:pt x="99142" y="1107685"/>
                    <a:pt x="143628" y="1176148"/>
                    <a:pt x="234324" y="1261675"/>
                  </a:cubicBezTo>
                  <a:cubicBezTo>
                    <a:pt x="369959" y="1389581"/>
                    <a:pt x="630282" y="1491958"/>
                    <a:pt x="781664" y="1476927"/>
                  </a:cubicBezTo>
                  <a:cubicBezTo>
                    <a:pt x="1031515" y="1452120"/>
                    <a:pt x="1155820" y="1404785"/>
                    <a:pt x="1284866" y="1285311"/>
                  </a:cubicBezTo>
                  <a:cubicBezTo>
                    <a:pt x="1543714" y="1045663"/>
                    <a:pt x="1600438" y="704030"/>
                    <a:pt x="1434365" y="384915"/>
                  </a:cubicBezTo>
                  <a:cubicBezTo>
                    <a:pt x="1383102" y="286413"/>
                    <a:pt x="1227230" y="130890"/>
                    <a:pt x="1126909" y="78148"/>
                  </a:cubicBezTo>
                  <a:cubicBezTo>
                    <a:pt x="1026593" y="25409"/>
                    <a:pt x="957903" y="11417"/>
                    <a:pt x="765829" y="4598"/>
                  </a:cubicBezTo>
                  <a:cubicBezTo>
                    <a:pt x="636325" y="0"/>
                    <a:pt x="593030" y="3186"/>
                    <a:pt x="536359" y="214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43B31ED0-C478-4FF6-A34F-09507B54B002}"/>
                </a:ext>
              </a:extLst>
            </p:cNvPr>
            <p:cNvSpPr/>
            <p:nvPr/>
          </p:nvSpPr>
          <p:spPr>
            <a:xfrm>
              <a:off x="-258893" y="-10942267"/>
              <a:ext cx="1907114" cy="1882334"/>
            </a:xfrm>
            <a:custGeom>
              <a:avLst/>
              <a:gdLst/>
              <a:ahLst/>
              <a:cxnLst/>
              <a:rect l="0" t="0" r="0" b="0"/>
              <a:pathLst>
                <a:path w="1907114" h="1882334">
                  <a:moveTo>
                    <a:pt x="812800" y="20665"/>
                  </a:moveTo>
                  <a:cubicBezTo>
                    <a:pt x="767397" y="25749"/>
                    <a:pt x="698818" y="39467"/>
                    <a:pt x="660400" y="51150"/>
                  </a:cubicBezTo>
                  <a:cubicBezTo>
                    <a:pt x="437151" y="119041"/>
                    <a:pt x="112721" y="412428"/>
                    <a:pt x="59403" y="594643"/>
                  </a:cubicBezTo>
                  <a:cubicBezTo>
                    <a:pt x="9054" y="766708"/>
                    <a:pt x="0" y="819728"/>
                    <a:pt x="0" y="942484"/>
                  </a:cubicBezTo>
                  <a:cubicBezTo>
                    <a:pt x="0" y="1221638"/>
                    <a:pt x="72295" y="1401907"/>
                    <a:pt x="259931" y="1590629"/>
                  </a:cubicBezTo>
                  <a:cubicBezTo>
                    <a:pt x="357073" y="1688332"/>
                    <a:pt x="393136" y="1715077"/>
                    <a:pt x="495300" y="1765179"/>
                  </a:cubicBezTo>
                  <a:cubicBezTo>
                    <a:pt x="641515" y="1836885"/>
                    <a:pt x="732206" y="1861697"/>
                    <a:pt x="882650" y="1871156"/>
                  </a:cubicBezTo>
                  <a:cubicBezTo>
                    <a:pt x="1060431" y="1882333"/>
                    <a:pt x="1213067" y="1858595"/>
                    <a:pt x="1316968" y="1803612"/>
                  </a:cubicBezTo>
                  <a:cubicBezTo>
                    <a:pt x="1501435" y="1705994"/>
                    <a:pt x="1645769" y="1595449"/>
                    <a:pt x="1697837" y="1511905"/>
                  </a:cubicBezTo>
                  <a:cubicBezTo>
                    <a:pt x="1719109" y="1477773"/>
                    <a:pt x="1754894" y="1424508"/>
                    <a:pt x="1777358" y="1393538"/>
                  </a:cubicBezTo>
                  <a:cubicBezTo>
                    <a:pt x="1799823" y="1362568"/>
                    <a:pt x="1826001" y="1305418"/>
                    <a:pt x="1835532" y="1266538"/>
                  </a:cubicBezTo>
                  <a:cubicBezTo>
                    <a:pt x="1845063" y="1227658"/>
                    <a:pt x="1865355" y="1150343"/>
                    <a:pt x="1880626" y="1094728"/>
                  </a:cubicBezTo>
                  <a:cubicBezTo>
                    <a:pt x="1905936" y="1002552"/>
                    <a:pt x="1907113" y="984017"/>
                    <a:pt x="1893927" y="885178"/>
                  </a:cubicBezTo>
                  <a:cubicBezTo>
                    <a:pt x="1862635" y="650614"/>
                    <a:pt x="1824129" y="546602"/>
                    <a:pt x="1717506" y="408631"/>
                  </a:cubicBezTo>
                  <a:cubicBezTo>
                    <a:pt x="1608007" y="266937"/>
                    <a:pt x="1511123" y="189698"/>
                    <a:pt x="1336116" y="104570"/>
                  </a:cubicBezTo>
                  <a:cubicBezTo>
                    <a:pt x="1182004" y="29607"/>
                    <a:pt x="997345" y="0"/>
                    <a:pt x="812800" y="2066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95BDE44E-9C68-4F02-B091-BE624893FE89}"/>
                </a:ext>
              </a:extLst>
            </p:cNvPr>
            <p:cNvSpPr/>
            <p:nvPr/>
          </p:nvSpPr>
          <p:spPr>
            <a:xfrm>
              <a:off x="-6997398" y="-10575749"/>
              <a:ext cx="1560430" cy="1526765"/>
            </a:xfrm>
            <a:custGeom>
              <a:avLst/>
              <a:gdLst/>
              <a:ahLst/>
              <a:cxnLst/>
              <a:rect l="0" t="0" r="0" b="0"/>
              <a:pathLst>
                <a:path w="1560430" h="1526765">
                  <a:moveTo>
                    <a:pt x="604406" y="21901"/>
                  </a:moveTo>
                  <a:cubicBezTo>
                    <a:pt x="433373" y="78355"/>
                    <a:pt x="333921" y="150404"/>
                    <a:pt x="216636" y="302825"/>
                  </a:cubicBezTo>
                  <a:cubicBezTo>
                    <a:pt x="57532" y="509593"/>
                    <a:pt x="0" y="794204"/>
                    <a:pt x="77546" y="990908"/>
                  </a:cubicBezTo>
                  <a:cubicBezTo>
                    <a:pt x="194831" y="1288416"/>
                    <a:pt x="458142" y="1491371"/>
                    <a:pt x="759939" y="1516883"/>
                  </a:cubicBezTo>
                  <a:cubicBezTo>
                    <a:pt x="876838" y="1526764"/>
                    <a:pt x="973757" y="1503473"/>
                    <a:pt x="1125106" y="1429127"/>
                  </a:cubicBezTo>
                  <a:cubicBezTo>
                    <a:pt x="1333767" y="1326628"/>
                    <a:pt x="1506548" y="1106367"/>
                    <a:pt x="1545799" y="892829"/>
                  </a:cubicBezTo>
                  <a:cubicBezTo>
                    <a:pt x="1560429" y="813234"/>
                    <a:pt x="1553858" y="652629"/>
                    <a:pt x="1532118" y="558470"/>
                  </a:cubicBezTo>
                  <a:cubicBezTo>
                    <a:pt x="1481079" y="337412"/>
                    <a:pt x="1218991" y="71549"/>
                    <a:pt x="1005326" y="24090"/>
                  </a:cubicBezTo>
                  <a:cubicBezTo>
                    <a:pt x="970879" y="16439"/>
                    <a:pt x="882297" y="7629"/>
                    <a:pt x="808476" y="4512"/>
                  </a:cubicBezTo>
                  <a:cubicBezTo>
                    <a:pt x="701618" y="0"/>
                    <a:pt x="660017" y="3545"/>
                    <a:pt x="604406" y="219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759B8A51-F8F9-4D8B-B023-4AD50AD1A15C}"/>
                </a:ext>
              </a:extLst>
            </p:cNvPr>
            <p:cNvSpPr/>
            <p:nvPr/>
          </p:nvSpPr>
          <p:spPr>
            <a:xfrm>
              <a:off x="-4722529" y="-7609786"/>
              <a:ext cx="3733254" cy="3728013"/>
            </a:xfrm>
            <a:custGeom>
              <a:avLst/>
              <a:gdLst/>
              <a:ahLst/>
              <a:cxnLst/>
              <a:rect l="0" t="0" r="0" b="0"/>
              <a:pathLst>
                <a:path w="3733254" h="3728013">
                  <a:moveTo>
                    <a:pt x="1618836" y="22573"/>
                  </a:moveTo>
                  <a:cubicBezTo>
                    <a:pt x="1205242" y="84907"/>
                    <a:pt x="860903" y="252217"/>
                    <a:pt x="560682" y="536716"/>
                  </a:cubicBezTo>
                  <a:cubicBezTo>
                    <a:pt x="383599" y="704526"/>
                    <a:pt x="202038" y="996125"/>
                    <a:pt x="102053" y="1273306"/>
                  </a:cubicBezTo>
                  <a:cubicBezTo>
                    <a:pt x="2839" y="1548353"/>
                    <a:pt x="679" y="1560757"/>
                    <a:pt x="323" y="1857516"/>
                  </a:cubicBezTo>
                  <a:cubicBezTo>
                    <a:pt x="0" y="2126524"/>
                    <a:pt x="591" y="2132643"/>
                    <a:pt x="40190" y="2270826"/>
                  </a:cubicBezTo>
                  <a:cubicBezTo>
                    <a:pt x="95474" y="2463738"/>
                    <a:pt x="133935" y="2561973"/>
                    <a:pt x="216071" y="2720056"/>
                  </a:cubicBezTo>
                  <a:cubicBezTo>
                    <a:pt x="386907" y="3048858"/>
                    <a:pt x="679588" y="3331897"/>
                    <a:pt x="1028286" y="3505517"/>
                  </a:cubicBezTo>
                  <a:cubicBezTo>
                    <a:pt x="1271576" y="3626652"/>
                    <a:pt x="1347189" y="3649050"/>
                    <a:pt x="1686914" y="3700614"/>
                  </a:cubicBezTo>
                  <a:cubicBezTo>
                    <a:pt x="1860129" y="3726905"/>
                    <a:pt x="1888120" y="3728012"/>
                    <a:pt x="2027444" y="3714083"/>
                  </a:cubicBezTo>
                  <a:cubicBezTo>
                    <a:pt x="2228062" y="3694024"/>
                    <a:pt x="2420991" y="3638270"/>
                    <a:pt x="2700761" y="3519503"/>
                  </a:cubicBezTo>
                  <a:cubicBezTo>
                    <a:pt x="2868371" y="3448349"/>
                    <a:pt x="2972438" y="3371830"/>
                    <a:pt x="3182051" y="3165616"/>
                  </a:cubicBezTo>
                  <a:cubicBezTo>
                    <a:pt x="3506005" y="2846915"/>
                    <a:pt x="3605405" y="2667844"/>
                    <a:pt x="3703725" y="2225816"/>
                  </a:cubicBezTo>
                  <a:cubicBezTo>
                    <a:pt x="3729523" y="2109833"/>
                    <a:pt x="3733253" y="2060212"/>
                    <a:pt x="3732365" y="1844816"/>
                  </a:cubicBezTo>
                  <a:cubicBezTo>
                    <a:pt x="3731451" y="1622999"/>
                    <a:pt x="3727906" y="1583256"/>
                    <a:pt x="3698377" y="1463816"/>
                  </a:cubicBezTo>
                  <a:cubicBezTo>
                    <a:pt x="3631131" y="1191814"/>
                    <a:pt x="3538436" y="986705"/>
                    <a:pt x="3391667" y="785152"/>
                  </a:cubicBezTo>
                  <a:cubicBezTo>
                    <a:pt x="3285521" y="639386"/>
                    <a:pt x="3090817" y="447200"/>
                    <a:pt x="2950351" y="349546"/>
                  </a:cubicBezTo>
                  <a:cubicBezTo>
                    <a:pt x="2732252" y="197918"/>
                    <a:pt x="2451195" y="78427"/>
                    <a:pt x="2209386" y="34523"/>
                  </a:cubicBezTo>
                  <a:cubicBezTo>
                    <a:pt x="2050678" y="5708"/>
                    <a:pt x="1768611" y="0"/>
                    <a:pt x="1618836" y="225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BE90FA97-80CE-435D-9031-DCA964630AE8}"/>
                </a:ext>
              </a:extLst>
            </p:cNvPr>
            <p:cNvSpPr/>
            <p:nvPr/>
          </p:nvSpPr>
          <p:spPr>
            <a:xfrm>
              <a:off x="1558338" y="-7603423"/>
              <a:ext cx="1192670" cy="1147368"/>
            </a:xfrm>
            <a:custGeom>
              <a:avLst/>
              <a:gdLst/>
              <a:ahLst/>
              <a:cxnLst/>
              <a:rect l="0" t="0" r="0" b="0"/>
              <a:pathLst>
                <a:path w="1192670" h="1147368">
                  <a:moveTo>
                    <a:pt x="466330" y="27611"/>
                  </a:moveTo>
                  <a:cubicBezTo>
                    <a:pt x="243303" y="116617"/>
                    <a:pt x="156383" y="184523"/>
                    <a:pt x="116937" y="300578"/>
                  </a:cubicBezTo>
                  <a:cubicBezTo>
                    <a:pt x="106473" y="331364"/>
                    <a:pt x="86350" y="382800"/>
                    <a:pt x="72220" y="414878"/>
                  </a:cubicBezTo>
                  <a:cubicBezTo>
                    <a:pt x="0" y="578822"/>
                    <a:pt x="70565" y="838214"/>
                    <a:pt x="228684" y="990037"/>
                  </a:cubicBezTo>
                  <a:cubicBezTo>
                    <a:pt x="351175" y="1107650"/>
                    <a:pt x="484756" y="1147367"/>
                    <a:pt x="709016" y="1132852"/>
                  </a:cubicBezTo>
                  <a:cubicBezTo>
                    <a:pt x="875716" y="1122063"/>
                    <a:pt x="1041639" y="1015002"/>
                    <a:pt x="1105477" y="877036"/>
                  </a:cubicBezTo>
                  <a:cubicBezTo>
                    <a:pt x="1187287" y="700229"/>
                    <a:pt x="1192669" y="682040"/>
                    <a:pt x="1192669" y="582327"/>
                  </a:cubicBezTo>
                  <a:cubicBezTo>
                    <a:pt x="1192669" y="474108"/>
                    <a:pt x="1165530" y="379724"/>
                    <a:pt x="1102264" y="267917"/>
                  </a:cubicBezTo>
                  <a:cubicBezTo>
                    <a:pt x="1018649" y="120146"/>
                    <a:pt x="833150" y="19734"/>
                    <a:pt x="615094" y="4208"/>
                  </a:cubicBezTo>
                  <a:cubicBezTo>
                    <a:pt x="556006" y="0"/>
                    <a:pt x="522184" y="5321"/>
                    <a:pt x="466330" y="276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F7D475C0-6006-40BE-AE2C-BA64335EFB58}"/>
                </a:ext>
              </a:extLst>
            </p:cNvPr>
            <p:cNvSpPr/>
            <p:nvPr/>
          </p:nvSpPr>
          <p:spPr>
            <a:xfrm>
              <a:off x="-8405943" y="-7268475"/>
              <a:ext cx="1136651" cy="1236596"/>
            </a:xfrm>
            <a:custGeom>
              <a:avLst/>
              <a:gdLst/>
              <a:ahLst/>
              <a:cxnLst/>
              <a:rect l="0" t="0" r="0" b="0"/>
              <a:pathLst>
                <a:path w="1136651" h="1236596">
                  <a:moveTo>
                    <a:pt x="434143" y="30687"/>
                  </a:moveTo>
                  <a:cubicBezTo>
                    <a:pt x="260272" y="86628"/>
                    <a:pt x="95094" y="212449"/>
                    <a:pt x="34505" y="335105"/>
                  </a:cubicBezTo>
                  <a:cubicBezTo>
                    <a:pt x="2118" y="400667"/>
                    <a:pt x="0" y="415481"/>
                    <a:pt x="0" y="576405"/>
                  </a:cubicBezTo>
                  <a:lnTo>
                    <a:pt x="0" y="747855"/>
                  </a:lnTo>
                  <a:lnTo>
                    <a:pt x="49118" y="839420"/>
                  </a:lnTo>
                  <a:cubicBezTo>
                    <a:pt x="202742" y="1125809"/>
                    <a:pt x="540232" y="1236595"/>
                    <a:pt x="827791" y="1095030"/>
                  </a:cubicBezTo>
                  <a:cubicBezTo>
                    <a:pt x="915819" y="1051693"/>
                    <a:pt x="1028826" y="942687"/>
                    <a:pt x="1070588" y="860827"/>
                  </a:cubicBezTo>
                  <a:cubicBezTo>
                    <a:pt x="1105559" y="792277"/>
                    <a:pt x="1136650" y="668312"/>
                    <a:pt x="1136650" y="597422"/>
                  </a:cubicBezTo>
                  <a:cubicBezTo>
                    <a:pt x="1136650" y="461799"/>
                    <a:pt x="1060130" y="282791"/>
                    <a:pt x="959350" y="182652"/>
                  </a:cubicBezTo>
                  <a:cubicBezTo>
                    <a:pt x="879255" y="103067"/>
                    <a:pt x="809123" y="65181"/>
                    <a:pt x="676661" y="29943"/>
                  </a:cubicBezTo>
                  <a:cubicBezTo>
                    <a:pt x="564104" y="0"/>
                    <a:pt x="529189" y="107"/>
                    <a:pt x="434143" y="3068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5F91790A-0354-40AB-9B6F-DAF04394E742}"/>
                </a:ext>
              </a:extLst>
            </p:cNvPr>
            <p:cNvSpPr/>
            <p:nvPr/>
          </p:nvSpPr>
          <p:spPr>
            <a:xfrm>
              <a:off x="-6957699" y="-4279407"/>
              <a:ext cx="796846" cy="787460"/>
            </a:xfrm>
            <a:custGeom>
              <a:avLst/>
              <a:gdLst/>
              <a:ahLst/>
              <a:cxnLst/>
              <a:rect l="0" t="0" r="0" b="0"/>
              <a:pathLst>
                <a:path w="796846" h="787460">
                  <a:moveTo>
                    <a:pt x="295802" y="19185"/>
                  </a:moveTo>
                  <a:cubicBezTo>
                    <a:pt x="186151" y="60541"/>
                    <a:pt x="102543" y="123143"/>
                    <a:pt x="33782" y="215370"/>
                  </a:cubicBezTo>
                  <a:cubicBezTo>
                    <a:pt x="3786" y="255604"/>
                    <a:pt x="0" y="272082"/>
                    <a:pt x="22" y="362287"/>
                  </a:cubicBezTo>
                  <a:cubicBezTo>
                    <a:pt x="44" y="447423"/>
                    <a:pt x="5463" y="474177"/>
                    <a:pt x="33462" y="527387"/>
                  </a:cubicBezTo>
                  <a:cubicBezTo>
                    <a:pt x="127348" y="705804"/>
                    <a:pt x="293127" y="787459"/>
                    <a:pt x="486842" y="750699"/>
                  </a:cubicBezTo>
                  <a:cubicBezTo>
                    <a:pt x="674836" y="715024"/>
                    <a:pt x="772018" y="592568"/>
                    <a:pt x="790638" y="367894"/>
                  </a:cubicBezTo>
                  <a:cubicBezTo>
                    <a:pt x="796845" y="292991"/>
                    <a:pt x="793847" y="277815"/>
                    <a:pt x="760866" y="217219"/>
                  </a:cubicBezTo>
                  <a:cubicBezTo>
                    <a:pt x="721471" y="144838"/>
                    <a:pt x="634894" y="65988"/>
                    <a:pt x="567578" y="41180"/>
                  </a:cubicBezTo>
                  <a:cubicBezTo>
                    <a:pt x="486553" y="11322"/>
                    <a:pt x="346668" y="0"/>
                    <a:pt x="295802" y="191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163A7BBA-F706-45E9-9376-8BB2732CEFFB}"/>
                </a:ext>
              </a:extLst>
            </p:cNvPr>
            <p:cNvSpPr/>
            <p:nvPr/>
          </p:nvSpPr>
          <p:spPr>
            <a:xfrm>
              <a:off x="493323" y="-4279318"/>
              <a:ext cx="787360" cy="776597"/>
            </a:xfrm>
            <a:custGeom>
              <a:avLst/>
              <a:gdLst/>
              <a:ahLst/>
              <a:cxnLst/>
              <a:rect l="0" t="0" r="0" b="0"/>
              <a:pathLst>
                <a:path w="787360" h="776597">
                  <a:moveTo>
                    <a:pt x="268831" y="17690"/>
                  </a:moveTo>
                  <a:cubicBezTo>
                    <a:pt x="79934" y="94636"/>
                    <a:pt x="0" y="217323"/>
                    <a:pt x="12443" y="411208"/>
                  </a:cubicBezTo>
                  <a:cubicBezTo>
                    <a:pt x="23407" y="582057"/>
                    <a:pt x="127101" y="714218"/>
                    <a:pt x="283378" y="756520"/>
                  </a:cubicBezTo>
                  <a:cubicBezTo>
                    <a:pt x="353500" y="775501"/>
                    <a:pt x="376083" y="776596"/>
                    <a:pt x="433299" y="763791"/>
                  </a:cubicBezTo>
                  <a:cubicBezTo>
                    <a:pt x="470350" y="755500"/>
                    <a:pt x="520232" y="734054"/>
                    <a:pt x="544149" y="716134"/>
                  </a:cubicBezTo>
                  <a:cubicBezTo>
                    <a:pt x="568066" y="698213"/>
                    <a:pt x="611235" y="666481"/>
                    <a:pt x="640080" y="645616"/>
                  </a:cubicBezTo>
                  <a:cubicBezTo>
                    <a:pt x="745503" y="569361"/>
                    <a:pt x="787359" y="344457"/>
                    <a:pt x="720868" y="211523"/>
                  </a:cubicBezTo>
                  <a:cubicBezTo>
                    <a:pt x="687599" y="145007"/>
                    <a:pt x="600485" y="65830"/>
                    <a:pt x="533356" y="41091"/>
                  </a:cubicBezTo>
                  <a:cubicBezTo>
                    <a:pt x="456468" y="12757"/>
                    <a:pt x="312261" y="0"/>
                    <a:pt x="268831" y="1769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5CEA84D6-F101-4A28-B695-013230AEE122}"/>
                </a:ext>
              </a:extLst>
            </p:cNvPr>
            <p:cNvSpPr/>
            <p:nvPr/>
          </p:nvSpPr>
          <p:spPr>
            <a:xfrm>
              <a:off x="-5977805" y="-3414846"/>
              <a:ext cx="6430113" cy="3225177"/>
            </a:xfrm>
            <a:custGeom>
              <a:avLst/>
              <a:gdLst/>
              <a:ahLst/>
              <a:cxnLst/>
              <a:rect l="0" t="0" r="0" b="0"/>
              <a:pathLst>
                <a:path w="6430113" h="3225177">
                  <a:moveTo>
                    <a:pt x="2970521" y="18606"/>
                  </a:moveTo>
                  <a:cubicBezTo>
                    <a:pt x="2901308" y="28147"/>
                    <a:pt x="2781293" y="42425"/>
                    <a:pt x="2703821" y="50333"/>
                  </a:cubicBezTo>
                  <a:cubicBezTo>
                    <a:pt x="2486862" y="72480"/>
                    <a:pt x="2216287" y="145191"/>
                    <a:pt x="2042172" y="228136"/>
                  </a:cubicBezTo>
                  <a:cubicBezTo>
                    <a:pt x="1986243" y="254779"/>
                    <a:pt x="1890072" y="300306"/>
                    <a:pt x="1828458" y="329308"/>
                  </a:cubicBezTo>
                  <a:cubicBezTo>
                    <a:pt x="1543428" y="463469"/>
                    <a:pt x="1452350" y="514967"/>
                    <a:pt x="1337571" y="606864"/>
                  </a:cubicBezTo>
                  <a:cubicBezTo>
                    <a:pt x="1271301" y="659923"/>
                    <a:pt x="1168431" y="740033"/>
                    <a:pt x="1108971" y="784888"/>
                  </a:cubicBezTo>
                  <a:cubicBezTo>
                    <a:pt x="738783" y="1064148"/>
                    <a:pt x="342145" y="1631246"/>
                    <a:pt x="201476" y="2082389"/>
                  </a:cubicBezTo>
                  <a:cubicBezTo>
                    <a:pt x="178571" y="2155849"/>
                    <a:pt x="142444" y="2264434"/>
                    <a:pt x="121193" y="2323689"/>
                  </a:cubicBezTo>
                  <a:cubicBezTo>
                    <a:pt x="52501" y="2515229"/>
                    <a:pt x="27791" y="2676065"/>
                    <a:pt x="8500" y="3057222"/>
                  </a:cubicBezTo>
                  <a:lnTo>
                    <a:pt x="0" y="3225176"/>
                  </a:lnTo>
                  <a:lnTo>
                    <a:pt x="6430112" y="3225176"/>
                  </a:lnTo>
                  <a:lnTo>
                    <a:pt x="6423726" y="3095001"/>
                  </a:lnTo>
                  <a:cubicBezTo>
                    <a:pt x="6397165" y="2553553"/>
                    <a:pt x="6307602" y="2211815"/>
                    <a:pt x="6067367" y="1735272"/>
                  </a:cubicBezTo>
                  <a:cubicBezTo>
                    <a:pt x="5819675" y="1243939"/>
                    <a:pt x="5378499" y="770357"/>
                    <a:pt x="4893412" y="475085"/>
                  </a:cubicBezTo>
                  <a:cubicBezTo>
                    <a:pt x="4516425" y="245614"/>
                    <a:pt x="4023375" y="76119"/>
                    <a:pt x="3585312" y="25402"/>
                  </a:cubicBezTo>
                  <a:cubicBezTo>
                    <a:pt x="3393393" y="3182"/>
                    <a:pt x="3105491" y="0"/>
                    <a:pt x="2970521" y="186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3134E40F-3CD3-4DF5-958F-31C049BDCC05}"/>
              </a:ext>
            </a:extLst>
          </p:cNvPr>
          <p:cNvGrpSpPr/>
          <p:nvPr/>
        </p:nvGrpSpPr>
        <p:grpSpPr>
          <a:xfrm>
            <a:off x="8660734" y="4596016"/>
            <a:ext cx="452512" cy="369848"/>
            <a:chOff x="-14080795" y="-5582878"/>
            <a:chExt cx="6579843" cy="5377843"/>
          </a:xfrm>
          <a:solidFill>
            <a:schemeClr val="accent1"/>
          </a:solidFill>
        </p:grpSpPr>
        <p:sp>
          <p:nvSpPr>
            <p:cNvPr id="44" name="任意多边形: 形状 43">
              <a:extLst>
                <a:ext uri="{FF2B5EF4-FFF2-40B4-BE49-F238E27FC236}">
                  <a16:creationId xmlns:a16="http://schemas.microsoft.com/office/drawing/2014/main" id="{E7023421-CB6A-4EB7-BF73-BB4A45FCE7BB}"/>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F9DE8F41-366F-4023-819B-1BB6F7A164BD}"/>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1F60DC5E-7A11-4DB5-BAE2-6C6CCA58AB04}"/>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146AC9F8-F090-4F5C-9762-879D1A88248C}"/>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9044533D-754C-43B1-B1A2-4B827611B845}"/>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EA47E18A-2E6A-4B17-AE1A-5FEE9E08A50A}"/>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25405B73-898C-43CC-A993-AF0451E673ED}"/>
              </a:ext>
            </a:extLst>
          </p:cNvPr>
          <p:cNvGrpSpPr/>
          <p:nvPr/>
        </p:nvGrpSpPr>
        <p:grpSpPr>
          <a:xfrm>
            <a:off x="3081333" y="4614817"/>
            <a:ext cx="341489" cy="325155"/>
            <a:chOff x="-2157995" y="740122"/>
            <a:chExt cx="2654301" cy="2654301"/>
          </a:xfrm>
        </p:grpSpPr>
        <p:sp>
          <p:nvSpPr>
            <p:cNvPr id="51" name="任意多边形: 形状 50">
              <a:extLst>
                <a:ext uri="{FF2B5EF4-FFF2-40B4-BE49-F238E27FC236}">
                  <a16:creationId xmlns:a16="http://schemas.microsoft.com/office/drawing/2014/main" id="{01AA7751-5EB9-400F-8321-4DA79CFDE366}"/>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8DDB69C5-32C3-4AE1-9E76-D899CEC00C45}"/>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椭圆 52">
            <a:extLst>
              <a:ext uri="{FF2B5EF4-FFF2-40B4-BE49-F238E27FC236}">
                <a16:creationId xmlns:a16="http://schemas.microsoft.com/office/drawing/2014/main" id="{9865AFA9-2885-49F1-A0CC-5E20707E0270}"/>
              </a:ext>
            </a:extLst>
          </p:cNvPr>
          <p:cNvSpPr/>
          <p:nvPr/>
        </p:nvSpPr>
        <p:spPr>
          <a:xfrm>
            <a:off x="4314236" y="2063838"/>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6D7796E3-F40D-42F7-9D6F-6E4A06EF1564}"/>
              </a:ext>
            </a:extLst>
          </p:cNvPr>
          <p:cNvSpPr/>
          <p:nvPr/>
        </p:nvSpPr>
        <p:spPr>
          <a:xfrm>
            <a:off x="7774035" y="2063838"/>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E71BA1B5-8C53-46E3-AECE-92AFF0B5D6D3}"/>
              </a:ext>
            </a:extLst>
          </p:cNvPr>
          <p:cNvSpPr/>
          <p:nvPr/>
        </p:nvSpPr>
        <p:spPr>
          <a:xfrm>
            <a:off x="4314236" y="4678350"/>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6F1BD9CE-82FD-4EF3-8F4C-E0F70F146ACB}"/>
              </a:ext>
            </a:extLst>
          </p:cNvPr>
          <p:cNvSpPr/>
          <p:nvPr/>
        </p:nvSpPr>
        <p:spPr>
          <a:xfrm>
            <a:off x="7774035" y="4678350"/>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892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对话气泡: 圆角矩形 36">
            <a:extLst>
              <a:ext uri="{FF2B5EF4-FFF2-40B4-BE49-F238E27FC236}">
                <a16:creationId xmlns:a16="http://schemas.microsoft.com/office/drawing/2014/main" id="{248C4164-99DA-4E38-91C2-3216C240072B}"/>
              </a:ext>
            </a:extLst>
          </p:cNvPr>
          <p:cNvSpPr/>
          <p:nvPr/>
        </p:nvSpPr>
        <p:spPr>
          <a:xfrm flipV="1">
            <a:off x="4578418" y="2985427"/>
            <a:ext cx="1847080" cy="603192"/>
          </a:xfrm>
          <a:custGeom>
            <a:avLst/>
            <a:gdLst>
              <a:gd name="connsiteX0" fmla="*/ 0 w 1847080"/>
              <a:gd name="connsiteY0" fmla="*/ 76946 h 461665"/>
              <a:gd name="connsiteX1" fmla="*/ 76946 w 1847080"/>
              <a:gd name="connsiteY1" fmla="*/ 0 h 461665"/>
              <a:gd name="connsiteX2" fmla="*/ 307847 w 1847080"/>
              <a:gd name="connsiteY2" fmla="*/ 0 h 461665"/>
              <a:gd name="connsiteX3" fmla="*/ 307847 w 1847080"/>
              <a:gd name="connsiteY3" fmla="*/ 0 h 461665"/>
              <a:gd name="connsiteX4" fmla="*/ 769617 w 1847080"/>
              <a:gd name="connsiteY4" fmla="*/ 0 h 461665"/>
              <a:gd name="connsiteX5" fmla="*/ 1770134 w 1847080"/>
              <a:gd name="connsiteY5" fmla="*/ 0 h 461665"/>
              <a:gd name="connsiteX6" fmla="*/ 1847080 w 1847080"/>
              <a:gd name="connsiteY6" fmla="*/ 76946 h 461665"/>
              <a:gd name="connsiteX7" fmla="*/ 1847080 w 1847080"/>
              <a:gd name="connsiteY7" fmla="*/ 269305 h 461665"/>
              <a:gd name="connsiteX8" fmla="*/ 1847080 w 1847080"/>
              <a:gd name="connsiteY8" fmla="*/ 269305 h 461665"/>
              <a:gd name="connsiteX9" fmla="*/ 1847080 w 1847080"/>
              <a:gd name="connsiteY9" fmla="*/ 384721 h 461665"/>
              <a:gd name="connsiteX10" fmla="*/ 1847080 w 1847080"/>
              <a:gd name="connsiteY10" fmla="*/ 384719 h 461665"/>
              <a:gd name="connsiteX11" fmla="*/ 1770134 w 1847080"/>
              <a:gd name="connsiteY11" fmla="*/ 461665 h 461665"/>
              <a:gd name="connsiteX12" fmla="*/ 769617 w 1847080"/>
              <a:gd name="connsiteY12" fmla="*/ 461665 h 461665"/>
              <a:gd name="connsiteX13" fmla="*/ 301665 w 1847080"/>
              <a:gd name="connsiteY13" fmla="*/ 565092 h 461665"/>
              <a:gd name="connsiteX14" fmla="*/ 307847 w 1847080"/>
              <a:gd name="connsiteY14" fmla="*/ 461665 h 461665"/>
              <a:gd name="connsiteX15" fmla="*/ 76946 w 1847080"/>
              <a:gd name="connsiteY15" fmla="*/ 461665 h 461665"/>
              <a:gd name="connsiteX16" fmla="*/ 0 w 1847080"/>
              <a:gd name="connsiteY16" fmla="*/ 384719 h 461665"/>
              <a:gd name="connsiteX17" fmla="*/ 0 w 1847080"/>
              <a:gd name="connsiteY17" fmla="*/ 384721 h 461665"/>
              <a:gd name="connsiteX18" fmla="*/ 0 w 1847080"/>
              <a:gd name="connsiteY18" fmla="*/ 269305 h 461665"/>
              <a:gd name="connsiteX19" fmla="*/ 0 w 1847080"/>
              <a:gd name="connsiteY19" fmla="*/ 269305 h 461665"/>
              <a:gd name="connsiteX20" fmla="*/ 0 w 1847080"/>
              <a:gd name="connsiteY20" fmla="*/ 76946 h 461665"/>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26817 w 1847080"/>
              <a:gd name="connsiteY12" fmla="*/ 461665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26817 w 1847080"/>
              <a:gd name="connsiteY12" fmla="*/ 464046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29199 w 1847080"/>
              <a:gd name="connsiteY12" fmla="*/ 456902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29199 w 1847080"/>
              <a:gd name="connsiteY12" fmla="*/ 464046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1580 w 1847080"/>
              <a:gd name="connsiteY12" fmla="*/ 459283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1580 w 1847080"/>
              <a:gd name="connsiteY12" fmla="*/ 464046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3961 w 1847080"/>
              <a:gd name="connsiteY12" fmla="*/ 459283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3961 w 1847080"/>
              <a:gd name="connsiteY12" fmla="*/ 459283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3961 w 1847080"/>
              <a:gd name="connsiteY12" fmla="*/ 459283 h 565092"/>
              <a:gd name="connsiteX13" fmla="*/ 301665 w 1847080"/>
              <a:gd name="connsiteY13" fmla="*/ 565092 h 565092"/>
              <a:gd name="connsiteX14" fmla="*/ 834103 w 1847080"/>
              <a:gd name="connsiteY14" fmla="*/ 456902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233961 w 1847080"/>
              <a:gd name="connsiteY12" fmla="*/ 459283 h 603192"/>
              <a:gd name="connsiteX13" fmla="*/ 977940 w 1847080"/>
              <a:gd name="connsiteY13" fmla="*/ 603192 h 603192"/>
              <a:gd name="connsiteX14" fmla="*/ 834103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145855 w 1847080"/>
              <a:gd name="connsiteY12" fmla="*/ 459283 h 603192"/>
              <a:gd name="connsiteX13" fmla="*/ 977940 w 1847080"/>
              <a:gd name="connsiteY13" fmla="*/ 603192 h 603192"/>
              <a:gd name="connsiteX14" fmla="*/ 834103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138711 w 1847080"/>
              <a:gd name="connsiteY12" fmla="*/ 461664 h 603192"/>
              <a:gd name="connsiteX13" fmla="*/ 977940 w 1847080"/>
              <a:gd name="connsiteY13" fmla="*/ 603192 h 603192"/>
              <a:gd name="connsiteX14" fmla="*/ 834103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138711 w 1847080"/>
              <a:gd name="connsiteY12" fmla="*/ 461664 h 603192"/>
              <a:gd name="connsiteX13" fmla="*/ 977940 w 1847080"/>
              <a:gd name="connsiteY13" fmla="*/ 603192 h 603192"/>
              <a:gd name="connsiteX14" fmla="*/ 769809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079180 w 1847080"/>
              <a:gd name="connsiteY12" fmla="*/ 461664 h 603192"/>
              <a:gd name="connsiteX13" fmla="*/ 977940 w 1847080"/>
              <a:gd name="connsiteY13" fmla="*/ 603192 h 603192"/>
              <a:gd name="connsiteX14" fmla="*/ 769809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079180 w 1847080"/>
              <a:gd name="connsiteY12" fmla="*/ 461664 h 603192"/>
              <a:gd name="connsiteX13" fmla="*/ 911265 w 1847080"/>
              <a:gd name="connsiteY13" fmla="*/ 603192 h 603192"/>
              <a:gd name="connsiteX14" fmla="*/ 769809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0811"/>
              <a:gd name="connsiteX1" fmla="*/ 76946 w 1847080"/>
              <a:gd name="connsiteY1" fmla="*/ 0 h 600811"/>
              <a:gd name="connsiteX2" fmla="*/ 307847 w 1847080"/>
              <a:gd name="connsiteY2" fmla="*/ 0 h 600811"/>
              <a:gd name="connsiteX3" fmla="*/ 307847 w 1847080"/>
              <a:gd name="connsiteY3" fmla="*/ 0 h 600811"/>
              <a:gd name="connsiteX4" fmla="*/ 769617 w 1847080"/>
              <a:gd name="connsiteY4" fmla="*/ 0 h 600811"/>
              <a:gd name="connsiteX5" fmla="*/ 1770134 w 1847080"/>
              <a:gd name="connsiteY5" fmla="*/ 0 h 600811"/>
              <a:gd name="connsiteX6" fmla="*/ 1847080 w 1847080"/>
              <a:gd name="connsiteY6" fmla="*/ 76946 h 600811"/>
              <a:gd name="connsiteX7" fmla="*/ 1847080 w 1847080"/>
              <a:gd name="connsiteY7" fmla="*/ 269305 h 600811"/>
              <a:gd name="connsiteX8" fmla="*/ 1847080 w 1847080"/>
              <a:gd name="connsiteY8" fmla="*/ 269305 h 600811"/>
              <a:gd name="connsiteX9" fmla="*/ 1847080 w 1847080"/>
              <a:gd name="connsiteY9" fmla="*/ 384721 h 600811"/>
              <a:gd name="connsiteX10" fmla="*/ 1847080 w 1847080"/>
              <a:gd name="connsiteY10" fmla="*/ 384719 h 600811"/>
              <a:gd name="connsiteX11" fmla="*/ 1770134 w 1847080"/>
              <a:gd name="connsiteY11" fmla="*/ 461665 h 600811"/>
              <a:gd name="connsiteX12" fmla="*/ 1079180 w 1847080"/>
              <a:gd name="connsiteY12" fmla="*/ 461664 h 600811"/>
              <a:gd name="connsiteX13" fmla="*/ 925553 w 1847080"/>
              <a:gd name="connsiteY13" fmla="*/ 600811 h 600811"/>
              <a:gd name="connsiteX14" fmla="*/ 769809 w 1847080"/>
              <a:gd name="connsiteY14" fmla="*/ 456902 h 600811"/>
              <a:gd name="connsiteX15" fmla="*/ 76946 w 1847080"/>
              <a:gd name="connsiteY15" fmla="*/ 461665 h 600811"/>
              <a:gd name="connsiteX16" fmla="*/ 0 w 1847080"/>
              <a:gd name="connsiteY16" fmla="*/ 384719 h 600811"/>
              <a:gd name="connsiteX17" fmla="*/ 0 w 1847080"/>
              <a:gd name="connsiteY17" fmla="*/ 384721 h 600811"/>
              <a:gd name="connsiteX18" fmla="*/ 0 w 1847080"/>
              <a:gd name="connsiteY18" fmla="*/ 269305 h 600811"/>
              <a:gd name="connsiteX19" fmla="*/ 0 w 1847080"/>
              <a:gd name="connsiteY19" fmla="*/ 269305 h 600811"/>
              <a:gd name="connsiteX20" fmla="*/ 0 w 1847080"/>
              <a:gd name="connsiteY20" fmla="*/ 76946 h 600811"/>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079180 w 1847080"/>
              <a:gd name="connsiteY12" fmla="*/ 461664 h 603192"/>
              <a:gd name="connsiteX13" fmla="*/ 920790 w 1847080"/>
              <a:gd name="connsiteY13" fmla="*/ 603192 h 603192"/>
              <a:gd name="connsiteX14" fmla="*/ 769809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47080" h="603192">
                <a:moveTo>
                  <a:pt x="0" y="76946"/>
                </a:moveTo>
                <a:cubicBezTo>
                  <a:pt x="0" y="34450"/>
                  <a:pt x="34450" y="0"/>
                  <a:pt x="76946" y="0"/>
                </a:cubicBezTo>
                <a:lnTo>
                  <a:pt x="307847" y="0"/>
                </a:lnTo>
                <a:lnTo>
                  <a:pt x="307847" y="0"/>
                </a:lnTo>
                <a:lnTo>
                  <a:pt x="769617" y="0"/>
                </a:lnTo>
                <a:lnTo>
                  <a:pt x="1770134" y="0"/>
                </a:lnTo>
                <a:cubicBezTo>
                  <a:pt x="1812630" y="0"/>
                  <a:pt x="1847080" y="34450"/>
                  <a:pt x="1847080" y="76946"/>
                </a:cubicBezTo>
                <a:lnTo>
                  <a:pt x="1847080" y="269305"/>
                </a:lnTo>
                <a:lnTo>
                  <a:pt x="1847080" y="269305"/>
                </a:lnTo>
                <a:lnTo>
                  <a:pt x="1847080" y="384721"/>
                </a:lnTo>
                <a:lnTo>
                  <a:pt x="1847080" y="384719"/>
                </a:lnTo>
                <a:cubicBezTo>
                  <a:pt x="1847080" y="427215"/>
                  <a:pt x="1812630" y="461665"/>
                  <a:pt x="1770134" y="461665"/>
                </a:cubicBezTo>
                <a:lnTo>
                  <a:pt x="1079180" y="461664"/>
                </a:lnTo>
                <a:lnTo>
                  <a:pt x="920790" y="603192"/>
                </a:lnTo>
                <a:lnTo>
                  <a:pt x="769809" y="456902"/>
                </a:lnTo>
                <a:lnTo>
                  <a:pt x="76946" y="461665"/>
                </a:lnTo>
                <a:cubicBezTo>
                  <a:pt x="34450" y="461665"/>
                  <a:pt x="0" y="427215"/>
                  <a:pt x="0" y="384719"/>
                </a:cubicBezTo>
                <a:lnTo>
                  <a:pt x="0" y="384721"/>
                </a:lnTo>
                <a:lnTo>
                  <a:pt x="0" y="269305"/>
                </a:lnTo>
                <a:lnTo>
                  <a:pt x="0" y="269305"/>
                </a:lnTo>
                <a:lnTo>
                  <a:pt x="0" y="76946"/>
                </a:lnTo>
                <a:close/>
              </a:path>
            </a:pathLst>
          </a:custGeom>
          <a:gradFill flip="none" rotWithShape="1">
            <a:gsLst>
              <a:gs pos="0">
                <a:schemeClr val="accent1">
                  <a:lumMod val="60000"/>
                  <a:lumOff val="40000"/>
                </a:schemeClr>
              </a:gs>
              <a:gs pos="100000">
                <a:schemeClr val="accent1">
                  <a:lumMod val="100000"/>
                </a:schemeClr>
              </a:gs>
            </a:gsLst>
            <a:path path="circle">
              <a:fillToRect r="100000" b="100000"/>
            </a:path>
            <a:tileRect l="-100000" t="-100000"/>
          </a:gradFill>
          <a:ln>
            <a:noFill/>
          </a:ln>
          <a:effectLst>
            <a:outerShdw blurRad="190500" sx="94000" sy="94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16" name="任意多边形: 形状 15">
            <a:extLst>
              <a:ext uri="{FF2B5EF4-FFF2-40B4-BE49-F238E27FC236}">
                <a16:creationId xmlns:a16="http://schemas.microsoft.com/office/drawing/2014/main" id="{EE53B3DE-2DC4-492F-8532-935BB3827CA2}"/>
              </a:ext>
            </a:extLst>
          </p:cNvPr>
          <p:cNvSpPr/>
          <p:nvPr/>
        </p:nvSpPr>
        <p:spPr>
          <a:xfrm>
            <a:off x="1284117" y="2895601"/>
            <a:ext cx="9623766" cy="1663700"/>
          </a:xfrm>
          <a:custGeom>
            <a:avLst/>
            <a:gdLst>
              <a:gd name="connsiteX0" fmla="*/ 0 w 9305925"/>
              <a:gd name="connsiteY0" fmla="*/ 0 h 2000250"/>
              <a:gd name="connsiteX1" fmla="*/ 9305925 w 9305925"/>
              <a:gd name="connsiteY1" fmla="*/ 38100 h 2000250"/>
              <a:gd name="connsiteX2" fmla="*/ 9305925 w 9305925"/>
              <a:gd name="connsiteY2" fmla="*/ 2000250 h 2000250"/>
              <a:gd name="connsiteX3" fmla="*/ 0 w 9305925"/>
              <a:gd name="connsiteY3" fmla="*/ 2000250 h 2000250"/>
              <a:gd name="connsiteX0" fmla="*/ 0 w 9640358"/>
              <a:gd name="connsiteY0" fmla="*/ 0 h 2000250"/>
              <a:gd name="connsiteX1" fmla="*/ 9305925 w 9640358"/>
              <a:gd name="connsiteY1" fmla="*/ 38100 h 2000250"/>
              <a:gd name="connsiteX2" fmla="*/ 9305925 w 9640358"/>
              <a:gd name="connsiteY2" fmla="*/ 2000250 h 2000250"/>
              <a:gd name="connsiteX3" fmla="*/ 0 w 9640358"/>
              <a:gd name="connsiteY3" fmla="*/ 2000250 h 2000250"/>
              <a:gd name="connsiteX0" fmla="*/ 0 w 9814731"/>
              <a:gd name="connsiteY0" fmla="*/ 0 h 2000250"/>
              <a:gd name="connsiteX1" fmla="*/ 9305925 w 9814731"/>
              <a:gd name="connsiteY1" fmla="*/ 38100 h 2000250"/>
              <a:gd name="connsiteX2" fmla="*/ 9305925 w 9814731"/>
              <a:gd name="connsiteY2" fmla="*/ 2000250 h 2000250"/>
              <a:gd name="connsiteX3" fmla="*/ 0 w 9814731"/>
              <a:gd name="connsiteY3" fmla="*/ 2000250 h 2000250"/>
              <a:gd name="connsiteX0" fmla="*/ 0 w 9838618"/>
              <a:gd name="connsiteY0" fmla="*/ 0 h 2000250"/>
              <a:gd name="connsiteX1" fmla="*/ 9305925 w 9838618"/>
              <a:gd name="connsiteY1" fmla="*/ 38100 h 2000250"/>
              <a:gd name="connsiteX2" fmla="*/ 9305925 w 9838618"/>
              <a:gd name="connsiteY2" fmla="*/ 2000250 h 2000250"/>
              <a:gd name="connsiteX3" fmla="*/ 0 w 9838618"/>
              <a:gd name="connsiteY3" fmla="*/ 2000250 h 2000250"/>
              <a:gd name="connsiteX0" fmla="*/ 0 w 9873858"/>
              <a:gd name="connsiteY0" fmla="*/ 0 h 2000250"/>
              <a:gd name="connsiteX1" fmla="*/ 9305925 w 9873858"/>
              <a:gd name="connsiteY1" fmla="*/ 38100 h 2000250"/>
              <a:gd name="connsiteX2" fmla="*/ 9305925 w 9873858"/>
              <a:gd name="connsiteY2" fmla="*/ 2000250 h 2000250"/>
              <a:gd name="connsiteX3" fmla="*/ 0 w 9873858"/>
              <a:gd name="connsiteY3" fmla="*/ 2000250 h 2000250"/>
              <a:gd name="connsiteX0" fmla="*/ 0 w 9881002"/>
              <a:gd name="connsiteY0" fmla="*/ 0 h 2000250"/>
              <a:gd name="connsiteX1" fmla="*/ 9305925 w 9881002"/>
              <a:gd name="connsiteY1" fmla="*/ 38100 h 2000250"/>
              <a:gd name="connsiteX2" fmla="*/ 9305925 w 9881002"/>
              <a:gd name="connsiteY2" fmla="*/ 2000250 h 2000250"/>
              <a:gd name="connsiteX3" fmla="*/ 0 w 9881002"/>
              <a:gd name="connsiteY3" fmla="*/ 2000250 h 2000250"/>
              <a:gd name="connsiteX0" fmla="*/ 0 w 9873903"/>
              <a:gd name="connsiteY0" fmla="*/ 0 h 2000250"/>
              <a:gd name="connsiteX1" fmla="*/ 9305925 w 9873903"/>
              <a:gd name="connsiteY1" fmla="*/ 38100 h 2000250"/>
              <a:gd name="connsiteX2" fmla="*/ 9305925 w 9873903"/>
              <a:gd name="connsiteY2" fmla="*/ 2000250 h 2000250"/>
              <a:gd name="connsiteX3" fmla="*/ 0 w 9873903"/>
              <a:gd name="connsiteY3" fmla="*/ 2000250 h 2000250"/>
              <a:gd name="connsiteX0" fmla="*/ 0 w 10116838"/>
              <a:gd name="connsiteY0" fmla="*/ 0 h 2003041"/>
              <a:gd name="connsiteX1" fmla="*/ 9305925 w 10116838"/>
              <a:gd name="connsiteY1" fmla="*/ 38100 h 2003041"/>
              <a:gd name="connsiteX2" fmla="*/ 9305925 w 10116838"/>
              <a:gd name="connsiteY2" fmla="*/ 2000250 h 2003041"/>
              <a:gd name="connsiteX3" fmla="*/ 0 w 10116838"/>
              <a:gd name="connsiteY3" fmla="*/ 2000250 h 2003041"/>
              <a:gd name="connsiteX0" fmla="*/ 0 w 10152679"/>
              <a:gd name="connsiteY0" fmla="*/ 0 h 2000253"/>
              <a:gd name="connsiteX1" fmla="*/ 9305925 w 10152679"/>
              <a:gd name="connsiteY1" fmla="*/ 38100 h 2000253"/>
              <a:gd name="connsiteX2" fmla="*/ 9305925 w 10152679"/>
              <a:gd name="connsiteY2" fmla="*/ 2000250 h 2000253"/>
              <a:gd name="connsiteX3" fmla="*/ 0 w 10152679"/>
              <a:gd name="connsiteY3" fmla="*/ 2000250 h 2000253"/>
              <a:gd name="connsiteX0" fmla="*/ 0 w 10384631"/>
              <a:gd name="connsiteY0" fmla="*/ 0 h 2000253"/>
              <a:gd name="connsiteX1" fmla="*/ 9305925 w 10384631"/>
              <a:gd name="connsiteY1" fmla="*/ 38100 h 2000253"/>
              <a:gd name="connsiteX2" fmla="*/ 9305925 w 10384631"/>
              <a:gd name="connsiteY2" fmla="*/ 2000250 h 2000253"/>
              <a:gd name="connsiteX3" fmla="*/ 0 w 10384631"/>
              <a:gd name="connsiteY3" fmla="*/ 2000250 h 2000253"/>
              <a:gd name="connsiteX0" fmla="*/ 0 w 10384631"/>
              <a:gd name="connsiteY0" fmla="*/ 0 h 1962153"/>
              <a:gd name="connsiteX1" fmla="*/ 9305925 w 10384631"/>
              <a:gd name="connsiteY1" fmla="*/ 0 h 1962153"/>
              <a:gd name="connsiteX2" fmla="*/ 9305925 w 10384631"/>
              <a:gd name="connsiteY2" fmla="*/ 1962150 h 1962153"/>
              <a:gd name="connsiteX3" fmla="*/ 0 w 10384631"/>
              <a:gd name="connsiteY3" fmla="*/ 1962150 h 1962153"/>
              <a:gd name="connsiteX0" fmla="*/ 534459 w 10384631"/>
              <a:gd name="connsiteY0" fmla="*/ 0 h 1962153"/>
              <a:gd name="connsiteX1" fmla="*/ 9305925 w 10384631"/>
              <a:gd name="connsiteY1" fmla="*/ 0 h 1962153"/>
              <a:gd name="connsiteX2" fmla="*/ 9305925 w 10384631"/>
              <a:gd name="connsiteY2" fmla="*/ 1962150 h 1962153"/>
              <a:gd name="connsiteX3" fmla="*/ 0 w 10384631"/>
              <a:gd name="connsiteY3" fmla="*/ 1962150 h 1962153"/>
            </a:gdLst>
            <a:ahLst/>
            <a:cxnLst>
              <a:cxn ang="0">
                <a:pos x="connsiteX0" y="connsiteY0"/>
              </a:cxn>
              <a:cxn ang="0">
                <a:pos x="connsiteX1" y="connsiteY1"/>
              </a:cxn>
              <a:cxn ang="0">
                <a:pos x="connsiteX2" y="connsiteY2"/>
              </a:cxn>
              <a:cxn ang="0">
                <a:pos x="connsiteX3" y="connsiteY3"/>
              </a:cxn>
            </a:cxnLst>
            <a:rect l="l" t="t" r="r" b="b"/>
            <a:pathLst>
              <a:path w="10384631" h="1962153">
                <a:moveTo>
                  <a:pt x="534459" y="0"/>
                </a:moveTo>
                <a:lnTo>
                  <a:pt x="9305925" y="0"/>
                </a:lnTo>
                <a:cubicBezTo>
                  <a:pt x="10744200" y="6350"/>
                  <a:pt x="10744200" y="1965325"/>
                  <a:pt x="9305925" y="1962150"/>
                </a:cubicBezTo>
                <a:lnTo>
                  <a:pt x="0" y="1962150"/>
                </a:lnTo>
              </a:path>
            </a:pathLst>
          </a:custGeom>
          <a:noFill/>
          <a:ln w="190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5C252F7-21B1-4DA8-8268-11185A420088}"/>
              </a:ext>
            </a:extLst>
          </p:cNvPr>
          <p:cNvSpPr/>
          <p:nvPr/>
        </p:nvSpPr>
        <p:spPr>
          <a:xfrm>
            <a:off x="2397760" y="2843212"/>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19A4D31-9664-49D3-AF90-CEAED5CD9966}"/>
              </a:ext>
            </a:extLst>
          </p:cNvPr>
          <p:cNvSpPr/>
          <p:nvPr/>
        </p:nvSpPr>
        <p:spPr>
          <a:xfrm>
            <a:off x="5449570" y="2843211"/>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C3D720D8-6F62-48AA-AC29-66507D50F607}"/>
              </a:ext>
            </a:extLst>
          </p:cNvPr>
          <p:cNvSpPr/>
          <p:nvPr/>
        </p:nvSpPr>
        <p:spPr>
          <a:xfrm>
            <a:off x="8501380" y="2840036"/>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E03C0D6-E06E-488C-BF0B-F5C192C2383E}"/>
              </a:ext>
            </a:extLst>
          </p:cNvPr>
          <p:cNvSpPr/>
          <p:nvPr/>
        </p:nvSpPr>
        <p:spPr>
          <a:xfrm>
            <a:off x="3591560" y="4506914"/>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E31472E7-94EE-4023-A1E3-0B3125D4A793}"/>
              </a:ext>
            </a:extLst>
          </p:cNvPr>
          <p:cNvSpPr/>
          <p:nvPr/>
        </p:nvSpPr>
        <p:spPr>
          <a:xfrm>
            <a:off x="6643370" y="4506913"/>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2F77459-7B06-4868-AB9F-0DA6386DA013}"/>
              </a:ext>
            </a:extLst>
          </p:cNvPr>
          <p:cNvSpPr/>
          <p:nvPr/>
        </p:nvSpPr>
        <p:spPr>
          <a:xfrm>
            <a:off x="9695180" y="4503738"/>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A698ED1-8D1C-4917-B337-05A6EFE6E1E4}"/>
              </a:ext>
            </a:extLst>
          </p:cNvPr>
          <p:cNvSpPr txBox="1"/>
          <p:nvPr/>
        </p:nvSpPr>
        <p:spPr>
          <a:xfrm>
            <a:off x="1774825" y="3128546"/>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24" name="文本框 23">
            <a:extLst>
              <a:ext uri="{FF2B5EF4-FFF2-40B4-BE49-F238E27FC236}">
                <a16:creationId xmlns:a16="http://schemas.microsoft.com/office/drawing/2014/main" id="{4B2CD690-F2E4-498F-9AD3-7C50CD7D6911}"/>
              </a:ext>
            </a:extLst>
          </p:cNvPr>
          <p:cNvSpPr txBox="1"/>
          <p:nvPr/>
        </p:nvSpPr>
        <p:spPr>
          <a:xfrm>
            <a:off x="1041400" y="1804085"/>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25" name="文本框 24">
            <a:extLst>
              <a:ext uri="{FF2B5EF4-FFF2-40B4-BE49-F238E27FC236}">
                <a16:creationId xmlns:a16="http://schemas.microsoft.com/office/drawing/2014/main" id="{EDAAB796-24AD-4B4E-8DE6-4338EF3D7BC2}"/>
              </a:ext>
            </a:extLst>
          </p:cNvPr>
          <p:cNvSpPr txBox="1"/>
          <p:nvPr/>
        </p:nvSpPr>
        <p:spPr>
          <a:xfrm>
            <a:off x="4762012" y="3185934"/>
            <a:ext cx="1479892" cy="369332"/>
          </a:xfrm>
          <a:prstGeom prst="rect">
            <a:avLst/>
          </a:prstGeom>
          <a:noFill/>
        </p:spPr>
        <p:txBody>
          <a:bodyPr wrap="none" rtlCol="0">
            <a:spAutoFit/>
          </a:bodyPr>
          <a:lstStyle/>
          <a:p>
            <a:pPr algn="r"/>
            <a:r>
              <a:rPr lang="en-US" altLang="zh-CN" dirty="0">
                <a:solidFill>
                  <a:schemeClr val="bg1"/>
                </a:solidFill>
              </a:rPr>
              <a:t>TEXT HERE</a:t>
            </a:r>
            <a:endParaRPr lang="zh-CN" altLang="en-US" dirty="0">
              <a:solidFill>
                <a:schemeClr val="bg1"/>
              </a:solidFill>
            </a:endParaRPr>
          </a:p>
        </p:txBody>
      </p:sp>
      <p:sp>
        <p:nvSpPr>
          <p:cNvPr id="26" name="文本框 25">
            <a:extLst>
              <a:ext uri="{FF2B5EF4-FFF2-40B4-BE49-F238E27FC236}">
                <a16:creationId xmlns:a16="http://schemas.microsoft.com/office/drawing/2014/main" id="{4BBE1294-ECF3-4048-9EF6-2CA1664C17BB}"/>
              </a:ext>
            </a:extLst>
          </p:cNvPr>
          <p:cNvSpPr txBox="1"/>
          <p:nvPr/>
        </p:nvSpPr>
        <p:spPr>
          <a:xfrm>
            <a:off x="4112013" y="1804085"/>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27" name="文本框 26">
            <a:extLst>
              <a:ext uri="{FF2B5EF4-FFF2-40B4-BE49-F238E27FC236}">
                <a16:creationId xmlns:a16="http://schemas.microsoft.com/office/drawing/2014/main" id="{A61F8F44-9D03-4132-B086-B1B075D5E78B}"/>
              </a:ext>
            </a:extLst>
          </p:cNvPr>
          <p:cNvSpPr txBox="1"/>
          <p:nvPr/>
        </p:nvSpPr>
        <p:spPr>
          <a:xfrm>
            <a:off x="7865686" y="3128546"/>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D9ED2E2-28C1-41A2-A04D-F39AA4D023A7}"/>
              </a:ext>
            </a:extLst>
          </p:cNvPr>
          <p:cNvSpPr txBox="1"/>
          <p:nvPr/>
        </p:nvSpPr>
        <p:spPr>
          <a:xfrm>
            <a:off x="7132261" y="1804085"/>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29" name="文本框 28">
            <a:extLst>
              <a:ext uri="{FF2B5EF4-FFF2-40B4-BE49-F238E27FC236}">
                <a16:creationId xmlns:a16="http://schemas.microsoft.com/office/drawing/2014/main" id="{ABD58198-D1B1-4E8D-B545-51671DF14AC9}"/>
              </a:ext>
            </a:extLst>
          </p:cNvPr>
          <p:cNvSpPr txBox="1"/>
          <p:nvPr/>
        </p:nvSpPr>
        <p:spPr>
          <a:xfrm>
            <a:off x="9088478" y="4064003"/>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30" name="文本框 29">
            <a:extLst>
              <a:ext uri="{FF2B5EF4-FFF2-40B4-BE49-F238E27FC236}">
                <a16:creationId xmlns:a16="http://schemas.microsoft.com/office/drawing/2014/main" id="{254C6455-42A3-4E3B-9BFE-2E3FA86CB55B}"/>
              </a:ext>
            </a:extLst>
          </p:cNvPr>
          <p:cNvSpPr txBox="1"/>
          <p:nvPr/>
        </p:nvSpPr>
        <p:spPr>
          <a:xfrm>
            <a:off x="8338820" y="4800449"/>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31" name="文本框 30">
            <a:extLst>
              <a:ext uri="{FF2B5EF4-FFF2-40B4-BE49-F238E27FC236}">
                <a16:creationId xmlns:a16="http://schemas.microsoft.com/office/drawing/2014/main" id="{BB39941D-8CB9-4F7C-ACDC-90ACD1EC9F02}"/>
              </a:ext>
            </a:extLst>
          </p:cNvPr>
          <p:cNvSpPr txBox="1"/>
          <p:nvPr/>
        </p:nvSpPr>
        <p:spPr>
          <a:xfrm>
            <a:off x="6036668" y="4064003"/>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32" name="文本框 31">
            <a:extLst>
              <a:ext uri="{FF2B5EF4-FFF2-40B4-BE49-F238E27FC236}">
                <a16:creationId xmlns:a16="http://schemas.microsoft.com/office/drawing/2014/main" id="{C71962CE-C63A-46B7-9F42-BD5062382CA5}"/>
              </a:ext>
            </a:extLst>
          </p:cNvPr>
          <p:cNvSpPr txBox="1"/>
          <p:nvPr/>
        </p:nvSpPr>
        <p:spPr>
          <a:xfrm>
            <a:off x="5287010" y="4800449"/>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33" name="文本框 32">
            <a:extLst>
              <a:ext uri="{FF2B5EF4-FFF2-40B4-BE49-F238E27FC236}">
                <a16:creationId xmlns:a16="http://schemas.microsoft.com/office/drawing/2014/main" id="{E3FD0B5B-F0E2-4F60-A12A-E6B370A6F5FD}"/>
              </a:ext>
            </a:extLst>
          </p:cNvPr>
          <p:cNvSpPr txBox="1"/>
          <p:nvPr/>
        </p:nvSpPr>
        <p:spPr>
          <a:xfrm>
            <a:off x="2992419" y="4064003"/>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34" name="文本框 33">
            <a:extLst>
              <a:ext uri="{FF2B5EF4-FFF2-40B4-BE49-F238E27FC236}">
                <a16:creationId xmlns:a16="http://schemas.microsoft.com/office/drawing/2014/main" id="{A3492746-C227-48D9-A6D9-3FE9934D48B8}"/>
              </a:ext>
            </a:extLst>
          </p:cNvPr>
          <p:cNvSpPr txBox="1"/>
          <p:nvPr/>
        </p:nvSpPr>
        <p:spPr>
          <a:xfrm>
            <a:off x="2242761" y="4800449"/>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2" name="文本占位符 1">
            <a:extLst>
              <a:ext uri="{FF2B5EF4-FFF2-40B4-BE49-F238E27FC236}">
                <a16:creationId xmlns:a16="http://schemas.microsoft.com/office/drawing/2014/main" id="{4441A324-B42B-46B6-842F-C71136C7F551}"/>
              </a:ext>
            </a:extLst>
          </p:cNvPr>
          <p:cNvSpPr>
            <a:spLocks noGrp="1"/>
          </p:cNvSpPr>
          <p:nvPr>
            <p:ph type="body" sz="quarter" idx="10"/>
          </p:nvPr>
        </p:nvSpPr>
        <p:spPr>
          <a:xfrm>
            <a:off x="4783461" y="480907"/>
            <a:ext cx="2625078" cy="424732"/>
          </a:xfr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389910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对角圆角 1">
            <a:extLst>
              <a:ext uri="{FF2B5EF4-FFF2-40B4-BE49-F238E27FC236}">
                <a16:creationId xmlns:a16="http://schemas.microsoft.com/office/drawing/2014/main" id="{93A61557-8C13-4CAD-A66E-E9CC64365691}"/>
              </a:ext>
            </a:extLst>
          </p:cNvPr>
          <p:cNvSpPr/>
          <p:nvPr/>
        </p:nvSpPr>
        <p:spPr>
          <a:xfrm>
            <a:off x="5894062" y="1762124"/>
            <a:ext cx="5524500" cy="1914525"/>
          </a:xfrm>
          <a:prstGeom prst="round2DiagRect">
            <a:avLst>
              <a:gd name="adj1" fmla="val 11692"/>
              <a:gd name="adj2" fmla="val 0"/>
            </a:avLst>
          </a:prstGeom>
          <a:gradFill flip="none" rotWithShape="1">
            <a:gsLst>
              <a:gs pos="0">
                <a:schemeClr val="accent1">
                  <a:lumMod val="60000"/>
                  <a:lumOff val="40000"/>
                </a:schemeClr>
              </a:gs>
              <a:gs pos="84000">
                <a:schemeClr val="accent1">
                  <a:lumMod val="100000"/>
                </a:schemeClr>
              </a:gs>
            </a:gsLst>
            <a:path path="circle">
              <a:fillToRect r="100000" b="100000"/>
            </a:path>
            <a:tileRect l="-100000" t="-100000"/>
          </a:gradFill>
          <a:ln>
            <a:noFill/>
          </a:ln>
          <a:effectLst>
            <a:outerShdw blurRad="190500" sx="98000" sy="98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3" name="矩形: 圆角 2">
            <a:extLst>
              <a:ext uri="{FF2B5EF4-FFF2-40B4-BE49-F238E27FC236}">
                <a16:creationId xmlns:a16="http://schemas.microsoft.com/office/drawing/2014/main" id="{A40502E6-E71E-48D5-B5E3-152DF37B3794}"/>
              </a:ext>
            </a:extLst>
          </p:cNvPr>
          <p:cNvSpPr/>
          <p:nvPr/>
        </p:nvSpPr>
        <p:spPr>
          <a:xfrm>
            <a:off x="1924050" y="1463074"/>
            <a:ext cx="2881313" cy="4305901"/>
          </a:xfrm>
          <a:prstGeom prst="roundRect">
            <a:avLst>
              <a:gd name="adj" fmla="val 6750"/>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6F28E1F0-58A8-4762-9C13-D0C5A4B97E89}"/>
              </a:ext>
            </a:extLst>
          </p:cNvPr>
          <p:cNvGraphicFramePr/>
          <p:nvPr>
            <p:extLst>
              <p:ext uri="{D42A27DB-BD31-4B8C-83A1-F6EECF244321}">
                <p14:modId xmlns:p14="http://schemas.microsoft.com/office/powerpoint/2010/main" val="953163546"/>
              </p:ext>
            </p:extLst>
          </p:nvPr>
        </p:nvGraphicFramePr>
        <p:xfrm>
          <a:off x="1774825" y="3050721"/>
          <a:ext cx="3263899" cy="2334480"/>
        </p:xfrm>
        <a:graphic>
          <a:graphicData uri="http://schemas.openxmlformats.org/drawingml/2006/chart">
            <c:chart xmlns:c="http://schemas.openxmlformats.org/drawingml/2006/chart" xmlns:r="http://schemas.openxmlformats.org/officeDocument/2006/relationships" r:id="rId2"/>
          </a:graphicData>
        </a:graphic>
      </p:graphicFrame>
      <p:sp>
        <p:nvSpPr>
          <p:cNvPr id="5" name="椭圆 4">
            <a:extLst>
              <a:ext uri="{FF2B5EF4-FFF2-40B4-BE49-F238E27FC236}">
                <a16:creationId xmlns:a16="http://schemas.microsoft.com/office/drawing/2014/main" id="{7E7AAB6C-5616-4167-91DE-96BF25AE6A31}"/>
              </a:ext>
            </a:extLst>
          </p:cNvPr>
          <p:cNvSpPr/>
          <p:nvPr/>
        </p:nvSpPr>
        <p:spPr>
          <a:xfrm>
            <a:off x="3365500" y="3257550"/>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94237C8-F168-42EA-9178-B520B439A535}"/>
              </a:ext>
            </a:extLst>
          </p:cNvPr>
          <p:cNvSpPr/>
          <p:nvPr/>
        </p:nvSpPr>
        <p:spPr>
          <a:xfrm>
            <a:off x="3226182" y="3119440"/>
            <a:ext cx="380996" cy="38099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84AA9E6-3820-43F0-AA44-0C096B425DF3}"/>
              </a:ext>
            </a:extLst>
          </p:cNvPr>
          <p:cNvSpPr txBox="1"/>
          <p:nvPr/>
        </p:nvSpPr>
        <p:spPr>
          <a:xfrm>
            <a:off x="2779388" y="1949120"/>
            <a:ext cx="1189685"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sp>
        <p:nvSpPr>
          <p:cNvPr id="9" name="文本框 8">
            <a:extLst>
              <a:ext uri="{FF2B5EF4-FFF2-40B4-BE49-F238E27FC236}">
                <a16:creationId xmlns:a16="http://schemas.microsoft.com/office/drawing/2014/main" id="{4F4BEF99-7509-410D-BDF3-48E86D39C1DA}"/>
              </a:ext>
            </a:extLst>
          </p:cNvPr>
          <p:cNvSpPr txBox="1"/>
          <p:nvPr/>
        </p:nvSpPr>
        <p:spPr>
          <a:xfrm>
            <a:off x="6217177" y="2310796"/>
            <a:ext cx="4565123" cy="1166153"/>
          </a:xfrm>
          <a:prstGeom prst="rect">
            <a:avLst/>
          </a:prstGeom>
        </p:spPr>
        <p:txBody>
          <a:bodyPr wrap="square">
            <a:spAutoFit/>
          </a:bodyPr>
          <a:lstStyle>
            <a:defPPr>
              <a:defRPr lang="zh-CN"/>
            </a:defPPr>
            <a:lvl1pPr algn="ctr">
              <a:lnSpc>
                <a:spcPct val="150000"/>
              </a:lnSpc>
              <a:defRPr sz="1200">
                <a:solidFill>
                  <a:schemeClr val="bg1">
                    <a:alpha val="50000"/>
                  </a:schemeClr>
                </a:solidFill>
              </a:defRPr>
            </a:lvl1pPr>
          </a:lstStyle>
          <a:p>
            <a:pPr algn="l"/>
            <a:r>
              <a:rPr lang="en-US" altLang="zh-CN" dirty="0"/>
              <a:t>Title numbers, etc. can be changed by clicking and re-entering, and the font, font size, color, line spacing, etc. Title numbers, etc. can be changed by clicking and re-entering, and the font, font size, color, line spacing, etc. </a:t>
            </a:r>
          </a:p>
        </p:txBody>
      </p:sp>
      <p:sp>
        <p:nvSpPr>
          <p:cNvPr id="10" name="文本框 9">
            <a:extLst>
              <a:ext uri="{FF2B5EF4-FFF2-40B4-BE49-F238E27FC236}">
                <a16:creationId xmlns:a16="http://schemas.microsoft.com/office/drawing/2014/main" id="{2A1A5707-AE4B-42DE-8D58-B915122C5378}"/>
              </a:ext>
            </a:extLst>
          </p:cNvPr>
          <p:cNvSpPr txBox="1"/>
          <p:nvPr/>
        </p:nvSpPr>
        <p:spPr>
          <a:xfrm>
            <a:off x="6812020" y="4351563"/>
            <a:ext cx="4066793" cy="1166153"/>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Title numbers, etc. can be changed by clicking and re-entering, and the font, font size, color, line spacing, etc. </a:t>
            </a:r>
          </a:p>
        </p:txBody>
      </p:sp>
      <p:sp>
        <p:nvSpPr>
          <p:cNvPr id="13" name="文本框 12">
            <a:extLst>
              <a:ext uri="{FF2B5EF4-FFF2-40B4-BE49-F238E27FC236}">
                <a16:creationId xmlns:a16="http://schemas.microsoft.com/office/drawing/2014/main" id="{9F88FEC6-49B6-4FC8-9854-4AEA9CF1CD20}"/>
              </a:ext>
            </a:extLst>
          </p:cNvPr>
          <p:cNvSpPr txBox="1"/>
          <p:nvPr/>
        </p:nvSpPr>
        <p:spPr>
          <a:xfrm>
            <a:off x="6217177" y="1964665"/>
            <a:ext cx="1189685" cy="307777"/>
          </a:xfrm>
          <a:prstGeom prst="rect">
            <a:avLst/>
          </a:prstGeom>
          <a:noFill/>
        </p:spPr>
        <p:txBody>
          <a:bodyPr wrap="none" rtlCol="0">
            <a:spAutoFit/>
          </a:bodyPr>
          <a:lstStyle/>
          <a:p>
            <a:pPr algn="ctr"/>
            <a:r>
              <a:rPr lang="en-US" altLang="zh-CN" sz="1400" b="1" dirty="0">
                <a:solidFill>
                  <a:schemeClr val="bg1"/>
                </a:solidFill>
              </a:rPr>
              <a:t>TEXT HERE</a:t>
            </a:r>
            <a:endParaRPr lang="zh-CN" altLang="en-US" sz="1400" b="1" dirty="0">
              <a:solidFill>
                <a:schemeClr val="bg1"/>
              </a:solidFill>
            </a:endParaRPr>
          </a:p>
        </p:txBody>
      </p:sp>
      <p:sp>
        <p:nvSpPr>
          <p:cNvPr id="14" name="Freeform 591">
            <a:extLst>
              <a:ext uri="{FF2B5EF4-FFF2-40B4-BE49-F238E27FC236}">
                <a16:creationId xmlns:a16="http://schemas.microsoft.com/office/drawing/2014/main" id="{F46EBA55-4123-4CEE-8385-8607D006F150}"/>
              </a:ext>
            </a:extLst>
          </p:cNvPr>
          <p:cNvSpPr>
            <a:spLocks/>
          </p:cNvSpPr>
          <p:nvPr/>
        </p:nvSpPr>
        <p:spPr bwMode="auto">
          <a:xfrm>
            <a:off x="8688406" y="1949120"/>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文本占位符 7">
            <a:extLst>
              <a:ext uri="{FF2B5EF4-FFF2-40B4-BE49-F238E27FC236}">
                <a16:creationId xmlns:a16="http://schemas.microsoft.com/office/drawing/2014/main" id="{7AEBD338-500C-4F4F-A282-60A8AC6A0AC8}"/>
              </a:ext>
            </a:extLst>
          </p:cNvPr>
          <p:cNvSpPr>
            <a:spLocks noGrp="1"/>
          </p:cNvSpPr>
          <p:nvPr>
            <p:ph type="body" sz="quarter" idx="10"/>
          </p:nvPr>
        </p:nvSpPr>
        <p:spPr>
          <a:xfrm>
            <a:off x="4783461" y="480907"/>
            <a:ext cx="2625078" cy="424732"/>
          </a:xfr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359370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对角圆角 31">
            <a:extLst>
              <a:ext uri="{FF2B5EF4-FFF2-40B4-BE49-F238E27FC236}">
                <a16:creationId xmlns:a16="http://schemas.microsoft.com/office/drawing/2014/main" id="{0132FC99-A37A-4CC4-A290-2CC2B9BC10B2}"/>
              </a:ext>
            </a:extLst>
          </p:cNvPr>
          <p:cNvSpPr/>
          <p:nvPr/>
        </p:nvSpPr>
        <p:spPr>
          <a:xfrm rot="16200000" flipH="1">
            <a:off x="2795083" y="2349450"/>
            <a:ext cx="3982437" cy="2558924"/>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371E99F-0386-4A4F-B97D-39E5D29CE390}"/>
              </a:ext>
            </a:extLst>
          </p:cNvPr>
          <p:cNvSpPr txBox="1"/>
          <p:nvPr/>
        </p:nvSpPr>
        <p:spPr>
          <a:xfrm>
            <a:off x="4469926" y="2199750"/>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7" name="矩形 6">
            <a:extLst>
              <a:ext uri="{FF2B5EF4-FFF2-40B4-BE49-F238E27FC236}">
                <a16:creationId xmlns:a16="http://schemas.microsoft.com/office/drawing/2014/main" id="{27A1F627-4622-47F6-994E-B2D03ABD8BBB}"/>
              </a:ext>
            </a:extLst>
          </p:cNvPr>
          <p:cNvSpPr/>
          <p:nvPr/>
        </p:nvSpPr>
        <p:spPr>
          <a:xfrm>
            <a:off x="3604669" y="4131048"/>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8" name="矩形: 圆角 7">
            <a:extLst>
              <a:ext uri="{FF2B5EF4-FFF2-40B4-BE49-F238E27FC236}">
                <a16:creationId xmlns:a16="http://schemas.microsoft.com/office/drawing/2014/main" id="{4EA65A2F-0C17-4591-8EBC-80BDFDAEDFF9}"/>
              </a:ext>
            </a:extLst>
          </p:cNvPr>
          <p:cNvSpPr/>
          <p:nvPr/>
        </p:nvSpPr>
        <p:spPr>
          <a:xfrm>
            <a:off x="3998232" y="3410722"/>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2" name="Freeform 591">
            <a:extLst>
              <a:ext uri="{FF2B5EF4-FFF2-40B4-BE49-F238E27FC236}">
                <a16:creationId xmlns:a16="http://schemas.microsoft.com/office/drawing/2014/main" id="{C8CAF625-8EF9-42F8-A0B9-E741EA7CCFD3}"/>
              </a:ext>
            </a:extLst>
          </p:cNvPr>
          <p:cNvSpPr>
            <a:spLocks/>
          </p:cNvSpPr>
          <p:nvPr/>
        </p:nvSpPr>
        <p:spPr bwMode="auto">
          <a:xfrm>
            <a:off x="4624769" y="3429001"/>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7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矩形 8">
            <a:extLst>
              <a:ext uri="{FF2B5EF4-FFF2-40B4-BE49-F238E27FC236}">
                <a16:creationId xmlns:a16="http://schemas.microsoft.com/office/drawing/2014/main" id="{AAD66DBB-0566-494C-A187-A3228689DD85}"/>
              </a:ext>
            </a:extLst>
          </p:cNvPr>
          <p:cNvSpPr/>
          <p:nvPr/>
        </p:nvSpPr>
        <p:spPr>
          <a:xfrm>
            <a:off x="4284664" y="3459636"/>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2" name="文本框 1">
            <a:extLst>
              <a:ext uri="{FF2B5EF4-FFF2-40B4-BE49-F238E27FC236}">
                <a16:creationId xmlns:a16="http://schemas.microsoft.com/office/drawing/2014/main" id="{DB25207B-9B16-4599-9B3A-C4055C8F79FC}"/>
              </a:ext>
            </a:extLst>
          </p:cNvPr>
          <p:cNvSpPr txBox="1"/>
          <p:nvPr/>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16" name="文本框 15">
            <a:extLst>
              <a:ext uri="{FF2B5EF4-FFF2-40B4-BE49-F238E27FC236}">
                <a16:creationId xmlns:a16="http://schemas.microsoft.com/office/drawing/2014/main" id="{10DCB92B-960C-4C72-A46A-7D2C9E143D76}"/>
              </a:ext>
            </a:extLst>
          </p:cNvPr>
          <p:cNvSpPr txBox="1"/>
          <p:nvPr/>
        </p:nvSpPr>
        <p:spPr>
          <a:xfrm>
            <a:off x="1469360"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F7E1A8FF-9550-4496-B774-DFB4DB31CBC9}"/>
              </a:ext>
            </a:extLst>
          </p:cNvPr>
          <p:cNvSpPr/>
          <p:nvPr/>
        </p:nvSpPr>
        <p:spPr>
          <a:xfrm>
            <a:off x="604103"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EBA920F5-1C23-4B4A-A283-96D8969BD5DC}"/>
              </a:ext>
            </a:extLst>
          </p:cNvPr>
          <p:cNvSpPr/>
          <p:nvPr/>
        </p:nvSpPr>
        <p:spPr>
          <a:xfrm>
            <a:off x="997666"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文本框 20">
            <a:extLst>
              <a:ext uri="{FF2B5EF4-FFF2-40B4-BE49-F238E27FC236}">
                <a16:creationId xmlns:a16="http://schemas.microsoft.com/office/drawing/2014/main" id="{37429796-D7D2-4011-92EB-0F3C0D4D44F8}"/>
              </a:ext>
            </a:extLst>
          </p:cNvPr>
          <p:cNvSpPr txBox="1"/>
          <p:nvPr/>
        </p:nvSpPr>
        <p:spPr>
          <a:xfrm>
            <a:off x="7474274"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2" name="矩形 21">
            <a:extLst>
              <a:ext uri="{FF2B5EF4-FFF2-40B4-BE49-F238E27FC236}">
                <a16:creationId xmlns:a16="http://schemas.microsoft.com/office/drawing/2014/main" id="{2EF55029-D7F6-451B-A6FD-C95950193BC0}"/>
              </a:ext>
            </a:extLst>
          </p:cNvPr>
          <p:cNvSpPr/>
          <p:nvPr/>
        </p:nvSpPr>
        <p:spPr>
          <a:xfrm>
            <a:off x="6609017"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3" name="矩形: 圆角 22">
            <a:extLst>
              <a:ext uri="{FF2B5EF4-FFF2-40B4-BE49-F238E27FC236}">
                <a16:creationId xmlns:a16="http://schemas.microsoft.com/office/drawing/2014/main" id="{87758632-D071-4E2C-B46F-2B8B45DA9EDB}"/>
              </a:ext>
            </a:extLst>
          </p:cNvPr>
          <p:cNvSpPr/>
          <p:nvPr/>
        </p:nvSpPr>
        <p:spPr>
          <a:xfrm>
            <a:off x="7002580"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文本框 25">
            <a:extLst>
              <a:ext uri="{FF2B5EF4-FFF2-40B4-BE49-F238E27FC236}">
                <a16:creationId xmlns:a16="http://schemas.microsoft.com/office/drawing/2014/main" id="{D830B97B-866F-4EEA-B02A-2F04C2BB24D4}"/>
              </a:ext>
            </a:extLst>
          </p:cNvPr>
          <p:cNvSpPr txBox="1"/>
          <p:nvPr/>
        </p:nvSpPr>
        <p:spPr>
          <a:xfrm>
            <a:off x="10099078"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7" name="矩形 26">
            <a:extLst>
              <a:ext uri="{FF2B5EF4-FFF2-40B4-BE49-F238E27FC236}">
                <a16:creationId xmlns:a16="http://schemas.microsoft.com/office/drawing/2014/main" id="{EAEECB92-8881-4236-90A3-6B91EEAAE833}"/>
              </a:ext>
            </a:extLst>
          </p:cNvPr>
          <p:cNvSpPr/>
          <p:nvPr/>
        </p:nvSpPr>
        <p:spPr>
          <a:xfrm>
            <a:off x="9233821"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8" name="矩形: 圆角 27">
            <a:extLst>
              <a:ext uri="{FF2B5EF4-FFF2-40B4-BE49-F238E27FC236}">
                <a16:creationId xmlns:a16="http://schemas.microsoft.com/office/drawing/2014/main" id="{6079FEC3-736C-4EC7-8424-CBE8CDA56EFA}"/>
              </a:ext>
            </a:extLst>
          </p:cNvPr>
          <p:cNvSpPr/>
          <p:nvPr/>
        </p:nvSpPr>
        <p:spPr>
          <a:xfrm>
            <a:off x="9627384"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9" name="矩形 28">
            <a:extLst>
              <a:ext uri="{FF2B5EF4-FFF2-40B4-BE49-F238E27FC236}">
                <a16:creationId xmlns:a16="http://schemas.microsoft.com/office/drawing/2014/main" id="{9C1A254D-143C-4BA3-A0FB-6729C248911C}"/>
              </a:ext>
            </a:extLst>
          </p:cNvPr>
          <p:cNvSpPr/>
          <p:nvPr/>
        </p:nvSpPr>
        <p:spPr>
          <a:xfrm>
            <a:off x="9899960"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59" name="Freeform 591">
            <a:extLst>
              <a:ext uri="{FF2B5EF4-FFF2-40B4-BE49-F238E27FC236}">
                <a16:creationId xmlns:a16="http://schemas.microsoft.com/office/drawing/2014/main" id="{3C18F830-8439-4CE0-9F4D-5244DB6D54B2}"/>
              </a:ext>
            </a:extLst>
          </p:cNvPr>
          <p:cNvSpPr>
            <a:spLocks/>
          </p:cNvSpPr>
          <p:nvPr/>
        </p:nvSpPr>
        <p:spPr bwMode="auto">
          <a:xfrm>
            <a:off x="1643185"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矩形 18">
            <a:extLst>
              <a:ext uri="{FF2B5EF4-FFF2-40B4-BE49-F238E27FC236}">
                <a16:creationId xmlns:a16="http://schemas.microsoft.com/office/drawing/2014/main" id="{F6DD6504-2BC3-42E1-B14B-06171DDE5002}"/>
              </a:ext>
            </a:extLst>
          </p:cNvPr>
          <p:cNvSpPr/>
          <p:nvPr/>
        </p:nvSpPr>
        <p:spPr>
          <a:xfrm>
            <a:off x="1270242"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0" name="Freeform 591">
            <a:extLst>
              <a:ext uri="{FF2B5EF4-FFF2-40B4-BE49-F238E27FC236}">
                <a16:creationId xmlns:a16="http://schemas.microsoft.com/office/drawing/2014/main" id="{182F991D-8E3E-4A5D-AD34-57FC135E1918}"/>
              </a:ext>
            </a:extLst>
          </p:cNvPr>
          <p:cNvSpPr>
            <a:spLocks/>
          </p:cNvSpPr>
          <p:nvPr/>
        </p:nvSpPr>
        <p:spPr bwMode="auto">
          <a:xfrm>
            <a:off x="7648099"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矩形 23">
            <a:extLst>
              <a:ext uri="{FF2B5EF4-FFF2-40B4-BE49-F238E27FC236}">
                <a16:creationId xmlns:a16="http://schemas.microsoft.com/office/drawing/2014/main" id="{C6F4E720-AB04-486A-BD00-BDB378E23D69}"/>
              </a:ext>
            </a:extLst>
          </p:cNvPr>
          <p:cNvSpPr/>
          <p:nvPr/>
        </p:nvSpPr>
        <p:spPr>
          <a:xfrm>
            <a:off x="7275156"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1" name="Freeform 591">
            <a:extLst>
              <a:ext uri="{FF2B5EF4-FFF2-40B4-BE49-F238E27FC236}">
                <a16:creationId xmlns:a16="http://schemas.microsoft.com/office/drawing/2014/main" id="{FFA6FDA2-E18B-4552-A166-9E46399FB455}"/>
              </a:ext>
            </a:extLst>
          </p:cNvPr>
          <p:cNvSpPr>
            <a:spLocks/>
          </p:cNvSpPr>
          <p:nvPr/>
        </p:nvSpPr>
        <p:spPr bwMode="auto">
          <a:xfrm>
            <a:off x="10300253"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41137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FBBEE341-2BFE-4A26-889E-234274E7518D}"/>
              </a:ext>
            </a:extLst>
          </p:cNvPr>
          <p:cNvGrpSpPr/>
          <p:nvPr/>
        </p:nvGrpSpPr>
        <p:grpSpPr>
          <a:xfrm rot="16200000">
            <a:off x="844147" y="888765"/>
            <a:ext cx="781860" cy="1079501"/>
            <a:chOff x="106952" y="2412318"/>
            <a:chExt cx="781860" cy="1115565"/>
          </a:xfrm>
        </p:grpSpPr>
        <p:sp>
          <p:nvSpPr>
            <p:cNvPr id="24" name="椭圆 23">
              <a:extLst>
                <a:ext uri="{FF2B5EF4-FFF2-40B4-BE49-F238E27FC236}">
                  <a16:creationId xmlns:a16="http://schemas.microsoft.com/office/drawing/2014/main" id="{4CFB6922-46DE-4EAA-A823-D2AEC00B7FDF}"/>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B3713BA6-91E7-4074-9443-E4E975ED17E3}"/>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0F555D2-B17A-4C21-827A-72C2B3F2211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725E9D8E-051B-48C8-A806-3D5D82500C5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AA9D58D-28E7-4BDD-8251-DE9557A19B2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F9932CC-C439-4651-A4DF-0328D7271CB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6939283-1822-47EB-BDE2-7F63585516CF}"/>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DAF3CA8-7288-471F-90E7-A3279BBA0FBC}"/>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F115000-362B-4FAC-B3AF-34FE0A6F798D}"/>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D776B3F-6E95-4878-8AFD-EDEECBB54D15}"/>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CAA0EBA-6387-4DD3-9FA1-D2563652030E}"/>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041575CC-1A96-41DB-ADDD-459638A84BDD}"/>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7E3FA09A-C53F-40BD-8CBF-6CED14778688}"/>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E60AEB6A-B728-4475-8040-E31B3D29345A}"/>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B25C8F1C-1338-4356-A5D1-597EBF716777}"/>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94A506E5-BB8C-4312-AD56-9DDEEE3F1D82}"/>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48FEE8B-AB34-466F-BE5E-EE542146F2A9}"/>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27B5A82-9700-43D8-8D48-8B476C8DC2F4}"/>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B58E20C4-144E-4A97-8ED9-306A8F1361D3}"/>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3467CE5-53BF-4421-9098-F502F6B0DAC8}"/>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D413823-AB10-4B23-98E0-4CB358AFEC20}"/>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E21DEF1-8793-4F2C-8C82-1406EBFE406B}"/>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696723D5-E394-4322-ACA7-5ED577037CEA}"/>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DCF6E9C8-6C6D-472D-B91F-239F218122F4}"/>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对角圆角 4">
            <a:extLst>
              <a:ext uri="{FF2B5EF4-FFF2-40B4-BE49-F238E27FC236}">
                <a16:creationId xmlns:a16="http://schemas.microsoft.com/office/drawing/2014/main" id="{92EE9D62-BEB2-40CB-8994-85266E6C7A9E}"/>
              </a:ext>
            </a:extLst>
          </p:cNvPr>
          <p:cNvSpPr/>
          <p:nvPr/>
        </p:nvSpPr>
        <p:spPr>
          <a:xfrm flipH="1">
            <a:off x="1056950" y="1237595"/>
            <a:ext cx="11135048" cy="4684304"/>
          </a:xfrm>
          <a:prstGeom prst="round2DiagRect">
            <a:avLst>
              <a:gd name="adj1" fmla="val 13759"/>
              <a:gd name="adj2" fmla="val 0"/>
            </a:avLst>
          </a:prstGeom>
          <a:gradFill flip="none" rotWithShape="1">
            <a:gsLst>
              <a:gs pos="100000">
                <a:schemeClr val="accent1">
                  <a:lumMod val="90000"/>
                  <a:lumOff val="10000"/>
                </a:schemeClr>
              </a:gs>
              <a:gs pos="71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21" name="Freeform 591">
            <a:extLst>
              <a:ext uri="{FF2B5EF4-FFF2-40B4-BE49-F238E27FC236}">
                <a16:creationId xmlns:a16="http://schemas.microsoft.com/office/drawing/2014/main" id="{A93212A2-C9C4-4127-AF68-6C1CF796B627}"/>
              </a:ext>
            </a:extLst>
          </p:cNvPr>
          <p:cNvSpPr>
            <a:spLocks/>
          </p:cNvSpPr>
          <p:nvPr/>
        </p:nvSpPr>
        <p:spPr bwMode="auto">
          <a:xfrm>
            <a:off x="9396936" y="1222592"/>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文本框 2">
            <a:extLst>
              <a:ext uri="{FF2B5EF4-FFF2-40B4-BE49-F238E27FC236}">
                <a16:creationId xmlns:a16="http://schemas.microsoft.com/office/drawing/2014/main" id="{247034C8-6AAF-45AE-8708-B8731D89ABEE}"/>
              </a:ext>
            </a:extLst>
          </p:cNvPr>
          <p:cNvSpPr txBox="1"/>
          <p:nvPr/>
        </p:nvSpPr>
        <p:spPr>
          <a:xfrm>
            <a:off x="5223903" y="437688"/>
            <a:ext cx="1744195"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dirty="0"/>
              <a:t>Content</a:t>
            </a:r>
            <a:endParaRPr lang="zh-CN" altLang="en-US" sz="3200" dirty="0"/>
          </a:p>
        </p:txBody>
      </p:sp>
      <p:sp>
        <p:nvSpPr>
          <p:cNvPr id="6" name="矩形: 对角圆角 5">
            <a:extLst>
              <a:ext uri="{FF2B5EF4-FFF2-40B4-BE49-F238E27FC236}">
                <a16:creationId xmlns:a16="http://schemas.microsoft.com/office/drawing/2014/main" id="{CC3DA3B6-9564-43E7-9599-1C0291E24867}"/>
              </a:ext>
            </a:extLst>
          </p:cNvPr>
          <p:cNvSpPr/>
          <p:nvPr/>
        </p:nvSpPr>
        <p:spPr>
          <a:xfrm rot="5400000">
            <a:off x="4674934" y="2774456"/>
            <a:ext cx="3982437" cy="2857501"/>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37F2AE1-E645-4A1B-8FFE-11DC310707F5}"/>
              </a:ext>
            </a:extLst>
          </p:cNvPr>
          <p:cNvSpPr txBox="1"/>
          <p:nvPr/>
        </p:nvSpPr>
        <p:spPr>
          <a:xfrm>
            <a:off x="2795064"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1</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8" name="矩形 7">
            <a:extLst>
              <a:ext uri="{FF2B5EF4-FFF2-40B4-BE49-F238E27FC236}">
                <a16:creationId xmlns:a16="http://schemas.microsoft.com/office/drawing/2014/main" id="{2890C777-FA4C-470F-A422-22F2EDDAFF9A}"/>
              </a:ext>
            </a:extLst>
          </p:cNvPr>
          <p:cNvSpPr/>
          <p:nvPr/>
        </p:nvSpPr>
        <p:spPr>
          <a:xfrm>
            <a:off x="2598697" y="3043625"/>
            <a:ext cx="1005403" cy="338554"/>
          </a:xfrm>
          <a:prstGeom prst="rect">
            <a:avLst/>
          </a:prstGeom>
        </p:spPr>
        <p:txBody>
          <a:bodyPr wrap="none">
            <a:spAutoFit/>
          </a:bodyPr>
          <a:lstStyle/>
          <a:p>
            <a:r>
              <a:rPr lang="zh-CN" altLang="en-US" sz="1600" dirty="0">
                <a:solidFill>
                  <a:schemeClr val="bg1"/>
                </a:solidFill>
              </a:rPr>
              <a:t>业绩展示</a:t>
            </a:r>
          </a:p>
        </p:txBody>
      </p:sp>
      <p:sp>
        <p:nvSpPr>
          <p:cNvPr id="9" name="矩形: 圆角 8">
            <a:extLst>
              <a:ext uri="{FF2B5EF4-FFF2-40B4-BE49-F238E27FC236}">
                <a16:creationId xmlns:a16="http://schemas.microsoft.com/office/drawing/2014/main" id="{B428A7F0-409E-44CA-B3C8-3337CD98C961}"/>
              </a:ext>
            </a:extLst>
          </p:cNvPr>
          <p:cNvSpPr/>
          <p:nvPr/>
        </p:nvSpPr>
        <p:spPr>
          <a:xfrm>
            <a:off x="2326121"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22F8A53-DF7D-486B-9655-7286BC594D27}"/>
              </a:ext>
            </a:extLst>
          </p:cNvPr>
          <p:cNvSpPr/>
          <p:nvPr/>
        </p:nvSpPr>
        <p:spPr>
          <a:xfrm>
            <a:off x="1918044"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
        <p:nvSpPr>
          <p:cNvPr id="11" name="文本框 10">
            <a:extLst>
              <a:ext uri="{FF2B5EF4-FFF2-40B4-BE49-F238E27FC236}">
                <a16:creationId xmlns:a16="http://schemas.microsoft.com/office/drawing/2014/main" id="{1E3D53A0-32C3-423B-9B3B-9ACDD41A584B}"/>
              </a:ext>
            </a:extLst>
          </p:cNvPr>
          <p:cNvSpPr txBox="1"/>
          <p:nvPr/>
        </p:nvSpPr>
        <p:spPr>
          <a:xfrm>
            <a:off x="9784967"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3</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12" name="矩形 11">
            <a:extLst>
              <a:ext uri="{FF2B5EF4-FFF2-40B4-BE49-F238E27FC236}">
                <a16:creationId xmlns:a16="http://schemas.microsoft.com/office/drawing/2014/main" id="{F5DAE317-F695-4C9A-B94B-384229A73A1A}"/>
              </a:ext>
            </a:extLst>
          </p:cNvPr>
          <p:cNvSpPr/>
          <p:nvPr/>
        </p:nvSpPr>
        <p:spPr>
          <a:xfrm>
            <a:off x="9588600" y="3043625"/>
            <a:ext cx="1005403" cy="338554"/>
          </a:xfrm>
          <a:prstGeom prst="rect">
            <a:avLst/>
          </a:prstGeom>
        </p:spPr>
        <p:txBody>
          <a:bodyPr wrap="none">
            <a:spAutoFit/>
          </a:bodyPr>
          <a:lstStyle/>
          <a:p>
            <a:r>
              <a:rPr lang="zh-CN" altLang="en-US" sz="1600" dirty="0">
                <a:solidFill>
                  <a:schemeClr val="bg1"/>
                </a:solidFill>
              </a:rPr>
              <a:t>阶段计划</a:t>
            </a:r>
          </a:p>
        </p:txBody>
      </p:sp>
      <p:sp>
        <p:nvSpPr>
          <p:cNvPr id="13" name="矩形: 圆角 12">
            <a:extLst>
              <a:ext uri="{FF2B5EF4-FFF2-40B4-BE49-F238E27FC236}">
                <a16:creationId xmlns:a16="http://schemas.microsoft.com/office/drawing/2014/main" id="{FD2A8FA6-9B18-427D-9AF4-F5D3EE238762}"/>
              </a:ext>
            </a:extLst>
          </p:cNvPr>
          <p:cNvSpPr/>
          <p:nvPr/>
        </p:nvSpPr>
        <p:spPr>
          <a:xfrm>
            <a:off x="9316024"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CD3BC14-2CD3-484F-BEA5-2B7A06F95BD8}"/>
              </a:ext>
            </a:extLst>
          </p:cNvPr>
          <p:cNvSpPr txBox="1"/>
          <p:nvPr/>
        </p:nvSpPr>
        <p:spPr>
          <a:xfrm>
            <a:off x="6313540" y="25987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0BAC74B8-9728-4613-BA17-BFDB6558CC35}"/>
              </a:ext>
            </a:extLst>
          </p:cNvPr>
          <p:cNvSpPr/>
          <p:nvPr/>
        </p:nvSpPr>
        <p:spPr>
          <a:xfrm>
            <a:off x="5448283" y="4530074"/>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03BF6347-2A0C-4D0A-B30D-7E441D20B07B}"/>
              </a:ext>
            </a:extLst>
          </p:cNvPr>
          <p:cNvSpPr/>
          <p:nvPr/>
        </p:nvSpPr>
        <p:spPr>
          <a:xfrm>
            <a:off x="5841846" y="3809748"/>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矩形 15">
            <a:extLst>
              <a:ext uri="{FF2B5EF4-FFF2-40B4-BE49-F238E27FC236}">
                <a16:creationId xmlns:a16="http://schemas.microsoft.com/office/drawing/2014/main" id="{F7E62DF0-84A7-4E7E-90C4-9D6F97CE4FD6}"/>
              </a:ext>
            </a:extLst>
          </p:cNvPr>
          <p:cNvSpPr/>
          <p:nvPr/>
        </p:nvSpPr>
        <p:spPr>
          <a:xfrm>
            <a:off x="6114422" y="3858662"/>
            <a:ext cx="1005403" cy="338554"/>
          </a:xfrm>
          <a:prstGeom prst="rect">
            <a:avLst/>
          </a:prstGeom>
        </p:spPr>
        <p:txBody>
          <a:bodyPr wrap="none">
            <a:spAutoFit/>
          </a:bodyPr>
          <a:lstStyle/>
          <a:p>
            <a:r>
              <a:rPr lang="zh-CN" altLang="en-US" sz="1600" b="1" dirty="0">
                <a:solidFill>
                  <a:schemeClr val="bg1"/>
                </a:solidFill>
              </a:rPr>
              <a:t>问题分析</a:t>
            </a:r>
          </a:p>
        </p:txBody>
      </p:sp>
      <p:sp>
        <p:nvSpPr>
          <p:cNvPr id="19" name="任意多边形: 形状 18">
            <a:extLst>
              <a:ext uri="{FF2B5EF4-FFF2-40B4-BE49-F238E27FC236}">
                <a16:creationId xmlns:a16="http://schemas.microsoft.com/office/drawing/2014/main" id="{57038E9D-8778-4263-8790-CFAA78B55130}"/>
              </a:ext>
            </a:extLst>
          </p:cNvPr>
          <p:cNvSpPr/>
          <p:nvPr/>
        </p:nvSpPr>
        <p:spPr>
          <a:xfrm flipH="1" flipV="1">
            <a:off x="933786" y="5183294"/>
            <a:ext cx="1196854" cy="820288"/>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矩形 49">
            <a:extLst>
              <a:ext uri="{FF2B5EF4-FFF2-40B4-BE49-F238E27FC236}">
                <a16:creationId xmlns:a16="http://schemas.microsoft.com/office/drawing/2014/main" id="{666FB959-426E-4278-9EE9-846133827263}"/>
              </a:ext>
            </a:extLst>
          </p:cNvPr>
          <p:cNvSpPr/>
          <p:nvPr/>
        </p:nvSpPr>
        <p:spPr>
          <a:xfrm>
            <a:off x="8907947"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Tree>
    <p:extLst>
      <p:ext uri="{BB962C8B-B14F-4D97-AF65-F5344CB8AC3E}">
        <p14:creationId xmlns:p14="http://schemas.microsoft.com/office/powerpoint/2010/main" val="412220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8C9B77B-F68F-44C4-B24C-DCFCC60C9486}"/>
              </a:ext>
            </a:extLst>
          </p:cNvPr>
          <p:cNvGrpSpPr/>
          <p:nvPr/>
        </p:nvGrpSpPr>
        <p:grpSpPr>
          <a:xfrm>
            <a:off x="4500625" y="1674813"/>
            <a:ext cx="3035238" cy="3040102"/>
            <a:chOff x="4500625" y="1989138"/>
            <a:chExt cx="3035238" cy="3040102"/>
          </a:xfrm>
        </p:grpSpPr>
        <p:sp>
          <p:nvSpPr>
            <p:cNvPr id="3" name="Freeform 299">
              <a:extLst>
                <a:ext uri="{FF2B5EF4-FFF2-40B4-BE49-F238E27FC236}">
                  <a16:creationId xmlns:a16="http://schemas.microsoft.com/office/drawing/2014/main" id="{28171C65-57B8-4803-B494-64E5CA1111AE}"/>
                </a:ext>
              </a:extLst>
            </p:cNvPr>
            <p:cNvSpPr>
              <a:spLocks/>
            </p:cNvSpPr>
            <p:nvPr/>
          </p:nvSpPr>
          <p:spPr bwMode="auto">
            <a:xfrm>
              <a:off x="4500625" y="1994004"/>
              <a:ext cx="1060388" cy="2130502"/>
            </a:xfrm>
            <a:custGeom>
              <a:avLst/>
              <a:gdLst/>
              <a:ahLst/>
              <a:cxnLst>
                <a:cxn ang="0">
                  <a:pos x="0" y="190"/>
                </a:cxn>
                <a:cxn ang="0">
                  <a:pos x="1" y="171"/>
                </a:cxn>
                <a:cxn ang="0">
                  <a:pos x="3" y="152"/>
                </a:cxn>
                <a:cxn ang="0">
                  <a:pos x="8" y="134"/>
                </a:cxn>
                <a:cxn ang="0">
                  <a:pos x="15" y="116"/>
                </a:cxn>
                <a:cxn ang="0">
                  <a:pos x="23" y="99"/>
                </a:cxn>
                <a:cxn ang="0">
                  <a:pos x="32" y="84"/>
                </a:cxn>
                <a:cxn ang="0">
                  <a:pos x="43" y="69"/>
                </a:cxn>
                <a:cxn ang="0">
                  <a:pos x="55" y="55"/>
                </a:cxn>
                <a:cxn ang="0">
                  <a:pos x="69" y="43"/>
                </a:cxn>
                <a:cxn ang="0">
                  <a:pos x="84" y="32"/>
                </a:cxn>
                <a:cxn ang="0">
                  <a:pos x="99" y="22"/>
                </a:cxn>
                <a:cxn ang="0">
                  <a:pos x="116" y="14"/>
                </a:cxn>
                <a:cxn ang="0">
                  <a:pos x="132" y="9"/>
                </a:cxn>
                <a:cxn ang="0">
                  <a:pos x="149" y="4"/>
                </a:cxn>
                <a:cxn ang="0">
                  <a:pos x="165" y="1"/>
                </a:cxn>
                <a:cxn ang="0">
                  <a:pos x="182" y="0"/>
                </a:cxn>
                <a:cxn ang="0">
                  <a:pos x="225" y="73"/>
                </a:cxn>
                <a:cxn ang="0">
                  <a:pos x="182" y="146"/>
                </a:cxn>
                <a:cxn ang="0">
                  <a:pos x="168" y="152"/>
                </a:cxn>
                <a:cxn ang="0">
                  <a:pos x="156" y="162"/>
                </a:cxn>
                <a:cxn ang="0">
                  <a:pos x="148" y="175"/>
                </a:cxn>
                <a:cxn ang="0">
                  <a:pos x="146" y="190"/>
                </a:cxn>
                <a:cxn ang="0">
                  <a:pos x="146" y="452"/>
                </a:cxn>
                <a:cxn ang="0">
                  <a:pos x="73" y="409"/>
                </a:cxn>
                <a:cxn ang="0">
                  <a:pos x="0" y="452"/>
                </a:cxn>
                <a:cxn ang="0">
                  <a:pos x="0" y="190"/>
                </a:cxn>
              </a:cxnLst>
              <a:rect l="0" t="0" r="r" b="b"/>
              <a:pathLst>
                <a:path w="225" h="452">
                  <a:moveTo>
                    <a:pt x="0" y="190"/>
                  </a:moveTo>
                  <a:cubicBezTo>
                    <a:pt x="0" y="184"/>
                    <a:pt x="0" y="177"/>
                    <a:pt x="1" y="171"/>
                  </a:cubicBezTo>
                  <a:cubicBezTo>
                    <a:pt x="1" y="165"/>
                    <a:pt x="2" y="158"/>
                    <a:pt x="3" y="152"/>
                  </a:cubicBezTo>
                  <a:cubicBezTo>
                    <a:pt x="5" y="146"/>
                    <a:pt x="6" y="140"/>
                    <a:pt x="8" y="134"/>
                  </a:cubicBezTo>
                  <a:cubicBezTo>
                    <a:pt x="10" y="128"/>
                    <a:pt x="12" y="122"/>
                    <a:pt x="15" y="116"/>
                  </a:cubicBezTo>
                  <a:cubicBezTo>
                    <a:pt x="17" y="110"/>
                    <a:pt x="20" y="105"/>
                    <a:pt x="23" y="99"/>
                  </a:cubicBezTo>
                  <a:cubicBezTo>
                    <a:pt x="26" y="94"/>
                    <a:pt x="29" y="89"/>
                    <a:pt x="32" y="84"/>
                  </a:cubicBezTo>
                  <a:cubicBezTo>
                    <a:pt x="36" y="79"/>
                    <a:pt x="39" y="74"/>
                    <a:pt x="43" y="69"/>
                  </a:cubicBezTo>
                  <a:cubicBezTo>
                    <a:pt x="47" y="64"/>
                    <a:pt x="51" y="60"/>
                    <a:pt x="55" y="55"/>
                  </a:cubicBezTo>
                  <a:cubicBezTo>
                    <a:pt x="60" y="51"/>
                    <a:pt x="64" y="47"/>
                    <a:pt x="69" y="43"/>
                  </a:cubicBezTo>
                  <a:cubicBezTo>
                    <a:pt x="74" y="39"/>
                    <a:pt x="79" y="35"/>
                    <a:pt x="84" y="32"/>
                  </a:cubicBezTo>
                  <a:cubicBezTo>
                    <a:pt x="89" y="29"/>
                    <a:pt x="94" y="25"/>
                    <a:pt x="99" y="22"/>
                  </a:cubicBezTo>
                  <a:cubicBezTo>
                    <a:pt x="105" y="20"/>
                    <a:pt x="110" y="17"/>
                    <a:pt x="116" y="14"/>
                  </a:cubicBezTo>
                  <a:cubicBezTo>
                    <a:pt x="121" y="12"/>
                    <a:pt x="127" y="10"/>
                    <a:pt x="132" y="9"/>
                  </a:cubicBezTo>
                  <a:cubicBezTo>
                    <a:pt x="138" y="7"/>
                    <a:pt x="143" y="5"/>
                    <a:pt x="149" y="4"/>
                  </a:cubicBezTo>
                  <a:cubicBezTo>
                    <a:pt x="154" y="3"/>
                    <a:pt x="160" y="2"/>
                    <a:pt x="165" y="1"/>
                  </a:cubicBezTo>
                  <a:cubicBezTo>
                    <a:pt x="171" y="0"/>
                    <a:pt x="177" y="0"/>
                    <a:pt x="182" y="0"/>
                  </a:cubicBezTo>
                  <a:cubicBezTo>
                    <a:pt x="225" y="73"/>
                    <a:pt x="225" y="73"/>
                    <a:pt x="225" y="73"/>
                  </a:cubicBezTo>
                  <a:cubicBezTo>
                    <a:pt x="182" y="146"/>
                    <a:pt x="182" y="146"/>
                    <a:pt x="182" y="146"/>
                  </a:cubicBezTo>
                  <a:cubicBezTo>
                    <a:pt x="177" y="147"/>
                    <a:pt x="172" y="149"/>
                    <a:pt x="168" y="152"/>
                  </a:cubicBezTo>
                  <a:cubicBezTo>
                    <a:pt x="163" y="154"/>
                    <a:pt x="159" y="158"/>
                    <a:pt x="156" y="162"/>
                  </a:cubicBezTo>
                  <a:cubicBezTo>
                    <a:pt x="153" y="165"/>
                    <a:pt x="150" y="170"/>
                    <a:pt x="148" y="175"/>
                  </a:cubicBezTo>
                  <a:cubicBezTo>
                    <a:pt x="147" y="179"/>
                    <a:pt x="146" y="185"/>
                    <a:pt x="146" y="190"/>
                  </a:cubicBezTo>
                  <a:cubicBezTo>
                    <a:pt x="146" y="452"/>
                    <a:pt x="146" y="452"/>
                    <a:pt x="146" y="452"/>
                  </a:cubicBezTo>
                  <a:cubicBezTo>
                    <a:pt x="73" y="409"/>
                    <a:pt x="73" y="409"/>
                    <a:pt x="73" y="409"/>
                  </a:cubicBezTo>
                  <a:cubicBezTo>
                    <a:pt x="0" y="452"/>
                    <a:pt x="0" y="452"/>
                    <a:pt x="0" y="452"/>
                  </a:cubicBezTo>
                  <a:lnTo>
                    <a:pt x="0" y="190"/>
                  </a:lnTo>
                  <a:close/>
                </a:path>
              </a:pathLst>
            </a:custGeom>
            <a:gradFill flip="none" rotWithShape="1">
              <a:gsLst>
                <a:gs pos="0">
                  <a:schemeClr val="accent1">
                    <a:lumMod val="60000"/>
                    <a:lumOff val="40000"/>
                  </a:schemeClr>
                </a:gs>
                <a:gs pos="100000">
                  <a:schemeClr val="accent1"/>
                </a:gs>
              </a:gsLst>
              <a:path path="circle">
                <a:fillToRect l="100000" b="100000"/>
              </a:path>
              <a:tileRect t="-100000" r="-100000"/>
            </a:gra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4" name="Freeform 305">
              <a:extLst>
                <a:ext uri="{FF2B5EF4-FFF2-40B4-BE49-F238E27FC236}">
                  <a16:creationId xmlns:a16="http://schemas.microsoft.com/office/drawing/2014/main" id="{8C230D7A-CB9D-4E98-9227-1448C0C7442A}"/>
                </a:ext>
              </a:extLst>
            </p:cNvPr>
            <p:cNvSpPr>
              <a:spLocks/>
            </p:cNvSpPr>
            <p:nvPr/>
          </p:nvSpPr>
          <p:spPr bwMode="auto">
            <a:xfrm>
              <a:off x="6475475" y="2898738"/>
              <a:ext cx="1060388" cy="2130502"/>
            </a:xfrm>
            <a:custGeom>
              <a:avLst/>
              <a:gdLst/>
              <a:ahLst/>
              <a:cxnLst>
                <a:cxn ang="0">
                  <a:pos x="225" y="261"/>
                </a:cxn>
                <a:cxn ang="0">
                  <a:pos x="224" y="281"/>
                </a:cxn>
                <a:cxn ang="0">
                  <a:pos x="222" y="299"/>
                </a:cxn>
                <a:cxn ang="0">
                  <a:pos x="217" y="318"/>
                </a:cxn>
                <a:cxn ang="0">
                  <a:pos x="210" y="336"/>
                </a:cxn>
                <a:cxn ang="0">
                  <a:pos x="202" y="352"/>
                </a:cxn>
                <a:cxn ang="0">
                  <a:pos x="193" y="368"/>
                </a:cxn>
                <a:cxn ang="0">
                  <a:pos x="182" y="383"/>
                </a:cxn>
                <a:cxn ang="0">
                  <a:pos x="170" y="396"/>
                </a:cxn>
                <a:cxn ang="0">
                  <a:pos x="156" y="409"/>
                </a:cxn>
                <a:cxn ang="0">
                  <a:pos x="141" y="420"/>
                </a:cxn>
                <a:cxn ang="0">
                  <a:pos x="126" y="429"/>
                </a:cxn>
                <a:cxn ang="0">
                  <a:pos x="109" y="437"/>
                </a:cxn>
                <a:cxn ang="0">
                  <a:pos x="93" y="443"/>
                </a:cxn>
                <a:cxn ang="0">
                  <a:pos x="76" y="448"/>
                </a:cxn>
                <a:cxn ang="0">
                  <a:pos x="60" y="451"/>
                </a:cxn>
                <a:cxn ang="0">
                  <a:pos x="42" y="452"/>
                </a:cxn>
                <a:cxn ang="0">
                  <a:pos x="0" y="379"/>
                </a:cxn>
                <a:cxn ang="0">
                  <a:pos x="43" y="305"/>
                </a:cxn>
                <a:cxn ang="0">
                  <a:pos x="57" y="300"/>
                </a:cxn>
                <a:cxn ang="0">
                  <a:pos x="69" y="290"/>
                </a:cxn>
                <a:cxn ang="0">
                  <a:pos x="76" y="277"/>
                </a:cxn>
                <a:cxn ang="0">
                  <a:pos x="79" y="261"/>
                </a:cxn>
                <a:cxn ang="0">
                  <a:pos x="79" y="0"/>
                </a:cxn>
                <a:cxn ang="0">
                  <a:pos x="152" y="43"/>
                </a:cxn>
                <a:cxn ang="0">
                  <a:pos x="225" y="0"/>
                </a:cxn>
                <a:cxn ang="0">
                  <a:pos x="225" y="261"/>
                </a:cxn>
              </a:cxnLst>
              <a:rect l="0" t="0" r="r" b="b"/>
              <a:pathLst>
                <a:path w="225" h="452">
                  <a:moveTo>
                    <a:pt x="225" y="261"/>
                  </a:moveTo>
                  <a:cubicBezTo>
                    <a:pt x="225" y="268"/>
                    <a:pt x="225" y="274"/>
                    <a:pt x="224" y="281"/>
                  </a:cubicBezTo>
                  <a:cubicBezTo>
                    <a:pt x="224" y="287"/>
                    <a:pt x="223" y="293"/>
                    <a:pt x="222" y="299"/>
                  </a:cubicBezTo>
                  <a:cubicBezTo>
                    <a:pt x="220" y="306"/>
                    <a:pt x="219" y="312"/>
                    <a:pt x="217" y="318"/>
                  </a:cubicBezTo>
                  <a:cubicBezTo>
                    <a:pt x="215" y="324"/>
                    <a:pt x="213" y="330"/>
                    <a:pt x="210" y="336"/>
                  </a:cubicBezTo>
                  <a:cubicBezTo>
                    <a:pt x="208" y="341"/>
                    <a:pt x="205" y="347"/>
                    <a:pt x="202" y="352"/>
                  </a:cubicBezTo>
                  <a:cubicBezTo>
                    <a:pt x="199" y="358"/>
                    <a:pt x="196" y="363"/>
                    <a:pt x="193" y="368"/>
                  </a:cubicBezTo>
                  <a:cubicBezTo>
                    <a:pt x="189" y="373"/>
                    <a:pt x="186" y="378"/>
                    <a:pt x="182" y="383"/>
                  </a:cubicBezTo>
                  <a:cubicBezTo>
                    <a:pt x="178" y="387"/>
                    <a:pt x="174" y="392"/>
                    <a:pt x="170" y="396"/>
                  </a:cubicBezTo>
                  <a:cubicBezTo>
                    <a:pt x="165" y="401"/>
                    <a:pt x="161" y="405"/>
                    <a:pt x="156" y="409"/>
                  </a:cubicBezTo>
                  <a:cubicBezTo>
                    <a:pt x="151" y="413"/>
                    <a:pt x="146" y="416"/>
                    <a:pt x="141" y="420"/>
                  </a:cubicBezTo>
                  <a:cubicBezTo>
                    <a:pt x="136" y="423"/>
                    <a:pt x="131" y="426"/>
                    <a:pt x="126" y="429"/>
                  </a:cubicBezTo>
                  <a:cubicBezTo>
                    <a:pt x="120" y="432"/>
                    <a:pt x="115" y="435"/>
                    <a:pt x="109" y="437"/>
                  </a:cubicBezTo>
                  <a:cubicBezTo>
                    <a:pt x="104" y="439"/>
                    <a:pt x="98" y="441"/>
                    <a:pt x="93" y="443"/>
                  </a:cubicBezTo>
                  <a:cubicBezTo>
                    <a:pt x="87" y="445"/>
                    <a:pt x="82" y="446"/>
                    <a:pt x="76" y="448"/>
                  </a:cubicBezTo>
                  <a:cubicBezTo>
                    <a:pt x="71" y="449"/>
                    <a:pt x="65" y="450"/>
                    <a:pt x="60" y="451"/>
                  </a:cubicBezTo>
                  <a:cubicBezTo>
                    <a:pt x="54" y="451"/>
                    <a:pt x="48" y="452"/>
                    <a:pt x="42" y="452"/>
                  </a:cubicBezTo>
                  <a:cubicBezTo>
                    <a:pt x="0" y="379"/>
                    <a:pt x="0" y="379"/>
                    <a:pt x="0" y="379"/>
                  </a:cubicBezTo>
                  <a:cubicBezTo>
                    <a:pt x="43" y="305"/>
                    <a:pt x="43" y="305"/>
                    <a:pt x="43" y="305"/>
                  </a:cubicBezTo>
                  <a:cubicBezTo>
                    <a:pt x="48" y="304"/>
                    <a:pt x="53" y="302"/>
                    <a:pt x="57" y="300"/>
                  </a:cubicBezTo>
                  <a:cubicBezTo>
                    <a:pt x="62" y="297"/>
                    <a:pt x="66" y="294"/>
                    <a:pt x="69" y="290"/>
                  </a:cubicBezTo>
                  <a:cubicBezTo>
                    <a:pt x="72" y="286"/>
                    <a:pt x="75" y="282"/>
                    <a:pt x="76" y="277"/>
                  </a:cubicBezTo>
                  <a:cubicBezTo>
                    <a:pt x="78" y="272"/>
                    <a:pt x="79" y="267"/>
                    <a:pt x="79" y="261"/>
                  </a:cubicBezTo>
                  <a:cubicBezTo>
                    <a:pt x="79" y="0"/>
                    <a:pt x="79" y="0"/>
                    <a:pt x="79" y="0"/>
                  </a:cubicBezTo>
                  <a:cubicBezTo>
                    <a:pt x="152" y="43"/>
                    <a:pt x="152" y="43"/>
                    <a:pt x="152" y="43"/>
                  </a:cubicBezTo>
                  <a:cubicBezTo>
                    <a:pt x="225" y="0"/>
                    <a:pt x="225" y="0"/>
                    <a:pt x="225" y="0"/>
                  </a:cubicBezTo>
                  <a:lnTo>
                    <a:pt x="225" y="261"/>
                  </a:lnTo>
                  <a:close/>
                </a:path>
              </a:pathLst>
            </a:custGeom>
            <a:gradFill flip="none" rotWithShape="1">
              <a:gsLst>
                <a:gs pos="0">
                  <a:schemeClr val="accent1">
                    <a:lumMod val="60000"/>
                    <a:lumOff val="40000"/>
                  </a:schemeClr>
                </a:gs>
                <a:gs pos="100000">
                  <a:schemeClr val="accent1"/>
                </a:gs>
              </a:gsLst>
              <a:path path="circle">
                <a:fillToRect t="100000" r="100000"/>
              </a:path>
              <a:tileRect l="-100000" b="-100000"/>
            </a:gra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5" name="TextBox 26">
              <a:extLst>
                <a:ext uri="{FF2B5EF4-FFF2-40B4-BE49-F238E27FC236}">
                  <a16:creationId xmlns:a16="http://schemas.microsoft.com/office/drawing/2014/main" id="{5C0EAB04-11C2-43BE-A37A-91816C1CFA6E}"/>
                </a:ext>
              </a:extLst>
            </p:cNvPr>
            <p:cNvSpPr txBox="1"/>
            <p:nvPr/>
          </p:nvSpPr>
          <p:spPr>
            <a:xfrm rot="16200000">
              <a:off x="4218024" y="2968943"/>
              <a:ext cx="1322798" cy="338554"/>
            </a:xfrm>
            <a:prstGeom prst="rect">
              <a:avLst/>
            </a:prstGeom>
            <a:noFill/>
          </p:spPr>
          <p:txBody>
            <a:bodyPr wrap="none" rtlCol="0">
              <a:spAutoFit/>
            </a:bodyPr>
            <a:lstStyle/>
            <a:p>
              <a:r>
                <a:rPr lang="en-US" sz="1600" dirty="0">
                  <a:solidFill>
                    <a:schemeClr val="bg1"/>
                  </a:solidFill>
                </a:rPr>
                <a:t>Discrption0</a:t>
              </a:r>
              <a:r>
                <a:rPr lang="ar-SA" sz="1600" dirty="0">
                  <a:solidFill>
                    <a:schemeClr val="bg1"/>
                  </a:solidFill>
                </a:rPr>
                <a:t>1</a:t>
              </a:r>
              <a:endParaRPr lang="en-US" sz="1600" dirty="0">
                <a:solidFill>
                  <a:schemeClr val="bg1"/>
                </a:solidFill>
              </a:endParaRPr>
            </a:p>
          </p:txBody>
        </p:sp>
        <p:sp>
          <p:nvSpPr>
            <p:cNvPr id="6" name="文本框 5">
              <a:extLst>
                <a:ext uri="{FF2B5EF4-FFF2-40B4-BE49-F238E27FC236}">
                  <a16:creationId xmlns:a16="http://schemas.microsoft.com/office/drawing/2014/main" id="{FA724339-E265-4033-9B6D-3224D04BF7FE}"/>
                </a:ext>
              </a:extLst>
            </p:cNvPr>
            <p:cNvSpPr txBox="1"/>
            <p:nvPr/>
          </p:nvSpPr>
          <p:spPr>
            <a:xfrm>
              <a:off x="5405358" y="1989138"/>
              <a:ext cx="2130504" cy="1065250"/>
            </a:xfrm>
            <a:custGeom>
              <a:avLst/>
              <a:gdLst>
                <a:gd name="connsiteX0" fmla="*/ 0 w 2130504"/>
                <a:gd name="connsiteY0" fmla="*/ 0 h 1065250"/>
                <a:gd name="connsiteX1" fmla="*/ 1234938 w 2130504"/>
                <a:gd name="connsiteY1" fmla="*/ 0 h 1065250"/>
                <a:gd name="connsiteX2" fmla="*/ 1324495 w 2130504"/>
                <a:gd name="connsiteY2" fmla="*/ 4713 h 1065250"/>
                <a:gd name="connsiteX3" fmla="*/ 1414052 w 2130504"/>
                <a:gd name="connsiteY3" fmla="*/ 18854 h 1065250"/>
                <a:gd name="connsiteX4" fmla="*/ 1498895 w 2130504"/>
                <a:gd name="connsiteY4" fmla="*/ 42421 h 1065250"/>
                <a:gd name="connsiteX5" fmla="*/ 1583738 w 2130504"/>
                <a:gd name="connsiteY5" fmla="*/ 70702 h 1065250"/>
                <a:gd name="connsiteX6" fmla="*/ 1663867 w 2130504"/>
                <a:gd name="connsiteY6" fmla="*/ 108410 h 1065250"/>
                <a:gd name="connsiteX7" fmla="*/ 1734570 w 2130504"/>
                <a:gd name="connsiteY7" fmla="*/ 155545 h 1065250"/>
                <a:gd name="connsiteX8" fmla="*/ 1805272 w 2130504"/>
                <a:gd name="connsiteY8" fmla="*/ 207394 h 1065250"/>
                <a:gd name="connsiteX9" fmla="*/ 1866548 w 2130504"/>
                <a:gd name="connsiteY9" fmla="*/ 263956 h 1065250"/>
                <a:gd name="connsiteX10" fmla="*/ 1927823 w 2130504"/>
                <a:gd name="connsiteY10" fmla="*/ 329945 h 1065250"/>
                <a:gd name="connsiteX11" fmla="*/ 1979672 w 2130504"/>
                <a:gd name="connsiteY11" fmla="*/ 400647 h 1065250"/>
                <a:gd name="connsiteX12" fmla="*/ 2022094 w 2130504"/>
                <a:gd name="connsiteY12" fmla="*/ 471350 h 1065250"/>
                <a:gd name="connsiteX13" fmla="*/ 2059802 w 2130504"/>
                <a:gd name="connsiteY13" fmla="*/ 551479 h 1065250"/>
                <a:gd name="connsiteX14" fmla="*/ 2088083 w 2130504"/>
                <a:gd name="connsiteY14" fmla="*/ 626895 h 1065250"/>
                <a:gd name="connsiteX15" fmla="*/ 2111650 w 2130504"/>
                <a:gd name="connsiteY15" fmla="*/ 702311 h 1065250"/>
                <a:gd name="connsiteX16" fmla="*/ 2125791 w 2130504"/>
                <a:gd name="connsiteY16" fmla="*/ 782440 h 1065250"/>
                <a:gd name="connsiteX17" fmla="*/ 2130504 w 2130504"/>
                <a:gd name="connsiteY17" fmla="*/ 862570 h 1065250"/>
                <a:gd name="connsiteX18" fmla="*/ 1786418 w 2130504"/>
                <a:gd name="connsiteY18" fmla="*/ 1065250 h 1065250"/>
                <a:gd name="connsiteX19" fmla="*/ 1437619 w 2130504"/>
                <a:gd name="connsiteY19" fmla="*/ 862570 h 1065250"/>
                <a:gd name="connsiteX20" fmla="*/ 1414052 w 2130504"/>
                <a:gd name="connsiteY20" fmla="*/ 791867 h 1065250"/>
                <a:gd name="connsiteX21" fmla="*/ 1366916 w 2130504"/>
                <a:gd name="connsiteY21" fmla="*/ 740019 h 1065250"/>
                <a:gd name="connsiteX22" fmla="*/ 1305641 w 2130504"/>
                <a:gd name="connsiteY22" fmla="*/ 702311 h 1065250"/>
                <a:gd name="connsiteX23" fmla="*/ 1234938 w 2130504"/>
                <a:gd name="connsiteY23" fmla="*/ 692884 h 1065250"/>
                <a:gd name="connsiteX24" fmla="*/ 0 w 2130504"/>
                <a:gd name="connsiteY24" fmla="*/ 692884 h 1065250"/>
                <a:gd name="connsiteX25" fmla="*/ 202680 w 2130504"/>
                <a:gd name="connsiteY25" fmla="*/ 344085 h 1065250"/>
                <a:gd name="connsiteX26" fmla="*/ 0 w 2130504"/>
                <a:gd name="connsiteY26" fmla="*/ 0 h 10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30504" h="1065250">
                  <a:moveTo>
                    <a:pt x="0" y="0"/>
                  </a:moveTo>
                  <a:lnTo>
                    <a:pt x="1234938" y="0"/>
                  </a:lnTo>
                  <a:cubicBezTo>
                    <a:pt x="1263219" y="0"/>
                    <a:pt x="1291500" y="4713"/>
                    <a:pt x="1324495" y="4713"/>
                  </a:cubicBezTo>
                  <a:cubicBezTo>
                    <a:pt x="1352776" y="9427"/>
                    <a:pt x="1381057" y="14140"/>
                    <a:pt x="1414052" y="18854"/>
                  </a:cubicBezTo>
                  <a:cubicBezTo>
                    <a:pt x="1442333" y="23567"/>
                    <a:pt x="1470614" y="32994"/>
                    <a:pt x="1498895" y="42421"/>
                  </a:cubicBezTo>
                  <a:cubicBezTo>
                    <a:pt x="1527176" y="51848"/>
                    <a:pt x="1555457" y="61275"/>
                    <a:pt x="1583738" y="70702"/>
                  </a:cubicBezTo>
                  <a:cubicBezTo>
                    <a:pt x="1612019" y="84843"/>
                    <a:pt x="1635586" y="98983"/>
                    <a:pt x="1663867" y="108410"/>
                  </a:cubicBezTo>
                  <a:cubicBezTo>
                    <a:pt x="1687435" y="122551"/>
                    <a:pt x="1711002" y="141405"/>
                    <a:pt x="1734570" y="155545"/>
                  </a:cubicBezTo>
                  <a:cubicBezTo>
                    <a:pt x="1758137" y="169686"/>
                    <a:pt x="1781705" y="188540"/>
                    <a:pt x="1805272" y="207394"/>
                  </a:cubicBezTo>
                  <a:cubicBezTo>
                    <a:pt x="1828840" y="226248"/>
                    <a:pt x="1847694" y="245102"/>
                    <a:pt x="1866548" y="263956"/>
                  </a:cubicBezTo>
                  <a:cubicBezTo>
                    <a:pt x="1890115" y="287523"/>
                    <a:pt x="1908969" y="306377"/>
                    <a:pt x="1927823" y="329945"/>
                  </a:cubicBezTo>
                  <a:cubicBezTo>
                    <a:pt x="1946678" y="353512"/>
                    <a:pt x="1960818" y="377080"/>
                    <a:pt x="1979672" y="400647"/>
                  </a:cubicBezTo>
                  <a:cubicBezTo>
                    <a:pt x="1993813" y="424215"/>
                    <a:pt x="2007953" y="447782"/>
                    <a:pt x="2022094" y="471350"/>
                  </a:cubicBezTo>
                  <a:cubicBezTo>
                    <a:pt x="2036234" y="499631"/>
                    <a:pt x="2050375" y="523198"/>
                    <a:pt x="2059802" y="551479"/>
                  </a:cubicBezTo>
                  <a:cubicBezTo>
                    <a:pt x="2073942" y="575047"/>
                    <a:pt x="2083369" y="603328"/>
                    <a:pt x="2088083" y="626895"/>
                  </a:cubicBezTo>
                  <a:cubicBezTo>
                    <a:pt x="2097510" y="650463"/>
                    <a:pt x="2102223" y="678744"/>
                    <a:pt x="2111650" y="702311"/>
                  </a:cubicBezTo>
                  <a:cubicBezTo>
                    <a:pt x="2116364" y="730592"/>
                    <a:pt x="2121077" y="758873"/>
                    <a:pt x="2125791" y="782440"/>
                  </a:cubicBezTo>
                  <a:cubicBezTo>
                    <a:pt x="2125791" y="810721"/>
                    <a:pt x="2130504" y="839002"/>
                    <a:pt x="2130504" y="862570"/>
                  </a:cubicBezTo>
                  <a:cubicBezTo>
                    <a:pt x="1786418" y="1065250"/>
                    <a:pt x="1786418" y="1065250"/>
                    <a:pt x="1786418" y="1065250"/>
                  </a:cubicBezTo>
                  <a:cubicBezTo>
                    <a:pt x="1437619" y="862570"/>
                    <a:pt x="1437619" y="862570"/>
                    <a:pt x="1437619" y="862570"/>
                  </a:cubicBezTo>
                  <a:cubicBezTo>
                    <a:pt x="1432906" y="839002"/>
                    <a:pt x="1428192" y="815435"/>
                    <a:pt x="1414052" y="791867"/>
                  </a:cubicBezTo>
                  <a:cubicBezTo>
                    <a:pt x="1399911" y="773013"/>
                    <a:pt x="1385770" y="754159"/>
                    <a:pt x="1366916" y="740019"/>
                  </a:cubicBezTo>
                  <a:cubicBezTo>
                    <a:pt x="1348062" y="725878"/>
                    <a:pt x="1329208" y="711738"/>
                    <a:pt x="1305641" y="702311"/>
                  </a:cubicBezTo>
                  <a:cubicBezTo>
                    <a:pt x="1282073" y="697598"/>
                    <a:pt x="1258506" y="692884"/>
                    <a:pt x="1234938" y="692884"/>
                  </a:cubicBezTo>
                  <a:cubicBezTo>
                    <a:pt x="0" y="692884"/>
                    <a:pt x="0" y="692884"/>
                    <a:pt x="0" y="692884"/>
                  </a:cubicBezTo>
                  <a:cubicBezTo>
                    <a:pt x="202680" y="344085"/>
                    <a:pt x="202680" y="344085"/>
                    <a:pt x="202680" y="344085"/>
                  </a:cubicBezTo>
                  <a:cubicBezTo>
                    <a:pt x="0" y="0"/>
                    <a:pt x="0" y="0"/>
                    <a:pt x="0" y="0"/>
                  </a:cubicBezTo>
                  <a:close/>
                </a:path>
              </a:pathLst>
            </a:custGeom>
            <a:solidFill>
              <a:schemeClr val="bg1"/>
            </a:solidFill>
            <a:ln>
              <a:noFill/>
            </a:ln>
            <a:effectLst>
              <a:outerShdw blurRad="254000" dist="889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olidFill>
                  <a:schemeClr val="tx1">
                    <a:lumMod val="65000"/>
                    <a:lumOff val="35000"/>
                  </a:schemeClr>
                </a:solidFill>
              </a:endParaRPr>
            </a:p>
          </p:txBody>
        </p:sp>
        <p:sp>
          <p:nvSpPr>
            <p:cNvPr id="7" name="TextBox 28">
              <a:extLst>
                <a:ext uri="{FF2B5EF4-FFF2-40B4-BE49-F238E27FC236}">
                  <a16:creationId xmlns:a16="http://schemas.microsoft.com/office/drawing/2014/main" id="{C43645FC-A902-4FD5-92AA-51E889BE585F}"/>
                </a:ext>
              </a:extLst>
            </p:cNvPr>
            <p:cNvSpPr txBox="1"/>
            <p:nvPr/>
          </p:nvSpPr>
          <p:spPr>
            <a:xfrm rot="5400000">
              <a:off x="6519411" y="3715627"/>
              <a:ext cx="1322798" cy="338554"/>
            </a:xfrm>
            <a:prstGeom prst="rect">
              <a:avLst/>
            </a:prstGeom>
            <a:noFill/>
          </p:spPr>
          <p:txBody>
            <a:bodyPr wrap="none" rtlCol="0">
              <a:spAutoFit/>
            </a:bodyPr>
            <a:lstStyle/>
            <a:p>
              <a:r>
                <a:rPr lang="en-US" sz="1600" dirty="0">
                  <a:solidFill>
                    <a:schemeClr val="bg1"/>
                  </a:solidFill>
                </a:rPr>
                <a:t>Discrption03</a:t>
              </a:r>
            </a:p>
          </p:txBody>
        </p:sp>
        <p:sp>
          <p:nvSpPr>
            <p:cNvPr id="8" name="文本框 7">
              <a:extLst>
                <a:ext uri="{FF2B5EF4-FFF2-40B4-BE49-F238E27FC236}">
                  <a16:creationId xmlns:a16="http://schemas.microsoft.com/office/drawing/2014/main" id="{C99E79AA-7D98-47D8-8975-9194A67D102B}"/>
                </a:ext>
              </a:extLst>
            </p:cNvPr>
            <p:cNvSpPr txBox="1"/>
            <p:nvPr/>
          </p:nvSpPr>
          <p:spPr>
            <a:xfrm>
              <a:off x="4500625" y="3968853"/>
              <a:ext cx="2130504" cy="1060387"/>
            </a:xfrm>
            <a:custGeom>
              <a:avLst/>
              <a:gdLst/>
              <a:ahLst/>
              <a:cxnLst/>
              <a:rect l="l" t="t" r="r" b="b"/>
              <a:pathLst>
                <a:path w="2130504" h="1060387">
                  <a:moveTo>
                    <a:pt x="344086" y="0"/>
                  </a:moveTo>
                  <a:cubicBezTo>
                    <a:pt x="692885" y="202652"/>
                    <a:pt x="692885" y="202652"/>
                    <a:pt x="692885" y="202652"/>
                  </a:cubicBezTo>
                  <a:cubicBezTo>
                    <a:pt x="697599" y="226216"/>
                    <a:pt x="702312" y="249780"/>
                    <a:pt x="716453" y="268631"/>
                  </a:cubicBezTo>
                  <a:cubicBezTo>
                    <a:pt x="730593" y="292195"/>
                    <a:pt x="744734" y="306334"/>
                    <a:pt x="763588" y="325185"/>
                  </a:cubicBezTo>
                  <a:cubicBezTo>
                    <a:pt x="782442" y="339324"/>
                    <a:pt x="801296" y="353462"/>
                    <a:pt x="824863" y="358175"/>
                  </a:cubicBezTo>
                  <a:cubicBezTo>
                    <a:pt x="848431" y="367601"/>
                    <a:pt x="871999" y="372313"/>
                    <a:pt x="895566" y="372313"/>
                  </a:cubicBezTo>
                  <a:cubicBezTo>
                    <a:pt x="2130504" y="372313"/>
                    <a:pt x="2130504" y="372313"/>
                    <a:pt x="2130504" y="372313"/>
                  </a:cubicBezTo>
                  <a:cubicBezTo>
                    <a:pt x="1927823" y="716351"/>
                    <a:pt x="1927823" y="716351"/>
                    <a:pt x="1927823" y="716351"/>
                  </a:cubicBezTo>
                  <a:cubicBezTo>
                    <a:pt x="2130504" y="1060387"/>
                    <a:pt x="2130504" y="1060387"/>
                    <a:pt x="2130504" y="1060387"/>
                  </a:cubicBezTo>
                  <a:lnTo>
                    <a:pt x="895566" y="1060387"/>
                  </a:lnTo>
                  <a:cubicBezTo>
                    <a:pt x="867285" y="1060387"/>
                    <a:pt x="834291" y="1060387"/>
                    <a:pt x="806009" y="1055674"/>
                  </a:cubicBezTo>
                  <a:cubicBezTo>
                    <a:pt x="777728" y="1055674"/>
                    <a:pt x="749447" y="1050962"/>
                    <a:pt x="716453" y="1041536"/>
                  </a:cubicBezTo>
                  <a:cubicBezTo>
                    <a:pt x="688172" y="1036823"/>
                    <a:pt x="659891" y="1032110"/>
                    <a:pt x="631610" y="1022685"/>
                  </a:cubicBezTo>
                  <a:cubicBezTo>
                    <a:pt x="603329" y="1013259"/>
                    <a:pt x="575048" y="1003833"/>
                    <a:pt x="546767" y="989695"/>
                  </a:cubicBezTo>
                  <a:cubicBezTo>
                    <a:pt x="518486" y="980269"/>
                    <a:pt x="494918" y="966131"/>
                    <a:pt x="466637" y="951992"/>
                  </a:cubicBezTo>
                  <a:cubicBezTo>
                    <a:pt x="443070" y="937854"/>
                    <a:pt x="419502" y="923715"/>
                    <a:pt x="395934" y="909577"/>
                  </a:cubicBezTo>
                  <a:cubicBezTo>
                    <a:pt x="372367" y="890725"/>
                    <a:pt x="348799" y="876587"/>
                    <a:pt x="325232" y="857735"/>
                  </a:cubicBezTo>
                  <a:cubicBezTo>
                    <a:pt x="301664" y="838884"/>
                    <a:pt x="282810" y="820033"/>
                    <a:pt x="259243" y="796469"/>
                  </a:cubicBezTo>
                  <a:cubicBezTo>
                    <a:pt x="240388" y="777617"/>
                    <a:pt x="221534" y="754053"/>
                    <a:pt x="202680" y="735202"/>
                  </a:cubicBezTo>
                  <a:cubicBezTo>
                    <a:pt x="183826" y="711638"/>
                    <a:pt x="169686" y="688074"/>
                    <a:pt x="150832" y="664509"/>
                  </a:cubicBezTo>
                  <a:cubicBezTo>
                    <a:pt x="136691" y="640945"/>
                    <a:pt x="122551" y="617381"/>
                    <a:pt x="108410" y="589104"/>
                  </a:cubicBezTo>
                  <a:cubicBezTo>
                    <a:pt x="94270" y="565540"/>
                    <a:pt x="80129" y="537263"/>
                    <a:pt x="70702" y="513698"/>
                  </a:cubicBezTo>
                  <a:cubicBezTo>
                    <a:pt x="56562" y="485421"/>
                    <a:pt x="47135" y="461857"/>
                    <a:pt x="42421" y="438293"/>
                  </a:cubicBezTo>
                  <a:cubicBezTo>
                    <a:pt x="32994" y="410016"/>
                    <a:pt x="23567" y="386452"/>
                    <a:pt x="18854" y="358175"/>
                  </a:cubicBezTo>
                  <a:cubicBezTo>
                    <a:pt x="14140" y="334611"/>
                    <a:pt x="9427" y="306334"/>
                    <a:pt x="4713" y="278057"/>
                  </a:cubicBezTo>
                  <a:cubicBezTo>
                    <a:pt x="4713" y="254493"/>
                    <a:pt x="0" y="226216"/>
                    <a:pt x="0" y="197939"/>
                  </a:cubicBezTo>
                  <a:cubicBezTo>
                    <a:pt x="344086" y="0"/>
                    <a:pt x="344086" y="0"/>
                    <a:pt x="344086" y="0"/>
                  </a:cubicBezTo>
                  <a:close/>
                </a:path>
              </a:pathLst>
            </a:custGeom>
            <a:solidFill>
              <a:schemeClr val="bg1"/>
            </a:solidFill>
            <a:ln>
              <a:noFill/>
            </a:ln>
            <a:effectLst>
              <a:outerShdw blurRad="254000" dist="889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olidFill>
                  <a:schemeClr val="tx1">
                    <a:lumMod val="65000"/>
                    <a:lumOff val="35000"/>
                  </a:schemeClr>
                </a:solidFill>
              </a:endParaRPr>
            </a:p>
          </p:txBody>
        </p:sp>
        <p:sp>
          <p:nvSpPr>
            <p:cNvPr id="9" name="TextBox 26">
              <a:extLst>
                <a:ext uri="{FF2B5EF4-FFF2-40B4-BE49-F238E27FC236}">
                  <a16:creationId xmlns:a16="http://schemas.microsoft.com/office/drawing/2014/main" id="{E6EA817B-98A5-4F7B-B7D4-773A62AA46EC}"/>
                </a:ext>
              </a:extLst>
            </p:cNvPr>
            <p:cNvSpPr txBox="1"/>
            <p:nvPr/>
          </p:nvSpPr>
          <p:spPr>
            <a:xfrm>
              <a:off x="5770534" y="2183209"/>
              <a:ext cx="1322798" cy="338554"/>
            </a:xfrm>
            <a:prstGeom prst="rect">
              <a:avLst/>
            </a:prstGeom>
            <a:noFill/>
          </p:spPr>
          <p:txBody>
            <a:bodyPr wrap="none" rtlCol="0">
              <a:spAutoFit/>
            </a:bodyPr>
            <a:lstStyle/>
            <a:p>
              <a:r>
                <a:rPr lang="en-US" sz="1600" dirty="0">
                  <a:solidFill>
                    <a:schemeClr val="accent2">
                      <a:lumMod val="60000"/>
                      <a:lumOff val="40000"/>
                    </a:schemeClr>
                  </a:solidFill>
                </a:rPr>
                <a:t>Discrption0</a:t>
              </a:r>
              <a:r>
                <a:rPr lang="en-US" altLang="zh-CN" sz="1600" dirty="0">
                  <a:solidFill>
                    <a:schemeClr val="accent2">
                      <a:lumMod val="60000"/>
                      <a:lumOff val="40000"/>
                    </a:schemeClr>
                  </a:solidFill>
                </a:rPr>
                <a:t>2</a:t>
              </a:r>
              <a:endParaRPr lang="en-US" sz="1600" dirty="0">
                <a:solidFill>
                  <a:schemeClr val="accent2">
                    <a:lumMod val="60000"/>
                    <a:lumOff val="40000"/>
                  </a:schemeClr>
                </a:solidFill>
              </a:endParaRPr>
            </a:p>
          </p:txBody>
        </p:sp>
        <p:sp>
          <p:nvSpPr>
            <p:cNvPr id="10" name="TextBox 26">
              <a:extLst>
                <a:ext uri="{FF2B5EF4-FFF2-40B4-BE49-F238E27FC236}">
                  <a16:creationId xmlns:a16="http://schemas.microsoft.com/office/drawing/2014/main" id="{6337CBBC-3813-4E71-A9F4-71EC3E7AFEA7}"/>
                </a:ext>
              </a:extLst>
            </p:cNvPr>
            <p:cNvSpPr txBox="1"/>
            <p:nvPr/>
          </p:nvSpPr>
          <p:spPr>
            <a:xfrm>
              <a:off x="4951404" y="4496612"/>
              <a:ext cx="1322798" cy="338554"/>
            </a:xfrm>
            <a:prstGeom prst="rect">
              <a:avLst/>
            </a:prstGeom>
            <a:noFill/>
          </p:spPr>
          <p:txBody>
            <a:bodyPr wrap="none" rtlCol="0">
              <a:spAutoFit/>
            </a:bodyPr>
            <a:lstStyle/>
            <a:p>
              <a:r>
                <a:rPr lang="en-US" sz="1600" dirty="0">
                  <a:solidFill>
                    <a:schemeClr val="accent2">
                      <a:lumMod val="60000"/>
                      <a:lumOff val="40000"/>
                    </a:schemeClr>
                  </a:solidFill>
                </a:rPr>
                <a:t>Discrption04</a:t>
              </a:r>
            </a:p>
          </p:txBody>
        </p:sp>
      </p:grpSp>
      <p:sp>
        <p:nvSpPr>
          <p:cNvPr id="11" name="文本框 10">
            <a:extLst>
              <a:ext uri="{FF2B5EF4-FFF2-40B4-BE49-F238E27FC236}">
                <a16:creationId xmlns:a16="http://schemas.microsoft.com/office/drawing/2014/main" id="{2EBBD668-BC00-4C1F-8BEE-FFE6C3B9A7DE}"/>
              </a:ext>
            </a:extLst>
          </p:cNvPr>
          <p:cNvSpPr txBox="1"/>
          <p:nvPr/>
        </p:nvSpPr>
        <p:spPr>
          <a:xfrm>
            <a:off x="2947943" y="1998946"/>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2" name="文本框 11">
            <a:extLst>
              <a:ext uri="{FF2B5EF4-FFF2-40B4-BE49-F238E27FC236}">
                <a16:creationId xmlns:a16="http://schemas.microsoft.com/office/drawing/2014/main" id="{75B53842-F0D3-4108-A491-41A12D66ED7C}"/>
              </a:ext>
            </a:extLst>
          </p:cNvPr>
          <p:cNvSpPr txBox="1"/>
          <p:nvPr/>
        </p:nvSpPr>
        <p:spPr>
          <a:xfrm>
            <a:off x="1057048" y="2370731"/>
            <a:ext cx="3219592" cy="738664"/>
          </a:xfrm>
          <a:prstGeom prst="rect">
            <a:avLst/>
          </a:prstGeom>
          <a:noFill/>
        </p:spPr>
        <p:txBody>
          <a:bodyPr wrap="square" rtlCol="0">
            <a:spAutoFit/>
          </a:bodyPr>
          <a:lstStyle/>
          <a:p>
            <a:pPr algn="r"/>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3" name="文本框 12">
            <a:extLst>
              <a:ext uri="{FF2B5EF4-FFF2-40B4-BE49-F238E27FC236}">
                <a16:creationId xmlns:a16="http://schemas.microsoft.com/office/drawing/2014/main" id="{7E6038B4-32A0-4C80-829A-A6919F40FD53}"/>
              </a:ext>
            </a:extLst>
          </p:cNvPr>
          <p:cNvSpPr txBox="1"/>
          <p:nvPr/>
        </p:nvSpPr>
        <p:spPr>
          <a:xfrm>
            <a:off x="3383028" y="4580041"/>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4" name="文本框 13">
            <a:extLst>
              <a:ext uri="{FF2B5EF4-FFF2-40B4-BE49-F238E27FC236}">
                <a16:creationId xmlns:a16="http://schemas.microsoft.com/office/drawing/2014/main" id="{534D7E9C-EDBE-47B6-8EA9-18F0F4A12304}"/>
              </a:ext>
            </a:extLst>
          </p:cNvPr>
          <p:cNvSpPr txBox="1"/>
          <p:nvPr/>
        </p:nvSpPr>
        <p:spPr>
          <a:xfrm>
            <a:off x="1492133" y="4951826"/>
            <a:ext cx="3219592" cy="738664"/>
          </a:xfrm>
          <a:prstGeom prst="rect">
            <a:avLst/>
          </a:prstGeom>
          <a:noFill/>
        </p:spPr>
        <p:txBody>
          <a:bodyPr wrap="square" rtlCol="0">
            <a:spAutoFit/>
          </a:bodyPr>
          <a:lstStyle/>
          <a:p>
            <a:pPr algn="r"/>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5" name="文本框 14">
            <a:extLst>
              <a:ext uri="{FF2B5EF4-FFF2-40B4-BE49-F238E27FC236}">
                <a16:creationId xmlns:a16="http://schemas.microsoft.com/office/drawing/2014/main" id="{1A534F93-211B-490D-9276-B45C46B9C6FB}"/>
              </a:ext>
            </a:extLst>
          </p:cNvPr>
          <p:cNvSpPr txBox="1"/>
          <p:nvPr/>
        </p:nvSpPr>
        <p:spPr>
          <a:xfrm>
            <a:off x="7518458" y="1011585"/>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6" name="文本框 15">
            <a:extLst>
              <a:ext uri="{FF2B5EF4-FFF2-40B4-BE49-F238E27FC236}">
                <a16:creationId xmlns:a16="http://schemas.microsoft.com/office/drawing/2014/main" id="{A1FB858B-7DC6-4A80-82DB-F131EB1ED52C}"/>
              </a:ext>
            </a:extLst>
          </p:cNvPr>
          <p:cNvSpPr txBox="1"/>
          <p:nvPr/>
        </p:nvSpPr>
        <p:spPr>
          <a:xfrm>
            <a:off x="7518458" y="1383370"/>
            <a:ext cx="3219592" cy="738664"/>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7" name="文本框 16">
            <a:extLst>
              <a:ext uri="{FF2B5EF4-FFF2-40B4-BE49-F238E27FC236}">
                <a16:creationId xmlns:a16="http://schemas.microsoft.com/office/drawing/2014/main" id="{22D161A7-5B9F-4F5B-9998-269F42D382CB}"/>
              </a:ext>
            </a:extLst>
          </p:cNvPr>
          <p:cNvSpPr txBox="1"/>
          <p:nvPr/>
        </p:nvSpPr>
        <p:spPr>
          <a:xfrm>
            <a:off x="7730491" y="3497311"/>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8" name="文本框 17">
            <a:extLst>
              <a:ext uri="{FF2B5EF4-FFF2-40B4-BE49-F238E27FC236}">
                <a16:creationId xmlns:a16="http://schemas.microsoft.com/office/drawing/2014/main" id="{371584ED-B2F4-44C5-BD0D-EF2ED979FF03}"/>
              </a:ext>
            </a:extLst>
          </p:cNvPr>
          <p:cNvSpPr txBox="1"/>
          <p:nvPr/>
        </p:nvSpPr>
        <p:spPr>
          <a:xfrm>
            <a:off x="7730491" y="3869096"/>
            <a:ext cx="3219592" cy="738664"/>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grpSp>
        <p:nvGrpSpPr>
          <p:cNvPr id="46" name="组合 45">
            <a:extLst>
              <a:ext uri="{FF2B5EF4-FFF2-40B4-BE49-F238E27FC236}">
                <a16:creationId xmlns:a16="http://schemas.microsoft.com/office/drawing/2014/main" id="{12AA0BDA-5328-4A05-BB96-B84F18D28797}"/>
              </a:ext>
            </a:extLst>
          </p:cNvPr>
          <p:cNvGrpSpPr/>
          <p:nvPr/>
        </p:nvGrpSpPr>
        <p:grpSpPr>
          <a:xfrm rot="10800000">
            <a:off x="1198316" y="-691841"/>
            <a:ext cx="1153017" cy="1591951"/>
            <a:chOff x="106952" y="2412318"/>
            <a:chExt cx="781860" cy="1115565"/>
          </a:xfrm>
        </p:grpSpPr>
        <p:sp>
          <p:nvSpPr>
            <p:cNvPr id="47" name="椭圆 46">
              <a:extLst>
                <a:ext uri="{FF2B5EF4-FFF2-40B4-BE49-F238E27FC236}">
                  <a16:creationId xmlns:a16="http://schemas.microsoft.com/office/drawing/2014/main" id="{77940471-9517-44D8-8522-A98237D6C4B0}"/>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C49CE6B7-1C99-4E04-8BD1-84B7E925AE66}"/>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23D89B2D-2F50-4DFC-9669-D2F15CE70784}"/>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CA616495-66C2-4A7D-995F-923DAA0D6DC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D8A31949-8DC7-443C-842A-E04CEA230EDE}"/>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D2C235E7-4966-4B4F-9B69-616400E280A0}"/>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6E5ACE4C-F2D2-4968-A9A7-F5D10ABF0E43}"/>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8E4F3449-6ED3-4461-96C7-39EFBD3E486B}"/>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299EEF6A-6218-4BEC-947B-9C77E62A320A}"/>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2E2EFD86-0151-463F-B2F3-C22D370C6DFF}"/>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30132D26-60FD-4B15-A31C-C614E9F88E72}"/>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EC55ECF-2589-4126-8E32-AAA0C6BCBB21}"/>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F650E964-D3AE-4497-B769-343EFC818243}"/>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558AD73A-AC33-4AEF-B47F-907FAD58038B}"/>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8515DB4C-ED28-4007-B8F3-28AF466D146C}"/>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1A662052-FB1B-4E20-BF89-81CB5B471DA1}"/>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5EA61177-3DD0-4931-AFD7-5C635D8BFEDB}"/>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15F751B2-3D3C-4C3F-B68D-C73E58002478}"/>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44883379-68E2-4DCA-A783-AC163C112606}"/>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D7F6E9D4-477C-4B35-AB2B-9E1D94E18D54}"/>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F7EB119B-DC81-4281-8AB1-C00FBDE64290}"/>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80DC54DE-0D9C-4A4C-88D2-0AB3D639E3EC}"/>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1FA14ED7-97AE-40EF-B178-D5B0CD688809}"/>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60841DA3-01D3-41A0-B94D-24560338603B}"/>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7F031784-DB38-49B9-8814-2A1CB93F8262}"/>
              </a:ext>
            </a:extLst>
          </p:cNvPr>
          <p:cNvGrpSpPr/>
          <p:nvPr/>
        </p:nvGrpSpPr>
        <p:grpSpPr>
          <a:xfrm rot="10800000">
            <a:off x="8696746" y="5995349"/>
            <a:ext cx="1153017" cy="1591951"/>
            <a:chOff x="106952" y="2412318"/>
            <a:chExt cx="781860" cy="1115565"/>
          </a:xfrm>
        </p:grpSpPr>
        <p:sp>
          <p:nvSpPr>
            <p:cNvPr id="72" name="椭圆 71">
              <a:extLst>
                <a:ext uri="{FF2B5EF4-FFF2-40B4-BE49-F238E27FC236}">
                  <a16:creationId xmlns:a16="http://schemas.microsoft.com/office/drawing/2014/main" id="{AD0F53E6-7A19-4E09-BCD8-310D05043350}"/>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391C7555-D92F-4B8A-A994-E3A4BC0FDBC8}"/>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35A85AFF-D6B6-450C-A1FE-6578919D05E6}"/>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7DB0EB0B-41F6-413E-B6F3-1C8DCE3CF7B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F80D6AC1-1CA3-4736-83CA-244F10AD4102}"/>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1D3CA8BD-FEA7-4E5E-A0E8-477D737CA340}"/>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002F2CA3-6EE7-4740-AA09-7BB761B4DD63}"/>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F18CC1A0-58C7-412B-93BC-A80D4033A5C2}"/>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14D8A260-B6D7-494C-9822-5A03AE4A236F}"/>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410C6012-E162-4FAE-884F-79A12E42EFA4}"/>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1D270073-5C1F-4E0F-B35D-7AF71AE24F63}"/>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57621EB2-69F3-4F43-890E-492286F6F9AA}"/>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B4BF1BDA-E47B-476A-98CF-CEBA5ECAD61C}"/>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3DF8EFEB-CCA8-43B9-AEEC-4EF508B3A559}"/>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671F8921-FEC9-49BA-893C-595BB03C737D}"/>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247DFE51-7D82-4ADB-8C2E-CABDBDB90124}"/>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2EC1B29B-72A3-467C-ACF4-1FE26ED22B66}"/>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20323581-355C-4AA3-982B-67493803E031}"/>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A5A899BD-7C00-4FE6-8864-C61D6F99AA01}"/>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48DDBC09-5822-431D-B5F3-08C3F77A4A64}"/>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FBC16BF9-D940-406F-AE9B-C048BCB87638}"/>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B15E7137-B79E-47D7-BE03-92E46DA2AEFE}"/>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D8F8AEE6-4BA0-4449-9CB6-AA8D8155B267}"/>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F4223EB3-C966-4394-8071-FF9B785BB73A}"/>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8329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D024C1B3-45C8-41AB-AD83-F45A4EA13B06}"/>
              </a:ext>
            </a:extLst>
          </p:cNvPr>
          <p:cNvGraphicFramePr/>
          <p:nvPr>
            <p:extLst>
              <p:ext uri="{D42A27DB-BD31-4B8C-83A1-F6EECF244321}">
                <p14:modId xmlns:p14="http://schemas.microsoft.com/office/powerpoint/2010/main" val="162489042"/>
              </p:ext>
            </p:extLst>
          </p:nvPr>
        </p:nvGraphicFramePr>
        <p:xfrm>
          <a:off x="1559832" y="2853440"/>
          <a:ext cx="4038600" cy="2692400"/>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31E3B7BC-4065-4E9C-AD54-E0202B84C073}"/>
              </a:ext>
            </a:extLst>
          </p:cNvPr>
          <p:cNvSpPr txBox="1"/>
          <p:nvPr/>
        </p:nvSpPr>
        <p:spPr>
          <a:xfrm>
            <a:off x="3157039" y="3804630"/>
            <a:ext cx="884394" cy="514392"/>
          </a:xfrm>
          <a:prstGeom prst="rect">
            <a:avLst/>
          </a:prstGeom>
          <a:noFill/>
        </p:spPr>
        <p:txBody>
          <a:bodyPr wrap="none" rtlCol="0">
            <a:spAutoFit/>
          </a:bodyPr>
          <a:lstStyle/>
          <a:p>
            <a:pPr algn="ctr"/>
            <a:r>
              <a:rPr lang="en-US" altLang="zh-CN" sz="3200" b="1" dirty="0">
                <a:solidFill>
                  <a:schemeClr val="tx1">
                    <a:lumMod val="75000"/>
                    <a:lumOff val="25000"/>
                  </a:schemeClr>
                </a:solidFill>
              </a:rPr>
              <a:t>80%</a:t>
            </a:r>
            <a:endParaRPr lang="zh-CN" altLang="en-US" sz="3200" b="1" dirty="0">
              <a:solidFill>
                <a:schemeClr val="tx1">
                  <a:lumMod val="75000"/>
                  <a:lumOff val="25000"/>
                </a:schemeClr>
              </a:solidFill>
            </a:endParaRPr>
          </a:p>
        </p:txBody>
      </p:sp>
      <p:sp>
        <p:nvSpPr>
          <p:cNvPr id="7" name="文本框 6">
            <a:extLst>
              <a:ext uri="{FF2B5EF4-FFF2-40B4-BE49-F238E27FC236}">
                <a16:creationId xmlns:a16="http://schemas.microsoft.com/office/drawing/2014/main" id="{CC41C880-083A-4A5A-85E6-2FE7F75B28C8}"/>
              </a:ext>
            </a:extLst>
          </p:cNvPr>
          <p:cNvSpPr txBox="1"/>
          <p:nvPr/>
        </p:nvSpPr>
        <p:spPr>
          <a:xfrm>
            <a:off x="2988761" y="4282887"/>
            <a:ext cx="1220950" cy="297806"/>
          </a:xfrm>
          <a:prstGeom prst="rect">
            <a:avLst/>
          </a:prstGeom>
          <a:noFill/>
        </p:spPr>
        <p:txBody>
          <a:bodyPr wrap="none" rtlCol="0">
            <a:spAutoFit/>
          </a:bodyPr>
          <a:lstStyle/>
          <a:p>
            <a:pPr algn="ctr"/>
            <a:r>
              <a:rPr lang="en-US" altLang="zh-CN" sz="1600" dirty="0">
                <a:solidFill>
                  <a:schemeClr val="tx1">
                    <a:lumMod val="50000"/>
                    <a:lumOff val="50000"/>
                  </a:schemeClr>
                </a:solidFill>
              </a:rPr>
              <a:t>YOUR TITLE</a:t>
            </a:r>
            <a:endParaRPr lang="zh-CN" altLang="en-US" sz="1600" dirty="0">
              <a:solidFill>
                <a:schemeClr val="tx1">
                  <a:lumMod val="50000"/>
                  <a:lumOff val="50000"/>
                </a:schemeClr>
              </a:solidFill>
            </a:endParaRPr>
          </a:p>
        </p:txBody>
      </p:sp>
      <p:graphicFrame>
        <p:nvGraphicFramePr>
          <p:cNvPr id="10" name="图表 9">
            <a:extLst>
              <a:ext uri="{FF2B5EF4-FFF2-40B4-BE49-F238E27FC236}">
                <a16:creationId xmlns:a16="http://schemas.microsoft.com/office/drawing/2014/main" id="{77487B92-29FD-435C-B05B-17A2B222EEF8}"/>
              </a:ext>
            </a:extLst>
          </p:cNvPr>
          <p:cNvGraphicFramePr/>
          <p:nvPr>
            <p:extLst>
              <p:ext uri="{D42A27DB-BD31-4B8C-83A1-F6EECF244321}">
                <p14:modId xmlns:p14="http://schemas.microsoft.com/office/powerpoint/2010/main" val="1680400"/>
              </p:ext>
            </p:extLst>
          </p:nvPr>
        </p:nvGraphicFramePr>
        <p:xfrm>
          <a:off x="6735151" y="2853440"/>
          <a:ext cx="4038600" cy="2692400"/>
        </p:xfrm>
        <a:graphic>
          <a:graphicData uri="http://schemas.openxmlformats.org/drawingml/2006/chart">
            <c:chart xmlns:c="http://schemas.openxmlformats.org/drawingml/2006/chart" xmlns:r="http://schemas.openxmlformats.org/officeDocument/2006/relationships" r:id="rId3"/>
          </a:graphicData>
        </a:graphic>
      </p:graphicFrame>
      <p:sp>
        <p:nvSpPr>
          <p:cNvPr id="11" name="文本框 10">
            <a:extLst>
              <a:ext uri="{FF2B5EF4-FFF2-40B4-BE49-F238E27FC236}">
                <a16:creationId xmlns:a16="http://schemas.microsoft.com/office/drawing/2014/main" id="{02588DB6-DB0E-4E47-B7B3-F031F4849925}"/>
              </a:ext>
            </a:extLst>
          </p:cNvPr>
          <p:cNvSpPr txBox="1"/>
          <p:nvPr/>
        </p:nvSpPr>
        <p:spPr>
          <a:xfrm>
            <a:off x="8332358" y="3804630"/>
            <a:ext cx="884395" cy="514392"/>
          </a:xfrm>
          <a:prstGeom prst="rect">
            <a:avLst/>
          </a:prstGeom>
          <a:noFill/>
        </p:spPr>
        <p:txBody>
          <a:bodyPr wrap="none" rtlCol="0">
            <a:spAutoFit/>
          </a:bodyPr>
          <a:lstStyle/>
          <a:p>
            <a:pPr algn="ctr"/>
            <a:r>
              <a:rPr lang="en-US" altLang="zh-CN" sz="3200" b="1" dirty="0">
                <a:solidFill>
                  <a:schemeClr val="tx1">
                    <a:lumMod val="75000"/>
                    <a:lumOff val="25000"/>
                  </a:schemeClr>
                </a:solidFill>
              </a:rPr>
              <a:t>65%</a:t>
            </a:r>
            <a:endParaRPr lang="zh-CN" altLang="en-US" sz="3200" b="1" dirty="0">
              <a:solidFill>
                <a:schemeClr val="tx1">
                  <a:lumMod val="75000"/>
                  <a:lumOff val="25000"/>
                </a:schemeClr>
              </a:solidFill>
            </a:endParaRPr>
          </a:p>
        </p:txBody>
      </p:sp>
      <p:sp>
        <p:nvSpPr>
          <p:cNvPr id="12" name="文本框 11">
            <a:extLst>
              <a:ext uri="{FF2B5EF4-FFF2-40B4-BE49-F238E27FC236}">
                <a16:creationId xmlns:a16="http://schemas.microsoft.com/office/drawing/2014/main" id="{651E8592-6F24-49F7-B81F-DBD97464B527}"/>
              </a:ext>
            </a:extLst>
          </p:cNvPr>
          <p:cNvSpPr txBox="1"/>
          <p:nvPr/>
        </p:nvSpPr>
        <p:spPr>
          <a:xfrm>
            <a:off x="8164080" y="4282887"/>
            <a:ext cx="1220950" cy="297806"/>
          </a:xfrm>
          <a:prstGeom prst="rect">
            <a:avLst/>
          </a:prstGeom>
          <a:noFill/>
        </p:spPr>
        <p:txBody>
          <a:bodyPr wrap="none" rtlCol="0">
            <a:spAutoFit/>
          </a:bodyPr>
          <a:lstStyle/>
          <a:p>
            <a:pPr algn="ctr"/>
            <a:r>
              <a:rPr lang="en-US" altLang="zh-CN" sz="1600" dirty="0">
                <a:solidFill>
                  <a:schemeClr val="tx1">
                    <a:lumMod val="50000"/>
                    <a:lumOff val="50000"/>
                  </a:schemeClr>
                </a:solidFill>
              </a:rPr>
              <a:t>YOUR TITLE</a:t>
            </a:r>
            <a:endParaRPr lang="zh-CN" altLang="en-US" sz="1600" dirty="0">
              <a:solidFill>
                <a:schemeClr val="tx1">
                  <a:lumMod val="50000"/>
                  <a:lumOff val="50000"/>
                </a:schemeClr>
              </a:solidFill>
            </a:endParaRPr>
          </a:p>
        </p:txBody>
      </p:sp>
      <p:sp>
        <p:nvSpPr>
          <p:cNvPr id="14" name="矩形 13">
            <a:extLst>
              <a:ext uri="{FF2B5EF4-FFF2-40B4-BE49-F238E27FC236}">
                <a16:creationId xmlns:a16="http://schemas.microsoft.com/office/drawing/2014/main" id="{6225085B-6CAF-4F6C-A91F-FDC496E78CB1}"/>
              </a:ext>
            </a:extLst>
          </p:cNvPr>
          <p:cNvSpPr/>
          <p:nvPr/>
        </p:nvSpPr>
        <p:spPr>
          <a:xfrm>
            <a:off x="3216275" y="1207951"/>
            <a:ext cx="5759450" cy="1166153"/>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Title text can be modified. Enter your text here. Title text can be modified.. Enter your text here. Title text can be modified. Enter your text here. Title text can be modified.. </a:t>
            </a:r>
          </a:p>
          <a:p>
            <a:pPr algn="ctr">
              <a:lnSpc>
                <a:spcPct val="150000"/>
              </a:lnSpc>
            </a:pPr>
            <a:endParaRPr lang="en-US" altLang="zh-CN" sz="1200" dirty="0">
              <a:solidFill>
                <a:schemeClr val="tx1">
                  <a:lumMod val="50000"/>
                  <a:lumOff val="50000"/>
                </a:schemeClr>
              </a:solidFill>
            </a:endParaRPr>
          </a:p>
        </p:txBody>
      </p:sp>
      <p:cxnSp>
        <p:nvCxnSpPr>
          <p:cNvPr id="16" name="直接连接符 15">
            <a:extLst>
              <a:ext uri="{FF2B5EF4-FFF2-40B4-BE49-F238E27FC236}">
                <a16:creationId xmlns:a16="http://schemas.microsoft.com/office/drawing/2014/main" id="{089EB4AD-4541-4254-A685-2564B3A3A85F}"/>
              </a:ext>
            </a:extLst>
          </p:cNvPr>
          <p:cNvCxnSpPr>
            <a:cxnSpLocks/>
          </p:cNvCxnSpPr>
          <p:nvPr/>
        </p:nvCxnSpPr>
        <p:spPr>
          <a:xfrm flipH="1">
            <a:off x="6096000" y="3028950"/>
            <a:ext cx="1" cy="241935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文本占位符 1">
            <a:extLst>
              <a:ext uri="{FF2B5EF4-FFF2-40B4-BE49-F238E27FC236}">
                <a16:creationId xmlns:a16="http://schemas.microsoft.com/office/drawing/2014/main" id="{F5B1A099-5CC5-4D78-8793-2B3A2C3E7A49}"/>
              </a:ext>
            </a:extLst>
          </p:cNvPr>
          <p:cNvSpPr>
            <a:spLocks noGrp="1"/>
          </p:cNvSpPr>
          <p:nvPr>
            <p:ph type="body" sz="quarter" idx="10"/>
          </p:nvPr>
        </p:nvSpPr>
        <p:spPr>
          <a:xfrm>
            <a:off x="4783461" y="480907"/>
            <a:ext cx="2625078" cy="424732"/>
          </a:xfr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31015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63770DA-3DED-4E39-8B1E-664DBEBD313C}"/>
              </a:ext>
            </a:extLst>
          </p:cNvPr>
          <p:cNvSpPr/>
          <p:nvPr/>
        </p:nvSpPr>
        <p:spPr>
          <a:xfrm>
            <a:off x="4831963" y="2298578"/>
            <a:ext cx="1088571" cy="1030514"/>
          </a:xfrm>
          <a:prstGeom prst="roundRect">
            <a:avLst/>
          </a:prstGeom>
          <a:gradFill flip="none" rotWithShape="1">
            <a:gsLst>
              <a:gs pos="0">
                <a:schemeClr val="accent1">
                  <a:lumMod val="70000"/>
                  <a:lumOff val="30000"/>
                </a:schemeClr>
              </a:gs>
              <a:gs pos="100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16F425F7-6D18-4E78-904D-87D473C3D9B1}"/>
              </a:ext>
            </a:extLst>
          </p:cNvPr>
          <p:cNvSpPr/>
          <p:nvPr/>
        </p:nvSpPr>
        <p:spPr>
          <a:xfrm>
            <a:off x="6271468" y="2293932"/>
            <a:ext cx="1088571" cy="1030514"/>
          </a:xfrm>
          <a:prstGeom prst="roundRect">
            <a:avLst/>
          </a:prstGeom>
          <a:solidFill>
            <a:schemeClr val="bg1"/>
          </a:solidFill>
          <a:ln>
            <a:noFill/>
          </a:ln>
          <a:effectLst>
            <a:outerShdw blurRad="254000" dist="317500" dir="5400000" sx="94000" sy="94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D09CBBE4-BD48-413C-A436-08B7993699CF}"/>
              </a:ext>
            </a:extLst>
          </p:cNvPr>
          <p:cNvSpPr/>
          <p:nvPr/>
        </p:nvSpPr>
        <p:spPr>
          <a:xfrm>
            <a:off x="4832691" y="3572889"/>
            <a:ext cx="1088571" cy="1030514"/>
          </a:xfrm>
          <a:prstGeom prst="roundRect">
            <a:avLst/>
          </a:prstGeom>
          <a:solidFill>
            <a:schemeClr val="bg1"/>
          </a:solidFill>
          <a:ln>
            <a:noFill/>
          </a:ln>
          <a:effectLst>
            <a:outerShdw blurRad="254000" dist="317500" dir="5400000" sx="94000" sy="94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E5699A53-6EAA-49C4-99C7-4BE8291C10E5}"/>
              </a:ext>
            </a:extLst>
          </p:cNvPr>
          <p:cNvSpPr/>
          <p:nvPr/>
        </p:nvSpPr>
        <p:spPr>
          <a:xfrm>
            <a:off x="6270740" y="3572889"/>
            <a:ext cx="1088571" cy="1030514"/>
          </a:xfrm>
          <a:prstGeom prst="roundRect">
            <a:avLst/>
          </a:prstGeom>
          <a:gradFill flip="none" rotWithShape="1">
            <a:gsLst>
              <a:gs pos="0">
                <a:schemeClr val="accent1">
                  <a:lumMod val="70000"/>
                  <a:lumOff val="30000"/>
                </a:schemeClr>
              </a:gs>
              <a:gs pos="100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D22E9D-243C-4DA2-BE52-B5AAA8B2A79C}"/>
              </a:ext>
            </a:extLst>
          </p:cNvPr>
          <p:cNvSpPr txBox="1"/>
          <p:nvPr/>
        </p:nvSpPr>
        <p:spPr>
          <a:xfrm>
            <a:off x="5370246" y="2231611"/>
            <a:ext cx="800219" cy="1200329"/>
          </a:xfrm>
          <a:prstGeom prst="rect">
            <a:avLst/>
          </a:prstGeom>
          <a:noFill/>
        </p:spPr>
        <p:txBody>
          <a:bodyPr wrap="none" rtlCol="0">
            <a:spAutoFit/>
          </a:bodyPr>
          <a:lstStyle/>
          <a:p>
            <a:r>
              <a:rPr lang="en-US" altLang="zh-CN" sz="7200" dirty="0">
                <a:solidFill>
                  <a:schemeClr val="bg1"/>
                </a:solidFill>
              </a:rPr>
              <a:t>S</a:t>
            </a:r>
            <a:endParaRPr lang="zh-CN" altLang="en-US" sz="7200" dirty="0">
              <a:solidFill>
                <a:schemeClr val="bg1"/>
              </a:solidFill>
            </a:endParaRPr>
          </a:p>
        </p:txBody>
      </p:sp>
      <p:sp>
        <p:nvSpPr>
          <p:cNvPr id="7" name="文本框 6">
            <a:extLst>
              <a:ext uri="{FF2B5EF4-FFF2-40B4-BE49-F238E27FC236}">
                <a16:creationId xmlns:a16="http://schemas.microsoft.com/office/drawing/2014/main" id="{F05F628F-D7C9-4234-979A-1D99D3B7DD4C}"/>
              </a:ext>
            </a:extLst>
          </p:cNvPr>
          <p:cNvSpPr txBox="1"/>
          <p:nvPr/>
        </p:nvSpPr>
        <p:spPr>
          <a:xfrm>
            <a:off x="5907607" y="2192634"/>
            <a:ext cx="1056700" cy="1200329"/>
          </a:xfrm>
          <a:prstGeom prst="rect">
            <a:avLst/>
          </a:prstGeom>
          <a:noFill/>
        </p:spPr>
        <p:txBody>
          <a:bodyPr wrap="none" rtlCol="0">
            <a:spAutoFit/>
          </a:bodyPr>
          <a:lstStyle/>
          <a:p>
            <a:r>
              <a:rPr lang="en-US" altLang="zh-CN" sz="7200" dirty="0">
                <a:gradFill flip="none" rotWithShape="1">
                  <a:gsLst>
                    <a:gs pos="31000">
                      <a:schemeClr val="bg1"/>
                    </a:gs>
                    <a:gs pos="31000">
                      <a:srgbClr val="5B84D8"/>
                    </a:gs>
                    <a:gs pos="44000">
                      <a:schemeClr val="accent1">
                        <a:lumMod val="60000"/>
                        <a:lumOff val="40000"/>
                      </a:schemeClr>
                    </a:gs>
                    <a:gs pos="100000">
                      <a:schemeClr val="accent1"/>
                    </a:gs>
                  </a:gsLst>
                  <a:lin ang="0" scaled="1"/>
                  <a:tileRect/>
                </a:gradFill>
              </a:rPr>
              <a:t>W</a:t>
            </a:r>
            <a:endParaRPr lang="zh-CN" altLang="en-US" sz="7200" dirty="0">
              <a:gradFill flip="none" rotWithShape="1">
                <a:gsLst>
                  <a:gs pos="31000">
                    <a:schemeClr val="bg1"/>
                  </a:gs>
                  <a:gs pos="31000">
                    <a:srgbClr val="5B84D8"/>
                  </a:gs>
                  <a:gs pos="44000">
                    <a:schemeClr val="accent1">
                      <a:lumMod val="60000"/>
                      <a:lumOff val="40000"/>
                    </a:schemeClr>
                  </a:gs>
                  <a:gs pos="100000">
                    <a:schemeClr val="accent1"/>
                  </a:gs>
                </a:gsLst>
                <a:lin ang="0" scaled="1"/>
                <a:tileRect/>
              </a:gradFill>
            </a:endParaRPr>
          </a:p>
        </p:txBody>
      </p:sp>
      <p:sp>
        <p:nvSpPr>
          <p:cNvPr id="8" name="文本框 7">
            <a:extLst>
              <a:ext uri="{FF2B5EF4-FFF2-40B4-BE49-F238E27FC236}">
                <a16:creationId xmlns:a16="http://schemas.microsoft.com/office/drawing/2014/main" id="{E9E7214F-2DF0-462E-BA85-0903F68A8107}"/>
              </a:ext>
            </a:extLst>
          </p:cNvPr>
          <p:cNvSpPr txBox="1"/>
          <p:nvPr/>
        </p:nvSpPr>
        <p:spPr>
          <a:xfrm>
            <a:off x="5414847" y="3431940"/>
            <a:ext cx="902811" cy="1200329"/>
          </a:xfrm>
          <a:prstGeom prst="rect">
            <a:avLst/>
          </a:prstGeom>
          <a:noFill/>
        </p:spPr>
        <p:txBody>
          <a:bodyPr wrap="none" rtlCol="0">
            <a:spAutoFit/>
          </a:bodyPr>
          <a:lstStyle>
            <a:defPPr>
              <a:defRPr lang="zh-CN"/>
            </a:defPPr>
            <a:lvl1pPr>
              <a:defRPr sz="7200">
                <a:gradFill flip="none" rotWithShape="1">
                  <a:gsLst>
                    <a:gs pos="31000">
                      <a:schemeClr val="bg1"/>
                    </a:gs>
                    <a:gs pos="31000">
                      <a:srgbClr val="5B84D8"/>
                    </a:gs>
                    <a:gs pos="44000">
                      <a:schemeClr val="accent1">
                        <a:lumMod val="60000"/>
                        <a:lumOff val="40000"/>
                      </a:schemeClr>
                    </a:gs>
                    <a:gs pos="100000">
                      <a:schemeClr val="accent1"/>
                    </a:gs>
                  </a:gsLst>
                  <a:lin ang="0" scaled="1"/>
                  <a:tileRect/>
                </a:gradFill>
              </a:defRPr>
            </a:lvl1pPr>
          </a:lstStyle>
          <a:p>
            <a:r>
              <a:rPr lang="en-US" altLang="zh-CN" dirty="0">
                <a:gradFill flip="none" rotWithShape="1">
                  <a:gsLst>
                    <a:gs pos="59000">
                      <a:schemeClr val="bg1"/>
                    </a:gs>
                    <a:gs pos="58000">
                      <a:srgbClr val="5B84D8"/>
                    </a:gs>
                    <a:gs pos="0">
                      <a:schemeClr val="accent1"/>
                    </a:gs>
                  </a:gsLst>
                  <a:lin ang="0" scaled="1"/>
                  <a:tileRect/>
                </a:gradFill>
              </a:rPr>
              <a:t>O</a:t>
            </a:r>
            <a:endParaRPr lang="zh-CN" altLang="en-US" dirty="0">
              <a:gradFill flip="none" rotWithShape="1">
                <a:gsLst>
                  <a:gs pos="59000">
                    <a:schemeClr val="bg1"/>
                  </a:gs>
                  <a:gs pos="58000">
                    <a:srgbClr val="5B84D8"/>
                  </a:gs>
                  <a:gs pos="0">
                    <a:schemeClr val="accent1"/>
                  </a:gs>
                </a:gsLst>
                <a:lin ang="0" scaled="1"/>
                <a:tileRect/>
              </a:gradFill>
            </a:endParaRPr>
          </a:p>
        </p:txBody>
      </p:sp>
      <p:sp>
        <p:nvSpPr>
          <p:cNvPr id="9" name="文本框 8">
            <a:extLst>
              <a:ext uri="{FF2B5EF4-FFF2-40B4-BE49-F238E27FC236}">
                <a16:creationId xmlns:a16="http://schemas.microsoft.com/office/drawing/2014/main" id="{C0EE3392-D723-4F23-B99A-749E5B3874B9}"/>
              </a:ext>
            </a:extLst>
          </p:cNvPr>
          <p:cNvSpPr txBox="1"/>
          <p:nvPr/>
        </p:nvSpPr>
        <p:spPr>
          <a:xfrm>
            <a:off x="6059776" y="3441174"/>
            <a:ext cx="561372" cy="1200329"/>
          </a:xfrm>
          <a:prstGeom prst="rect">
            <a:avLst/>
          </a:prstGeom>
          <a:noFill/>
        </p:spPr>
        <p:txBody>
          <a:bodyPr wrap="square" rtlCol="0">
            <a:spAutoFit/>
          </a:bodyPr>
          <a:lstStyle/>
          <a:p>
            <a:r>
              <a:rPr lang="en-US" altLang="zh-CN" sz="7200" dirty="0">
                <a:solidFill>
                  <a:schemeClr val="bg1"/>
                </a:solidFill>
              </a:rPr>
              <a:t>T</a:t>
            </a:r>
            <a:endParaRPr lang="zh-CN" altLang="en-US" sz="7200" dirty="0">
              <a:solidFill>
                <a:schemeClr val="bg1"/>
              </a:solidFill>
            </a:endParaRPr>
          </a:p>
        </p:txBody>
      </p:sp>
      <p:sp>
        <p:nvSpPr>
          <p:cNvPr id="10" name="文本框 9">
            <a:extLst>
              <a:ext uri="{FF2B5EF4-FFF2-40B4-BE49-F238E27FC236}">
                <a16:creationId xmlns:a16="http://schemas.microsoft.com/office/drawing/2014/main" id="{C8BD088C-DFB0-4798-8F74-54B8BA81B157}"/>
              </a:ext>
            </a:extLst>
          </p:cNvPr>
          <p:cNvSpPr txBox="1"/>
          <p:nvPr/>
        </p:nvSpPr>
        <p:spPr>
          <a:xfrm>
            <a:off x="7822822" y="1868292"/>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1" name="文本框 10">
            <a:extLst>
              <a:ext uri="{FF2B5EF4-FFF2-40B4-BE49-F238E27FC236}">
                <a16:creationId xmlns:a16="http://schemas.microsoft.com/office/drawing/2014/main" id="{CD7CDC25-CA69-4981-9846-13992B5CDB1E}"/>
              </a:ext>
            </a:extLst>
          </p:cNvPr>
          <p:cNvSpPr txBox="1"/>
          <p:nvPr/>
        </p:nvSpPr>
        <p:spPr>
          <a:xfrm>
            <a:off x="7844413" y="2240077"/>
            <a:ext cx="3219592" cy="889154"/>
          </a:xfrm>
          <a:prstGeom prst="rect">
            <a:avLst/>
          </a:prstGeom>
        </p:spPr>
        <p:txBody>
          <a:bodyPr wrap="square">
            <a:spAutoFit/>
          </a:bodyPr>
          <a:lstStyle>
            <a:defPPr>
              <a:defRPr lang="zh-CN"/>
            </a:defPPr>
            <a:lvl1pPr algn="r">
              <a:lnSpc>
                <a:spcPct val="150000"/>
              </a:lnSpc>
              <a:defRPr sz="1200">
                <a:solidFill>
                  <a:schemeClr val="tx1">
                    <a:lumMod val="50000"/>
                    <a:lumOff val="50000"/>
                  </a:schemeClr>
                </a:solidFill>
              </a:defRPr>
            </a:lvl1pPr>
          </a:lstStyle>
          <a:p>
            <a:pPr algn="l"/>
            <a:r>
              <a:rPr lang="en-US" altLang="zh-CN" dirty="0"/>
              <a:t>Title numbers, etc. can be changed by clicking and re-entering, and the font, font size, color, line spacing, etc. </a:t>
            </a:r>
          </a:p>
        </p:txBody>
      </p:sp>
      <p:sp>
        <p:nvSpPr>
          <p:cNvPr id="12" name="文本框 11">
            <a:extLst>
              <a:ext uri="{FF2B5EF4-FFF2-40B4-BE49-F238E27FC236}">
                <a16:creationId xmlns:a16="http://schemas.microsoft.com/office/drawing/2014/main" id="{E096D875-187F-48B3-8791-6077B167138D}"/>
              </a:ext>
            </a:extLst>
          </p:cNvPr>
          <p:cNvSpPr txBox="1"/>
          <p:nvPr/>
        </p:nvSpPr>
        <p:spPr>
          <a:xfrm>
            <a:off x="7822822" y="3845430"/>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3" name="文本框 12">
            <a:extLst>
              <a:ext uri="{FF2B5EF4-FFF2-40B4-BE49-F238E27FC236}">
                <a16:creationId xmlns:a16="http://schemas.microsoft.com/office/drawing/2014/main" id="{0F356722-0006-42EE-BF64-99D6F453A389}"/>
              </a:ext>
            </a:extLst>
          </p:cNvPr>
          <p:cNvSpPr txBox="1"/>
          <p:nvPr/>
        </p:nvSpPr>
        <p:spPr>
          <a:xfrm>
            <a:off x="7844413" y="4217215"/>
            <a:ext cx="3219592"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a:t>
            </a:r>
          </a:p>
        </p:txBody>
      </p:sp>
      <p:sp>
        <p:nvSpPr>
          <p:cNvPr id="14" name="文本框 13">
            <a:extLst>
              <a:ext uri="{FF2B5EF4-FFF2-40B4-BE49-F238E27FC236}">
                <a16:creationId xmlns:a16="http://schemas.microsoft.com/office/drawing/2014/main" id="{0849CEF2-93DF-422C-BBCC-F6AA8C0713CE}"/>
              </a:ext>
            </a:extLst>
          </p:cNvPr>
          <p:cNvSpPr txBox="1"/>
          <p:nvPr/>
        </p:nvSpPr>
        <p:spPr>
          <a:xfrm>
            <a:off x="2947943" y="1868292"/>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5" name="文本框 14">
            <a:extLst>
              <a:ext uri="{FF2B5EF4-FFF2-40B4-BE49-F238E27FC236}">
                <a16:creationId xmlns:a16="http://schemas.microsoft.com/office/drawing/2014/main" id="{57ED064E-AFD1-4582-A771-C2D9DFF6C477}"/>
              </a:ext>
            </a:extLst>
          </p:cNvPr>
          <p:cNvSpPr txBox="1"/>
          <p:nvPr/>
        </p:nvSpPr>
        <p:spPr>
          <a:xfrm>
            <a:off x="1057048" y="2240077"/>
            <a:ext cx="3219592"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r"/>
            <a:r>
              <a:rPr lang="en-US" altLang="zh-CN" dirty="0"/>
              <a:t>Title numbers, etc. can be changed by clicking and re-entering, and the font, font size, color, line spacing, etc. </a:t>
            </a:r>
          </a:p>
        </p:txBody>
      </p:sp>
      <p:sp>
        <p:nvSpPr>
          <p:cNvPr id="16" name="文本框 15">
            <a:extLst>
              <a:ext uri="{FF2B5EF4-FFF2-40B4-BE49-F238E27FC236}">
                <a16:creationId xmlns:a16="http://schemas.microsoft.com/office/drawing/2014/main" id="{CD632E98-E14B-44BC-AEB1-6426B2367870}"/>
              </a:ext>
            </a:extLst>
          </p:cNvPr>
          <p:cNvSpPr txBox="1"/>
          <p:nvPr/>
        </p:nvSpPr>
        <p:spPr>
          <a:xfrm>
            <a:off x="2947943" y="3845430"/>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7" name="文本框 16">
            <a:extLst>
              <a:ext uri="{FF2B5EF4-FFF2-40B4-BE49-F238E27FC236}">
                <a16:creationId xmlns:a16="http://schemas.microsoft.com/office/drawing/2014/main" id="{ACE22C9C-B014-44A8-9815-A43335A178A2}"/>
              </a:ext>
            </a:extLst>
          </p:cNvPr>
          <p:cNvSpPr txBox="1"/>
          <p:nvPr/>
        </p:nvSpPr>
        <p:spPr>
          <a:xfrm>
            <a:off x="1057048" y="4217215"/>
            <a:ext cx="3219592" cy="889154"/>
          </a:xfrm>
          <a:prstGeom prst="rect">
            <a:avLst/>
          </a:prstGeom>
        </p:spPr>
        <p:txBody>
          <a:bodyPr wrap="square">
            <a:spAutoFit/>
          </a:bodyPr>
          <a:lstStyle>
            <a:defPPr>
              <a:defRPr lang="zh-CN"/>
            </a:defPPr>
            <a:lvl1pPr algn="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a:t>
            </a:r>
          </a:p>
        </p:txBody>
      </p:sp>
      <p:grpSp>
        <p:nvGrpSpPr>
          <p:cNvPr id="18" name="组合 17">
            <a:extLst>
              <a:ext uri="{FF2B5EF4-FFF2-40B4-BE49-F238E27FC236}">
                <a16:creationId xmlns:a16="http://schemas.microsoft.com/office/drawing/2014/main" id="{7D354937-931C-4B35-82FE-C7E65D25686F}"/>
              </a:ext>
            </a:extLst>
          </p:cNvPr>
          <p:cNvGrpSpPr/>
          <p:nvPr/>
        </p:nvGrpSpPr>
        <p:grpSpPr>
          <a:xfrm rot="10800000">
            <a:off x="1198316" y="-691841"/>
            <a:ext cx="1153017" cy="1591951"/>
            <a:chOff x="106952" y="2412318"/>
            <a:chExt cx="781860" cy="1115565"/>
          </a:xfrm>
        </p:grpSpPr>
        <p:sp>
          <p:nvSpPr>
            <p:cNvPr id="19" name="椭圆 18">
              <a:extLst>
                <a:ext uri="{FF2B5EF4-FFF2-40B4-BE49-F238E27FC236}">
                  <a16:creationId xmlns:a16="http://schemas.microsoft.com/office/drawing/2014/main" id="{4C666C07-EF0D-4667-8CE7-9CE85CDD6183}"/>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1D43E32-B51C-478F-9605-00FAAA00DE5B}"/>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92DC2DF-1C8C-4995-A030-F6105FE5434B}"/>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588A8573-39BD-46EC-B1ED-2CDBB059E1C7}"/>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95048389-2548-4E23-B6B2-AF8BF8CC0ECD}"/>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3A96A21-6F94-4B14-876B-DBE9D8685C3F}"/>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9D9DEDA-0FD9-46C3-8C04-A4AA2199C89B}"/>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64457C5A-60E0-4608-BDAC-E4BB0A839885}"/>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EC7F2CA-7303-492A-8732-3D531B29026A}"/>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34D67FBA-644A-4ACA-8739-EF36FC05E864}"/>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E76EFD87-E0EC-4C7F-B701-9BD423F1C38F}"/>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7CDE1B12-45AA-4052-B528-B3B76693F4D2}"/>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07F31C8-B83B-4DCF-BD9C-AE0B78A57C42}"/>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B801C1EE-8AF0-4616-AA1F-F94CC842AFD5}"/>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98AD5711-D0BA-4063-A8B6-D367EA6401B5}"/>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E14F479-873C-499C-9F54-6B05A00F21F2}"/>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C86D370-8D16-4F7E-9C62-96AE9F104A50}"/>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4585E6F-4F33-47CC-8DD5-258ED92F5A09}"/>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9F5CEEEE-AA22-4516-BE9A-CEAB314B1162}"/>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BF8FC008-4E0B-4205-87F6-7E42B9E8E362}"/>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73E676EE-59F3-4523-815E-AF434CEE801F}"/>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AB14726B-AF09-40CF-B739-EC46DE2B4A10}"/>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71074943-0944-4ECA-8D01-469D0C1EA8B5}"/>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2611DBB-DC88-4D40-AB94-E321B700E3AE}"/>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90E0B80D-3F45-4290-AE76-390FE75022E4}"/>
              </a:ext>
            </a:extLst>
          </p:cNvPr>
          <p:cNvGrpSpPr/>
          <p:nvPr/>
        </p:nvGrpSpPr>
        <p:grpSpPr>
          <a:xfrm rot="10800000">
            <a:off x="11591925" y="6062024"/>
            <a:ext cx="1153017" cy="1591951"/>
            <a:chOff x="106952" y="2412318"/>
            <a:chExt cx="781860" cy="1115565"/>
          </a:xfrm>
        </p:grpSpPr>
        <p:sp>
          <p:nvSpPr>
            <p:cNvPr id="44" name="椭圆 43">
              <a:extLst>
                <a:ext uri="{FF2B5EF4-FFF2-40B4-BE49-F238E27FC236}">
                  <a16:creationId xmlns:a16="http://schemas.microsoft.com/office/drawing/2014/main" id="{799933FC-C717-4179-AB3F-78E13972C868}"/>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45F465DB-E98B-4FB9-830F-AA7B422E9505}"/>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44425A8-578B-4971-A612-A07B61FDA6D6}"/>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6F6D520-9F69-47BE-A7EB-3D30FBA71FDA}"/>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CDAAB3F4-2519-417A-BEA5-6718EA43122C}"/>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3D24052E-3109-4DDE-B317-82B4E71DAC9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B5AE727A-A7D3-4E32-A330-5E2B355DAFED}"/>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CACEF18-94EB-4B22-A1DB-19868122F8C8}"/>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54C18CA7-F80E-486E-8C1D-D251E8AE9084}"/>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8BED5357-3B47-40F1-8D21-CC2525945C94}"/>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A20C3272-5020-41EA-9F16-539314793AA5}"/>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554498C6-5B01-4A95-9126-AAF45E2FCDEC}"/>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D0681C7-1576-41F0-BE8E-116E103FC650}"/>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3B4BF4D6-BE83-43E2-8001-684EE20F8687}"/>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9795AFB2-1760-4341-98EF-BA50F293953A}"/>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7A213925-8CA8-423E-A744-28865B699E8C}"/>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8590D2C2-30B4-456F-9086-9B41092AED2A}"/>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63674105-67B8-4EE0-B27B-3EC0F6E69675}"/>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3F8A064C-801B-4556-9CC6-5CC5F939ED14}"/>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0A702DD1-97FA-43A7-AAF4-176FCA31F0AC}"/>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D4341A43-2B58-43B5-98F0-A00886946DC3}"/>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65EC057E-A42A-4B2D-B456-B343737932F1}"/>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0105206B-D932-4230-95FE-209A0068F5EB}"/>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3E95B39-1204-4132-BDC5-E2DCF7E54BE2}"/>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50240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单圆角 5">
            <a:extLst>
              <a:ext uri="{FF2B5EF4-FFF2-40B4-BE49-F238E27FC236}">
                <a16:creationId xmlns:a16="http://schemas.microsoft.com/office/drawing/2014/main" id="{CF6B23B0-C563-48FF-A7CC-12397D803430}"/>
              </a:ext>
            </a:extLst>
          </p:cNvPr>
          <p:cNvSpPr/>
          <p:nvPr/>
        </p:nvSpPr>
        <p:spPr>
          <a:xfrm flipH="1" flipV="1">
            <a:off x="-3" y="-1"/>
            <a:ext cx="12205617" cy="6588271"/>
          </a:xfrm>
          <a:prstGeom prst="round1Rect">
            <a:avLst>
              <a:gd name="adj" fmla="val 10655"/>
            </a:avLst>
          </a:prstGeom>
          <a:gradFill flip="none" rotWithShape="1">
            <a:gsLst>
              <a:gs pos="98000">
                <a:schemeClr val="accent1">
                  <a:lumMod val="60000"/>
                  <a:lumOff val="40000"/>
                </a:schemeClr>
              </a:gs>
              <a:gs pos="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100000">
                    <a:schemeClr val="accent1">
                      <a:lumMod val="75000"/>
                    </a:schemeClr>
                  </a:gs>
                  <a:gs pos="0">
                    <a:schemeClr val="accent1">
                      <a:lumMod val="50000"/>
                    </a:schemeClr>
                  </a:gs>
                </a:gsLst>
                <a:lin ang="0" scaled="1"/>
              </a:gradFill>
            </a:endParaRPr>
          </a:p>
        </p:txBody>
      </p:sp>
      <p:sp>
        <p:nvSpPr>
          <p:cNvPr id="12" name="矩形 11">
            <a:extLst>
              <a:ext uri="{FF2B5EF4-FFF2-40B4-BE49-F238E27FC236}">
                <a16:creationId xmlns:a16="http://schemas.microsoft.com/office/drawing/2014/main" id="{613858F5-3CA1-490D-9DBB-D1391DFAAC16}"/>
              </a:ext>
            </a:extLst>
          </p:cNvPr>
          <p:cNvSpPr/>
          <p:nvPr/>
        </p:nvSpPr>
        <p:spPr>
          <a:xfrm>
            <a:off x="1924050" y="2532130"/>
            <a:ext cx="8343900" cy="1524007"/>
          </a:xfrm>
          <a:prstGeom prst="rect">
            <a:avLst/>
          </a:prstGeom>
        </p:spPr>
        <p:txBody>
          <a:bodyPr wrap="square">
            <a:spAutoFit/>
          </a:bodyPr>
          <a:lstStyle/>
          <a:p>
            <a:pPr algn="ctr">
              <a:lnSpc>
                <a:spcPct val="150000"/>
              </a:lnSpc>
            </a:pPr>
            <a:r>
              <a:rPr lang="en-US" altLang="zh-CN" sz="1600" dirty="0">
                <a:solidFill>
                  <a:schemeClr val="bg1">
                    <a:alpha val="50000"/>
                  </a:schemeClr>
                </a:solidFill>
              </a:rPr>
              <a:t>Enter your text here. Enter your text here. Enter your text here. Enter your text here. Enter your text here. Enter your text here. Enter your text here. Enter your text </a:t>
            </a:r>
            <a:r>
              <a:rPr lang="en-US" altLang="zh-CN" sz="1600" dirty="0" err="1">
                <a:solidFill>
                  <a:schemeClr val="bg1">
                    <a:alpha val="50000"/>
                  </a:schemeClr>
                </a:solidFill>
              </a:rPr>
              <a:t>here.Enter</a:t>
            </a:r>
            <a:r>
              <a:rPr lang="en-US" altLang="zh-CN" sz="1600" dirty="0">
                <a:solidFill>
                  <a:schemeClr val="bg1">
                    <a:alpha val="50000"/>
                  </a:schemeClr>
                </a:solidFill>
              </a:rPr>
              <a:t> your text here. Enter your text here. Enter your text here. Enter your text here.</a:t>
            </a:r>
          </a:p>
          <a:p>
            <a:pPr algn="ctr">
              <a:lnSpc>
                <a:spcPct val="150000"/>
              </a:lnSpc>
            </a:pPr>
            <a:endParaRPr lang="en-US" altLang="zh-CN" sz="1600" dirty="0">
              <a:solidFill>
                <a:schemeClr val="bg1">
                  <a:alpha val="50000"/>
                </a:schemeClr>
              </a:solidFill>
            </a:endParaRPr>
          </a:p>
        </p:txBody>
      </p:sp>
      <p:sp>
        <p:nvSpPr>
          <p:cNvPr id="14" name="任意多边形: 形状 13">
            <a:extLst>
              <a:ext uri="{FF2B5EF4-FFF2-40B4-BE49-F238E27FC236}">
                <a16:creationId xmlns:a16="http://schemas.microsoft.com/office/drawing/2014/main" id="{848A126A-9C6F-4165-8045-2B94A0282B9F}"/>
              </a:ext>
            </a:extLst>
          </p:cNvPr>
          <p:cNvSpPr/>
          <p:nvPr/>
        </p:nvSpPr>
        <p:spPr>
          <a:xfrm flipH="1" flipV="1">
            <a:off x="-218741" y="5504863"/>
            <a:ext cx="1771315" cy="1214006"/>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5" name="Group 16">
            <a:extLst>
              <a:ext uri="{FF2B5EF4-FFF2-40B4-BE49-F238E27FC236}">
                <a16:creationId xmlns:a16="http://schemas.microsoft.com/office/drawing/2014/main" id="{973BDDFC-EE1C-4DB6-9A9F-DC6630EA1F43}"/>
              </a:ext>
            </a:extLst>
          </p:cNvPr>
          <p:cNvGrpSpPr/>
          <p:nvPr/>
        </p:nvGrpSpPr>
        <p:grpSpPr>
          <a:xfrm flipH="1">
            <a:off x="9900790" y="5869797"/>
            <a:ext cx="1180571" cy="727998"/>
            <a:chOff x="271463" y="3902076"/>
            <a:chExt cx="1544638" cy="952500"/>
          </a:xfrm>
          <a:solidFill>
            <a:schemeClr val="accent1">
              <a:lumMod val="40000"/>
              <a:lumOff val="60000"/>
            </a:schemeClr>
          </a:solidFill>
        </p:grpSpPr>
        <p:sp>
          <p:nvSpPr>
            <p:cNvPr id="26" name="Freeform 17">
              <a:extLst>
                <a:ext uri="{FF2B5EF4-FFF2-40B4-BE49-F238E27FC236}">
                  <a16:creationId xmlns:a16="http://schemas.microsoft.com/office/drawing/2014/main" id="{25AFCBA5-1E12-48D5-ABF2-10B53979027D}"/>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8B1FEB4E-6A9D-4BFA-BC31-8F67E7E4AF48}"/>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CF09FD80-6A32-4E47-AF73-434095629962}"/>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F7A58642-EA74-4267-875C-D26C4F0251E8}"/>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22E3CC7C-D071-4B79-8F5B-F5549CE8DCF5}"/>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DC53D07F-DE2F-486B-82FA-BE5899D52B60}"/>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3113DE68-DC85-4CFC-8D59-AA9827C8AF4F}"/>
                </a:ext>
              </a:extLst>
            </p:cNvPr>
            <p:cNvSpPr>
              <a:spLocks/>
            </p:cNvSpPr>
            <p:nvPr/>
          </p:nvSpPr>
          <p:spPr bwMode="auto">
            <a:xfrm>
              <a:off x="479425"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0C3FE69E-60F9-466E-A10D-112A6473823C}"/>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EB821FD5-586E-43B6-A0E7-5EDFD2AB25E4}"/>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a:extLst>
                <a:ext uri="{FF2B5EF4-FFF2-40B4-BE49-F238E27FC236}">
                  <a16:creationId xmlns:a16="http://schemas.microsoft.com/office/drawing/2014/main" id="{CF1FA054-9AAD-4D6B-8149-9812FC629385}"/>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7">
              <a:extLst>
                <a:ext uri="{FF2B5EF4-FFF2-40B4-BE49-F238E27FC236}">
                  <a16:creationId xmlns:a16="http://schemas.microsoft.com/office/drawing/2014/main" id="{3032C710-3FB8-4FEE-8392-5A59F1358682}"/>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8">
              <a:extLst>
                <a:ext uri="{FF2B5EF4-FFF2-40B4-BE49-F238E27FC236}">
                  <a16:creationId xmlns:a16="http://schemas.microsoft.com/office/drawing/2014/main" id="{B010A1DF-4FDC-486A-85EE-624F0F14F179}"/>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9">
              <a:extLst>
                <a:ext uri="{FF2B5EF4-FFF2-40B4-BE49-F238E27FC236}">
                  <a16:creationId xmlns:a16="http://schemas.microsoft.com/office/drawing/2014/main" id="{4B904B55-AF8A-4F78-AF37-0977E3B097BC}"/>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a:extLst>
                <a:ext uri="{FF2B5EF4-FFF2-40B4-BE49-F238E27FC236}">
                  <a16:creationId xmlns:a16="http://schemas.microsoft.com/office/drawing/2014/main" id="{060F46BC-85C5-4C1C-ABA1-7E1CA24D1492}"/>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1">
              <a:extLst>
                <a:ext uri="{FF2B5EF4-FFF2-40B4-BE49-F238E27FC236}">
                  <a16:creationId xmlns:a16="http://schemas.microsoft.com/office/drawing/2014/main" id="{E7788AB0-70CD-42EB-9436-3F1F0D7ACAC1}"/>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Freeform 26">
            <a:extLst>
              <a:ext uri="{FF2B5EF4-FFF2-40B4-BE49-F238E27FC236}">
                <a16:creationId xmlns:a16="http://schemas.microsoft.com/office/drawing/2014/main" id="{4C94C76F-C386-4EB6-9152-862DFE969FA1}"/>
              </a:ext>
            </a:extLst>
          </p:cNvPr>
          <p:cNvSpPr>
            <a:spLocks/>
          </p:cNvSpPr>
          <p:nvPr/>
        </p:nvSpPr>
        <p:spPr bwMode="auto">
          <a:xfrm>
            <a:off x="9228003" y="6185873"/>
            <a:ext cx="223252" cy="407488"/>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a:extLst>
              <a:ext uri="{FF2B5EF4-FFF2-40B4-BE49-F238E27FC236}">
                <a16:creationId xmlns:a16="http://schemas.microsoft.com/office/drawing/2014/main" id="{5B5BCFAD-2393-42D6-9F9E-9AD96C2C87C5}"/>
              </a:ext>
            </a:extLst>
          </p:cNvPr>
          <p:cNvSpPr>
            <a:spLocks/>
          </p:cNvSpPr>
          <p:nvPr/>
        </p:nvSpPr>
        <p:spPr bwMode="auto">
          <a:xfrm>
            <a:off x="9647618" y="6341688"/>
            <a:ext cx="138587" cy="25167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a:extLst>
              <a:ext uri="{FF2B5EF4-FFF2-40B4-BE49-F238E27FC236}">
                <a16:creationId xmlns:a16="http://schemas.microsoft.com/office/drawing/2014/main" id="{22F8CE24-7A3C-4DD9-A924-D494A403BEC7}"/>
              </a:ext>
            </a:extLst>
          </p:cNvPr>
          <p:cNvSpPr>
            <a:spLocks/>
          </p:cNvSpPr>
          <p:nvPr/>
        </p:nvSpPr>
        <p:spPr bwMode="auto">
          <a:xfrm>
            <a:off x="9656488" y="6284036"/>
            <a:ext cx="119738" cy="217303"/>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a:extLst>
              <a:ext uri="{FF2B5EF4-FFF2-40B4-BE49-F238E27FC236}">
                <a16:creationId xmlns:a16="http://schemas.microsoft.com/office/drawing/2014/main" id="{AC53CD19-A755-4AE5-8354-8296BFA793EA}"/>
              </a:ext>
            </a:extLst>
          </p:cNvPr>
          <p:cNvSpPr>
            <a:spLocks/>
          </p:cNvSpPr>
          <p:nvPr/>
        </p:nvSpPr>
        <p:spPr bwMode="auto">
          <a:xfrm>
            <a:off x="9676444" y="6230819"/>
            <a:ext cx="79826" cy="145239"/>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1">
            <a:extLst>
              <a:ext uri="{FF2B5EF4-FFF2-40B4-BE49-F238E27FC236}">
                <a16:creationId xmlns:a16="http://schemas.microsoft.com/office/drawing/2014/main" id="{527167DF-9D69-4EFD-8D9F-984C1BEF4C19}"/>
              </a:ext>
            </a:extLst>
          </p:cNvPr>
          <p:cNvSpPr>
            <a:spLocks/>
          </p:cNvSpPr>
          <p:nvPr/>
        </p:nvSpPr>
        <p:spPr bwMode="auto">
          <a:xfrm>
            <a:off x="9491294" y="6438144"/>
            <a:ext cx="85369" cy="155216"/>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矩形: 圆角 56">
            <a:extLst>
              <a:ext uri="{FF2B5EF4-FFF2-40B4-BE49-F238E27FC236}">
                <a16:creationId xmlns:a16="http://schemas.microsoft.com/office/drawing/2014/main" id="{B48052CE-DB63-4BE2-A793-55BC72F558C0}"/>
              </a:ext>
            </a:extLst>
          </p:cNvPr>
          <p:cNvSpPr/>
          <p:nvPr/>
        </p:nvSpPr>
        <p:spPr>
          <a:xfrm>
            <a:off x="5705475" y="2066057"/>
            <a:ext cx="794660" cy="114642"/>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文本框 12">
            <a:extLst>
              <a:ext uri="{FF2B5EF4-FFF2-40B4-BE49-F238E27FC236}">
                <a16:creationId xmlns:a16="http://schemas.microsoft.com/office/drawing/2014/main" id="{4D23D47C-ACDB-4775-ACDD-7487EED1920F}"/>
              </a:ext>
            </a:extLst>
          </p:cNvPr>
          <p:cNvSpPr txBox="1"/>
          <p:nvPr/>
        </p:nvSpPr>
        <p:spPr>
          <a:xfrm>
            <a:off x="4735662" y="1500773"/>
            <a:ext cx="2720680" cy="461665"/>
          </a:xfrm>
          <a:prstGeom prst="rect">
            <a:avLst/>
          </a:prstGeom>
          <a:noFill/>
        </p:spPr>
        <p:txBody>
          <a:bodyPr wrap="none" rtlCol="0">
            <a:spAutoFit/>
          </a:bodyPr>
          <a:lstStyle/>
          <a:p>
            <a:pPr algn="ctr"/>
            <a:r>
              <a:rPr lang="en-US" altLang="zh-CN" sz="2400" b="1" dirty="0">
                <a:solidFill>
                  <a:schemeClr val="bg1"/>
                </a:solidFill>
                <a:latin typeface="Microsoft JhengHei UI" panose="020B0604030504040204" pitchFamily="34" charset="-120"/>
                <a:ea typeface="Microsoft JhengHei UI" panose="020B0604030504040204" pitchFamily="34" charset="-120"/>
              </a:rPr>
              <a:t>ADD YOUR TITLE</a:t>
            </a:r>
            <a:endParaRPr lang="zh-CN" altLang="en-US" sz="2400" b="1" dirty="0">
              <a:solidFill>
                <a:schemeClr val="bg1"/>
              </a:solidFill>
              <a:latin typeface="Microsoft JhengHei UI" panose="020B0604030504040204" pitchFamily="34" charset="-120"/>
              <a:ea typeface="Microsoft JhengHei UI" panose="020B0604030504040204" pitchFamily="34" charset="-120"/>
            </a:endParaRPr>
          </a:p>
        </p:txBody>
      </p:sp>
      <p:sp>
        <p:nvSpPr>
          <p:cNvPr id="59" name="文本框 58">
            <a:extLst>
              <a:ext uri="{FF2B5EF4-FFF2-40B4-BE49-F238E27FC236}">
                <a16:creationId xmlns:a16="http://schemas.microsoft.com/office/drawing/2014/main" id="{CD67D74A-4918-4DA9-B44F-A0077FB7FDBA}"/>
              </a:ext>
            </a:extLst>
          </p:cNvPr>
          <p:cNvSpPr txBox="1"/>
          <p:nvPr/>
        </p:nvSpPr>
        <p:spPr>
          <a:xfrm>
            <a:off x="5763123" y="4688044"/>
            <a:ext cx="684803" cy="369332"/>
          </a:xfrm>
          <a:prstGeom prst="rect">
            <a:avLst/>
          </a:prstGeom>
          <a:noFill/>
        </p:spPr>
        <p:txBody>
          <a:bodyPr wrap="none" rtlCol="0">
            <a:spAutoFit/>
          </a:bodyPr>
          <a:lstStyle/>
          <a:p>
            <a:r>
              <a:rPr lang="en-US" altLang="zh-CN" b="1" dirty="0">
                <a:solidFill>
                  <a:schemeClr val="bg1"/>
                </a:solidFill>
              </a:rPr>
              <a:t>ONE</a:t>
            </a:r>
            <a:endParaRPr lang="zh-CN" altLang="en-US" b="1" dirty="0">
              <a:solidFill>
                <a:schemeClr val="bg1"/>
              </a:solidFill>
            </a:endParaRPr>
          </a:p>
        </p:txBody>
      </p:sp>
      <p:cxnSp>
        <p:nvCxnSpPr>
          <p:cNvPr id="61" name="直接连接符 60">
            <a:extLst>
              <a:ext uri="{FF2B5EF4-FFF2-40B4-BE49-F238E27FC236}">
                <a16:creationId xmlns:a16="http://schemas.microsoft.com/office/drawing/2014/main" id="{25461AE5-56BD-4740-BA90-538894DF1104}"/>
              </a:ext>
            </a:extLst>
          </p:cNvPr>
          <p:cNvCxnSpPr/>
          <p:nvPr/>
        </p:nvCxnSpPr>
        <p:spPr>
          <a:xfrm flipH="1">
            <a:off x="5962650" y="3888800"/>
            <a:ext cx="285750" cy="518768"/>
          </a:xfrm>
          <a:prstGeom prst="line">
            <a:avLst/>
          </a:prstGeom>
          <a:ln>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75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43A9B02-0E12-4FDE-961D-86885DE4A10B}"/>
              </a:ext>
            </a:extLst>
          </p:cNvPr>
          <p:cNvSpPr txBox="1"/>
          <p:nvPr/>
        </p:nvSpPr>
        <p:spPr>
          <a:xfrm>
            <a:off x="961339" y="3390126"/>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7" name="文本框 6">
            <a:extLst>
              <a:ext uri="{FF2B5EF4-FFF2-40B4-BE49-F238E27FC236}">
                <a16:creationId xmlns:a16="http://schemas.microsoft.com/office/drawing/2014/main" id="{11907FD1-53B4-4E80-9C65-015D8C7E9F4B}"/>
              </a:ext>
            </a:extLst>
          </p:cNvPr>
          <p:cNvSpPr txBox="1"/>
          <p:nvPr/>
        </p:nvSpPr>
        <p:spPr>
          <a:xfrm>
            <a:off x="962150" y="3697903"/>
            <a:ext cx="2833085" cy="954107"/>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0" name="文本框 9">
            <a:extLst>
              <a:ext uri="{FF2B5EF4-FFF2-40B4-BE49-F238E27FC236}">
                <a16:creationId xmlns:a16="http://schemas.microsoft.com/office/drawing/2014/main" id="{4709B2C2-985D-402A-A205-E711ED0A514D}"/>
              </a:ext>
            </a:extLst>
          </p:cNvPr>
          <p:cNvSpPr txBox="1"/>
          <p:nvPr/>
        </p:nvSpPr>
        <p:spPr>
          <a:xfrm>
            <a:off x="4813708" y="3392686"/>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1" name="文本框 10">
            <a:extLst>
              <a:ext uri="{FF2B5EF4-FFF2-40B4-BE49-F238E27FC236}">
                <a16:creationId xmlns:a16="http://schemas.microsoft.com/office/drawing/2014/main" id="{9A5F79D9-816D-418F-AA8B-9C3D2193CDE4}"/>
              </a:ext>
            </a:extLst>
          </p:cNvPr>
          <p:cNvSpPr txBox="1"/>
          <p:nvPr/>
        </p:nvSpPr>
        <p:spPr>
          <a:xfrm>
            <a:off x="8906045" y="3392686"/>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2" name="文本框 11">
            <a:extLst>
              <a:ext uri="{FF2B5EF4-FFF2-40B4-BE49-F238E27FC236}">
                <a16:creationId xmlns:a16="http://schemas.microsoft.com/office/drawing/2014/main" id="{4DEE68BF-98D2-416D-A71B-1FD9D99C8640}"/>
              </a:ext>
            </a:extLst>
          </p:cNvPr>
          <p:cNvSpPr txBox="1"/>
          <p:nvPr/>
        </p:nvSpPr>
        <p:spPr>
          <a:xfrm>
            <a:off x="4835299" y="3764471"/>
            <a:ext cx="2833085" cy="954107"/>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3" name="文本框 12">
            <a:extLst>
              <a:ext uri="{FF2B5EF4-FFF2-40B4-BE49-F238E27FC236}">
                <a16:creationId xmlns:a16="http://schemas.microsoft.com/office/drawing/2014/main" id="{1E0B1AA6-DCAF-4374-8E7B-5569D0C1EDF2}"/>
              </a:ext>
            </a:extLst>
          </p:cNvPr>
          <p:cNvSpPr txBox="1"/>
          <p:nvPr/>
        </p:nvSpPr>
        <p:spPr>
          <a:xfrm>
            <a:off x="8906045" y="3764471"/>
            <a:ext cx="2833085" cy="954107"/>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cxnSp>
        <p:nvCxnSpPr>
          <p:cNvPr id="14" name="直接连接符 13">
            <a:extLst>
              <a:ext uri="{FF2B5EF4-FFF2-40B4-BE49-F238E27FC236}">
                <a16:creationId xmlns:a16="http://schemas.microsoft.com/office/drawing/2014/main" id="{6D74709B-5129-4666-A0AD-FA49E5A26FCE}"/>
              </a:ext>
            </a:extLst>
          </p:cNvPr>
          <p:cNvCxnSpPr>
            <a:cxnSpLocks/>
          </p:cNvCxnSpPr>
          <p:nvPr/>
        </p:nvCxnSpPr>
        <p:spPr>
          <a:xfrm>
            <a:off x="3934935" y="2148503"/>
            <a:ext cx="0" cy="30988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F5B216F-C830-4075-B35B-3E5C3BFBBC24}"/>
              </a:ext>
            </a:extLst>
          </p:cNvPr>
          <p:cNvCxnSpPr>
            <a:cxnSpLocks/>
          </p:cNvCxnSpPr>
          <p:nvPr/>
        </p:nvCxnSpPr>
        <p:spPr>
          <a:xfrm>
            <a:off x="8252935" y="2148503"/>
            <a:ext cx="0" cy="30988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3A8B8378-ABAD-468B-9708-92CACF6D663B}"/>
              </a:ext>
            </a:extLst>
          </p:cNvPr>
          <p:cNvGrpSpPr/>
          <p:nvPr/>
        </p:nvGrpSpPr>
        <p:grpSpPr>
          <a:xfrm>
            <a:off x="4889740" y="2466796"/>
            <a:ext cx="910236" cy="743956"/>
            <a:chOff x="-14080795" y="-5582878"/>
            <a:chExt cx="6579843" cy="5377843"/>
          </a:xfrm>
          <a:solidFill>
            <a:schemeClr val="accent1"/>
          </a:solidFill>
        </p:grpSpPr>
        <p:sp>
          <p:nvSpPr>
            <p:cNvPr id="18" name="任意多边形: 形状 17">
              <a:extLst>
                <a:ext uri="{FF2B5EF4-FFF2-40B4-BE49-F238E27FC236}">
                  <a16:creationId xmlns:a16="http://schemas.microsoft.com/office/drawing/2014/main" id="{BAF10AB5-2BE4-45E4-962B-3A8C2B75FB95}"/>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D58B1CFD-7A73-4412-83E9-D2496932B28B}"/>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F55AA8CD-FC88-4866-A39B-EE093CAB260F}"/>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AF3EEFE3-5FB4-440B-8F1A-EE565226B3D2}"/>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B806A8FF-F0C7-4E5A-AE38-7CB0B525236D}"/>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91C24D26-FBA1-412C-991D-9CFF35462777}"/>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F7232F26-B9E3-48A4-BF0D-353941F24801}"/>
              </a:ext>
            </a:extLst>
          </p:cNvPr>
          <p:cNvGrpSpPr/>
          <p:nvPr/>
        </p:nvGrpSpPr>
        <p:grpSpPr>
          <a:xfrm>
            <a:off x="9016727" y="2354458"/>
            <a:ext cx="860920" cy="859152"/>
            <a:chOff x="-11064200" y="5502562"/>
            <a:chExt cx="8643297" cy="8625535"/>
          </a:xfrm>
        </p:grpSpPr>
        <p:sp>
          <p:nvSpPr>
            <p:cNvPr id="25" name="任意多边形: 形状 24">
              <a:extLst>
                <a:ext uri="{FF2B5EF4-FFF2-40B4-BE49-F238E27FC236}">
                  <a16:creationId xmlns:a16="http://schemas.microsoft.com/office/drawing/2014/main" id="{7E8CAFC9-BB23-4A35-8866-E28D1FAB1F88}"/>
                </a:ext>
              </a:extLst>
            </p:cNvPr>
            <p:cNvSpPr/>
            <p:nvPr/>
          </p:nvSpPr>
          <p:spPr>
            <a:xfrm>
              <a:off x="-11064200" y="5502562"/>
              <a:ext cx="8643297" cy="8625535"/>
            </a:xfrm>
            <a:custGeom>
              <a:avLst/>
              <a:gdLst/>
              <a:ahLst/>
              <a:cxnLst/>
              <a:rect l="0" t="0" r="0" b="0"/>
              <a:pathLst>
                <a:path w="8643297" h="8625535">
                  <a:moveTo>
                    <a:pt x="3840608" y="16354"/>
                  </a:moveTo>
                  <a:cubicBezTo>
                    <a:pt x="3789259" y="25721"/>
                    <a:pt x="3672101" y="42671"/>
                    <a:pt x="3580258" y="54020"/>
                  </a:cubicBezTo>
                  <a:cubicBezTo>
                    <a:pt x="3282737" y="90784"/>
                    <a:pt x="2814297" y="223177"/>
                    <a:pt x="2663504" y="313118"/>
                  </a:cubicBezTo>
                  <a:cubicBezTo>
                    <a:pt x="2642292" y="325770"/>
                    <a:pt x="2545137" y="370116"/>
                    <a:pt x="2447604" y="411664"/>
                  </a:cubicBezTo>
                  <a:cubicBezTo>
                    <a:pt x="1759354" y="704853"/>
                    <a:pt x="1076311" y="1311151"/>
                    <a:pt x="626381" y="2028259"/>
                  </a:cubicBezTo>
                  <a:cubicBezTo>
                    <a:pt x="505053" y="2221635"/>
                    <a:pt x="332242" y="2575365"/>
                    <a:pt x="282979" y="2731176"/>
                  </a:cubicBezTo>
                  <a:cubicBezTo>
                    <a:pt x="261231" y="2799963"/>
                    <a:pt x="223462" y="2905690"/>
                    <a:pt x="199048" y="2966126"/>
                  </a:cubicBezTo>
                  <a:cubicBezTo>
                    <a:pt x="157183" y="3069763"/>
                    <a:pt x="134243" y="3165390"/>
                    <a:pt x="39386" y="3631688"/>
                  </a:cubicBezTo>
                  <a:cubicBezTo>
                    <a:pt x="152" y="3824559"/>
                    <a:pt x="0" y="3826877"/>
                    <a:pt x="313" y="4230229"/>
                  </a:cubicBezTo>
                  <a:cubicBezTo>
                    <a:pt x="926" y="5022518"/>
                    <a:pt x="73158" y="5399479"/>
                    <a:pt x="352700" y="6069261"/>
                  </a:cubicBezTo>
                  <a:cubicBezTo>
                    <a:pt x="642997" y="6764810"/>
                    <a:pt x="1245295" y="7480818"/>
                    <a:pt x="1901978" y="7911035"/>
                  </a:cubicBezTo>
                  <a:cubicBezTo>
                    <a:pt x="2267771" y="8150678"/>
                    <a:pt x="2538522" y="8283990"/>
                    <a:pt x="2911621" y="8408156"/>
                  </a:cubicBezTo>
                  <a:cubicBezTo>
                    <a:pt x="3208164" y="8506847"/>
                    <a:pt x="3293452" y="8530519"/>
                    <a:pt x="3438988" y="8554534"/>
                  </a:cubicBezTo>
                  <a:cubicBezTo>
                    <a:pt x="3832674" y="8619495"/>
                    <a:pt x="3907073" y="8625534"/>
                    <a:pt x="4308621" y="8625118"/>
                  </a:cubicBezTo>
                  <a:cubicBezTo>
                    <a:pt x="4755738" y="8624656"/>
                    <a:pt x="4964398" y="8607779"/>
                    <a:pt x="5178537" y="8554758"/>
                  </a:cubicBezTo>
                  <a:cubicBezTo>
                    <a:pt x="5262376" y="8533999"/>
                    <a:pt x="5396302" y="8502626"/>
                    <a:pt x="5476151" y="8485039"/>
                  </a:cubicBezTo>
                  <a:cubicBezTo>
                    <a:pt x="5778053" y="8418546"/>
                    <a:pt x="6546702" y="8057577"/>
                    <a:pt x="6774757" y="7875195"/>
                  </a:cubicBezTo>
                  <a:cubicBezTo>
                    <a:pt x="6832844" y="7828741"/>
                    <a:pt x="6929737" y="7757381"/>
                    <a:pt x="6990073" y="7716618"/>
                  </a:cubicBezTo>
                  <a:cubicBezTo>
                    <a:pt x="7212338" y="7566455"/>
                    <a:pt x="7412871" y="7362164"/>
                    <a:pt x="7705671" y="6987609"/>
                  </a:cubicBezTo>
                  <a:cubicBezTo>
                    <a:pt x="7749354" y="6931729"/>
                    <a:pt x="7823103" y="6838482"/>
                    <a:pt x="7869557" y="6780395"/>
                  </a:cubicBezTo>
                  <a:cubicBezTo>
                    <a:pt x="8051939" y="6552340"/>
                    <a:pt x="8412908" y="5783691"/>
                    <a:pt x="8479401" y="5481789"/>
                  </a:cubicBezTo>
                  <a:cubicBezTo>
                    <a:pt x="8570554" y="5067923"/>
                    <a:pt x="8605348" y="4842800"/>
                    <a:pt x="8628935" y="4514284"/>
                  </a:cubicBezTo>
                  <a:lnTo>
                    <a:pt x="8643296" y="4314259"/>
                  </a:lnTo>
                  <a:lnTo>
                    <a:pt x="7855459" y="4314259"/>
                  </a:lnTo>
                  <a:lnTo>
                    <a:pt x="7841101" y="4374584"/>
                  </a:lnTo>
                  <a:cubicBezTo>
                    <a:pt x="7833204" y="4407763"/>
                    <a:pt x="7829549" y="4478001"/>
                    <a:pt x="7832981" y="4530669"/>
                  </a:cubicBezTo>
                  <a:cubicBezTo>
                    <a:pt x="7837278" y="4596600"/>
                    <a:pt x="7831174" y="4669787"/>
                    <a:pt x="7813389" y="4765619"/>
                  </a:cubicBezTo>
                  <a:cubicBezTo>
                    <a:pt x="7799182" y="4842174"/>
                    <a:pt x="7773228" y="4986078"/>
                    <a:pt x="7755714" y="5085408"/>
                  </a:cubicBezTo>
                  <a:cubicBezTo>
                    <a:pt x="7723638" y="5267324"/>
                    <a:pt x="7683899" y="5387917"/>
                    <a:pt x="7559939" y="5679509"/>
                  </a:cubicBezTo>
                  <a:cubicBezTo>
                    <a:pt x="7376583" y="6110819"/>
                    <a:pt x="7134972" y="6467367"/>
                    <a:pt x="6798238" y="6803560"/>
                  </a:cubicBezTo>
                  <a:cubicBezTo>
                    <a:pt x="6526369" y="7074992"/>
                    <a:pt x="6115223" y="7381621"/>
                    <a:pt x="5908612" y="7467032"/>
                  </a:cubicBezTo>
                  <a:cubicBezTo>
                    <a:pt x="5849354" y="7491529"/>
                    <a:pt x="5743721" y="7535871"/>
                    <a:pt x="5673871" y="7565569"/>
                  </a:cubicBezTo>
                  <a:cubicBezTo>
                    <a:pt x="5304699" y="7722532"/>
                    <a:pt x="5187883" y="7753838"/>
                    <a:pt x="4746771" y="7814029"/>
                  </a:cubicBezTo>
                  <a:cubicBezTo>
                    <a:pt x="4535673" y="7842834"/>
                    <a:pt x="4064756" y="7842499"/>
                    <a:pt x="3857771" y="7813397"/>
                  </a:cubicBezTo>
                  <a:cubicBezTo>
                    <a:pt x="3600106" y="7777169"/>
                    <a:pt x="3323432" y="7717060"/>
                    <a:pt x="3206319" y="7671866"/>
                  </a:cubicBezTo>
                  <a:lnTo>
                    <a:pt x="3006871" y="7594887"/>
                  </a:lnTo>
                  <a:cubicBezTo>
                    <a:pt x="2749096" y="7495387"/>
                    <a:pt x="2402969" y="7300632"/>
                    <a:pt x="2168671" y="7123258"/>
                  </a:cubicBezTo>
                  <a:cubicBezTo>
                    <a:pt x="1970473" y="6973215"/>
                    <a:pt x="1717489" y="6726437"/>
                    <a:pt x="1554557" y="6524209"/>
                  </a:cubicBezTo>
                  <a:cubicBezTo>
                    <a:pt x="1300981" y="6209475"/>
                    <a:pt x="1047370" y="5745313"/>
                    <a:pt x="964400" y="5444094"/>
                  </a:cubicBezTo>
                  <a:cubicBezTo>
                    <a:pt x="953747" y="5405420"/>
                    <a:pt x="928064" y="5319695"/>
                    <a:pt x="907325" y="5253594"/>
                  </a:cubicBezTo>
                  <a:cubicBezTo>
                    <a:pt x="865043" y="5118822"/>
                    <a:pt x="840466" y="5008027"/>
                    <a:pt x="807420" y="4803209"/>
                  </a:cubicBezTo>
                  <a:cubicBezTo>
                    <a:pt x="772221" y="4585048"/>
                    <a:pt x="776043" y="4013401"/>
                    <a:pt x="814256" y="3780859"/>
                  </a:cubicBezTo>
                  <a:cubicBezTo>
                    <a:pt x="874062" y="3416908"/>
                    <a:pt x="952460" y="3150483"/>
                    <a:pt x="1066129" y="2924904"/>
                  </a:cubicBezTo>
                  <a:cubicBezTo>
                    <a:pt x="1097448" y="2862751"/>
                    <a:pt x="1152100" y="2748451"/>
                    <a:pt x="1187577" y="2670904"/>
                  </a:cubicBezTo>
                  <a:cubicBezTo>
                    <a:pt x="1312051" y="2398826"/>
                    <a:pt x="1525679" y="2105703"/>
                    <a:pt x="1800048" y="1830520"/>
                  </a:cubicBezTo>
                  <a:cubicBezTo>
                    <a:pt x="1909671" y="1720571"/>
                    <a:pt x="2034706" y="1608999"/>
                    <a:pt x="2093886" y="1568320"/>
                  </a:cubicBezTo>
                  <a:cubicBezTo>
                    <a:pt x="2150544" y="1529374"/>
                    <a:pt x="2256272" y="1452280"/>
                    <a:pt x="2328836" y="1397000"/>
                  </a:cubicBezTo>
                  <a:cubicBezTo>
                    <a:pt x="2461745" y="1295749"/>
                    <a:pt x="2516005" y="1262017"/>
                    <a:pt x="2702071" y="1164969"/>
                  </a:cubicBezTo>
                  <a:cubicBezTo>
                    <a:pt x="2945096" y="1038212"/>
                    <a:pt x="3245213" y="930619"/>
                    <a:pt x="3479031" y="886428"/>
                  </a:cubicBezTo>
                  <a:cubicBezTo>
                    <a:pt x="3557108" y="871671"/>
                    <a:pt x="3691411" y="845464"/>
                    <a:pt x="3777481" y="828189"/>
                  </a:cubicBezTo>
                  <a:cubicBezTo>
                    <a:pt x="3897660" y="804068"/>
                    <a:pt x="3978967" y="796276"/>
                    <a:pt x="4127897" y="794606"/>
                  </a:cubicBezTo>
                  <a:lnTo>
                    <a:pt x="4321823" y="792431"/>
                  </a:lnTo>
                  <a:lnTo>
                    <a:pt x="4321958" y="759470"/>
                  </a:lnTo>
                  <a:cubicBezTo>
                    <a:pt x="4322032" y="741341"/>
                    <a:pt x="4320490" y="563631"/>
                    <a:pt x="4318532" y="364559"/>
                  </a:cubicBezTo>
                  <a:lnTo>
                    <a:pt x="4314971" y="2609"/>
                  </a:lnTo>
                  <a:lnTo>
                    <a:pt x="4124471" y="966"/>
                  </a:lnTo>
                  <a:cubicBezTo>
                    <a:pt x="4012520" y="0"/>
                    <a:pt x="3895475" y="6345"/>
                    <a:pt x="3840608" y="163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F2C6E720-EAC5-40E4-9DBE-4C22E31D578D}"/>
                </a:ext>
              </a:extLst>
            </p:cNvPr>
            <p:cNvSpPr/>
            <p:nvPr/>
          </p:nvSpPr>
          <p:spPr>
            <a:xfrm>
              <a:off x="-8920929" y="6727617"/>
              <a:ext cx="5266448" cy="6150414"/>
            </a:xfrm>
            <a:custGeom>
              <a:avLst/>
              <a:gdLst/>
              <a:ahLst/>
              <a:cxnLst/>
              <a:rect l="0" t="0" r="0" b="0"/>
              <a:pathLst>
                <a:path w="5266448" h="6150414">
                  <a:moveTo>
                    <a:pt x="1835150" y="22294"/>
                  </a:moveTo>
                  <a:cubicBezTo>
                    <a:pt x="1627359" y="46897"/>
                    <a:pt x="1485598" y="77631"/>
                    <a:pt x="1328333" y="132172"/>
                  </a:cubicBezTo>
                  <a:cubicBezTo>
                    <a:pt x="1248656" y="159805"/>
                    <a:pt x="1128641" y="199999"/>
                    <a:pt x="1061633" y="221493"/>
                  </a:cubicBezTo>
                  <a:cubicBezTo>
                    <a:pt x="836643" y="293662"/>
                    <a:pt x="667725" y="390430"/>
                    <a:pt x="356169" y="625631"/>
                  </a:cubicBezTo>
                  <a:cubicBezTo>
                    <a:pt x="127402" y="798333"/>
                    <a:pt x="25341" y="884049"/>
                    <a:pt x="21922" y="906349"/>
                  </a:cubicBezTo>
                  <a:cubicBezTo>
                    <a:pt x="19633" y="921282"/>
                    <a:pt x="108579" y="1020759"/>
                    <a:pt x="282272" y="1197521"/>
                  </a:cubicBezTo>
                  <a:cubicBezTo>
                    <a:pt x="427377" y="1345191"/>
                    <a:pt x="558852" y="1474186"/>
                    <a:pt x="574438" y="1484178"/>
                  </a:cubicBezTo>
                  <a:cubicBezTo>
                    <a:pt x="601268" y="1501378"/>
                    <a:pt x="606335" y="1498434"/>
                    <a:pt x="669688" y="1428840"/>
                  </a:cubicBezTo>
                  <a:cubicBezTo>
                    <a:pt x="786407" y="1300621"/>
                    <a:pt x="887879" y="1232546"/>
                    <a:pt x="1184453" y="1083495"/>
                  </a:cubicBezTo>
                  <a:cubicBezTo>
                    <a:pt x="1308850" y="1020977"/>
                    <a:pt x="1416131" y="977905"/>
                    <a:pt x="1616508" y="910032"/>
                  </a:cubicBezTo>
                  <a:cubicBezTo>
                    <a:pt x="1845804" y="832363"/>
                    <a:pt x="2173057" y="809890"/>
                    <a:pt x="2450435" y="852766"/>
                  </a:cubicBezTo>
                  <a:cubicBezTo>
                    <a:pt x="2862642" y="916482"/>
                    <a:pt x="3138986" y="1016391"/>
                    <a:pt x="3410206" y="1199760"/>
                  </a:cubicBezTo>
                  <a:cubicBezTo>
                    <a:pt x="3831928" y="1484882"/>
                    <a:pt x="4113366" y="1842803"/>
                    <a:pt x="4303411" y="2335699"/>
                  </a:cubicBezTo>
                  <a:cubicBezTo>
                    <a:pt x="4361720" y="2486929"/>
                    <a:pt x="4397038" y="2638069"/>
                    <a:pt x="4420063" y="2834905"/>
                  </a:cubicBezTo>
                  <a:cubicBezTo>
                    <a:pt x="4449883" y="3089831"/>
                    <a:pt x="4442900" y="3197919"/>
                    <a:pt x="4374913" y="3533705"/>
                  </a:cubicBezTo>
                  <a:cubicBezTo>
                    <a:pt x="4319853" y="3805644"/>
                    <a:pt x="4171760" y="4173260"/>
                    <a:pt x="4060370" y="4314505"/>
                  </a:cubicBezTo>
                  <a:cubicBezTo>
                    <a:pt x="3917061" y="4496223"/>
                    <a:pt x="3886153" y="4532716"/>
                    <a:pt x="3798269" y="4623972"/>
                  </a:cubicBezTo>
                  <a:cubicBezTo>
                    <a:pt x="3537148" y="4895112"/>
                    <a:pt x="3488085" y="4931086"/>
                    <a:pt x="3162300" y="5090274"/>
                  </a:cubicBezTo>
                  <a:cubicBezTo>
                    <a:pt x="2908638" y="5214221"/>
                    <a:pt x="2589645" y="5306075"/>
                    <a:pt x="2349100" y="5324435"/>
                  </a:cubicBezTo>
                  <a:cubicBezTo>
                    <a:pt x="1775791" y="5368195"/>
                    <a:pt x="1166745" y="5159662"/>
                    <a:pt x="702445" y="4760632"/>
                  </a:cubicBezTo>
                  <a:cubicBezTo>
                    <a:pt x="648735" y="4714472"/>
                    <a:pt x="600110" y="4676705"/>
                    <a:pt x="594389" y="4676705"/>
                  </a:cubicBezTo>
                  <a:cubicBezTo>
                    <a:pt x="588669" y="4676705"/>
                    <a:pt x="452591" y="4802814"/>
                    <a:pt x="291994" y="4956948"/>
                  </a:cubicBezTo>
                  <a:lnTo>
                    <a:pt x="0" y="5237191"/>
                  </a:lnTo>
                  <a:lnTo>
                    <a:pt x="95250" y="5327212"/>
                  </a:lnTo>
                  <a:cubicBezTo>
                    <a:pt x="324298" y="5543684"/>
                    <a:pt x="615892" y="5738235"/>
                    <a:pt x="935384" y="5887746"/>
                  </a:cubicBezTo>
                  <a:cubicBezTo>
                    <a:pt x="1159773" y="5992753"/>
                    <a:pt x="1469273" y="6076716"/>
                    <a:pt x="1816100" y="6126675"/>
                  </a:cubicBezTo>
                  <a:cubicBezTo>
                    <a:pt x="1980895" y="6150413"/>
                    <a:pt x="2403596" y="6146930"/>
                    <a:pt x="2584450" y="6120345"/>
                  </a:cubicBezTo>
                  <a:cubicBezTo>
                    <a:pt x="2942402" y="6067726"/>
                    <a:pt x="3355243" y="5945039"/>
                    <a:pt x="3603548" y="5817494"/>
                  </a:cubicBezTo>
                  <a:cubicBezTo>
                    <a:pt x="3819817" y="5706403"/>
                    <a:pt x="4149013" y="5448073"/>
                    <a:pt x="4387850" y="5202024"/>
                  </a:cubicBezTo>
                  <a:cubicBezTo>
                    <a:pt x="4624636" y="4958088"/>
                    <a:pt x="4733605" y="4823600"/>
                    <a:pt x="4804021" y="4688388"/>
                  </a:cubicBezTo>
                  <a:cubicBezTo>
                    <a:pt x="4838288" y="4622590"/>
                    <a:pt x="4887370" y="4538190"/>
                    <a:pt x="4913092" y="4500832"/>
                  </a:cubicBezTo>
                  <a:cubicBezTo>
                    <a:pt x="4938815" y="4463475"/>
                    <a:pt x="4980546" y="4374892"/>
                    <a:pt x="5005828" y="4303982"/>
                  </a:cubicBezTo>
                  <a:cubicBezTo>
                    <a:pt x="5031110" y="4233072"/>
                    <a:pt x="5073916" y="4120896"/>
                    <a:pt x="5100952" y="4054700"/>
                  </a:cubicBezTo>
                  <a:cubicBezTo>
                    <a:pt x="5127989" y="3988506"/>
                    <a:pt x="5155712" y="3897065"/>
                    <a:pt x="5162562" y="3851500"/>
                  </a:cubicBezTo>
                  <a:cubicBezTo>
                    <a:pt x="5169410" y="3805935"/>
                    <a:pt x="5183968" y="3725793"/>
                    <a:pt x="5194912" y="3673405"/>
                  </a:cubicBezTo>
                  <a:cubicBezTo>
                    <a:pt x="5251258" y="3403678"/>
                    <a:pt x="5266447" y="3009521"/>
                    <a:pt x="5231861" y="2714555"/>
                  </a:cubicBezTo>
                  <a:cubicBezTo>
                    <a:pt x="5157469" y="2080098"/>
                    <a:pt x="4925551" y="1556101"/>
                    <a:pt x="4501139" y="1063555"/>
                  </a:cubicBezTo>
                  <a:cubicBezTo>
                    <a:pt x="4174196" y="684125"/>
                    <a:pt x="3753792" y="391708"/>
                    <a:pt x="3280241" y="214342"/>
                  </a:cubicBezTo>
                  <a:cubicBezTo>
                    <a:pt x="2962858" y="95468"/>
                    <a:pt x="2795089" y="53290"/>
                    <a:pt x="2514600" y="21853"/>
                  </a:cubicBezTo>
                  <a:cubicBezTo>
                    <a:pt x="2319617" y="0"/>
                    <a:pt x="2021811" y="194"/>
                    <a:pt x="1835150" y="222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0F418022-2543-4EE1-B207-A7EEB48AC065}"/>
                </a:ext>
              </a:extLst>
            </p:cNvPr>
            <p:cNvSpPr/>
            <p:nvPr/>
          </p:nvSpPr>
          <p:spPr>
            <a:xfrm>
              <a:off x="-8618645" y="8024407"/>
              <a:ext cx="3660116" cy="3626608"/>
            </a:xfrm>
            <a:custGeom>
              <a:avLst/>
              <a:gdLst/>
              <a:ahLst/>
              <a:cxnLst/>
              <a:rect l="0" t="0" r="0" b="0"/>
              <a:pathLst>
                <a:path w="3660116" h="3626608">
                  <a:moveTo>
                    <a:pt x="1583665" y="20594"/>
                  </a:moveTo>
                  <a:cubicBezTo>
                    <a:pt x="1524293" y="29447"/>
                    <a:pt x="1442523" y="49065"/>
                    <a:pt x="1401955" y="64190"/>
                  </a:cubicBezTo>
                  <a:cubicBezTo>
                    <a:pt x="1361387" y="79316"/>
                    <a:pt x="1284234" y="103520"/>
                    <a:pt x="1230505" y="117977"/>
                  </a:cubicBezTo>
                  <a:cubicBezTo>
                    <a:pt x="1081794" y="157990"/>
                    <a:pt x="897025" y="258562"/>
                    <a:pt x="762765" y="372575"/>
                  </a:cubicBezTo>
                  <a:cubicBezTo>
                    <a:pt x="541405" y="560551"/>
                    <a:pt x="407157" y="719919"/>
                    <a:pt x="225311" y="1010592"/>
                  </a:cubicBezTo>
                  <a:cubicBezTo>
                    <a:pt x="85289" y="1234411"/>
                    <a:pt x="0" y="1661906"/>
                    <a:pt x="33859" y="1970215"/>
                  </a:cubicBezTo>
                  <a:cubicBezTo>
                    <a:pt x="67936" y="2280517"/>
                    <a:pt x="131159" y="2474203"/>
                    <a:pt x="290052" y="2755081"/>
                  </a:cubicBezTo>
                  <a:cubicBezTo>
                    <a:pt x="432517" y="3006916"/>
                    <a:pt x="735114" y="3293286"/>
                    <a:pt x="1007301" y="3433865"/>
                  </a:cubicBezTo>
                  <a:cubicBezTo>
                    <a:pt x="1295519" y="3582724"/>
                    <a:pt x="1486020" y="3626607"/>
                    <a:pt x="1844015" y="3626607"/>
                  </a:cubicBezTo>
                  <a:cubicBezTo>
                    <a:pt x="2221912" y="3626607"/>
                    <a:pt x="2459156" y="3572790"/>
                    <a:pt x="2687788" y="3435204"/>
                  </a:cubicBezTo>
                  <a:cubicBezTo>
                    <a:pt x="2916242" y="3297725"/>
                    <a:pt x="3103755" y="3140485"/>
                    <a:pt x="3292088" y="2928462"/>
                  </a:cubicBezTo>
                  <a:cubicBezTo>
                    <a:pt x="3437194" y="2765103"/>
                    <a:pt x="3571604" y="2491401"/>
                    <a:pt x="3607509" y="2286164"/>
                  </a:cubicBezTo>
                  <a:cubicBezTo>
                    <a:pt x="3642716" y="2084908"/>
                    <a:pt x="3653523" y="2001739"/>
                    <a:pt x="3656815" y="1906715"/>
                  </a:cubicBezTo>
                  <a:lnTo>
                    <a:pt x="3660115" y="1811465"/>
                  </a:lnTo>
                  <a:lnTo>
                    <a:pt x="2873234" y="1811465"/>
                  </a:lnTo>
                  <a:lnTo>
                    <a:pt x="2856989" y="1925765"/>
                  </a:lnTo>
                  <a:cubicBezTo>
                    <a:pt x="2826944" y="2137150"/>
                    <a:pt x="2814055" y="2189137"/>
                    <a:pt x="2768584" y="2282343"/>
                  </a:cubicBezTo>
                  <a:cubicBezTo>
                    <a:pt x="2673180" y="2477901"/>
                    <a:pt x="2536015" y="2608041"/>
                    <a:pt x="2301215" y="2725773"/>
                  </a:cubicBezTo>
                  <a:cubicBezTo>
                    <a:pt x="2158923" y="2797121"/>
                    <a:pt x="2073138" y="2820427"/>
                    <a:pt x="1892766" y="2836743"/>
                  </a:cubicBezTo>
                  <a:cubicBezTo>
                    <a:pt x="1731893" y="2851295"/>
                    <a:pt x="1625892" y="2834865"/>
                    <a:pt x="1469166" y="2771085"/>
                  </a:cubicBezTo>
                  <a:cubicBezTo>
                    <a:pt x="1206650" y="2664254"/>
                    <a:pt x="969773" y="2408162"/>
                    <a:pt x="875224" y="2128965"/>
                  </a:cubicBezTo>
                  <a:cubicBezTo>
                    <a:pt x="825204" y="1981262"/>
                    <a:pt x="827227" y="1769317"/>
                    <a:pt x="881020" y="1521422"/>
                  </a:cubicBezTo>
                  <a:cubicBezTo>
                    <a:pt x="927993" y="1304954"/>
                    <a:pt x="1063639" y="1130706"/>
                    <a:pt x="1305735" y="975839"/>
                  </a:cubicBezTo>
                  <a:cubicBezTo>
                    <a:pt x="1484398" y="861549"/>
                    <a:pt x="1505961" y="853699"/>
                    <a:pt x="1752691" y="813117"/>
                  </a:cubicBezTo>
                  <a:cubicBezTo>
                    <a:pt x="1802919" y="804856"/>
                    <a:pt x="1848214" y="791789"/>
                    <a:pt x="1853345" y="784081"/>
                  </a:cubicBezTo>
                  <a:cubicBezTo>
                    <a:pt x="1864886" y="766745"/>
                    <a:pt x="1878712" y="62272"/>
                    <a:pt x="1868056" y="34504"/>
                  </a:cubicBezTo>
                  <a:cubicBezTo>
                    <a:pt x="1857361" y="6631"/>
                    <a:pt x="1721781" y="0"/>
                    <a:pt x="1583665" y="20594"/>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F970ECCD-F497-4532-A80C-3AF3AD429F08}"/>
              </a:ext>
            </a:extLst>
          </p:cNvPr>
          <p:cNvGrpSpPr/>
          <p:nvPr/>
        </p:nvGrpSpPr>
        <p:grpSpPr>
          <a:xfrm>
            <a:off x="1028045" y="2466796"/>
            <a:ext cx="743956" cy="743956"/>
            <a:chOff x="-2157995" y="740122"/>
            <a:chExt cx="2654301" cy="2654301"/>
          </a:xfrm>
        </p:grpSpPr>
        <p:sp>
          <p:nvSpPr>
            <p:cNvPr id="29" name="任意多边形: 形状 28">
              <a:extLst>
                <a:ext uri="{FF2B5EF4-FFF2-40B4-BE49-F238E27FC236}">
                  <a16:creationId xmlns:a16="http://schemas.microsoft.com/office/drawing/2014/main" id="{BFA26A70-41A5-4369-869D-BFCA5FA29D0B}"/>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EF3483FC-3D54-41B0-92D5-80B30A51CCC2}"/>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占位符 1">
            <a:extLst>
              <a:ext uri="{FF2B5EF4-FFF2-40B4-BE49-F238E27FC236}">
                <a16:creationId xmlns:a16="http://schemas.microsoft.com/office/drawing/2014/main" id="{D97635DA-DE8F-4138-8355-BEF2BB153D0C}"/>
              </a:ext>
            </a:extLst>
          </p:cNvPr>
          <p:cNvSpPr>
            <a:spLocks noGrp="1"/>
          </p:cNvSpPr>
          <p:nvPr>
            <p:ph type="body" sz="quarter" idx="10"/>
          </p:nvPr>
        </p:nvSpPr>
        <p:spPr>
          <a:xfrm>
            <a:off x="4783461" y="480907"/>
            <a:ext cx="2625078" cy="424732"/>
          </a:xfr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78767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对角圆角 31">
            <a:extLst>
              <a:ext uri="{FF2B5EF4-FFF2-40B4-BE49-F238E27FC236}">
                <a16:creationId xmlns:a16="http://schemas.microsoft.com/office/drawing/2014/main" id="{0132FC99-A37A-4CC4-A290-2CC2B9BC10B2}"/>
              </a:ext>
            </a:extLst>
          </p:cNvPr>
          <p:cNvSpPr/>
          <p:nvPr/>
        </p:nvSpPr>
        <p:spPr>
          <a:xfrm rot="16200000" flipH="1">
            <a:off x="-217458" y="2349449"/>
            <a:ext cx="3982437" cy="2558924"/>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B25207B-9B16-4599-9B3A-C4055C8F79FC}"/>
              </a:ext>
            </a:extLst>
          </p:cNvPr>
          <p:cNvSpPr txBox="1"/>
          <p:nvPr/>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6" name="文本框 5">
            <a:extLst>
              <a:ext uri="{FF2B5EF4-FFF2-40B4-BE49-F238E27FC236}">
                <a16:creationId xmlns:a16="http://schemas.microsoft.com/office/drawing/2014/main" id="{F371E99F-0386-4A4F-B97D-39E5D29CE390}"/>
              </a:ext>
            </a:extLst>
          </p:cNvPr>
          <p:cNvSpPr txBox="1"/>
          <p:nvPr/>
        </p:nvSpPr>
        <p:spPr>
          <a:xfrm>
            <a:off x="1457385"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7" name="矩形 6">
            <a:extLst>
              <a:ext uri="{FF2B5EF4-FFF2-40B4-BE49-F238E27FC236}">
                <a16:creationId xmlns:a16="http://schemas.microsoft.com/office/drawing/2014/main" id="{27A1F627-4622-47F6-994E-B2D03ABD8BBB}"/>
              </a:ext>
            </a:extLst>
          </p:cNvPr>
          <p:cNvSpPr/>
          <p:nvPr/>
        </p:nvSpPr>
        <p:spPr>
          <a:xfrm>
            <a:off x="592128"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8" name="矩形: 圆角 7">
            <a:extLst>
              <a:ext uri="{FF2B5EF4-FFF2-40B4-BE49-F238E27FC236}">
                <a16:creationId xmlns:a16="http://schemas.microsoft.com/office/drawing/2014/main" id="{4EA65A2F-0C17-4591-8EBC-80BDFDAEDFF9}"/>
              </a:ext>
            </a:extLst>
          </p:cNvPr>
          <p:cNvSpPr/>
          <p:nvPr/>
        </p:nvSpPr>
        <p:spPr>
          <a:xfrm>
            <a:off x="985691" y="3410721"/>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文本框 15">
            <a:extLst>
              <a:ext uri="{FF2B5EF4-FFF2-40B4-BE49-F238E27FC236}">
                <a16:creationId xmlns:a16="http://schemas.microsoft.com/office/drawing/2014/main" id="{10DCB92B-960C-4C72-A46A-7D2C9E143D76}"/>
              </a:ext>
            </a:extLst>
          </p:cNvPr>
          <p:cNvSpPr txBox="1"/>
          <p:nvPr/>
        </p:nvSpPr>
        <p:spPr>
          <a:xfrm>
            <a:off x="4465829"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F7E1A8FF-9550-4496-B774-DFB4DB31CBC9}"/>
              </a:ext>
            </a:extLst>
          </p:cNvPr>
          <p:cNvSpPr/>
          <p:nvPr/>
        </p:nvSpPr>
        <p:spPr>
          <a:xfrm>
            <a:off x="3600572"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EBA920F5-1C23-4B4A-A283-96D8969BD5DC}"/>
              </a:ext>
            </a:extLst>
          </p:cNvPr>
          <p:cNvSpPr/>
          <p:nvPr/>
        </p:nvSpPr>
        <p:spPr>
          <a:xfrm>
            <a:off x="3994135"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文本框 20">
            <a:extLst>
              <a:ext uri="{FF2B5EF4-FFF2-40B4-BE49-F238E27FC236}">
                <a16:creationId xmlns:a16="http://schemas.microsoft.com/office/drawing/2014/main" id="{37429796-D7D2-4011-92EB-0F3C0D4D44F8}"/>
              </a:ext>
            </a:extLst>
          </p:cNvPr>
          <p:cNvSpPr txBox="1"/>
          <p:nvPr/>
        </p:nvSpPr>
        <p:spPr>
          <a:xfrm>
            <a:off x="7474274"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2" name="矩形 21">
            <a:extLst>
              <a:ext uri="{FF2B5EF4-FFF2-40B4-BE49-F238E27FC236}">
                <a16:creationId xmlns:a16="http://schemas.microsoft.com/office/drawing/2014/main" id="{2EF55029-D7F6-451B-A6FD-C95950193BC0}"/>
              </a:ext>
            </a:extLst>
          </p:cNvPr>
          <p:cNvSpPr/>
          <p:nvPr/>
        </p:nvSpPr>
        <p:spPr>
          <a:xfrm>
            <a:off x="6609017"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3" name="矩形: 圆角 22">
            <a:extLst>
              <a:ext uri="{FF2B5EF4-FFF2-40B4-BE49-F238E27FC236}">
                <a16:creationId xmlns:a16="http://schemas.microsoft.com/office/drawing/2014/main" id="{87758632-D071-4E2C-B46F-2B8B45DA9EDB}"/>
              </a:ext>
            </a:extLst>
          </p:cNvPr>
          <p:cNvSpPr/>
          <p:nvPr/>
        </p:nvSpPr>
        <p:spPr>
          <a:xfrm>
            <a:off x="7002580"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文本框 25">
            <a:extLst>
              <a:ext uri="{FF2B5EF4-FFF2-40B4-BE49-F238E27FC236}">
                <a16:creationId xmlns:a16="http://schemas.microsoft.com/office/drawing/2014/main" id="{D830B97B-866F-4EEA-B02A-2F04C2BB24D4}"/>
              </a:ext>
            </a:extLst>
          </p:cNvPr>
          <p:cNvSpPr txBox="1"/>
          <p:nvPr/>
        </p:nvSpPr>
        <p:spPr>
          <a:xfrm>
            <a:off x="10099078"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7" name="矩形 26">
            <a:extLst>
              <a:ext uri="{FF2B5EF4-FFF2-40B4-BE49-F238E27FC236}">
                <a16:creationId xmlns:a16="http://schemas.microsoft.com/office/drawing/2014/main" id="{EAEECB92-8881-4236-90A3-6B91EEAAE833}"/>
              </a:ext>
            </a:extLst>
          </p:cNvPr>
          <p:cNvSpPr/>
          <p:nvPr/>
        </p:nvSpPr>
        <p:spPr>
          <a:xfrm>
            <a:off x="9233821"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8" name="矩形: 圆角 27">
            <a:extLst>
              <a:ext uri="{FF2B5EF4-FFF2-40B4-BE49-F238E27FC236}">
                <a16:creationId xmlns:a16="http://schemas.microsoft.com/office/drawing/2014/main" id="{6079FEC3-736C-4EC7-8424-CBE8CDA56EFA}"/>
              </a:ext>
            </a:extLst>
          </p:cNvPr>
          <p:cNvSpPr/>
          <p:nvPr/>
        </p:nvSpPr>
        <p:spPr>
          <a:xfrm>
            <a:off x="9627384"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9" name="矩形 28">
            <a:extLst>
              <a:ext uri="{FF2B5EF4-FFF2-40B4-BE49-F238E27FC236}">
                <a16:creationId xmlns:a16="http://schemas.microsoft.com/office/drawing/2014/main" id="{9C1A254D-143C-4BA3-A0FB-6729C248911C}"/>
              </a:ext>
            </a:extLst>
          </p:cNvPr>
          <p:cNvSpPr/>
          <p:nvPr/>
        </p:nvSpPr>
        <p:spPr>
          <a:xfrm>
            <a:off x="9899960"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59" name="Freeform 591">
            <a:extLst>
              <a:ext uri="{FF2B5EF4-FFF2-40B4-BE49-F238E27FC236}">
                <a16:creationId xmlns:a16="http://schemas.microsoft.com/office/drawing/2014/main" id="{3C18F830-8439-4CE0-9F4D-5244DB6D54B2}"/>
              </a:ext>
            </a:extLst>
          </p:cNvPr>
          <p:cNvSpPr>
            <a:spLocks/>
          </p:cNvSpPr>
          <p:nvPr/>
        </p:nvSpPr>
        <p:spPr bwMode="auto">
          <a:xfrm>
            <a:off x="4639654"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矩形 18">
            <a:extLst>
              <a:ext uri="{FF2B5EF4-FFF2-40B4-BE49-F238E27FC236}">
                <a16:creationId xmlns:a16="http://schemas.microsoft.com/office/drawing/2014/main" id="{F6DD6504-2BC3-42E1-B14B-06171DDE5002}"/>
              </a:ext>
            </a:extLst>
          </p:cNvPr>
          <p:cNvSpPr/>
          <p:nvPr/>
        </p:nvSpPr>
        <p:spPr>
          <a:xfrm>
            <a:off x="4266711"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0" name="Freeform 591">
            <a:extLst>
              <a:ext uri="{FF2B5EF4-FFF2-40B4-BE49-F238E27FC236}">
                <a16:creationId xmlns:a16="http://schemas.microsoft.com/office/drawing/2014/main" id="{182F991D-8E3E-4A5D-AD34-57FC135E1918}"/>
              </a:ext>
            </a:extLst>
          </p:cNvPr>
          <p:cNvSpPr>
            <a:spLocks/>
          </p:cNvSpPr>
          <p:nvPr/>
        </p:nvSpPr>
        <p:spPr bwMode="auto">
          <a:xfrm>
            <a:off x="7648099"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矩形 23">
            <a:extLst>
              <a:ext uri="{FF2B5EF4-FFF2-40B4-BE49-F238E27FC236}">
                <a16:creationId xmlns:a16="http://schemas.microsoft.com/office/drawing/2014/main" id="{C6F4E720-AB04-486A-BD00-BDB378E23D69}"/>
              </a:ext>
            </a:extLst>
          </p:cNvPr>
          <p:cNvSpPr/>
          <p:nvPr/>
        </p:nvSpPr>
        <p:spPr>
          <a:xfrm>
            <a:off x="7275156"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1" name="Freeform 591">
            <a:extLst>
              <a:ext uri="{FF2B5EF4-FFF2-40B4-BE49-F238E27FC236}">
                <a16:creationId xmlns:a16="http://schemas.microsoft.com/office/drawing/2014/main" id="{FFA6FDA2-E18B-4552-A166-9E46399FB455}"/>
              </a:ext>
            </a:extLst>
          </p:cNvPr>
          <p:cNvSpPr>
            <a:spLocks/>
          </p:cNvSpPr>
          <p:nvPr/>
        </p:nvSpPr>
        <p:spPr bwMode="auto">
          <a:xfrm>
            <a:off x="10300253"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91">
            <a:extLst>
              <a:ext uri="{FF2B5EF4-FFF2-40B4-BE49-F238E27FC236}">
                <a16:creationId xmlns:a16="http://schemas.microsoft.com/office/drawing/2014/main" id="{C8CAF625-8EF9-42F8-A0B9-E741EA7CCFD3}"/>
              </a:ext>
            </a:extLst>
          </p:cNvPr>
          <p:cNvSpPr>
            <a:spLocks/>
          </p:cNvSpPr>
          <p:nvPr/>
        </p:nvSpPr>
        <p:spPr bwMode="auto">
          <a:xfrm>
            <a:off x="1612228" y="342900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7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矩形 8">
            <a:extLst>
              <a:ext uri="{FF2B5EF4-FFF2-40B4-BE49-F238E27FC236}">
                <a16:creationId xmlns:a16="http://schemas.microsoft.com/office/drawing/2014/main" id="{AAD66DBB-0566-494C-A187-A3228689DD85}"/>
              </a:ext>
            </a:extLst>
          </p:cNvPr>
          <p:cNvSpPr/>
          <p:nvPr/>
        </p:nvSpPr>
        <p:spPr>
          <a:xfrm>
            <a:off x="1272123"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Tree>
    <p:extLst>
      <p:ext uri="{BB962C8B-B14F-4D97-AF65-F5344CB8AC3E}">
        <p14:creationId xmlns:p14="http://schemas.microsoft.com/office/powerpoint/2010/main" val="565471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95C33353-6969-4580-B573-DCA029C63D38}"/>
              </a:ext>
            </a:extLst>
          </p:cNvPr>
          <p:cNvSpPr/>
          <p:nvPr/>
        </p:nvSpPr>
        <p:spPr>
          <a:xfrm>
            <a:off x="4897438" y="1059543"/>
            <a:ext cx="2409476" cy="4978400"/>
          </a:xfrm>
          <a:prstGeom prst="roundRect">
            <a:avLst>
              <a:gd name="adj" fmla="val 6652"/>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8">
            <a:extLst>
              <a:ext uri="{FF2B5EF4-FFF2-40B4-BE49-F238E27FC236}">
                <a16:creationId xmlns:a16="http://schemas.microsoft.com/office/drawing/2014/main" id="{5DD8DBF3-41D2-4616-B577-AD90FA417E0A}"/>
              </a:ext>
            </a:extLst>
          </p:cNvPr>
          <p:cNvSpPr/>
          <p:nvPr/>
        </p:nvSpPr>
        <p:spPr>
          <a:xfrm rot="1694527">
            <a:off x="6087761" y="1510975"/>
            <a:ext cx="624520" cy="624520"/>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28">
            <a:extLst>
              <a:ext uri="{FF2B5EF4-FFF2-40B4-BE49-F238E27FC236}">
                <a16:creationId xmlns:a16="http://schemas.microsoft.com/office/drawing/2014/main" id="{11136F49-B782-4B3C-BE32-E39C74EEFCD1}"/>
              </a:ext>
            </a:extLst>
          </p:cNvPr>
          <p:cNvSpPr/>
          <p:nvPr/>
        </p:nvSpPr>
        <p:spPr>
          <a:xfrm rot="1694527">
            <a:off x="8246195" y="1510975"/>
            <a:ext cx="624520" cy="624520"/>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8">
            <a:extLst>
              <a:ext uri="{FF2B5EF4-FFF2-40B4-BE49-F238E27FC236}">
                <a16:creationId xmlns:a16="http://schemas.microsoft.com/office/drawing/2014/main" id="{8DB1E5CC-AC2E-4777-BE55-C68866941D91}"/>
              </a:ext>
            </a:extLst>
          </p:cNvPr>
          <p:cNvSpPr/>
          <p:nvPr/>
        </p:nvSpPr>
        <p:spPr>
          <a:xfrm rot="1694527">
            <a:off x="10308118" y="1510976"/>
            <a:ext cx="624520" cy="624520"/>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8">
            <a:extLst>
              <a:ext uri="{FF2B5EF4-FFF2-40B4-BE49-F238E27FC236}">
                <a16:creationId xmlns:a16="http://schemas.microsoft.com/office/drawing/2014/main" id="{9C8EF1AB-B2CE-4408-9B8F-FF24C1E92B37}"/>
              </a:ext>
            </a:extLst>
          </p:cNvPr>
          <p:cNvSpPr/>
          <p:nvPr/>
        </p:nvSpPr>
        <p:spPr>
          <a:xfrm rot="1694527">
            <a:off x="3960853" y="1510975"/>
            <a:ext cx="624520" cy="624520"/>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14CB165-877A-4978-9D6C-4C336E163192}"/>
              </a:ext>
            </a:extLst>
          </p:cNvPr>
          <p:cNvSpPr txBox="1"/>
          <p:nvPr/>
        </p:nvSpPr>
        <p:spPr>
          <a:xfrm>
            <a:off x="1053454" y="1592403"/>
            <a:ext cx="1450590" cy="461665"/>
          </a:xfrm>
          <a:prstGeom prst="rect">
            <a:avLst/>
          </a:prstGeom>
          <a:noFill/>
        </p:spPr>
        <p:txBody>
          <a:bodyPr wrap="none" rtlCol="0">
            <a:spAutoFit/>
          </a:bodyPr>
          <a:lstStyle/>
          <a:p>
            <a:r>
              <a:rPr lang="en-US" altLang="zh-CN" sz="2400" dirty="0">
                <a:gradFill flip="none" rotWithShape="1">
                  <a:gsLst>
                    <a:gs pos="0">
                      <a:schemeClr val="accent1">
                        <a:lumMod val="60000"/>
                        <a:lumOff val="40000"/>
                      </a:schemeClr>
                    </a:gs>
                    <a:gs pos="100000">
                      <a:schemeClr val="accent1"/>
                    </a:gs>
                  </a:gsLst>
                  <a:lin ang="2700000" scaled="1"/>
                  <a:tileRect/>
                </a:gradFill>
              </a:rPr>
              <a:t>Text here</a:t>
            </a:r>
          </a:p>
        </p:txBody>
      </p:sp>
      <p:sp>
        <p:nvSpPr>
          <p:cNvPr id="12" name="文本框 11">
            <a:extLst>
              <a:ext uri="{FF2B5EF4-FFF2-40B4-BE49-F238E27FC236}">
                <a16:creationId xmlns:a16="http://schemas.microsoft.com/office/drawing/2014/main" id="{4C8DACCE-77C4-4E58-98E5-3C2722C68857}"/>
              </a:ext>
            </a:extLst>
          </p:cNvPr>
          <p:cNvSpPr txBox="1"/>
          <p:nvPr/>
        </p:nvSpPr>
        <p:spPr>
          <a:xfrm>
            <a:off x="1109021" y="2935888"/>
            <a:ext cx="612668" cy="307777"/>
          </a:xfrm>
          <a:prstGeom prst="rect">
            <a:avLst/>
          </a:prstGeom>
          <a:noFill/>
        </p:spPr>
        <p:txBody>
          <a:bodyPr wrap="none" rtlCol="0">
            <a:spAutoFit/>
          </a:bodyPr>
          <a:lstStyle/>
          <a:p>
            <a:r>
              <a:rPr lang="en-US" altLang="zh-CN" sz="1400" dirty="0">
                <a:solidFill>
                  <a:schemeClr val="tx1">
                    <a:lumMod val="75000"/>
                    <a:lumOff val="25000"/>
                  </a:schemeClr>
                </a:solidFill>
              </a:rPr>
              <a:t>TIME</a:t>
            </a:r>
          </a:p>
        </p:txBody>
      </p:sp>
      <p:sp>
        <p:nvSpPr>
          <p:cNvPr id="13" name="文本框 12">
            <a:extLst>
              <a:ext uri="{FF2B5EF4-FFF2-40B4-BE49-F238E27FC236}">
                <a16:creationId xmlns:a16="http://schemas.microsoft.com/office/drawing/2014/main" id="{427CE78C-B4F5-4986-AB30-0D30D6EAAB10}"/>
              </a:ext>
            </a:extLst>
          </p:cNvPr>
          <p:cNvSpPr txBox="1"/>
          <p:nvPr/>
        </p:nvSpPr>
        <p:spPr>
          <a:xfrm>
            <a:off x="1109021" y="3972123"/>
            <a:ext cx="919804"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p>
        </p:txBody>
      </p:sp>
      <p:sp>
        <p:nvSpPr>
          <p:cNvPr id="14" name="文本框 13">
            <a:extLst>
              <a:ext uri="{FF2B5EF4-FFF2-40B4-BE49-F238E27FC236}">
                <a16:creationId xmlns:a16="http://schemas.microsoft.com/office/drawing/2014/main" id="{9BD209BF-242E-4A4D-83D0-B3702CA98541}"/>
              </a:ext>
            </a:extLst>
          </p:cNvPr>
          <p:cNvSpPr txBox="1"/>
          <p:nvPr/>
        </p:nvSpPr>
        <p:spPr>
          <a:xfrm>
            <a:off x="1109021" y="5008358"/>
            <a:ext cx="919804"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p>
        </p:txBody>
      </p:sp>
      <p:sp>
        <p:nvSpPr>
          <p:cNvPr id="15" name="文本框 14">
            <a:extLst>
              <a:ext uri="{FF2B5EF4-FFF2-40B4-BE49-F238E27FC236}">
                <a16:creationId xmlns:a16="http://schemas.microsoft.com/office/drawing/2014/main" id="{6003A2B6-D78A-4D06-9407-42DBBB05472C}"/>
              </a:ext>
            </a:extLst>
          </p:cNvPr>
          <p:cNvSpPr txBox="1"/>
          <p:nvPr/>
        </p:nvSpPr>
        <p:spPr>
          <a:xfrm>
            <a:off x="3715748" y="2935888"/>
            <a:ext cx="532518" cy="307777"/>
          </a:xfrm>
          <a:prstGeom prst="rect">
            <a:avLst/>
          </a:prstGeom>
          <a:noFill/>
        </p:spPr>
        <p:txBody>
          <a:bodyPr wrap="none" rtlCol="0">
            <a:spAutoFit/>
          </a:bodyPr>
          <a:lstStyle/>
          <a:p>
            <a:pPr algn="ctr"/>
            <a:r>
              <a:rPr lang="en-US" altLang="zh-CN" sz="1400" dirty="0">
                <a:solidFill>
                  <a:schemeClr val="tx1">
                    <a:lumMod val="75000"/>
                    <a:lumOff val="25000"/>
                  </a:schemeClr>
                </a:solidFill>
              </a:rPr>
              <a:t>0.5h</a:t>
            </a:r>
          </a:p>
        </p:txBody>
      </p:sp>
      <p:sp>
        <p:nvSpPr>
          <p:cNvPr id="16" name="文本框 15">
            <a:extLst>
              <a:ext uri="{FF2B5EF4-FFF2-40B4-BE49-F238E27FC236}">
                <a16:creationId xmlns:a16="http://schemas.microsoft.com/office/drawing/2014/main" id="{1DEC03CB-30D9-4DE4-A034-A8251CC0704A}"/>
              </a:ext>
            </a:extLst>
          </p:cNvPr>
          <p:cNvSpPr txBox="1"/>
          <p:nvPr/>
        </p:nvSpPr>
        <p:spPr>
          <a:xfrm>
            <a:off x="5850774" y="2935888"/>
            <a:ext cx="48282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20h</a:t>
            </a:r>
          </a:p>
        </p:txBody>
      </p:sp>
      <p:sp>
        <p:nvSpPr>
          <p:cNvPr id="17" name="文本框 16">
            <a:extLst>
              <a:ext uri="{FF2B5EF4-FFF2-40B4-BE49-F238E27FC236}">
                <a16:creationId xmlns:a16="http://schemas.microsoft.com/office/drawing/2014/main" id="{ECE8162B-AFD6-4BEE-AF8B-62C7DC3E57B0}"/>
              </a:ext>
            </a:extLst>
          </p:cNvPr>
          <p:cNvSpPr txBox="1"/>
          <p:nvPr/>
        </p:nvSpPr>
        <p:spPr>
          <a:xfrm>
            <a:off x="7960953" y="2935888"/>
            <a:ext cx="48282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13h</a:t>
            </a:r>
          </a:p>
        </p:txBody>
      </p:sp>
      <p:sp>
        <p:nvSpPr>
          <p:cNvPr id="18" name="文本框 17">
            <a:extLst>
              <a:ext uri="{FF2B5EF4-FFF2-40B4-BE49-F238E27FC236}">
                <a16:creationId xmlns:a16="http://schemas.microsoft.com/office/drawing/2014/main" id="{EE7754F9-A6CC-436F-A6FD-7EBA6BB573AE}"/>
              </a:ext>
            </a:extLst>
          </p:cNvPr>
          <p:cNvSpPr txBox="1"/>
          <p:nvPr/>
        </p:nvSpPr>
        <p:spPr>
          <a:xfrm>
            <a:off x="10100088" y="2935888"/>
            <a:ext cx="383438" cy="307777"/>
          </a:xfrm>
          <a:prstGeom prst="rect">
            <a:avLst/>
          </a:prstGeom>
          <a:noFill/>
        </p:spPr>
        <p:txBody>
          <a:bodyPr wrap="none" rtlCol="0">
            <a:spAutoFit/>
          </a:bodyPr>
          <a:lstStyle/>
          <a:p>
            <a:pPr algn="ctr"/>
            <a:r>
              <a:rPr lang="en-US" altLang="zh-CN" sz="1400" dirty="0">
                <a:solidFill>
                  <a:schemeClr val="tx1">
                    <a:lumMod val="75000"/>
                    <a:lumOff val="25000"/>
                  </a:schemeClr>
                </a:solidFill>
              </a:rPr>
              <a:t>8h</a:t>
            </a:r>
          </a:p>
        </p:txBody>
      </p:sp>
      <p:sp>
        <p:nvSpPr>
          <p:cNvPr id="19" name="文本框 18">
            <a:extLst>
              <a:ext uri="{FF2B5EF4-FFF2-40B4-BE49-F238E27FC236}">
                <a16:creationId xmlns:a16="http://schemas.microsoft.com/office/drawing/2014/main" id="{8FA09622-23AB-489D-8D98-1DDA4E197600}"/>
              </a:ext>
            </a:extLst>
          </p:cNvPr>
          <p:cNvSpPr txBox="1"/>
          <p:nvPr/>
        </p:nvSpPr>
        <p:spPr>
          <a:xfrm>
            <a:off x="3740595" y="3981399"/>
            <a:ext cx="482824" cy="276999"/>
          </a:xfrm>
          <a:prstGeom prst="rect">
            <a:avLst/>
          </a:prstGeom>
          <a:noFill/>
        </p:spPr>
        <p:txBody>
          <a:bodyPr wrap="none" rtlCol="0">
            <a:spAutoFit/>
          </a:bodyPr>
          <a:lstStyle/>
          <a:p>
            <a:pPr algn="ctr"/>
            <a:r>
              <a:rPr lang="en-US" altLang="zh-CN" sz="1200" dirty="0">
                <a:solidFill>
                  <a:schemeClr val="tx1">
                    <a:lumMod val="75000"/>
                    <a:lumOff val="25000"/>
                  </a:schemeClr>
                </a:solidFill>
              </a:rPr>
              <a:t>21.2</a:t>
            </a:r>
            <a:endParaRPr lang="zh-CN" altLang="en-US" sz="1200" dirty="0">
              <a:solidFill>
                <a:schemeClr val="tx1">
                  <a:lumMod val="75000"/>
                  <a:lumOff val="25000"/>
                </a:schemeClr>
              </a:solidFill>
            </a:endParaRPr>
          </a:p>
        </p:txBody>
      </p:sp>
      <p:sp>
        <p:nvSpPr>
          <p:cNvPr id="20" name="文本框 19">
            <a:extLst>
              <a:ext uri="{FF2B5EF4-FFF2-40B4-BE49-F238E27FC236}">
                <a16:creationId xmlns:a16="http://schemas.microsoft.com/office/drawing/2014/main" id="{82466AAC-A54F-413D-95A7-E410C6DAD32B}"/>
              </a:ext>
            </a:extLst>
          </p:cNvPr>
          <p:cNvSpPr txBox="1"/>
          <p:nvPr/>
        </p:nvSpPr>
        <p:spPr>
          <a:xfrm>
            <a:off x="5967363" y="3981399"/>
            <a:ext cx="269626" cy="276999"/>
          </a:xfrm>
          <a:prstGeom prst="rect">
            <a:avLst/>
          </a:prstGeom>
          <a:noFill/>
        </p:spPr>
        <p:txBody>
          <a:bodyPr wrap="none" rtlCol="0">
            <a:spAutoFit/>
          </a:bodyPr>
          <a:lstStyle/>
          <a:p>
            <a:pPr algn="ctr"/>
            <a:r>
              <a:rPr lang="en-US" altLang="zh-CN" sz="1200" dirty="0">
                <a:solidFill>
                  <a:schemeClr val="tx1">
                    <a:lumMod val="75000"/>
                    <a:lumOff val="25000"/>
                  </a:schemeClr>
                </a:solidFill>
              </a:rPr>
              <a:t>5</a:t>
            </a:r>
            <a:endParaRPr lang="zh-CN" altLang="en-US" sz="1200" dirty="0">
              <a:solidFill>
                <a:schemeClr val="tx1">
                  <a:lumMod val="75000"/>
                  <a:lumOff val="25000"/>
                </a:schemeClr>
              </a:solidFill>
            </a:endParaRPr>
          </a:p>
        </p:txBody>
      </p:sp>
      <p:sp>
        <p:nvSpPr>
          <p:cNvPr id="21" name="文本框 20">
            <a:extLst>
              <a:ext uri="{FF2B5EF4-FFF2-40B4-BE49-F238E27FC236}">
                <a16:creationId xmlns:a16="http://schemas.microsoft.com/office/drawing/2014/main" id="{84724EDE-C465-4914-8F91-39703A2CD58A}"/>
              </a:ext>
            </a:extLst>
          </p:cNvPr>
          <p:cNvSpPr txBox="1"/>
          <p:nvPr/>
        </p:nvSpPr>
        <p:spPr>
          <a:xfrm>
            <a:off x="7957139" y="3981399"/>
            <a:ext cx="482824" cy="276999"/>
          </a:xfrm>
          <a:prstGeom prst="rect">
            <a:avLst/>
          </a:prstGeom>
          <a:noFill/>
        </p:spPr>
        <p:txBody>
          <a:bodyPr wrap="none" rtlCol="0">
            <a:spAutoFit/>
          </a:bodyPr>
          <a:lstStyle/>
          <a:p>
            <a:pPr algn="ctr"/>
            <a:r>
              <a:rPr lang="en-US" altLang="zh-CN" sz="1200" dirty="0">
                <a:solidFill>
                  <a:schemeClr val="tx1">
                    <a:lumMod val="75000"/>
                    <a:lumOff val="25000"/>
                  </a:schemeClr>
                </a:solidFill>
              </a:rPr>
              <a:t>15.2</a:t>
            </a:r>
            <a:endParaRPr lang="zh-CN" altLang="en-US" sz="1200" dirty="0">
              <a:solidFill>
                <a:schemeClr val="tx1">
                  <a:lumMod val="75000"/>
                  <a:lumOff val="25000"/>
                </a:schemeClr>
              </a:solidFill>
            </a:endParaRPr>
          </a:p>
        </p:txBody>
      </p:sp>
      <p:sp>
        <p:nvSpPr>
          <p:cNvPr id="22" name="文本框 21">
            <a:extLst>
              <a:ext uri="{FF2B5EF4-FFF2-40B4-BE49-F238E27FC236}">
                <a16:creationId xmlns:a16="http://schemas.microsoft.com/office/drawing/2014/main" id="{834D6D19-E1FD-4B35-B46C-966B1AD24B1C}"/>
              </a:ext>
            </a:extLst>
          </p:cNvPr>
          <p:cNvSpPr txBox="1"/>
          <p:nvPr/>
        </p:nvSpPr>
        <p:spPr>
          <a:xfrm>
            <a:off x="10118745" y="3981399"/>
            <a:ext cx="354584" cy="276999"/>
          </a:xfrm>
          <a:prstGeom prst="rect">
            <a:avLst/>
          </a:prstGeom>
          <a:noFill/>
        </p:spPr>
        <p:txBody>
          <a:bodyPr wrap="none" rtlCol="0">
            <a:spAutoFit/>
          </a:bodyPr>
          <a:lstStyle/>
          <a:p>
            <a:pPr algn="ctr"/>
            <a:r>
              <a:rPr lang="en-US" altLang="zh-CN" sz="1200" dirty="0">
                <a:solidFill>
                  <a:schemeClr val="tx1">
                    <a:lumMod val="75000"/>
                    <a:lumOff val="25000"/>
                  </a:schemeClr>
                </a:solidFill>
              </a:rPr>
              <a:t>13</a:t>
            </a:r>
            <a:endParaRPr lang="zh-CN" altLang="en-US" sz="1200" dirty="0">
              <a:solidFill>
                <a:schemeClr val="tx1">
                  <a:lumMod val="75000"/>
                  <a:lumOff val="25000"/>
                </a:schemeClr>
              </a:solidFill>
            </a:endParaRPr>
          </a:p>
        </p:txBody>
      </p:sp>
      <p:sp>
        <p:nvSpPr>
          <p:cNvPr id="23" name="文本框 22">
            <a:extLst>
              <a:ext uri="{FF2B5EF4-FFF2-40B4-BE49-F238E27FC236}">
                <a16:creationId xmlns:a16="http://schemas.microsoft.com/office/drawing/2014/main" id="{9C1C7FB0-68BD-4784-933B-7AE09A4FFD55}"/>
              </a:ext>
            </a:extLst>
          </p:cNvPr>
          <p:cNvSpPr txBox="1"/>
          <p:nvPr/>
        </p:nvSpPr>
        <p:spPr>
          <a:xfrm>
            <a:off x="3522105" y="5008358"/>
            <a:ext cx="91980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p>
        </p:txBody>
      </p:sp>
      <p:sp>
        <p:nvSpPr>
          <p:cNvPr id="24" name="文本框 23">
            <a:extLst>
              <a:ext uri="{FF2B5EF4-FFF2-40B4-BE49-F238E27FC236}">
                <a16:creationId xmlns:a16="http://schemas.microsoft.com/office/drawing/2014/main" id="{652EEF6E-3D43-4C32-829E-BE7DE5A16FBB}"/>
              </a:ext>
            </a:extLst>
          </p:cNvPr>
          <p:cNvSpPr txBox="1"/>
          <p:nvPr/>
        </p:nvSpPr>
        <p:spPr>
          <a:xfrm>
            <a:off x="5632284" y="5008358"/>
            <a:ext cx="91980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p>
        </p:txBody>
      </p:sp>
      <p:sp>
        <p:nvSpPr>
          <p:cNvPr id="25" name="文本框 24">
            <a:extLst>
              <a:ext uri="{FF2B5EF4-FFF2-40B4-BE49-F238E27FC236}">
                <a16:creationId xmlns:a16="http://schemas.microsoft.com/office/drawing/2014/main" id="{387A03C9-7F24-4612-A5B8-76590011BCA3}"/>
              </a:ext>
            </a:extLst>
          </p:cNvPr>
          <p:cNvSpPr txBox="1"/>
          <p:nvPr/>
        </p:nvSpPr>
        <p:spPr>
          <a:xfrm>
            <a:off x="7742463" y="5008358"/>
            <a:ext cx="91980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p>
        </p:txBody>
      </p:sp>
      <p:sp>
        <p:nvSpPr>
          <p:cNvPr id="26" name="文本框 25">
            <a:extLst>
              <a:ext uri="{FF2B5EF4-FFF2-40B4-BE49-F238E27FC236}">
                <a16:creationId xmlns:a16="http://schemas.microsoft.com/office/drawing/2014/main" id="{C3D34DD4-E007-435B-AE02-622157BE618D}"/>
              </a:ext>
            </a:extLst>
          </p:cNvPr>
          <p:cNvSpPr txBox="1"/>
          <p:nvPr/>
        </p:nvSpPr>
        <p:spPr>
          <a:xfrm>
            <a:off x="9821765" y="5008358"/>
            <a:ext cx="91980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p>
        </p:txBody>
      </p:sp>
      <p:sp>
        <p:nvSpPr>
          <p:cNvPr id="27" name="矩形 26">
            <a:extLst>
              <a:ext uri="{FF2B5EF4-FFF2-40B4-BE49-F238E27FC236}">
                <a16:creationId xmlns:a16="http://schemas.microsoft.com/office/drawing/2014/main" id="{BECD57C4-2D4E-4AE1-A64E-A1C07368407D}"/>
              </a:ext>
            </a:extLst>
          </p:cNvPr>
          <p:cNvSpPr/>
          <p:nvPr/>
        </p:nvSpPr>
        <p:spPr>
          <a:xfrm>
            <a:off x="5644984" y="5690840"/>
            <a:ext cx="919804" cy="347103"/>
          </a:xfrm>
          <a:prstGeom prst="rect">
            <a:avLst/>
          </a:prstGeom>
          <a:gradFill flip="none" rotWithShape="1">
            <a:gsLst>
              <a:gs pos="0">
                <a:schemeClr val="accent1">
                  <a:lumMod val="70000"/>
                  <a:lumOff val="30000"/>
                </a:schemeClr>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a:ea typeface="微软雅黑"/>
            </a:endParaRPr>
          </a:p>
        </p:txBody>
      </p:sp>
      <p:sp>
        <p:nvSpPr>
          <p:cNvPr id="28" name="文本框 27">
            <a:extLst>
              <a:ext uri="{FF2B5EF4-FFF2-40B4-BE49-F238E27FC236}">
                <a16:creationId xmlns:a16="http://schemas.microsoft.com/office/drawing/2014/main" id="{D16597FB-A68B-49D8-A931-DB5591D1037D}"/>
              </a:ext>
            </a:extLst>
          </p:cNvPr>
          <p:cNvSpPr txBox="1"/>
          <p:nvPr/>
        </p:nvSpPr>
        <p:spPr>
          <a:xfrm>
            <a:off x="5858416" y="5716240"/>
            <a:ext cx="492443" cy="276999"/>
          </a:xfrm>
          <a:prstGeom prst="rect">
            <a:avLst/>
          </a:prstGeom>
          <a:noFill/>
        </p:spPr>
        <p:txBody>
          <a:bodyPr wrap="none" rtlCol="0">
            <a:spAutoFit/>
          </a:bodyPr>
          <a:lstStyle/>
          <a:p>
            <a:pPr algn="ctr"/>
            <a:r>
              <a:rPr lang="en-US" altLang="zh-CN" sz="1200" dirty="0">
                <a:solidFill>
                  <a:schemeClr val="bg1"/>
                </a:solidFill>
              </a:rPr>
              <a:t>Best</a:t>
            </a:r>
            <a:endParaRPr lang="zh-CN" altLang="en-US" sz="1200" dirty="0">
              <a:solidFill>
                <a:schemeClr val="bg1"/>
              </a:solidFill>
            </a:endParaRPr>
          </a:p>
        </p:txBody>
      </p:sp>
      <p:grpSp>
        <p:nvGrpSpPr>
          <p:cNvPr id="29" name="组合 28">
            <a:extLst>
              <a:ext uri="{FF2B5EF4-FFF2-40B4-BE49-F238E27FC236}">
                <a16:creationId xmlns:a16="http://schemas.microsoft.com/office/drawing/2014/main" id="{68F7E8E8-BC3D-40BA-92FD-3B4E725ADB17}"/>
              </a:ext>
            </a:extLst>
          </p:cNvPr>
          <p:cNvGrpSpPr/>
          <p:nvPr/>
        </p:nvGrpSpPr>
        <p:grpSpPr>
          <a:xfrm>
            <a:off x="3715748" y="1674650"/>
            <a:ext cx="425064" cy="347364"/>
            <a:chOff x="-3744807" y="2527995"/>
            <a:chExt cx="3543301" cy="2895601"/>
          </a:xfrm>
          <a:solidFill>
            <a:schemeClr val="accent1"/>
          </a:solidFill>
        </p:grpSpPr>
        <p:sp>
          <p:nvSpPr>
            <p:cNvPr id="30" name="任意多边形: 形状 29">
              <a:extLst>
                <a:ext uri="{FF2B5EF4-FFF2-40B4-BE49-F238E27FC236}">
                  <a16:creationId xmlns:a16="http://schemas.microsoft.com/office/drawing/2014/main" id="{50077257-43ED-4139-B13F-06E2AA466343}"/>
                </a:ext>
              </a:extLst>
            </p:cNvPr>
            <p:cNvSpPr/>
            <p:nvPr/>
          </p:nvSpPr>
          <p:spPr>
            <a:xfrm>
              <a:off x="-3744807" y="2527995"/>
              <a:ext cx="787401" cy="800101"/>
            </a:xfrm>
            <a:custGeom>
              <a:avLst/>
              <a:gdLst/>
              <a:ahLst/>
              <a:cxnLst/>
              <a:rect l="0" t="0" r="0" b="0"/>
              <a:pathLst>
                <a:path w="787401" h="800101">
                  <a:moveTo>
                    <a:pt x="0" y="0"/>
                  </a:moveTo>
                  <a:lnTo>
                    <a:pt x="0" y="800100"/>
                  </a:lnTo>
                  <a:lnTo>
                    <a:pt x="228600" y="800100"/>
                  </a:lnTo>
                  <a:lnTo>
                    <a:pt x="228600" y="228600"/>
                  </a:lnTo>
                  <a:lnTo>
                    <a:pt x="787400" y="228600"/>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BF22EB13-940B-41BA-B509-46E66BD89D0B}"/>
                </a:ext>
              </a:extLst>
            </p:cNvPr>
            <p:cNvSpPr/>
            <p:nvPr/>
          </p:nvSpPr>
          <p:spPr>
            <a:xfrm>
              <a:off x="-988907" y="2527995"/>
              <a:ext cx="787401" cy="801054"/>
            </a:xfrm>
            <a:custGeom>
              <a:avLst/>
              <a:gdLst/>
              <a:ahLst/>
              <a:cxnLst/>
              <a:rect l="0" t="0" r="0" b="0"/>
              <a:pathLst>
                <a:path w="787401" h="801054">
                  <a:moveTo>
                    <a:pt x="0" y="0"/>
                  </a:moveTo>
                  <a:lnTo>
                    <a:pt x="0" y="228600"/>
                  </a:lnTo>
                  <a:lnTo>
                    <a:pt x="545614" y="228600"/>
                  </a:lnTo>
                  <a:lnTo>
                    <a:pt x="539750" y="781050"/>
                  </a:lnTo>
                  <a:lnTo>
                    <a:pt x="787400" y="801053"/>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53F5AF11-6B5F-4A3A-AD6D-81E38C517D3E}"/>
                </a:ext>
              </a:extLst>
            </p:cNvPr>
            <p:cNvSpPr/>
            <p:nvPr/>
          </p:nvSpPr>
          <p:spPr>
            <a:xfrm>
              <a:off x="-3223145" y="3074095"/>
              <a:ext cx="265739" cy="1804321"/>
            </a:xfrm>
            <a:custGeom>
              <a:avLst/>
              <a:gdLst/>
              <a:ahLst/>
              <a:cxnLst/>
              <a:rect l="0" t="0" r="0" b="0"/>
              <a:pathLst>
                <a:path w="265739" h="1804321">
                  <a:moveTo>
                    <a:pt x="11227" y="9525"/>
                  </a:moveTo>
                  <a:cubicBezTo>
                    <a:pt x="3296" y="15610"/>
                    <a:pt x="0" y="337805"/>
                    <a:pt x="2101" y="901700"/>
                  </a:cubicBezTo>
                  <a:lnTo>
                    <a:pt x="5388" y="1784350"/>
                  </a:lnTo>
                  <a:lnTo>
                    <a:pt x="265738" y="1804320"/>
                  </a:lnTo>
                  <a:lnTo>
                    <a:pt x="265738" y="0"/>
                  </a:lnTo>
                  <a:lnTo>
                    <a:pt x="144689" y="0"/>
                  </a:lnTo>
                  <a:cubicBezTo>
                    <a:pt x="78113" y="0"/>
                    <a:pt x="18055" y="4286"/>
                    <a:pt x="11227" y="95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DFA56A84-9473-4360-A968-19F9C52DBEC7}"/>
                </a:ext>
              </a:extLst>
            </p:cNvPr>
            <p:cNvSpPr/>
            <p:nvPr/>
          </p:nvSpPr>
          <p:spPr>
            <a:xfrm>
              <a:off x="-2754207" y="3074095"/>
              <a:ext cx="241471" cy="1804354"/>
            </a:xfrm>
            <a:custGeom>
              <a:avLst/>
              <a:gdLst/>
              <a:ahLst/>
              <a:cxnLst/>
              <a:rect l="0" t="0" r="0" b="0"/>
              <a:pathLst>
                <a:path w="241471" h="1804354">
                  <a:moveTo>
                    <a:pt x="0" y="0"/>
                  </a:moveTo>
                  <a:lnTo>
                    <a:pt x="0" y="1804353"/>
                  </a:lnTo>
                  <a:lnTo>
                    <a:pt x="222250" y="1784350"/>
                  </a:lnTo>
                  <a:lnTo>
                    <a:pt x="24147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BC79D47E-B65C-4E33-B6B6-DA6B65ECCFE0}"/>
                </a:ext>
              </a:extLst>
            </p:cNvPr>
            <p:cNvSpPr/>
            <p:nvPr/>
          </p:nvSpPr>
          <p:spPr>
            <a:xfrm>
              <a:off x="-2333546" y="3074095"/>
              <a:ext cx="481210" cy="1803236"/>
            </a:xfrm>
            <a:custGeom>
              <a:avLst/>
              <a:gdLst/>
              <a:ahLst/>
              <a:cxnLst/>
              <a:rect l="0" t="0" r="0" b="0"/>
              <a:pathLst>
                <a:path w="481210" h="1803236">
                  <a:moveTo>
                    <a:pt x="19606" y="8467"/>
                  </a:moveTo>
                  <a:cubicBezTo>
                    <a:pt x="14949" y="13123"/>
                    <a:pt x="8369" y="408887"/>
                    <a:pt x="4983" y="887942"/>
                  </a:cubicBezTo>
                  <a:cubicBezTo>
                    <a:pt x="0" y="1593167"/>
                    <a:pt x="1992" y="1763239"/>
                    <a:pt x="15449" y="1781484"/>
                  </a:cubicBezTo>
                  <a:cubicBezTo>
                    <a:pt x="30746" y="1802223"/>
                    <a:pt x="49203" y="1803235"/>
                    <a:pt x="247030" y="1794184"/>
                  </a:cubicBezTo>
                  <a:lnTo>
                    <a:pt x="461989" y="1784350"/>
                  </a:lnTo>
                  <a:lnTo>
                    <a:pt x="481209" y="0"/>
                  </a:lnTo>
                  <a:lnTo>
                    <a:pt x="254641" y="0"/>
                  </a:lnTo>
                  <a:cubicBezTo>
                    <a:pt x="130028" y="0"/>
                    <a:pt x="24262" y="3810"/>
                    <a:pt x="19606"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2445D300-969B-4015-8885-731C25FE6558}"/>
                </a:ext>
              </a:extLst>
            </p:cNvPr>
            <p:cNvSpPr/>
            <p:nvPr/>
          </p:nvSpPr>
          <p:spPr>
            <a:xfrm>
              <a:off x="-1649307" y="3074095"/>
              <a:ext cx="241301" cy="1803401"/>
            </a:xfrm>
            <a:custGeom>
              <a:avLst/>
              <a:gdLst/>
              <a:ahLst/>
              <a:cxnLst/>
              <a:rect l="0" t="0" r="0" b="0"/>
              <a:pathLst>
                <a:path w="241301" h="1803401">
                  <a:moveTo>
                    <a:pt x="0" y="0"/>
                  </a:moveTo>
                  <a:lnTo>
                    <a:pt x="0" y="1803400"/>
                  </a:lnTo>
                  <a:lnTo>
                    <a:pt x="241300" y="1803400"/>
                  </a:lnTo>
                  <a:lnTo>
                    <a:pt x="24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54B48F32-61FA-4F5D-ABAD-97DBCC3842BE}"/>
                </a:ext>
              </a:extLst>
            </p:cNvPr>
            <p:cNvSpPr/>
            <p:nvPr/>
          </p:nvSpPr>
          <p:spPr>
            <a:xfrm>
              <a:off x="-1223857" y="3074095"/>
              <a:ext cx="476251" cy="1803974"/>
            </a:xfrm>
            <a:custGeom>
              <a:avLst/>
              <a:gdLst/>
              <a:ahLst/>
              <a:cxnLst/>
              <a:rect l="0" t="0" r="0" b="0"/>
              <a:pathLst>
                <a:path w="476251" h="1803974">
                  <a:moveTo>
                    <a:pt x="3090" y="892175"/>
                  </a:moveTo>
                  <a:lnTo>
                    <a:pt x="0" y="1784350"/>
                  </a:lnTo>
                  <a:lnTo>
                    <a:pt x="476250" y="1803973"/>
                  </a:lnTo>
                  <a:lnTo>
                    <a:pt x="476250" y="0"/>
                  </a:lnTo>
                  <a:lnTo>
                    <a:pt x="618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CBB7F431-768D-473B-A6F1-928C421B116C}"/>
                </a:ext>
              </a:extLst>
            </p:cNvPr>
            <p:cNvSpPr/>
            <p:nvPr/>
          </p:nvSpPr>
          <p:spPr>
            <a:xfrm>
              <a:off x="-3744807" y="4636195"/>
              <a:ext cx="787401" cy="787401"/>
            </a:xfrm>
            <a:custGeom>
              <a:avLst/>
              <a:gdLst/>
              <a:ahLst/>
              <a:cxnLst/>
              <a:rect l="0" t="0" r="0" b="0"/>
              <a:pathLst>
                <a:path w="787401" h="787401">
                  <a:moveTo>
                    <a:pt x="0" y="0"/>
                  </a:moveTo>
                  <a:lnTo>
                    <a:pt x="0" y="787400"/>
                  </a:lnTo>
                  <a:lnTo>
                    <a:pt x="787400" y="787400"/>
                  </a:lnTo>
                  <a:lnTo>
                    <a:pt x="787400" y="546100"/>
                  </a:lnTo>
                  <a:lnTo>
                    <a:pt x="228600" y="546100"/>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8E16DC30-4E87-4552-960C-5A2B40DF2F4C}"/>
                </a:ext>
              </a:extLst>
            </p:cNvPr>
            <p:cNvSpPr/>
            <p:nvPr/>
          </p:nvSpPr>
          <p:spPr>
            <a:xfrm>
              <a:off x="-995257" y="4636195"/>
              <a:ext cx="793751" cy="787401"/>
            </a:xfrm>
            <a:custGeom>
              <a:avLst/>
              <a:gdLst/>
              <a:ahLst/>
              <a:cxnLst/>
              <a:rect l="0" t="0" r="0" b="0"/>
              <a:pathLst>
                <a:path w="793751" h="787401">
                  <a:moveTo>
                    <a:pt x="560917" y="8467"/>
                  </a:moveTo>
                  <a:cubicBezTo>
                    <a:pt x="556260" y="13123"/>
                    <a:pt x="552450" y="135882"/>
                    <a:pt x="552450" y="281264"/>
                  </a:cubicBezTo>
                  <a:lnTo>
                    <a:pt x="552450" y="545595"/>
                  </a:lnTo>
                  <a:lnTo>
                    <a:pt x="0" y="539750"/>
                  </a:lnTo>
                  <a:lnTo>
                    <a:pt x="5397" y="787400"/>
                  </a:lnTo>
                  <a:lnTo>
                    <a:pt x="793750" y="787400"/>
                  </a:lnTo>
                  <a:lnTo>
                    <a:pt x="793750" y="0"/>
                  </a:lnTo>
                  <a:lnTo>
                    <a:pt x="681567" y="0"/>
                  </a:lnTo>
                  <a:cubicBezTo>
                    <a:pt x="619866" y="0"/>
                    <a:pt x="565573" y="3810"/>
                    <a:pt x="560917"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A4E611BA-2E81-43DE-B5E0-A23587E3874C}"/>
              </a:ext>
            </a:extLst>
          </p:cNvPr>
          <p:cNvGrpSpPr/>
          <p:nvPr/>
        </p:nvGrpSpPr>
        <p:grpSpPr>
          <a:xfrm>
            <a:off x="5879915" y="1684220"/>
            <a:ext cx="452512" cy="369848"/>
            <a:chOff x="-14080795" y="-5582878"/>
            <a:chExt cx="6579843" cy="5377843"/>
          </a:xfrm>
          <a:solidFill>
            <a:schemeClr val="accent1"/>
          </a:solidFill>
        </p:grpSpPr>
        <p:sp>
          <p:nvSpPr>
            <p:cNvPr id="40" name="任意多边形: 形状 39">
              <a:extLst>
                <a:ext uri="{FF2B5EF4-FFF2-40B4-BE49-F238E27FC236}">
                  <a16:creationId xmlns:a16="http://schemas.microsoft.com/office/drawing/2014/main" id="{7DBC0D9B-ED52-482E-8443-2EA7E83C0298}"/>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78459F42-0BEC-4575-BEB7-DE024560C70E}"/>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559FECA4-B85B-4068-9484-3EE3237F55A8}"/>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6966EF85-D823-49E8-A02A-BB26C1CCDB1C}"/>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4222F28D-5DF1-4BC7-872A-66E0E1FF85A3}"/>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04EE64C-2D03-45A2-B120-7614C70F5D09}"/>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95661C01-420B-46CE-8F2D-CCCBA0A47AAC}"/>
              </a:ext>
            </a:extLst>
          </p:cNvPr>
          <p:cNvGrpSpPr/>
          <p:nvPr/>
        </p:nvGrpSpPr>
        <p:grpSpPr>
          <a:xfrm>
            <a:off x="8048034" y="1592403"/>
            <a:ext cx="485180" cy="485180"/>
            <a:chOff x="-2157995" y="740122"/>
            <a:chExt cx="2654301" cy="2654301"/>
          </a:xfrm>
        </p:grpSpPr>
        <p:sp>
          <p:nvSpPr>
            <p:cNvPr id="54" name="任意多边形: 形状 53">
              <a:extLst>
                <a:ext uri="{FF2B5EF4-FFF2-40B4-BE49-F238E27FC236}">
                  <a16:creationId xmlns:a16="http://schemas.microsoft.com/office/drawing/2014/main" id="{95F6779C-FE63-47A2-83B0-468A6E83506D}"/>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1592F9A5-E354-46BE-897F-D9555B788151}"/>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37097720-6D3F-4ACE-870E-485CA370BCD5}"/>
              </a:ext>
            </a:extLst>
          </p:cNvPr>
          <p:cNvGrpSpPr/>
          <p:nvPr/>
        </p:nvGrpSpPr>
        <p:grpSpPr>
          <a:xfrm>
            <a:off x="10126304" y="1635668"/>
            <a:ext cx="416632" cy="441915"/>
            <a:chOff x="-8405943" y="-12023635"/>
            <a:chExt cx="11156951" cy="11833966"/>
          </a:xfrm>
          <a:solidFill>
            <a:schemeClr val="accent1"/>
          </a:solidFill>
        </p:grpSpPr>
        <p:sp>
          <p:nvSpPr>
            <p:cNvPr id="57" name="任意多边形: 形状 56">
              <a:extLst>
                <a:ext uri="{FF2B5EF4-FFF2-40B4-BE49-F238E27FC236}">
                  <a16:creationId xmlns:a16="http://schemas.microsoft.com/office/drawing/2014/main" id="{F0DB5A3C-8132-4ACB-89C9-FAA2FC5A305D}"/>
                </a:ext>
              </a:extLst>
            </p:cNvPr>
            <p:cNvSpPr/>
            <p:nvPr/>
          </p:nvSpPr>
          <p:spPr>
            <a:xfrm>
              <a:off x="-3614652" y="-12023635"/>
              <a:ext cx="1600439" cy="1491959"/>
            </a:xfrm>
            <a:custGeom>
              <a:avLst/>
              <a:gdLst/>
              <a:ahLst/>
              <a:cxnLst/>
              <a:rect l="0" t="0" r="0" b="0"/>
              <a:pathLst>
                <a:path w="1600439" h="1491959">
                  <a:moveTo>
                    <a:pt x="536359" y="21484"/>
                  </a:moveTo>
                  <a:cubicBezTo>
                    <a:pt x="454577" y="47889"/>
                    <a:pt x="365535" y="102089"/>
                    <a:pt x="239641" y="202094"/>
                  </a:cubicBezTo>
                  <a:cubicBezTo>
                    <a:pt x="166922" y="259860"/>
                    <a:pt x="141787" y="289455"/>
                    <a:pt x="112469" y="351834"/>
                  </a:cubicBezTo>
                  <a:cubicBezTo>
                    <a:pt x="92372" y="394594"/>
                    <a:pt x="58845" y="465250"/>
                    <a:pt x="37964" y="508847"/>
                  </a:cubicBezTo>
                  <a:cubicBezTo>
                    <a:pt x="2917" y="582025"/>
                    <a:pt x="0" y="598848"/>
                    <a:pt x="0" y="727815"/>
                  </a:cubicBezTo>
                  <a:cubicBezTo>
                    <a:pt x="0" y="853949"/>
                    <a:pt x="3686" y="876446"/>
                    <a:pt x="37964" y="959483"/>
                  </a:cubicBezTo>
                  <a:cubicBezTo>
                    <a:pt x="99142" y="1107685"/>
                    <a:pt x="143628" y="1176148"/>
                    <a:pt x="234324" y="1261675"/>
                  </a:cubicBezTo>
                  <a:cubicBezTo>
                    <a:pt x="369959" y="1389581"/>
                    <a:pt x="630282" y="1491958"/>
                    <a:pt x="781664" y="1476927"/>
                  </a:cubicBezTo>
                  <a:cubicBezTo>
                    <a:pt x="1031515" y="1452120"/>
                    <a:pt x="1155820" y="1404785"/>
                    <a:pt x="1284866" y="1285311"/>
                  </a:cubicBezTo>
                  <a:cubicBezTo>
                    <a:pt x="1543714" y="1045663"/>
                    <a:pt x="1600438" y="704030"/>
                    <a:pt x="1434365" y="384915"/>
                  </a:cubicBezTo>
                  <a:cubicBezTo>
                    <a:pt x="1383102" y="286413"/>
                    <a:pt x="1227230" y="130890"/>
                    <a:pt x="1126909" y="78148"/>
                  </a:cubicBezTo>
                  <a:cubicBezTo>
                    <a:pt x="1026593" y="25409"/>
                    <a:pt x="957903" y="11417"/>
                    <a:pt x="765829" y="4598"/>
                  </a:cubicBezTo>
                  <a:cubicBezTo>
                    <a:pt x="636325" y="0"/>
                    <a:pt x="593030" y="3186"/>
                    <a:pt x="536359" y="214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形状 57">
              <a:extLst>
                <a:ext uri="{FF2B5EF4-FFF2-40B4-BE49-F238E27FC236}">
                  <a16:creationId xmlns:a16="http://schemas.microsoft.com/office/drawing/2014/main" id="{BA51DAAD-70E2-42D1-AEFE-A8BC9CE364F9}"/>
                </a:ext>
              </a:extLst>
            </p:cNvPr>
            <p:cNvSpPr/>
            <p:nvPr/>
          </p:nvSpPr>
          <p:spPr>
            <a:xfrm>
              <a:off x="-258893" y="-10942267"/>
              <a:ext cx="1907114" cy="1882334"/>
            </a:xfrm>
            <a:custGeom>
              <a:avLst/>
              <a:gdLst/>
              <a:ahLst/>
              <a:cxnLst/>
              <a:rect l="0" t="0" r="0" b="0"/>
              <a:pathLst>
                <a:path w="1907114" h="1882334">
                  <a:moveTo>
                    <a:pt x="812800" y="20665"/>
                  </a:moveTo>
                  <a:cubicBezTo>
                    <a:pt x="767397" y="25749"/>
                    <a:pt x="698818" y="39467"/>
                    <a:pt x="660400" y="51150"/>
                  </a:cubicBezTo>
                  <a:cubicBezTo>
                    <a:pt x="437151" y="119041"/>
                    <a:pt x="112721" y="412428"/>
                    <a:pt x="59403" y="594643"/>
                  </a:cubicBezTo>
                  <a:cubicBezTo>
                    <a:pt x="9054" y="766708"/>
                    <a:pt x="0" y="819728"/>
                    <a:pt x="0" y="942484"/>
                  </a:cubicBezTo>
                  <a:cubicBezTo>
                    <a:pt x="0" y="1221638"/>
                    <a:pt x="72295" y="1401907"/>
                    <a:pt x="259931" y="1590629"/>
                  </a:cubicBezTo>
                  <a:cubicBezTo>
                    <a:pt x="357073" y="1688332"/>
                    <a:pt x="393136" y="1715077"/>
                    <a:pt x="495300" y="1765179"/>
                  </a:cubicBezTo>
                  <a:cubicBezTo>
                    <a:pt x="641515" y="1836885"/>
                    <a:pt x="732206" y="1861697"/>
                    <a:pt x="882650" y="1871156"/>
                  </a:cubicBezTo>
                  <a:cubicBezTo>
                    <a:pt x="1060431" y="1882333"/>
                    <a:pt x="1213067" y="1858595"/>
                    <a:pt x="1316968" y="1803612"/>
                  </a:cubicBezTo>
                  <a:cubicBezTo>
                    <a:pt x="1501435" y="1705994"/>
                    <a:pt x="1645769" y="1595449"/>
                    <a:pt x="1697837" y="1511905"/>
                  </a:cubicBezTo>
                  <a:cubicBezTo>
                    <a:pt x="1719109" y="1477773"/>
                    <a:pt x="1754894" y="1424508"/>
                    <a:pt x="1777358" y="1393538"/>
                  </a:cubicBezTo>
                  <a:cubicBezTo>
                    <a:pt x="1799823" y="1362568"/>
                    <a:pt x="1826001" y="1305418"/>
                    <a:pt x="1835532" y="1266538"/>
                  </a:cubicBezTo>
                  <a:cubicBezTo>
                    <a:pt x="1845063" y="1227658"/>
                    <a:pt x="1865355" y="1150343"/>
                    <a:pt x="1880626" y="1094728"/>
                  </a:cubicBezTo>
                  <a:cubicBezTo>
                    <a:pt x="1905936" y="1002552"/>
                    <a:pt x="1907113" y="984017"/>
                    <a:pt x="1893927" y="885178"/>
                  </a:cubicBezTo>
                  <a:cubicBezTo>
                    <a:pt x="1862635" y="650614"/>
                    <a:pt x="1824129" y="546602"/>
                    <a:pt x="1717506" y="408631"/>
                  </a:cubicBezTo>
                  <a:cubicBezTo>
                    <a:pt x="1608007" y="266937"/>
                    <a:pt x="1511123" y="189698"/>
                    <a:pt x="1336116" y="104570"/>
                  </a:cubicBezTo>
                  <a:cubicBezTo>
                    <a:pt x="1182004" y="29607"/>
                    <a:pt x="997345" y="0"/>
                    <a:pt x="812800" y="2066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a:extLst>
                <a:ext uri="{FF2B5EF4-FFF2-40B4-BE49-F238E27FC236}">
                  <a16:creationId xmlns:a16="http://schemas.microsoft.com/office/drawing/2014/main" id="{097E4BA3-733B-4BDD-80F6-FE86ECC033E1}"/>
                </a:ext>
              </a:extLst>
            </p:cNvPr>
            <p:cNvSpPr/>
            <p:nvPr/>
          </p:nvSpPr>
          <p:spPr>
            <a:xfrm>
              <a:off x="-6997398" y="-10575749"/>
              <a:ext cx="1560430" cy="1526765"/>
            </a:xfrm>
            <a:custGeom>
              <a:avLst/>
              <a:gdLst/>
              <a:ahLst/>
              <a:cxnLst/>
              <a:rect l="0" t="0" r="0" b="0"/>
              <a:pathLst>
                <a:path w="1560430" h="1526765">
                  <a:moveTo>
                    <a:pt x="604406" y="21901"/>
                  </a:moveTo>
                  <a:cubicBezTo>
                    <a:pt x="433373" y="78355"/>
                    <a:pt x="333921" y="150404"/>
                    <a:pt x="216636" y="302825"/>
                  </a:cubicBezTo>
                  <a:cubicBezTo>
                    <a:pt x="57532" y="509593"/>
                    <a:pt x="0" y="794204"/>
                    <a:pt x="77546" y="990908"/>
                  </a:cubicBezTo>
                  <a:cubicBezTo>
                    <a:pt x="194831" y="1288416"/>
                    <a:pt x="458142" y="1491371"/>
                    <a:pt x="759939" y="1516883"/>
                  </a:cubicBezTo>
                  <a:cubicBezTo>
                    <a:pt x="876838" y="1526764"/>
                    <a:pt x="973757" y="1503473"/>
                    <a:pt x="1125106" y="1429127"/>
                  </a:cubicBezTo>
                  <a:cubicBezTo>
                    <a:pt x="1333767" y="1326628"/>
                    <a:pt x="1506548" y="1106367"/>
                    <a:pt x="1545799" y="892829"/>
                  </a:cubicBezTo>
                  <a:cubicBezTo>
                    <a:pt x="1560429" y="813234"/>
                    <a:pt x="1553858" y="652629"/>
                    <a:pt x="1532118" y="558470"/>
                  </a:cubicBezTo>
                  <a:cubicBezTo>
                    <a:pt x="1481079" y="337412"/>
                    <a:pt x="1218991" y="71549"/>
                    <a:pt x="1005326" y="24090"/>
                  </a:cubicBezTo>
                  <a:cubicBezTo>
                    <a:pt x="970879" y="16439"/>
                    <a:pt x="882297" y="7629"/>
                    <a:pt x="808476" y="4512"/>
                  </a:cubicBezTo>
                  <a:cubicBezTo>
                    <a:pt x="701618" y="0"/>
                    <a:pt x="660017" y="3545"/>
                    <a:pt x="604406" y="219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形状 59">
              <a:extLst>
                <a:ext uri="{FF2B5EF4-FFF2-40B4-BE49-F238E27FC236}">
                  <a16:creationId xmlns:a16="http://schemas.microsoft.com/office/drawing/2014/main" id="{3F4583D8-17AA-4269-A0A7-963754618DD9}"/>
                </a:ext>
              </a:extLst>
            </p:cNvPr>
            <p:cNvSpPr/>
            <p:nvPr/>
          </p:nvSpPr>
          <p:spPr>
            <a:xfrm>
              <a:off x="-4722529" y="-7609786"/>
              <a:ext cx="3733254" cy="3728013"/>
            </a:xfrm>
            <a:custGeom>
              <a:avLst/>
              <a:gdLst/>
              <a:ahLst/>
              <a:cxnLst/>
              <a:rect l="0" t="0" r="0" b="0"/>
              <a:pathLst>
                <a:path w="3733254" h="3728013">
                  <a:moveTo>
                    <a:pt x="1618836" y="22573"/>
                  </a:moveTo>
                  <a:cubicBezTo>
                    <a:pt x="1205242" y="84907"/>
                    <a:pt x="860903" y="252217"/>
                    <a:pt x="560682" y="536716"/>
                  </a:cubicBezTo>
                  <a:cubicBezTo>
                    <a:pt x="383599" y="704526"/>
                    <a:pt x="202038" y="996125"/>
                    <a:pt x="102053" y="1273306"/>
                  </a:cubicBezTo>
                  <a:cubicBezTo>
                    <a:pt x="2839" y="1548353"/>
                    <a:pt x="679" y="1560757"/>
                    <a:pt x="323" y="1857516"/>
                  </a:cubicBezTo>
                  <a:cubicBezTo>
                    <a:pt x="0" y="2126524"/>
                    <a:pt x="591" y="2132643"/>
                    <a:pt x="40190" y="2270826"/>
                  </a:cubicBezTo>
                  <a:cubicBezTo>
                    <a:pt x="95474" y="2463738"/>
                    <a:pt x="133935" y="2561973"/>
                    <a:pt x="216071" y="2720056"/>
                  </a:cubicBezTo>
                  <a:cubicBezTo>
                    <a:pt x="386907" y="3048858"/>
                    <a:pt x="679588" y="3331897"/>
                    <a:pt x="1028286" y="3505517"/>
                  </a:cubicBezTo>
                  <a:cubicBezTo>
                    <a:pt x="1271576" y="3626652"/>
                    <a:pt x="1347189" y="3649050"/>
                    <a:pt x="1686914" y="3700614"/>
                  </a:cubicBezTo>
                  <a:cubicBezTo>
                    <a:pt x="1860129" y="3726905"/>
                    <a:pt x="1888120" y="3728012"/>
                    <a:pt x="2027444" y="3714083"/>
                  </a:cubicBezTo>
                  <a:cubicBezTo>
                    <a:pt x="2228062" y="3694024"/>
                    <a:pt x="2420991" y="3638270"/>
                    <a:pt x="2700761" y="3519503"/>
                  </a:cubicBezTo>
                  <a:cubicBezTo>
                    <a:pt x="2868371" y="3448349"/>
                    <a:pt x="2972438" y="3371830"/>
                    <a:pt x="3182051" y="3165616"/>
                  </a:cubicBezTo>
                  <a:cubicBezTo>
                    <a:pt x="3506005" y="2846915"/>
                    <a:pt x="3605405" y="2667844"/>
                    <a:pt x="3703725" y="2225816"/>
                  </a:cubicBezTo>
                  <a:cubicBezTo>
                    <a:pt x="3729523" y="2109833"/>
                    <a:pt x="3733253" y="2060212"/>
                    <a:pt x="3732365" y="1844816"/>
                  </a:cubicBezTo>
                  <a:cubicBezTo>
                    <a:pt x="3731451" y="1622999"/>
                    <a:pt x="3727906" y="1583256"/>
                    <a:pt x="3698377" y="1463816"/>
                  </a:cubicBezTo>
                  <a:cubicBezTo>
                    <a:pt x="3631131" y="1191814"/>
                    <a:pt x="3538436" y="986705"/>
                    <a:pt x="3391667" y="785152"/>
                  </a:cubicBezTo>
                  <a:cubicBezTo>
                    <a:pt x="3285521" y="639386"/>
                    <a:pt x="3090817" y="447200"/>
                    <a:pt x="2950351" y="349546"/>
                  </a:cubicBezTo>
                  <a:cubicBezTo>
                    <a:pt x="2732252" y="197918"/>
                    <a:pt x="2451195" y="78427"/>
                    <a:pt x="2209386" y="34523"/>
                  </a:cubicBezTo>
                  <a:cubicBezTo>
                    <a:pt x="2050678" y="5708"/>
                    <a:pt x="1768611" y="0"/>
                    <a:pt x="1618836" y="225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形状 60">
              <a:extLst>
                <a:ext uri="{FF2B5EF4-FFF2-40B4-BE49-F238E27FC236}">
                  <a16:creationId xmlns:a16="http://schemas.microsoft.com/office/drawing/2014/main" id="{EBA380CE-D062-4C67-AF48-D77B45169809}"/>
                </a:ext>
              </a:extLst>
            </p:cNvPr>
            <p:cNvSpPr/>
            <p:nvPr/>
          </p:nvSpPr>
          <p:spPr>
            <a:xfrm>
              <a:off x="1558338" y="-7603423"/>
              <a:ext cx="1192670" cy="1147368"/>
            </a:xfrm>
            <a:custGeom>
              <a:avLst/>
              <a:gdLst/>
              <a:ahLst/>
              <a:cxnLst/>
              <a:rect l="0" t="0" r="0" b="0"/>
              <a:pathLst>
                <a:path w="1192670" h="1147368">
                  <a:moveTo>
                    <a:pt x="466330" y="27611"/>
                  </a:moveTo>
                  <a:cubicBezTo>
                    <a:pt x="243303" y="116617"/>
                    <a:pt x="156383" y="184523"/>
                    <a:pt x="116937" y="300578"/>
                  </a:cubicBezTo>
                  <a:cubicBezTo>
                    <a:pt x="106473" y="331364"/>
                    <a:pt x="86350" y="382800"/>
                    <a:pt x="72220" y="414878"/>
                  </a:cubicBezTo>
                  <a:cubicBezTo>
                    <a:pt x="0" y="578822"/>
                    <a:pt x="70565" y="838214"/>
                    <a:pt x="228684" y="990037"/>
                  </a:cubicBezTo>
                  <a:cubicBezTo>
                    <a:pt x="351175" y="1107650"/>
                    <a:pt x="484756" y="1147367"/>
                    <a:pt x="709016" y="1132852"/>
                  </a:cubicBezTo>
                  <a:cubicBezTo>
                    <a:pt x="875716" y="1122063"/>
                    <a:pt x="1041639" y="1015002"/>
                    <a:pt x="1105477" y="877036"/>
                  </a:cubicBezTo>
                  <a:cubicBezTo>
                    <a:pt x="1187287" y="700229"/>
                    <a:pt x="1192669" y="682040"/>
                    <a:pt x="1192669" y="582327"/>
                  </a:cubicBezTo>
                  <a:cubicBezTo>
                    <a:pt x="1192669" y="474108"/>
                    <a:pt x="1165530" y="379724"/>
                    <a:pt x="1102264" y="267917"/>
                  </a:cubicBezTo>
                  <a:cubicBezTo>
                    <a:pt x="1018649" y="120146"/>
                    <a:pt x="833150" y="19734"/>
                    <a:pt x="615094" y="4208"/>
                  </a:cubicBezTo>
                  <a:cubicBezTo>
                    <a:pt x="556006" y="0"/>
                    <a:pt x="522184" y="5321"/>
                    <a:pt x="466330" y="276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35EE31C4-596C-43F9-9675-CCD40E99D4E5}"/>
                </a:ext>
              </a:extLst>
            </p:cNvPr>
            <p:cNvSpPr/>
            <p:nvPr/>
          </p:nvSpPr>
          <p:spPr>
            <a:xfrm>
              <a:off x="-8405943" y="-7268475"/>
              <a:ext cx="1136651" cy="1236596"/>
            </a:xfrm>
            <a:custGeom>
              <a:avLst/>
              <a:gdLst/>
              <a:ahLst/>
              <a:cxnLst/>
              <a:rect l="0" t="0" r="0" b="0"/>
              <a:pathLst>
                <a:path w="1136651" h="1236596">
                  <a:moveTo>
                    <a:pt x="434143" y="30687"/>
                  </a:moveTo>
                  <a:cubicBezTo>
                    <a:pt x="260272" y="86628"/>
                    <a:pt x="95094" y="212449"/>
                    <a:pt x="34505" y="335105"/>
                  </a:cubicBezTo>
                  <a:cubicBezTo>
                    <a:pt x="2118" y="400667"/>
                    <a:pt x="0" y="415481"/>
                    <a:pt x="0" y="576405"/>
                  </a:cubicBezTo>
                  <a:lnTo>
                    <a:pt x="0" y="747855"/>
                  </a:lnTo>
                  <a:lnTo>
                    <a:pt x="49118" y="839420"/>
                  </a:lnTo>
                  <a:cubicBezTo>
                    <a:pt x="202742" y="1125809"/>
                    <a:pt x="540232" y="1236595"/>
                    <a:pt x="827791" y="1095030"/>
                  </a:cubicBezTo>
                  <a:cubicBezTo>
                    <a:pt x="915819" y="1051693"/>
                    <a:pt x="1028826" y="942687"/>
                    <a:pt x="1070588" y="860827"/>
                  </a:cubicBezTo>
                  <a:cubicBezTo>
                    <a:pt x="1105559" y="792277"/>
                    <a:pt x="1136650" y="668312"/>
                    <a:pt x="1136650" y="597422"/>
                  </a:cubicBezTo>
                  <a:cubicBezTo>
                    <a:pt x="1136650" y="461799"/>
                    <a:pt x="1060130" y="282791"/>
                    <a:pt x="959350" y="182652"/>
                  </a:cubicBezTo>
                  <a:cubicBezTo>
                    <a:pt x="879255" y="103067"/>
                    <a:pt x="809123" y="65181"/>
                    <a:pt x="676661" y="29943"/>
                  </a:cubicBezTo>
                  <a:cubicBezTo>
                    <a:pt x="564104" y="0"/>
                    <a:pt x="529189" y="107"/>
                    <a:pt x="434143" y="3068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a:extLst>
                <a:ext uri="{FF2B5EF4-FFF2-40B4-BE49-F238E27FC236}">
                  <a16:creationId xmlns:a16="http://schemas.microsoft.com/office/drawing/2014/main" id="{9B1044AC-13DD-4DF8-A18B-D592E216D80E}"/>
                </a:ext>
              </a:extLst>
            </p:cNvPr>
            <p:cNvSpPr/>
            <p:nvPr/>
          </p:nvSpPr>
          <p:spPr>
            <a:xfrm>
              <a:off x="-6957699" y="-4279407"/>
              <a:ext cx="796846" cy="787460"/>
            </a:xfrm>
            <a:custGeom>
              <a:avLst/>
              <a:gdLst/>
              <a:ahLst/>
              <a:cxnLst/>
              <a:rect l="0" t="0" r="0" b="0"/>
              <a:pathLst>
                <a:path w="796846" h="787460">
                  <a:moveTo>
                    <a:pt x="295802" y="19185"/>
                  </a:moveTo>
                  <a:cubicBezTo>
                    <a:pt x="186151" y="60541"/>
                    <a:pt x="102543" y="123143"/>
                    <a:pt x="33782" y="215370"/>
                  </a:cubicBezTo>
                  <a:cubicBezTo>
                    <a:pt x="3786" y="255604"/>
                    <a:pt x="0" y="272082"/>
                    <a:pt x="22" y="362287"/>
                  </a:cubicBezTo>
                  <a:cubicBezTo>
                    <a:pt x="44" y="447423"/>
                    <a:pt x="5463" y="474177"/>
                    <a:pt x="33462" y="527387"/>
                  </a:cubicBezTo>
                  <a:cubicBezTo>
                    <a:pt x="127348" y="705804"/>
                    <a:pt x="293127" y="787459"/>
                    <a:pt x="486842" y="750699"/>
                  </a:cubicBezTo>
                  <a:cubicBezTo>
                    <a:pt x="674836" y="715024"/>
                    <a:pt x="772018" y="592568"/>
                    <a:pt x="790638" y="367894"/>
                  </a:cubicBezTo>
                  <a:cubicBezTo>
                    <a:pt x="796845" y="292991"/>
                    <a:pt x="793847" y="277815"/>
                    <a:pt x="760866" y="217219"/>
                  </a:cubicBezTo>
                  <a:cubicBezTo>
                    <a:pt x="721471" y="144838"/>
                    <a:pt x="634894" y="65988"/>
                    <a:pt x="567578" y="41180"/>
                  </a:cubicBezTo>
                  <a:cubicBezTo>
                    <a:pt x="486553" y="11322"/>
                    <a:pt x="346668" y="0"/>
                    <a:pt x="295802" y="191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a:extLst>
                <a:ext uri="{FF2B5EF4-FFF2-40B4-BE49-F238E27FC236}">
                  <a16:creationId xmlns:a16="http://schemas.microsoft.com/office/drawing/2014/main" id="{D147C2E2-4636-4C15-8F52-5F3A70EF4497}"/>
                </a:ext>
              </a:extLst>
            </p:cNvPr>
            <p:cNvSpPr/>
            <p:nvPr/>
          </p:nvSpPr>
          <p:spPr>
            <a:xfrm>
              <a:off x="493323" y="-4279318"/>
              <a:ext cx="787360" cy="776597"/>
            </a:xfrm>
            <a:custGeom>
              <a:avLst/>
              <a:gdLst/>
              <a:ahLst/>
              <a:cxnLst/>
              <a:rect l="0" t="0" r="0" b="0"/>
              <a:pathLst>
                <a:path w="787360" h="776597">
                  <a:moveTo>
                    <a:pt x="268831" y="17690"/>
                  </a:moveTo>
                  <a:cubicBezTo>
                    <a:pt x="79934" y="94636"/>
                    <a:pt x="0" y="217323"/>
                    <a:pt x="12443" y="411208"/>
                  </a:cubicBezTo>
                  <a:cubicBezTo>
                    <a:pt x="23407" y="582057"/>
                    <a:pt x="127101" y="714218"/>
                    <a:pt x="283378" y="756520"/>
                  </a:cubicBezTo>
                  <a:cubicBezTo>
                    <a:pt x="353500" y="775501"/>
                    <a:pt x="376083" y="776596"/>
                    <a:pt x="433299" y="763791"/>
                  </a:cubicBezTo>
                  <a:cubicBezTo>
                    <a:pt x="470350" y="755500"/>
                    <a:pt x="520232" y="734054"/>
                    <a:pt x="544149" y="716134"/>
                  </a:cubicBezTo>
                  <a:cubicBezTo>
                    <a:pt x="568066" y="698213"/>
                    <a:pt x="611235" y="666481"/>
                    <a:pt x="640080" y="645616"/>
                  </a:cubicBezTo>
                  <a:cubicBezTo>
                    <a:pt x="745503" y="569361"/>
                    <a:pt x="787359" y="344457"/>
                    <a:pt x="720868" y="211523"/>
                  </a:cubicBezTo>
                  <a:cubicBezTo>
                    <a:pt x="687599" y="145007"/>
                    <a:pt x="600485" y="65830"/>
                    <a:pt x="533356" y="41091"/>
                  </a:cubicBezTo>
                  <a:cubicBezTo>
                    <a:pt x="456468" y="12757"/>
                    <a:pt x="312261" y="0"/>
                    <a:pt x="268831" y="1769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1F29A5CD-ECD7-42E3-9370-15859451CE02}"/>
                </a:ext>
              </a:extLst>
            </p:cNvPr>
            <p:cNvSpPr/>
            <p:nvPr/>
          </p:nvSpPr>
          <p:spPr>
            <a:xfrm>
              <a:off x="-5977805" y="-3414846"/>
              <a:ext cx="6430113" cy="3225177"/>
            </a:xfrm>
            <a:custGeom>
              <a:avLst/>
              <a:gdLst/>
              <a:ahLst/>
              <a:cxnLst/>
              <a:rect l="0" t="0" r="0" b="0"/>
              <a:pathLst>
                <a:path w="6430113" h="3225177">
                  <a:moveTo>
                    <a:pt x="2970521" y="18606"/>
                  </a:moveTo>
                  <a:cubicBezTo>
                    <a:pt x="2901308" y="28147"/>
                    <a:pt x="2781293" y="42425"/>
                    <a:pt x="2703821" y="50333"/>
                  </a:cubicBezTo>
                  <a:cubicBezTo>
                    <a:pt x="2486862" y="72480"/>
                    <a:pt x="2216287" y="145191"/>
                    <a:pt x="2042172" y="228136"/>
                  </a:cubicBezTo>
                  <a:cubicBezTo>
                    <a:pt x="1986243" y="254779"/>
                    <a:pt x="1890072" y="300306"/>
                    <a:pt x="1828458" y="329308"/>
                  </a:cubicBezTo>
                  <a:cubicBezTo>
                    <a:pt x="1543428" y="463469"/>
                    <a:pt x="1452350" y="514967"/>
                    <a:pt x="1337571" y="606864"/>
                  </a:cubicBezTo>
                  <a:cubicBezTo>
                    <a:pt x="1271301" y="659923"/>
                    <a:pt x="1168431" y="740033"/>
                    <a:pt x="1108971" y="784888"/>
                  </a:cubicBezTo>
                  <a:cubicBezTo>
                    <a:pt x="738783" y="1064148"/>
                    <a:pt x="342145" y="1631246"/>
                    <a:pt x="201476" y="2082389"/>
                  </a:cubicBezTo>
                  <a:cubicBezTo>
                    <a:pt x="178571" y="2155849"/>
                    <a:pt x="142444" y="2264434"/>
                    <a:pt x="121193" y="2323689"/>
                  </a:cubicBezTo>
                  <a:cubicBezTo>
                    <a:pt x="52501" y="2515229"/>
                    <a:pt x="27791" y="2676065"/>
                    <a:pt x="8500" y="3057222"/>
                  </a:cubicBezTo>
                  <a:lnTo>
                    <a:pt x="0" y="3225176"/>
                  </a:lnTo>
                  <a:lnTo>
                    <a:pt x="6430112" y="3225176"/>
                  </a:lnTo>
                  <a:lnTo>
                    <a:pt x="6423726" y="3095001"/>
                  </a:lnTo>
                  <a:cubicBezTo>
                    <a:pt x="6397165" y="2553553"/>
                    <a:pt x="6307602" y="2211815"/>
                    <a:pt x="6067367" y="1735272"/>
                  </a:cubicBezTo>
                  <a:cubicBezTo>
                    <a:pt x="5819675" y="1243939"/>
                    <a:pt x="5378499" y="770357"/>
                    <a:pt x="4893412" y="475085"/>
                  </a:cubicBezTo>
                  <a:cubicBezTo>
                    <a:pt x="4516425" y="245614"/>
                    <a:pt x="4023375" y="76119"/>
                    <a:pt x="3585312" y="25402"/>
                  </a:cubicBezTo>
                  <a:cubicBezTo>
                    <a:pt x="3393393" y="3182"/>
                    <a:pt x="3105491" y="0"/>
                    <a:pt x="2970521" y="186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06110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FBBEE341-2BFE-4A26-889E-234274E7518D}"/>
              </a:ext>
            </a:extLst>
          </p:cNvPr>
          <p:cNvGrpSpPr/>
          <p:nvPr/>
        </p:nvGrpSpPr>
        <p:grpSpPr>
          <a:xfrm rot="16200000">
            <a:off x="844147" y="888765"/>
            <a:ext cx="781860" cy="1079501"/>
            <a:chOff x="106952" y="2412318"/>
            <a:chExt cx="781860" cy="1115565"/>
          </a:xfrm>
        </p:grpSpPr>
        <p:sp>
          <p:nvSpPr>
            <p:cNvPr id="24" name="椭圆 23">
              <a:extLst>
                <a:ext uri="{FF2B5EF4-FFF2-40B4-BE49-F238E27FC236}">
                  <a16:creationId xmlns:a16="http://schemas.microsoft.com/office/drawing/2014/main" id="{4CFB6922-46DE-4EAA-A823-D2AEC00B7FDF}"/>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B3713BA6-91E7-4074-9443-E4E975ED17E3}"/>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0F555D2-B17A-4C21-827A-72C2B3F2211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725E9D8E-051B-48C8-A806-3D5D82500C5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AA9D58D-28E7-4BDD-8251-DE9557A19B2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F9932CC-C439-4651-A4DF-0328D7271CB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6939283-1822-47EB-BDE2-7F63585516CF}"/>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DAF3CA8-7288-471F-90E7-A3279BBA0FBC}"/>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F115000-362B-4FAC-B3AF-34FE0A6F798D}"/>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D776B3F-6E95-4878-8AFD-EDEECBB54D15}"/>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CAA0EBA-6387-4DD3-9FA1-D2563652030E}"/>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041575CC-1A96-41DB-ADDD-459638A84BDD}"/>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7E3FA09A-C53F-40BD-8CBF-6CED14778688}"/>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E60AEB6A-B728-4475-8040-E31B3D29345A}"/>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B25C8F1C-1338-4356-A5D1-597EBF716777}"/>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94A506E5-BB8C-4312-AD56-9DDEEE3F1D82}"/>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48FEE8B-AB34-466F-BE5E-EE542146F2A9}"/>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27B5A82-9700-43D8-8D48-8B476C8DC2F4}"/>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B58E20C4-144E-4A97-8ED9-306A8F1361D3}"/>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3467CE5-53BF-4421-9098-F502F6B0DAC8}"/>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D413823-AB10-4B23-98E0-4CB358AFEC20}"/>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E21DEF1-8793-4F2C-8C82-1406EBFE406B}"/>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696723D5-E394-4322-ACA7-5ED577037CEA}"/>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DCF6E9C8-6C6D-472D-B91F-239F218122F4}"/>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对角圆角 4">
            <a:extLst>
              <a:ext uri="{FF2B5EF4-FFF2-40B4-BE49-F238E27FC236}">
                <a16:creationId xmlns:a16="http://schemas.microsoft.com/office/drawing/2014/main" id="{92EE9D62-BEB2-40CB-8994-85266E6C7A9E}"/>
              </a:ext>
            </a:extLst>
          </p:cNvPr>
          <p:cNvSpPr/>
          <p:nvPr/>
        </p:nvSpPr>
        <p:spPr>
          <a:xfrm flipH="1">
            <a:off x="1056950" y="1237595"/>
            <a:ext cx="11135048" cy="4684304"/>
          </a:xfrm>
          <a:prstGeom prst="round2DiagRect">
            <a:avLst>
              <a:gd name="adj1" fmla="val 13759"/>
              <a:gd name="adj2" fmla="val 0"/>
            </a:avLst>
          </a:prstGeom>
          <a:gradFill flip="none" rotWithShape="1">
            <a:gsLst>
              <a:gs pos="100000">
                <a:schemeClr val="accent1">
                  <a:lumMod val="90000"/>
                  <a:lumOff val="10000"/>
                </a:schemeClr>
              </a:gs>
              <a:gs pos="71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21" name="Freeform 591">
            <a:extLst>
              <a:ext uri="{FF2B5EF4-FFF2-40B4-BE49-F238E27FC236}">
                <a16:creationId xmlns:a16="http://schemas.microsoft.com/office/drawing/2014/main" id="{A93212A2-C9C4-4127-AF68-6C1CF796B627}"/>
              </a:ext>
            </a:extLst>
          </p:cNvPr>
          <p:cNvSpPr>
            <a:spLocks/>
          </p:cNvSpPr>
          <p:nvPr/>
        </p:nvSpPr>
        <p:spPr bwMode="auto">
          <a:xfrm>
            <a:off x="9396936" y="1222592"/>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文本框 2">
            <a:extLst>
              <a:ext uri="{FF2B5EF4-FFF2-40B4-BE49-F238E27FC236}">
                <a16:creationId xmlns:a16="http://schemas.microsoft.com/office/drawing/2014/main" id="{247034C8-6AAF-45AE-8708-B8731D89ABEE}"/>
              </a:ext>
            </a:extLst>
          </p:cNvPr>
          <p:cNvSpPr txBox="1"/>
          <p:nvPr/>
        </p:nvSpPr>
        <p:spPr>
          <a:xfrm>
            <a:off x="5223903" y="437688"/>
            <a:ext cx="1744195"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dirty="0"/>
              <a:t>Content</a:t>
            </a:r>
            <a:endParaRPr lang="zh-CN" altLang="en-US" sz="3200" dirty="0"/>
          </a:p>
        </p:txBody>
      </p:sp>
      <p:sp>
        <p:nvSpPr>
          <p:cNvPr id="6" name="矩形: 对角圆角 5">
            <a:extLst>
              <a:ext uri="{FF2B5EF4-FFF2-40B4-BE49-F238E27FC236}">
                <a16:creationId xmlns:a16="http://schemas.microsoft.com/office/drawing/2014/main" id="{CC3DA3B6-9564-43E7-9599-1C0291E24867}"/>
              </a:ext>
            </a:extLst>
          </p:cNvPr>
          <p:cNvSpPr/>
          <p:nvPr/>
        </p:nvSpPr>
        <p:spPr>
          <a:xfrm rot="5400000">
            <a:off x="7557376" y="2774456"/>
            <a:ext cx="3982437" cy="2857501"/>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37F2AE1-E645-4A1B-8FFE-11DC310707F5}"/>
              </a:ext>
            </a:extLst>
          </p:cNvPr>
          <p:cNvSpPr txBox="1"/>
          <p:nvPr/>
        </p:nvSpPr>
        <p:spPr>
          <a:xfrm>
            <a:off x="2795064"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1</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8" name="矩形 7">
            <a:extLst>
              <a:ext uri="{FF2B5EF4-FFF2-40B4-BE49-F238E27FC236}">
                <a16:creationId xmlns:a16="http://schemas.microsoft.com/office/drawing/2014/main" id="{2890C777-FA4C-470F-A422-22F2EDDAFF9A}"/>
              </a:ext>
            </a:extLst>
          </p:cNvPr>
          <p:cNvSpPr/>
          <p:nvPr/>
        </p:nvSpPr>
        <p:spPr>
          <a:xfrm>
            <a:off x="2598697" y="3043625"/>
            <a:ext cx="1005403" cy="338554"/>
          </a:xfrm>
          <a:prstGeom prst="rect">
            <a:avLst/>
          </a:prstGeom>
        </p:spPr>
        <p:txBody>
          <a:bodyPr wrap="none">
            <a:spAutoFit/>
          </a:bodyPr>
          <a:lstStyle/>
          <a:p>
            <a:r>
              <a:rPr lang="zh-CN" altLang="en-US" sz="1600" dirty="0">
                <a:solidFill>
                  <a:schemeClr val="bg1"/>
                </a:solidFill>
              </a:rPr>
              <a:t>业绩展示</a:t>
            </a:r>
          </a:p>
        </p:txBody>
      </p:sp>
      <p:sp>
        <p:nvSpPr>
          <p:cNvPr id="9" name="矩形: 圆角 8">
            <a:extLst>
              <a:ext uri="{FF2B5EF4-FFF2-40B4-BE49-F238E27FC236}">
                <a16:creationId xmlns:a16="http://schemas.microsoft.com/office/drawing/2014/main" id="{B428A7F0-409E-44CA-B3C8-3337CD98C961}"/>
              </a:ext>
            </a:extLst>
          </p:cNvPr>
          <p:cNvSpPr/>
          <p:nvPr/>
        </p:nvSpPr>
        <p:spPr>
          <a:xfrm>
            <a:off x="2326121"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22F8A53-DF7D-486B-9655-7286BC594D27}"/>
              </a:ext>
            </a:extLst>
          </p:cNvPr>
          <p:cNvSpPr/>
          <p:nvPr/>
        </p:nvSpPr>
        <p:spPr>
          <a:xfrm>
            <a:off x="1918044"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
        <p:nvSpPr>
          <p:cNvPr id="11" name="文本框 10">
            <a:extLst>
              <a:ext uri="{FF2B5EF4-FFF2-40B4-BE49-F238E27FC236}">
                <a16:creationId xmlns:a16="http://schemas.microsoft.com/office/drawing/2014/main" id="{1E3D53A0-32C3-423B-9B3B-9ACDD41A584B}"/>
              </a:ext>
            </a:extLst>
          </p:cNvPr>
          <p:cNvSpPr txBox="1"/>
          <p:nvPr/>
        </p:nvSpPr>
        <p:spPr>
          <a:xfrm>
            <a:off x="6118760"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2</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12" name="矩形 11">
            <a:extLst>
              <a:ext uri="{FF2B5EF4-FFF2-40B4-BE49-F238E27FC236}">
                <a16:creationId xmlns:a16="http://schemas.microsoft.com/office/drawing/2014/main" id="{F5DAE317-F695-4C9A-B94B-384229A73A1A}"/>
              </a:ext>
            </a:extLst>
          </p:cNvPr>
          <p:cNvSpPr/>
          <p:nvPr/>
        </p:nvSpPr>
        <p:spPr>
          <a:xfrm>
            <a:off x="5922393" y="3043625"/>
            <a:ext cx="1005403" cy="338554"/>
          </a:xfrm>
          <a:prstGeom prst="rect">
            <a:avLst/>
          </a:prstGeom>
        </p:spPr>
        <p:txBody>
          <a:bodyPr wrap="none">
            <a:spAutoFit/>
          </a:bodyPr>
          <a:lstStyle/>
          <a:p>
            <a:r>
              <a:rPr lang="zh-CN" altLang="en-US" sz="1600" dirty="0">
                <a:solidFill>
                  <a:schemeClr val="bg1"/>
                </a:solidFill>
              </a:rPr>
              <a:t>问题分析</a:t>
            </a:r>
          </a:p>
        </p:txBody>
      </p:sp>
      <p:sp>
        <p:nvSpPr>
          <p:cNvPr id="13" name="矩形: 圆角 12">
            <a:extLst>
              <a:ext uri="{FF2B5EF4-FFF2-40B4-BE49-F238E27FC236}">
                <a16:creationId xmlns:a16="http://schemas.microsoft.com/office/drawing/2014/main" id="{FD2A8FA6-9B18-427D-9AF4-F5D3EE238762}"/>
              </a:ext>
            </a:extLst>
          </p:cNvPr>
          <p:cNvSpPr/>
          <p:nvPr/>
        </p:nvSpPr>
        <p:spPr>
          <a:xfrm>
            <a:off x="5649817"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CD3BC14-2CD3-484F-BEA5-2B7A06F95BD8}"/>
              </a:ext>
            </a:extLst>
          </p:cNvPr>
          <p:cNvSpPr txBox="1"/>
          <p:nvPr/>
        </p:nvSpPr>
        <p:spPr>
          <a:xfrm>
            <a:off x="9195982" y="25987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0BAC74B8-9728-4613-BA17-BFDB6558CC35}"/>
              </a:ext>
            </a:extLst>
          </p:cNvPr>
          <p:cNvSpPr/>
          <p:nvPr/>
        </p:nvSpPr>
        <p:spPr>
          <a:xfrm>
            <a:off x="8330725" y="4530074"/>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03BF6347-2A0C-4D0A-B30D-7E441D20B07B}"/>
              </a:ext>
            </a:extLst>
          </p:cNvPr>
          <p:cNvSpPr/>
          <p:nvPr/>
        </p:nvSpPr>
        <p:spPr>
          <a:xfrm>
            <a:off x="8724288" y="3809748"/>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矩形 15">
            <a:extLst>
              <a:ext uri="{FF2B5EF4-FFF2-40B4-BE49-F238E27FC236}">
                <a16:creationId xmlns:a16="http://schemas.microsoft.com/office/drawing/2014/main" id="{F7E62DF0-84A7-4E7E-90C4-9D6F97CE4FD6}"/>
              </a:ext>
            </a:extLst>
          </p:cNvPr>
          <p:cNvSpPr/>
          <p:nvPr/>
        </p:nvSpPr>
        <p:spPr>
          <a:xfrm>
            <a:off x="8996864" y="3858662"/>
            <a:ext cx="1005403" cy="338554"/>
          </a:xfrm>
          <a:prstGeom prst="rect">
            <a:avLst/>
          </a:prstGeom>
        </p:spPr>
        <p:txBody>
          <a:bodyPr wrap="none">
            <a:spAutoFit/>
          </a:bodyPr>
          <a:lstStyle/>
          <a:p>
            <a:r>
              <a:rPr lang="zh-CN" altLang="en-US" sz="1600" b="1" dirty="0">
                <a:solidFill>
                  <a:schemeClr val="bg1"/>
                </a:solidFill>
              </a:rPr>
              <a:t>阶段计划</a:t>
            </a:r>
          </a:p>
        </p:txBody>
      </p:sp>
      <p:sp>
        <p:nvSpPr>
          <p:cNvPr id="19" name="任意多边形: 形状 18">
            <a:extLst>
              <a:ext uri="{FF2B5EF4-FFF2-40B4-BE49-F238E27FC236}">
                <a16:creationId xmlns:a16="http://schemas.microsoft.com/office/drawing/2014/main" id="{57038E9D-8778-4263-8790-CFAA78B55130}"/>
              </a:ext>
            </a:extLst>
          </p:cNvPr>
          <p:cNvSpPr/>
          <p:nvPr/>
        </p:nvSpPr>
        <p:spPr>
          <a:xfrm flipH="1" flipV="1">
            <a:off x="933786" y="5183294"/>
            <a:ext cx="1196854" cy="820288"/>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矩形 49">
            <a:extLst>
              <a:ext uri="{FF2B5EF4-FFF2-40B4-BE49-F238E27FC236}">
                <a16:creationId xmlns:a16="http://schemas.microsoft.com/office/drawing/2014/main" id="{666FB959-426E-4278-9EE9-846133827263}"/>
              </a:ext>
            </a:extLst>
          </p:cNvPr>
          <p:cNvSpPr/>
          <p:nvPr/>
        </p:nvSpPr>
        <p:spPr>
          <a:xfrm>
            <a:off x="5241740"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Tree>
    <p:extLst>
      <p:ext uri="{BB962C8B-B14F-4D97-AF65-F5344CB8AC3E}">
        <p14:creationId xmlns:p14="http://schemas.microsoft.com/office/powerpoint/2010/main" val="3249024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对角圆角 31">
            <a:extLst>
              <a:ext uri="{FF2B5EF4-FFF2-40B4-BE49-F238E27FC236}">
                <a16:creationId xmlns:a16="http://schemas.microsoft.com/office/drawing/2014/main" id="{0132FC99-A37A-4CC4-A290-2CC2B9BC10B2}"/>
              </a:ext>
            </a:extLst>
          </p:cNvPr>
          <p:cNvSpPr/>
          <p:nvPr/>
        </p:nvSpPr>
        <p:spPr>
          <a:xfrm rot="16200000" flipH="1">
            <a:off x="5791570" y="2349451"/>
            <a:ext cx="3982437" cy="2558924"/>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371E99F-0386-4A4F-B97D-39E5D29CE390}"/>
              </a:ext>
            </a:extLst>
          </p:cNvPr>
          <p:cNvSpPr txBox="1"/>
          <p:nvPr/>
        </p:nvSpPr>
        <p:spPr>
          <a:xfrm>
            <a:off x="7466413" y="219975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7" name="矩形 6">
            <a:extLst>
              <a:ext uri="{FF2B5EF4-FFF2-40B4-BE49-F238E27FC236}">
                <a16:creationId xmlns:a16="http://schemas.microsoft.com/office/drawing/2014/main" id="{27A1F627-4622-47F6-994E-B2D03ABD8BBB}"/>
              </a:ext>
            </a:extLst>
          </p:cNvPr>
          <p:cNvSpPr/>
          <p:nvPr/>
        </p:nvSpPr>
        <p:spPr>
          <a:xfrm>
            <a:off x="6601156" y="4131049"/>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8" name="矩形: 圆角 7">
            <a:extLst>
              <a:ext uri="{FF2B5EF4-FFF2-40B4-BE49-F238E27FC236}">
                <a16:creationId xmlns:a16="http://schemas.microsoft.com/office/drawing/2014/main" id="{4EA65A2F-0C17-4591-8EBC-80BDFDAEDFF9}"/>
              </a:ext>
            </a:extLst>
          </p:cNvPr>
          <p:cNvSpPr/>
          <p:nvPr/>
        </p:nvSpPr>
        <p:spPr>
          <a:xfrm>
            <a:off x="6994719" y="3410723"/>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2" name="Freeform 591">
            <a:extLst>
              <a:ext uri="{FF2B5EF4-FFF2-40B4-BE49-F238E27FC236}">
                <a16:creationId xmlns:a16="http://schemas.microsoft.com/office/drawing/2014/main" id="{C8CAF625-8EF9-42F8-A0B9-E741EA7CCFD3}"/>
              </a:ext>
            </a:extLst>
          </p:cNvPr>
          <p:cNvSpPr>
            <a:spLocks/>
          </p:cNvSpPr>
          <p:nvPr/>
        </p:nvSpPr>
        <p:spPr bwMode="auto">
          <a:xfrm>
            <a:off x="7621256" y="3429002"/>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7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矩形 8">
            <a:extLst>
              <a:ext uri="{FF2B5EF4-FFF2-40B4-BE49-F238E27FC236}">
                <a16:creationId xmlns:a16="http://schemas.microsoft.com/office/drawing/2014/main" id="{AAD66DBB-0566-494C-A187-A3228689DD85}"/>
              </a:ext>
            </a:extLst>
          </p:cNvPr>
          <p:cNvSpPr/>
          <p:nvPr/>
        </p:nvSpPr>
        <p:spPr>
          <a:xfrm>
            <a:off x="7281151" y="3459637"/>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2" name="文本框 1">
            <a:extLst>
              <a:ext uri="{FF2B5EF4-FFF2-40B4-BE49-F238E27FC236}">
                <a16:creationId xmlns:a16="http://schemas.microsoft.com/office/drawing/2014/main" id="{DB25207B-9B16-4599-9B3A-C4055C8F79FC}"/>
              </a:ext>
            </a:extLst>
          </p:cNvPr>
          <p:cNvSpPr txBox="1"/>
          <p:nvPr/>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16" name="文本框 15">
            <a:extLst>
              <a:ext uri="{FF2B5EF4-FFF2-40B4-BE49-F238E27FC236}">
                <a16:creationId xmlns:a16="http://schemas.microsoft.com/office/drawing/2014/main" id="{10DCB92B-960C-4C72-A46A-7D2C9E143D76}"/>
              </a:ext>
            </a:extLst>
          </p:cNvPr>
          <p:cNvSpPr txBox="1"/>
          <p:nvPr/>
        </p:nvSpPr>
        <p:spPr>
          <a:xfrm>
            <a:off x="1469360"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F7E1A8FF-9550-4496-B774-DFB4DB31CBC9}"/>
              </a:ext>
            </a:extLst>
          </p:cNvPr>
          <p:cNvSpPr/>
          <p:nvPr/>
        </p:nvSpPr>
        <p:spPr>
          <a:xfrm>
            <a:off x="604103"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EBA920F5-1C23-4B4A-A283-96D8969BD5DC}"/>
              </a:ext>
            </a:extLst>
          </p:cNvPr>
          <p:cNvSpPr/>
          <p:nvPr/>
        </p:nvSpPr>
        <p:spPr>
          <a:xfrm>
            <a:off x="997666"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文本框 20">
            <a:extLst>
              <a:ext uri="{FF2B5EF4-FFF2-40B4-BE49-F238E27FC236}">
                <a16:creationId xmlns:a16="http://schemas.microsoft.com/office/drawing/2014/main" id="{37429796-D7D2-4011-92EB-0F3C0D4D44F8}"/>
              </a:ext>
            </a:extLst>
          </p:cNvPr>
          <p:cNvSpPr txBox="1"/>
          <p:nvPr/>
        </p:nvSpPr>
        <p:spPr>
          <a:xfrm>
            <a:off x="4358739"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2" name="矩形 21">
            <a:extLst>
              <a:ext uri="{FF2B5EF4-FFF2-40B4-BE49-F238E27FC236}">
                <a16:creationId xmlns:a16="http://schemas.microsoft.com/office/drawing/2014/main" id="{2EF55029-D7F6-451B-A6FD-C95950193BC0}"/>
              </a:ext>
            </a:extLst>
          </p:cNvPr>
          <p:cNvSpPr/>
          <p:nvPr/>
        </p:nvSpPr>
        <p:spPr>
          <a:xfrm>
            <a:off x="3493482"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3" name="矩形: 圆角 22">
            <a:extLst>
              <a:ext uri="{FF2B5EF4-FFF2-40B4-BE49-F238E27FC236}">
                <a16:creationId xmlns:a16="http://schemas.microsoft.com/office/drawing/2014/main" id="{87758632-D071-4E2C-B46F-2B8B45DA9EDB}"/>
              </a:ext>
            </a:extLst>
          </p:cNvPr>
          <p:cNvSpPr/>
          <p:nvPr/>
        </p:nvSpPr>
        <p:spPr>
          <a:xfrm>
            <a:off x="3887045"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文本框 25">
            <a:extLst>
              <a:ext uri="{FF2B5EF4-FFF2-40B4-BE49-F238E27FC236}">
                <a16:creationId xmlns:a16="http://schemas.microsoft.com/office/drawing/2014/main" id="{D830B97B-866F-4EEA-B02A-2F04C2BB24D4}"/>
              </a:ext>
            </a:extLst>
          </p:cNvPr>
          <p:cNvSpPr txBox="1"/>
          <p:nvPr/>
        </p:nvSpPr>
        <p:spPr>
          <a:xfrm>
            <a:off x="10099078"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7" name="矩形 26">
            <a:extLst>
              <a:ext uri="{FF2B5EF4-FFF2-40B4-BE49-F238E27FC236}">
                <a16:creationId xmlns:a16="http://schemas.microsoft.com/office/drawing/2014/main" id="{EAEECB92-8881-4236-90A3-6B91EEAAE833}"/>
              </a:ext>
            </a:extLst>
          </p:cNvPr>
          <p:cNvSpPr/>
          <p:nvPr/>
        </p:nvSpPr>
        <p:spPr>
          <a:xfrm>
            <a:off x="9233821"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8" name="矩形: 圆角 27">
            <a:extLst>
              <a:ext uri="{FF2B5EF4-FFF2-40B4-BE49-F238E27FC236}">
                <a16:creationId xmlns:a16="http://schemas.microsoft.com/office/drawing/2014/main" id="{6079FEC3-736C-4EC7-8424-CBE8CDA56EFA}"/>
              </a:ext>
            </a:extLst>
          </p:cNvPr>
          <p:cNvSpPr/>
          <p:nvPr/>
        </p:nvSpPr>
        <p:spPr>
          <a:xfrm>
            <a:off x="9627384"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9" name="矩形 28">
            <a:extLst>
              <a:ext uri="{FF2B5EF4-FFF2-40B4-BE49-F238E27FC236}">
                <a16:creationId xmlns:a16="http://schemas.microsoft.com/office/drawing/2014/main" id="{9C1A254D-143C-4BA3-A0FB-6729C248911C}"/>
              </a:ext>
            </a:extLst>
          </p:cNvPr>
          <p:cNvSpPr/>
          <p:nvPr/>
        </p:nvSpPr>
        <p:spPr>
          <a:xfrm>
            <a:off x="9899960"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59" name="Freeform 591">
            <a:extLst>
              <a:ext uri="{FF2B5EF4-FFF2-40B4-BE49-F238E27FC236}">
                <a16:creationId xmlns:a16="http://schemas.microsoft.com/office/drawing/2014/main" id="{3C18F830-8439-4CE0-9F4D-5244DB6D54B2}"/>
              </a:ext>
            </a:extLst>
          </p:cNvPr>
          <p:cNvSpPr>
            <a:spLocks/>
          </p:cNvSpPr>
          <p:nvPr/>
        </p:nvSpPr>
        <p:spPr bwMode="auto">
          <a:xfrm>
            <a:off x="1643185"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矩形 18">
            <a:extLst>
              <a:ext uri="{FF2B5EF4-FFF2-40B4-BE49-F238E27FC236}">
                <a16:creationId xmlns:a16="http://schemas.microsoft.com/office/drawing/2014/main" id="{F6DD6504-2BC3-42E1-B14B-06171DDE5002}"/>
              </a:ext>
            </a:extLst>
          </p:cNvPr>
          <p:cNvSpPr/>
          <p:nvPr/>
        </p:nvSpPr>
        <p:spPr>
          <a:xfrm>
            <a:off x="1270242"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0" name="Freeform 591">
            <a:extLst>
              <a:ext uri="{FF2B5EF4-FFF2-40B4-BE49-F238E27FC236}">
                <a16:creationId xmlns:a16="http://schemas.microsoft.com/office/drawing/2014/main" id="{182F991D-8E3E-4A5D-AD34-57FC135E1918}"/>
              </a:ext>
            </a:extLst>
          </p:cNvPr>
          <p:cNvSpPr>
            <a:spLocks/>
          </p:cNvSpPr>
          <p:nvPr/>
        </p:nvSpPr>
        <p:spPr bwMode="auto">
          <a:xfrm>
            <a:off x="4532564"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矩形 23">
            <a:extLst>
              <a:ext uri="{FF2B5EF4-FFF2-40B4-BE49-F238E27FC236}">
                <a16:creationId xmlns:a16="http://schemas.microsoft.com/office/drawing/2014/main" id="{C6F4E720-AB04-486A-BD00-BDB378E23D69}"/>
              </a:ext>
            </a:extLst>
          </p:cNvPr>
          <p:cNvSpPr/>
          <p:nvPr/>
        </p:nvSpPr>
        <p:spPr>
          <a:xfrm>
            <a:off x="4159621"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1" name="Freeform 591">
            <a:extLst>
              <a:ext uri="{FF2B5EF4-FFF2-40B4-BE49-F238E27FC236}">
                <a16:creationId xmlns:a16="http://schemas.microsoft.com/office/drawing/2014/main" id="{FFA6FDA2-E18B-4552-A166-9E46399FB455}"/>
              </a:ext>
            </a:extLst>
          </p:cNvPr>
          <p:cNvSpPr>
            <a:spLocks/>
          </p:cNvSpPr>
          <p:nvPr/>
        </p:nvSpPr>
        <p:spPr bwMode="auto">
          <a:xfrm>
            <a:off x="10300253"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74659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86CDD94-99B0-45E3-B205-2E5FE21EF9D3}"/>
              </a:ext>
            </a:extLst>
          </p:cNvPr>
          <p:cNvGraphicFramePr>
            <a:graphicFrameLocks noGrp="1"/>
          </p:cNvGraphicFramePr>
          <p:nvPr>
            <p:extLst>
              <p:ext uri="{D42A27DB-BD31-4B8C-83A1-F6EECF244321}">
                <p14:modId xmlns:p14="http://schemas.microsoft.com/office/powerpoint/2010/main" val="3746688053"/>
              </p:ext>
            </p:extLst>
          </p:nvPr>
        </p:nvGraphicFramePr>
        <p:xfrm>
          <a:off x="826476" y="1604096"/>
          <a:ext cx="10679001" cy="4201393"/>
        </p:xfrm>
        <a:graphic>
          <a:graphicData uri="http://schemas.openxmlformats.org/drawingml/2006/table">
            <a:tbl>
              <a:tblPr firstRow="1" bandRow="1">
                <a:effectLst/>
              </a:tblPr>
              <a:tblGrid>
                <a:gridCol w="1306101">
                  <a:extLst>
                    <a:ext uri="{9D8B030D-6E8A-4147-A177-3AD203B41FA5}">
                      <a16:colId xmlns:a16="http://schemas.microsoft.com/office/drawing/2014/main" val="20000"/>
                    </a:ext>
                  </a:extLst>
                </a:gridCol>
                <a:gridCol w="781075">
                  <a:extLst>
                    <a:ext uri="{9D8B030D-6E8A-4147-A177-3AD203B41FA5}">
                      <a16:colId xmlns:a16="http://schemas.microsoft.com/office/drawing/2014/main" val="20001"/>
                    </a:ext>
                  </a:extLst>
                </a:gridCol>
                <a:gridCol w="781075">
                  <a:extLst>
                    <a:ext uri="{9D8B030D-6E8A-4147-A177-3AD203B41FA5}">
                      <a16:colId xmlns:a16="http://schemas.microsoft.com/office/drawing/2014/main" val="20002"/>
                    </a:ext>
                  </a:extLst>
                </a:gridCol>
                <a:gridCol w="781075">
                  <a:extLst>
                    <a:ext uri="{9D8B030D-6E8A-4147-A177-3AD203B41FA5}">
                      <a16:colId xmlns:a16="http://schemas.microsoft.com/office/drawing/2014/main" val="20003"/>
                    </a:ext>
                  </a:extLst>
                </a:gridCol>
                <a:gridCol w="781075">
                  <a:extLst>
                    <a:ext uri="{9D8B030D-6E8A-4147-A177-3AD203B41FA5}">
                      <a16:colId xmlns:a16="http://schemas.microsoft.com/office/drawing/2014/main" val="20004"/>
                    </a:ext>
                  </a:extLst>
                </a:gridCol>
                <a:gridCol w="781075">
                  <a:extLst>
                    <a:ext uri="{9D8B030D-6E8A-4147-A177-3AD203B41FA5}">
                      <a16:colId xmlns:a16="http://schemas.microsoft.com/office/drawing/2014/main" val="20005"/>
                    </a:ext>
                  </a:extLst>
                </a:gridCol>
                <a:gridCol w="781075">
                  <a:extLst>
                    <a:ext uri="{9D8B030D-6E8A-4147-A177-3AD203B41FA5}">
                      <a16:colId xmlns:a16="http://schemas.microsoft.com/office/drawing/2014/main" val="20006"/>
                    </a:ext>
                  </a:extLst>
                </a:gridCol>
                <a:gridCol w="781075">
                  <a:extLst>
                    <a:ext uri="{9D8B030D-6E8A-4147-A177-3AD203B41FA5}">
                      <a16:colId xmlns:a16="http://schemas.microsoft.com/office/drawing/2014/main" val="20007"/>
                    </a:ext>
                  </a:extLst>
                </a:gridCol>
                <a:gridCol w="781075">
                  <a:extLst>
                    <a:ext uri="{9D8B030D-6E8A-4147-A177-3AD203B41FA5}">
                      <a16:colId xmlns:a16="http://schemas.microsoft.com/office/drawing/2014/main" val="20008"/>
                    </a:ext>
                  </a:extLst>
                </a:gridCol>
                <a:gridCol w="781075">
                  <a:extLst>
                    <a:ext uri="{9D8B030D-6E8A-4147-A177-3AD203B41FA5}">
                      <a16:colId xmlns:a16="http://schemas.microsoft.com/office/drawing/2014/main" val="20009"/>
                    </a:ext>
                  </a:extLst>
                </a:gridCol>
                <a:gridCol w="781075">
                  <a:extLst>
                    <a:ext uri="{9D8B030D-6E8A-4147-A177-3AD203B41FA5}">
                      <a16:colId xmlns:a16="http://schemas.microsoft.com/office/drawing/2014/main" val="20010"/>
                    </a:ext>
                  </a:extLst>
                </a:gridCol>
                <a:gridCol w="781075">
                  <a:extLst>
                    <a:ext uri="{9D8B030D-6E8A-4147-A177-3AD203B41FA5}">
                      <a16:colId xmlns:a16="http://schemas.microsoft.com/office/drawing/2014/main" val="20011"/>
                    </a:ext>
                  </a:extLst>
                </a:gridCol>
                <a:gridCol w="781075">
                  <a:extLst>
                    <a:ext uri="{9D8B030D-6E8A-4147-A177-3AD203B41FA5}">
                      <a16:colId xmlns:a16="http://schemas.microsoft.com/office/drawing/2014/main" val="20012"/>
                    </a:ext>
                  </a:extLst>
                </a:gridCol>
              </a:tblGrid>
              <a:tr h="687593">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endParaRPr lang="zh-CN" altLang="en-US" sz="1200" b="1"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JAN</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FEB</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MAR</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APR</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MAY</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JUNE</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JULY</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AUG</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SEPT</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OCT</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NOV</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DEC</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845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200" b="1" dirty="0">
                          <a:solidFill>
                            <a:schemeClr val="tx1">
                              <a:lumMod val="75000"/>
                              <a:lumOff val="25000"/>
                            </a:schemeClr>
                          </a:solidFill>
                        </a:rPr>
                        <a:t>项目一</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7845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200" b="1" dirty="0">
                          <a:solidFill>
                            <a:schemeClr val="tx1">
                              <a:lumMod val="75000"/>
                              <a:lumOff val="25000"/>
                            </a:schemeClr>
                          </a:solidFill>
                        </a:rPr>
                        <a:t>项目二</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7845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200" b="1" dirty="0">
                          <a:solidFill>
                            <a:schemeClr val="tx1">
                              <a:lumMod val="75000"/>
                              <a:lumOff val="25000"/>
                            </a:schemeClr>
                          </a:solidFill>
                        </a:rPr>
                        <a:t>项目三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7845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200" b="1" dirty="0">
                          <a:solidFill>
                            <a:schemeClr val="tx1">
                              <a:lumMod val="75000"/>
                              <a:lumOff val="25000"/>
                            </a:schemeClr>
                          </a:solidFill>
                        </a:rPr>
                        <a:t>项目四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矩形: 圆角 2">
            <a:extLst>
              <a:ext uri="{FF2B5EF4-FFF2-40B4-BE49-F238E27FC236}">
                <a16:creationId xmlns:a16="http://schemas.microsoft.com/office/drawing/2014/main" id="{ACBD61CD-71AD-4640-8FAF-3617767D2F60}"/>
              </a:ext>
            </a:extLst>
          </p:cNvPr>
          <p:cNvSpPr/>
          <p:nvPr/>
        </p:nvSpPr>
        <p:spPr>
          <a:xfrm>
            <a:off x="2277484" y="2604839"/>
            <a:ext cx="4810125" cy="228600"/>
          </a:xfrm>
          <a:prstGeom prst="roundRect">
            <a:avLst>
              <a:gd name="adj" fmla="val 50000"/>
            </a:avLst>
          </a:prstGeom>
          <a:solidFill>
            <a:schemeClr val="accent1"/>
          </a:solidFill>
          <a:ln w="12700" cap="flat" cmpd="sng" algn="ctr">
            <a:noFill/>
            <a:prstDash val="solid"/>
            <a:miter lim="800000"/>
          </a:ln>
          <a:effectLst>
            <a:outerShdw blurRad="127000" sx="95000" sy="95000" algn="ctr" rotWithShape="0">
              <a:schemeClr val="accent1">
                <a:lumMod val="50000"/>
                <a:alpha val="40000"/>
              </a:schemeClr>
            </a:out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a:ea typeface="微软雅黑"/>
              <a:cs typeface="+mn-cs"/>
            </a:endParaRPr>
          </a:p>
        </p:txBody>
      </p:sp>
      <p:sp>
        <p:nvSpPr>
          <p:cNvPr id="4" name="矩形: 圆角 3">
            <a:extLst>
              <a:ext uri="{FF2B5EF4-FFF2-40B4-BE49-F238E27FC236}">
                <a16:creationId xmlns:a16="http://schemas.microsoft.com/office/drawing/2014/main" id="{BB0F4278-C637-4DC2-81E0-CAE5F3CF5625}"/>
              </a:ext>
            </a:extLst>
          </p:cNvPr>
          <p:cNvSpPr/>
          <p:nvPr/>
        </p:nvSpPr>
        <p:spPr>
          <a:xfrm>
            <a:off x="3779259" y="3477939"/>
            <a:ext cx="2316741" cy="228600"/>
          </a:xfrm>
          <a:prstGeom prst="roundRect">
            <a:avLst>
              <a:gd name="adj" fmla="val 50000"/>
            </a:avLst>
          </a:prstGeom>
          <a:solidFill>
            <a:schemeClr val="accent2">
              <a:lumMod val="60000"/>
              <a:lumOff val="40000"/>
            </a:schemeClr>
          </a:solidFill>
          <a:ln w="12700" cap="flat" cmpd="sng" algn="ctr">
            <a:noFill/>
            <a:prstDash val="solid"/>
            <a:miter lim="800000"/>
          </a:ln>
          <a:effectLst>
            <a:outerShdw blurRad="190500" sx="97000" sy="97000" algn="ctr" rotWithShape="0">
              <a:schemeClr val="accent2">
                <a:alpha val="40000"/>
              </a:schemeClr>
            </a:out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a:ea typeface="微软雅黑"/>
              <a:cs typeface="+mn-cs"/>
            </a:endParaRPr>
          </a:p>
        </p:txBody>
      </p:sp>
      <p:sp>
        <p:nvSpPr>
          <p:cNvPr id="5" name="矩形: 圆角 4">
            <a:extLst>
              <a:ext uri="{FF2B5EF4-FFF2-40B4-BE49-F238E27FC236}">
                <a16:creationId xmlns:a16="http://schemas.microsoft.com/office/drawing/2014/main" id="{F4654F96-92AD-4D0B-9254-1FA19A4B7B83}"/>
              </a:ext>
            </a:extLst>
          </p:cNvPr>
          <p:cNvSpPr/>
          <p:nvPr/>
        </p:nvSpPr>
        <p:spPr>
          <a:xfrm>
            <a:off x="6096000" y="4429685"/>
            <a:ext cx="3001384" cy="228600"/>
          </a:xfrm>
          <a:prstGeom prst="roundRect">
            <a:avLst>
              <a:gd name="adj" fmla="val 50000"/>
            </a:avLst>
          </a:prstGeom>
          <a:solidFill>
            <a:schemeClr val="accent1"/>
          </a:solidFill>
          <a:ln w="12700" cap="flat" cmpd="sng" algn="ctr">
            <a:noFill/>
            <a:prstDash val="solid"/>
            <a:miter lim="800000"/>
          </a:ln>
          <a:effectLst>
            <a:outerShdw blurRad="127000" sx="95000" sy="95000" algn="ctr" rotWithShape="0">
              <a:schemeClr val="accent1">
                <a:lumMod val="50000"/>
                <a:alpha val="40000"/>
              </a:schemeClr>
            </a:out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a:ea typeface="微软雅黑"/>
              <a:cs typeface="+mn-cs"/>
            </a:endParaRPr>
          </a:p>
        </p:txBody>
      </p:sp>
      <p:sp>
        <p:nvSpPr>
          <p:cNvPr id="6" name="矩形: 圆角 5">
            <a:extLst>
              <a:ext uri="{FF2B5EF4-FFF2-40B4-BE49-F238E27FC236}">
                <a16:creationId xmlns:a16="http://schemas.microsoft.com/office/drawing/2014/main" id="{ABCBE38D-CD14-44B6-967A-95F704E6C112}"/>
              </a:ext>
            </a:extLst>
          </p:cNvPr>
          <p:cNvSpPr/>
          <p:nvPr/>
        </p:nvSpPr>
        <p:spPr>
          <a:xfrm>
            <a:off x="6096000" y="5284836"/>
            <a:ext cx="4627974" cy="228600"/>
          </a:xfrm>
          <a:prstGeom prst="roundRect">
            <a:avLst>
              <a:gd name="adj" fmla="val 50000"/>
            </a:avLst>
          </a:prstGeom>
          <a:solidFill>
            <a:schemeClr val="accent1"/>
          </a:solidFill>
          <a:ln w="12700" cap="flat" cmpd="sng" algn="ctr">
            <a:noFill/>
            <a:prstDash val="solid"/>
            <a:miter lim="800000"/>
          </a:ln>
          <a:effectLst>
            <a:outerShdw blurRad="127000" sx="95000" sy="95000" algn="ctr" rotWithShape="0">
              <a:schemeClr val="accent1">
                <a:lumMod val="50000"/>
                <a:alpha val="40000"/>
              </a:schemeClr>
            </a:out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a:ea typeface="微软雅黑"/>
              <a:cs typeface="+mn-cs"/>
            </a:endParaRPr>
          </a:p>
        </p:txBody>
      </p:sp>
      <p:sp>
        <p:nvSpPr>
          <p:cNvPr id="8" name="文本占位符 7">
            <a:extLst>
              <a:ext uri="{FF2B5EF4-FFF2-40B4-BE49-F238E27FC236}">
                <a16:creationId xmlns:a16="http://schemas.microsoft.com/office/drawing/2014/main" id="{730F9B33-996F-427C-927E-E3F7889F1E81}"/>
              </a:ext>
            </a:extLst>
          </p:cNvPr>
          <p:cNvSpPr>
            <a:spLocks noGrp="1"/>
          </p:cNvSpPr>
          <p:nvPr>
            <p:ph type="body" sz="quarter" idx="10"/>
          </p:nvPr>
        </p:nvSpPr>
        <p:spPr>
          <a:xfrm>
            <a:off x="4783461" y="480907"/>
            <a:ext cx="2625078" cy="424732"/>
          </a:xfr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354393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84336BC9-D58B-4647-9C79-B6B98EF5B29F}"/>
              </a:ext>
            </a:extLst>
          </p:cNvPr>
          <p:cNvSpPr/>
          <p:nvPr/>
        </p:nvSpPr>
        <p:spPr>
          <a:xfrm>
            <a:off x="4076700" y="2931886"/>
            <a:ext cx="4038600" cy="994228"/>
          </a:xfrm>
          <a:prstGeom prst="roundRect">
            <a:avLst>
              <a:gd name="adj" fmla="val 50000"/>
            </a:avLst>
          </a:prstGeom>
          <a:gradFill flip="none" rotWithShape="1">
            <a:gsLst>
              <a:gs pos="100000">
                <a:schemeClr val="accent1">
                  <a:lumMod val="90000"/>
                  <a:lumOff val="10000"/>
                </a:schemeClr>
              </a:gs>
              <a:gs pos="71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4" name="文本框 3">
            <a:extLst>
              <a:ext uri="{FF2B5EF4-FFF2-40B4-BE49-F238E27FC236}">
                <a16:creationId xmlns:a16="http://schemas.microsoft.com/office/drawing/2014/main" id="{2CDF40A4-2F82-4BF6-8DEB-ED8BCAC41EE7}"/>
              </a:ext>
            </a:extLst>
          </p:cNvPr>
          <p:cNvSpPr txBox="1"/>
          <p:nvPr/>
        </p:nvSpPr>
        <p:spPr>
          <a:xfrm>
            <a:off x="4996329" y="3224304"/>
            <a:ext cx="2217530" cy="369332"/>
          </a:xfrm>
          <a:prstGeom prst="rect">
            <a:avLst/>
          </a:prstGeom>
          <a:noFill/>
        </p:spPr>
        <p:txBody>
          <a:bodyPr wrap="none" rtlCol="0">
            <a:spAutoFit/>
            <a:scene3d>
              <a:camera prst="orthographicFront"/>
              <a:lightRig rig="threePt" dir="t"/>
            </a:scene3d>
            <a:sp3d prstMaterial="softEdge">
              <a:extrusionClr>
                <a:schemeClr val="tx1">
                  <a:lumMod val="65000"/>
                </a:schemeClr>
              </a:extrusionClr>
              <a:contourClr>
                <a:schemeClr val="bg1"/>
              </a:contourClr>
            </a:sp3d>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sz="3600" b="1" i="1" spc="300">
                <a:gradFill flip="none" rotWithShape="1">
                  <a:gsLst>
                    <a:gs pos="60000">
                      <a:srgbClr val="FFFFFF"/>
                    </a:gs>
                    <a:gs pos="100000">
                      <a:schemeClr val="tx1">
                        <a:lumMod val="50000"/>
                      </a:schemeClr>
                    </a:gs>
                    <a:gs pos="0">
                      <a:schemeClr val="tx1">
                        <a:lumMod val="65000"/>
                      </a:schemeClr>
                    </a:gs>
                  </a:gsLst>
                  <a:lin ang="5400000" scaled="1"/>
                  <a:tileRect/>
                </a:gradFill>
                <a:latin typeface="Arial"/>
                <a:ea typeface="微软雅黑"/>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af-ZA" altLang="zh-CN" sz="2000" b="0" i="0" spc="0" dirty="0">
                <a:solidFill>
                  <a:schemeClr val="bg1"/>
                </a:solidFill>
                <a:latin typeface="+mj-lt"/>
              </a:rPr>
              <a:t>ADD YOUR TITLE</a:t>
            </a:r>
          </a:p>
        </p:txBody>
      </p:sp>
      <p:sp>
        <p:nvSpPr>
          <p:cNvPr id="7" name="矩形: 圆角 6">
            <a:extLst>
              <a:ext uri="{FF2B5EF4-FFF2-40B4-BE49-F238E27FC236}">
                <a16:creationId xmlns:a16="http://schemas.microsoft.com/office/drawing/2014/main" id="{21F70C29-36BA-42D8-BC48-0E6F54AE84D5}"/>
              </a:ext>
            </a:extLst>
          </p:cNvPr>
          <p:cNvSpPr/>
          <p:nvPr/>
        </p:nvSpPr>
        <p:spPr>
          <a:xfrm>
            <a:off x="3935413" y="2744788"/>
            <a:ext cx="3666132" cy="1368424"/>
          </a:xfrm>
          <a:prstGeom prst="roundRect">
            <a:avLst>
              <a:gd name="adj" fmla="val 50000"/>
            </a:avLst>
          </a:prstGeom>
          <a:noFill/>
          <a:ln w="12700">
            <a:gradFill flip="none" rotWithShape="1">
              <a:gsLst>
                <a:gs pos="30000">
                  <a:schemeClr val="accent1">
                    <a:alpha val="0"/>
                  </a:schemeClr>
                </a:gs>
                <a:gs pos="0">
                  <a:schemeClr val="accent1">
                    <a:alpha val="50000"/>
                  </a:schemeClr>
                </a:gs>
              </a:gsLst>
              <a:lin ang="0" scaled="1"/>
              <a:tileRect/>
            </a:gra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8BDC313-33A4-4752-A790-7216E7AC4CF3}"/>
              </a:ext>
            </a:extLst>
          </p:cNvPr>
          <p:cNvSpPr/>
          <p:nvPr/>
        </p:nvSpPr>
        <p:spPr>
          <a:xfrm flipH="1">
            <a:off x="4587384" y="2744788"/>
            <a:ext cx="3666132" cy="1368424"/>
          </a:xfrm>
          <a:prstGeom prst="roundRect">
            <a:avLst>
              <a:gd name="adj" fmla="val 50000"/>
            </a:avLst>
          </a:prstGeom>
          <a:noFill/>
          <a:ln w="12700">
            <a:gradFill flip="none" rotWithShape="1">
              <a:gsLst>
                <a:gs pos="30000">
                  <a:schemeClr val="accent1">
                    <a:alpha val="0"/>
                  </a:schemeClr>
                </a:gs>
                <a:gs pos="0">
                  <a:schemeClr val="accent1">
                    <a:alpha val="50000"/>
                  </a:schemeClr>
                </a:gs>
              </a:gsLst>
              <a:lin ang="0" scaled="1"/>
              <a:tileRect/>
            </a:gra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52C4EF2-3033-4170-B80B-735BFE1E1002}"/>
              </a:ext>
            </a:extLst>
          </p:cNvPr>
          <p:cNvSpPr/>
          <p:nvPr/>
        </p:nvSpPr>
        <p:spPr>
          <a:xfrm>
            <a:off x="5267714" y="270715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1338608-3D35-412B-9A5D-0B66D3897D4B}"/>
              </a:ext>
            </a:extLst>
          </p:cNvPr>
          <p:cNvSpPr/>
          <p:nvPr/>
        </p:nvSpPr>
        <p:spPr>
          <a:xfrm>
            <a:off x="6060000" y="270715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5F75C777-87FE-4490-808C-E3C406309077}"/>
              </a:ext>
            </a:extLst>
          </p:cNvPr>
          <p:cNvSpPr/>
          <p:nvPr/>
        </p:nvSpPr>
        <p:spPr>
          <a:xfrm>
            <a:off x="6852287" y="270715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5F5980C-B615-4040-95AF-6AC84FDC2F1A}"/>
              </a:ext>
            </a:extLst>
          </p:cNvPr>
          <p:cNvSpPr/>
          <p:nvPr/>
        </p:nvSpPr>
        <p:spPr>
          <a:xfrm>
            <a:off x="5267714" y="411484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5538BD8-F4C4-4A53-93B6-2819B704E6AC}"/>
              </a:ext>
            </a:extLst>
          </p:cNvPr>
          <p:cNvSpPr/>
          <p:nvPr/>
        </p:nvSpPr>
        <p:spPr>
          <a:xfrm>
            <a:off x="6060000" y="411484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BDD69A8-F069-4B6A-A394-FFFFB20C9811}"/>
              </a:ext>
            </a:extLst>
          </p:cNvPr>
          <p:cNvSpPr/>
          <p:nvPr/>
        </p:nvSpPr>
        <p:spPr>
          <a:xfrm>
            <a:off x="6852287" y="411484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EF395EC7-2017-4AB3-9EA5-C9041FB18337}"/>
              </a:ext>
            </a:extLst>
          </p:cNvPr>
          <p:cNvCxnSpPr>
            <a:cxnSpLocks/>
            <a:stCxn id="10" idx="0"/>
          </p:cNvCxnSpPr>
          <p:nvPr/>
        </p:nvCxnSpPr>
        <p:spPr>
          <a:xfrm flipH="1" flipV="1">
            <a:off x="6095999" y="2265239"/>
            <a:ext cx="1" cy="441916"/>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F0EDF42-1D74-4DAC-B390-7A714348B7D6}"/>
              </a:ext>
            </a:extLst>
          </p:cNvPr>
          <p:cNvSpPr/>
          <p:nvPr/>
        </p:nvSpPr>
        <p:spPr>
          <a:xfrm>
            <a:off x="6060000" y="2227639"/>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DFA6DA0-B124-4477-987C-9D61603B05C6}"/>
              </a:ext>
            </a:extLst>
          </p:cNvPr>
          <p:cNvSpPr/>
          <p:nvPr/>
        </p:nvSpPr>
        <p:spPr>
          <a:xfrm>
            <a:off x="4587384" y="814486"/>
            <a:ext cx="3017232" cy="889154"/>
          </a:xfrm>
          <a:prstGeom prst="rect">
            <a:avLst/>
          </a:prstGeom>
        </p:spPr>
        <p:txBody>
          <a:bodyPr wrap="square">
            <a:spAutoFit/>
          </a:bodyPr>
          <a:lstStyle/>
          <a:p>
            <a:pPr algn="ct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18" name="文本框 17">
            <a:extLst>
              <a:ext uri="{FF2B5EF4-FFF2-40B4-BE49-F238E27FC236}">
                <a16:creationId xmlns:a16="http://schemas.microsoft.com/office/drawing/2014/main" id="{BA102D27-9814-431C-A496-A71B23ADB924}"/>
              </a:ext>
            </a:extLst>
          </p:cNvPr>
          <p:cNvSpPr txBox="1"/>
          <p:nvPr/>
        </p:nvSpPr>
        <p:spPr>
          <a:xfrm>
            <a:off x="5593297" y="529495"/>
            <a:ext cx="1005403" cy="338554"/>
          </a:xfrm>
          <a:prstGeom prst="rect">
            <a:avLst/>
          </a:prstGeom>
          <a:noFill/>
        </p:spPr>
        <p:txBody>
          <a:bodyPr wrap="none" rtlCol="0">
            <a:spAutoFit/>
          </a:bodyPr>
          <a:lstStyle/>
          <a:p>
            <a:pPr algn="ctr"/>
            <a:r>
              <a:rPr lang="zh-CN" altLang="en-US" sz="1600" b="1" dirty="0">
                <a:solidFill>
                  <a:schemeClr val="accent1"/>
                </a:solidFill>
              </a:rPr>
              <a:t>你的标题</a:t>
            </a:r>
          </a:p>
        </p:txBody>
      </p:sp>
      <p:sp>
        <p:nvSpPr>
          <p:cNvPr id="20" name="任意多边形: 形状 19">
            <a:extLst>
              <a:ext uri="{FF2B5EF4-FFF2-40B4-BE49-F238E27FC236}">
                <a16:creationId xmlns:a16="http://schemas.microsoft.com/office/drawing/2014/main" id="{E7223544-83F1-4748-9AAE-834F8465D450}"/>
              </a:ext>
            </a:extLst>
          </p:cNvPr>
          <p:cNvSpPr/>
          <p:nvPr/>
        </p:nvSpPr>
        <p:spPr>
          <a:xfrm>
            <a:off x="6881733" y="2147977"/>
            <a:ext cx="1371781" cy="595224"/>
          </a:xfrm>
          <a:custGeom>
            <a:avLst/>
            <a:gdLst>
              <a:gd name="connsiteX0" fmla="*/ 0 w 1739900"/>
              <a:gd name="connsiteY0" fmla="*/ 787400 h 787400"/>
              <a:gd name="connsiteX1" fmla="*/ 0 w 1739900"/>
              <a:gd name="connsiteY1" fmla="*/ 317500 h 787400"/>
              <a:gd name="connsiteX2" fmla="*/ 1714500 w 1739900"/>
              <a:gd name="connsiteY2" fmla="*/ 317500 h 787400"/>
              <a:gd name="connsiteX3" fmla="*/ 1739900 w 1739900"/>
              <a:gd name="connsiteY3" fmla="*/ 0 h 787400"/>
              <a:gd name="connsiteX0" fmla="*/ 75966 w 1815866"/>
              <a:gd name="connsiteY0" fmla="*/ 787400 h 787400"/>
              <a:gd name="connsiteX1" fmla="*/ 75966 w 1815866"/>
              <a:gd name="connsiteY1" fmla="*/ 317500 h 787400"/>
              <a:gd name="connsiteX2" fmla="*/ 1790466 w 1815866"/>
              <a:gd name="connsiteY2" fmla="*/ 317500 h 787400"/>
              <a:gd name="connsiteX3" fmla="*/ 1815866 w 1815866"/>
              <a:gd name="connsiteY3" fmla="*/ 0 h 787400"/>
              <a:gd name="connsiteX0" fmla="*/ 100384 w 1840284"/>
              <a:gd name="connsiteY0" fmla="*/ 787400 h 787400"/>
              <a:gd name="connsiteX1" fmla="*/ 100384 w 1840284"/>
              <a:gd name="connsiteY1" fmla="*/ 317500 h 787400"/>
              <a:gd name="connsiteX2" fmla="*/ 1814884 w 1840284"/>
              <a:gd name="connsiteY2" fmla="*/ 317500 h 787400"/>
              <a:gd name="connsiteX3" fmla="*/ 1840284 w 1840284"/>
              <a:gd name="connsiteY3" fmla="*/ 0 h 787400"/>
              <a:gd name="connsiteX0" fmla="*/ 153791 w 1893691"/>
              <a:gd name="connsiteY0" fmla="*/ 787400 h 787400"/>
              <a:gd name="connsiteX1" fmla="*/ 153791 w 1893691"/>
              <a:gd name="connsiteY1" fmla="*/ 317500 h 787400"/>
              <a:gd name="connsiteX2" fmla="*/ 1868291 w 1893691"/>
              <a:gd name="connsiteY2" fmla="*/ 317500 h 787400"/>
              <a:gd name="connsiteX3" fmla="*/ 1893691 w 1893691"/>
              <a:gd name="connsiteY3" fmla="*/ 0 h 787400"/>
              <a:gd name="connsiteX0" fmla="*/ 169398 w 1909298"/>
              <a:gd name="connsiteY0" fmla="*/ 787400 h 787462"/>
              <a:gd name="connsiteX1" fmla="*/ 169398 w 1909298"/>
              <a:gd name="connsiteY1" fmla="*/ 317500 h 787462"/>
              <a:gd name="connsiteX2" fmla="*/ 1883898 w 1909298"/>
              <a:gd name="connsiteY2" fmla="*/ 317500 h 787462"/>
              <a:gd name="connsiteX3" fmla="*/ 1909298 w 1909298"/>
              <a:gd name="connsiteY3" fmla="*/ 0 h 787462"/>
              <a:gd name="connsiteX0" fmla="*/ 171695 w 1911595"/>
              <a:gd name="connsiteY0" fmla="*/ 787400 h 787444"/>
              <a:gd name="connsiteX1" fmla="*/ 171695 w 1911595"/>
              <a:gd name="connsiteY1" fmla="*/ 317500 h 787444"/>
              <a:gd name="connsiteX2" fmla="*/ 1886195 w 1911595"/>
              <a:gd name="connsiteY2" fmla="*/ 317500 h 787444"/>
              <a:gd name="connsiteX3" fmla="*/ 1911595 w 1911595"/>
              <a:gd name="connsiteY3" fmla="*/ 0 h 787444"/>
              <a:gd name="connsiteX0" fmla="*/ 174006 w 1913906"/>
              <a:gd name="connsiteY0" fmla="*/ 787400 h 787444"/>
              <a:gd name="connsiteX1" fmla="*/ 174006 w 1913906"/>
              <a:gd name="connsiteY1" fmla="*/ 317500 h 787444"/>
              <a:gd name="connsiteX2" fmla="*/ 1888506 w 1913906"/>
              <a:gd name="connsiteY2" fmla="*/ 317500 h 787444"/>
              <a:gd name="connsiteX3" fmla="*/ 1913906 w 1913906"/>
              <a:gd name="connsiteY3" fmla="*/ 0 h 787444"/>
              <a:gd name="connsiteX0" fmla="*/ 174006 w 1913906"/>
              <a:gd name="connsiteY0" fmla="*/ 787400 h 787444"/>
              <a:gd name="connsiteX1" fmla="*/ 174006 w 1913906"/>
              <a:gd name="connsiteY1" fmla="*/ 317500 h 787444"/>
              <a:gd name="connsiteX2" fmla="*/ 1912924 w 1913906"/>
              <a:gd name="connsiteY2" fmla="*/ 312737 h 787444"/>
              <a:gd name="connsiteX3" fmla="*/ 1913906 w 1913906"/>
              <a:gd name="connsiteY3" fmla="*/ 0 h 787444"/>
              <a:gd name="connsiteX0" fmla="*/ 174006 w 1932244"/>
              <a:gd name="connsiteY0" fmla="*/ 787400 h 787444"/>
              <a:gd name="connsiteX1" fmla="*/ 174006 w 1932244"/>
              <a:gd name="connsiteY1" fmla="*/ 317500 h 787444"/>
              <a:gd name="connsiteX2" fmla="*/ 1912924 w 1932244"/>
              <a:gd name="connsiteY2" fmla="*/ 312737 h 787444"/>
              <a:gd name="connsiteX3" fmla="*/ 1913906 w 1932244"/>
              <a:gd name="connsiteY3" fmla="*/ 0 h 787444"/>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2204893"/>
              <a:gd name="connsiteY0" fmla="*/ 787401 h 787445"/>
              <a:gd name="connsiteX1" fmla="*/ 174006 w 2204893"/>
              <a:gd name="connsiteY1" fmla="*/ 317501 h 787445"/>
              <a:gd name="connsiteX2" fmla="*/ 1912924 w 2204893"/>
              <a:gd name="connsiteY2" fmla="*/ 312738 h 787445"/>
              <a:gd name="connsiteX3" fmla="*/ 1913906 w 2204893"/>
              <a:gd name="connsiteY3" fmla="*/ 1 h 787445"/>
              <a:gd name="connsiteX0" fmla="*/ 174006 w 2032577"/>
              <a:gd name="connsiteY0" fmla="*/ 787401 h 787445"/>
              <a:gd name="connsiteX1" fmla="*/ 174006 w 2032577"/>
              <a:gd name="connsiteY1" fmla="*/ 317501 h 787445"/>
              <a:gd name="connsiteX2" fmla="*/ 1912924 w 2032577"/>
              <a:gd name="connsiteY2" fmla="*/ 312738 h 787445"/>
              <a:gd name="connsiteX3" fmla="*/ 1913906 w 2032577"/>
              <a:gd name="connsiteY3" fmla="*/ 1 h 787445"/>
              <a:gd name="connsiteX0" fmla="*/ 174006 w 2042325"/>
              <a:gd name="connsiteY0" fmla="*/ 787401 h 787445"/>
              <a:gd name="connsiteX1" fmla="*/ 174006 w 2042325"/>
              <a:gd name="connsiteY1" fmla="*/ 317501 h 787445"/>
              <a:gd name="connsiteX2" fmla="*/ 1912924 w 2042325"/>
              <a:gd name="connsiteY2" fmla="*/ 312738 h 787445"/>
              <a:gd name="connsiteX3" fmla="*/ 1913906 w 2042325"/>
              <a:gd name="connsiteY3" fmla="*/ 1 h 787445"/>
              <a:gd name="connsiteX0" fmla="*/ 174006 w 2003888"/>
              <a:gd name="connsiteY0" fmla="*/ 787400 h 787444"/>
              <a:gd name="connsiteX1" fmla="*/ 174006 w 2003888"/>
              <a:gd name="connsiteY1" fmla="*/ 317500 h 787444"/>
              <a:gd name="connsiteX2" fmla="*/ 1912924 w 2003888"/>
              <a:gd name="connsiteY2" fmla="*/ 312737 h 787444"/>
              <a:gd name="connsiteX3" fmla="*/ 1913906 w 2003888"/>
              <a:gd name="connsiteY3" fmla="*/ 0 h 787444"/>
              <a:gd name="connsiteX0" fmla="*/ 174006 w 1916298"/>
              <a:gd name="connsiteY0" fmla="*/ 787400 h 787444"/>
              <a:gd name="connsiteX1" fmla="*/ 174006 w 1916298"/>
              <a:gd name="connsiteY1" fmla="*/ 317500 h 787444"/>
              <a:gd name="connsiteX2" fmla="*/ 1729790 w 1916298"/>
              <a:gd name="connsiteY2" fmla="*/ 312737 h 787444"/>
              <a:gd name="connsiteX3" fmla="*/ 1913906 w 1916298"/>
              <a:gd name="connsiteY3" fmla="*/ 0 h 787444"/>
              <a:gd name="connsiteX0" fmla="*/ 125441 w 1881023"/>
              <a:gd name="connsiteY0" fmla="*/ 787400 h 787444"/>
              <a:gd name="connsiteX1" fmla="*/ 241427 w 1881023"/>
              <a:gd name="connsiteY1" fmla="*/ 317500 h 787444"/>
              <a:gd name="connsiteX2" fmla="*/ 1681225 w 1881023"/>
              <a:gd name="connsiteY2" fmla="*/ 312737 h 787444"/>
              <a:gd name="connsiteX3" fmla="*/ 1865341 w 1881023"/>
              <a:gd name="connsiteY3" fmla="*/ 0 h 787444"/>
              <a:gd name="connsiteX0" fmla="*/ 31300 w 1786883"/>
              <a:gd name="connsiteY0" fmla="*/ 787400 h 787400"/>
              <a:gd name="connsiteX1" fmla="*/ 147286 w 1786883"/>
              <a:gd name="connsiteY1" fmla="*/ 317500 h 787400"/>
              <a:gd name="connsiteX2" fmla="*/ 1587084 w 1786883"/>
              <a:gd name="connsiteY2" fmla="*/ 312737 h 787400"/>
              <a:gd name="connsiteX3" fmla="*/ 1771200 w 1786883"/>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4133 w 1756495"/>
              <a:gd name="connsiteY0" fmla="*/ 787400 h 787400"/>
              <a:gd name="connsiteX1" fmla="*/ 193373 w 1756495"/>
              <a:gd name="connsiteY1" fmla="*/ 317500 h 787400"/>
              <a:gd name="connsiteX2" fmla="*/ 1559917 w 1756495"/>
              <a:gd name="connsiteY2" fmla="*/ 312737 h 787400"/>
              <a:gd name="connsiteX3" fmla="*/ 1744033 w 1756495"/>
              <a:gd name="connsiteY3" fmla="*/ 0 h 787400"/>
              <a:gd name="connsiteX0" fmla="*/ 2981 w 1755088"/>
              <a:gd name="connsiteY0" fmla="*/ 787400 h 787400"/>
              <a:gd name="connsiteX1" fmla="*/ 198325 w 1755088"/>
              <a:gd name="connsiteY1" fmla="*/ 350838 h 787400"/>
              <a:gd name="connsiteX2" fmla="*/ 1558765 w 1755088"/>
              <a:gd name="connsiteY2" fmla="*/ 312737 h 787400"/>
              <a:gd name="connsiteX3" fmla="*/ 1742881 w 1755088"/>
              <a:gd name="connsiteY3" fmla="*/ 0 h 787400"/>
              <a:gd name="connsiteX0" fmla="*/ 1271 w 1752874"/>
              <a:gd name="connsiteY0" fmla="*/ 787400 h 787400"/>
              <a:gd name="connsiteX1" fmla="*/ 208825 w 1752874"/>
              <a:gd name="connsiteY1" fmla="*/ 360363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36550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27025 h 787400"/>
              <a:gd name="connsiteX2" fmla="*/ 1557055 w 1752874"/>
              <a:gd name="connsiteY2" fmla="*/ 312737 h 787400"/>
              <a:gd name="connsiteX3" fmla="*/ 1741171 w 1752874"/>
              <a:gd name="connsiteY3" fmla="*/ 0 h 787400"/>
              <a:gd name="connsiteX0" fmla="*/ 1271 w 1752875"/>
              <a:gd name="connsiteY0" fmla="*/ 787400 h 787400"/>
              <a:gd name="connsiteX1" fmla="*/ 208825 w 1752875"/>
              <a:gd name="connsiteY1" fmla="*/ 327025 h 787400"/>
              <a:gd name="connsiteX2" fmla="*/ 1557056 w 1752875"/>
              <a:gd name="connsiteY2" fmla="*/ 293687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22263 h 787400"/>
              <a:gd name="connsiteX3" fmla="*/ 1741171 w 1752875"/>
              <a:gd name="connsiteY3" fmla="*/ 0 h 787400"/>
              <a:gd name="connsiteX0" fmla="*/ 1271 w 1744326"/>
              <a:gd name="connsiteY0" fmla="*/ 787400 h 787400"/>
              <a:gd name="connsiteX1" fmla="*/ 208825 w 1744326"/>
              <a:gd name="connsiteY1" fmla="*/ 327025 h 787400"/>
              <a:gd name="connsiteX2" fmla="*/ 1514326 w 1744326"/>
              <a:gd name="connsiteY2" fmla="*/ 331788 h 787400"/>
              <a:gd name="connsiteX3" fmla="*/ 1741171 w 1744326"/>
              <a:gd name="connsiteY3" fmla="*/ 0 h 787400"/>
              <a:gd name="connsiteX0" fmla="*/ 1271 w 1744325"/>
              <a:gd name="connsiteY0" fmla="*/ 787400 h 787400"/>
              <a:gd name="connsiteX1" fmla="*/ 208825 w 1744325"/>
              <a:gd name="connsiteY1" fmla="*/ 327025 h 787400"/>
              <a:gd name="connsiteX2" fmla="*/ 1514326 w 1744325"/>
              <a:gd name="connsiteY2" fmla="*/ 322263 h 787400"/>
              <a:gd name="connsiteX3" fmla="*/ 1741171 w 1744325"/>
              <a:gd name="connsiteY3" fmla="*/ 0 h 787400"/>
              <a:gd name="connsiteX0" fmla="*/ 1271 w 1745009"/>
              <a:gd name="connsiteY0" fmla="*/ 787400 h 787400"/>
              <a:gd name="connsiteX1" fmla="*/ 208825 w 1745009"/>
              <a:gd name="connsiteY1" fmla="*/ 327025 h 787400"/>
              <a:gd name="connsiteX2" fmla="*/ 1514326 w 1745009"/>
              <a:gd name="connsiteY2" fmla="*/ 322263 h 787400"/>
              <a:gd name="connsiteX3" fmla="*/ 1741171 w 1745009"/>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05 w 1758317"/>
              <a:gd name="connsiteY0" fmla="*/ 787400 h 787400"/>
              <a:gd name="connsiteX1" fmla="*/ 225971 w 1758317"/>
              <a:gd name="connsiteY1" fmla="*/ 327025 h 787400"/>
              <a:gd name="connsiteX2" fmla="*/ 1531472 w 1758317"/>
              <a:gd name="connsiteY2" fmla="*/ 322263 h 787400"/>
              <a:gd name="connsiteX3" fmla="*/ 1758317 w 1758317"/>
              <a:gd name="connsiteY3" fmla="*/ 0 h 787400"/>
            </a:gdLst>
            <a:ahLst/>
            <a:cxnLst>
              <a:cxn ang="0">
                <a:pos x="connsiteX0" y="connsiteY0"/>
              </a:cxn>
              <a:cxn ang="0">
                <a:pos x="connsiteX1" y="connsiteY1"/>
              </a:cxn>
              <a:cxn ang="0">
                <a:pos x="connsiteX2" y="connsiteY2"/>
              </a:cxn>
              <a:cxn ang="0">
                <a:pos x="connsiteX3" y="connsiteY3"/>
              </a:cxn>
            </a:cxnLst>
            <a:rect l="l" t="t" r="r" b="b"/>
            <a:pathLst>
              <a:path w="1758317" h="787400">
                <a:moveTo>
                  <a:pt x="105" y="787400"/>
                </a:moveTo>
                <a:cubicBezTo>
                  <a:pt x="106" y="583143"/>
                  <a:pt x="-12103" y="331257"/>
                  <a:pt x="225971" y="327025"/>
                </a:cubicBezTo>
                <a:lnTo>
                  <a:pt x="1531472" y="322263"/>
                </a:lnTo>
                <a:cubicBezTo>
                  <a:pt x="1792967" y="315383"/>
                  <a:pt x="1748670" y="180181"/>
                  <a:pt x="1758317" y="0"/>
                </a:cubicBezTo>
              </a:path>
            </a:pathLst>
          </a:custGeom>
          <a:noFill/>
          <a:ln w="12700">
            <a:solidFill>
              <a:schemeClr val="accent1">
                <a:alpha val="50000"/>
              </a:schemeClr>
            </a:soli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A0691A2E-7C0C-4FCF-A692-961C64A27808}"/>
              </a:ext>
            </a:extLst>
          </p:cNvPr>
          <p:cNvSpPr/>
          <p:nvPr/>
        </p:nvSpPr>
        <p:spPr>
          <a:xfrm flipH="1">
            <a:off x="3927898" y="2147977"/>
            <a:ext cx="1371781" cy="595224"/>
          </a:xfrm>
          <a:custGeom>
            <a:avLst/>
            <a:gdLst>
              <a:gd name="connsiteX0" fmla="*/ 0 w 1739900"/>
              <a:gd name="connsiteY0" fmla="*/ 787400 h 787400"/>
              <a:gd name="connsiteX1" fmla="*/ 0 w 1739900"/>
              <a:gd name="connsiteY1" fmla="*/ 317500 h 787400"/>
              <a:gd name="connsiteX2" fmla="*/ 1714500 w 1739900"/>
              <a:gd name="connsiteY2" fmla="*/ 317500 h 787400"/>
              <a:gd name="connsiteX3" fmla="*/ 1739900 w 1739900"/>
              <a:gd name="connsiteY3" fmla="*/ 0 h 787400"/>
              <a:gd name="connsiteX0" fmla="*/ 75966 w 1815866"/>
              <a:gd name="connsiteY0" fmla="*/ 787400 h 787400"/>
              <a:gd name="connsiteX1" fmla="*/ 75966 w 1815866"/>
              <a:gd name="connsiteY1" fmla="*/ 317500 h 787400"/>
              <a:gd name="connsiteX2" fmla="*/ 1790466 w 1815866"/>
              <a:gd name="connsiteY2" fmla="*/ 317500 h 787400"/>
              <a:gd name="connsiteX3" fmla="*/ 1815866 w 1815866"/>
              <a:gd name="connsiteY3" fmla="*/ 0 h 787400"/>
              <a:gd name="connsiteX0" fmla="*/ 100384 w 1840284"/>
              <a:gd name="connsiteY0" fmla="*/ 787400 h 787400"/>
              <a:gd name="connsiteX1" fmla="*/ 100384 w 1840284"/>
              <a:gd name="connsiteY1" fmla="*/ 317500 h 787400"/>
              <a:gd name="connsiteX2" fmla="*/ 1814884 w 1840284"/>
              <a:gd name="connsiteY2" fmla="*/ 317500 h 787400"/>
              <a:gd name="connsiteX3" fmla="*/ 1840284 w 1840284"/>
              <a:gd name="connsiteY3" fmla="*/ 0 h 787400"/>
              <a:gd name="connsiteX0" fmla="*/ 153791 w 1893691"/>
              <a:gd name="connsiteY0" fmla="*/ 787400 h 787400"/>
              <a:gd name="connsiteX1" fmla="*/ 153791 w 1893691"/>
              <a:gd name="connsiteY1" fmla="*/ 317500 h 787400"/>
              <a:gd name="connsiteX2" fmla="*/ 1868291 w 1893691"/>
              <a:gd name="connsiteY2" fmla="*/ 317500 h 787400"/>
              <a:gd name="connsiteX3" fmla="*/ 1893691 w 1893691"/>
              <a:gd name="connsiteY3" fmla="*/ 0 h 787400"/>
              <a:gd name="connsiteX0" fmla="*/ 169398 w 1909298"/>
              <a:gd name="connsiteY0" fmla="*/ 787400 h 787462"/>
              <a:gd name="connsiteX1" fmla="*/ 169398 w 1909298"/>
              <a:gd name="connsiteY1" fmla="*/ 317500 h 787462"/>
              <a:gd name="connsiteX2" fmla="*/ 1883898 w 1909298"/>
              <a:gd name="connsiteY2" fmla="*/ 317500 h 787462"/>
              <a:gd name="connsiteX3" fmla="*/ 1909298 w 1909298"/>
              <a:gd name="connsiteY3" fmla="*/ 0 h 787462"/>
              <a:gd name="connsiteX0" fmla="*/ 171695 w 1911595"/>
              <a:gd name="connsiteY0" fmla="*/ 787400 h 787444"/>
              <a:gd name="connsiteX1" fmla="*/ 171695 w 1911595"/>
              <a:gd name="connsiteY1" fmla="*/ 317500 h 787444"/>
              <a:gd name="connsiteX2" fmla="*/ 1886195 w 1911595"/>
              <a:gd name="connsiteY2" fmla="*/ 317500 h 787444"/>
              <a:gd name="connsiteX3" fmla="*/ 1911595 w 1911595"/>
              <a:gd name="connsiteY3" fmla="*/ 0 h 787444"/>
              <a:gd name="connsiteX0" fmla="*/ 174006 w 1913906"/>
              <a:gd name="connsiteY0" fmla="*/ 787400 h 787444"/>
              <a:gd name="connsiteX1" fmla="*/ 174006 w 1913906"/>
              <a:gd name="connsiteY1" fmla="*/ 317500 h 787444"/>
              <a:gd name="connsiteX2" fmla="*/ 1888506 w 1913906"/>
              <a:gd name="connsiteY2" fmla="*/ 317500 h 787444"/>
              <a:gd name="connsiteX3" fmla="*/ 1913906 w 1913906"/>
              <a:gd name="connsiteY3" fmla="*/ 0 h 787444"/>
              <a:gd name="connsiteX0" fmla="*/ 174006 w 1913906"/>
              <a:gd name="connsiteY0" fmla="*/ 787400 h 787444"/>
              <a:gd name="connsiteX1" fmla="*/ 174006 w 1913906"/>
              <a:gd name="connsiteY1" fmla="*/ 317500 h 787444"/>
              <a:gd name="connsiteX2" fmla="*/ 1912924 w 1913906"/>
              <a:gd name="connsiteY2" fmla="*/ 312737 h 787444"/>
              <a:gd name="connsiteX3" fmla="*/ 1913906 w 1913906"/>
              <a:gd name="connsiteY3" fmla="*/ 0 h 787444"/>
              <a:gd name="connsiteX0" fmla="*/ 174006 w 1932244"/>
              <a:gd name="connsiteY0" fmla="*/ 787400 h 787444"/>
              <a:gd name="connsiteX1" fmla="*/ 174006 w 1932244"/>
              <a:gd name="connsiteY1" fmla="*/ 317500 h 787444"/>
              <a:gd name="connsiteX2" fmla="*/ 1912924 w 1932244"/>
              <a:gd name="connsiteY2" fmla="*/ 312737 h 787444"/>
              <a:gd name="connsiteX3" fmla="*/ 1913906 w 1932244"/>
              <a:gd name="connsiteY3" fmla="*/ 0 h 787444"/>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2204893"/>
              <a:gd name="connsiteY0" fmla="*/ 787401 h 787445"/>
              <a:gd name="connsiteX1" fmla="*/ 174006 w 2204893"/>
              <a:gd name="connsiteY1" fmla="*/ 317501 h 787445"/>
              <a:gd name="connsiteX2" fmla="*/ 1912924 w 2204893"/>
              <a:gd name="connsiteY2" fmla="*/ 312738 h 787445"/>
              <a:gd name="connsiteX3" fmla="*/ 1913906 w 2204893"/>
              <a:gd name="connsiteY3" fmla="*/ 1 h 787445"/>
              <a:gd name="connsiteX0" fmla="*/ 174006 w 2032577"/>
              <a:gd name="connsiteY0" fmla="*/ 787401 h 787445"/>
              <a:gd name="connsiteX1" fmla="*/ 174006 w 2032577"/>
              <a:gd name="connsiteY1" fmla="*/ 317501 h 787445"/>
              <a:gd name="connsiteX2" fmla="*/ 1912924 w 2032577"/>
              <a:gd name="connsiteY2" fmla="*/ 312738 h 787445"/>
              <a:gd name="connsiteX3" fmla="*/ 1913906 w 2032577"/>
              <a:gd name="connsiteY3" fmla="*/ 1 h 787445"/>
              <a:gd name="connsiteX0" fmla="*/ 174006 w 2042325"/>
              <a:gd name="connsiteY0" fmla="*/ 787401 h 787445"/>
              <a:gd name="connsiteX1" fmla="*/ 174006 w 2042325"/>
              <a:gd name="connsiteY1" fmla="*/ 317501 h 787445"/>
              <a:gd name="connsiteX2" fmla="*/ 1912924 w 2042325"/>
              <a:gd name="connsiteY2" fmla="*/ 312738 h 787445"/>
              <a:gd name="connsiteX3" fmla="*/ 1913906 w 2042325"/>
              <a:gd name="connsiteY3" fmla="*/ 1 h 787445"/>
              <a:gd name="connsiteX0" fmla="*/ 174006 w 2003888"/>
              <a:gd name="connsiteY0" fmla="*/ 787400 h 787444"/>
              <a:gd name="connsiteX1" fmla="*/ 174006 w 2003888"/>
              <a:gd name="connsiteY1" fmla="*/ 317500 h 787444"/>
              <a:gd name="connsiteX2" fmla="*/ 1912924 w 2003888"/>
              <a:gd name="connsiteY2" fmla="*/ 312737 h 787444"/>
              <a:gd name="connsiteX3" fmla="*/ 1913906 w 2003888"/>
              <a:gd name="connsiteY3" fmla="*/ 0 h 787444"/>
              <a:gd name="connsiteX0" fmla="*/ 174006 w 1916298"/>
              <a:gd name="connsiteY0" fmla="*/ 787400 h 787444"/>
              <a:gd name="connsiteX1" fmla="*/ 174006 w 1916298"/>
              <a:gd name="connsiteY1" fmla="*/ 317500 h 787444"/>
              <a:gd name="connsiteX2" fmla="*/ 1729790 w 1916298"/>
              <a:gd name="connsiteY2" fmla="*/ 312737 h 787444"/>
              <a:gd name="connsiteX3" fmla="*/ 1913906 w 1916298"/>
              <a:gd name="connsiteY3" fmla="*/ 0 h 787444"/>
              <a:gd name="connsiteX0" fmla="*/ 125441 w 1881023"/>
              <a:gd name="connsiteY0" fmla="*/ 787400 h 787444"/>
              <a:gd name="connsiteX1" fmla="*/ 241427 w 1881023"/>
              <a:gd name="connsiteY1" fmla="*/ 317500 h 787444"/>
              <a:gd name="connsiteX2" fmla="*/ 1681225 w 1881023"/>
              <a:gd name="connsiteY2" fmla="*/ 312737 h 787444"/>
              <a:gd name="connsiteX3" fmla="*/ 1865341 w 1881023"/>
              <a:gd name="connsiteY3" fmla="*/ 0 h 787444"/>
              <a:gd name="connsiteX0" fmla="*/ 31300 w 1786883"/>
              <a:gd name="connsiteY0" fmla="*/ 787400 h 787400"/>
              <a:gd name="connsiteX1" fmla="*/ 147286 w 1786883"/>
              <a:gd name="connsiteY1" fmla="*/ 317500 h 787400"/>
              <a:gd name="connsiteX2" fmla="*/ 1587084 w 1786883"/>
              <a:gd name="connsiteY2" fmla="*/ 312737 h 787400"/>
              <a:gd name="connsiteX3" fmla="*/ 1771200 w 1786883"/>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4133 w 1756495"/>
              <a:gd name="connsiteY0" fmla="*/ 787400 h 787400"/>
              <a:gd name="connsiteX1" fmla="*/ 193373 w 1756495"/>
              <a:gd name="connsiteY1" fmla="*/ 317500 h 787400"/>
              <a:gd name="connsiteX2" fmla="*/ 1559917 w 1756495"/>
              <a:gd name="connsiteY2" fmla="*/ 312737 h 787400"/>
              <a:gd name="connsiteX3" fmla="*/ 1744033 w 1756495"/>
              <a:gd name="connsiteY3" fmla="*/ 0 h 787400"/>
              <a:gd name="connsiteX0" fmla="*/ 2981 w 1755088"/>
              <a:gd name="connsiteY0" fmla="*/ 787400 h 787400"/>
              <a:gd name="connsiteX1" fmla="*/ 198325 w 1755088"/>
              <a:gd name="connsiteY1" fmla="*/ 350838 h 787400"/>
              <a:gd name="connsiteX2" fmla="*/ 1558765 w 1755088"/>
              <a:gd name="connsiteY2" fmla="*/ 312737 h 787400"/>
              <a:gd name="connsiteX3" fmla="*/ 1742881 w 1755088"/>
              <a:gd name="connsiteY3" fmla="*/ 0 h 787400"/>
              <a:gd name="connsiteX0" fmla="*/ 1271 w 1752874"/>
              <a:gd name="connsiteY0" fmla="*/ 787400 h 787400"/>
              <a:gd name="connsiteX1" fmla="*/ 208825 w 1752874"/>
              <a:gd name="connsiteY1" fmla="*/ 360363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36550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27025 h 787400"/>
              <a:gd name="connsiteX2" fmla="*/ 1557055 w 1752874"/>
              <a:gd name="connsiteY2" fmla="*/ 312737 h 787400"/>
              <a:gd name="connsiteX3" fmla="*/ 1741171 w 1752874"/>
              <a:gd name="connsiteY3" fmla="*/ 0 h 787400"/>
              <a:gd name="connsiteX0" fmla="*/ 1271 w 1752875"/>
              <a:gd name="connsiteY0" fmla="*/ 787400 h 787400"/>
              <a:gd name="connsiteX1" fmla="*/ 208825 w 1752875"/>
              <a:gd name="connsiteY1" fmla="*/ 327025 h 787400"/>
              <a:gd name="connsiteX2" fmla="*/ 1557056 w 1752875"/>
              <a:gd name="connsiteY2" fmla="*/ 293687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22263 h 787400"/>
              <a:gd name="connsiteX3" fmla="*/ 1741171 w 1752875"/>
              <a:gd name="connsiteY3" fmla="*/ 0 h 787400"/>
              <a:gd name="connsiteX0" fmla="*/ 1271 w 1744326"/>
              <a:gd name="connsiteY0" fmla="*/ 787400 h 787400"/>
              <a:gd name="connsiteX1" fmla="*/ 208825 w 1744326"/>
              <a:gd name="connsiteY1" fmla="*/ 327025 h 787400"/>
              <a:gd name="connsiteX2" fmla="*/ 1514326 w 1744326"/>
              <a:gd name="connsiteY2" fmla="*/ 331788 h 787400"/>
              <a:gd name="connsiteX3" fmla="*/ 1741171 w 1744326"/>
              <a:gd name="connsiteY3" fmla="*/ 0 h 787400"/>
              <a:gd name="connsiteX0" fmla="*/ 1271 w 1744325"/>
              <a:gd name="connsiteY0" fmla="*/ 787400 h 787400"/>
              <a:gd name="connsiteX1" fmla="*/ 208825 w 1744325"/>
              <a:gd name="connsiteY1" fmla="*/ 327025 h 787400"/>
              <a:gd name="connsiteX2" fmla="*/ 1514326 w 1744325"/>
              <a:gd name="connsiteY2" fmla="*/ 322263 h 787400"/>
              <a:gd name="connsiteX3" fmla="*/ 1741171 w 1744325"/>
              <a:gd name="connsiteY3" fmla="*/ 0 h 787400"/>
              <a:gd name="connsiteX0" fmla="*/ 1271 w 1745009"/>
              <a:gd name="connsiteY0" fmla="*/ 787400 h 787400"/>
              <a:gd name="connsiteX1" fmla="*/ 208825 w 1745009"/>
              <a:gd name="connsiteY1" fmla="*/ 327025 h 787400"/>
              <a:gd name="connsiteX2" fmla="*/ 1514326 w 1745009"/>
              <a:gd name="connsiteY2" fmla="*/ 322263 h 787400"/>
              <a:gd name="connsiteX3" fmla="*/ 1741171 w 1745009"/>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05 w 1758317"/>
              <a:gd name="connsiteY0" fmla="*/ 787400 h 787400"/>
              <a:gd name="connsiteX1" fmla="*/ 225971 w 1758317"/>
              <a:gd name="connsiteY1" fmla="*/ 327025 h 787400"/>
              <a:gd name="connsiteX2" fmla="*/ 1531472 w 1758317"/>
              <a:gd name="connsiteY2" fmla="*/ 322263 h 787400"/>
              <a:gd name="connsiteX3" fmla="*/ 1758317 w 1758317"/>
              <a:gd name="connsiteY3" fmla="*/ 0 h 787400"/>
            </a:gdLst>
            <a:ahLst/>
            <a:cxnLst>
              <a:cxn ang="0">
                <a:pos x="connsiteX0" y="connsiteY0"/>
              </a:cxn>
              <a:cxn ang="0">
                <a:pos x="connsiteX1" y="connsiteY1"/>
              </a:cxn>
              <a:cxn ang="0">
                <a:pos x="connsiteX2" y="connsiteY2"/>
              </a:cxn>
              <a:cxn ang="0">
                <a:pos x="connsiteX3" y="connsiteY3"/>
              </a:cxn>
            </a:cxnLst>
            <a:rect l="l" t="t" r="r" b="b"/>
            <a:pathLst>
              <a:path w="1758317" h="787400">
                <a:moveTo>
                  <a:pt x="105" y="787400"/>
                </a:moveTo>
                <a:cubicBezTo>
                  <a:pt x="106" y="583143"/>
                  <a:pt x="-12103" y="331257"/>
                  <a:pt x="225971" y="327025"/>
                </a:cubicBezTo>
                <a:lnTo>
                  <a:pt x="1531472" y="322263"/>
                </a:lnTo>
                <a:cubicBezTo>
                  <a:pt x="1792967" y="315383"/>
                  <a:pt x="1748670" y="180181"/>
                  <a:pt x="1758317" y="0"/>
                </a:cubicBezTo>
              </a:path>
            </a:pathLst>
          </a:custGeom>
          <a:noFill/>
          <a:ln w="12700">
            <a:solidFill>
              <a:schemeClr val="accent1">
                <a:alpha val="50000"/>
              </a:schemeClr>
            </a:soli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5D87F0-1C0B-4339-82A7-3392E415C031}"/>
              </a:ext>
            </a:extLst>
          </p:cNvPr>
          <p:cNvSpPr/>
          <p:nvPr/>
        </p:nvSpPr>
        <p:spPr>
          <a:xfrm>
            <a:off x="8220588" y="2093299"/>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84FA92F-5963-47DB-BE54-3ED75E739D96}"/>
              </a:ext>
            </a:extLst>
          </p:cNvPr>
          <p:cNvSpPr/>
          <p:nvPr/>
        </p:nvSpPr>
        <p:spPr>
          <a:xfrm>
            <a:off x="8693422" y="1720722"/>
            <a:ext cx="2442891" cy="1166153"/>
          </a:xfrm>
          <a:prstGeom prst="rect">
            <a:avLst/>
          </a:prstGeom>
        </p:spPr>
        <p:txBody>
          <a:bodyPr wrap="square">
            <a:spAutoFit/>
          </a:bodyPr>
          <a:lstStyle/>
          <a:p>
            <a:pP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25" name="文本框 24">
            <a:extLst>
              <a:ext uri="{FF2B5EF4-FFF2-40B4-BE49-F238E27FC236}">
                <a16:creationId xmlns:a16="http://schemas.microsoft.com/office/drawing/2014/main" id="{0AAAD034-042F-4A9B-9536-7D4378A57230}"/>
              </a:ext>
            </a:extLst>
          </p:cNvPr>
          <p:cNvSpPr txBox="1"/>
          <p:nvPr/>
        </p:nvSpPr>
        <p:spPr>
          <a:xfrm>
            <a:off x="8693422" y="1406120"/>
            <a:ext cx="1005403" cy="338554"/>
          </a:xfrm>
          <a:prstGeom prst="rect">
            <a:avLst/>
          </a:prstGeom>
          <a:noFill/>
        </p:spPr>
        <p:txBody>
          <a:bodyPr wrap="none" rtlCol="0">
            <a:spAutoFit/>
          </a:bodyPr>
          <a:lstStyle/>
          <a:p>
            <a:r>
              <a:rPr lang="zh-CN" altLang="en-US" sz="1600" b="1" dirty="0">
                <a:solidFill>
                  <a:schemeClr val="accent1"/>
                </a:solidFill>
              </a:rPr>
              <a:t>你的标题</a:t>
            </a:r>
          </a:p>
        </p:txBody>
      </p:sp>
      <p:sp>
        <p:nvSpPr>
          <p:cNvPr id="26" name="椭圆 25">
            <a:extLst>
              <a:ext uri="{FF2B5EF4-FFF2-40B4-BE49-F238E27FC236}">
                <a16:creationId xmlns:a16="http://schemas.microsoft.com/office/drawing/2014/main" id="{41702A56-DE68-4C8A-898D-A48120CF6BD7}"/>
              </a:ext>
            </a:extLst>
          </p:cNvPr>
          <p:cNvSpPr/>
          <p:nvPr/>
        </p:nvSpPr>
        <p:spPr>
          <a:xfrm>
            <a:off x="3891896" y="2093299"/>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F8F5598-64D3-47DB-8783-0B9DB08C5FF9}"/>
              </a:ext>
            </a:extLst>
          </p:cNvPr>
          <p:cNvSpPr/>
          <p:nvPr/>
        </p:nvSpPr>
        <p:spPr>
          <a:xfrm>
            <a:off x="1098784" y="1720722"/>
            <a:ext cx="2442891" cy="1166153"/>
          </a:xfrm>
          <a:prstGeom prst="rect">
            <a:avLst/>
          </a:prstGeom>
        </p:spPr>
        <p:txBody>
          <a:bodyPr wrap="square">
            <a:spAutoFit/>
          </a:bodyPr>
          <a:lstStyle/>
          <a:p>
            <a:pPr algn="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29" name="文本框 28">
            <a:extLst>
              <a:ext uri="{FF2B5EF4-FFF2-40B4-BE49-F238E27FC236}">
                <a16:creationId xmlns:a16="http://schemas.microsoft.com/office/drawing/2014/main" id="{01B927BE-D248-4EBE-BF47-98B1AAB4AA9B}"/>
              </a:ext>
            </a:extLst>
          </p:cNvPr>
          <p:cNvSpPr txBox="1"/>
          <p:nvPr/>
        </p:nvSpPr>
        <p:spPr>
          <a:xfrm>
            <a:off x="2508991" y="1406120"/>
            <a:ext cx="1005403" cy="338554"/>
          </a:xfrm>
          <a:prstGeom prst="rect">
            <a:avLst/>
          </a:prstGeom>
          <a:noFill/>
        </p:spPr>
        <p:txBody>
          <a:bodyPr wrap="none" rtlCol="0">
            <a:spAutoFit/>
          </a:bodyPr>
          <a:lstStyle/>
          <a:p>
            <a:pPr algn="r"/>
            <a:r>
              <a:rPr lang="zh-CN" altLang="en-US" sz="1600" b="1" dirty="0">
                <a:solidFill>
                  <a:schemeClr val="accent1"/>
                </a:solidFill>
              </a:rPr>
              <a:t>你的标题</a:t>
            </a:r>
          </a:p>
        </p:txBody>
      </p:sp>
      <p:cxnSp>
        <p:nvCxnSpPr>
          <p:cNvPr id="30" name="直接连接符 29">
            <a:extLst>
              <a:ext uri="{FF2B5EF4-FFF2-40B4-BE49-F238E27FC236}">
                <a16:creationId xmlns:a16="http://schemas.microsoft.com/office/drawing/2014/main" id="{1EE7880E-ECC9-492D-B813-45F25A80A4F1}"/>
              </a:ext>
            </a:extLst>
          </p:cNvPr>
          <p:cNvCxnSpPr>
            <a:cxnSpLocks/>
          </p:cNvCxnSpPr>
          <p:nvPr/>
        </p:nvCxnSpPr>
        <p:spPr>
          <a:xfrm flipH="1" flipV="1">
            <a:off x="6095999" y="4183677"/>
            <a:ext cx="1" cy="441916"/>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3F4F0216-B9B5-42C5-9CE4-2DF581DDD72F}"/>
              </a:ext>
            </a:extLst>
          </p:cNvPr>
          <p:cNvSpPr/>
          <p:nvPr/>
        </p:nvSpPr>
        <p:spPr>
          <a:xfrm>
            <a:off x="6060000" y="4656701"/>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AE8093B0-77FE-42D4-A8E1-25F110C1D310}"/>
              </a:ext>
            </a:extLst>
          </p:cNvPr>
          <p:cNvSpPr/>
          <p:nvPr/>
        </p:nvSpPr>
        <p:spPr>
          <a:xfrm flipV="1">
            <a:off x="6881733" y="4150845"/>
            <a:ext cx="1371781" cy="595224"/>
          </a:xfrm>
          <a:custGeom>
            <a:avLst/>
            <a:gdLst>
              <a:gd name="connsiteX0" fmla="*/ 0 w 1739900"/>
              <a:gd name="connsiteY0" fmla="*/ 787400 h 787400"/>
              <a:gd name="connsiteX1" fmla="*/ 0 w 1739900"/>
              <a:gd name="connsiteY1" fmla="*/ 317500 h 787400"/>
              <a:gd name="connsiteX2" fmla="*/ 1714500 w 1739900"/>
              <a:gd name="connsiteY2" fmla="*/ 317500 h 787400"/>
              <a:gd name="connsiteX3" fmla="*/ 1739900 w 1739900"/>
              <a:gd name="connsiteY3" fmla="*/ 0 h 787400"/>
              <a:gd name="connsiteX0" fmla="*/ 75966 w 1815866"/>
              <a:gd name="connsiteY0" fmla="*/ 787400 h 787400"/>
              <a:gd name="connsiteX1" fmla="*/ 75966 w 1815866"/>
              <a:gd name="connsiteY1" fmla="*/ 317500 h 787400"/>
              <a:gd name="connsiteX2" fmla="*/ 1790466 w 1815866"/>
              <a:gd name="connsiteY2" fmla="*/ 317500 h 787400"/>
              <a:gd name="connsiteX3" fmla="*/ 1815866 w 1815866"/>
              <a:gd name="connsiteY3" fmla="*/ 0 h 787400"/>
              <a:gd name="connsiteX0" fmla="*/ 100384 w 1840284"/>
              <a:gd name="connsiteY0" fmla="*/ 787400 h 787400"/>
              <a:gd name="connsiteX1" fmla="*/ 100384 w 1840284"/>
              <a:gd name="connsiteY1" fmla="*/ 317500 h 787400"/>
              <a:gd name="connsiteX2" fmla="*/ 1814884 w 1840284"/>
              <a:gd name="connsiteY2" fmla="*/ 317500 h 787400"/>
              <a:gd name="connsiteX3" fmla="*/ 1840284 w 1840284"/>
              <a:gd name="connsiteY3" fmla="*/ 0 h 787400"/>
              <a:gd name="connsiteX0" fmla="*/ 153791 w 1893691"/>
              <a:gd name="connsiteY0" fmla="*/ 787400 h 787400"/>
              <a:gd name="connsiteX1" fmla="*/ 153791 w 1893691"/>
              <a:gd name="connsiteY1" fmla="*/ 317500 h 787400"/>
              <a:gd name="connsiteX2" fmla="*/ 1868291 w 1893691"/>
              <a:gd name="connsiteY2" fmla="*/ 317500 h 787400"/>
              <a:gd name="connsiteX3" fmla="*/ 1893691 w 1893691"/>
              <a:gd name="connsiteY3" fmla="*/ 0 h 787400"/>
              <a:gd name="connsiteX0" fmla="*/ 169398 w 1909298"/>
              <a:gd name="connsiteY0" fmla="*/ 787400 h 787462"/>
              <a:gd name="connsiteX1" fmla="*/ 169398 w 1909298"/>
              <a:gd name="connsiteY1" fmla="*/ 317500 h 787462"/>
              <a:gd name="connsiteX2" fmla="*/ 1883898 w 1909298"/>
              <a:gd name="connsiteY2" fmla="*/ 317500 h 787462"/>
              <a:gd name="connsiteX3" fmla="*/ 1909298 w 1909298"/>
              <a:gd name="connsiteY3" fmla="*/ 0 h 787462"/>
              <a:gd name="connsiteX0" fmla="*/ 171695 w 1911595"/>
              <a:gd name="connsiteY0" fmla="*/ 787400 h 787444"/>
              <a:gd name="connsiteX1" fmla="*/ 171695 w 1911595"/>
              <a:gd name="connsiteY1" fmla="*/ 317500 h 787444"/>
              <a:gd name="connsiteX2" fmla="*/ 1886195 w 1911595"/>
              <a:gd name="connsiteY2" fmla="*/ 317500 h 787444"/>
              <a:gd name="connsiteX3" fmla="*/ 1911595 w 1911595"/>
              <a:gd name="connsiteY3" fmla="*/ 0 h 787444"/>
              <a:gd name="connsiteX0" fmla="*/ 174006 w 1913906"/>
              <a:gd name="connsiteY0" fmla="*/ 787400 h 787444"/>
              <a:gd name="connsiteX1" fmla="*/ 174006 w 1913906"/>
              <a:gd name="connsiteY1" fmla="*/ 317500 h 787444"/>
              <a:gd name="connsiteX2" fmla="*/ 1888506 w 1913906"/>
              <a:gd name="connsiteY2" fmla="*/ 317500 h 787444"/>
              <a:gd name="connsiteX3" fmla="*/ 1913906 w 1913906"/>
              <a:gd name="connsiteY3" fmla="*/ 0 h 787444"/>
              <a:gd name="connsiteX0" fmla="*/ 174006 w 1913906"/>
              <a:gd name="connsiteY0" fmla="*/ 787400 h 787444"/>
              <a:gd name="connsiteX1" fmla="*/ 174006 w 1913906"/>
              <a:gd name="connsiteY1" fmla="*/ 317500 h 787444"/>
              <a:gd name="connsiteX2" fmla="*/ 1912924 w 1913906"/>
              <a:gd name="connsiteY2" fmla="*/ 312737 h 787444"/>
              <a:gd name="connsiteX3" fmla="*/ 1913906 w 1913906"/>
              <a:gd name="connsiteY3" fmla="*/ 0 h 787444"/>
              <a:gd name="connsiteX0" fmla="*/ 174006 w 1932244"/>
              <a:gd name="connsiteY0" fmla="*/ 787400 h 787444"/>
              <a:gd name="connsiteX1" fmla="*/ 174006 w 1932244"/>
              <a:gd name="connsiteY1" fmla="*/ 317500 h 787444"/>
              <a:gd name="connsiteX2" fmla="*/ 1912924 w 1932244"/>
              <a:gd name="connsiteY2" fmla="*/ 312737 h 787444"/>
              <a:gd name="connsiteX3" fmla="*/ 1913906 w 1932244"/>
              <a:gd name="connsiteY3" fmla="*/ 0 h 787444"/>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2204893"/>
              <a:gd name="connsiteY0" fmla="*/ 787401 h 787445"/>
              <a:gd name="connsiteX1" fmla="*/ 174006 w 2204893"/>
              <a:gd name="connsiteY1" fmla="*/ 317501 h 787445"/>
              <a:gd name="connsiteX2" fmla="*/ 1912924 w 2204893"/>
              <a:gd name="connsiteY2" fmla="*/ 312738 h 787445"/>
              <a:gd name="connsiteX3" fmla="*/ 1913906 w 2204893"/>
              <a:gd name="connsiteY3" fmla="*/ 1 h 787445"/>
              <a:gd name="connsiteX0" fmla="*/ 174006 w 2032577"/>
              <a:gd name="connsiteY0" fmla="*/ 787401 h 787445"/>
              <a:gd name="connsiteX1" fmla="*/ 174006 w 2032577"/>
              <a:gd name="connsiteY1" fmla="*/ 317501 h 787445"/>
              <a:gd name="connsiteX2" fmla="*/ 1912924 w 2032577"/>
              <a:gd name="connsiteY2" fmla="*/ 312738 h 787445"/>
              <a:gd name="connsiteX3" fmla="*/ 1913906 w 2032577"/>
              <a:gd name="connsiteY3" fmla="*/ 1 h 787445"/>
              <a:gd name="connsiteX0" fmla="*/ 174006 w 2042325"/>
              <a:gd name="connsiteY0" fmla="*/ 787401 h 787445"/>
              <a:gd name="connsiteX1" fmla="*/ 174006 w 2042325"/>
              <a:gd name="connsiteY1" fmla="*/ 317501 h 787445"/>
              <a:gd name="connsiteX2" fmla="*/ 1912924 w 2042325"/>
              <a:gd name="connsiteY2" fmla="*/ 312738 h 787445"/>
              <a:gd name="connsiteX3" fmla="*/ 1913906 w 2042325"/>
              <a:gd name="connsiteY3" fmla="*/ 1 h 787445"/>
              <a:gd name="connsiteX0" fmla="*/ 174006 w 2003888"/>
              <a:gd name="connsiteY0" fmla="*/ 787400 h 787444"/>
              <a:gd name="connsiteX1" fmla="*/ 174006 w 2003888"/>
              <a:gd name="connsiteY1" fmla="*/ 317500 h 787444"/>
              <a:gd name="connsiteX2" fmla="*/ 1912924 w 2003888"/>
              <a:gd name="connsiteY2" fmla="*/ 312737 h 787444"/>
              <a:gd name="connsiteX3" fmla="*/ 1913906 w 2003888"/>
              <a:gd name="connsiteY3" fmla="*/ 0 h 787444"/>
              <a:gd name="connsiteX0" fmla="*/ 174006 w 1916298"/>
              <a:gd name="connsiteY0" fmla="*/ 787400 h 787444"/>
              <a:gd name="connsiteX1" fmla="*/ 174006 w 1916298"/>
              <a:gd name="connsiteY1" fmla="*/ 317500 h 787444"/>
              <a:gd name="connsiteX2" fmla="*/ 1729790 w 1916298"/>
              <a:gd name="connsiteY2" fmla="*/ 312737 h 787444"/>
              <a:gd name="connsiteX3" fmla="*/ 1913906 w 1916298"/>
              <a:gd name="connsiteY3" fmla="*/ 0 h 787444"/>
              <a:gd name="connsiteX0" fmla="*/ 125441 w 1881023"/>
              <a:gd name="connsiteY0" fmla="*/ 787400 h 787444"/>
              <a:gd name="connsiteX1" fmla="*/ 241427 w 1881023"/>
              <a:gd name="connsiteY1" fmla="*/ 317500 h 787444"/>
              <a:gd name="connsiteX2" fmla="*/ 1681225 w 1881023"/>
              <a:gd name="connsiteY2" fmla="*/ 312737 h 787444"/>
              <a:gd name="connsiteX3" fmla="*/ 1865341 w 1881023"/>
              <a:gd name="connsiteY3" fmla="*/ 0 h 787444"/>
              <a:gd name="connsiteX0" fmla="*/ 31300 w 1786883"/>
              <a:gd name="connsiteY0" fmla="*/ 787400 h 787400"/>
              <a:gd name="connsiteX1" fmla="*/ 147286 w 1786883"/>
              <a:gd name="connsiteY1" fmla="*/ 317500 h 787400"/>
              <a:gd name="connsiteX2" fmla="*/ 1587084 w 1786883"/>
              <a:gd name="connsiteY2" fmla="*/ 312737 h 787400"/>
              <a:gd name="connsiteX3" fmla="*/ 1771200 w 1786883"/>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4133 w 1756495"/>
              <a:gd name="connsiteY0" fmla="*/ 787400 h 787400"/>
              <a:gd name="connsiteX1" fmla="*/ 193373 w 1756495"/>
              <a:gd name="connsiteY1" fmla="*/ 317500 h 787400"/>
              <a:gd name="connsiteX2" fmla="*/ 1559917 w 1756495"/>
              <a:gd name="connsiteY2" fmla="*/ 312737 h 787400"/>
              <a:gd name="connsiteX3" fmla="*/ 1744033 w 1756495"/>
              <a:gd name="connsiteY3" fmla="*/ 0 h 787400"/>
              <a:gd name="connsiteX0" fmla="*/ 2981 w 1755088"/>
              <a:gd name="connsiteY0" fmla="*/ 787400 h 787400"/>
              <a:gd name="connsiteX1" fmla="*/ 198325 w 1755088"/>
              <a:gd name="connsiteY1" fmla="*/ 350838 h 787400"/>
              <a:gd name="connsiteX2" fmla="*/ 1558765 w 1755088"/>
              <a:gd name="connsiteY2" fmla="*/ 312737 h 787400"/>
              <a:gd name="connsiteX3" fmla="*/ 1742881 w 1755088"/>
              <a:gd name="connsiteY3" fmla="*/ 0 h 787400"/>
              <a:gd name="connsiteX0" fmla="*/ 1271 w 1752874"/>
              <a:gd name="connsiteY0" fmla="*/ 787400 h 787400"/>
              <a:gd name="connsiteX1" fmla="*/ 208825 w 1752874"/>
              <a:gd name="connsiteY1" fmla="*/ 360363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36550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27025 h 787400"/>
              <a:gd name="connsiteX2" fmla="*/ 1557055 w 1752874"/>
              <a:gd name="connsiteY2" fmla="*/ 312737 h 787400"/>
              <a:gd name="connsiteX3" fmla="*/ 1741171 w 1752874"/>
              <a:gd name="connsiteY3" fmla="*/ 0 h 787400"/>
              <a:gd name="connsiteX0" fmla="*/ 1271 w 1752875"/>
              <a:gd name="connsiteY0" fmla="*/ 787400 h 787400"/>
              <a:gd name="connsiteX1" fmla="*/ 208825 w 1752875"/>
              <a:gd name="connsiteY1" fmla="*/ 327025 h 787400"/>
              <a:gd name="connsiteX2" fmla="*/ 1557056 w 1752875"/>
              <a:gd name="connsiteY2" fmla="*/ 293687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22263 h 787400"/>
              <a:gd name="connsiteX3" fmla="*/ 1741171 w 1752875"/>
              <a:gd name="connsiteY3" fmla="*/ 0 h 787400"/>
              <a:gd name="connsiteX0" fmla="*/ 1271 w 1744326"/>
              <a:gd name="connsiteY0" fmla="*/ 787400 h 787400"/>
              <a:gd name="connsiteX1" fmla="*/ 208825 w 1744326"/>
              <a:gd name="connsiteY1" fmla="*/ 327025 h 787400"/>
              <a:gd name="connsiteX2" fmla="*/ 1514326 w 1744326"/>
              <a:gd name="connsiteY2" fmla="*/ 331788 h 787400"/>
              <a:gd name="connsiteX3" fmla="*/ 1741171 w 1744326"/>
              <a:gd name="connsiteY3" fmla="*/ 0 h 787400"/>
              <a:gd name="connsiteX0" fmla="*/ 1271 w 1744325"/>
              <a:gd name="connsiteY0" fmla="*/ 787400 h 787400"/>
              <a:gd name="connsiteX1" fmla="*/ 208825 w 1744325"/>
              <a:gd name="connsiteY1" fmla="*/ 327025 h 787400"/>
              <a:gd name="connsiteX2" fmla="*/ 1514326 w 1744325"/>
              <a:gd name="connsiteY2" fmla="*/ 322263 h 787400"/>
              <a:gd name="connsiteX3" fmla="*/ 1741171 w 1744325"/>
              <a:gd name="connsiteY3" fmla="*/ 0 h 787400"/>
              <a:gd name="connsiteX0" fmla="*/ 1271 w 1745009"/>
              <a:gd name="connsiteY0" fmla="*/ 787400 h 787400"/>
              <a:gd name="connsiteX1" fmla="*/ 208825 w 1745009"/>
              <a:gd name="connsiteY1" fmla="*/ 327025 h 787400"/>
              <a:gd name="connsiteX2" fmla="*/ 1514326 w 1745009"/>
              <a:gd name="connsiteY2" fmla="*/ 322263 h 787400"/>
              <a:gd name="connsiteX3" fmla="*/ 1741171 w 1745009"/>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05 w 1758317"/>
              <a:gd name="connsiteY0" fmla="*/ 787400 h 787400"/>
              <a:gd name="connsiteX1" fmla="*/ 225971 w 1758317"/>
              <a:gd name="connsiteY1" fmla="*/ 327025 h 787400"/>
              <a:gd name="connsiteX2" fmla="*/ 1531472 w 1758317"/>
              <a:gd name="connsiteY2" fmla="*/ 322263 h 787400"/>
              <a:gd name="connsiteX3" fmla="*/ 1758317 w 1758317"/>
              <a:gd name="connsiteY3" fmla="*/ 0 h 787400"/>
            </a:gdLst>
            <a:ahLst/>
            <a:cxnLst>
              <a:cxn ang="0">
                <a:pos x="connsiteX0" y="connsiteY0"/>
              </a:cxn>
              <a:cxn ang="0">
                <a:pos x="connsiteX1" y="connsiteY1"/>
              </a:cxn>
              <a:cxn ang="0">
                <a:pos x="connsiteX2" y="connsiteY2"/>
              </a:cxn>
              <a:cxn ang="0">
                <a:pos x="connsiteX3" y="connsiteY3"/>
              </a:cxn>
            </a:cxnLst>
            <a:rect l="l" t="t" r="r" b="b"/>
            <a:pathLst>
              <a:path w="1758317" h="787400">
                <a:moveTo>
                  <a:pt x="105" y="787400"/>
                </a:moveTo>
                <a:cubicBezTo>
                  <a:pt x="106" y="583143"/>
                  <a:pt x="-12103" y="331257"/>
                  <a:pt x="225971" y="327025"/>
                </a:cubicBezTo>
                <a:lnTo>
                  <a:pt x="1531472" y="322263"/>
                </a:lnTo>
                <a:cubicBezTo>
                  <a:pt x="1792967" y="315383"/>
                  <a:pt x="1748670" y="180181"/>
                  <a:pt x="1758317" y="0"/>
                </a:cubicBezTo>
              </a:path>
            </a:pathLst>
          </a:custGeom>
          <a:noFill/>
          <a:ln w="12700">
            <a:solidFill>
              <a:schemeClr val="accent1">
                <a:alpha val="50000"/>
              </a:schemeClr>
            </a:soli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04143D52-E958-48F3-95A6-A0DC5B0E558B}"/>
              </a:ext>
            </a:extLst>
          </p:cNvPr>
          <p:cNvSpPr/>
          <p:nvPr/>
        </p:nvSpPr>
        <p:spPr>
          <a:xfrm flipH="1" flipV="1">
            <a:off x="3935413" y="4150845"/>
            <a:ext cx="1371781" cy="595224"/>
          </a:xfrm>
          <a:custGeom>
            <a:avLst/>
            <a:gdLst>
              <a:gd name="connsiteX0" fmla="*/ 0 w 1739900"/>
              <a:gd name="connsiteY0" fmla="*/ 787400 h 787400"/>
              <a:gd name="connsiteX1" fmla="*/ 0 w 1739900"/>
              <a:gd name="connsiteY1" fmla="*/ 317500 h 787400"/>
              <a:gd name="connsiteX2" fmla="*/ 1714500 w 1739900"/>
              <a:gd name="connsiteY2" fmla="*/ 317500 h 787400"/>
              <a:gd name="connsiteX3" fmla="*/ 1739900 w 1739900"/>
              <a:gd name="connsiteY3" fmla="*/ 0 h 787400"/>
              <a:gd name="connsiteX0" fmla="*/ 75966 w 1815866"/>
              <a:gd name="connsiteY0" fmla="*/ 787400 h 787400"/>
              <a:gd name="connsiteX1" fmla="*/ 75966 w 1815866"/>
              <a:gd name="connsiteY1" fmla="*/ 317500 h 787400"/>
              <a:gd name="connsiteX2" fmla="*/ 1790466 w 1815866"/>
              <a:gd name="connsiteY2" fmla="*/ 317500 h 787400"/>
              <a:gd name="connsiteX3" fmla="*/ 1815866 w 1815866"/>
              <a:gd name="connsiteY3" fmla="*/ 0 h 787400"/>
              <a:gd name="connsiteX0" fmla="*/ 100384 w 1840284"/>
              <a:gd name="connsiteY0" fmla="*/ 787400 h 787400"/>
              <a:gd name="connsiteX1" fmla="*/ 100384 w 1840284"/>
              <a:gd name="connsiteY1" fmla="*/ 317500 h 787400"/>
              <a:gd name="connsiteX2" fmla="*/ 1814884 w 1840284"/>
              <a:gd name="connsiteY2" fmla="*/ 317500 h 787400"/>
              <a:gd name="connsiteX3" fmla="*/ 1840284 w 1840284"/>
              <a:gd name="connsiteY3" fmla="*/ 0 h 787400"/>
              <a:gd name="connsiteX0" fmla="*/ 153791 w 1893691"/>
              <a:gd name="connsiteY0" fmla="*/ 787400 h 787400"/>
              <a:gd name="connsiteX1" fmla="*/ 153791 w 1893691"/>
              <a:gd name="connsiteY1" fmla="*/ 317500 h 787400"/>
              <a:gd name="connsiteX2" fmla="*/ 1868291 w 1893691"/>
              <a:gd name="connsiteY2" fmla="*/ 317500 h 787400"/>
              <a:gd name="connsiteX3" fmla="*/ 1893691 w 1893691"/>
              <a:gd name="connsiteY3" fmla="*/ 0 h 787400"/>
              <a:gd name="connsiteX0" fmla="*/ 169398 w 1909298"/>
              <a:gd name="connsiteY0" fmla="*/ 787400 h 787462"/>
              <a:gd name="connsiteX1" fmla="*/ 169398 w 1909298"/>
              <a:gd name="connsiteY1" fmla="*/ 317500 h 787462"/>
              <a:gd name="connsiteX2" fmla="*/ 1883898 w 1909298"/>
              <a:gd name="connsiteY2" fmla="*/ 317500 h 787462"/>
              <a:gd name="connsiteX3" fmla="*/ 1909298 w 1909298"/>
              <a:gd name="connsiteY3" fmla="*/ 0 h 787462"/>
              <a:gd name="connsiteX0" fmla="*/ 171695 w 1911595"/>
              <a:gd name="connsiteY0" fmla="*/ 787400 h 787444"/>
              <a:gd name="connsiteX1" fmla="*/ 171695 w 1911595"/>
              <a:gd name="connsiteY1" fmla="*/ 317500 h 787444"/>
              <a:gd name="connsiteX2" fmla="*/ 1886195 w 1911595"/>
              <a:gd name="connsiteY2" fmla="*/ 317500 h 787444"/>
              <a:gd name="connsiteX3" fmla="*/ 1911595 w 1911595"/>
              <a:gd name="connsiteY3" fmla="*/ 0 h 787444"/>
              <a:gd name="connsiteX0" fmla="*/ 174006 w 1913906"/>
              <a:gd name="connsiteY0" fmla="*/ 787400 h 787444"/>
              <a:gd name="connsiteX1" fmla="*/ 174006 w 1913906"/>
              <a:gd name="connsiteY1" fmla="*/ 317500 h 787444"/>
              <a:gd name="connsiteX2" fmla="*/ 1888506 w 1913906"/>
              <a:gd name="connsiteY2" fmla="*/ 317500 h 787444"/>
              <a:gd name="connsiteX3" fmla="*/ 1913906 w 1913906"/>
              <a:gd name="connsiteY3" fmla="*/ 0 h 787444"/>
              <a:gd name="connsiteX0" fmla="*/ 174006 w 1913906"/>
              <a:gd name="connsiteY0" fmla="*/ 787400 h 787444"/>
              <a:gd name="connsiteX1" fmla="*/ 174006 w 1913906"/>
              <a:gd name="connsiteY1" fmla="*/ 317500 h 787444"/>
              <a:gd name="connsiteX2" fmla="*/ 1912924 w 1913906"/>
              <a:gd name="connsiteY2" fmla="*/ 312737 h 787444"/>
              <a:gd name="connsiteX3" fmla="*/ 1913906 w 1913906"/>
              <a:gd name="connsiteY3" fmla="*/ 0 h 787444"/>
              <a:gd name="connsiteX0" fmla="*/ 174006 w 1932244"/>
              <a:gd name="connsiteY0" fmla="*/ 787400 h 787444"/>
              <a:gd name="connsiteX1" fmla="*/ 174006 w 1932244"/>
              <a:gd name="connsiteY1" fmla="*/ 317500 h 787444"/>
              <a:gd name="connsiteX2" fmla="*/ 1912924 w 1932244"/>
              <a:gd name="connsiteY2" fmla="*/ 312737 h 787444"/>
              <a:gd name="connsiteX3" fmla="*/ 1913906 w 1932244"/>
              <a:gd name="connsiteY3" fmla="*/ 0 h 787444"/>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2204893"/>
              <a:gd name="connsiteY0" fmla="*/ 787401 h 787445"/>
              <a:gd name="connsiteX1" fmla="*/ 174006 w 2204893"/>
              <a:gd name="connsiteY1" fmla="*/ 317501 h 787445"/>
              <a:gd name="connsiteX2" fmla="*/ 1912924 w 2204893"/>
              <a:gd name="connsiteY2" fmla="*/ 312738 h 787445"/>
              <a:gd name="connsiteX3" fmla="*/ 1913906 w 2204893"/>
              <a:gd name="connsiteY3" fmla="*/ 1 h 787445"/>
              <a:gd name="connsiteX0" fmla="*/ 174006 w 2032577"/>
              <a:gd name="connsiteY0" fmla="*/ 787401 h 787445"/>
              <a:gd name="connsiteX1" fmla="*/ 174006 w 2032577"/>
              <a:gd name="connsiteY1" fmla="*/ 317501 h 787445"/>
              <a:gd name="connsiteX2" fmla="*/ 1912924 w 2032577"/>
              <a:gd name="connsiteY2" fmla="*/ 312738 h 787445"/>
              <a:gd name="connsiteX3" fmla="*/ 1913906 w 2032577"/>
              <a:gd name="connsiteY3" fmla="*/ 1 h 787445"/>
              <a:gd name="connsiteX0" fmla="*/ 174006 w 2042325"/>
              <a:gd name="connsiteY0" fmla="*/ 787401 h 787445"/>
              <a:gd name="connsiteX1" fmla="*/ 174006 w 2042325"/>
              <a:gd name="connsiteY1" fmla="*/ 317501 h 787445"/>
              <a:gd name="connsiteX2" fmla="*/ 1912924 w 2042325"/>
              <a:gd name="connsiteY2" fmla="*/ 312738 h 787445"/>
              <a:gd name="connsiteX3" fmla="*/ 1913906 w 2042325"/>
              <a:gd name="connsiteY3" fmla="*/ 1 h 787445"/>
              <a:gd name="connsiteX0" fmla="*/ 174006 w 2003888"/>
              <a:gd name="connsiteY0" fmla="*/ 787400 h 787444"/>
              <a:gd name="connsiteX1" fmla="*/ 174006 w 2003888"/>
              <a:gd name="connsiteY1" fmla="*/ 317500 h 787444"/>
              <a:gd name="connsiteX2" fmla="*/ 1912924 w 2003888"/>
              <a:gd name="connsiteY2" fmla="*/ 312737 h 787444"/>
              <a:gd name="connsiteX3" fmla="*/ 1913906 w 2003888"/>
              <a:gd name="connsiteY3" fmla="*/ 0 h 787444"/>
              <a:gd name="connsiteX0" fmla="*/ 174006 w 1916298"/>
              <a:gd name="connsiteY0" fmla="*/ 787400 h 787444"/>
              <a:gd name="connsiteX1" fmla="*/ 174006 w 1916298"/>
              <a:gd name="connsiteY1" fmla="*/ 317500 h 787444"/>
              <a:gd name="connsiteX2" fmla="*/ 1729790 w 1916298"/>
              <a:gd name="connsiteY2" fmla="*/ 312737 h 787444"/>
              <a:gd name="connsiteX3" fmla="*/ 1913906 w 1916298"/>
              <a:gd name="connsiteY3" fmla="*/ 0 h 787444"/>
              <a:gd name="connsiteX0" fmla="*/ 125441 w 1881023"/>
              <a:gd name="connsiteY0" fmla="*/ 787400 h 787444"/>
              <a:gd name="connsiteX1" fmla="*/ 241427 w 1881023"/>
              <a:gd name="connsiteY1" fmla="*/ 317500 h 787444"/>
              <a:gd name="connsiteX2" fmla="*/ 1681225 w 1881023"/>
              <a:gd name="connsiteY2" fmla="*/ 312737 h 787444"/>
              <a:gd name="connsiteX3" fmla="*/ 1865341 w 1881023"/>
              <a:gd name="connsiteY3" fmla="*/ 0 h 787444"/>
              <a:gd name="connsiteX0" fmla="*/ 31300 w 1786883"/>
              <a:gd name="connsiteY0" fmla="*/ 787400 h 787400"/>
              <a:gd name="connsiteX1" fmla="*/ 147286 w 1786883"/>
              <a:gd name="connsiteY1" fmla="*/ 317500 h 787400"/>
              <a:gd name="connsiteX2" fmla="*/ 1587084 w 1786883"/>
              <a:gd name="connsiteY2" fmla="*/ 312737 h 787400"/>
              <a:gd name="connsiteX3" fmla="*/ 1771200 w 1786883"/>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4133 w 1756495"/>
              <a:gd name="connsiteY0" fmla="*/ 787400 h 787400"/>
              <a:gd name="connsiteX1" fmla="*/ 193373 w 1756495"/>
              <a:gd name="connsiteY1" fmla="*/ 317500 h 787400"/>
              <a:gd name="connsiteX2" fmla="*/ 1559917 w 1756495"/>
              <a:gd name="connsiteY2" fmla="*/ 312737 h 787400"/>
              <a:gd name="connsiteX3" fmla="*/ 1744033 w 1756495"/>
              <a:gd name="connsiteY3" fmla="*/ 0 h 787400"/>
              <a:gd name="connsiteX0" fmla="*/ 2981 w 1755088"/>
              <a:gd name="connsiteY0" fmla="*/ 787400 h 787400"/>
              <a:gd name="connsiteX1" fmla="*/ 198325 w 1755088"/>
              <a:gd name="connsiteY1" fmla="*/ 350838 h 787400"/>
              <a:gd name="connsiteX2" fmla="*/ 1558765 w 1755088"/>
              <a:gd name="connsiteY2" fmla="*/ 312737 h 787400"/>
              <a:gd name="connsiteX3" fmla="*/ 1742881 w 1755088"/>
              <a:gd name="connsiteY3" fmla="*/ 0 h 787400"/>
              <a:gd name="connsiteX0" fmla="*/ 1271 w 1752874"/>
              <a:gd name="connsiteY0" fmla="*/ 787400 h 787400"/>
              <a:gd name="connsiteX1" fmla="*/ 208825 w 1752874"/>
              <a:gd name="connsiteY1" fmla="*/ 360363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36550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27025 h 787400"/>
              <a:gd name="connsiteX2" fmla="*/ 1557055 w 1752874"/>
              <a:gd name="connsiteY2" fmla="*/ 312737 h 787400"/>
              <a:gd name="connsiteX3" fmla="*/ 1741171 w 1752874"/>
              <a:gd name="connsiteY3" fmla="*/ 0 h 787400"/>
              <a:gd name="connsiteX0" fmla="*/ 1271 w 1752875"/>
              <a:gd name="connsiteY0" fmla="*/ 787400 h 787400"/>
              <a:gd name="connsiteX1" fmla="*/ 208825 w 1752875"/>
              <a:gd name="connsiteY1" fmla="*/ 327025 h 787400"/>
              <a:gd name="connsiteX2" fmla="*/ 1557056 w 1752875"/>
              <a:gd name="connsiteY2" fmla="*/ 293687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22263 h 787400"/>
              <a:gd name="connsiteX3" fmla="*/ 1741171 w 1752875"/>
              <a:gd name="connsiteY3" fmla="*/ 0 h 787400"/>
              <a:gd name="connsiteX0" fmla="*/ 1271 w 1744326"/>
              <a:gd name="connsiteY0" fmla="*/ 787400 h 787400"/>
              <a:gd name="connsiteX1" fmla="*/ 208825 w 1744326"/>
              <a:gd name="connsiteY1" fmla="*/ 327025 h 787400"/>
              <a:gd name="connsiteX2" fmla="*/ 1514326 w 1744326"/>
              <a:gd name="connsiteY2" fmla="*/ 331788 h 787400"/>
              <a:gd name="connsiteX3" fmla="*/ 1741171 w 1744326"/>
              <a:gd name="connsiteY3" fmla="*/ 0 h 787400"/>
              <a:gd name="connsiteX0" fmla="*/ 1271 w 1744325"/>
              <a:gd name="connsiteY0" fmla="*/ 787400 h 787400"/>
              <a:gd name="connsiteX1" fmla="*/ 208825 w 1744325"/>
              <a:gd name="connsiteY1" fmla="*/ 327025 h 787400"/>
              <a:gd name="connsiteX2" fmla="*/ 1514326 w 1744325"/>
              <a:gd name="connsiteY2" fmla="*/ 322263 h 787400"/>
              <a:gd name="connsiteX3" fmla="*/ 1741171 w 1744325"/>
              <a:gd name="connsiteY3" fmla="*/ 0 h 787400"/>
              <a:gd name="connsiteX0" fmla="*/ 1271 w 1745009"/>
              <a:gd name="connsiteY0" fmla="*/ 787400 h 787400"/>
              <a:gd name="connsiteX1" fmla="*/ 208825 w 1745009"/>
              <a:gd name="connsiteY1" fmla="*/ 327025 h 787400"/>
              <a:gd name="connsiteX2" fmla="*/ 1514326 w 1745009"/>
              <a:gd name="connsiteY2" fmla="*/ 322263 h 787400"/>
              <a:gd name="connsiteX3" fmla="*/ 1741171 w 1745009"/>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05 w 1758317"/>
              <a:gd name="connsiteY0" fmla="*/ 787400 h 787400"/>
              <a:gd name="connsiteX1" fmla="*/ 225971 w 1758317"/>
              <a:gd name="connsiteY1" fmla="*/ 327025 h 787400"/>
              <a:gd name="connsiteX2" fmla="*/ 1531472 w 1758317"/>
              <a:gd name="connsiteY2" fmla="*/ 322263 h 787400"/>
              <a:gd name="connsiteX3" fmla="*/ 1758317 w 1758317"/>
              <a:gd name="connsiteY3" fmla="*/ 0 h 787400"/>
            </a:gdLst>
            <a:ahLst/>
            <a:cxnLst>
              <a:cxn ang="0">
                <a:pos x="connsiteX0" y="connsiteY0"/>
              </a:cxn>
              <a:cxn ang="0">
                <a:pos x="connsiteX1" y="connsiteY1"/>
              </a:cxn>
              <a:cxn ang="0">
                <a:pos x="connsiteX2" y="connsiteY2"/>
              </a:cxn>
              <a:cxn ang="0">
                <a:pos x="connsiteX3" y="connsiteY3"/>
              </a:cxn>
            </a:cxnLst>
            <a:rect l="l" t="t" r="r" b="b"/>
            <a:pathLst>
              <a:path w="1758317" h="787400">
                <a:moveTo>
                  <a:pt x="105" y="787400"/>
                </a:moveTo>
                <a:cubicBezTo>
                  <a:pt x="106" y="583143"/>
                  <a:pt x="-12103" y="331257"/>
                  <a:pt x="225971" y="327025"/>
                </a:cubicBezTo>
                <a:lnTo>
                  <a:pt x="1531472" y="322263"/>
                </a:lnTo>
                <a:cubicBezTo>
                  <a:pt x="1792967" y="315383"/>
                  <a:pt x="1748670" y="180181"/>
                  <a:pt x="1758317" y="0"/>
                </a:cubicBezTo>
              </a:path>
            </a:pathLst>
          </a:custGeom>
          <a:noFill/>
          <a:ln w="12700">
            <a:solidFill>
              <a:schemeClr val="accent1">
                <a:alpha val="50000"/>
              </a:schemeClr>
            </a:soli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6348A489-1934-465C-891E-62F93438C7FE}"/>
              </a:ext>
            </a:extLst>
          </p:cNvPr>
          <p:cNvSpPr/>
          <p:nvPr/>
        </p:nvSpPr>
        <p:spPr>
          <a:xfrm>
            <a:off x="3891896" y="4728701"/>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674A603-60F7-4F1B-A498-C0B5DE6EB9D3}"/>
              </a:ext>
            </a:extLst>
          </p:cNvPr>
          <p:cNvSpPr/>
          <p:nvPr/>
        </p:nvSpPr>
        <p:spPr>
          <a:xfrm>
            <a:off x="8215331" y="4728701"/>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644F72D9-E122-4F39-B37E-407DD668176B}"/>
              </a:ext>
            </a:extLst>
          </p:cNvPr>
          <p:cNvSpPr/>
          <p:nvPr/>
        </p:nvSpPr>
        <p:spPr>
          <a:xfrm>
            <a:off x="8693422" y="4996562"/>
            <a:ext cx="2442891" cy="1166153"/>
          </a:xfrm>
          <a:prstGeom prst="rect">
            <a:avLst/>
          </a:prstGeom>
        </p:spPr>
        <p:txBody>
          <a:bodyPr wrap="square">
            <a:spAutoFit/>
          </a:bodyPr>
          <a:lstStyle/>
          <a:p>
            <a:pP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40" name="文本框 39">
            <a:extLst>
              <a:ext uri="{FF2B5EF4-FFF2-40B4-BE49-F238E27FC236}">
                <a16:creationId xmlns:a16="http://schemas.microsoft.com/office/drawing/2014/main" id="{7CE7DFBC-63F8-4241-B70E-C532230A0A8C}"/>
              </a:ext>
            </a:extLst>
          </p:cNvPr>
          <p:cNvSpPr txBox="1"/>
          <p:nvPr/>
        </p:nvSpPr>
        <p:spPr>
          <a:xfrm>
            <a:off x="8693422" y="4681960"/>
            <a:ext cx="1005403" cy="338554"/>
          </a:xfrm>
          <a:prstGeom prst="rect">
            <a:avLst/>
          </a:prstGeom>
          <a:noFill/>
        </p:spPr>
        <p:txBody>
          <a:bodyPr wrap="none" rtlCol="0">
            <a:spAutoFit/>
          </a:bodyPr>
          <a:lstStyle/>
          <a:p>
            <a:r>
              <a:rPr lang="zh-CN" altLang="en-US" sz="1600" b="1" dirty="0">
                <a:solidFill>
                  <a:schemeClr val="accent1"/>
                </a:solidFill>
              </a:rPr>
              <a:t>你的标题</a:t>
            </a:r>
          </a:p>
        </p:txBody>
      </p:sp>
      <p:sp>
        <p:nvSpPr>
          <p:cNvPr id="41" name="矩形 40">
            <a:extLst>
              <a:ext uri="{FF2B5EF4-FFF2-40B4-BE49-F238E27FC236}">
                <a16:creationId xmlns:a16="http://schemas.microsoft.com/office/drawing/2014/main" id="{A4EF1526-7E81-44A6-8C39-E2810BC12139}"/>
              </a:ext>
            </a:extLst>
          </p:cNvPr>
          <p:cNvSpPr/>
          <p:nvPr/>
        </p:nvSpPr>
        <p:spPr>
          <a:xfrm>
            <a:off x="1098784" y="4958488"/>
            <a:ext cx="2442891" cy="1166153"/>
          </a:xfrm>
          <a:prstGeom prst="rect">
            <a:avLst/>
          </a:prstGeom>
        </p:spPr>
        <p:txBody>
          <a:bodyPr wrap="square">
            <a:spAutoFit/>
          </a:bodyPr>
          <a:lstStyle/>
          <a:p>
            <a:pPr algn="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42" name="文本框 41">
            <a:extLst>
              <a:ext uri="{FF2B5EF4-FFF2-40B4-BE49-F238E27FC236}">
                <a16:creationId xmlns:a16="http://schemas.microsoft.com/office/drawing/2014/main" id="{F95B3C90-8FF8-4C9B-832C-5F5613D315CE}"/>
              </a:ext>
            </a:extLst>
          </p:cNvPr>
          <p:cNvSpPr txBox="1"/>
          <p:nvPr/>
        </p:nvSpPr>
        <p:spPr>
          <a:xfrm>
            <a:off x="2508991" y="4643886"/>
            <a:ext cx="1005403" cy="338554"/>
          </a:xfrm>
          <a:prstGeom prst="rect">
            <a:avLst/>
          </a:prstGeom>
          <a:noFill/>
        </p:spPr>
        <p:txBody>
          <a:bodyPr wrap="none" rtlCol="0">
            <a:spAutoFit/>
          </a:bodyPr>
          <a:lstStyle/>
          <a:p>
            <a:pPr algn="r"/>
            <a:r>
              <a:rPr lang="zh-CN" altLang="en-US" sz="1600" b="1" dirty="0">
                <a:solidFill>
                  <a:schemeClr val="accent1"/>
                </a:solidFill>
              </a:rPr>
              <a:t>你的标题</a:t>
            </a:r>
          </a:p>
        </p:txBody>
      </p:sp>
      <p:sp>
        <p:nvSpPr>
          <p:cNvPr id="43" name="矩形 42">
            <a:extLst>
              <a:ext uri="{FF2B5EF4-FFF2-40B4-BE49-F238E27FC236}">
                <a16:creationId xmlns:a16="http://schemas.microsoft.com/office/drawing/2014/main" id="{2DA69885-98B0-44EA-80DA-5192789107C6}"/>
              </a:ext>
            </a:extLst>
          </p:cNvPr>
          <p:cNvSpPr/>
          <p:nvPr/>
        </p:nvSpPr>
        <p:spPr>
          <a:xfrm>
            <a:off x="4587384" y="5439351"/>
            <a:ext cx="3017232" cy="889154"/>
          </a:xfrm>
          <a:prstGeom prst="rect">
            <a:avLst/>
          </a:prstGeom>
        </p:spPr>
        <p:txBody>
          <a:bodyPr wrap="square">
            <a:spAutoFit/>
          </a:bodyPr>
          <a:lstStyle/>
          <a:p>
            <a:pPr algn="ct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44" name="文本框 43">
            <a:extLst>
              <a:ext uri="{FF2B5EF4-FFF2-40B4-BE49-F238E27FC236}">
                <a16:creationId xmlns:a16="http://schemas.microsoft.com/office/drawing/2014/main" id="{C07086E3-AA66-4E63-82E6-3C3D7CFE6AED}"/>
              </a:ext>
            </a:extLst>
          </p:cNvPr>
          <p:cNvSpPr txBox="1"/>
          <p:nvPr/>
        </p:nvSpPr>
        <p:spPr>
          <a:xfrm>
            <a:off x="5593297" y="5154360"/>
            <a:ext cx="1005403" cy="338554"/>
          </a:xfrm>
          <a:prstGeom prst="rect">
            <a:avLst/>
          </a:prstGeom>
          <a:noFill/>
        </p:spPr>
        <p:txBody>
          <a:bodyPr wrap="none" rtlCol="0">
            <a:spAutoFit/>
          </a:bodyPr>
          <a:lstStyle/>
          <a:p>
            <a:pPr algn="ctr"/>
            <a:r>
              <a:rPr lang="zh-CN" altLang="en-US" sz="1600" b="1" dirty="0">
                <a:solidFill>
                  <a:schemeClr val="accent1"/>
                </a:solidFill>
              </a:rPr>
              <a:t>你的标题</a:t>
            </a:r>
          </a:p>
        </p:txBody>
      </p:sp>
      <p:sp>
        <p:nvSpPr>
          <p:cNvPr id="46" name="Freeform 591">
            <a:extLst>
              <a:ext uri="{FF2B5EF4-FFF2-40B4-BE49-F238E27FC236}">
                <a16:creationId xmlns:a16="http://schemas.microsoft.com/office/drawing/2014/main" id="{7FBDC6CA-33B7-4B09-84C1-FDABD56CD37F}"/>
              </a:ext>
            </a:extLst>
          </p:cNvPr>
          <p:cNvSpPr>
            <a:spLocks/>
          </p:cNvSpPr>
          <p:nvPr/>
        </p:nvSpPr>
        <p:spPr bwMode="auto">
          <a:xfrm>
            <a:off x="5234051" y="3064146"/>
            <a:ext cx="1723898" cy="915096"/>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31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71140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ight Arrow 42">
            <a:extLst>
              <a:ext uri="{FF2B5EF4-FFF2-40B4-BE49-F238E27FC236}">
                <a16:creationId xmlns:a16="http://schemas.microsoft.com/office/drawing/2014/main" id="{2F9C59E0-6374-428A-AC87-DB7FD397428F}"/>
              </a:ext>
            </a:extLst>
          </p:cNvPr>
          <p:cNvSpPr/>
          <p:nvPr/>
        </p:nvSpPr>
        <p:spPr>
          <a:xfrm rot="5400000">
            <a:off x="1503438" y="4086928"/>
            <a:ext cx="1047155" cy="325868"/>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4" name="Right Arrow 47">
            <a:extLst>
              <a:ext uri="{FF2B5EF4-FFF2-40B4-BE49-F238E27FC236}">
                <a16:creationId xmlns:a16="http://schemas.microsoft.com/office/drawing/2014/main" id="{CC641CBD-CA96-4B70-899D-C263B9CE3178}"/>
              </a:ext>
            </a:extLst>
          </p:cNvPr>
          <p:cNvSpPr/>
          <p:nvPr/>
        </p:nvSpPr>
        <p:spPr>
          <a:xfrm rot="5400000">
            <a:off x="9492890" y="2629139"/>
            <a:ext cx="1047155" cy="325868"/>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5" name="Right Arrow 44">
            <a:extLst>
              <a:ext uri="{FF2B5EF4-FFF2-40B4-BE49-F238E27FC236}">
                <a16:creationId xmlns:a16="http://schemas.microsoft.com/office/drawing/2014/main" id="{12FD58C3-15C3-411D-BF34-C8936470D0CC}"/>
              </a:ext>
            </a:extLst>
          </p:cNvPr>
          <p:cNvSpPr/>
          <p:nvPr/>
        </p:nvSpPr>
        <p:spPr>
          <a:xfrm>
            <a:off x="3053544" y="494385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6" name="Right Arrow 45">
            <a:extLst>
              <a:ext uri="{FF2B5EF4-FFF2-40B4-BE49-F238E27FC236}">
                <a16:creationId xmlns:a16="http://schemas.microsoft.com/office/drawing/2014/main" id="{D532F106-406A-4536-9A1B-E15B932E0727}"/>
              </a:ext>
            </a:extLst>
          </p:cNvPr>
          <p:cNvSpPr/>
          <p:nvPr/>
        </p:nvSpPr>
        <p:spPr>
          <a:xfrm>
            <a:off x="5693412" y="494385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7" name="Right Arrow 46">
            <a:extLst>
              <a:ext uri="{FF2B5EF4-FFF2-40B4-BE49-F238E27FC236}">
                <a16:creationId xmlns:a16="http://schemas.microsoft.com/office/drawing/2014/main" id="{10E10168-9AF4-4025-A02E-2878412BEEBD}"/>
              </a:ext>
            </a:extLst>
          </p:cNvPr>
          <p:cNvSpPr/>
          <p:nvPr/>
        </p:nvSpPr>
        <p:spPr>
          <a:xfrm>
            <a:off x="8333280" y="494385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8" name="Right Arrow 14">
            <a:extLst>
              <a:ext uri="{FF2B5EF4-FFF2-40B4-BE49-F238E27FC236}">
                <a16:creationId xmlns:a16="http://schemas.microsoft.com/office/drawing/2014/main" id="{680B0A2C-97E0-4B66-A08C-CFF92C8D5E4D}"/>
              </a:ext>
            </a:extLst>
          </p:cNvPr>
          <p:cNvSpPr/>
          <p:nvPr/>
        </p:nvSpPr>
        <p:spPr>
          <a:xfrm>
            <a:off x="3013473" y="206029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9" name="Right Arrow 15">
            <a:extLst>
              <a:ext uri="{FF2B5EF4-FFF2-40B4-BE49-F238E27FC236}">
                <a16:creationId xmlns:a16="http://schemas.microsoft.com/office/drawing/2014/main" id="{E3E7E31E-EC2F-4F11-B99F-07278F81F21F}"/>
              </a:ext>
            </a:extLst>
          </p:cNvPr>
          <p:cNvSpPr/>
          <p:nvPr/>
        </p:nvSpPr>
        <p:spPr>
          <a:xfrm>
            <a:off x="5661280" y="206029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73" name="Right Arrow 13">
            <a:extLst>
              <a:ext uri="{FF2B5EF4-FFF2-40B4-BE49-F238E27FC236}">
                <a16:creationId xmlns:a16="http://schemas.microsoft.com/office/drawing/2014/main" id="{480AB051-C382-4A56-BA2B-3951B5464E0E}"/>
              </a:ext>
            </a:extLst>
          </p:cNvPr>
          <p:cNvSpPr/>
          <p:nvPr/>
        </p:nvSpPr>
        <p:spPr>
          <a:xfrm>
            <a:off x="8309087" y="206029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79" name="Right Arrow 25">
            <a:extLst>
              <a:ext uri="{FF2B5EF4-FFF2-40B4-BE49-F238E27FC236}">
                <a16:creationId xmlns:a16="http://schemas.microsoft.com/office/drawing/2014/main" id="{3DF86DB1-8067-4013-9413-BBE39F9FBA41}"/>
              </a:ext>
            </a:extLst>
          </p:cNvPr>
          <p:cNvSpPr/>
          <p:nvPr/>
        </p:nvSpPr>
        <p:spPr>
          <a:xfrm rot="10800000">
            <a:off x="8476152" y="3479019"/>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80" name="Right Arrow 26">
            <a:extLst>
              <a:ext uri="{FF2B5EF4-FFF2-40B4-BE49-F238E27FC236}">
                <a16:creationId xmlns:a16="http://schemas.microsoft.com/office/drawing/2014/main" id="{AECA3234-D09A-45CE-B739-3E2C54FC435A}"/>
              </a:ext>
            </a:extLst>
          </p:cNvPr>
          <p:cNvSpPr/>
          <p:nvPr/>
        </p:nvSpPr>
        <p:spPr>
          <a:xfrm rot="10800000">
            <a:off x="5825108" y="3479019"/>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81" name="Right Arrow 27">
            <a:extLst>
              <a:ext uri="{FF2B5EF4-FFF2-40B4-BE49-F238E27FC236}">
                <a16:creationId xmlns:a16="http://schemas.microsoft.com/office/drawing/2014/main" id="{A275D082-124D-440A-A809-7C9B79CA84B2}"/>
              </a:ext>
            </a:extLst>
          </p:cNvPr>
          <p:cNvSpPr/>
          <p:nvPr/>
        </p:nvSpPr>
        <p:spPr>
          <a:xfrm rot="10800000">
            <a:off x="3135964" y="3479019"/>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70" name="TextBox 2">
            <a:extLst>
              <a:ext uri="{FF2B5EF4-FFF2-40B4-BE49-F238E27FC236}">
                <a16:creationId xmlns:a16="http://schemas.microsoft.com/office/drawing/2014/main" id="{56550667-4957-49D1-8860-D399F618E020}"/>
              </a:ext>
            </a:extLst>
          </p:cNvPr>
          <p:cNvSpPr txBox="1"/>
          <p:nvPr/>
        </p:nvSpPr>
        <p:spPr>
          <a:xfrm>
            <a:off x="894508" y="189552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p>
            <a:pPr marL="573088"/>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1" name="TextBox 3">
            <a:extLst>
              <a:ext uri="{FF2B5EF4-FFF2-40B4-BE49-F238E27FC236}">
                <a16:creationId xmlns:a16="http://schemas.microsoft.com/office/drawing/2014/main" id="{B5D4A386-529E-4F53-88FA-5DE49B704C60}"/>
              </a:ext>
            </a:extLst>
          </p:cNvPr>
          <p:cNvSpPr txBox="1"/>
          <p:nvPr/>
        </p:nvSpPr>
        <p:spPr>
          <a:xfrm>
            <a:off x="3553434" y="189552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2" name="TextBox 4">
            <a:extLst>
              <a:ext uri="{FF2B5EF4-FFF2-40B4-BE49-F238E27FC236}">
                <a16:creationId xmlns:a16="http://schemas.microsoft.com/office/drawing/2014/main" id="{40E014BC-C571-4008-A54F-5C789CBE626F}"/>
              </a:ext>
            </a:extLst>
          </p:cNvPr>
          <p:cNvSpPr txBox="1"/>
          <p:nvPr/>
        </p:nvSpPr>
        <p:spPr>
          <a:xfrm>
            <a:off x="6202822" y="189552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4" name="TextBox 16">
            <a:extLst>
              <a:ext uri="{FF2B5EF4-FFF2-40B4-BE49-F238E27FC236}">
                <a16:creationId xmlns:a16="http://schemas.microsoft.com/office/drawing/2014/main" id="{52D7153D-9F2B-4D2B-AB41-3B51A059E619}"/>
              </a:ext>
            </a:extLst>
          </p:cNvPr>
          <p:cNvSpPr txBox="1"/>
          <p:nvPr/>
        </p:nvSpPr>
        <p:spPr>
          <a:xfrm>
            <a:off x="8883960" y="189552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5" name="TextBox 17">
            <a:extLst>
              <a:ext uri="{FF2B5EF4-FFF2-40B4-BE49-F238E27FC236}">
                <a16:creationId xmlns:a16="http://schemas.microsoft.com/office/drawing/2014/main" id="{37538EDB-53C2-4862-A84B-E0A7A11BA32A}"/>
              </a:ext>
            </a:extLst>
          </p:cNvPr>
          <p:cNvSpPr txBox="1"/>
          <p:nvPr/>
        </p:nvSpPr>
        <p:spPr>
          <a:xfrm>
            <a:off x="8883960" y="3314250"/>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6" name="TextBox 18">
            <a:extLst>
              <a:ext uri="{FF2B5EF4-FFF2-40B4-BE49-F238E27FC236}">
                <a16:creationId xmlns:a16="http://schemas.microsoft.com/office/drawing/2014/main" id="{A6F4F7CD-34D3-4BC2-A957-1F54068077F6}"/>
              </a:ext>
            </a:extLst>
          </p:cNvPr>
          <p:cNvSpPr txBox="1"/>
          <p:nvPr/>
        </p:nvSpPr>
        <p:spPr>
          <a:xfrm>
            <a:off x="6201165" y="3314250"/>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7" name="TextBox 19">
            <a:extLst>
              <a:ext uri="{FF2B5EF4-FFF2-40B4-BE49-F238E27FC236}">
                <a16:creationId xmlns:a16="http://schemas.microsoft.com/office/drawing/2014/main" id="{1C26DE3A-9769-4A25-AFEF-ABA1B543D8F4}"/>
              </a:ext>
            </a:extLst>
          </p:cNvPr>
          <p:cNvSpPr txBox="1"/>
          <p:nvPr/>
        </p:nvSpPr>
        <p:spPr>
          <a:xfrm>
            <a:off x="3550121" y="3314250"/>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8" name="TextBox 23">
            <a:extLst>
              <a:ext uri="{FF2B5EF4-FFF2-40B4-BE49-F238E27FC236}">
                <a16:creationId xmlns:a16="http://schemas.microsoft.com/office/drawing/2014/main" id="{3D212EE7-9284-43DB-B2F3-C567FA2FE757}"/>
              </a:ext>
            </a:extLst>
          </p:cNvPr>
          <p:cNvSpPr txBox="1"/>
          <p:nvPr/>
        </p:nvSpPr>
        <p:spPr>
          <a:xfrm>
            <a:off x="894508" y="3314250"/>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82" name="TextBox 38">
            <a:extLst>
              <a:ext uri="{FF2B5EF4-FFF2-40B4-BE49-F238E27FC236}">
                <a16:creationId xmlns:a16="http://schemas.microsoft.com/office/drawing/2014/main" id="{7E8F202B-DD46-4E6C-B60D-7C2A1962B671}"/>
              </a:ext>
            </a:extLst>
          </p:cNvPr>
          <p:cNvSpPr txBox="1"/>
          <p:nvPr/>
        </p:nvSpPr>
        <p:spPr>
          <a:xfrm>
            <a:off x="894508" y="477908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83" name="TextBox 39">
            <a:extLst>
              <a:ext uri="{FF2B5EF4-FFF2-40B4-BE49-F238E27FC236}">
                <a16:creationId xmlns:a16="http://schemas.microsoft.com/office/drawing/2014/main" id="{8C0B16A6-775A-4E58-8E1F-A47C7566C8A3}"/>
              </a:ext>
            </a:extLst>
          </p:cNvPr>
          <p:cNvSpPr txBox="1"/>
          <p:nvPr/>
        </p:nvSpPr>
        <p:spPr>
          <a:xfrm>
            <a:off x="3572476" y="477908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84" name="TextBox 40">
            <a:extLst>
              <a:ext uri="{FF2B5EF4-FFF2-40B4-BE49-F238E27FC236}">
                <a16:creationId xmlns:a16="http://schemas.microsoft.com/office/drawing/2014/main" id="{ECCB9123-05E3-4346-B6D4-DC4824C6C512}"/>
              </a:ext>
            </a:extLst>
          </p:cNvPr>
          <p:cNvSpPr txBox="1"/>
          <p:nvPr/>
        </p:nvSpPr>
        <p:spPr>
          <a:xfrm>
            <a:off x="6212344" y="477908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85" name="TextBox 41">
            <a:extLst>
              <a:ext uri="{FF2B5EF4-FFF2-40B4-BE49-F238E27FC236}">
                <a16:creationId xmlns:a16="http://schemas.microsoft.com/office/drawing/2014/main" id="{1000C157-C795-4B35-BA02-57FAE40EF232}"/>
              </a:ext>
            </a:extLst>
          </p:cNvPr>
          <p:cNvSpPr txBox="1"/>
          <p:nvPr/>
        </p:nvSpPr>
        <p:spPr>
          <a:xfrm>
            <a:off x="8883960" y="477908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useBgFill="1">
        <p:nvSpPr>
          <p:cNvPr id="186" name="Oval 5">
            <a:extLst>
              <a:ext uri="{FF2B5EF4-FFF2-40B4-BE49-F238E27FC236}">
                <a16:creationId xmlns:a16="http://schemas.microsoft.com/office/drawing/2014/main" id="{765C186C-2C27-4F14-B5CA-2FCE9F541BB8}"/>
              </a:ext>
            </a:extLst>
          </p:cNvPr>
          <p:cNvSpPr/>
          <p:nvPr/>
        </p:nvSpPr>
        <p:spPr>
          <a:xfrm>
            <a:off x="739223" y="1839724"/>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01</a:t>
            </a:r>
          </a:p>
        </p:txBody>
      </p:sp>
      <p:sp useBgFill="1">
        <p:nvSpPr>
          <p:cNvPr id="187" name="Oval 48">
            <a:extLst>
              <a:ext uri="{FF2B5EF4-FFF2-40B4-BE49-F238E27FC236}">
                <a16:creationId xmlns:a16="http://schemas.microsoft.com/office/drawing/2014/main" id="{D8C7C0D6-42CA-47E7-B90F-D25A944846DD}"/>
              </a:ext>
            </a:extLst>
          </p:cNvPr>
          <p:cNvSpPr/>
          <p:nvPr/>
        </p:nvSpPr>
        <p:spPr>
          <a:xfrm>
            <a:off x="3396326" y="1839724"/>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02</a:t>
            </a:r>
          </a:p>
        </p:txBody>
      </p:sp>
      <p:sp useBgFill="1">
        <p:nvSpPr>
          <p:cNvPr id="188" name="Oval 49">
            <a:extLst>
              <a:ext uri="{FF2B5EF4-FFF2-40B4-BE49-F238E27FC236}">
                <a16:creationId xmlns:a16="http://schemas.microsoft.com/office/drawing/2014/main" id="{2676EE4A-B912-4452-A720-2172A5213272}"/>
              </a:ext>
            </a:extLst>
          </p:cNvPr>
          <p:cNvSpPr/>
          <p:nvPr/>
        </p:nvSpPr>
        <p:spPr>
          <a:xfrm>
            <a:off x="6053429" y="1839724"/>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03</a:t>
            </a:r>
          </a:p>
        </p:txBody>
      </p:sp>
      <p:sp useBgFill="1">
        <p:nvSpPr>
          <p:cNvPr id="189" name="Oval 50">
            <a:extLst>
              <a:ext uri="{FF2B5EF4-FFF2-40B4-BE49-F238E27FC236}">
                <a16:creationId xmlns:a16="http://schemas.microsoft.com/office/drawing/2014/main" id="{723BDBD0-875D-48F4-829F-FFF1EF60D161}"/>
              </a:ext>
            </a:extLst>
          </p:cNvPr>
          <p:cNvSpPr/>
          <p:nvPr/>
        </p:nvSpPr>
        <p:spPr>
          <a:xfrm>
            <a:off x="8710532" y="1839724"/>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04</a:t>
            </a:r>
          </a:p>
        </p:txBody>
      </p:sp>
      <p:sp useBgFill="1">
        <p:nvSpPr>
          <p:cNvPr id="190" name="Oval 51">
            <a:extLst>
              <a:ext uri="{FF2B5EF4-FFF2-40B4-BE49-F238E27FC236}">
                <a16:creationId xmlns:a16="http://schemas.microsoft.com/office/drawing/2014/main" id="{B3701D6A-5688-4184-BD8B-55CA7FA760F6}"/>
              </a:ext>
            </a:extLst>
          </p:cNvPr>
          <p:cNvSpPr/>
          <p:nvPr/>
        </p:nvSpPr>
        <p:spPr>
          <a:xfrm>
            <a:off x="739223" y="3258020"/>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08</a:t>
            </a:r>
          </a:p>
        </p:txBody>
      </p:sp>
      <p:sp useBgFill="1">
        <p:nvSpPr>
          <p:cNvPr id="191" name="Oval 52">
            <a:extLst>
              <a:ext uri="{FF2B5EF4-FFF2-40B4-BE49-F238E27FC236}">
                <a16:creationId xmlns:a16="http://schemas.microsoft.com/office/drawing/2014/main" id="{9B2B4023-86D7-4C4B-AD4E-989B27176772}"/>
              </a:ext>
            </a:extLst>
          </p:cNvPr>
          <p:cNvSpPr/>
          <p:nvPr/>
        </p:nvSpPr>
        <p:spPr>
          <a:xfrm>
            <a:off x="3396326" y="3258020"/>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07</a:t>
            </a:r>
          </a:p>
        </p:txBody>
      </p:sp>
      <p:sp>
        <p:nvSpPr>
          <p:cNvPr id="192" name="Oval 53">
            <a:extLst>
              <a:ext uri="{FF2B5EF4-FFF2-40B4-BE49-F238E27FC236}">
                <a16:creationId xmlns:a16="http://schemas.microsoft.com/office/drawing/2014/main" id="{F99C5005-F911-4129-A6B6-A36F065D0719}"/>
              </a:ext>
            </a:extLst>
          </p:cNvPr>
          <p:cNvSpPr/>
          <p:nvPr/>
        </p:nvSpPr>
        <p:spPr>
          <a:xfrm>
            <a:off x="6053429" y="3258020"/>
            <a:ext cx="732848" cy="732848"/>
          </a:xfrm>
          <a:prstGeom prst="ellipse">
            <a:avLst/>
          </a:prstGeom>
          <a:solidFill>
            <a:schemeClr val="accent2">
              <a:lumMod val="60000"/>
              <a:lumOff val="40000"/>
            </a:schemeClr>
          </a:solidFill>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b="1" dirty="0">
                <a:solidFill>
                  <a:schemeClr val="bg1"/>
                </a:solidFill>
              </a:rPr>
              <a:t>06</a:t>
            </a:r>
          </a:p>
        </p:txBody>
      </p:sp>
      <p:sp useBgFill="1">
        <p:nvSpPr>
          <p:cNvPr id="193" name="Oval 54">
            <a:extLst>
              <a:ext uri="{FF2B5EF4-FFF2-40B4-BE49-F238E27FC236}">
                <a16:creationId xmlns:a16="http://schemas.microsoft.com/office/drawing/2014/main" id="{6ED704C7-6F85-4F8A-A79C-5BA6C1C45C67}"/>
              </a:ext>
            </a:extLst>
          </p:cNvPr>
          <p:cNvSpPr/>
          <p:nvPr/>
        </p:nvSpPr>
        <p:spPr>
          <a:xfrm>
            <a:off x="8710532" y="3258020"/>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05</a:t>
            </a:r>
          </a:p>
        </p:txBody>
      </p:sp>
      <p:sp useBgFill="1">
        <p:nvSpPr>
          <p:cNvPr id="194" name="Oval 55">
            <a:extLst>
              <a:ext uri="{FF2B5EF4-FFF2-40B4-BE49-F238E27FC236}">
                <a16:creationId xmlns:a16="http://schemas.microsoft.com/office/drawing/2014/main" id="{7B5F2AAE-C4F1-4906-95CD-EFAF201CD2F3}"/>
              </a:ext>
            </a:extLst>
          </p:cNvPr>
          <p:cNvSpPr/>
          <p:nvPr/>
        </p:nvSpPr>
        <p:spPr>
          <a:xfrm>
            <a:off x="739223" y="4714061"/>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09</a:t>
            </a:r>
          </a:p>
        </p:txBody>
      </p:sp>
      <p:sp useBgFill="1">
        <p:nvSpPr>
          <p:cNvPr id="195" name="Oval 56">
            <a:extLst>
              <a:ext uri="{FF2B5EF4-FFF2-40B4-BE49-F238E27FC236}">
                <a16:creationId xmlns:a16="http://schemas.microsoft.com/office/drawing/2014/main" id="{B71F40E8-F2B2-4D8E-9438-93F45161B74A}"/>
              </a:ext>
            </a:extLst>
          </p:cNvPr>
          <p:cNvSpPr/>
          <p:nvPr/>
        </p:nvSpPr>
        <p:spPr>
          <a:xfrm>
            <a:off x="3396326" y="4714061"/>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10</a:t>
            </a:r>
          </a:p>
        </p:txBody>
      </p:sp>
      <p:sp useBgFill="1">
        <p:nvSpPr>
          <p:cNvPr id="196" name="Oval 57">
            <a:extLst>
              <a:ext uri="{FF2B5EF4-FFF2-40B4-BE49-F238E27FC236}">
                <a16:creationId xmlns:a16="http://schemas.microsoft.com/office/drawing/2014/main" id="{4AB11DF7-629D-4199-A148-E5C34D2ADF17}"/>
              </a:ext>
            </a:extLst>
          </p:cNvPr>
          <p:cNvSpPr/>
          <p:nvPr/>
        </p:nvSpPr>
        <p:spPr>
          <a:xfrm>
            <a:off x="6053429" y="4714061"/>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11</a:t>
            </a:r>
          </a:p>
        </p:txBody>
      </p:sp>
      <p:sp useBgFill="1">
        <p:nvSpPr>
          <p:cNvPr id="197" name="Oval 58">
            <a:extLst>
              <a:ext uri="{FF2B5EF4-FFF2-40B4-BE49-F238E27FC236}">
                <a16:creationId xmlns:a16="http://schemas.microsoft.com/office/drawing/2014/main" id="{D22F37A3-D63B-4D11-93C6-0934E85FF67E}"/>
              </a:ext>
            </a:extLst>
          </p:cNvPr>
          <p:cNvSpPr/>
          <p:nvPr/>
        </p:nvSpPr>
        <p:spPr>
          <a:xfrm>
            <a:off x="8710532" y="4714061"/>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12</a:t>
            </a:r>
          </a:p>
        </p:txBody>
      </p:sp>
      <p:sp>
        <p:nvSpPr>
          <p:cNvPr id="2" name="文本占位符 1">
            <a:extLst>
              <a:ext uri="{FF2B5EF4-FFF2-40B4-BE49-F238E27FC236}">
                <a16:creationId xmlns:a16="http://schemas.microsoft.com/office/drawing/2014/main" id="{3F65AEF8-5EE4-4B6A-8D24-7CD0D991C5C7}"/>
              </a:ext>
            </a:extLst>
          </p:cNvPr>
          <p:cNvSpPr>
            <a:spLocks noGrp="1"/>
          </p:cNvSpPr>
          <p:nvPr>
            <p:ph type="body" sz="quarter" idx="10"/>
          </p:nvPr>
        </p:nvSpPr>
        <p:spPr>
          <a:xfrm>
            <a:off x="4783461" y="480907"/>
            <a:ext cx="2625078" cy="424732"/>
          </a:xfr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115608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对角圆角 31">
            <a:extLst>
              <a:ext uri="{FF2B5EF4-FFF2-40B4-BE49-F238E27FC236}">
                <a16:creationId xmlns:a16="http://schemas.microsoft.com/office/drawing/2014/main" id="{0132FC99-A37A-4CC4-A290-2CC2B9BC10B2}"/>
              </a:ext>
            </a:extLst>
          </p:cNvPr>
          <p:cNvSpPr/>
          <p:nvPr/>
        </p:nvSpPr>
        <p:spPr>
          <a:xfrm rot="16200000" flipH="1">
            <a:off x="8411443" y="2349453"/>
            <a:ext cx="3982437" cy="2558924"/>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371E99F-0386-4A4F-B97D-39E5D29CE390}"/>
              </a:ext>
            </a:extLst>
          </p:cNvPr>
          <p:cNvSpPr txBox="1"/>
          <p:nvPr/>
        </p:nvSpPr>
        <p:spPr>
          <a:xfrm>
            <a:off x="7466413" y="219975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7" name="矩形 6">
            <a:extLst>
              <a:ext uri="{FF2B5EF4-FFF2-40B4-BE49-F238E27FC236}">
                <a16:creationId xmlns:a16="http://schemas.microsoft.com/office/drawing/2014/main" id="{27A1F627-4622-47F6-994E-B2D03ABD8BBB}"/>
              </a:ext>
            </a:extLst>
          </p:cNvPr>
          <p:cNvSpPr/>
          <p:nvPr/>
        </p:nvSpPr>
        <p:spPr>
          <a:xfrm>
            <a:off x="6601156" y="4131049"/>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8" name="矩形: 圆角 7">
            <a:extLst>
              <a:ext uri="{FF2B5EF4-FFF2-40B4-BE49-F238E27FC236}">
                <a16:creationId xmlns:a16="http://schemas.microsoft.com/office/drawing/2014/main" id="{4EA65A2F-0C17-4591-8EBC-80BDFDAEDFF9}"/>
              </a:ext>
            </a:extLst>
          </p:cNvPr>
          <p:cNvSpPr/>
          <p:nvPr/>
        </p:nvSpPr>
        <p:spPr>
          <a:xfrm>
            <a:off x="6994719" y="3410723"/>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2" name="Freeform 591">
            <a:extLst>
              <a:ext uri="{FF2B5EF4-FFF2-40B4-BE49-F238E27FC236}">
                <a16:creationId xmlns:a16="http://schemas.microsoft.com/office/drawing/2014/main" id="{C8CAF625-8EF9-42F8-A0B9-E741EA7CCFD3}"/>
              </a:ext>
            </a:extLst>
          </p:cNvPr>
          <p:cNvSpPr>
            <a:spLocks/>
          </p:cNvSpPr>
          <p:nvPr/>
        </p:nvSpPr>
        <p:spPr bwMode="auto">
          <a:xfrm>
            <a:off x="7621256" y="3429002"/>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矩形 8">
            <a:extLst>
              <a:ext uri="{FF2B5EF4-FFF2-40B4-BE49-F238E27FC236}">
                <a16:creationId xmlns:a16="http://schemas.microsoft.com/office/drawing/2014/main" id="{AAD66DBB-0566-494C-A187-A3228689DD85}"/>
              </a:ext>
            </a:extLst>
          </p:cNvPr>
          <p:cNvSpPr/>
          <p:nvPr/>
        </p:nvSpPr>
        <p:spPr>
          <a:xfrm>
            <a:off x="7281151" y="3459637"/>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2" name="文本框 1">
            <a:extLst>
              <a:ext uri="{FF2B5EF4-FFF2-40B4-BE49-F238E27FC236}">
                <a16:creationId xmlns:a16="http://schemas.microsoft.com/office/drawing/2014/main" id="{DB25207B-9B16-4599-9B3A-C4055C8F79FC}"/>
              </a:ext>
            </a:extLst>
          </p:cNvPr>
          <p:cNvSpPr txBox="1"/>
          <p:nvPr/>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16" name="文本框 15">
            <a:extLst>
              <a:ext uri="{FF2B5EF4-FFF2-40B4-BE49-F238E27FC236}">
                <a16:creationId xmlns:a16="http://schemas.microsoft.com/office/drawing/2014/main" id="{10DCB92B-960C-4C72-A46A-7D2C9E143D76}"/>
              </a:ext>
            </a:extLst>
          </p:cNvPr>
          <p:cNvSpPr txBox="1"/>
          <p:nvPr/>
        </p:nvSpPr>
        <p:spPr>
          <a:xfrm>
            <a:off x="1469360"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F7E1A8FF-9550-4496-B774-DFB4DB31CBC9}"/>
              </a:ext>
            </a:extLst>
          </p:cNvPr>
          <p:cNvSpPr/>
          <p:nvPr/>
        </p:nvSpPr>
        <p:spPr>
          <a:xfrm>
            <a:off x="604103"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EBA920F5-1C23-4B4A-A283-96D8969BD5DC}"/>
              </a:ext>
            </a:extLst>
          </p:cNvPr>
          <p:cNvSpPr/>
          <p:nvPr/>
        </p:nvSpPr>
        <p:spPr>
          <a:xfrm>
            <a:off x="997666"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文本框 20">
            <a:extLst>
              <a:ext uri="{FF2B5EF4-FFF2-40B4-BE49-F238E27FC236}">
                <a16:creationId xmlns:a16="http://schemas.microsoft.com/office/drawing/2014/main" id="{37429796-D7D2-4011-92EB-0F3C0D4D44F8}"/>
              </a:ext>
            </a:extLst>
          </p:cNvPr>
          <p:cNvSpPr txBox="1"/>
          <p:nvPr/>
        </p:nvSpPr>
        <p:spPr>
          <a:xfrm>
            <a:off x="4358739"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2" name="矩形 21">
            <a:extLst>
              <a:ext uri="{FF2B5EF4-FFF2-40B4-BE49-F238E27FC236}">
                <a16:creationId xmlns:a16="http://schemas.microsoft.com/office/drawing/2014/main" id="{2EF55029-D7F6-451B-A6FD-C95950193BC0}"/>
              </a:ext>
            </a:extLst>
          </p:cNvPr>
          <p:cNvSpPr/>
          <p:nvPr/>
        </p:nvSpPr>
        <p:spPr>
          <a:xfrm>
            <a:off x="3493482"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3" name="矩形: 圆角 22">
            <a:extLst>
              <a:ext uri="{FF2B5EF4-FFF2-40B4-BE49-F238E27FC236}">
                <a16:creationId xmlns:a16="http://schemas.microsoft.com/office/drawing/2014/main" id="{87758632-D071-4E2C-B46F-2B8B45DA9EDB}"/>
              </a:ext>
            </a:extLst>
          </p:cNvPr>
          <p:cNvSpPr/>
          <p:nvPr/>
        </p:nvSpPr>
        <p:spPr>
          <a:xfrm>
            <a:off x="3887045"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文本框 25">
            <a:extLst>
              <a:ext uri="{FF2B5EF4-FFF2-40B4-BE49-F238E27FC236}">
                <a16:creationId xmlns:a16="http://schemas.microsoft.com/office/drawing/2014/main" id="{D830B97B-866F-4EEA-B02A-2F04C2BB24D4}"/>
              </a:ext>
            </a:extLst>
          </p:cNvPr>
          <p:cNvSpPr txBox="1"/>
          <p:nvPr/>
        </p:nvSpPr>
        <p:spPr>
          <a:xfrm>
            <a:off x="10099078"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7" name="矩形 26">
            <a:extLst>
              <a:ext uri="{FF2B5EF4-FFF2-40B4-BE49-F238E27FC236}">
                <a16:creationId xmlns:a16="http://schemas.microsoft.com/office/drawing/2014/main" id="{EAEECB92-8881-4236-90A3-6B91EEAAE833}"/>
              </a:ext>
            </a:extLst>
          </p:cNvPr>
          <p:cNvSpPr/>
          <p:nvPr/>
        </p:nvSpPr>
        <p:spPr>
          <a:xfrm>
            <a:off x="9233821"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8" name="矩形: 圆角 27">
            <a:extLst>
              <a:ext uri="{FF2B5EF4-FFF2-40B4-BE49-F238E27FC236}">
                <a16:creationId xmlns:a16="http://schemas.microsoft.com/office/drawing/2014/main" id="{6079FEC3-736C-4EC7-8424-CBE8CDA56EFA}"/>
              </a:ext>
            </a:extLst>
          </p:cNvPr>
          <p:cNvSpPr/>
          <p:nvPr/>
        </p:nvSpPr>
        <p:spPr>
          <a:xfrm>
            <a:off x="9627384" y="3410721"/>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9" name="Freeform 591">
            <a:extLst>
              <a:ext uri="{FF2B5EF4-FFF2-40B4-BE49-F238E27FC236}">
                <a16:creationId xmlns:a16="http://schemas.microsoft.com/office/drawing/2014/main" id="{3C18F830-8439-4CE0-9F4D-5244DB6D54B2}"/>
              </a:ext>
            </a:extLst>
          </p:cNvPr>
          <p:cNvSpPr>
            <a:spLocks/>
          </p:cNvSpPr>
          <p:nvPr/>
        </p:nvSpPr>
        <p:spPr bwMode="auto">
          <a:xfrm>
            <a:off x="1643185"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矩形 18">
            <a:extLst>
              <a:ext uri="{FF2B5EF4-FFF2-40B4-BE49-F238E27FC236}">
                <a16:creationId xmlns:a16="http://schemas.microsoft.com/office/drawing/2014/main" id="{F6DD6504-2BC3-42E1-B14B-06171DDE5002}"/>
              </a:ext>
            </a:extLst>
          </p:cNvPr>
          <p:cNvSpPr/>
          <p:nvPr/>
        </p:nvSpPr>
        <p:spPr>
          <a:xfrm>
            <a:off x="1270242"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0" name="Freeform 591">
            <a:extLst>
              <a:ext uri="{FF2B5EF4-FFF2-40B4-BE49-F238E27FC236}">
                <a16:creationId xmlns:a16="http://schemas.microsoft.com/office/drawing/2014/main" id="{182F991D-8E3E-4A5D-AD34-57FC135E1918}"/>
              </a:ext>
            </a:extLst>
          </p:cNvPr>
          <p:cNvSpPr>
            <a:spLocks/>
          </p:cNvSpPr>
          <p:nvPr/>
        </p:nvSpPr>
        <p:spPr bwMode="auto">
          <a:xfrm>
            <a:off x="4532564"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矩形 23">
            <a:extLst>
              <a:ext uri="{FF2B5EF4-FFF2-40B4-BE49-F238E27FC236}">
                <a16:creationId xmlns:a16="http://schemas.microsoft.com/office/drawing/2014/main" id="{C6F4E720-AB04-486A-BD00-BDB378E23D69}"/>
              </a:ext>
            </a:extLst>
          </p:cNvPr>
          <p:cNvSpPr/>
          <p:nvPr/>
        </p:nvSpPr>
        <p:spPr>
          <a:xfrm>
            <a:off x="4159621"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1" name="Freeform 591">
            <a:extLst>
              <a:ext uri="{FF2B5EF4-FFF2-40B4-BE49-F238E27FC236}">
                <a16:creationId xmlns:a16="http://schemas.microsoft.com/office/drawing/2014/main" id="{FFA6FDA2-E18B-4552-A166-9E46399FB455}"/>
              </a:ext>
            </a:extLst>
          </p:cNvPr>
          <p:cNvSpPr>
            <a:spLocks/>
          </p:cNvSpPr>
          <p:nvPr/>
        </p:nvSpPr>
        <p:spPr bwMode="auto">
          <a:xfrm>
            <a:off x="10300253"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7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矩形 28">
            <a:extLst>
              <a:ext uri="{FF2B5EF4-FFF2-40B4-BE49-F238E27FC236}">
                <a16:creationId xmlns:a16="http://schemas.microsoft.com/office/drawing/2014/main" id="{9C1A254D-143C-4BA3-A0FB-6729C248911C}"/>
              </a:ext>
            </a:extLst>
          </p:cNvPr>
          <p:cNvSpPr/>
          <p:nvPr/>
        </p:nvSpPr>
        <p:spPr>
          <a:xfrm>
            <a:off x="9899960"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Tree>
    <p:extLst>
      <p:ext uri="{BB962C8B-B14F-4D97-AF65-F5344CB8AC3E}">
        <p14:creationId xmlns:p14="http://schemas.microsoft.com/office/powerpoint/2010/main" val="892520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86">
            <a:extLst>
              <a:ext uri="{FF2B5EF4-FFF2-40B4-BE49-F238E27FC236}">
                <a16:creationId xmlns:a16="http://schemas.microsoft.com/office/drawing/2014/main" id="{96B5D1FB-DE3B-49FD-AAE7-B9F766FA5083}"/>
              </a:ext>
            </a:extLst>
          </p:cNvPr>
          <p:cNvGrpSpPr/>
          <p:nvPr/>
        </p:nvGrpSpPr>
        <p:grpSpPr>
          <a:xfrm>
            <a:off x="7815137" y="2592238"/>
            <a:ext cx="3709605" cy="4258143"/>
            <a:chOff x="271463" y="5253039"/>
            <a:chExt cx="633413" cy="727075"/>
          </a:xfrm>
        </p:grpSpPr>
        <p:sp>
          <p:nvSpPr>
            <p:cNvPr id="147" name="Oval 496">
              <a:extLst>
                <a:ext uri="{FF2B5EF4-FFF2-40B4-BE49-F238E27FC236}">
                  <a16:creationId xmlns:a16="http://schemas.microsoft.com/office/drawing/2014/main" id="{026DBEEF-C9A1-4B67-8B2C-FAFB6C8BB193}"/>
                </a:ext>
              </a:extLst>
            </p:cNvPr>
            <p:cNvSpPr>
              <a:spLocks noChangeArrowheads="1"/>
            </p:cNvSpPr>
            <p:nvPr/>
          </p:nvSpPr>
          <p:spPr bwMode="auto">
            <a:xfrm>
              <a:off x="333376" y="5554664"/>
              <a:ext cx="38100" cy="381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497">
              <a:extLst>
                <a:ext uri="{FF2B5EF4-FFF2-40B4-BE49-F238E27FC236}">
                  <a16:creationId xmlns:a16="http://schemas.microsoft.com/office/drawing/2014/main" id="{795A446C-CC8B-4DAA-8B60-6D8C4139A8A2}"/>
                </a:ext>
              </a:extLst>
            </p:cNvPr>
            <p:cNvSpPr>
              <a:spLocks noChangeArrowheads="1"/>
            </p:cNvSpPr>
            <p:nvPr/>
          </p:nvSpPr>
          <p:spPr bwMode="auto">
            <a:xfrm>
              <a:off x="427038" y="5253039"/>
              <a:ext cx="477838" cy="16351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498">
              <a:extLst>
                <a:ext uri="{FF2B5EF4-FFF2-40B4-BE49-F238E27FC236}">
                  <a16:creationId xmlns:a16="http://schemas.microsoft.com/office/drawing/2014/main" id="{BBF16D2B-0174-4A67-BBFD-8FF7AF8F8989}"/>
                </a:ext>
              </a:extLst>
            </p:cNvPr>
            <p:cNvSpPr>
              <a:spLocks noChangeArrowheads="1"/>
            </p:cNvSpPr>
            <p:nvPr/>
          </p:nvSpPr>
          <p:spPr bwMode="auto">
            <a:xfrm>
              <a:off x="427038" y="5416551"/>
              <a:ext cx="477838" cy="56356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499">
              <a:extLst>
                <a:ext uri="{FF2B5EF4-FFF2-40B4-BE49-F238E27FC236}">
                  <a16:creationId xmlns:a16="http://schemas.microsoft.com/office/drawing/2014/main" id="{3C359EB3-B54B-4CD1-AA79-BDE13CEC5FCB}"/>
                </a:ext>
              </a:extLst>
            </p:cNvPr>
            <p:cNvSpPr>
              <a:spLocks/>
            </p:cNvSpPr>
            <p:nvPr/>
          </p:nvSpPr>
          <p:spPr bwMode="auto">
            <a:xfrm>
              <a:off x="563563" y="5270501"/>
              <a:ext cx="201613" cy="1285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500">
              <a:extLst>
                <a:ext uri="{FF2B5EF4-FFF2-40B4-BE49-F238E27FC236}">
                  <a16:creationId xmlns:a16="http://schemas.microsoft.com/office/drawing/2014/main" id="{A23DA347-21C3-4234-BD6B-2A9DA948261C}"/>
                </a:ext>
              </a:extLst>
            </p:cNvPr>
            <p:cNvSpPr>
              <a:spLocks noChangeArrowheads="1"/>
            </p:cNvSpPr>
            <p:nvPr/>
          </p:nvSpPr>
          <p:spPr bwMode="auto">
            <a:xfrm>
              <a:off x="803276" y="5353051"/>
              <a:ext cx="55563" cy="460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501">
              <a:extLst>
                <a:ext uri="{FF2B5EF4-FFF2-40B4-BE49-F238E27FC236}">
                  <a16:creationId xmlns:a16="http://schemas.microsoft.com/office/drawing/2014/main" id="{C4E3FCD4-113D-4983-BD4F-E4DDE407E856}"/>
                </a:ext>
              </a:extLst>
            </p:cNvPr>
            <p:cNvSpPr>
              <a:spLocks/>
            </p:cNvSpPr>
            <p:nvPr/>
          </p:nvSpPr>
          <p:spPr bwMode="auto">
            <a:xfrm>
              <a:off x="803276" y="5305426"/>
              <a:ext cx="55563" cy="41275"/>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502">
              <a:extLst>
                <a:ext uri="{FF2B5EF4-FFF2-40B4-BE49-F238E27FC236}">
                  <a16:creationId xmlns:a16="http://schemas.microsoft.com/office/drawing/2014/main" id="{0A27166F-44D8-45EC-8DCD-DAE7876E4617}"/>
                </a:ext>
              </a:extLst>
            </p:cNvPr>
            <p:cNvSpPr>
              <a:spLocks noChangeArrowheads="1"/>
            </p:cNvSpPr>
            <p:nvPr/>
          </p:nvSpPr>
          <p:spPr bwMode="auto">
            <a:xfrm>
              <a:off x="817563" y="5364164"/>
              <a:ext cx="26988" cy="23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503">
              <a:extLst>
                <a:ext uri="{FF2B5EF4-FFF2-40B4-BE49-F238E27FC236}">
                  <a16:creationId xmlns:a16="http://schemas.microsoft.com/office/drawing/2014/main" id="{DE1E78BD-7F1D-4231-9959-AB0C997E1F35}"/>
                </a:ext>
              </a:extLst>
            </p:cNvPr>
            <p:cNvSpPr>
              <a:spLocks noChangeArrowheads="1"/>
            </p:cNvSpPr>
            <p:nvPr/>
          </p:nvSpPr>
          <p:spPr bwMode="auto">
            <a:xfrm>
              <a:off x="473076" y="5353051"/>
              <a:ext cx="55563" cy="460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504">
              <a:extLst>
                <a:ext uri="{FF2B5EF4-FFF2-40B4-BE49-F238E27FC236}">
                  <a16:creationId xmlns:a16="http://schemas.microsoft.com/office/drawing/2014/main" id="{C278AE82-3DC6-41C8-B422-AC168C4E4C7F}"/>
                </a:ext>
              </a:extLst>
            </p:cNvPr>
            <p:cNvSpPr>
              <a:spLocks/>
            </p:cNvSpPr>
            <p:nvPr/>
          </p:nvSpPr>
          <p:spPr bwMode="auto">
            <a:xfrm>
              <a:off x="473076" y="5305426"/>
              <a:ext cx="55563" cy="41275"/>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505">
              <a:extLst>
                <a:ext uri="{FF2B5EF4-FFF2-40B4-BE49-F238E27FC236}">
                  <a16:creationId xmlns:a16="http://schemas.microsoft.com/office/drawing/2014/main" id="{7ECDC28E-0AB7-42FE-AB48-36724F52AB7D}"/>
                </a:ext>
              </a:extLst>
            </p:cNvPr>
            <p:cNvSpPr>
              <a:spLocks noChangeArrowheads="1"/>
            </p:cNvSpPr>
            <p:nvPr/>
          </p:nvSpPr>
          <p:spPr bwMode="auto">
            <a:xfrm>
              <a:off x="487363" y="5364164"/>
              <a:ext cx="23813" cy="23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06">
              <a:extLst>
                <a:ext uri="{FF2B5EF4-FFF2-40B4-BE49-F238E27FC236}">
                  <a16:creationId xmlns:a16="http://schemas.microsoft.com/office/drawing/2014/main" id="{2DA0C120-B3BC-480C-9647-A7DEF1731551}"/>
                </a:ext>
              </a:extLst>
            </p:cNvPr>
            <p:cNvSpPr>
              <a:spLocks/>
            </p:cNvSpPr>
            <p:nvPr/>
          </p:nvSpPr>
          <p:spPr bwMode="auto">
            <a:xfrm>
              <a:off x="642938" y="5329239"/>
              <a:ext cx="42863" cy="69850"/>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07">
              <a:extLst>
                <a:ext uri="{FF2B5EF4-FFF2-40B4-BE49-F238E27FC236}">
                  <a16:creationId xmlns:a16="http://schemas.microsoft.com/office/drawing/2014/main" id="{64526B17-963A-4062-9BF1-B542C07AD6E4}"/>
                </a:ext>
              </a:extLst>
            </p:cNvPr>
            <p:cNvSpPr>
              <a:spLocks/>
            </p:cNvSpPr>
            <p:nvPr/>
          </p:nvSpPr>
          <p:spPr bwMode="auto">
            <a:xfrm>
              <a:off x="449263"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508">
              <a:extLst>
                <a:ext uri="{FF2B5EF4-FFF2-40B4-BE49-F238E27FC236}">
                  <a16:creationId xmlns:a16="http://schemas.microsoft.com/office/drawing/2014/main" id="{2A8A2084-859B-4AA9-82A2-B1DE25063C61}"/>
                </a:ext>
              </a:extLst>
            </p:cNvPr>
            <p:cNvSpPr>
              <a:spLocks/>
            </p:cNvSpPr>
            <p:nvPr/>
          </p:nvSpPr>
          <p:spPr bwMode="auto">
            <a:xfrm>
              <a:off x="838201"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509">
              <a:extLst>
                <a:ext uri="{FF2B5EF4-FFF2-40B4-BE49-F238E27FC236}">
                  <a16:creationId xmlns:a16="http://schemas.microsoft.com/office/drawing/2014/main" id="{25FEF1E2-FC37-41D2-9771-212989E2E71A}"/>
                </a:ext>
              </a:extLst>
            </p:cNvPr>
            <p:cNvSpPr>
              <a:spLocks/>
            </p:cNvSpPr>
            <p:nvPr/>
          </p:nvSpPr>
          <p:spPr bwMode="auto">
            <a:xfrm>
              <a:off x="768351"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510">
              <a:extLst>
                <a:ext uri="{FF2B5EF4-FFF2-40B4-BE49-F238E27FC236}">
                  <a16:creationId xmlns:a16="http://schemas.microsoft.com/office/drawing/2014/main" id="{8D1B99C4-4EB4-4A87-986D-061240C728E8}"/>
                </a:ext>
              </a:extLst>
            </p:cNvPr>
            <p:cNvSpPr>
              <a:spLocks/>
            </p:cNvSpPr>
            <p:nvPr/>
          </p:nvSpPr>
          <p:spPr bwMode="auto">
            <a:xfrm>
              <a:off x="522288" y="5467351"/>
              <a:ext cx="38100" cy="7302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511">
              <a:extLst>
                <a:ext uri="{FF2B5EF4-FFF2-40B4-BE49-F238E27FC236}">
                  <a16:creationId xmlns:a16="http://schemas.microsoft.com/office/drawing/2014/main" id="{2534C91D-F39E-4956-BABC-E4F48352695E}"/>
                </a:ext>
              </a:extLst>
            </p:cNvPr>
            <p:cNvSpPr>
              <a:spLocks/>
            </p:cNvSpPr>
            <p:nvPr/>
          </p:nvSpPr>
          <p:spPr bwMode="auto">
            <a:xfrm>
              <a:off x="449263"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512">
              <a:extLst>
                <a:ext uri="{FF2B5EF4-FFF2-40B4-BE49-F238E27FC236}">
                  <a16:creationId xmlns:a16="http://schemas.microsoft.com/office/drawing/2014/main" id="{DC7087B1-1807-40DB-9E52-BEDDE1DFB922}"/>
                </a:ext>
              </a:extLst>
            </p:cNvPr>
            <p:cNvSpPr>
              <a:spLocks/>
            </p:cNvSpPr>
            <p:nvPr/>
          </p:nvSpPr>
          <p:spPr bwMode="auto">
            <a:xfrm>
              <a:off x="838201"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513">
              <a:extLst>
                <a:ext uri="{FF2B5EF4-FFF2-40B4-BE49-F238E27FC236}">
                  <a16:creationId xmlns:a16="http://schemas.microsoft.com/office/drawing/2014/main" id="{2593DF2F-4D8A-483A-ACF7-41EF577979C0}"/>
                </a:ext>
              </a:extLst>
            </p:cNvPr>
            <p:cNvSpPr>
              <a:spLocks/>
            </p:cNvSpPr>
            <p:nvPr/>
          </p:nvSpPr>
          <p:spPr bwMode="auto">
            <a:xfrm>
              <a:off x="768351"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514">
              <a:extLst>
                <a:ext uri="{FF2B5EF4-FFF2-40B4-BE49-F238E27FC236}">
                  <a16:creationId xmlns:a16="http://schemas.microsoft.com/office/drawing/2014/main" id="{6FB8B01F-8E7F-47AF-9360-43AD1F48E8D2}"/>
                </a:ext>
              </a:extLst>
            </p:cNvPr>
            <p:cNvSpPr>
              <a:spLocks/>
            </p:cNvSpPr>
            <p:nvPr/>
          </p:nvSpPr>
          <p:spPr bwMode="auto">
            <a:xfrm>
              <a:off x="522288" y="5589589"/>
              <a:ext cx="38100" cy="71438"/>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515">
              <a:extLst>
                <a:ext uri="{FF2B5EF4-FFF2-40B4-BE49-F238E27FC236}">
                  <a16:creationId xmlns:a16="http://schemas.microsoft.com/office/drawing/2014/main" id="{AB330E63-9ABE-4FE8-A4CD-FD301ABDD8DF}"/>
                </a:ext>
              </a:extLst>
            </p:cNvPr>
            <p:cNvSpPr>
              <a:spLocks/>
            </p:cNvSpPr>
            <p:nvPr/>
          </p:nvSpPr>
          <p:spPr bwMode="auto">
            <a:xfrm>
              <a:off x="449263"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516">
              <a:extLst>
                <a:ext uri="{FF2B5EF4-FFF2-40B4-BE49-F238E27FC236}">
                  <a16:creationId xmlns:a16="http://schemas.microsoft.com/office/drawing/2014/main" id="{9EFCE608-0C71-4D2B-A37B-D8F0581E2575}"/>
                </a:ext>
              </a:extLst>
            </p:cNvPr>
            <p:cNvSpPr>
              <a:spLocks/>
            </p:cNvSpPr>
            <p:nvPr/>
          </p:nvSpPr>
          <p:spPr bwMode="auto">
            <a:xfrm>
              <a:off x="838201"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517">
              <a:extLst>
                <a:ext uri="{FF2B5EF4-FFF2-40B4-BE49-F238E27FC236}">
                  <a16:creationId xmlns:a16="http://schemas.microsoft.com/office/drawing/2014/main" id="{223CB710-BBC7-4877-BB33-BE2700A36C87}"/>
                </a:ext>
              </a:extLst>
            </p:cNvPr>
            <p:cNvSpPr>
              <a:spLocks/>
            </p:cNvSpPr>
            <p:nvPr/>
          </p:nvSpPr>
          <p:spPr bwMode="auto">
            <a:xfrm>
              <a:off x="768351"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518">
              <a:extLst>
                <a:ext uri="{FF2B5EF4-FFF2-40B4-BE49-F238E27FC236}">
                  <a16:creationId xmlns:a16="http://schemas.microsoft.com/office/drawing/2014/main" id="{BEED0B61-B2AA-4AAB-9AD7-999AC5CE83B8}"/>
                </a:ext>
              </a:extLst>
            </p:cNvPr>
            <p:cNvSpPr>
              <a:spLocks/>
            </p:cNvSpPr>
            <p:nvPr/>
          </p:nvSpPr>
          <p:spPr bwMode="auto">
            <a:xfrm>
              <a:off x="522288" y="5713414"/>
              <a:ext cx="38100" cy="69850"/>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519">
              <a:extLst>
                <a:ext uri="{FF2B5EF4-FFF2-40B4-BE49-F238E27FC236}">
                  <a16:creationId xmlns:a16="http://schemas.microsoft.com/office/drawing/2014/main" id="{5F6C0885-BE88-4EB4-8C7D-30B4553D57A0}"/>
                </a:ext>
              </a:extLst>
            </p:cNvPr>
            <p:cNvSpPr>
              <a:spLocks/>
            </p:cNvSpPr>
            <p:nvPr/>
          </p:nvSpPr>
          <p:spPr bwMode="auto">
            <a:xfrm>
              <a:off x="449263"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520">
              <a:extLst>
                <a:ext uri="{FF2B5EF4-FFF2-40B4-BE49-F238E27FC236}">
                  <a16:creationId xmlns:a16="http://schemas.microsoft.com/office/drawing/2014/main" id="{BEFE52A5-7682-43F6-8917-3C9CCAC6D8DB}"/>
                </a:ext>
              </a:extLst>
            </p:cNvPr>
            <p:cNvSpPr>
              <a:spLocks/>
            </p:cNvSpPr>
            <p:nvPr/>
          </p:nvSpPr>
          <p:spPr bwMode="auto">
            <a:xfrm>
              <a:off x="838201"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521">
              <a:extLst>
                <a:ext uri="{FF2B5EF4-FFF2-40B4-BE49-F238E27FC236}">
                  <a16:creationId xmlns:a16="http://schemas.microsoft.com/office/drawing/2014/main" id="{4801FD39-BCD8-4C06-83B4-229C5CFC8F8C}"/>
                </a:ext>
              </a:extLst>
            </p:cNvPr>
            <p:cNvSpPr>
              <a:spLocks/>
            </p:cNvSpPr>
            <p:nvPr/>
          </p:nvSpPr>
          <p:spPr bwMode="auto">
            <a:xfrm>
              <a:off x="768351"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522">
              <a:extLst>
                <a:ext uri="{FF2B5EF4-FFF2-40B4-BE49-F238E27FC236}">
                  <a16:creationId xmlns:a16="http://schemas.microsoft.com/office/drawing/2014/main" id="{B937C15C-3518-422B-8DBE-07C4DFA2377B}"/>
                </a:ext>
              </a:extLst>
            </p:cNvPr>
            <p:cNvSpPr>
              <a:spLocks/>
            </p:cNvSpPr>
            <p:nvPr/>
          </p:nvSpPr>
          <p:spPr bwMode="auto">
            <a:xfrm>
              <a:off x="522288" y="5834064"/>
              <a:ext cx="38100" cy="69850"/>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523">
              <a:extLst>
                <a:ext uri="{FF2B5EF4-FFF2-40B4-BE49-F238E27FC236}">
                  <a16:creationId xmlns:a16="http://schemas.microsoft.com/office/drawing/2014/main" id="{10EA1682-2C3E-49CB-9969-6BFE5A56B3C3}"/>
                </a:ext>
              </a:extLst>
            </p:cNvPr>
            <p:cNvSpPr>
              <a:spLocks noChangeArrowheads="1"/>
            </p:cNvSpPr>
            <p:nvPr/>
          </p:nvSpPr>
          <p:spPr bwMode="auto">
            <a:xfrm>
              <a:off x="427038" y="5432426"/>
              <a:ext cx="477838" cy="793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524">
              <a:extLst>
                <a:ext uri="{FF2B5EF4-FFF2-40B4-BE49-F238E27FC236}">
                  <a16:creationId xmlns:a16="http://schemas.microsoft.com/office/drawing/2014/main" id="{F2EB80C6-EB7A-41BC-B539-FF83D88957D2}"/>
                </a:ext>
              </a:extLst>
            </p:cNvPr>
            <p:cNvSpPr>
              <a:spLocks/>
            </p:cNvSpPr>
            <p:nvPr/>
          </p:nvSpPr>
          <p:spPr bwMode="auto">
            <a:xfrm>
              <a:off x="625476" y="5454651"/>
              <a:ext cx="80963" cy="85725"/>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525">
              <a:extLst>
                <a:ext uri="{FF2B5EF4-FFF2-40B4-BE49-F238E27FC236}">
                  <a16:creationId xmlns:a16="http://schemas.microsoft.com/office/drawing/2014/main" id="{053EAB95-CC1F-4BD1-B370-A0F0E74BD7DA}"/>
                </a:ext>
              </a:extLst>
            </p:cNvPr>
            <p:cNvSpPr>
              <a:spLocks noChangeArrowheads="1"/>
            </p:cNvSpPr>
            <p:nvPr/>
          </p:nvSpPr>
          <p:spPr bwMode="auto">
            <a:xfrm>
              <a:off x="663576" y="5449889"/>
              <a:ext cx="4763" cy="904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526">
              <a:extLst>
                <a:ext uri="{FF2B5EF4-FFF2-40B4-BE49-F238E27FC236}">
                  <a16:creationId xmlns:a16="http://schemas.microsoft.com/office/drawing/2014/main" id="{A314BAC4-20E7-4FB2-93E1-72E95242A342}"/>
                </a:ext>
              </a:extLst>
            </p:cNvPr>
            <p:cNvSpPr>
              <a:spLocks noChangeArrowheads="1"/>
            </p:cNvSpPr>
            <p:nvPr/>
          </p:nvSpPr>
          <p:spPr bwMode="auto">
            <a:xfrm>
              <a:off x="619126" y="5484814"/>
              <a:ext cx="90488"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527">
              <a:extLst>
                <a:ext uri="{FF2B5EF4-FFF2-40B4-BE49-F238E27FC236}">
                  <a16:creationId xmlns:a16="http://schemas.microsoft.com/office/drawing/2014/main" id="{5CD64FFF-147A-4860-9610-46CD67DCF952}"/>
                </a:ext>
              </a:extLst>
            </p:cNvPr>
            <p:cNvSpPr>
              <a:spLocks noChangeArrowheads="1"/>
            </p:cNvSpPr>
            <p:nvPr/>
          </p:nvSpPr>
          <p:spPr bwMode="auto">
            <a:xfrm>
              <a:off x="619126" y="5513389"/>
              <a:ext cx="90488"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528">
              <a:extLst>
                <a:ext uri="{FF2B5EF4-FFF2-40B4-BE49-F238E27FC236}">
                  <a16:creationId xmlns:a16="http://schemas.microsoft.com/office/drawing/2014/main" id="{0C5BB717-1421-4973-B844-4B5675134455}"/>
                </a:ext>
              </a:extLst>
            </p:cNvPr>
            <p:cNvSpPr>
              <a:spLocks/>
            </p:cNvSpPr>
            <p:nvPr/>
          </p:nvSpPr>
          <p:spPr bwMode="auto">
            <a:xfrm>
              <a:off x="577851" y="5557839"/>
              <a:ext cx="173038" cy="20638"/>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529">
              <a:extLst>
                <a:ext uri="{FF2B5EF4-FFF2-40B4-BE49-F238E27FC236}">
                  <a16:creationId xmlns:a16="http://schemas.microsoft.com/office/drawing/2014/main" id="{B628CEAA-23F5-4FF4-A392-E95001EA662B}"/>
                </a:ext>
              </a:extLst>
            </p:cNvPr>
            <p:cNvSpPr>
              <a:spLocks noChangeArrowheads="1"/>
            </p:cNvSpPr>
            <p:nvPr/>
          </p:nvSpPr>
          <p:spPr bwMode="auto">
            <a:xfrm>
              <a:off x="633413" y="5589589"/>
              <a:ext cx="65088"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530">
              <a:extLst>
                <a:ext uri="{FF2B5EF4-FFF2-40B4-BE49-F238E27FC236}">
                  <a16:creationId xmlns:a16="http://schemas.microsoft.com/office/drawing/2014/main" id="{FE601087-7DF9-4850-B9BD-E6C0D33EC8DA}"/>
                </a:ext>
              </a:extLst>
            </p:cNvPr>
            <p:cNvSpPr>
              <a:spLocks noChangeArrowheads="1"/>
            </p:cNvSpPr>
            <p:nvPr/>
          </p:nvSpPr>
          <p:spPr bwMode="auto">
            <a:xfrm>
              <a:off x="587376" y="5589589"/>
              <a:ext cx="31750"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531">
              <a:extLst>
                <a:ext uri="{FF2B5EF4-FFF2-40B4-BE49-F238E27FC236}">
                  <a16:creationId xmlns:a16="http://schemas.microsoft.com/office/drawing/2014/main" id="{555ED67D-77F6-4FD2-9214-409A6EBCA08F}"/>
                </a:ext>
              </a:extLst>
            </p:cNvPr>
            <p:cNvSpPr>
              <a:spLocks noChangeArrowheads="1"/>
            </p:cNvSpPr>
            <p:nvPr/>
          </p:nvSpPr>
          <p:spPr bwMode="auto">
            <a:xfrm>
              <a:off x="581026" y="5622926"/>
              <a:ext cx="44450" cy="47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532">
              <a:extLst>
                <a:ext uri="{FF2B5EF4-FFF2-40B4-BE49-F238E27FC236}">
                  <a16:creationId xmlns:a16="http://schemas.microsoft.com/office/drawing/2014/main" id="{7BDC9C80-32B8-4F04-9AFA-6A354E130852}"/>
                </a:ext>
              </a:extLst>
            </p:cNvPr>
            <p:cNvSpPr>
              <a:spLocks noChangeArrowheads="1"/>
            </p:cNvSpPr>
            <p:nvPr/>
          </p:nvSpPr>
          <p:spPr bwMode="auto">
            <a:xfrm>
              <a:off x="712788" y="5589589"/>
              <a:ext cx="31750"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533">
              <a:extLst>
                <a:ext uri="{FF2B5EF4-FFF2-40B4-BE49-F238E27FC236}">
                  <a16:creationId xmlns:a16="http://schemas.microsoft.com/office/drawing/2014/main" id="{332A1FD6-A1D3-4B41-9C69-47A804BCA623}"/>
                </a:ext>
              </a:extLst>
            </p:cNvPr>
            <p:cNvSpPr>
              <a:spLocks noChangeArrowheads="1"/>
            </p:cNvSpPr>
            <p:nvPr/>
          </p:nvSpPr>
          <p:spPr bwMode="auto">
            <a:xfrm>
              <a:off x="706438" y="5622926"/>
              <a:ext cx="44450" cy="47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34">
              <a:extLst>
                <a:ext uri="{FF2B5EF4-FFF2-40B4-BE49-F238E27FC236}">
                  <a16:creationId xmlns:a16="http://schemas.microsoft.com/office/drawing/2014/main" id="{A87B8E06-ADB8-4CE2-AE25-241A26475941}"/>
                </a:ext>
              </a:extLst>
            </p:cNvPr>
            <p:cNvSpPr>
              <a:spLocks/>
            </p:cNvSpPr>
            <p:nvPr/>
          </p:nvSpPr>
          <p:spPr bwMode="auto">
            <a:xfrm>
              <a:off x="577851" y="5681664"/>
              <a:ext cx="173038" cy="22225"/>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535">
              <a:extLst>
                <a:ext uri="{FF2B5EF4-FFF2-40B4-BE49-F238E27FC236}">
                  <a16:creationId xmlns:a16="http://schemas.microsoft.com/office/drawing/2014/main" id="{FD1DB4E1-367A-4469-8DAD-1E622AC88744}"/>
                </a:ext>
              </a:extLst>
            </p:cNvPr>
            <p:cNvSpPr>
              <a:spLocks noChangeArrowheads="1"/>
            </p:cNvSpPr>
            <p:nvPr/>
          </p:nvSpPr>
          <p:spPr bwMode="auto">
            <a:xfrm>
              <a:off x="633413" y="5713414"/>
              <a:ext cx="65088" cy="69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536">
              <a:extLst>
                <a:ext uri="{FF2B5EF4-FFF2-40B4-BE49-F238E27FC236}">
                  <a16:creationId xmlns:a16="http://schemas.microsoft.com/office/drawing/2014/main" id="{CBE37BCD-9B61-4E14-AC95-07B09CFB2DB8}"/>
                </a:ext>
              </a:extLst>
            </p:cNvPr>
            <p:cNvSpPr>
              <a:spLocks noChangeArrowheads="1"/>
            </p:cNvSpPr>
            <p:nvPr/>
          </p:nvSpPr>
          <p:spPr bwMode="auto">
            <a:xfrm>
              <a:off x="587376" y="5713414"/>
              <a:ext cx="31750" cy="698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537">
              <a:extLst>
                <a:ext uri="{FF2B5EF4-FFF2-40B4-BE49-F238E27FC236}">
                  <a16:creationId xmlns:a16="http://schemas.microsoft.com/office/drawing/2014/main" id="{00332723-2A29-4B9C-825C-F9C34AE6EF80}"/>
                </a:ext>
              </a:extLst>
            </p:cNvPr>
            <p:cNvSpPr>
              <a:spLocks noChangeArrowheads="1"/>
            </p:cNvSpPr>
            <p:nvPr/>
          </p:nvSpPr>
          <p:spPr bwMode="auto">
            <a:xfrm>
              <a:off x="581026" y="5745164"/>
              <a:ext cx="44450"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538">
              <a:extLst>
                <a:ext uri="{FF2B5EF4-FFF2-40B4-BE49-F238E27FC236}">
                  <a16:creationId xmlns:a16="http://schemas.microsoft.com/office/drawing/2014/main" id="{597459B4-F376-4A46-BD1A-18697B3F9E51}"/>
                </a:ext>
              </a:extLst>
            </p:cNvPr>
            <p:cNvSpPr>
              <a:spLocks noChangeArrowheads="1"/>
            </p:cNvSpPr>
            <p:nvPr/>
          </p:nvSpPr>
          <p:spPr bwMode="auto">
            <a:xfrm>
              <a:off x="712788" y="5713414"/>
              <a:ext cx="31750" cy="69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539">
              <a:extLst>
                <a:ext uri="{FF2B5EF4-FFF2-40B4-BE49-F238E27FC236}">
                  <a16:creationId xmlns:a16="http://schemas.microsoft.com/office/drawing/2014/main" id="{5011BF0A-EAAA-4D7C-A83C-A9D76E95CA8A}"/>
                </a:ext>
              </a:extLst>
            </p:cNvPr>
            <p:cNvSpPr>
              <a:spLocks noChangeArrowheads="1"/>
            </p:cNvSpPr>
            <p:nvPr/>
          </p:nvSpPr>
          <p:spPr bwMode="auto">
            <a:xfrm>
              <a:off x="706438" y="5745164"/>
              <a:ext cx="44450"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40">
              <a:extLst>
                <a:ext uri="{FF2B5EF4-FFF2-40B4-BE49-F238E27FC236}">
                  <a16:creationId xmlns:a16="http://schemas.microsoft.com/office/drawing/2014/main" id="{4A9FF943-73A3-4913-971A-2822B30337D0}"/>
                </a:ext>
              </a:extLst>
            </p:cNvPr>
            <p:cNvSpPr>
              <a:spLocks/>
            </p:cNvSpPr>
            <p:nvPr/>
          </p:nvSpPr>
          <p:spPr bwMode="auto">
            <a:xfrm>
              <a:off x="615951" y="5813426"/>
              <a:ext cx="96838" cy="119063"/>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541">
              <a:extLst>
                <a:ext uri="{FF2B5EF4-FFF2-40B4-BE49-F238E27FC236}">
                  <a16:creationId xmlns:a16="http://schemas.microsoft.com/office/drawing/2014/main" id="{8051DB72-5BC1-4D46-BE88-52DE1F609D94}"/>
                </a:ext>
              </a:extLst>
            </p:cNvPr>
            <p:cNvSpPr>
              <a:spLocks noChangeArrowheads="1"/>
            </p:cNvSpPr>
            <p:nvPr/>
          </p:nvSpPr>
          <p:spPr bwMode="auto">
            <a:xfrm>
              <a:off x="598488" y="5938839"/>
              <a:ext cx="13176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542">
              <a:extLst>
                <a:ext uri="{FF2B5EF4-FFF2-40B4-BE49-F238E27FC236}">
                  <a16:creationId xmlns:a16="http://schemas.microsoft.com/office/drawing/2014/main" id="{0E65DEF2-EBE8-44E8-99A7-3FFA417DF93A}"/>
                </a:ext>
              </a:extLst>
            </p:cNvPr>
            <p:cNvSpPr>
              <a:spLocks noChangeArrowheads="1"/>
            </p:cNvSpPr>
            <p:nvPr/>
          </p:nvSpPr>
          <p:spPr bwMode="auto">
            <a:xfrm>
              <a:off x="581026" y="5956301"/>
              <a:ext cx="16351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543">
              <a:extLst>
                <a:ext uri="{FF2B5EF4-FFF2-40B4-BE49-F238E27FC236}">
                  <a16:creationId xmlns:a16="http://schemas.microsoft.com/office/drawing/2014/main" id="{8B25D8E6-E134-45F8-A6AA-178716504409}"/>
                </a:ext>
              </a:extLst>
            </p:cNvPr>
            <p:cNvSpPr>
              <a:spLocks noChangeArrowheads="1"/>
            </p:cNvSpPr>
            <p:nvPr/>
          </p:nvSpPr>
          <p:spPr bwMode="auto">
            <a:xfrm>
              <a:off x="560388" y="5970589"/>
              <a:ext cx="20796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544">
              <a:extLst>
                <a:ext uri="{FF2B5EF4-FFF2-40B4-BE49-F238E27FC236}">
                  <a16:creationId xmlns:a16="http://schemas.microsoft.com/office/drawing/2014/main" id="{E2EFC08C-1EDD-4672-B0FE-C27A946B5F97}"/>
                </a:ext>
              </a:extLst>
            </p:cNvPr>
            <p:cNvSpPr>
              <a:spLocks noEditPoints="1"/>
            </p:cNvSpPr>
            <p:nvPr/>
          </p:nvSpPr>
          <p:spPr bwMode="auto">
            <a:xfrm>
              <a:off x="271463" y="5426076"/>
              <a:ext cx="117475" cy="550863"/>
            </a:xfrm>
            <a:custGeom>
              <a:avLst/>
              <a:gdLst>
                <a:gd name="T0" fmla="*/ 3 w 34"/>
                <a:gd name="T1" fmla="*/ 11 h 159"/>
                <a:gd name="T2" fmla="*/ 25 w 34"/>
                <a:gd name="T3" fmla="*/ 11 h 159"/>
                <a:gd name="T4" fmla="*/ 21 w 34"/>
                <a:gd name="T5" fmla="*/ 20 h 159"/>
                <a:gd name="T6" fmla="*/ 14 w 34"/>
                <a:gd name="T7" fmla="*/ 4 h 159"/>
                <a:gd name="T8" fmla="*/ 33 w 34"/>
                <a:gd name="T9" fmla="*/ 40 h 159"/>
                <a:gd name="T10" fmla="*/ 32 w 34"/>
                <a:gd name="T11" fmla="*/ 39 h 159"/>
                <a:gd name="T12" fmla="*/ 27 w 34"/>
                <a:gd name="T13" fmla="*/ 30 h 159"/>
                <a:gd name="T14" fmla="*/ 29 w 34"/>
                <a:gd name="T15" fmla="*/ 29 h 159"/>
                <a:gd name="T16" fmla="*/ 27 w 34"/>
                <a:gd name="T17" fmla="*/ 28 h 159"/>
                <a:gd name="T18" fmla="*/ 26 w 34"/>
                <a:gd name="T19" fmla="*/ 22 h 159"/>
                <a:gd name="T20" fmla="*/ 19 w 34"/>
                <a:gd name="T21" fmla="*/ 23 h 159"/>
                <a:gd name="T22" fmla="*/ 18 w 34"/>
                <a:gd name="T23" fmla="*/ 28 h 159"/>
                <a:gd name="T24" fmla="*/ 18 w 34"/>
                <a:gd name="T25" fmla="*/ 30 h 159"/>
                <a:gd name="T26" fmla="*/ 19 w 34"/>
                <a:gd name="T27" fmla="*/ 32 h 159"/>
                <a:gd name="T28" fmla="*/ 15 w 34"/>
                <a:gd name="T29" fmla="*/ 40 h 159"/>
                <a:gd name="T30" fmla="*/ 13 w 34"/>
                <a:gd name="T31" fmla="*/ 41 h 159"/>
                <a:gd name="T32" fmla="*/ 33 w 34"/>
                <a:gd name="T33" fmla="*/ 42 h 159"/>
                <a:gd name="T34" fmla="*/ 33 w 34"/>
                <a:gd name="T35" fmla="*/ 40 h 159"/>
                <a:gd name="T36" fmla="*/ 10 w 34"/>
                <a:gd name="T37" fmla="*/ 62 h 159"/>
                <a:gd name="T38" fmla="*/ 8 w 34"/>
                <a:gd name="T39" fmla="*/ 58 h 159"/>
                <a:gd name="T40" fmla="*/ 3 w 34"/>
                <a:gd name="T41" fmla="*/ 13 h 159"/>
                <a:gd name="T42" fmla="*/ 1 w 34"/>
                <a:gd name="T43" fmla="*/ 62 h 159"/>
                <a:gd name="T44" fmla="*/ 0 w 34"/>
                <a:gd name="T45" fmla="*/ 62 h 159"/>
                <a:gd name="T46" fmla="*/ 0 w 34"/>
                <a:gd name="T47" fmla="*/ 63 h 159"/>
                <a:gd name="T48" fmla="*/ 0 w 34"/>
                <a:gd name="T49" fmla="*/ 63 h 159"/>
                <a:gd name="T50" fmla="*/ 1 w 34"/>
                <a:gd name="T51" fmla="*/ 64 h 159"/>
                <a:gd name="T52" fmla="*/ 3 w 34"/>
                <a:gd name="T53" fmla="*/ 132 h 159"/>
                <a:gd name="T54" fmla="*/ 0 w 34"/>
                <a:gd name="T55" fmla="*/ 159 h 159"/>
                <a:gd name="T56" fmla="*/ 8 w 34"/>
                <a:gd name="T57" fmla="*/ 159 h 159"/>
                <a:gd name="T58" fmla="*/ 11 w 34"/>
                <a:gd name="T59" fmla="*/ 132 h 159"/>
                <a:gd name="T60" fmla="*/ 8 w 34"/>
                <a:gd name="T61" fmla="*/ 68 h 159"/>
                <a:gd name="T62" fmla="*/ 10 w 34"/>
                <a:gd name="T63" fmla="*/ 63 h 159"/>
                <a:gd name="T64" fmla="*/ 11 w 34"/>
                <a:gd name="T65" fmla="*/ 63 h 159"/>
                <a:gd name="T66" fmla="*/ 11 w 34"/>
                <a:gd name="T67" fmla="*/ 6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159">
                  <a:moveTo>
                    <a:pt x="8" y="11"/>
                  </a:moveTo>
                  <a:cubicBezTo>
                    <a:pt x="3" y="11"/>
                    <a:pt x="3" y="11"/>
                    <a:pt x="3" y="11"/>
                  </a:cubicBezTo>
                  <a:cubicBezTo>
                    <a:pt x="3" y="5"/>
                    <a:pt x="8" y="0"/>
                    <a:pt x="14" y="0"/>
                  </a:cubicBezTo>
                  <a:cubicBezTo>
                    <a:pt x="20" y="0"/>
                    <a:pt x="25" y="5"/>
                    <a:pt x="25" y="11"/>
                  </a:cubicBezTo>
                  <a:cubicBezTo>
                    <a:pt x="25" y="20"/>
                    <a:pt x="25" y="20"/>
                    <a:pt x="25" y="20"/>
                  </a:cubicBezTo>
                  <a:cubicBezTo>
                    <a:pt x="21" y="20"/>
                    <a:pt x="21" y="20"/>
                    <a:pt x="21" y="20"/>
                  </a:cubicBezTo>
                  <a:cubicBezTo>
                    <a:pt x="21" y="11"/>
                    <a:pt x="21" y="11"/>
                    <a:pt x="21" y="11"/>
                  </a:cubicBezTo>
                  <a:cubicBezTo>
                    <a:pt x="21" y="7"/>
                    <a:pt x="18" y="4"/>
                    <a:pt x="14" y="4"/>
                  </a:cubicBezTo>
                  <a:cubicBezTo>
                    <a:pt x="11" y="4"/>
                    <a:pt x="8" y="7"/>
                    <a:pt x="8" y="11"/>
                  </a:cubicBezTo>
                  <a:close/>
                  <a:moveTo>
                    <a:pt x="33" y="40"/>
                  </a:moveTo>
                  <a:cubicBezTo>
                    <a:pt x="32" y="40"/>
                    <a:pt x="32" y="40"/>
                    <a:pt x="32" y="40"/>
                  </a:cubicBezTo>
                  <a:cubicBezTo>
                    <a:pt x="32" y="39"/>
                    <a:pt x="32" y="39"/>
                    <a:pt x="32" y="39"/>
                  </a:cubicBezTo>
                  <a:cubicBezTo>
                    <a:pt x="29" y="38"/>
                    <a:pt x="27" y="35"/>
                    <a:pt x="27" y="32"/>
                  </a:cubicBezTo>
                  <a:cubicBezTo>
                    <a:pt x="27" y="30"/>
                    <a:pt x="27" y="30"/>
                    <a:pt x="27" y="30"/>
                  </a:cubicBezTo>
                  <a:cubicBezTo>
                    <a:pt x="28" y="30"/>
                    <a:pt x="28" y="30"/>
                    <a:pt x="28" y="30"/>
                  </a:cubicBezTo>
                  <a:cubicBezTo>
                    <a:pt x="29" y="30"/>
                    <a:pt x="29" y="30"/>
                    <a:pt x="29" y="29"/>
                  </a:cubicBezTo>
                  <a:cubicBezTo>
                    <a:pt x="29" y="29"/>
                    <a:pt x="29" y="28"/>
                    <a:pt x="28" y="28"/>
                  </a:cubicBezTo>
                  <a:cubicBezTo>
                    <a:pt x="27" y="28"/>
                    <a:pt x="27" y="28"/>
                    <a:pt x="27" y="28"/>
                  </a:cubicBezTo>
                  <a:cubicBezTo>
                    <a:pt x="27" y="23"/>
                    <a:pt x="27" y="23"/>
                    <a:pt x="27" y="23"/>
                  </a:cubicBezTo>
                  <a:cubicBezTo>
                    <a:pt x="27" y="22"/>
                    <a:pt x="27" y="22"/>
                    <a:pt x="26" y="22"/>
                  </a:cubicBezTo>
                  <a:cubicBezTo>
                    <a:pt x="21" y="22"/>
                    <a:pt x="21" y="22"/>
                    <a:pt x="21" y="22"/>
                  </a:cubicBezTo>
                  <a:cubicBezTo>
                    <a:pt x="20" y="22"/>
                    <a:pt x="19" y="22"/>
                    <a:pt x="19" y="23"/>
                  </a:cubicBezTo>
                  <a:cubicBezTo>
                    <a:pt x="19" y="28"/>
                    <a:pt x="19" y="28"/>
                    <a:pt x="19" y="28"/>
                  </a:cubicBezTo>
                  <a:cubicBezTo>
                    <a:pt x="18" y="28"/>
                    <a:pt x="18" y="28"/>
                    <a:pt x="18" y="28"/>
                  </a:cubicBezTo>
                  <a:cubicBezTo>
                    <a:pt x="18" y="28"/>
                    <a:pt x="17" y="29"/>
                    <a:pt x="17" y="29"/>
                  </a:cubicBezTo>
                  <a:cubicBezTo>
                    <a:pt x="17" y="30"/>
                    <a:pt x="18" y="30"/>
                    <a:pt x="18" y="30"/>
                  </a:cubicBezTo>
                  <a:cubicBezTo>
                    <a:pt x="19" y="30"/>
                    <a:pt x="19" y="30"/>
                    <a:pt x="19" y="30"/>
                  </a:cubicBezTo>
                  <a:cubicBezTo>
                    <a:pt x="19" y="32"/>
                    <a:pt x="19" y="32"/>
                    <a:pt x="19" y="32"/>
                  </a:cubicBezTo>
                  <a:cubicBezTo>
                    <a:pt x="19" y="35"/>
                    <a:pt x="17" y="38"/>
                    <a:pt x="15" y="39"/>
                  </a:cubicBezTo>
                  <a:cubicBezTo>
                    <a:pt x="15" y="40"/>
                    <a:pt x="15" y="40"/>
                    <a:pt x="15" y="40"/>
                  </a:cubicBezTo>
                  <a:cubicBezTo>
                    <a:pt x="14" y="40"/>
                    <a:pt x="14" y="40"/>
                    <a:pt x="14" y="40"/>
                  </a:cubicBezTo>
                  <a:cubicBezTo>
                    <a:pt x="13" y="40"/>
                    <a:pt x="13" y="41"/>
                    <a:pt x="13" y="41"/>
                  </a:cubicBezTo>
                  <a:cubicBezTo>
                    <a:pt x="13" y="42"/>
                    <a:pt x="13" y="42"/>
                    <a:pt x="14" y="42"/>
                  </a:cubicBezTo>
                  <a:cubicBezTo>
                    <a:pt x="33" y="42"/>
                    <a:pt x="33" y="42"/>
                    <a:pt x="33" y="42"/>
                  </a:cubicBezTo>
                  <a:cubicBezTo>
                    <a:pt x="33" y="42"/>
                    <a:pt x="34" y="42"/>
                    <a:pt x="34" y="41"/>
                  </a:cubicBezTo>
                  <a:cubicBezTo>
                    <a:pt x="34" y="41"/>
                    <a:pt x="33" y="40"/>
                    <a:pt x="33" y="40"/>
                  </a:cubicBezTo>
                  <a:close/>
                  <a:moveTo>
                    <a:pt x="10" y="62"/>
                  </a:moveTo>
                  <a:cubicBezTo>
                    <a:pt x="10" y="62"/>
                    <a:pt x="10" y="62"/>
                    <a:pt x="10" y="62"/>
                  </a:cubicBezTo>
                  <a:cubicBezTo>
                    <a:pt x="10" y="62"/>
                    <a:pt x="10" y="62"/>
                    <a:pt x="10" y="62"/>
                  </a:cubicBezTo>
                  <a:cubicBezTo>
                    <a:pt x="9" y="61"/>
                    <a:pt x="8" y="60"/>
                    <a:pt x="8" y="58"/>
                  </a:cubicBezTo>
                  <a:cubicBezTo>
                    <a:pt x="8" y="13"/>
                    <a:pt x="8" y="13"/>
                    <a:pt x="8" y="13"/>
                  </a:cubicBezTo>
                  <a:cubicBezTo>
                    <a:pt x="3" y="13"/>
                    <a:pt x="3" y="13"/>
                    <a:pt x="3" y="13"/>
                  </a:cubicBezTo>
                  <a:cubicBezTo>
                    <a:pt x="3" y="58"/>
                    <a:pt x="3" y="58"/>
                    <a:pt x="3" y="58"/>
                  </a:cubicBezTo>
                  <a:cubicBezTo>
                    <a:pt x="3" y="60"/>
                    <a:pt x="2" y="61"/>
                    <a:pt x="1" y="62"/>
                  </a:cubicBezTo>
                  <a:cubicBezTo>
                    <a:pt x="1" y="62"/>
                    <a:pt x="1" y="62"/>
                    <a:pt x="1" y="62"/>
                  </a:cubicBezTo>
                  <a:cubicBezTo>
                    <a:pt x="0" y="62"/>
                    <a:pt x="0" y="62"/>
                    <a:pt x="0" y="62"/>
                  </a:cubicBezTo>
                  <a:cubicBezTo>
                    <a:pt x="0" y="63"/>
                    <a:pt x="0" y="63"/>
                    <a:pt x="0" y="63"/>
                  </a:cubicBezTo>
                  <a:cubicBezTo>
                    <a:pt x="0" y="63"/>
                    <a:pt x="0" y="63"/>
                    <a:pt x="0" y="63"/>
                  </a:cubicBezTo>
                  <a:cubicBezTo>
                    <a:pt x="0" y="63"/>
                    <a:pt x="0" y="63"/>
                    <a:pt x="0" y="63"/>
                  </a:cubicBezTo>
                  <a:cubicBezTo>
                    <a:pt x="0" y="63"/>
                    <a:pt x="0" y="63"/>
                    <a:pt x="0" y="63"/>
                  </a:cubicBezTo>
                  <a:cubicBezTo>
                    <a:pt x="1" y="63"/>
                    <a:pt x="1" y="63"/>
                    <a:pt x="1" y="63"/>
                  </a:cubicBezTo>
                  <a:cubicBezTo>
                    <a:pt x="1" y="64"/>
                    <a:pt x="1" y="64"/>
                    <a:pt x="1" y="64"/>
                  </a:cubicBezTo>
                  <a:cubicBezTo>
                    <a:pt x="2" y="65"/>
                    <a:pt x="3" y="66"/>
                    <a:pt x="3" y="67"/>
                  </a:cubicBezTo>
                  <a:cubicBezTo>
                    <a:pt x="3" y="132"/>
                    <a:pt x="3" y="132"/>
                    <a:pt x="3" y="132"/>
                  </a:cubicBezTo>
                  <a:cubicBezTo>
                    <a:pt x="0" y="132"/>
                    <a:pt x="0" y="132"/>
                    <a:pt x="0" y="132"/>
                  </a:cubicBezTo>
                  <a:cubicBezTo>
                    <a:pt x="0" y="159"/>
                    <a:pt x="0" y="159"/>
                    <a:pt x="0" y="159"/>
                  </a:cubicBezTo>
                  <a:cubicBezTo>
                    <a:pt x="3" y="159"/>
                    <a:pt x="3" y="159"/>
                    <a:pt x="3" y="159"/>
                  </a:cubicBezTo>
                  <a:cubicBezTo>
                    <a:pt x="8" y="159"/>
                    <a:pt x="8" y="159"/>
                    <a:pt x="8" y="159"/>
                  </a:cubicBezTo>
                  <a:cubicBezTo>
                    <a:pt x="11" y="159"/>
                    <a:pt x="11" y="159"/>
                    <a:pt x="11" y="159"/>
                  </a:cubicBezTo>
                  <a:cubicBezTo>
                    <a:pt x="11" y="132"/>
                    <a:pt x="11" y="132"/>
                    <a:pt x="11" y="132"/>
                  </a:cubicBezTo>
                  <a:cubicBezTo>
                    <a:pt x="8" y="132"/>
                    <a:pt x="8" y="132"/>
                    <a:pt x="8" y="132"/>
                  </a:cubicBezTo>
                  <a:cubicBezTo>
                    <a:pt x="8" y="68"/>
                    <a:pt x="8" y="68"/>
                    <a:pt x="8" y="68"/>
                  </a:cubicBezTo>
                  <a:cubicBezTo>
                    <a:pt x="8" y="66"/>
                    <a:pt x="8" y="65"/>
                    <a:pt x="10" y="64"/>
                  </a:cubicBezTo>
                  <a:cubicBezTo>
                    <a:pt x="10" y="63"/>
                    <a:pt x="10" y="63"/>
                    <a:pt x="10" y="63"/>
                  </a:cubicBezTo>
                  <a:cubicBezTo>
                    <a:pt x="10" y="63"/>
                    <a:pt x="10" y="63"/>
                    <a:pt x="10" y="63"/>
                  </a:cubicBezTo>
                  <a:cubicBezTo>
                    <a:pt x="11" y="63"/>
                    <a:pt x="11" y="63"/>
                    <a:pt x="11" y="63"/>
                  </a:cubicBezTo>
                  <a:cubicBezTo>
                    <a:pt x="11" y="63"/>
                    <a:pt x="11" y="63"/>
                    <a:pt x="11" y="63"/>
                  </a:cubicBezTo>
                  <a:cubicBezTo>
                    <a:pt x="11" y="63"/>
                    <a:pt x="11" y="63"/>
                    <a:pt x="11" y="63"/>
                  </a:cubicBezTo>
                  <a:lnTo>
                    <a:pt x="10" y="6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16">
            <a:extLst>
              <a:ext uri="{FF2B5EF4-FFF2-40B4-BE49-F238E27FC236}">
                <a16:creationId xmlns:a16="http://schemas.microsoft.com/office/drawing/2014/main" id="{39367E8A-C5C1-4DEB-A382-0421AF1BD5B9}"/>
              </a:ext>
            </a:extLst>
          </p:cNvPr>
          <p:cNvGrpSpPr/>
          <p:nvPr/>
        </p:nvGrpSpPr>
        <p:grpSpPr>
          <a:xfrm>
            <a:off x="4319620" y="5894584"/>
            <a:ext cx="1549985" cy="955797"/>
            <a:chOff x="271463" y="3902076"/>
            <a:chExt cx="1544638" cy="952500"/>
          </a:xfrm>
        </p:grpSpPr>
        <p:sp>
          <p:nvSpPr>
            <p:cNvPr id="117" name="Freeform 17">
              <a:extLst>
                <a:ext uri="{FF2B5EF4-FFF2-40B4-BE49-F238E27FC236}">
                  <a16:creationId xmlns:a16="http://schemas.microsoft.com/office/drawing/2014/main" id="{E381D792-637D-4D0C-BE90-F25B551344A9}"/>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
              <a:extLst>
                <a:ext uri="{FF2B5EF4-FFF2-40B4-BE49-F238E27FC236}">
                  <a16:creationId xmlns:a16="http://schemas.microsoft.com/office/drawing/2014/main" id="{DAC7D2C1-5DFD-498C-B8C3-69FEC9EA3675}"/>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
              <a:extLst>
                <a:ext uri="{FF2B5EF4-FFF2-40B4-BE49-F238E27FC236}">
                  <a16:creationId xmlns:a16="http://schemas.microsoft.com/office/drawing/2014/main" id="{A963B319-96BA-4963-A515-6ADF729D59C6}"/>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0">
              <a:extLst>
                <a:ext uri="{FF2B5EF4-FFF2-40B4-BE49-F238E27FC236}">
                  <a16:creationId xmlns:a16="http://schemas.microsoft.com/office/drawing/2014/main" id="{31CB4F7E-B108-4189-9D51-6262A83C66C0}"/>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1">
              <a:extLst>
                <a:ext uri="{FF2B5EF4-FFF2-40B4-BE49-F238E27FC236}">
                  <a16:creationId xmlns:a16="http://schemas.microsoft.com/office/drawing/2014/main" id="{D12A60B1-50E2-407A-B55D-341EB47AD900}"/>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2">
              <a:extLst>
                <a:ext uri="{FF2B5EF4-FFF2-40B4-BE49-F238E27FC236}">
                  <a16:creationId xmlns:a16="http://schemas.microsoft.com/office/drawing/2014/main" id="{8164C968-7A46-40CD-B6FC-E4D7454DB91D}"/>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23">
              <a:extLst>
                <a:ext uri="{FF2B5EF4-FFF2-40B4-BE49-F238E27FC236}">
                  <a16:creationId xmlns:a16="http://schemas.microsoft.com/office/drawing/2014/main" id="{22E59CD8-FD87-42F9-8D7B-18D4B05762F2}"/>
                </a:ext>
              </a:extLst>
            </p:cNvPr>
            <p:cNvSpPr>
              <a:spLocks/>
            </p:cNvSpPr>
            <p:nvPr/>
          </p:nvSpPr>
          <p:spPr bwMode="auto">
            <a:xfrm>
              <a:off x="479426"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4">
              <a:extLst>
                <a:ext uri="{FF2B5EF4-FFF2-40B4-BE49-F238E27FC236}">
                  <a16:creationId xmlns:a16="http://schemas.microsoft.com/office/drawing/2014/main" id="{BC33CF17-DBA1-4350-8FD4-DB2C87E9660D}"/>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5">
              <a:extLst>
                <a:ext uri="{FF2B5EF4-FFF2-40B4-BE49-F238E27FC236}">
                  <a16:creationId xmlns:a16="http://schemas.microsoft.com/office/drawing/2014/main" id="{BF72939E-9B49-4AD2-A78A-2B53DDAF03B7}"/>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6">
              <a:extLst>
                <a:ext uri="{FF2B5EF4-FFF2-40B4-BE49-F238E27FC236}">
                  <a16:creationId xmlns:a16="http://schemas.microsoft.com/office/drawing/2014/main" id="{F4CF6456-3F7D-449E-98A9-58E5F18FD67E}"/>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7">
              <a:extLst>
                <a:ext uri="{FF2B5EF4-FFF2-40B4-BE49-F238E27FC236}">
                  <a16:creationId xmlns:a16="http://schemas.microsoft.com/office/drawing/2014/main" id="{0A468843-0B1C-4042-B72C-2A54575137AF}"/>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8">
              <a:extLst>
                <a:ext uri="{FF2B5EF4-FFF2-40B4-BE49-F238E27FC236}">
                  <a16:creationId xmlns:a16="http://schemas.microsoft.com/office/drawing/2014/main" id="{159A7444-80D9-4991-A2E9-4508E0632F24}"/>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9">
              <a:extLst>
                <a:ext uri="{FF2B5EF4-FFF2-40B4-BE49-F238E27FC236}">
                  <a16:creationId xmlns:a16="http://schemas.microsoft.com/office/drawing/2014/main" id="{39CD84A3-62DD-4616-BC8D-A000FE7F4148}"/>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0">
              <a:extLst>
                <a:ext uri="{FF2B5EF4-FFF2-40B4-BE49-F238E27FC236}">
                  <a16:creationId xmlns:a16="http://schemas.microsoft.com/office/drawing/2014/main" id="{63A659EF-E181-4F87-AE57-88072C4C925D}"/>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1">
              <a:extLst>
                <a:ext uri="{FF2B5EF4-FFF2-40B4-BE49-F238E27FC236}">
                  <a16:creationId xmlns:a16="http://schemas.microsoft.com/office/drawing/2014/main" id="{1C1585C8-F179-421F-BD71-9B4A416AA81A}"/>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259">
            <a:extLst>
              <a:ext uri="{FF2B5EF4-FFF2-40B4-BE49-F238E27FC236}">
                <a16:creationId xmlns:a16="http://schemas.microsoft.com/office/drawing/2014/main" id="{83AF6833-576C-4FA2-BF41-AA5A3522FE4B}"/>
              </a:ext>
            </a:extLst>
          </p:cNvPr>
          <p:cNvGrpSpPr/>
          <p:nvPr/>
        </p:nvGrpSpPr>
        <p:grpSpPr>
          <a:xfrm>
            <a:off x="6203469" y="2824439"/>
            <a:ext cx="2298030" cy="4025942"/>
            <a:chOff x="6049963" y="5249863"/>
            <a:chExt cx="415925" cy="728663"/>
          </a:xfrm>
        </p:grpSpPr>
        <p:sp>
          <p:nvSpPr>
            <p:cNvPr id="74" name="Rectangle 382">
              <a:extLst>
                <a:ext uri="{FF2B5EF4-FFF2-40B4-BE49-F238E27FC236}">
                  <a16:creationId xmlns:a16="http://schemas.microsoft.com/office/drawing/2014/main" id="{A3BC1C0F-D24B-4AAF-9F57-BA6E4F15F9F1}"/>
                </a:ext>
              </a:extLst>
            </p:cNvPr>
            <p:cNvSpPr>
              <a:spLocks noChangeArrowheads="1"/>
            </p:cNvSpPr>
            <p:nvPr/>
          </p:nvSpPr>
          <p:spPr bwMode="auto">
            <a:xfrm>
              <a:off x="6049966" y="5746750"/>
              <a:ext cx="292100" cy="231775"/>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83">
              <a:extLst>
                <a:ext uri="{FF2B5EF4-FFF2-40B4-BE49-F238E27FC236}">
                  <a16:creationId xmlns:a16="http://schemas.microsoft.com/office/drawing/2014/main" id="{BA26FAED-45FA-49CA-BDB5-F3F3B1C30B7C}"/>
                </a:ext>
              </a:extLst>
            </p:cNvPr>
            <p:cNvSpPr>
              <a:spLocks/>
            </p:cNvSpPr>
            <p:nvPr/>
          </p:nvSpPr>
          <p:spPr bwMode="auto">
            <a:xfrm>
              <a:off x="6216650" y="5326063"/>
              <a:ext cx="249238" cy="652463"/>
            </a:xfrm>
            <a:custGeom>
              <a:avLst/>
              <a:gdLst>
                <a:gd name="T0" fmla="*/ 0 w 157"/>
                <a:gd name="T1" fmla="*/ 0 h 411"/>
                <a:gd name="T2" fmla="*/ 157 w 157"/>
                <a:gd name="T3" fmla="*/ 0 h 411"/>
                <a:gd name="T4" fmla="*/ 157 w 157"/>
                <a:gd name="T5" fmla="*/ 411 h 411"/>
                <a:gd name="T6" fmla="*/ 0 w 157"/>
                <a:gd name="T7" fmla="*/ 411 h 411"/>
                <a:gd name="T8" fmla="*/ 0 w 157"/>
                <a:gd name="T9" fmla="*/ 268 h 411"/>
                <a:gd name="T10" fmla="*/ 0 w 157"/>
                <a:gd name="T11" fmla="*/ 0 h 411"/>
              </a:gdLst>
              <a:ahLst/>
              <a:cxnLst>
                <a:cxn ang="0">
                  <a:pos x="T0" y="T1"/>
                </a:cxn>
                <a:cxn ang="0">
                  <a:pos x="T2" y="T3"/>
                </a:cxn>
                <a:cxn ang="0">
                  <a:pos x="T4" y="T5"/>
                </a:cxn>
                <a:cxn ang="0">
                  <a:pos x="T6" y="T7"/>
                </a:cxn>
                <a:cxn ang="0">
                  <a:pos x="T8" y="T9"/>
                </a:cxn>
                <a:cxn ang="0">
                  <a:pos x="T10" y="T11"/>
                </a:cxn>
              </a:cxnLst>
              <a:rect l="0" t="0" r="r" b="b"/>
              <a:pathLst>
                <a:path w="157" h="411">
                  <a:moveTo>
                    <a:pt x="0" y="0"/>
                  </a:moveTo>
                  <a:lnTo>
                    <a:pt x="157" y="0"/>
                  </a:lnTo>
                  <a:lnTo>
                    <a:pt x="157" y="411"/>
                  </a:lnTo>
                  <a:lnTo>
                    <a:pt x="0" y="411"/>
                  </a:lnTo>
                  <a:lnTo>
                    <a:pt x="0" y="268"/>
                  </a:lnTo>
                  <a:lnTo>
                    <a:pt x="0"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84">
              <a:extLst>
                <a:ext uri="{FF2B5EF4-FFF2-40B4-BE49-F238E27FC236}">
                  <a16:creationId xmlns:a16="http://schemas.microsoft.com/office/drawing/2014/main" id="{ED088D23-C257-4707-9856-BE7D97ED8ED3}"/>
                </a:ext>
              </a:extLst>
            </p:cNvPr>
            <p:cNvSpPr>
              <a:spLocks/>
            </p:cNvSpPr>
            <p:nvPr/>
          </p:nvSpPr>
          <p:spPr bwMode="auto">
            <a:xfrm>
              <a:off x="6049963" y="5751513"/>
              <a:ext cx="166688" cy="227013"/>
            </a:xfrm>
            <a:custGeom>
              <a:avLst/>
              <a:gdLst>
                <a:gd name="T0" fmla="*/ 0 w 105"/>
                <a:gd name="T1" fmla="*/ 143 h 143"/>
                <a:gd name="T2" fmla="*/ 105 w 105"/>
                <a:gd name="T3" fmla="*/ 143 h 143"/>
                <a:gd name="T4" fmla="*/ 105 w 105"/>
                <a:gd name="T5" fmla="*/ 0 h 143"/>
                <a:gd name="T6" fmla="*/ 0 w 105"/>
                <a:gd name="T7" fmla="*/ 143 h 143"/>
              </a:gdLst>
              <a:ahLst/>
              <a:cxnLst>
                <a:cxn ang="0">
                  <a:pos x="T0" y="T1"/>
                </a:cxn>
                <a:cxn ang="0">
                  <a:pos x="T2" y="T3"/>
                </a:cxn>
                <a:cxn ang="0">
                  <a:pos x="T4" y="T5"/>
                </a:cxn>
                <a:cxn ang="0">
                  <a:pos x="T6" y="T7"/>
                </a:cxn>
              </a:cxnLst>
              <a:rect l="0" t="0" r="r" b="b"/>
              <a:pathLst>
                <a:path w="105" h="143">
                  <a:moveTo>
                    <a:pt x="0" y="143"/>
                  </a:moveTo>
                  <a:lnTo>
                    <a:pt x="105" y="143"/>
                  </a:lnTo>
                  <a:lnTo>
                    <a:pt x="105" y="0"/>
                  </a:lnTo>
                  <a:lnTo>
                    <a:pt x="0" y="1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385">
              <a:extLst>
                <a:ext uri="{FF2B5EF4-FFF2-40B4-BE49-F238E27FC236}">
                  <a16:creationId xmlns:a16="http://schemas.microsoft.com/office/drawing/2014/main" id="{F66A2C2F-AEEC-4CA6-B2BD-03434B2704B9}"/>
                </a:ext>
              </a:extLst>
            </p:cNvPr>
            <p:cNvSpPr>
              <a:spLocks noChangeArrowheads="1"/>
            </p:cNvSpPr>
            <p:nvPr/>
          </p:nvSpPr>
          <p:spPr bwMode="auto">
            <a:xfrm>
              <a:off x="6302375" y="5375275"/>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386">
              <a:extLst>
                <a:ext uri="{FF2B5EF4-FFF2-40B4-BE49-F238E27FC236}">
                  <a16:creationId xmlns:a16="http://schemas.microsoft.com/office/drawing/2014/main" id="{2B515049-C878-4902-8393-7DE60650D2D4}"/>
                </a:ext>
              </a:extLst>
            </p:cNvPr>
            <p:cNvSpPr>
              <a:spLocks noChangeArrowheads="1"/>
            </p:cNvSpPr>
            <p:nvPr/>
          </p:nvSpPr>
          <p:spPr bwMode="auto">
            <a:xfrm>
              <a:off x="6354763" y="5375275"/>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387">
              <a:extLst>
                <a:ext uri="{FF2B5EF4-FFF2-40B4-BE49-F238E27FC236}">
                  <a16:creationId xmlns:a16="http://schemas.microsoft.com/office/drawing/2014/main" id="{2F31A028-BD79-43EB-915F-E97658C02E43}"/>
                </a:ext>
              </a:extLst>
            </p:cNvPr>
            <p:cNvSpPr>
              <a:spLocks noChangeArrowheads="1"/>
            </p:cNvSpPr>
            <p:nvPr/>
          </p:nvSpPr>
          <p:spPr bwMode="auto">
            <a:xfrm>
              <a:off x="6354763" y="5443538"/>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388">
              <a:extLst>
                <a:ext uri="{FF2B5EF4-FFF2-40B4-BE49-F238E27FC236}">
                  <a16:creationId xmlns:a16="http://schemas.microsoft.com/office/drawing/2014/main" id="{426395D1-5233-4F40-94A0-224331CF5B34}"/>
                </a:ext>
              </a:extLst>
            </p:cNvPr>
            <p:cNvSpPr>
              <a:spLocks noChangeArrowheads="1"/>
            </p:cNvSpPr>
            <p:nvPr/>
          </p:nvSpPr>
          <p:spPr bwMode="auto">
            <a:xfrm>
              <a:off x="6248400" y="5513388"/>
              <a:ext cx="26988"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389">
              <a:extLst>
                <a:ext uri="{FF2B5EF4-FFF2-40B4-BE49-F238E27FC236}">
                  <a16:creationId xmlns:a16="http://schemas.microsoft.com/office/drawing/2014/main" id="{3231DFA3-5E6F-42FE-917A-A6F1352467D4}"/>
                </a:ext>
              </a:extLst>
            </p:cNvPr>
            <p:cNvSpPr>
              <a:spLocks noChangeArrowheads="1"/>
            </p:cNvSpPr>
            <p:nvPr/>
          </p:nvSpPr>
          <p:spPr bwMode="auto">
            <a:xfrm>
              <a:off x="6302375" y="5581650"/>
              <a:ext cx="25400" cy="49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390">
              <a:extLst>
                <a:ext uri="{FF2B5EF4-FFF2-40B4-BE49-F238E27FC236}">
                  <a16:creationId xmlns:a16="http://schemas.microsoft.com/office/drawing/2014/main" id="{09CEB8A9-FBC4-434B-A91B-FB861E7F0CB3}"/>
                </a:ext>
              </a:extLst>
            </p:cNvPr>
            <p:cNvSpPr>
              <a:spLocks noChangeArrowheads="1"/>
            </p:cNvSpPr>
            <p:nvPr/>
          </p:nvSpPr>
          <p:spPr bwMode="auto">
            <a:xfrm>
              <a:off x="6354763" y="5581650"/>
              <a:ext cx="25400" cy="49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391">
              <a:extLst>
                <a:ext uri="{FF2B5EF4-FFF2-40B4-BE49-F238E27FC236}">
                  <a16:creationId xmlns:a16="http://schemas.microsoft.com/office/drawing/2014/main" id="{F8CF44B2-5C51-4281-9812-AEA58BF1D611}"/>
                </a:ext>
              </a:extLst>
            </p:cNvPr>
            <p:cNvSpPr>
              <a:spLocks noChangeArrowheads="1"/>
            </p:cNvSpPr>
            <p:nvPr/>
          </p:nvSpPr>
          <p:spPr bwMode="auto">
            <a:xfrm>
              <a:off x="6354763" y="5651500"/>
              <a:ext cx="25400"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92">
              <a:extLst>
                <a:ext uri="{FF2B5EF4-FFF2-40B4-BE49-F238E27FC236}">
                  <a16:creationId xmlns:a16="http://schemas.microsoft.com/office/drawing/2014/main" id="{200AC16A-B175-4B41-A7A1-E09AC540A0EF}"/>
                </a:ext>
              </a:extLst>
            </p:cNvPr>
            <p:cNvSpPr>
              <a:spLocks noChangeArrowheads="1"/>
            </p:cNvSpPr>
            <p:nvPr/>
          </p:nvSpPr>
          <p:spPr bwMode="auto">
            <a:xfrm>
              <a:off x="6410325" y="5651500"/>
              <a:ext cx="23813"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93">
              <a:extLst>
                <a:ext uri="{FF2B5EF4-FFF2-40B4-BE49-F238E27FC236}">
                  <a16:creationId xmlns:a16="http://schemas.microsoft.com/office/drawing/2014/main" id="{E9B5BD4F-4591-4B92-8059-11E770A735C3}"/>
                </a:ext>
              </a:extLst>
            </p:cNvPr>
            <p:cNvSpPr>
              <a:spLocks noChangeArrowheads="1"/>
            </p:cNvSpPr>
            <p:nvPr/>
          </p:nvSpPr>
          <p:spPr bwMode="auto">
            <a:xfrm>
              <a:off x="6248400" y="5719763"/>
              <a:ext cx="26988"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94">
              <a:extLst>
                <a:ext uri="{FF2B5EF4-FFF2-40B4-BE49-F238E27FC236}">
                  <a16:creationId xmlns:a16="http://schemas.microsoft.com/office/drawing/2014/main" id="{0FAF2586-6712-4674-9752-7263EED049E9}"/>
                </a:ext>
              </a:extLst>
            </p:cNvPr>
            <p:cNvSpPr>
              <a:spLocks noChangeArrowheads="1"/>
            </p:cNvSpPr>
            <p:nvPr/>
          </p:nvSpPr>
          <p:spPr bwMode="auto">
            <a:xfrm>
              <a:off x="6302375" y="5719763"/>
              <a:ext cx="25400"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395">
              <a:extLst>
                <a:ext uri="{FF2B5EF4-FFF2-40B4-BE49-F238E27FC236}">
                  <a16:creationId xmlns:a16="http://schemas.microsoft.com/office/drawing/2014/main" id="{4B032AFB-82E4-412E-A15E-C22F6BB29EDA}"/>
                </a:ext>
              </a:extLst>
            </p:cNvPr>
            <p:cNvSpPr>
              <a:spLocks noChangeArrowheads="1"/>
            </p:cNvSpPr>
            <p:nvPr/>
          </p:nvSpPr>
          <p:spPr bwMode="auto">
            <a:xfrm>
              <a:off x="6248400" y="5792788"/>
              <a:ext cx="26988"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396">
              <a:extLst>
                <a:ext uri="{FF2B5EF4-FFF2-40B4-BE49-F238E27FC236}">
                  <a16:creationId xmlns:a16="http://schemas.microsoft.com/office/drawing/2014/main" id="{6628ACA1-C220-4563-89D5-38F41CA7CCD1}"/>
                </a:ext>
              </a:extLst>
            </p:cNvPr>
            <p:cNvSpPr>
              <a:spLocks noChangeArrowheads="1"/>
            </p:cNvSpPr>
            <p:nvPr/>
          </p:nvSpPr>
          <p:spPr bwMode="auto">
            <a:xfrm>
              <a:off x="6354763" y="5792788"/>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397">
              <a:extLst>
                <a:ext uri="{FF2B5EF4-FFF2-40B4-BE49-F238E27FC236}">
                  <a16:creationId xmlns:a16="http://schemas.microsoft.com/office/drawing/2014/main" id="{18776EAE-197A-4E8C-99F1-A0AAB6C50F6F}"/>
                </a:ext>
              </a:extLst>
            </p:cNvPr>
            <p:cNvSpPr>
              <a:spLocks noChangeArrowheads="1"/>
            </p:cNvSpPr>
            <p:nvPr/>
          </p:nvSpPr>
          <p:spPr bwMode="auto">
            <a:xfrm>
              <a:off x="6067425" y="5792788"/>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398">
              <a:extLst>
                <a:ext uri="{FF2B5EF4-FFF2-40B4-BE49-F238E27FC236}">
                  <a16:creationId xmlns:a16="http://schemas.microsoft.com/office/drawing/2014/main" id="{1C1E4D32-8535-4229-A98B-1FC4B2F57564}"/>
                </a:ext>
              </a:extLst>
            </p:cNvPr>
            <p:cNvSpPr>
              <a:spLocks noChangeArrowheads="1"/>
            </p:cNvSpPr>
            <p:nvPr/>
          </p:nvSpPr>
          <p:spPr bwMode="auto">
            <a:xfrm>
              <a:off x="6122988" y="5861050"/>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399">
              <a:extLst>
                <a:ext uri="{FF2B5EF4-FFF2-40B4-BE49-F238E27FC236}">
                  <a16:creationId xmlns:a16="http://schemas.microsoft.com/office/drawing/2014/main" id="{21EFBB78-818A-4F53-ACFE-7A157EB87DEA}"/>
                </a:ext>
              </a:extLst>
            </p:cNvPr>
            <p:cNvSpPr>
              <a:spLocks noChangeArrowheads="1"/>
            </p:cNvSpPr>
            <p:nvPr/>
          </p:nvSpPr>
          <p:spPr bwMode="auto">
            <a:xfrm>
              <a:off x="6302375" y="5861050"/>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400">
              <a:extLst>
                <a:ext uri="{FF2B5EF4-FFF2-40B4-BE49-F238E27FC236}">
                  <a16:creationId xmlns:a16="http://schemas.microsoft.com/office/drawing/2014/main" id="{569C7B74-F9C1-4025-9C21-03CB2F89DFEC}"/>
                </a:ext>
              </a:extLst>
            </p:cNvPr>
            <p:cNvSpPr>
              <a:spLocks noChangeArrowheads="1"/>
            </p:cNvSpPr>
            <p:nvPr/>
          </p:nvSpPr>
          <p:spPr bwMode="auto">
            <a:xfrm>
              <a:off x="6410325" y="5861050"/>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401">
              <a:extLst>
                <a:ext uri="{FF2B5EF4-FFF2-40B4-BE49-F238E27FC236}">
                  <a16:creationId xmlns:a16="http://schemas.microsoft.com/office/drawing/2014/main" id="{33679700-7ACF-46E1-8F83-6249DD4A09A2}"/>
                </a:ext>
              </a:extLst>
            </p:cNvPr>
            <p:cNvSpPr>
              <a:spLocks noChangeArrowheads="1"/>
            </p:cNvSpPr>
            <p:nvPr/>
          </p:nvSpPr>
          <p:spPr bwMode="auto">
            <a:xfrm>
              <a:off x="6354763" y="5281613"/>
              <a:ext cx="79375" cy="44450"/>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402">
              <a:extLst>
                <a:ext uri="{FF2B5EF4-FFF2-40B4-BE49-F238E27FC236}">
                  <a16:creationId xmlns:a16="http://schemas.microsoft.com/office/drawing/2014/main" id="{6FABA44F-19C5-4248-972E-1DE1DEE68628}"/>
                </a:ext>
              </a:extLst>
            </p:cNvPr>
            <p:cNvSpPr>
              <a:spLocks noChangeArrowheads="1"/>
            </p:cNvSpPr>
            <p:nvPr/>
          </p:nvSpPr>
          <p:spPr bwMode="auto">
            <a:xfrm>
              <a:off x="6275388" y="5249863"/>
              <a:ext cx="14288" cy="76200"/>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403">
              <a:extLst>
                <a:ext uri="{FF2B5EF4-FFF2-40B4-BE49-F238E27FC236}">
                  <a16:creationId xmlns:a16="http://schemas.microsoft.com/office/drawing/2014/main" id="{3839AC9B-ABB1-4CD5-A150-E856C9A12016}"/>
                </a:ext>
              </a:extLst>
            </p:cNvPr>
            <p:cNvSpPr>
              <a:spLocks noChangeArrowheads="1"/>
            </p:cNvSpPr>
            <p:nvPr/>
          </p:nvSpPr>
          <p:spPr bwMode="auto">
            <a:xfrm>
              <a:off x="6248400" y="5375275"/>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404">
              <a:extLst>
                <a:ext uri="{FF2B5EF4-FFF2-40B4-BE49-F238E27FC236}">
                  <a16:creationId xmlns:a16="http://schemas.microsoft.com/office/drawing/2014/main" id="{419E8140-A50C-47D8-9513-1596ECA027EB}"/>
                </a:ext>
              </a:extLst>
            </p:cNvPr>
            <p:cNvSpPr>
              <a:spLocks noChangeArrowheads="1"/>
            </p:cNvSpPr>
            <p:nvPr/>
          </p:nvSpPr>
          <p:spPr bwMode="auto">
            <a:xfrm>
              <a:off x="6410325" y="5375275"/>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405">
              <a:extLst>
                <a:ext uri="{FF2B5EF4-FFF2-40B4-BE49-F238E27FC236}">
                  <a16:creationId xmlns:a16="http://schemas.microsoft.com/office/drawing/2014/main" id="{9FE0A7EB-9E44-4A11-A05D-E92B3A69105A}"/>
                </a:ext>
              </a:extLst>
            </p:cNvPr>
            <p:cNvSpPr>
              <a:spLocks noChangeArrowheads="1"/>
            </p:cNvSpPr>
            <p:nvPr/>
          </p:nvSpPr>
          <p:spPr bwMode="auto">
            <a:xfrm>
              <a:off x="6248400" y="5443538"/>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407">
              <a:extLst>
                <a:ext uri="{FF2B5EF4-FFF2-40B4-BE49-F238E27FC236}">
                  <a16:creationId xmlns:a16="http://schemas.microsoft.com/office/drawing/2014/main" id="{6080C1D8-17BB-4700-AA83-EA75F128FF2F}"/>
                </a:ext>
              </a:extLst>
            </p:cNvPr>
            <p:cNvSpPr>
              <a:spLocks noChangeArrowheads="1"/>
            </p:cNvSpPr>
            <p:nvPr/>
          </p:nvSpPr>
          <p:spPr bwMode="auto">
            <a:xfrm>
              <a:off x="6302375" y="544353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408">
              <a:extLst>
                <a:ext uri="{FF2B5EF4-FFF2-40B4-BE49-F238E27FC236}">
                  <a16:creationId xmlns:a16="http://schemas.microsoft.com/office/drawing/2014/main" id="{DECD2E5C-6E84-4950-B2F2-D2DDF9E55266}"/>
                </a:ext>
              </a:extLst>
            </p:cNvPr>
            <p:cNvSpPr>
              <a:spLocks noChangeArrowheads="1"/>
            </p:cNvSpPr>
            <p:nvPr/>
          </p:nvSpPr>
          <p:spPr bwMode="auto">
            <a:xfrm>
              <a:off x="6410325" y="544353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09">
              <a:extLst>
                <a:ext uri="{FF2B5EF4-FFF2-40B4-BE49-F238E27FC236}">
                  <a16:creationId xmlns:a16="http://schemas.microsoft.com/office/drawing/2014/main" id="{5001043B-0CB2-4825-808C-10C8A9686A13}"/>
                </a:ext>
              </a:extLst>
            </p:cNvPr>
            <p:cNvSpPr>
              <a:spLocks noChangeArrowheads="1"/>
            </p:cNvSpPr>
            <p:nvPr/>
          </p:nvSpPr>
          <p:spPr bwMode="auto">
            <a:xfrm>
              <a:off x="6302375" y="55133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410">
              <a:extLst>
                <a:ext uri="{FF2B5EF4-FFF2-40B4-BE49-F238E27FC236}">
                  <a16:creationId xmlns:a16="http://schemas.microsoft.com/office/drawing/2014/main" id="{F8E17E61-8A3C-444D-B24B-C2B90E1EBCFF}"/>
                </a:ext>
              </a:extLst>
            </p:cNvPr>
            <p:cNvSpPr>
              <a:spLocks noChangeArrowheads="1"/>
            </p:cNvSpPr>
            <p:nvPr/>
          </p:nvSpPr>
          <p:spPr bwMode="auto">
            <a:xfrm>
              <a:off x="6354763" y="55133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411">
              <a:extLst>
                <a:ext uri="{FF2B5EF4-FFF2-40B4-BE49-F238E27FC236}">
                  <a16:creationId xmlns:a16="http://schemas.microsoft.com/office/drawing/2014/main" id="{9AB8E31D-4EE4-42D1-A173-44E24428E827}"/>
                </a:ext>
              </a:extLst>
            </p:cNvPr>
            <p:cNvSpPr>
              <a:spLocks noChangeArrowheads="1"/>
            </p:cNvSpPr>
            <p:nvPr/>
          </p:nvSpPr>
          <p:spPr bwMode="auto">
            <a:xfrm>
              <a:off x="6410325" y="55133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12">
              <a:extLst>
                <a:ext uri="{FF2B5EF4-FFF2-40B4-BE49-F238E27FC236}">
                  <a16:creationId xmlns:a16="http://schemas.microsoft.com/office/drawing/2014/main" id="{46ED3629-6943-4BA1-865B-FA00D9F390A0}"/>
                </a:ext>
              </a:extLst>
            </p:cNvPr>
            <p:cNvSpPr>
              <a:spLocks noChangeArrowheads="1"/>
            </p:cNvSpPr>
            <p:nvPr/>
          </p:nvSpPr>
          <p:spPr bwMode="auto">
            <a:xfrm>
              <a:off x="6248400" y="5581651"/>
              <a:ext cx="26988" cy="492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413">
              <a:extLst>
                <a:ext uri="{FF2B5EF4-FFF2-40B4-BE49-F238E27FC236}">
                  <a16:creationId xmlns:a16="http://schemas.microsoft.com/office/drawing/2014/main" id="{E3AEB9E1-49EC-42B3-B9C8-C80AB7A59993}"/>
                </a:ext>
              </a:extLst>
            </p:cNvPr>
            <p:cNvSpPr>
              <a:spLocks noChangeArrowheads="1"/>
            </p:cNvSpPr>
            <p:nvPr/>
          </p:nvSpPr>
          <p:spPr bwMode="auto">
            <a:xfrm>
              <a:off x="6410325" y="5581651"/>
              <a:ext cx="23813" cy="492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414">
              <a:extLst>
                <a:ext uri="{FF2B5EF4-FFF2-40B4-BE49-F238E27FC236}">
                  <a16:creationId xmlns:a16="http://schemas.microsoft.com/office/drawing/2014/main" id="{97D1E84D-297D-4ED2-A89F-3653E8A7237A}"/>
                </a:ext>
              </a:extLst>
            </p:cNvPr>
            <p:cNvSpPr>
              <a:spLocks noChangeArrowheads="1"/>
            </p:cNvSpPr>
            <p:nvPr/>
          </p:nvSpPr>
          <p:spPr bwMode="auto">
            <a:xfrm>
              <a:off x="6248400" y="5651501"/>
              <a:ext cx="26988"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15">
              <a:extLst>
                <a:ext uri="{FF2B5EF4-FFF2-40B4-BE49-F238E27FC236}">
                  <a16:creationId xmlns:a16="http://schemas.microsoft.com/office/drawing/2014/main" id="{D95817FF-6C60-43F3-9B39-A006FF55EB9E}"/>
                </a:ext>
              </a:extLst>
            </p:cNvPr>
            <p:cNvSpPr>
              <a:spLocks noChangeArrowheads="1"/>
            </p:cNvSpPr>
            <p:nvPr/>
          </p:nvSpPr>
          <p:spPr bwMode="auto">
            <a:xfrm>
              <a:off x="6302375" y="5651501"/>
              <a:ext cx="25400"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416">
              <a:extLst>
                <a:ext uri="{FF2B5EF4-FFF2-40B4-BE49-F238E27FC236}">
                  <a16:creationId xmlns:a16="http://schemas.microsoft.com/office/drawing/2014/main" id="{43BB0535-67B0-4F9A-A49A-C74DF4D70E7B}"/>
                </a:ext>
              </a:extLst>
            </p:cNvPr>
            <p:cNvSpPr>
              <a:spLocks noChangeArrowheads="1"/>
            </p:cNvSpPr>
            <p:nvPr/>
          </p:nvSpPr>
          <p:spPr bwMode="auto">
            <a:xfrm>
              <a:off x="6354763" y="5719763"/>
              <a:ext cx="25400"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417">
              <a:extLst>
                <a:ext uri="{FF2B5EF4-FFF2-40B4-BE49-F238E27FC236}">
                  <a16:creationId xmlns:a16="http://schemas.microsoft.com/office/drawing/2014/main" id="{3450440A-9BE8-491A-A47F-537E7F96A91C}"/>
                </a:ext>
              </a:extLst>
            </p:cNvPr>
            <p:cNvSpPr>
              <a:spLocks noChangeArrowheads="1"/>
            </p:cNvSpPr>
            <p:nvPr/>
          </p:nvSpPr>
          <p:spPr bwMode="auto">
            <a:xfrm>
              <a:off x="6410325" y="5719763"/>
              <a:ext cx="23813"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418">
              <a:extLst>
                <a:ext uri="{FF2B5EF4-FFF2-40B4-BE49-F238E27FC236}">
                  <a16:creationId xmlns:a16="http://schemas.microsoft.com/office/drawing/2014/main" id="{08EDD219-685D-4C48-91CD-F0FF1F6AB827}"/>
                </a:ext>
              </a:extLst>
            </p:cNvPr>
            <p:cNvSpPr>
              <a:spLocks noChangeArrowheads="1"/>
            </p:cNvSpPr>
            <p:nvPr/>
          </p:nvSpPr>
          <p:spPr bwMode="auto">
            <a:xfrm>
              <a:off x="6302375" y="57927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419">
              <a:extLst>
                <a:ext uri="{FF2B5EF4-FFF2-40B4-BE49-F238E27FC236}">
                  <a16:creationId xmlns:a16="http://schemas.microsoft.com/office/drawing/2014/main" id="{550903D1-15F0-4FA3-9853-63F4F1DF6A68}"/>
                </a:ext>
              </a:extLst>
            </p:cNvPr>
            <p:cNvSpPr>
              <a:spLocks noChangeArrowheads="1"/>
            </p:cNvSpPr>
            <p:nvPr/>
          </p:nvSpPr>
          <p:spPr bwMode="auto">
            <a:xfrm>
              <a:off x="6410325"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420">
              <a:extLst>
                <a:ext uri="{FF2B5EF4-FFF2-40B4-BE49-F238E27FC236}">
                  <a16:creationId xmlns:a16="http://schemas.microsoft.com/office/drawing/2014/main" id="{C81809A4-5367-4F4B-AB43-97FB518E8B97}"/>
                </a:ext>
              </a:extLst>
            </p:cNvPr>
            <p:cNvSpPr>
              <a:spLocks noChangeArrowheads="1"/>
            </p:cNvSpPr>
            <p:nvPr/>
          </p:nvSpPr>
          <p:spPr bwMode="auto">
            <a:xfrm>
              <a:off x="6122988"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421">
              <a:extLst>
                <a:ext uri="{FF2B5EF4-FFF2-40B4-BE49-F238E27FC236}">
                  <a16:creationId xmlns:a16="http://schemas.microsoft.com/office/drawing/2014/main" id="{B249EE14-5146-4C5C-BCA0-34CFC6657724}"/>
                </a:ext>
              </a:extLst>
            </p:cNvPr>
            <p:cNvSpPr>
              <a:spLocks noChangeArrowheads="1"/>
            </p:cNvSpPr>
            <p:nvPr/>
          </p:nvSpPr>
          <p:spPr bwMode="auto">
            <a:xfrm>
              <a:off x="6175375"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422">
              <a:extLst>
                <a:ext uri="{FF2B5EF4-FFF2-40B4-BE49-F238E27FC236}">
                  <a16:creationId xmlns:a16="http://schemas.microsoft.com/office/drawing/2014/main" id="{63B0EA4C-5F72-4516-AEE5-8B0A00C37512}"/>
                </a:ext>
              </a:extLst>
            </p:cNvPr>
            <p:cNvSpPr>
              <a:spLocks noChangeArrowheads="1"/>
            </p:cNvSpPr>
            <p:nvPr/>
          </p:nvSpPr>
          <p:spPr bwMode="auto">
            <a:xfrm>
              <a:off x="6067425" y="5861051"/>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423">
              <a:extLst>
                <a:ext uri="{FF2B5EF4-FFF2-40B4-BE49-F238E27FC236}">
                  <a16:creationId xmlns:a16="http://schemas.microsoft.com/office/drawing/2014/main" id="{715FDD95-C012-4B6B-86D4-7C28F26A4129}"/>
                </a:ext>
              </a:extLst>
            </p:cNvPr>
            <p:cNvSpPr>
              <a:spLocks noChangeArrowheads="1"/>
            </p:cNvSpPr>
            <p:nvPr/>
          </p:nvSpPr>
          <p:spPr bwMode="auto">
            <a:xfrm>
              <a:off x="6175375" y="5861051"/>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424">
              <a:extLst>
                <a:ext uri="{FF2B5EF4-FFF2-40B4-BE49-F238E27FC236}">
                  <a16:creationId xmlns:a16="http://schemas.microsoft.com/office/drawing/2014/main" id="{13E36455-B35C-48E0-94A7-4160F0767C6A}"/>
                </a:ext>
              </a:extLst>
            </p:cNvPr>
            <p:cNvSpPr>
              <a:spLocks noChangeArrowheads="1"/>
            </p:cNvSpPr>
            <p:nvPr/>
          </p:nvSpPr>
          <p:spPr bwMode="auto">
            <a:xfrm>
              <a:off x="6248400" y="5861051"/>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425">
              <a:extLst>
                <a:ext uri="{FF2B5EF4-FFF2-40B4-BE49-F238E27FC236}">
                  <a16:creationId xmlns:a16="http://schemas.microsoft.com/office/drawing/2014/main" id="{7A2F44D2-EBD0-4052-9B68-F050D1E3ED42}"/>
                </a:ext>
              </a:extLst>
            </p:cNvPr>
            <p:cNvSpPr>
              <a:spLocks noChangeArrowheads="1"/>
            </p:cNvSpPr>
            <p:nvPr/>
          </p:nvSpPr>
          <p:spPr bwMode="auto">
            <a:xfrm>
              <a:off x="6354763" y="5861051"/>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6">
            <a:extLst>
              <a:ext uri="{FF2B5EF4-FFF2-40B4-BE49-F238E27FC236}">
                <a16:creationId xmlns:a16="http://schemas.microsoft.com/office/drawing/2014/main" id="{D37E8A50-441B-4FBE-80E3-FE043EE3D1CB}"/>
              </a:ext>
            </a:extLst>
          </p:cNvPr>
          <p:cNvGrpSpPr/>
          <p:nvPr/>
        </p:nvGrpSpPr>
        <p:grpSpPr>
          <a:xfrm flipH="1">
            <a:off x="2188964" y="5662850"/>
            <a:ext cx="1925781" cy="1187531"/>
            <a:chOff x="271463" y="3902076"/>
            <a:chExt cx="1544638" cy="952500"/>
          </a:xfrm>
        </p:grpSpPr>
        <p:sp>
          <p:nvSpPr>
            <p:cNvPr id="50" name="Freeform 17">
              <a:extLst>
                <a:ext uri="{FF2B5EF4-FFF2-40B4-BE49-F238E27FC236}">
                  <a16:creationId xmlns:a16="http://schemas.microsoft.com/office/drawing/2014/main" id="{0CDC71F8-08F9-451B-9319-708703D97D59}"/>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85832F97-76F3-408B-AA17-C58180ABDF3A}"/>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9CE309DE-B1EC-4C4C-A9A6-8EF0CAC1BE64}"/>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F423674-4527-4EF1-ABC2-0EFEACB0F1FE}"/>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CB809E62-0031-4B2C-8FAF-C8082FFC78DF}"/>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EE459B8-C4E1-4D49-9933-DFF66E43D2AE}"/>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41E808CE-6DBD-4946-9DA0-3460F0ED9211}"/>
                </a:ext>
              </a:extLst>
            </p:cNvPr>
            <p:cNvSpPr>
              <a:spLocks/>
            </p:cNvSpPr>
            <p:nvPr/>
          </p:nvSpPr>
          <p:spPr bwMode="auto">
            <a:xfrm>
              <a:off x="479426"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4">
              <a:extLst>
                <a:ext uri="{FF2B5EF4-FFF2-40B4-BE49-F238E27FC236}">
                  <a16:creationId xmlns:a16="http://schemas.microsoft.com/office/drawing/2014/main" id="{0DBCF2F5-3412-4C75-82CA-8435BA43C239}"/>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5">
              <a:extLst>
                <a:ext uri="{FF2B5EF4-FFF2-40B4-BE49-F238E27FC236}">
                  <a16:creationId xmlns:a16="http://schemas.microsoft.com/office/drawing/2014/main" id="{6D732A5C-C615-4D34-9A6B-FC369AE46122}"/>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6">
              <a:extLst>
                <a:ext uri="{FF2B5EF4-FFF2-40B4-BE49-F238E27FC236}">
                  <a16:creationId xmlns:a16="http://schemas.microsoft.com/office/drawing/2014/main" id="{B77369A6-B30B-451A-BC6C-43B06CA1F5AC}"/>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7">
              <a:extLst>
                <a:ext uri="{FF2B5EF4-FFF2-40B4-BE49-F238E27FC236}">
                  <a16:creationId xmlns:a16="http://schemas.microsoft.com/office/drawing/2014/main" id="{A6A51693-952E-4556-93B5-A062228F30FA}"/>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8">
              <a:extLst>
                <a:ext uri="{FF2B5EF4-FFF2-40B4-BE49-F238E27FC236}">
                  <a16:creationId xmlns:a16="http://schemas.microsoft.com/office/drawing/2014/main" id="{76163BD7-9CEA-42F1-9BBE-D9044D765FE6}"/>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9">
              <a:extLst>
                <a:ext uri="{FF2B5EF4-FFF2-40B4-BE49-F238E27FC236}">
                  <a16:creationId xmlns:a16="http://schemas.microsoft.com/office/drawing/2014/main" id="{B09AE443-A516-4945-96DB-8B40CE935347}"/>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0">
              <a:extLst>
                <a:ext uri="{FF2B5EF4-FFF2-40B4-BE49-F238E27FC236}">
                  <a16:creationId xmlns:a16="http://schemas.microsoft.com/office/drawing/2014/main" id="{1A6BB57D-8E6F-47FE-BA97-B0600700E654}"/>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1">
              <a:extLst>
                <a:ext uri="{FF2B5EF4-FFF2-40B4-BE49-F238E27FC236}">
                  <a16:creationId xmlns:a16="http://schemas.microsoft.com/office/drawing/2014/main" id="{7907A95A-F293-40F4-9D69-D12623621957}"/>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265">
            <a:extLst>
              <a:ext uri="{FF2B5EF4-FFF2-40B4-BE49-F238E27FC236}">
                <a16:creationId xmlns:a16="http://schemas.microsoft.com/office/drawing/2014/main" id="{361DCE82-1F0F-43A2-A6CD-DBA157D5E1CA}"/>
              </a:ext>
            </a:extLst>
          </p:cNvPr>
          <p:cNvGrpSpPr/>
          <p:nvPr/>
        </p:nvGrpSpPr>
        <p:grpSpPr>
          <a:xfrm>
            <a:off x="909441" y="5947899"/>
            <a:ext cx="1685986" cy="902482"/>
            <a:chOff x="4729163" y="1395413"/>
            <a:chExt cx="922337" cy="493713"/>
          </a:xfrm>
        </p:grpSpPr>
        <p:sp>
          <p:nvSpPr>
            <p:cNvPr id="19" name="Rectangle 558">
              <a:extLst>
                <a:ext uri="{FF2B5EF4-FFF2-40B4-BE49-F238E27FC236}">
                  <a16:creationId xmlns:a16="http://schemas.microsoft.com/office/drawing/2014/main" id="{A6362937-4063-4A0C-B327-6919078D5878}"/>
                </a:ext>
              </a:extLst>
            </p:cNvPr>
            <p:cNvSpPr>
              <a:spLocks noChangeArrowheads="1"/>
            </p:cNvSpPr>
            <p:nvPr/>
          </p:nvSpPr>
          <p:spPr bwMode="auto">
            <a:xfrm>
              <a:off x="4805363" y="1662113"/>
              <a:ext cx="766763" cy="1412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59">
              <a:extLst>
                <a:ext uri="{FF2B5EF4-FFF2-40B4-BE49-F238E27FC236}">
                  <a16:creationId xmlns:a16="http://schemas.microsoft.com/office/drawing/2014/main" id="{130B8862-A8A0-494A-9759-4463CE737185}"/>
                </a:ext>
              </a:extLst>
            </p:cNvPr>
            <p:cNvSpPr>
              <a:spLocks/>
            </p:cNvSpPr>
            <p:nvPr/>
          </p:nvSpPr>
          <p:spPr bwMode="auto">
            <a:xfrm>
              <a:off x="4729163" y="1450976"/>
              <a:ext cx="904875" cy="352425"/>
            </a:xfrm>
            <a:custGeom>
              <a:avLst/>
              <a:gdLst>
                <a:gd name="T0" fmla="*/ 228 w 261"/>
                <a:gd name="T1" fmla="*/ 0 h 102"/>
                <a:gd name="T2" fmla="*/ 125 w 261"/>
                <a:gd name="T3" fmla="*/ 0 h 102"/>
                <a:gd name="T4" fmla="*/ 86 w 261"/>
                <a:gd name="T5" fmla="*/ 41 h 102"/>
                <a:gd name="T6" fmla="*/ 7 w 261"/>
                <a:gd name="T7" fmla="*/ 61 h 102"/>
                <a:gd name="T8" fmla="*/ 7 w 261"/>
                <a:gd name="T9" fmla="*/ 102 h 102"/>
                <a:gd name="T10" fmla="*/ 26 w 261"/>
                <a:gd name="T11" fmla="*/ 102 h 102"/>
                <a:gd name="T12" fmla="*/ 55 w 261"/>
                <a:gd name="T13" fmla="*/ 73 h 102"/>
                <a:gd name="T14" fmla="*/ 85 w 261"/>
                <a:gd name="T15" fmla="*/ 102 h 102"/>
                <a:gd name="T16" fmla="*/ 178 w 261"/>
                <a:gd name="T17" fmla="*/ 102 h 102"/>
                <a:gd name="T18" fmla="*/ 207 w 261"/>
                <a:gd name="T19" fmla="*/ 73 h 102"/>
                <a:gd name="T20" fmla="*/ 236 w 261"/>
                <a:gd name="T21" fmla="*/ 102 h 102"/>
                <a:gd name="T22" fmla="*/ 261 w 261"/>
                <a:gd name="T23" fmla="*/ 102 h 102"/>
                <a:gd name="T24" fmla="*/ 260 w 261"/>
                <a:gd name="T25" fmla="*/ 89 h 102"/>
                <a:gd name="T26" fmla="*/ 228 w 261"/>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1" h="102">
                  <a:moveTo>
                    <a:pt x="228" y="0"/>
                  </a:moveTo>
                  <a:cubicBezTo>
                    <a:pt x="125" y="0"/>
                    <a:pt x="125" y="0"/>
                    <a:pt x="125" y="0"/>
                  </a:cubicBezTo>
                  <a:cubicBezTo>
                    <a:pt x="119" y="0"/>
                    <a:pt x="98" y="18"/>
                    <a:pt x="86" y="41"/>
                  </a:cubicBezTo>
                  <a:cubicBezTo>
                    <a:pt x="69" y="43"/>
                    <a:pt x="24" y="48"/>
                    <a:pt x="7" y="61"/>
                  </a:cubicBezTo>
                  <a:cubicBezTo>
                    <a:pt x="0" y="83"/>
                    <a:pt x="7" y="102"/>
                    <a:pt x="7" y="102"/>
                  </a:cubicBezTo>
                  <a:cubicBezTo>
                    <a:pt x="26" y="102"/>
                    <a:pt x="26" y="102"/>
                    <a:pt x="26" y="102"/>
                  </a:cubicBezTo>
                  <a:cubicBezTo>
                    <a:pt x="26" y="86"/>
                    <a:pt x="39" y="73"/>
                    <a:pt x="55" y="73"/>
                  </a:cubicBezTo>
                  <a:cubicBezTo>
                    <a:pt x="72" y="73"/>
                    <a:pt x="85" y="86"/>
                    <a:pt x="85" y="102"/>
                  </a:cubicBezTo>
                  <a:cubicBezTo>
                    <a:pt x="178" y="102"/>
                    <a:pt x="178" y="102"/>
                    <a:pt x="178" y="102"/>
                  </a:cubicBezTo>
                  <a:cubicBezTo>
                    <a:pt x="178" y="86"/>
                    <a:pt x="191" y="73"/>
                    <a:pt x="207" y="73"/>
                  </a:cubicBezTo>
                  <a:cubicBezTo>
                    <a:pt x="223" y="73"/>
                    <a:pt x="236" y="86"/>
                    <a:pt x="236" y="102"/>
                  </a:cubicBezTo>
                  <a:cubicBezTo>
                    <a:pt x="261" y="102"/>
                    <a:pt x="261" y="102"/>
                    <a:pt x="261" y="102"/>
                  </a:cubicBezTo>
                  <a:cubicBezTo>
                    <a:pt x="261" y="98"/>
                    <a:pt x="261" y="93"/>
                    <a:pt x="260" y="89"/>
                  </a:cubicBezTo>
                  <a:cubicBezTo>
                    <a:pt x="259" y="45"/>
                    <a:pt x="243" y="0"/>
                    <a:pt x="22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560">
              <a:extLst>
                <a:ext uri="{FF2B5EF4-FFF2-40B4-BE49-F238E27FC236}">
                  <a16:creationId xmlns:a16="http://schemas.microsoft.com/office/drawing/2014/main" id="{A2B38A40-AED2-4237-9AC6-5A60351EF4C4}"/>
                </a:ext>
              </a:extLst>
            </p:cNvPr>
            <p:cNvSpPr>
              <a:spLocks noChangeArrowheads="1"/>
            </p:cNvSpPr>
            <p:nvPr/>
          </p:nvSpPr>
          <p:spPr bwMode="auto">
            <a:xfrm>
              <a:off x="4833938" y="1716088"/>
              <a:ext cx="173038" cy="173038"/>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561">
              <a:extLst>
                <a:ext uri="{FF2B5EF4-FFF2-40B4-BE49-F238E27FC236}">
                  <a16:creationId xmlns:a16="http://schemas.microsoft.com/office/drawing/2014/main" id="{5FFB4188-DCE5-47B4-A693-3C836022CBFD}"/>
                </a:ext>
              </a:extLst>
            </p:cNvPr>
            <p:cNvSpPr>
              <a:spLocks noChangeArrowheads="1"/>
            </p:cNvSpPr>
            <p:nvPr/>
          </p:nvSpPr>
          <p:spPr bwMode="auto">
            <a:xfrm>
              <a:off x="4864100" y="1747838"/>
              <a:ext cx="111125" cy="109538"/>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562">
              <a:extLst>
                <a:ext uri="{FF2B5EF4-FFF2-40B4-BE49-F238E27FC236}">
                  <a16:creationId xmlns:a16="http://schemas.microsoft.com/office/drawing/2014/main" id="{EBC784F6-5A62-4F2B-94C0-B3A9DB6B3685}"/>
                </a:ext>
              </a:extLst>
            </p:cNvPr>
            <p:cNvSpPr>
              <a:spLocks noChangeArrowheads="1"/>
            </p:cNvSpPr>
            <p:nvPr/>
          </p:nvSpPr>
          <p:spPr bwMode="auto">
            <a:xfrm>
              <a:off x="4906963" y="1757363"/>
              <a:ext cx="26988" cy="285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563">
              <a:extLst>
                <a:ext uri="{FF2B5EF4-FFF2-40B4-BE49-F238E27FC236}">
                  <a16:creationId xmlns:a16="http://schemas.microsoft.com/office/drawing/2014/main" id="{7AE3CEC3-2929-4FC8-A28E-6C875238D3C5}"/>
                </a:ext>
              </a:extLst>
            </p:cNvPr>
            <p:cNvSpPr>
              <a:spLocks noChangeArrowheads="1"/>
            </p:cNvSpPr>
            <p:nvPr/>
          </p:nvSpPr>
          <p:spPr bwMode="auto">
            <a:xfrm>
              <a:off x="4906963" y="1824038"/>
              <a:ext cx="26988" cy="269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64">
              <a:extLst>
                <a:ext uri="{FF2B5EF4-FFF2-40B4-BE49-F238E27FC236}">
                  <a16:creationId xmlns:a16="http://schemas.microsoft.com/office/drawing/2014/main" id="{C758A19E-99CA-470D-ABE8-F996AC7B0EA0}"/>
                </a:ext>
              </a:extLst>
            </p:cNvPr>
            <p:cNvSpPr>
              <a:spLocks/>
            </p:cNvSpPr>
            <p:nvPr/>
          </p:nvSpPr>
          <p:spPr bwMode="auto">
            <a:xfrm>
              <a:off x="4875213" y="1771651"/>
              <a:ext cx="31750" cy="31750"/>
            </a:xfrm>
            <a:custGeom>
              <a:avLst/>
              <a:gdLst>
                <a:gd name="T0" fmla="*/ 6 w 9"/>
                <a:gd name="T1" fmla="*/ 1 h 9"/>
                <a:gd name="T2" fmla="*/ 8 w 9"/>
                <a:gd name="T3" fmla="*/ 7 h 9"/>
                <a:gd name="T4" fmla="*/ 3 w 9"/>
                <a:gd name="T5" fmla="*/ 8 h 9"/>
                <a:gd name="T6" fmla="*/ 1 w 9"/>
                <a:gd name="T7" fmla="*/ 3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2"/>
                    <a:pt x="9" y="5"/>
                    <a:pt x="8" y="7"/>
                  </a:cubicBezTo>
                  <a:cubicBezTo>
                    <a:pt x="7" y="9"/>
                    <a:pt x="5" y="9"/>
                    <a:pt x="3" y="8"/>
                  </a:cubicBezTo>
                  <a:cubicBezTo>
                    <a:pt x="1" y="7"/>
                    <a:pt x="0" y="5"/>
                    <a:pt x="1" y="3"/>
                  </a:cubicBezTo>
                  <a:cubicBezTo>
                    <a:pt x="2" y="1"/>
                    <a:pt x="5" y="0"/>
                    <a:pt x="6"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65">
              <a:extLst>
                <a:ext uri="{FF2B5EF4-FFF2-40B4-BE49-F238E27FC236}">
                  <a16:creationId xmlns:a16="http://schemas.microsoft.com/office/drawing/2014/main" id="{9212B4C3-39C4-40AA-956E-1C70BF7AFEDA}"/>
                </a:ext>
              </a:extLst>
            </p:cNvPr>
            <p:cNvSpPr>
              <a:spLocks/>
            </p:cNvSpPr>
            <p:nvPr/>
          </p:nvSpPr>
          <p:spPr bwMode="auto">
            <a:xfrm>
              <a:off x="4933950" y="1803401"/>
              <a:ext cx="31750" cy="30163"/>
            </a:xfrm>
            <a:custGeom>
              <a:avLst/>
              <a:gdLst>
                <a:gd name="T0" fmla="*/ 2 w 9"/>
                <a:gd name="T1" fmla="*/ 8 h 9"/>
                <a:gd name="T2" fmla="*/ 1 w 9"/>
                <a:gd name="T3" fmla="*/ 3 h 9"/>
                <a:gd name="T4" fmla="*/ 6 w 9"/>
                <a:gd name="T5" fmla="*/ 1 h 9"/>
                <a:gd name="T6" fmla="*/ 8 w 9"/>
                <a:gd name="T7" fmla="*/ 6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1" y="7"/>
                    <a:pt x="0" y="5"/>
                    <a:pt x="1" y="3"/>
                  </a:cubicBezTo>
                  <a:cubicBezTo>
                    <a:pt x="2" y="1"/>
                    <a:pt x="4" y="0"/>
                    <a:pt x="6" y="1"/>
                  </a:cubicBezTo>
                  <a:cubicBezTo>
                    <a:pt x="8" y="2"/>
                    <a:pt x="9" y="5"/>
                    <a:pt x="8" y="6"/>
                  </a:cubicBezTo>
                  <a:cubicBezTo>
                    <a:pt x="7" y="8"/>
                    <a:pt x="4" y="9"/>
                    <a:pt x="2"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66">
              <a:extLst>
                <a:ext uri="{FF2B5EF4-FFF2-40B4-BE49-F238E27FC236}">
                  <a16:creationId xmlns:a16="http://schemas.microsoft.com/office/drawing/2014/main" id="{E8CFD1CC-2599-43CA-BC56-CD9C80839DCE}"/>
                </a:ext>
              </a:extLst>
            </p:cNvPr>
            <p:cNvSpPr>
              <a:spLocks/>
            </p:cNvSpPr>
            <p:nvPr/>
          </p:nvSpPr>
          <p:spPr bwMode="auto">
            <a:xfrm>
              <a:off x="4875213" y="1803401"/>
              <a:ext cx="31750" cy="33338"/>
            </a:xfrm>
            <a:custGeom>
              <a:avLst/>
              <a:gdLst>
                <a:gd name="T0" fmla="*/ 3 w 9"/>
                <a:gd name="T1" fmla="*/ 2 h 10"/>
                <a:gd name="T2" fmla="*/ 8 w 9"/>
                <a:gd name="T3" fmla="*/ 3 h 10"/>
                <a:gd name="T4" fmla="*/ 7 w 9"/>
                <a:gd name="T5" fmla="*/ 9 h 10"/>
                <a:gd name="T6" fmla="*/ 1 w 9"/>
                <a:gd name="T7" fmla="*/ 7 h 10"/>
                <a:gd name="T8" fmla="*/ 3 w 9"/>
                <a:gd name="T9" fmla="*/ 2 h 10"/>
              </a:gdLst>
              <a:ahLst/>
              <a:cxnLst>
                <a:cxn ang="0">
                  <a:pos x="T0" y="T1"/>
                </a:cxn>
                <a:cxn ang="0">
                  <a:pos x="T2" y="T3"/>
                </a:cxn>
                <a:cxn ang="0">
                  <a:pos x="T4" y="T5"/>
                </a:cxn>
                <a:cxn ang="0">
                  <a:pos x="T6" y="T7"/>
                </a:cxn>
                <a:cxn ang="0">
                  <a:pos x="T8" y="T9"/>
                </a:cxn>
              </a:cxnLst>
              <a:rect l="0" t="0" r="r" b="b"/>
              <a:pathLst>
                <a:path w="9" h="10">
                  <a:moveTo>
                    <a:pt x="3" y="2"/>
                  </a:moveTo>
                  <a:cubicBezTo>
                    <a:pt x="5" y="0"/>
                    <a:pt x="7" y="1"/>
                    <a:pt x="8" y="3"/>
                  </a:cubicBezTo>
                  <a:cubicBezTo>
                    <a:pt x="9" y="5"/>
                    <a:pt x="9" y="7"/>
                    <a:pt x="7" y="9"/>
                  </a:cubicBezTo>
                  <a:cubicBezTo>
                    <a:pt x="5" y="10"/>
                    <a:pt x="3" y="9"/>
                    <a:pt x="1" y="7"/>
                  </a:cubicBezTo>
                  <a:cubicBezTo>
                    <a:pt x="0" y="5"/>
                    <a:pt x="1" y="3"/>
                    <a:pt x="3"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67">
              <a:extLst>
                <a:ext uri="{FF2B5EF4-FFF2-40B4-BE49-F238E27FC236}">
                  <a16:creationId xmlns:a16="http://schemas.microsoft.com/office/drawing/2014/main" id="{CA72C9A2-3743-4321-A777-CE979E52B01A}"/>
                </a:ext>
              </a:extLst>
            </p:cNvPr>
            <p:cNvSpPr>
              <a:spLocks/>
            </p:cNvSpPr>
            <p:nvPr/>
          </p:nvSpPr>
          <p:spPr bwMode="auto">
            <a:xfrm>
              <a:off x="4930775" y="1771651"/>
              <a:ext cx="34925" cy="31750"/>
            </a:xfrm>
            <a:custGeom>
              <a:avLst/>
              <a:gdLst>
                <a:gd name="T0" fmla="*/ 7 w 10"/>
                <a:gd name="T1" fmla="*/ 8 h 9"/>
                <a:gd name="T2" fmla="*/ 2 w 10"/>
                <a:gd name="T3" fmla="*/ 6 h 9"/>
                <a:gd name="T4" fmla="*/ 3 w 10"/>
                <a:gd name="T5" fmla="*/ 1 h 9"/>
                <a:gd name="T6" fmla="*/ 9 w 10"/>
                <a:gd name="T7" fmla="*/ 2 h 9"/>
                <a:gd name="T8" fmla="*/ 7 w 10"/>
                <a:gd name="T9" fmla="*/ 8 h 9"/>
              </a:gdLst>
              <a:ahLst/>
              <a:cxnLst>
                <a:cxn ang="0">
                  <a:pos x="T0" y="T1"/>
                </a:cxn>
                <a:cxn ang="0">
                  <a:pos x="T2" y="T3"/>
                </a:cxn>
                <a:cxn ang="0">
                  <a:pos x="T4" y="T5"/>
                </a:cxn>
                <a:cxn ang="0">
                  <a:pos x="T6" y="T7"/>
                </a:cxn>
                <a:cxn ang="0">
                  <a:pos x="T8" y="T9"/>
                </a:cxn>
              </a:cxnLst>
              <a:rect l="0" t="0" r="r" b="b"/>
              <a:pathLst>
                <a:path w="10" h="9">
                  <a:moveTo>
                    <a:pt x="7" y="8"/>
                  </a:moveTo>
                  <a:cubicBezTo>
                    <a:pt x="5" y="9"/>
                    <a:pt x="3" y="8"/>
                    <a:pt x="2" y="6"/>
                  </a:cubicBezTo>
                  <a:cubicBezTo>
                    <a:pt x="0" y="5"/>
                    <a:pt x="1" y="2"/>
                    <a:pt x="3" y="1"/>
                  </a:cubicBezTo>
                  <a:cubicBezTo>
                    <a:pt x="5" y="0"/>
                    <a:pt x="7" y="0"/>
                    <a:pt x="9" y="2"/>
                  </a:cubicBezTo>
                  <a:cubicBezTo>
                    <a:pt x="10" y="4"/>
                    <a:pt x="9" y="7"/>
                    <a:pt x="7"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568">
              <a:extLst>
                <a:ext uri="{FF2B5EF4-FFF2-40B4-BE49-F238E27FC236}">
                  <a16:creationId xmlns:a16="http://schemas.microsoft.com/office/drawing/2014/main" id="{B9C606E9-CF47-4AE4-895F-019B6D21F190}"/>
                </a:ext>
              </a:extLst>
            </p:cNvPr>
            <p:cNvSpPr>
              <a:spLocks noChangeArrowheads="1"/>
            </p:cNvSpPr>
            <p:nvPr/>
          </p:nvSpPr>
          <p:spPr bwMode="auto">
            <a:xfrm>
              <a:off x="5360988" y="1716088"/>
              <a:ext cx="173038" cy="173038"/>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569">
              <a:extLst>
                <a:ext uri="{FF2B5EF4-FFF2-40B4-BE49-F238E27FC236}">
                  <a16:creationId xmlns:a16="http://schemas.microsoft.com/office/drawing/2014/main" id="{B1AAC15E-D460-4C91-8895-CCACB30638E2}"/>
                </a:ext>
              </a:extLst>
            </p:cNvPr>
            <p:cNvSpPr>
              <a:spLocks noChangeArrowheads="1"/>
            </p:cNvSpPr>
            <p:nvPr/>
          </p:nvSpPr>
          <p:spPr bwMode="auto">
            <a:xfrm>
              <a:off x="5391150" y="1747838"/>
              <a:ext cx="111125" cy="109538"/>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570">
              <a:extLst>
                <a:ext uri="{FF2B5EF4-FFF2-40B4-BE49-F238E27FC236}">
                  <a16:creationId xmlns:a16="http://schemas.microsoft.com/office/drawing/2014/main" id="{331B87BB-5E9D-41B6-9163-91C3FB4659B6}"/>
                </a:ext>
              </a:extLst>
            </p:cNvPr>
            <p:cNvSpPr>
              <a:spLocks noChangeArrowheads="1"/>
            </p:cNvSpPr>
            <p:nvPr/>
          </p:nvSpPr>
          <p:spPr bwMode="auto">
            <a:xfrm>
              <a:off x="5432425" y="1757363"/>
              <a:ext cx="28575" cy="285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71">
              <a:extLst>
                <a:ext uri="{FF2B5EF4-FFF2-40B4-BE49-F238E27FC236}">
                  <a16:creationId xmlns:a16="http://schemas.microsoft.com/office/drawing/2014/main" id="{51ABB0E1-494C-4EB1-B5EF-43681AF1F237}"/>
                </a:ext>
              </a:extLst>
            </p:cNvPr>
            <p:cNvSpPr>
              <a:spLocks noChangeArrowheads="1"/>
            </p:cNvSpPr>
            <p:nvPr/>
          </p:nvSpPr>
          <p:spPr bwMode="auto">
            <a:xfrm>
              <a:off x="5432425" y="1824038"/>
              <a:ext cx="28575" cy="269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72">
              <a:extLst>
                <a:ext uri="{FF2B5EF4-FFF2-40B4-BE49-F238E27FC236}">
                  <a16:creationId xmlns:a16="http://schemas.microsoft.com/office/drawing/2014/main" id="{E704C277-8F8E-474A-B32D-C7CB95934E57}"/>
                </a:ext>
              </a:extLst>
            </p:cNvPr>
            <p:cNvSpPr>
              <a:spLocks/>
            </p:cNvSpPr>
            <p:nvPr/>
          </p:nvSpPr>
          <p:spPr bwMode="auto">
            <a:xfrm>
              <a:off x="5402263" y="1771651"/>
              <a:ext cx="30163" cy="31750"/>
            </a:xfrm>
            <a:custGeom>
              <a:avLst/>
              <a:gdLst>
                <a:gd name="T0" fmla="*/ 6 w 9"/>
                <a:gd name="T1" fmla="*/ 1 h 9"/>
                <a:gd name="T2" fmla="*/ 8 w 9"/>
                <a:gd name="T3" fmla="*/ 7 h 9"/>
                <a:gd name="T4" fmla="*/ 3 w 9"/>
                <a:gd name="T5" fmla="*/ 8 h 9"/>
                <a:gd name="T6" fmla="*/ 1 w 9"/>
                <a:gd name="T7" fmla="*/ 3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2"/>
                    <a:pt x="9" y="5"/>
                    <a:pt x="8" y="7"/>
                  </a:cubicBezTo>
                  <a:cubicBezTo>
                    <a:pt x="7" y="9"/>
                    <a:pt x="5" y="9"/>
                    <a:pt x="3" y="8"/>
                  </a:cubicBezTo>
                  <a:cubicBezTo>
                    <a:pt x="1" y="7"/>
                    <a:pt x="0" y="5"/>
                    <a:pt x="1" y="3"/>
                  </a:cubicBezTo>
                  <a:cubicBezTo>
                    <a:pt x="2" y="1"/>
                    <a:pt x="4" y="0"/>
                    <a:pt x="6"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73">
              <a:extLst>
                <a:ext uri="{FF2B5EF4-FFF2-40B4-BE49-F238E27FC236}">
                  <a16:creationId xmlns:a16="http://schemas.microsoft.com/office/drawing/2014/main" id="{58A80241-996F-4A2A-B37F-CB100149CF70}"/>
                </a:ext>
              </a:extLst>
            </p:cNvPr>
            <p:cNvSpPr>
              <a:spLocks/>
            </p:cNvSpPr>
            <p:nvPr/>
          </p:nvSpPr>
          <p:spPr bwMode="auto">
            <a:xfrm>
              <a:off x="5461000" y="1803401"/>
              <a:ext cx="31750" cy="30163"/>
            </a:xfrm>
            <a:custGeom>
              <a:avLst/>
              <a:gdLst>
                <a:gd name="T0" fmla="*/ 2 w 9"/>
                <a:gd name="T1" fmla="*/ 8 h 9"/>
                <a:gd name="T2" fmla="*/ 1 w 9"/>
                <a:gd name="T3" fmla="*/ 3 h 9"/>
                <a:gd name="T4" fmla="*/ 6 w 9"/>
                <a:gd name="T5" fmla="*/ 1 h 9"/>
                <a:gd name="T6" fmla="*/ 8 w 9"/>
                <a:gd name="T7" fmla="*/ 6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0" y="7"/>
                    <a:pt x="0" y="5"/>
                    <a:pt x="1" y="3"/>
                  </a:cubicBezTo>
                  <a:cubicBezTo>
                    <a:pt x="2" y="1"/>
                    <a:pt x="4" y="0"/>
                    <a:pt x="6" y="1"/>
                  </a:cubicBezTo>
                  <a:cubicBezTo>
                    <a:pt x="8" y="2"/>
                    <a:pt x="9" y="5"/>
                    <a:pt x="8" y="6"/>
                  </a:cubicBezTo>
                  <a:cubicBezTo>
                    <a:pt x="7" y="8"/>
                    <a:pt x="4" y="9"/>
                    <a:pt x="2"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74">
              <a:extLst>
                <a:ext uri="{FF2B5EF4-FFF2-40B4-BE49-F238E27FC236}">
                  <a16:creationId xmlns:a16="http://schemas.microsoft.com/office/drawing/2014/main" id="{0E63435A-A2FE-41B7-82F9-608A7FCDD1ED}"/>
                </a:ext>
              </a:extLst>
            </p:cNvPr>
            <p:cNvSpPr>
              <a:spLocks/>
            </p:cNvSpPr>
            <p:nvPr/>
          </p:nvSpPr>
          <p:spPr bwMode="auto">
            <a:xfrm>
              <a:off x="5402263" y="1803401"/>
              <a:ext cx="30163" cy="33338"/>
            </a:xfrm>
            <a:custGeom>
              <a:avLst/>
              <a:gdLst>
                <a:gd name="T0" fmla="*/ 3 w 9"/>
                <a:gd name="T1" fmla="*/ 2 h 10"/>
                <a:gd name="T2" fmla="*/ 8 w 9"/>
                <a:gd name="T3" fmla="*/ 3 h 10"/>
                <a:gd name="T4" fmla="*/ 7 w 9"/>
                <a:gd name="T5" fmla="*/ 9 h 10"/>
                <a:gd name="T6" fmla="*/ 1 w 9"/>
                <a:gd name="T7" fmla="*/ 7 h 10"/>
                <a:gd name="T8" fmla="*/ 3 w 9"/>
                <a:gd name="T9" fmla="*/ 2 h 10"/>
              </a:gdLst>
              <a:ahLst/>
              <a:cxnLst>
                <a:cxn ang="0">
                  <a:pos x="T0" y="T1"/>
                </a:cxn>
                <a:cxn ang="0">
                  <a:pos x="T2" y="T3"/>
                </a:cxn>
                <a:cxn ang="0">
                  <a:pos x="T4" y="T5"/>
                </a:cxn>
                <a:cxn ang="0">
                  <a:pos x="T6" y="T7"/>
                </a:cxn>
                <a:cxn ang="0">
                  <a:pos x="T8" y="T9"/>
                </a:cxn>
              </a:cxnLst>
              <a:rect l="0" t="0" r="r" b="b"/>
              <a:pathLst>
                <a:path w="9" h="10">
                  <a:moveTo>
                    <a:pt x="3" y="2"/>
                  </a:moveTo>
                  <a:cubicBezTo>
                    <a:pt x="5" y="0"/>
                    <a:pt x="7" y="1"/>
                    <a:pt x="8" y="3"/>
                  </a:cubicBezTo>
                  <a:cubicBezTo>
                    <a:pt x="9" y="5"/>
                    <a:pt x="9" y="7"/>
                    <a:pt x="7" y="9"/>
                  </a:cubicBezTo>
                  <a:cubicBezTo>
                    <a:pt x="5" y="10"/>
                    <a:pt x="2" y="9"/>
                    <a:pt x="1" y="7"/>
                  </a:cubicBezTo>
                  <a:cubicBezTo>
                    <a:pt x="0" y="5"/>
                    <a:pt x="1" y="3"/>
                    <a:pt x="3"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75">
              <a:extLst>
                <a:ext uri="{FF2B5EF4-FFF2-40B4-BE49-F238E27FC236}">
                  <a16:creationId xmlns:a16="http://schemas.microsoft.com/office/drawing/2014/main" id="{8A63E30B-84DD-442C-8C17-B711E97C30D6}"/>
                </a:ext>
              </a:extLst>
            </p:cNvPr>
            <p:cNvSpPr>
              <a:spLocks/>
            </p:cNvSpPr>
            <p:nvPr/>
          </p:nvSpPr>
          <p:spPr bwMode="auto">
            <a:xfrm>
              <a:off x="5457825" y="1771651"/>
              <a:ext cx="30163" cy="31750"/>
            </a:xfrm>
            <a:custGeom>
              <a:avLst/>
              <a:gdLst>
                <a:gd name="T0" fmla="*/ 7 w 9"/>
                <a:gd name="T1" fmla="*/ 8 h 9"/>
                <a:gd name="T2" fmla="*/ 1 w 9"/>
                <a:gd name="T3" fmla="*/ 6 h 9"/>
                <a:gd name="T4" fmla="*/ 3 w 9"/>
                <a:gd name="T5" fmla="*/ 1 h 9"/>
                <a:gd name="T6" fmla="*/ 8 w 9"/>
                <a:gd name="T7" fmla="*/ 2 h 9"/>
                <a:gd name="T8" fmla="*/ 7 w 9"/>
                <a:gd name="T9" fmla="*/ 8 h 9"/>
              </a:gdLst>
              <a:ahLst/>
              <a:cxnLst>
                <a:cxn ang="0">
                  <a:pos x="T0" y="T1"/>
                </a:cxn>
                <a:cxn ang="0">
                  <a:pos x="T2" y="T3"/>
                </a:cxn>
                <a:cxn ang="0">
                  <a:pos x="T4" y="T5"/>
                </a:cxn>
                <a:cxn ang="0">
                  <a:pos x="T6" y="T7"/>
                </a:cxn>
                <a:cxn ang="0">
                  <a:pos x="T8" y="T9"/>
                </a:cxn>
              </a:cxnLst>
              <a:rect l="0" t="0" r="r" b="b"/>
              <a:pathLst>
                <a:path w="9" h="9">
                  <a:moveTo>
                    <a:pt x="7" y="8"/>
                  </a:moveTo>
                  <a:cubicBezTo>
                    <a:pt x="5" y="9"/>
                    <a:pt x="3" y="8"/>
                    <a:pt x="1" y="6"/>
                  </a:cubicBezTo>
                  <a:cubicBezTo>
                    <a:pt x="0" y="5"/>
                    <a:pt x="1" y="2"/>
                    <a:pt x="3" y="1"/>
                  </a:cubicBezTo>
                  <a:cubicBezTo>
                    <a:pt x="5" y="0"/>
                    <a:pt x="7" y="0"/>
                    <a:pt x="8" y="2"/>
                  </a:cubicBezTo>
                  <a:cubicBezTo>
                    <a:pt x="9" y="4"/>
                    <a:pt x="9" y="7"/>
                    <a:pt x="7"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76">
              <a:extLst>
                <a:ext uri="{FF2B5EF4-FFF2-40B4-BE49-F238E27FC236}">
                  <a16:creationId xmlns:a16="http://schemas.microsoft.com/office/drawing/2014/main" id="{3BB81122-C44A-4601-9E24-7BFAA626AADC}"/>
                </a:ext>
              </a:extLst>
            </p:cNvPr>
            <p:cNvSpPr>
              <a:spLocks/>
            </p:cNvSpPr>
            <p:nvPr/>
          </p:nvSpPr>
          <p:spPr bwMode="auto">
            <a:xfrm>
              <a:off x="5110163" y="1471613"/>
              <a:ext cx="461963" cy="123825"/>
            </a:xfrm>
            <a:custGeom>
              <a:avLst/>
              <a:gdLst>
                <a:gd name="T0" fmla="*/ 0 w 133"/>
                <a:gd name="T1" fmla="*/ 36 h 36"/>
                <a:gd name="T2" fmla="*/ 133 w 133"/>
                <a:gd name="T3" fmla="*/ 36 h 36"/>
                <a:gd name="T4" fmla="*/ 116 w 133"/>
                <a:gd name="T5" fmla="*/ 0 h 36"/>
                <a:gd name="T6" fmla="*/ 20 w 133"/>
                <a:gd name="T7" fmla="*/ 0 h 36"/>
                <a:gd name="T8" fmla="*/ 0 w 133"/>
                <a:gd name="T9" fmla="*/ 36 h 36"/>
              </a:gdLst>
              <a:ahLst/>
              <a:cxnLst>
                <a:cxn ang="0">
                  <a:pos x="T0" y="T1"/>
                </a:cxn>
                <a:cxn ang="0">
                  <a:pos x="T2" y="T3"/>
                </a:cxn>
                <a:cxn ang="0">
                  <a:pos x="T4" y="T5"/>
                </a:cxn>
                <a:cxn ang="0">
                  <a:pos x="T6" y="T7"/>
                </a:cxn>
                <a:cxn ang="0">
                  <a:pos x="T8" y="T9"/>
                </a:cxn>
              </a:cxnLst>
              <a:rect l="0" t="0" r="r" b="b"/>
              <a:pathLst>
                <a:path w="133" h="36">
                  <a:moveTo>
                    <a:pt x="0" y="36"/>
                  </a:moveTo>
                  <a:cubicBezTo>
                    <a:pt x="133" y="36"/>
                    <a:pt x="133" y="36"/>
                    <a:pt x="133" y="36"/>
                  </a:cubicBezTo>
                  <a:cubicBezTo>
                    <a:pt x="133" y="36"/>
                    <a:pt x="133" y="15"/>
                    <a:pt x="116" y="0"/>
                  </a:cubicBezTo>
                  <a:cubicBezTo>
                    <a:pt x="20" y="0"/>
                    <a:pt x="20" y="0"/>
                    <a:pt x="20" y="0"/>
                  </a:cubicBezTo>
                  <a:cubicBezTo>
                    <a:pt x="20" y="0"/>
                    <a:pt x="5" y="23"/>
                    <a:pt x="0" y="3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77">
              <a:extLst>
                <a:ext uri="{FF2B5EF4-FFF2-40B4-BE49-F238E27FC236}">
                  <a16:creationId xmlns:a16="http://schemas.microsoft.com/office/drawing/2014/main" id="{4E9AC13F-7CE2-4572-8C0E-98B8CD6F0967}"/>
                </a:ext>
              </a:extLst>
            </p:cNvPr>
            <p:cNvSpPr>
              <a:spLocks/>
            </p:cNvSpPr>
            <p:nvPr/>
          </p:nvSpPr>
          <p:spPr bwMode="auto">
            <a:xfrm>
              <a:off x="5027613" y="1471613"/>
              <a:ext cx="146050" cy="123825"/>
            </a:xfrm>
            <a:custGeom>
              <a:avLst/>
              <a:gdLst>
                <a:gd name="T0" fmla="*/ 0 w 42"/>
                <a:gd name="T1" fmla="*/ 36 h 36"/>
                <a:gd name="T2" fmla="*/ 17 w 42"/>
                <a:gd name="T3" fmla="*/ 36 h 36"/>
                <a:gd name="T4" fmla="*/ 42 w 42"/>
                <a:gd name="T5" fmla="*/ 0 h 36"/>
                <a:gd name="T6" fmla="*/ 28 w 42"/>
                <a:gd name="T7" fmla="*/ 0 h 36"/>
                <a:gd name="T8" fmla="*/ 0 w 42"/>
                <a:gd name="T9" fmla="*/ 36 h 36"/>
              </a:gdLst>
              <a:ahLst/>
              <a:cxnLst>
                <a:cxn ang="0">
                  <a:pos x="T0" y="T1"/>
                </a:cxn>
                <a:cxn ang="0">
                  <a:pos x="T2" y="T3"/>
                </a:cxn>
                <a:cxn ang="0">
                  <a:pos x="T4" y="T5"/>
                </a:cxn>
                <a:cxn ang="0">
                  <a:pos x="T6" y="T7"/>
                </a:cxn>
                <a:cxn ang="0">
                  <a:pos x="T8" y="T9"/>
                </a:cxn>
              </a:cxnLst>
              <a:rect l="0" t="0" r="r" b="b"/>
              <a:pathLst>
                <a:path w="42" h="36">
                  <a:moveTo>
                    <a:pt x="0" y="36"/>
                  </a:moveTo>
                  <a:cubicBezTo>
                    <a:pt x="17" y="36"/>
                    <a:pt x="17" y="36"/>
                    <a:pt x="17" y="36"/>
                  </a:cubicBezTo>
                  <a:cubicBezTo>
                    <a:pt x="42" y="0"/>
                    <a:pt x="42" y="0"/>
                    <a:pt x="42" y="0"/>
                  </a:cubicBezTo>
                  <a:cubicBezTo>
                    <a:pt x="28" y="0"/>
                    <a:pt x="28" y="0"/>
                    <a:pt x="28" y="0"/>
                  </a:cubicBezTo>
                  <a:cubicBezTo>
                    <a:pt x="28" y="0"/>
                    <a:pt x="8" y="16"/>
                    <a:pt x="0" y="3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78">
              <a:extLst>
                <a:ext uri="{FF2B5EF4-FFF2-40B4-BE49-F238E27FC236}">
                  <a16:creationId xmlns:a16="http://schemas.microsoft.com/office/drawing/2014/main" id="{8240652B-75F3-40FD-BF10-88523547E90D}"/>
                </a:ext>
              </a:extLst>
            </p:cNvPr>
            <p:cNvSpPr>
              <a:spLocks/>
            </p:cNvSpPr>
            <p:nvPr/>
          </p:nvSpPr>
          <p:spPr bwMode="auto">
            <a:xfrm>
              <a:off x="5329238" y="1468438"/>
              <a:ext cx="20638" cy="134938"/>
            </a:xfrm>
            <a:custGeom>
              <a:avLst/>
              <a:gdLst>
                <a:gd name="T0" fmla="*/ 9 w 13"/>
                <a:gd name="T1" fmla="*/ 0 h 85"/>
                <a:gd name="T2" fmla="*/ 0 w 13"/>
                <a:gd name="T3" fmla="*/ 85 h 85"/>
                <a:gd name="T4" fmla="*/ 6 w 13"/>
                <a:gd name="T5" fmla="*/ 85 h 85"/>
                <a:gd name="T6" fmla="*/ 13 w 13"/>
                <a:gd name="T7" fmla="*/ 2 h 85"/>
                <a:gd name="T8" fmla="*/ 9 w 13"/>
                <a:gd name="T9" fmla="*/ 0 h 85"/>
              </a:gdLst>
              <a:ahLst/>
              <a:cxnLst>
                <a:cxn ang="0">
                  <a:pos x="T0" y="T1"/>
                </a:cxn>
                <a:cxn ang="0">
                  <a:pos x="T2" y="T3"/>
                </a:cxn>
                <a:cxn ang="0">
                  <a:pos x="T4" y="T5"/>
                </a:cxn>
                <a:cxn ang="0">
                  <a:pos x="T6" y="T7"/>
                </a:cxn>
                <a:cxn ang="0">
                  <a:pos x="T8" y="T9"/>
                </a:cxn>
              </a:cxnLst>
              <a:rect l="0" t="0" r="r" b="b"/>
              <a:pathLst>
                <a:path w="13" h="85">
                  <a:moveTo>
                    <a:pt x="9" y="0"/>
                  </a:moveTo>
                  <a:lnTo>
                    <a:pt x="0" y="85"/>
                  </a:lnTo>
                  <a:lnTo>
                    <a:pt x="6" y="85"/>
                  </a:lnTo>
                  <a:lnTo>
                    <a:pt x="13" y="2"/>
                  </a:lnTo>
                  <a:lnTo>
                    <a:pt x="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79">
              <a:extLst>
                <a:ext uri="{FF2B5EF4-FFF2-40B4-BE49-F238E27FC236}">
                  <a16:creationId xmlns:a16="http://schemas.microsoft.com/office/drawing/2014/main" id="{AC41F6DA-D4D4-46F6-8F5A-2CAFCE27296F}"/>
                </a:ext>
              </a:extLst>
            </p:cNvPr>
            <p:cNvSpPr>
              <a:spLocks/>
            </p:cNvSpPr>
            <p:nvPr/>
          </p:nvSpPr>
          <p:spPr bwMode="auto">
            <a:xfrm>
              <a:off x="5329238" y="1468438"/>
              <a:ext cx="20638" cy="134938"/>
            </a:xfrm>
            <a:custGeom>
              <a:avLst/>
              <a:gdLst>
                <a:gd name="T0" fmla="*/ 9 w 13"/>
                <a:gd name="T1" fmla="*/ 0 h 85"/>
                <a:gd name="T2" fmla="*/ 0 w 13"/>
                <a:gd name="T3" fmla="*/ 85 h 85"/>
                <a:gd name="T4" fmla="*/ 6 w 13"/>
                <a:gd name="T5" fmla="*/ 85 h 85"/>
                <a:gd name="T6" fmla="*/ 13 w 13"/>
                <a:gd name="T7" fmla="*/ 2 h 85"/>
              </a:gdLst>
              <a:ahLst/>
              <a:cxnLst>
                <a:cxn ang="0">
                  <a:pos x="T0" y="T1"/>
                </a:cxn>
                <a:cxn ang="0">
                  <a:pos x="T2" y="T3"/>
                </a:cxn>
                <a:cxn ang="0">
                  <a:pos x="T4" y="T5"/>
                </a:cxn>
                <a:cxn ang="0">
                  <a:pos x="T6" y="T7"/>
                </a:cxn>
              </a:cxnLst>
              <a:rect l="0" t="0" r="r" b="b"/>
              <a:pathLst>
                <a:path w="13" h="85">
                  <a:moveTo>
                    <a:pt x="9" y="0"/>
                  </a:moveTo>
                  <a:lnTo>
                    <a:pt x="0" y="85"/>
                  </a:lnTo>
                  <a:lnTo>
                    <a:pt x="6" y="85"/>
                  </a:lnTo>
                  <a:lnTo>
                    <a:pt x="13" y="2"/>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80">
              <a:extLst>
                <a:ext uri="{FF2B5EF4-FFF2-40B4-BE49-F238E27FC236}">
                  <a16:creationId xmlns:a16="http://schemas.microsoft.com/office/drawing/2014/main" id="{1A876A04-A2D8-48CF-94A0-B0535541F528}"/>
                </a:ext>
              </a:extLst>
            </p:cNvPr>
            <p:cNvSpPr>
              <a:spLocks/>
            </p:cNvSpPr>
            <p:nvPr/>
          </p:nvSpPr>
          <p:spPr bwMode="auto">
            <a:xfrm>
              <a:off x="5522913" y="1395413"/>
              <a:ext cx="93663" cy="58738"/>
            </a:xfrm>
            <a:custGeom>
              <a:avLst/>
              <a:gdLst>
                <a:gd name="T0" fmla="*/ 2 w 59"/>
                <a:gd name="T1" fmla="*/ 37 h 37"/>
                <a:gd name="T2" fmla="*/ 59 w 59"/>
                <a:gd name="T3" fmla="*/ 2 h 37"/>
                <a:gd name="T4" fmla="*/ 59 w 59"/>
                <a:gd name="T5" fmla="*/ 0 h 37"/>
                <a:gd name="T6" fmla="*/ 0 w 59"/>
                <a:gd name="T7" fmla="*/ 35 h 37"/>
                <a:gd name="T8" fmla="*/ 2 w 59"/>
                <a:gd name="T9" fmla="*/ 37 h 37"/>
              </a:gdLst>
              <a:ahLst/>
              <a:cxnLst>
                <a:cxn ang="0">
                  <a:pos x="T0" y="T1"/>
                </a:cxn>
                <a:cxn ang="0">
                  <a:pos x="T2" y="T3"/>
                </a:cxn>
                <a:cxn ang="0">
                  <a:pos x="T4" y="T5"/>
                </a:cxn>
                <a:cxn ang="0">
                  <a:pos x="T6" y="T7"/>
                </a:cxn>
                <a:cxn ang="0">
                  <a:pos x="T8" y="T9"/>
                </a:cxn>
              </a:cxnLst>
              <a:rect l="0" t="0" r="r" b="b"/>
              <a:pathLst>
                <a:path w="59" h="37">
                  <a:moveTo>
                    <a:pt x="2" y="37"/>
                  </a:moveTo>
                  <a:lnTo>
                    <a:pt x="59" y="2"/>
                  </a:lnTo>
                  <a:lnTo>
                    <a:pt x="59" y="0"/>
                  </a:lnTo>
                  <a:lnTo>
                    <a:pt x="0" y="35"/>
                  </a:lnTo>
                  <a:lnTo>
                    <a:pt x="2" y="3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81">
              <a:extLst>
                <a:ext uri="{FF2B5EF4-FFF2-40B4-BE49-F238E27FC236}">
                  <a16:creationId xmlns:a16="http://schemas.microsoft.com/office/drawing/2014/main" id="{A216F0C2-0507-4C7E-AA61-1E02B70385D9}"/>
                </a:ext>
              </a:extLst>
            </p:cNvPr>
            <p:cNvSpPr>
              <a:spLocks/>
            </p:cNvSpPr>
            <p:nvPr/>
          </p:nvSpPr>
          <p:spPr bwMode="auto">
            <a:xfrm>
              <a:off x="5522913" y="1395413"/>
              <a:ext cx="93663" cy="58738"/>
            </a:xfrm>
            <a:custGeom>
              <a:avLst/>
              <a:gdLst>
                <a:gd name="T0" fmla="*/ 2 w 59"/>
                <a:gd name="T1" fmla="*/ 37 h 37"/>
                <a:gd name="T2" fmla="*/ 59 w 59"/>
                <a:gd name="T3" fmla="*/ 2 h 37"/>
                <a:gd name="T4" fmla="*/ 59 w 59"/>
                <a:gd name="T5" fmla="*/ 0 h 37"/>
                <a:gd name="T6" fmla="*/ 0 w 59"/>
                <a:gd name="T7" fmla="*/ 35 h 37"/>
              </a:gdLst>
              <a:ahLst/>
              <a:cxnLst>
                <a:cxn ang="0">
                  <a:pos x="T0" y="T1"/>
                </a:cxn>
                <a:cxn ang="0">
                  <a:pos x="T2" y="T3"/>
                </a:cxn>
                <a:cxn ang="0">
                  <a:pos x="T4" y="T5"/>
                </a:cxn>
                <a:cxn ang="0">
                  <a:pos x="T6" y="T7"/>
                </a:cxn>
              </a:cxnLst>
              <a:rect l="0" t="0" r="r" b="b"/>
              <a:pathLst>
                <a:path w="59" h="37">
                  <a:moveTo>
                    <a:pt x="2" y="37"/>
                  </a:moveTo>
                  <a:lnTo>
                    <a:pt x="59" y="2"/>
                  </a:lnTo>
                  <a:lnTo>
                    <a:pt x="59" y="0"/>
                  </a:lnTo>
                  <a:lnTo>
                    <a:pt x="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82">
              <a:extLst>
                <a:ext uri="{FF2B5EF4-FFF2-40B4-BE49-F238E27FC236}">
                  <a16:creationId xmlns:a16="http://schemas.microsoft.com/office/drawing/2014/main" id="{8A0F23C6-FE44-4E93-BDE3-7514F7DC133D}"/>
                </a:ext>
              </a:extLst>
            </p:cNvPr>
            <p:cNvSpPr>
              <a:spLocks/>
            </p:cNvSpPr>
            <p:nvPr/>
          </p:nvSpPr>
          <p:spPr bwMode="auto">
            <a:xfrm>
              <a:off x="5072063" y="1565276"/>
              <a:ext cx="46038" cy="61913"/>
            </a:xfrm>
            <a:custGeom>
              <a:avLst/>
              <a:gdLst>
                <a:gd name="T0" fmla="*/ 13 w 13"/>
                <a:gd name="T1" fmla="*/ 0 h 18"/>
                <a:gd name="T2" fmla="*/ 9 w 13"/>
                <a:gd name="T3" fmla="*/ 0 h 18"/>
                <a:gd name="T4" fmla="*/ 0 w 13"/>
                <a:gd name="T5" fmla="*/ 9 h 18"/>
                <a:gd name="T6" fmla="*/ 9 w 13"/>
                <a:gd name="T7" fmla="*/ 18 h 18"/>
                <a:gd name="T8" fmla="*/ 13 w 13"/>
                <a:gd name="T9" fmla="*/ 18 h 18"/>
                <a:gd name="T10" fmla="*/ 13 w 13"/>
                <a:gd name="T11" fmla="*/ 0 h 18"/>
              </a:gdLst>
              <a:ahLst/>
              <a:cxnLst>
                <a:cxn ang="0">
                  <a:pos x="T0" y="T1"/>
                </a:cxn>
                <a:cxn ang="0">
                  <a:pos x="T2" y="T3"/>
                </a:cxn>
                <a:cxn ang="0">
                  <a:pos x="T4" y="T5"/>
                </a:cxn>
                <a:cxn ang="0">
                  <a:pos x="T6" y="T7"/>
                </a:cxn>
                <a:cxn ang="0">
                  <a:pos x="T8" y="T9"/>
                </a:cxn>
                <a:cxn ang="0">
                  <a:pos x="T10" y="T11"/>
                </a:cxn>
              </a:cxnLst>
              <a:rect l="0" t="0" r="r" b="b"/>
              <a:pathLst>
                <a:path w="13" h="18">
                  <a:moveTo>
                    <a:pt x="13" y="0"/>
                  </a:moveTo>
                  <a:cubicBezTo>
                    <a:pt x="9" y="0"/>
                    <a:pt x="9" y="0"/>
                    <a:pt x="9" y="0"/>
                  </a:cubicBezTo>
                  <a:cubicBezTo>
                    <a:pt x="4" y="0"/>
                    <a:pt x="0" y="4"/>
                    <a:pt x="0" y="9"/>
                  </a:cubicBezTo>
                  <a:cubicBezTo>
                    <a:pt x="0" y="14"/>
                    <a:pt x="4" y="18"/>
                    <a:pt x="9" y="18"/>
                  </a:cubicBezTo>
                  <a:cubicBezTo>
                    <a:pt x="13" y="18"/>
                    <a:pt x="13" y="18"/>
                    <a:pt x="13" y="18"/>
                  </a:cubicBezTo>
                  <a:lnTo>
                    <a:pt x="13"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83">
              <a:extLst>
                <a:ext uri="{FF2B5EF4-FFF2-40B4-BE49-F238E27FC236}">
                  <a16:creationId xmlns:a16="http://schemas.microsoft.com/office/drawing/2014/main" id="{FFD1DDE0-5ABD-4AE8-AABB-74427999AD6F}"/>
                </a:ext>
              </a:extLst>
            </p:cNvPr>
            <p:cNvSpPr>
              <a:spLocks/>
            </p:cNvSpPr>
            <p:nvPr/>
          </p:nvSpPr>
          <p:spPr bwMode="auto">
            <a:xfrm>
              <a:off x="5613400" y="1724026"/>
              <a:ext cx="38100" cy="61913"/>
            </a:xfrm>
            <a:custGeom>
              <a:avLst/>
              <a:gdLst>
                <a:gd name="T0" fmla="*/ 11 w 11"/>
                <a:gd name="T1" fmla="*/ 12 h 18"/>
                <a:gd name="T2" fmla="*/ 5 w 11"/>
                <a:gd name="T3" fmla="*/ 18 h 18"/>
                <a:gd name="T4" fmla="*/ 0 w 11"/>
                <a:gd name="T5" fmla="*/ 12 h 18"/>
                <a:gd name="T6" fmla="*/ 0 w 11"/>
                <a:gd name="T7" fmla="*/ 6 h 18"/>
                <a:gd name="T8" fmla="*/ 5 w 11"/>
                <a:gd name="T9" fmla="*/ 0 h 18"/>
                <a:gd name="T10" fmla="*/ 11 w 11"/>
                <a:gd name="T11" fmla="*/ 6 h 18"/>
                <a:gd name="T12" fmla="*/ 11 w 11"/>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11" y="12"/>
                  </a:moveTo>
                  <a:cubicBezTo>
                    <a:pt x="11" y="15"/>
                    <a:pt x="8" y="18"/>
                    <a:pt x="5" y="18"/>
                  </a:cubicBezTo>
                  <a:cubicBezTo>
                    <a:pt x="2" y="18"/>
                    <a:pt x="0" y="15"/>
                    <a:pt x="0" y="12"/>
                  </a:cubicBezTo>
                  <a:cubicBezTo>
                    <a:pt x="0" y="6"/>
                    <a:pt x="0" y="6"/>
                    <a:pt x="0" y="6"/>
                  </a:cubicBezTo>
                  <a:cubicBezTo>
                    <a:pt x="0" y="3"/>
                    <a:pt x="2" y="0"/>
                    <a:pt x="5" y="0"/>
                  </a:cubicBezTo>
                  <a:cubicBezTo>
                    <a:pt x="8" y="0"/>
                    <a:pt x="11" y="3"/>
                    <a:pt x="11" y="6"/>
                  </a:cubicBezTo>
                  <a:lnTo>
                    <a:pt x="11" y="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84">
              <a:extLst>
                <a:ext uri="{FF2B5EF4-FFF2-40B4-BE49-F238E27FC236}">
                  <a16:creationId xmlns:a16="http://schemas.microsoft.com/office/drawing/2014/main" id="{12A4435D-F05A-46CC-A874-13625D6FAB54}"/>
                </a:ext>
              </a:extLst>
            </p:cNvPr>
            <p:cNvSpPr>
              <a:spLocks/>
            </p:cNvSpPr>
            <p:nvPr/>
          </p:nvSpPr>
          <p:spPr bwMode="auto">
            <a:xfrm>
              <a:off x="4791075" y="1724026"/>
              <a:ext cx="28575" cy="17463"/>
            </a:xfrm>
            <a:custGeom>
              <a:avLst/>
              <a:gdLst>
                <a:gd name="T0" fmla="*/ 3 w 8"/>
                <a:gd name="T1" fmla="*/ 5 h 5"/>
                <a:gd name="T2" fmla="*/ 0 w 8"/>
                <a:gd name="T3" fmla="*/ 3 h 5"/>
                <a:gd name="T4" fmla="*/ 3 w 8"/>
                <a:gd name="T5" fmla="*/ 0 h 5"/>
                <a:gd name="T6" fmla="*/ 5 w 8"/>
                <a:gd name="T7" fmla="*/ 0 h 5"/>
                <a:gd name="T8" fmla="*/ 8 w 8"/>
                <a:gd name="T9" fmla="*/ 3 h 5"/>
                <a:gd name="T10" fmla="*/ 5 w 8"/>
                <a:gd name="T11" fmla="*/ 5 h 5"/>
                <a:gd name="T12" fmla="*/ 3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3" y="5"/>
                  </a:moveTo>
                  <a:cubicBezTo>
                    <a:pt x="1" y="5"/>
                    <a:pt x="0" y="4"/>
                    <a:pt x="0" y="3"/>
                  </a:cubicBezTo>
                  <a:cubicBezTo>
                    <a:pt x="0" y="1"/>
                    <a:pt x="1" y="0"/>
                    <a:pt x="3" y="0"/>
                  </a:cubicBezTo>
                  <a:cubicBezTo>
                    <a:pt x="5" y="0"/>
                    <a:pt x="5" y="0"/>
                    <a:pt x="5" y="0"/>
                  </a:cubicBezTo>
                  <a:cubicBezTo>
                    <a:pt x="7" y="0"/>
                    <a:pt x="8" y="1"/>
                    <a:pt x="8" y="3"/>
                  </a:cubicBezTo>
                  <a:cubicBezTo>
                    <a:pt x="8" y="4"/>
                    <a:pt x="7" y="5"/>
                    <a:pt x="5" y="5"/>
                  </a:cubicBezTo>
                  <a:lnTo>
                    <a:pt x="3" y="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85">
              <a:extLst>
                <a:ext uri="{FF2B5EF4-FFF2-40B4-BE49-F238E27FC236}">
                  <a16:creationId xmlns:a16="http://schemas.microsoft.com/office/drawing/2014/main" id="{ECD1FF79-7871-4C36-9780-5C7B701B42D4}"/>
                </a:ext>
              </a:extLst>
            </p:cNvPr>
            <p:cNvSpPr>
              <a:spLocks/>
            </p:cNvSpPr>
            <p:nvPr/>
          </p:nvSpPr>
          <p:spPr bwMode="auto">
            <a:xfrm>
              <a:off x="4743450" y="1692276"/>
              <a:ext cx="31750" cy="79375"/>
            </a:xfrm>
            <a:custGeom>
              <a:avLst/>
              <a:gdLst>
                <a:gd name="T0" fmla="*/ 1 w 9"/>
                <a:gd name="T1" fmla="*/ 0 h 23"/>
                <a:gd name="T2" fmla="*/ 1 w 9"/>
                <a:gd name="T3" fmla="*/ 23 h 23"/>
                <a:gd name="T4" fmla="*/ 9 w 9"/>
                <a:gd name="T5" fmla="*/ 12 h 23"/>
                <a:gd name="T6" fmla="*/ 1 w 9"/>
                <a:gd name="T7" fmla="*/ 0 h 23"/>
              </a:gdLst>
              <a:ahLst/>
              <a:cxnLst>
                <a:cxn ang="0">
                  <a:pos x="T0" y="T1"/>
                </a:cxn>
                <a:cxn ang="0">
                  <a:pos x="T2" y="T3"/>
                </a:cxn>
                <a:cxn ang="0">
                  <a:pos x="T4" y="T5"/>
                </a:cxn>
                <a:cxn ang="0">
                  <a:pos x="T6" y="T7"/>
                </a:cxn>
              </a:cxnLst>
              <a:rect l="0" t="0" r="r" b="b"/>
              <a:pathLst>
                <a:path w="9" h="23">
                  <a:moveTo>
                    <a:pt x="1" y="0"/>
                  </a:moveTo>
                  <a:cubicBezTo>
                    <a:pt x="0" y="9"/>
                    <a:pt x="0" y="17"/>
                    <a:pt x="1" y="23"/>
                  </a:cubicBezTo>
                  <a:cubicBezTo>
                    <a:pt x="6" y="21"/>
                    <a:pt x="9" y="17"/>
                    <a:pt x="9" y="12"/>
                  </a:cubicBezTo>
                  <a:cubicBezTo>
                    <a:pt x="9" y="6"/>
                    <a:pt x="6" y="2"/>
                    <a:pt x="1"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86">
              <a:extLst>
                <a:ext uri="{FF2B5EF4-FFF2-40B4-BE49-F238E27FC236}">
                  <a16:creationId xmlns:a16="http://schemas.microsoft.com/office/drawing/2014/main" id="{DAB02E8F-C3A6-4EDD-8286-8DF7A56D59E5}"/>
                </a:ext>
              </a:extLst>
            </p:cNvPr>
            <p:cNvSpPr>
              <a:spLocks/>
            </p:cNvSpPr>
            <p:nvPr/>
          </p:nvSpPr>
          <p:spPr bwMode="auto">
            <a:xfrm>
              <a:off x="5586413" y="1595438"/>
              <a:ext cx="41275" cy="93663"/>
            </a:xfrm>
            <a:custGeom>
              <a:avLst/>
              <a:gdLst>
                <a:gd name="T0" fmla="*/ 0 w 12"/>
                <a:gd name="T1" fmla="*/ 0 h 27"/>
                <a:gd name="T2" fmla="*/ 4 w 12"/>
                <a:gd name="T3" fmla="*/ 27 h 27"/>
                <a:gd name="T4" fmla="*/ 12 w 12"/>
                <a:gd name="T5" fmla="*/ 27 h 27"/>
                <a:gd name="T6" fmla="*/ 7 w 12"/>
                <a:gd name="T7" fmla="*/ 0 h 27"/>
                <a:gd name="T8" fmla="*/ 0 w 12"/>
                <a:gd name="T9" fmla="*/ 0 h 27"/>
              </a:gdLst>
              <a:ahLst/>
              <a:cxnLst>
                <a:cxn ang="0">
                  <a:pos x="T0" y="T1"/>
                </a:cxn>
                <a:cxn ang="0">
                  <a:pos x="T2" y="T3"/>
                </a:cxn>
                <a:cxn ang="0">
                  <a:pos x="T4" y="T5"/>
                </a:cxn>
                <a:cxn ang="0">
                  <a:pos x="T6" y="T7"/>
                </a:cxn>
                <a:cxn ang="0">
                  <a:pos x="T8" y="T9"/>
                </a:cxn>
              </a:cxnLst>
              <a:rect l="0" t="0" r="r" b="b"/>
              <a:pathLst>
                <a:path w="12" h="27">
                  <a:moveTo>
                    <a:pt x="0" y="0"/>
                  </a:moveTo>
                  <a:cubicBezTo>
                    <a:pt x="3" y="14"/>
                    <a:pt x="4" y="27"/>
                    <a:pt x="4" y="27"/>
                  </a:cubicBezTo>
                  <a:cubicBezTo>
                    <a:pt x="12" y="27"/>
                    <a:pt x="12" y="27"/>
                    <a:pt x="12" y="27"/>
                  </a:cubicBezTo>
                  <a:cubicBezTo>
                    <a:pt x="11" y="17"/>
                    <a:pt x="9" y="8"/>
                    <a:pt x="7" y="0"/>
                  </a:cubicBezTo>
                  <a:cubicBezTo>
                    <a:pt x="5" y="0"/>
                    <a:pt x="2" y="0"/>
                    <a:pt x="0"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587">
              <a:extLst>
                <a:ext uri="{FF2B5EF4-FFF2-40B4-BE49-F238E27FC236}">
                  <a16:creationId xmlns:a16="http://schemas.microsoft.com/office/drawing/2014/main" id="{80EA3BBF-3576-41B1-9316-ECA9AE31ED1B}"/>
                </a:ext>
              </a:extLst>
            </p:cNvPr>
            <p:cNvSpPr>
              <a:spLocks noChangeArrowheads="1"/>
            </p:cNvSpPr>
            <p:nvPr/>
          </p:nvSpPr>
          <p:spPr bwMode="auto">
            <a:xfrm>
              <a:off x="4906963" y="1789113"/>
              <a:ext cx="26988" cy="2698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588">
              <a:extLst>
                <a:ext uri="{FF2B5EF4-FFF2-40B4-BE49-F238E27FC236}">
                  <a16:creationId xmlns:a16="http://schemas.microsoft.com/office/drawing/2014/main" id="{32FEBF7D-0430-4260-BC74-90057DA60ADA}"/>
                </a:ext>
              </a:extLst>
            </p:cNvPr>
            <p:cNvSpPr>
              <a:spLocks noChangeArrowheads="1"/>
            </p:cNvSpPr>
            <p:nvPr/>
          </p:nvSpPr>
          <p:spPr bwMode="auto">
            <a:xfrm>
              <a:off x="5432425" y="1789113"/>
              <a:ext cx="28575" cy="2698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矩形: 圆顶角 2">
            <a:extLst>
              <a:ext uri="{FF2B5EF4-FFF2-40B4-BE49-F238E27FC236}">
                <a16:creationId xmlns:a16="http://schemas.microsoft.com/office/drawing/2014/main" id="{7FD34D2E-B04C-49B4-9071-37832A7DEC2C}"/>
              </a:ext>
            </a:extLst>
          </p:cNvPr>
          <p:cNvSpPr/>
          <p:nvPr/>
        </p:nvSpPr>
        <p:spPr>
          <a:xfrm>
            <a:off x="-3579" y="587469"/>
            <a:ext cx="12192000" cy="6308725"/>
          </a:xfrm>
          <a:custGeom>
            <a:avLst/>
            <a:gdLst>
              <a:gd name="connsiteX0" fmla="*/ 479968 w 12192000"/>
              <a:gd name="connsiteY0" fmla="*/ 0 h 6308725"/>
              <a:gd name="connsiteX1" fmla="*/ 11712032 w 12192000"/>
              <a:gd name="connsiteY1" fmla="*/ 0 h 6308725"/>
              <a:gd name="connsiteX2" fmla="*/ 12192000 w 12192000"/>
              <a:gd name="connsiteY2" fmla="*/ 479968 h 6308725"/>
              <a:gd name="connsiteX3" fmla="*/ 12192000 w 12192000"/>
              <a:gd name="connsiteY3" fmla="*/ 6308725 h 6308725"/>
              <a:gd name="connsiteX4" fmla="*/ 12192000 w 12192000"/>
              <a:gd name="connsiteY4" fmla="*/ 6308725 h 6308725"/>
              <a:gd name="connsiteX5" fmla="*/ 0 w 12192000"/>
              <a:gd name="connsiteY5" fmla="*/ 6308725 h 6308725"/>
              <a:gd name="connsiteX6" fmla="*/ 0 w 12192000"/>
              <a:gd name="connsiteY6" fmla="*/ 6308725 h 6308725"/>
              <a:gd name="connsiteX7" fmla="*/ 0 w 12192000"/>
              <a:gd name="connsiteY7" fmla="*/ 479968 h 6308725"/>
              <a:gd name="connsiteX8" fmla="*/ 479968 w 12192000"/>
              <a:gd name="connsiteY8" fmla="*/ 0 h 6308725"/>
              <a:gd name="connsiteX0" fmla="*/ 479968 w 12192000"/>
              <a:gd name="connsiteY0" fmla="*/ 0 h 6308725"/>
              <a:gd name="connsiteX1" fmla="*/ 9756232 w 12192000"/>
              <a:gd name="connsiteY1" fmla="*/ 0 h 6308725"/>
              <a:gd name="connsiteX2" fmla="*/ 12192000 w 12192000"/>
              <a:gd name="connsiteY2" fmla="*/ 479968 h 6308725"/>
              <a:gd name="connsiteX3" fmla="*/ 12192000 w 12192000"/>
              <a:gd name="connsiteY3" fmla="*/ 6308725 h 6308725"/>
              <a:gd name="connsiteX4" fmla="*/ 12192000 w 12192000"/>
              <a:gd name="connsiteY4" fmla="*/ 6308725 h 6308725"/>
              <a:gd name="connsiteX5" fmla="*/ 0 w 12192000"/>
              <a:gd name="connsiteY5" fmla="*/ 6308725 h 6308725"/>
              <a:gd name="connsiteX6" fmla="*/ 0 w 12192000"/>
              <a:gd name="connsiteY6" fmla="*/ 6308725 h 6308725"/>
              <a:gd name="connsiteX7" fmla="*/ 0 w 12192000"/>
              <a:gd name="connsiteY7" fmla="*/ 479968 h 6308725"/>
              <a:gd name="connsiteX8" fmla="*/ 479968 w 12192000"/>
              <a:gd name="connsiteY8" fmla="*/ 0 h 6308725"/>
              <a:gd name="connsiteX0" fmla="*/ 479968 w 12192000"/>
              <a:gd name="connsiteY0" fmla="*/ 0 h 6308725"/>
              <a:gd name="connsiteX1" fmla="*/ 9756232 w 12192000"/>
              <a:gd name="connsiteY1" fmla="*/ 0 h 6308725"/>
              <a:gd name="connsiteX2" fmla="*/ 12192000 w 12192000"/>
              <a:gd name="connsiteY2" fmla="*/ 2486568 h 6308725"/>
              <a:gd name="connsiteX3" fmla="*/ 12192000 w 12192000"/>
              <a:gd name="connsiteY3" fmla="*/ 6308725 h 6308725"/>
              <a:gd name="connsiteX4" fmla="*/ 12192000 w 12192000"/>
              <a:gd name="connsiteY4" fmla="*/ 6308725 h 6308725"/>
              <a:gd name="connsiteX5" fmla="*/ 0 w 12192000"/>
              <a:gd name="connsiteY5" fmla="*/ 6308725 h 6308725"/>
              <a:gd name="connsiteX6" fmla="*/ 0 w 12192000"/>
              <a:gd name="connsiteY6" fmla="*/ 6308725 h 6308725"/>
              <a:gd name="connsiteX7" fmla="*/ 0 w 12192000"/>
              <a:gd name="connsiteY7" fmla="*/ 479968 h 6308725"/>
              <a:gd name="connsiteX8" fmla="*/ 479968 w 12192000"/>
              <a:gd name="connsiteY8" fmla="*/ 0 h 6308725"/>
              <a:gd name="connsiteX0" fmla="*/ 479968 w 12192000"/>
              <a:gd name="connsiteY0" fmla="*/ 0 h 6308725"/>
              <a:gd name="connsiteX1" fmla="*/ 9756232 w 12192000"/>
              <a:gd name="connsiteY1" fmla="*/ 0 h 6308725"/>
              <a:gd name="connsiteX2" fmla="*/ 12192000 w 12192000"/>
              <a:gd name="connsiteY2" fmla="*/ 2486568 h 6308725"/>
              <a:gd name="connsiteX3" fmla="*/ 12192000 w 12192000"/>
              <a:gd name="connsiteY3" fmla="*/ 6308725 h 6308725"/>
              <a:gd name="connsiteX4" fmla="*/ 12192000 w 12192000"/>
              <a:gd name="connsiteY4" fmla="*/ 6308725 h 6308725"/>
              <a:gd name="connsiteX5" fmla="*/ 0 w 12192000"/>
              <a:gd name="connsiteY5" fmla="*/ 6308725 h 6308725"/>
              <a:gd name="connsiteX6" fmla="*/ 0 w 12192000"/>
              <a:gd name="connsiteY6" fmla="*/ 6308725 h 6308725"/>
              <a:gd name="connsiteX7" fmla="*/ 0 w 12192000"/>
              <a:gd name="connsiteY7" fmla="*/ 479968 h 6308725"/>
              <a:gd name="connsiteX8" fmla="*/ 479968 w 12192000"/>
              <a:gd name="connsiteY8" fmla="*/ 0 h 630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308725">
                <a:moveTo>
                  <a:pt x="479968" y="0"/>
                </a:moveTo>
                <a:lnTo>
                  <a:pt x="9756232" y="0"/>
                </a:lnTo>
                <a:cubicBezTo>
                  <a:pt x="12193011" y="0"/>
                  <a:pt x="12192000" y="2221489"/>
                  <a:pt x="12192000" y="2486568"/>
                </a:cubicBezTo>
                <a:lnTo>
                  <a:pt x="12192000" y="6308725"/>
                </a:lnTo>
                <a:lnTo>
                  <a:pt x="12192000" y="6308725"/>
                </a:lnTo>
                <a:lnTo>
                  <a:pt x="0" y="6308725"/>
                </a:lnTo>
                <a:lnTo>
                  <a:pt x="0" y="6308725"/>
                </a:lnTo>
                <a:lnTo>
                  <a:pt x="0" y="479968"/>
                </a:lnTo>
                <a:cubicBezTo>
                  <a:pt x="0" y="214889"/>
                  <a:pt x="214889" y="0"/>
                  <a:pt x="479968" y="0"/>
                </a:cubicBezTo>
                <a:close/>
              </a:path>
            </a:pathLst>
          </a:custGeom>
          <a:gradFill flip="none" rotWithShape="1">
            <a:gsLst>
              <a:gs pos="100000">
                <a:schemeClr val="accent1">
                  <a:lumMod val="60000"/>
                  <a:lumOff val="40000"/>
                  <a:alpha val="91000"/>
                </a:schemeClr>
              </a:gs>
              <a:gs pos="0">
                <a:schemeClr val="accent1">
                  <a:lumMod val="100000"/>
                  <a:alpha val="90000"/>
                </a:schemeClr>
              </a:gs>
            </a:gsLst>
            <a:path path="circle">
              <a:fillToRect r="100000" b="100000"/>
            </a:path>
            <a:tileRect l="-100000" t="-100000"/>
          </a:gradFill>
          <a:ln>
            <a:noFill/>
          </a:ln>
          <a:effectLst>
            <a:outerShdw blurRad="190500" sx="98000" sy="98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100000">
                    <a:schemeClr val="accent1">
                      <a:lumMod val="75000"/>
                    </a:schemeClr>
                  </a:gs>
                  <a:gs pos="0">
                    <a:schemeClr val="accent1">
                      <a:lumMod val="50000"/>
                    </a:schemeClr>
                  </a:gs>
                </a:gsLst>
                <a:lin ang="0" scaled="1"/>
              </a:gradFill>
            </a:endParaRPr>
          </a:p>
        </p:txBody>
      </p:sp>
      <p:cxnSp>
        <p:nvCxnSpPr>
          <p:cNvPr id="200" name="直接连接符 199">
            <a:extLst>
              <a:ext uri="{FF2B5EF4-FFF2-40B4-BE49-F238E27FC236}">
                <a16:creationId xmlns:a16="http://schemas.microsoft.com/office/drawing/2014/main" id="{516D9B5F-4D83-4B12-ACE8-7A79AC1CE753}"/>
              </a:ext>
            </a:extLst>
          </p:cNvPr>
          <p:cNvCxnSpPr/>
          <p:nvPr/>
        </p:nvCxnSpPr>
        <p:spPr>
          <a:xfrm>
            <a:off x="695325" y="6304009"/>
            <a:ext cx="1080135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01" name="矩形 200">
            <a:extLst>
              <a:ext uri="{FF2B5EF4-FFF2-40B4-BE49-F238E27FC236}">
                <a16:creationId xmlns:a16="http://schemas.microsoft.com/office/drawing/2014/main" id="{D6F072F0-9225-453F-AFB1-074B9FDA77E4}"/>
              </a:ext>
            </a:extLst>
          </p:cNvPr>
          <p:cNvSpPr/>
          <p:nvPr/>
        </p:nvSpPr>
        <p:spPr>
          <a:xfrm>
            <a:off x="607014" y="2695488"/>
            <a:ext cx="4451604" cy="612155"/>
          </a:xfrm>
          <a:prstGeom prst="rect">
            <a:avLst/>
          </a:prstGeom>
        </p:spPr>
        <p:txBody>
          <a:bodyPr wrap="square">
            <a:spAutoFit/>
          </a:bodyPr>
          <a:lstStyle/>
          <a:p>
            <a:pPr>
              <a:lnSpc>
                <a:spcPct val="150000"/>
              </a:lnSpc>
            </a:pPr>
            <a:r>
              <a:rPr lang="en-US" altLang="zh-CN" sz="1200" dirty="0">
                <a:solidFill>
                  <a:schemeClr val="bg1">
                    <a:alpha val="75000"/>
                  </a:schemeClr>
                </a:solidFill>
              </a:rPr>
              <a:t>Title numbers, etc. can be changed by clicking and re-entering, and the font, font size, color, line spacing, etc. </a:t>
            </a:r>
          </a:p>
        </p:txBody>
      </p:sp>
      <p:sp>
        <p:nvSpPr>
          <p:cNvPr id="202" name="矩形 201">
            <a:extLst>
              <a:ext uri="{FF2B5EF4-FFF2-40B4-BE49-F238E27FC236}">
                <a16:creationId xmlns:a16="http://schemas.microsoft.com/office/drawing/2014/main" id="{84ED98B8-2CC1-4815-A60B-9417B84C72C4}"/>
              </a:ext>
            </a:extLst>
          </p:cNvPr>
          <p:cNvSpPr/>
          <p:nvPr/>
        </p:nvSpPr>
        <p:spPr>
          <a:xfrm>
            <a:off x="617200" y="5420687"/>
            <a:ext cx="1610441" cy="276999"/>
          </a:xfrm>
          <a:prstGeom prst="rect">
            <a:avLst/>
          </a:prstGeom>
        </p:spPr>
        <p:txBody>
          <a:bodyPr wrap="none">
            <a:spAutoFit/>
          </a:bodyPr>
          <a:lstStyle/>
          <a:p>
            <a:r>
              <a:rPr lang="af-ZA" altLang="zh-CN" sz="1200" dirty="0">
                <a:solidFill>
                  <a:schemeClr val="bg1"/>
                </a:solidFill>
              </a:rPr>
              <a:t>TEL 6666 6666 6666</a:t>
            </a:r>
          </a:p>
        </p:txBody>
      </p:sp>
      <p:sp>
        <p:nvSpPr>
          <p:cNvPr id="203" name="矩形 202">
            <a:extLst>
              <a:ext uri="{FF2B5EF4-FFF2-40B4-BE49-F238E27FC236}">
                <a16:creationId xmlns:a16="http://schemas.microsoft.com/office/drawing/2014/main" id="{5E2249FE-759F-4DA1-8B32-B342B0FD2C2F}"/>
              </a:ext>
            </a:extLst>
          </p:cNvPr>
          <p:cNvSpPr/>
          <p:nvPr/>
        </p:nvSpPr>
        <p:spPr>
          <a:xfrm>
            <a:off x="617200" y="5681475"/>
            <a:ext cx="1569660" cy="276999"/>
          </a:xfrm>
          <a:prstGeom prst="rect">
            <a:avLst/>
          </a:prstGeom>
        </p:spPr>
        <p:txBody>
          <a:bodyPr wrap="none">
            <a:spAutoFit/>
          </a:bodyPr>
          <a:lstStyle/>
          <a:p>
            <a:r>
              <a:rPr lang="zh-CN" altLang="en-US" sz="1200" dirty="0">
                <a:solidFill>
                  <a:srgbClr val="FFFFFF"/>
                </a:solidFill>
              </a:rPr>
              <a:t>地址：北京市海定区</a:t>
            </a:r>
            <a:endParaRPr lang="af-ZA" altLang="zh-CN" sz="1200" dirty="0">
              <a:solidFill>
                <a:schemeClr val="bg1"/>
              </a:solidFill>
            </a:endParaRPr>
          </a:p>
        </p:txBody>
      </p:sp>
      <p:sp>
        <p:nvSpPr>
          <p:cNvPr id="206" name="Freeform 591">
            <a:extLst>
              <a:ext uri="{FF2B5EF4-FFF2-40B4-BE49-F238E27FC236}">
                <a16:creationId xmlns:a16="http://schemas.microsoft.com/office/drawing/2014/main" id="{5FE7226C-6A1B-4011-AAE7-37B3A047E483}"/>
              </a:ext>
            </a:extLst>
          </p:cNvPr>
          <p:cNvSpPr>
            <a:spLocks/>
          </p:cNvSpPr>
          <p:nvPr/>
        </p:nvSpPr>
        <p:spPr bwMode="auto">
          <a:xfrm>
            <a:off x="1601083" y="1611122"/>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8" name="矩形: 圆角 207">
            <a:extLst>
              <a:ext uri="{FF2B5EF4-FFF2-40B4-BE49-F238E27FC236}">
                <a16:creationId xmlns:a16="http://schemas.microsoft.com/office/drawing/2014/main" id="{54E84516-F776-4709-8AD8-9BDF9E02D2E0}"/>
              </a:ext>
            </a:extLst>
          </p:cNvPr>
          <p:cNvSpPr/>
          <p:nvPr/>
        </p:nvSpPr>
        <p:spPr>
          <a:xfrm>
            <a:off x="684340" y="1982388"/>
            <a:ext cx="1761641" cy="329552"/>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f-ZA" altLang="zh-CN" sz="1200" b="1" dirty="0"/>
              <a:t>ADD YOUR TITLE</a:t>
            </a:r>
          </a:p>
        </p:txBody>
      </p:sp>
      <p:grpSp>
        <p:nvGrpSpPr>
          <p:cNvPr id="209" name="组合 208">
            <a:extLst>
              <a:ext uri="{FF2B5EF4-FFF2-40B4-BE49-F238E27FC236}">
                <a16:creationId xmlns:a16="http://schemas.microsoft.com/office/drawing/2014/main" id="{C738234A-5D72-452E-9819-DDEC05853695}"/>
              </a:ext>
            </a:extLst>
          </p:cNvPr>
          <p:cNvGrpSpPr/>
          <p:nvPr/>
        </p:nvGrpSpPr>
        <p:grpSpPr>
          <a:xfrm>
            <a:off x="1138756" y="3597182"/>
            <a:ext cx="289577" cy="236678"/>
            <a:chOff x="-14080795" y="-5582878"/>
            <a:chExt cx="6579843" cy="5377843"/>
          </a:xfrm>
          <a:solidFill>
            <a:schemeClr val="bg1">
              <a:alpha val="67000"/>
            </a:schemeClr>
          </a:solidFill>
        </p:grpSpPr>
        <p:sp>
          <p:nvSpPr>
            <p:cNvPr id="210" name="任意多边形: 形状 209">
              <a:extLst>
                <a:ext uri="{FF2B5EF4-FFF2-40B4-BE49-F238E27FC236}">
                  <a16:creationId xmlns:a16="http://schemas.microsoft.com/office/drawing/2014/main" id="{7CF29E63-3497-4F63-923F-D0310004CCC6}"/>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任意多边形: 形状 210">
              <a:extLst>
                <a:ext uri="{FF2B5EF4-FFF2-40B4-BE49-F238E27FC236}">
                  <a16:creationId xmlns:a16="http://schemas.microsoft.com/office/drawing/2014/main" id="{3E7A8A4E-A80C-445F-A169-1F0338DA0B09}"/>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任意多边形: 形状 211">
              <a:extLst>
                <a:ext uri="{FF2B5EF4-FFF2-40B4-BE49-F238E27FC236}">
                  <a16:creationId xmlns:a16="http://schemas.microsoft.com/office/drawing/2014/main" id="{CE0E4249-F0DA-4DD0-A5DB-3518F69AAF29}"/>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任意多边形: 形状 212">
              <a:extLst>
                <a:ext uri="{FF2B5EF4-FFF2-40B4-BE49-F238E27FC236}">
                  <a16:creationId xmlns:a16="http://schemas.microsoft.com/office/drawing/2014/main" id="{C660D2FA-EF07-41C8-9553-D10A5525B1BA}"/>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任意多边形: 形状 213">
              <a:extLst>
                <a:ext uri="{FF2B5EF4-FFF2-40B4-BE49-F238E27FC236}">
                  <a16:creationId xmlns:a16="http://schemas.microsoft.com/office/drawing/2014/main" id="{E12DCCD2-FA67-45A6-B758-F63600EB0E39}"/>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任意多边形: 形状 214">
              <a:extLst>
                <a:ext uri="{FF2B5EF4-FFF2-40B4-BE49-F238E27FC236}">
                  <a16:creationId xmlns:a16="http://schemas.microsoft.com/office/drawing/2014/main" id="{E52C801E-DF8F-448F-B016-F357C41D9325}"/>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6" name="组合 215">
            <a:extLst>
              <a:ext uri="{FF2B5EF4-FFF2-40B4-BE49-F238E27FC236}">
                <a16:creationId xmlns:a16="http://schemas.microsoft.com/office/drawing/2014/main" id="{6DE61D29-8095-4431-8653-B515CA3424BB}"/>
              </a:ext>
            </a:extLst>
          </p:cNvPr>
          <p:cNvGrpSpPr/>
          <p:nvPr/>
        </p:nvGrpSpPr>
        <p:grpSpPr>
          <a:xfrm>
            <a:off x="701162" y="3561309"/>
            <a:ext cx="236678" cy="236678"/>
            <a:chOff x="-2157995" y="740122"/>
            <a:chExt cx="2654301" cy="2654301"/>
          </a:xfrm>
          <a:solidFill>
            <a:schemeClr val="bg1">
              <a:alpha val="67000"/>
            </a:schemeClr>
          </a:solidFill>
        </p:grpSpPr>
        <p:sp>
          <p:nvSpPr>
            <p:cNvPr id="217" name="任意多边形: 形状 216">
              <a:extLst>
                <a:ext uri="{FF2B5EF4-FFF2-40B4-BE49-F238E27FC236}">
                  <a16:creationId xmlns:a16="http://schemas.microsoft.com/office/drawing/2014/main" id="{CD910A71-7A82-49FF-8D8D-D497F2CFDEBB}"/>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任意多边形: 形状 217">
              <a:extLst>
                <a:ext uri="{FF2B5EF4-FFF2-40B4-BE49-F238E27FC236}">
                  <a16:creationId xmlns:a16="http://schemas.microsoft.com/office/drawing/2014/main" id="{7E895F5E-5552-473C-B88E-4151B7E1EB4B}"/>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62810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文本框 1027">
            <a:extLst>
              <a:ext uri="{FF2B5EF4-FFF2-40B4-BE49-F238E27FC236}">
                <a16:creationId xmlns:a16="http://schemas.microsoft.com/office/drawing/2014/main" id="{76BED507-9925-44AC-A995-4F35D25B413E}"/>
              </a:ext>
            </a:extLst>
          </p:cNvPr>
          <p:cNvSpPr txBox="1"/>
          <p:nvPr/>
        </p:nvSpPr>
        <p:spPr>
          <a:xfrm>
            <a:off x="615534" y="354391"/>
            <a:ext cx="630301" cy="276999"/>
          </a:xfrm>
          <a:prstGeom prst="rect">
            <a:avLst/>
          </a:prstGeom>
          <a:noFill/>
        </p:spPr>
        <p:txBody>
          <a:bodyPr wrap="none" rtlCol="0">
            <a:spAutoFit/>
          </a:bodyPr>
          <a:lstStyle/>
          <a:p>
            <a:r>
              <a:rPr lang="en-US" altLang="zh-CN" sz="1200" dirty="0">
                <a:solidFill>
                  <a:schemeClr val="bg1"/>
                </a:solidFill>
              </a:rPr>
              <a:t>LOGO</a:t>
            </a:r>
            <a:endParaRPr lang="zh-CN" altLang="en-US" sz="1200" dirty="0">
              <a:solidFill>
                <a:schemeClr val="bg1"/>
              </a:solidFill>
            </a:endParaRPr>
          </a:p>
        </p:txBody>
      </p:sp>
      <p:sp>
        <p:nvSpPr>
          <p:cNvPr id="956" name="矩形 955">
            <a:extLst>
              <a:ext uri="{FF2B5EF4-FFF2-40B4-BE49-F238E27FC236}">
                <a16:creationId xmlns:a16="http://schemas.microsoft.com/office/drawing/2014/main" id="{6C018AA2-0E81-4F3C-AC41-678AF05A8B21}"/>
              </a:ext>
            </a:extLst>
          </p:cNvPr>
          <p:cNvSpPr/>
          <p:nvPr/>
        </p:nvSpPr>
        <p:spPr>
          <a:xfrm>
            <a:off x="9154000" y="362447"/>
            <a:ext cx="595035" cy="215444"/>
          </a:xfrm>
          <a:prstGeom prst="rect">
            <a:avLst/>
          </a:prstGeom>
        </p:spPr>
        <p:txBody>
          <a:bodyPr wrap="none">
            <a:spAutoFit/>
          </a:bodyPr>
          <a:lstStyle/>
          <a:p>
            <a:r>
              <a:rPr lang="zh-CN" altLang="en-US" sz="800" dirty="0">
                <a:solidFill>
                  <a:schemeClr val="bg1"/>
                </a:solidFill>
              </a:rPr>
              <a:t>业绩展示</a:t>
            </a:r>
          </a:p>
        </p:txBody>
      </p:sp>
      <p:sp>
        <p:nvSpPr>
          <p:cNvPr id="957" name="矩形 956">
            <a:extLst>
              <a:ext uri="{FF2B5EF4-FFF2-40B4-BE49-F238E27FC236}">
                <a16:creationId xmlns:a16="http://schemas.microsoft.com/office/drawing/2014/main" id="{C3A3F088-5DD5-42A4-B281-F9D6A4974982}"/>
              </a:ext>
            </a:extLst>
          </p:cNvPr>
          <p:cNvSpPr/>
          <p:nvPr/>
        </p:nvSpPr>
        <p:spPr>
          <a:xfrm>
            <a:off x="10055525" y="362447"/>
            <a:ext cx="595035" cy="215444"/>
          </a:xfrm>
          <a:prstGeom prst="rect">
            <a:avLst/>
          </a:prstGeom>
        </p:spPr>
        <p:txBody>
          <a:bodyPr wrap="none">
            <a:spAutoFit/>
          </a:bodyPr>
          <a:lstStyle/>
          <a:p>
            <a:r>
              <a:rPr lang="zh-CN" altLang="en-US" sz="800" dirty="0">
                <a:solidFill>
                  <a:schemeClr val="bg1"/>
                </a:solidFill>
              </a:rPr>
              <a:t>问题分析</a:t>
            </a:r>
          </a:p>
        </p:txBody>
      </p:sp>
      <p:sp>
        <p:nvSpPr>
          <p:cNvPr id="958" name="矩形 957">
            <a:extLst>
              <a:ext uri="{FF2B5EF4-FFF2-40B4-BE49-F238E27FC236}">
                <a16:creationId xmlns:a16="http://schemas.microsoft.com/office/drawing/2014/main" id="{8248AD0F-0B51-4DDD-BFE7-B87126329834}"/>
              </a:ext>
            </a:extLst>
          </p:cNvPr>
          <p:cNvSpPr/>
          <p:nvPr/>
        </p:nvSpPr>
        <p:spPr>
          <a:xfrm>
            <a:off x="10957049" y="362447"/>
            <a:ext cx="595035" cy="215444"/>
          </a:xfrm>
          <a:prstGeom prst="rect">
            <a:avLst/>
          </a:prstGeom>
        </p:spPr>
        <p:txBody>
          <a:bodyPr wrap="none">
            <a:spAutoFit/>
          </a:bodyPr>
          <a:lstStyle/>
          <a:p>
            <a:r>
              <a:rPr lang="zh-CN" altLang="en-US" sz="800" dirty="0">
                <a:solidFill>
                  <a:schemeClr val="bg1"/>
                </a:solidFill>
              </a:rPr>
              <a:t>阶段计划</a:t>
            </a:r>
          </a:p>
        </p:txBody>
      </p:sp>
      <p:sp>
        <p:nvSpPr>
          <p:cNvPr id="2" name="文本占位符 1">
            <a:extLst>
              <a:ext uri="{FF2B5EF4-FFF2-40B4-BE49-F238E27FC236}">
                <a16:creationId xmlns:a16="http://schemas.microsoft.com/office/drawing/2014/main" id="{342AF4B8-3C02-41BD-A158-50C4F6A2EE7A}"/>
              </a:ext>
            </a:extLst>
          </p:cNvPr>
          <p:cNvSpPr>
            <a:spLocks noGrp="1"/>
          </p:cNvSpPr>
          <p:nvPr>
            <p:ph type="body" sz="quarter" idx="10"/>
          </p:nvPr>
        </p:nvSpPr>
        <p:spPr/>
        <p:txBody>
          <a:bodyPr/>
          <a:lstStyle/>
          <a:p>
            <a:r>
              <a:rPr lang="af-ZA" altLang="zh-CN" dirty="0"/>
              <a:t>THANK YOU</a:t>
            </a:r>
          </a:p>
        </p:txBody>
      </p:sp>
      <p:sp>
        <p:nvSpPr>
          <p:cNvPr id="6" name="文本占位符 5">
            <a:extLst>
              <a:ext uri="{FF2B5EF4-FFF2-40B4-BE49-F238E27FC236}">
                <a16:creationId xmlns:a16="http://schemas.microsoft.com/office/drawing/2014/main" id="{2E143DD7-8C52-462D-BD28-B07A1CCA61F7}"/>
              </a:ext>
            </a:extLst>
          </p:cNvPr>
          <p:cNvSpPr>
            <a:spLocks noGrp="1"/>
          </p:cNvSpPr>
          <p:nvPr>
            <p:ph type="body" sz="quarter" idx="11"/>
          </p:nvPr>
        </p:nvSpPr>
        <p:spPr/>
        <p:txBody>
          <a:bodyPr/>
          <a:lstStyle/>
          <a:p>
            <a:r>
              <a:rPr lang="en-US" altLang="zh-CN" dirty="0" err="1"/>
              <a:t>Officeplus</a:t>
            </a:r>
            <a:endParaRPr lang="zh-CN" altLang="en-US" dirty="0"/>
          </a:p>
        </p:txBody>
      </p:sp>
      <p:sp>
        <p:nvSpPr>
          <p:cNvPr id="7" name="文本占位符 6">
            <a:extLst>
              <a:ext uri="{FF2B5EF4-FFF2-40B4-BE49-F238E27FC236}">
                <a16:creationId xmlns:a16="http://schemas.microsoft.com/office/drawing/2014/main" id="{1DD4A664-BE2D-419D-A93A-3E59AE514189}"/>
              </a:ext>
            </a:extLst>
          </p:cNvPr>
          <p:cNvSpPr>
            <a:spLocks noGrp="1"/>
          </p:cNvSpPr>
          <p:nvPr>
            <p:ph type="body" sz="quarter" idx="12"/>
          </p:nvPr>
        </p:nvSpPr>
        <p:spPr/>
        <p:txBody>
          <a:bodyPr/>
          <a:lstStyle/>
          <a:p>
            <a:r>
              <a:rPr lang="en-US" altLang="zh-CN" dirty="0"/>
              <a:t>Enter your text here. Enter your text here. Enter your text here. Enter your text here. Enter your text here. Enter your text here. Enter your text here. Enter your text here.</a:t>
            </a:r>
          </a:p>
        </p:txBody>
      </p:sp>
    </p:spTree>
    <p:extLst>
      <p:ext uri="{BB962C8B-B14F-4D97-AF65-F5344CB8AC3E}">
        <p14:creationId xmlns:p14="http://schemas.microsoft.com/office/powerpoint/2010/main" val="348935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文本框 1027">
            <a:extLst>
              <a:ext uri="{FF2B5EF4-FFF2-40B4-BE49-F238E27FC236}">
                <a16:creationId xmlns:a16="http://schemas.microsoft.com/office/drawing/2014/main" id="{76BED507-9925-44AC-A995-4F35D25B413E}"/>
              </a:ext>
            </a:extLst>
          </p:cNvPr>
          <p:cNvSpPr txBox="1"/>
          <p:nvPr/>
        </p:nvSpPr>
        <p:spPr>
          <a:xfrm>
            <a:off x="615534" y="354391"/>
            <a:ext cx="630301" cy="276999"/>
          </a:xfrm>
          <a:prstGeom prst="rect">
            <a:avLst/>
          </a:prstGeom>
          <a:noFill/>
        </p:spPr>
        <p:txBody>
          <a:bodyPr wrap="none" rtlCol="0">
            <a:spAutoFit/>
          </a:bodyPr>
          <a:lstStyle/>
          <a:p>
            <a:r>
              <a:rPr lang="en-US" altLang="zh-CN" sz="1200" dirty="0">
                <a:solidFill>
                  <a:schemeClr val="bg1"/>
                </a:solidFill>
              </a:rPr>
              <a:t>LOGO</a:t>
            </a:r>
            <a:endParaRPr lang="zh-CN" altLang="en-US" sz="1200" dirty="0">
              <a:solidFill>
                <a:schemeClr val="bg1"/>
              </a:solidFill>
            </a:endParaRPr>
          </a:p>
        </p:txBody>
      </p:sp>
      <p:sp>
        <p:nvSpPr>
          <p:cNvPr id="956" name="矩形 955">
            <a:extLst>
              <a:ext uri="{FF2B5EF4-FFF2-40B4-BE49-F238E27FC236}">
                <a16:creationId xmlns:a16="http://schemas.microsoft.com/office/drawing/2014/main" id="{6C018AA2-0E81-4F3C-AC41-678AF05A8B21}"/>
              </a:ext>
            </a:extLst>
          </p:cNvPr>
          <p:cNvSpPr/>
          <p:nvPr/>
        </p:nvSpPr>
        <p:spPr>
          <a:xfrm>
            <a:off x="9154000" y="362447"/>
            <a:ext cx="595035" cy="215444"/>
          </a:xfrm>
          <a:prstGeom prst="rect">
            <a:avLst/>
          </a:prstGeom>
        </p:spPr>
        <p:txBody>
          <a:bodyPr wrap="none">
            <a:spAutoFit/>
          </a:bodyPr>
          <a:lstStyle/>
          <a:p>
            <a:r>
              <a:rPr lang="zh-CN" altLang="en-US" sz="800" dirty="0">
                <a:solidFill>
                  <a:schemeClr val="bg1"/>
                </a:solidFill>
              </a:rPr>
              <a:t>业绩展示</a:t>
            </a:r>
          </a:p>
        </p:txBody>
      </p:sp>
      <p:sp>
        <p:nvSpPr>
          <p:cNvPr id="957" name="矩形 956">
            <a:extLst>
              <a:ext uri="{FF2B5EF4-FFF2-40B4-BE49-F238E27FC236}">
                <a16:creationId xmlns:a16="http://schemas.microsoft.com/office/drawing/2014/main" id="{C3A3F088-5DD5-42A4-B281-F9D6A4974982}"/>
              </a:ext>
            </a:extLst>
          </p:cNvPr>
          <p:cNvSpPr/>
          <p:nvPr/>
        </p:nvSpPr>
        <p:spPr>
          <a:xfrm>
            <a:off x="10055525" y="362447"/>
            <a:ext cx="595035" cy="215444"/>
          </a:xfrm>
          <a:prstGeom prst="rect">
            <a:avLst/>
          </a:prstGeom>
        </p:spPr>
        <p:txBody>
          <a:bodyPr wrap="none">
            <a:spAutoFit/>
          </a:bodyPr>
          <a:lstStyle/>
          <a:p>
            <a:r>
              <a:rPr lang="zh-CN" altLang="en-US" sz="800" dirty="0">
                <a:solidFill>
                  <a:schemeClr val="bg1"/>
                </a:solidFill>
              </a:rPr>
              <a:t>问题分析</a:t>
            </a:r>
          </a:p>
        </p:txBody>
      </p:sp>
      <p:sp>
        <p:nvSpPr>
          <p:cNvPr id="958" name="矩形 957">
            <a:extLst>
              <a:ext uri="{FF2B5EF4-FFF2-40B4-BE49-F238E27FC236}">
                <a16:creationId xmlns:a16="http://schemas.microsoft.com/office/drawing/2014/main" id="{8248AD0F-0B51-4DDD-BFE7-B87126329834}"/>
              </a:ext>
            </a:extLst>
          </p:cNvPr>
          <p:cNvSpPr/>
          <p:nvPr/>
        </p:nvSpPr>
        <p:spPr>
          <a:xfrm>
            <a:off x="10957049" y="362447"/>
            <a:ext cx="595035" cy="215444"/>
          </a:xfrm>
          <a:prstGeom prst="rect">
            <a:avLst/>
          </a:prstGeom>
        </p:spPr>
        <p:txBody>
          <a:bodyPr wrap="none">
            <a:spAutoFit/>
          </a:bodyPr>
          <a:lstStyle/>
          <a:p>
            <a:r>
              <a:rPr lang="zh-CN" altLang="en-US" sz="800" dirty="0">
                <a:solidFill>
                  <a:schemeClr val="bg1"/>
                </a:solidFill>
              </a:rPr>
              <a:t>阶段计划</a:t>
            </a:r>
          </a:p>
        </p:txBody>
      </p:sp>
      <p:sp>
        <p:nvSpPr>
          <p:cNvPr id="2" name="文本占位符 1">
            <a:extLst>
              <a:ext uri="{FF2B5EF4-FFF2-40B4-BE49-F238E27FC236}">
                <a16:creationId xmlns:a16="http://schemas.microsoft.com/office/drawing/2014/main" id="{342AF4B8-3C02-41BD-A158-50C4F6A2EE7A}"/>
              </a:ext>
            </a:extLst>
          </p:cNvPr>
          <p:cNvSpPr>
            <a:spLocks noGrp="1"/>
          </p:cNvSpPr>
          <p:nvPr>
            <p:ph type="body" sz="quarter" idx="10"/>
          </p:nvPr>
        </p:nvSpPr>
        <p:spPr/>
        <p:txBody>
          <a:bodyPr/>
          <a:lstStyle/>
          <a:p>
            <a:r>
              <a:rPr lang="af-ZA" altLang="zh-CN" dirty="0"/>
              <a:t>BUSINESS</a:t>
            </a:r>
          </a:p>
          <a:p>
            <a:r>
              <a:rPr lang="af-ZA" altLang="zh-CN" dirty="0"/>
              <a:t>PPT  TEMPLATE</a:t>
            </a:r>
          </a:p>
        </p:txBody>
      </p:sp>
      <p:sp>
        <p:nvSpPr>
          <p:cNvPr id="6" name="文本占位符 5">
            <a:extLst>
              <a:ext uri="{FF2B5EF4-FFF2-40B4-BE49-F238E27FC236}">
                <a16:creationId xmlns:a16="http://schemas.microsoft.com/office/drawing/2014/main" id="{2E143DD7-8C52-462D-BD28-B07A1CCA61F7}"/>
              </a:ext>
            </a:extLst>
          </p:cNvPr>
          <p:cNvSpPr>
            <a:spLocks noGrp="1"/>
          </p:cNvSpPr>
          <p:nvPr>
            <p:ph type="body" sz="quarter" idx="11"/>
          </p:nvPr>
        </p:nvSpPr>
        <p:spPr/>
        <p:txBody>
          <a:bodyPr/>
          <a:lstStyle/>
          <a:p>
            <a:r>
              <a:rPr lang="en-US" altLang="zh-CN" dirty="0" err="1"/>
              <a:t>Officeplus</a:t>
            </a:r>
            <a:endParaRPr lang="zh-CN" altLang="en-US" dirty="0"/>
          </a:p>
        </p:txBody>
      </p:sp>
      <p:sp>
        <p:nvSpPr>
          <p:cNvPr id="7" name="文本占位符 6">
            <a:extLst>
              <a:ext uri="{FF2B5EF4-FFF2-40B4-BE49-F238E27FC236}">
                <a16:creationId xmlns:a16="http://schemas.microsoft.com/office/drawing/2014/main" id="{1DD4A664-BE2D-419D-A93A-3E59AE514189}"/>
              </a:ext>
            </a:extLst>
          </p:cNvPr>
          <p:cNvSpPr>
            <a:spLocks noGrp="1"/>
          </p:cNvSpPr>
          <p:nvPr>
            <p:ph type="body" sz="quarter" idx="12"/>
          </p:nvPr>
        </p:nvSpPr>
        <p:spPr/>
        <p:txBody>
          <a:bodyPr/>
          <a:lstStyle/>
          <a:p>
            <a:r>
              <a:rPr lang="en-US" altLang="zh-CN" dirty="0"/>
              <a:t>Enter your text here. Enter your text here. Enter your text here. Enter your text here. Enter your text here. Enter your text here. Enter your text here. Enter your text here.</a:t>
            </a:r>
          </a:p>
        </p:txBody>
      </p:sp>
    </p:spTree>
    <p:extLst>
      <p:ext uri="{BB962C8B-B14F-4D97-AF65-F5344CB8AC3E}">
        <p14:creationId xmlns:p14="http://schemas.microsoft.com/office/powerpoint/2010/main" val="234837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FBBEE341-2BFE-4A26-889E-234274E7518D}"/>
              </a:ext>
            </a:extLst>
          </p:cNvPr>
          <p:cNvGrpSpPr/>
          <p:nvPr/>
        </p:nvGrpSpPr>
        <p:grpSpPr>
          <a:xfrm rot="16200000">
            <a:off x="844147" y="888765"/>
            <a:ext cx="781860" cy="1079501"/>
            <a:chOff x="106952" y="2412318"/>
            <a:chExt cx="781860" cy="1115565"/>
          </a:xfrm>
        </p:grpSpPr>
        <p:sp>
          <p:nvSpPr>
            <p:cNvPr id="24" name="椭圆 23">
              <a:extLst>
                <a:ext uri="{FF2B5EF4-FFF2-40B4-BE49-F238E27FC236}">
                  <a16:creationId xmlns:a16="http://schemas.microsoft.com/office/drawing/2014/main" id="{4CFB6922-46DE-4EAA-A823-D2AEC00B7FDF}"/>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B3713BA6-91E7-4074-9443-E4E975ED17E3}"/>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0F555D2-B17A-4C21-827A-72C2B3F2211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725E9D8E-051B-48C8-A806-3D5D82500C5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AA9D58D-28E7-4BDD-8251-DE9557A19B2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F9932CC-C439-4651-A4DF-0328D7271CB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6939283-1822-47EB-BDE2-7F63585516CF}"/>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DAF3CA8-7288-471F-90E7-A3279BBA0FBC}"/>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F115000-362B-4FAC-B3AF-34FE0A6F798D}"/>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D776B3F-6E95-4878-8AFD-EDEECBB54D15}"/>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CAA0EBA-6387-4DD3-9FA1-D2563652030E}"/>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041575CC-1A96-41DB-ADDD-459638A84BDD}"/>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7E3FA09A-C53F-40BD-8CBF-6CED14778688}"/>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E60AEB6A-B728-4475-8040-E31B3D29345A}"/>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B25C8F1C-1338-4356-A5D1-597EBF716777}"/>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94A506E5-BB8C-4312-AD56-9DDEEE3F1D82}"/>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48FEE8B-AB34-466F-BE5E-EE542146F2A9}"/>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27B5A82-9700-43D8-8D48-8B476C8DC2F4}"/>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B58E20C4-144E-4A97-8ED9-306A8F1361D3}"/>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3467CE5-53BF-4421-9098-F502F6B0DAC8}"/>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D413823-AB10-4B23-98E0-4CB358AFEC20}"/>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E21DEF1-8793-4F2C-8C82-1406EBFE406B}"/>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696723D5-E394-4322-ACA7-5ED577037CEA}"/>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DCF6E9C8-6C6D-472D-B91F-239F218122F4}"/>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对角圆角 4">
            <a:extLst>
              <a:ext uri="{FF2B5EF4-FFF2-40B4-BE49-F238E27FC236}">
                <a16:creationId xmlns:a16="http://schemas.microsoft.com/office/drawing/2014/main" id="{92EE9D62-BEB2-40CB-8994-85266E6C7A9E}"/>
              </a:ext>
            </a:extLst>
          </p:cNvPr>
          <p:cNvSpPr/>
          <p:nvPr/>
        </p:nvSpPr>
        <p:spPr>
          <a:xfrm flipH="1">
            <a:off x="1056950" y="1237595"/>
            <a:ext cx="11135048" cy="4684304"/>
          </a:xfrm>
          <a:prstGeom prst="round2DiagRect">
            <a:avLst>
              <a:gd name="adj1" fmla="val 13759"/>
              <a:gd name="adj2" fmla="val 0"/>
            </a:avLst>
          </a:prstGeom>
          <a:gradFill flip="none" rotWithShape="1">
            <a:gsLst>
              <a:gs pos="100000">
                <a:schemeClr val="accent1">
                  <a:lumMod val="90000"/>
                  <a:lumOff val="10000"/>
                </a:schemeClr>
              </a:gs>
              <a:gs pos="71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21" name="Freeform 591">
            <a:extLst>
              <a:ext uri="{FF2B5EF4-FFF2-40B4-BE49-F238E27FC236}">
                <a16:creationId xmlns:a16="http://schemas.microsoft.com/office/drawing/2014/main" id="{A93212A2-C9C4-4127-AF68-6C1CF796B627}"/>
              </a:ext>
            </a:extLst>
          </p:cNvPr>
          <p:cNvSpPr>
            <a:spLocks/>
          </p:cNvSpPr>
          <p:nvPr/>
        </p:nvSpPr>
        <p:spPr bwMode="auto">
          <a:xfrm>
            <a:off x="9396936" y="1222592"/>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文本框 2">
            <a:extLst>
              <a:ext uri="{FF2B5EF4-FFF2-40B4-BE49-F238E27FC236}">
                <a16:creationId xmlns:a16="http://schemas.microsoft.com/office/drawing/2014/main" id="{247034C8-6AAF-45AE-8708-B8731D89ABEE}"/>
              </a:ext>
            </a:extLst>
          </p:cNvPr>
          <p:cNvSpPr txBox="1"/>
          <p:nvPr/>
        </p:nvSpPr>
        <p:spPr>
          <a:xfrm>
            <a:off x="5223903" y="437688"/>
            <a:ext cx="1744195"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dirty="0"/>
              <a:t>Content</a:t>
            </a:r>
            <a:endParaRPr lang="zh-CN" altLang="en-US" sz="3200" dirty="0"/>
          </a:p>
        </p:txBody>
      </p:sp>
      <p:sp>
        <p:nvSpPr>
          <p:cNvPr id="6" name="矩形: 对角圆角 5">
            <a:extLst>
              <a:ext uri="{FF2B5EF4-FFF2-40B4-BE49-F238E27FC236}">
                <a16:creationId xmlns:a16="http://schemas.microsoft.com/office/drawing/2014/main" id="{CC3DA3B6-9564-43E7-9599-1C0291E24867}"/>
              </a:ext>
            </a:extLst>
          </p:cNvPr>
          <p:cNvSpPr/>
          <p:nvPr/>
        </p:nvSpPr>
        <p:spPr>
          <a:xfrm rot="5400000">
            <a:off x="1687717" y="2774456"/>
            <a:ext cx="3982437" cy="2857501"/>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37F2AE1-E645-4A1B-8FFE-11DC310707F5}"/>
              </a:ext>
            </a:extLst>
          </p:cNvPr>
          <p:cNvSpPr txBox="1"/>
          <p:nvPr/>
        </p:nvSpPr>
        <p:spPr>
          <a:xfrm>
            <a:off x="6755786"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2</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8" name="矩形 7">
            <a:extLst>
              <a:ext uri="{FF2B5EF4-FFF2-40B4-BE49-F238E27FC236}">
                <a16:creationId xmlns:a16="http://schemas.microsoft.com/office/drawing/2014/main" id="{2890C777-FA4C-470F-A422-22F2EDDAFF9A}"/>
              </a:ext>
            </a:extLst>
          </p:cNvPr>
          <p:cNvSpPr/>
          <p:nvPr/>
        </p:nvSpPr>
        <p:spPr>
          <a:xfrm>
            <a:off x="6559419" y="3043625"/>
            <a:ext cx="1005403" cy="338554"/>
          </a:xfrm>
          <a:prstGeom prst="rect">
            <a:avLst/>
          </a:prstGeom>
        </p:spPr>
        <p:txBody>
          <a:bodyPr wrap="none">
            <a:spAutoFit/>
          </a:bodyPr>
          <a:lstStyle/>
          <a:p>
            <a:r>
              <a:rPr lang="zh-CN" altLang="en-US" sz="1600" dirty="0">
                <a:solidFill>
                  <a:schemeClr val="bg1"/>
                </a:solidFill>
              </a:rPr>
              <a:t>问题分析</a:t>
            </a:r>
          </a:p>
        </p:txBody>
      </p:sp>
      <p:sp>
        <p:nvSpPr>
          <p:cNvPr id="9" name="矩形: 圆角 8">
            <a:extLst>
              <a:ext uri="{FF2B5EF4-FFF2-40B4-BE49-F238E27FC236}">
                <a16:creationId xmlns:a16="http://schemas.microsoft.com/office/drawing/2014/main" id="{B428A7F0-409E-44CA-B3C8-3337CD98C961}"/>
              </a:ext>
            </a:extLst>
          </p:cNvPr>
          <p:cNvSpPr/>
          <p:nvPr/>
        </p:nvSpPr>
        <p:spPr>
          <a:xfrm>
            <a:off x="6286843"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22F8A53-DF7D-486B-9655-7286BC594D27}"/>
              </a:ext>
            </a:extLst>
          </p:cNvPr>
          <p:cNvSpPr/>
          <p:nvPr/>
        </p:nvSpPr>
        <p:spPr>
          <a:xfrm>
            <a:off x="5878766"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
        <p:nvSpPr>
          <p:cNvPr id="11" name="文本框 10">
            <a:extLst>
              <a:ext uri="{FF2B5EF4-FFF2-40B4-BE49-F238E27FC236}">
                <a16:creationId xmlns:a16="http://schemas.microsoft.com/office/drawing/2014/main" id="{1E3D53A0-32C3-423B-9B3B-9ACDD41A584B}"/>
              </a:ext>
            </a:extLst>
          </p:cNvPr>
          <p:cNvSpPr txBox="1"/>
          <p:nvPr/>
        </p:nvSpPr>
        <p:spPr>
          <a:xfrm>
            <a:off x="9784967"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3</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12" name="矩形 11">
            <a:extLst>
              <a:ext uri="{FF2B5EF4-FFF2-40B4-BE49-F238E27FC236}">
                <a16:creationId xmlns:a16="http://schemas.microsoft.com/office/drawing/2014/main" id="{F5DAE317-F695-4C9A-B94B-384229A73A1A}"/>
              </a:ext>
            </a:extLst>
          </p:cNvPr>
          <p:cNvSpPr/>
          <p:nvPr/>
        </p:nvSpPr>
        <p:spPr>
          <a:xfrm>
            <a:off x="9588600" y="3043625"/>
            <a:ext cx="1005403" cy="338554"/>
          </a:xfrm>
          <a:prstGeom prst="rect">
            <a:avLst/>
          </a:prstGeom>
        </p:spPr>
        <p:txBody>
          <a:bodyPr wrap="none">
            <a:spAutoFit/>
          </a:bodyPr>
          <a:lstStyle/>
          <a:p>
            <a:r>
              <a:rPr lang="zh-CN" altLang="en-US" sz="1600" dirty="0">
                <a:solidFill>
                  <a:schemeClr val="bg1"/>
                </a:solidFill>
              </a:rPr>
              <a:t>阶段计划</a:t>
            </a:r>
          </a:p>
        </p:txBody>
      </p:sp>
      <p:sp>
        <p:nvSpPr>
          <p:cNvPr id="13" name="矩形: 圆角 12">
            <a:extLst>
              <a:ext uri="{FF2B5EF4-FFF2-40B4-BE49-F238E27FC236}">
                <a16:creationId xmlns:a16="http://schemas.microsoft.com/office/drawing/2014/main" id="{FD2A8FA6-9B18-427D-9AF4-F5D3EE238762}"/>
              </a:ext>
            </a:extLst>
          </p:cNvPr>
          <p:cNvSpPr/>
          <p:nvPr/>
        </p:nvSpPr>
        <p:spPr>
          <a:xfrm>
            <a:off x="9316024"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CD3BC14-2CD3-484F-BEA5-2B7A06F95BD8}"/>
              </a:ext>
            </a:extLst>
          </p:cNvPr>
          <p:cNvSpPr txBox="1"/>
          <p:nvPr/>
        </p:nvSpPr>
        <p:spPr>
          <a:xfrm>
            <a:off x="3326323" y="25987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0BAC74B8-9728-4613-BA17-BFDB6558CC35}"/>
              </a:ext>
            </a:extLst>
          </p:cNvPr>
          <p:cNvSpPr/>
          <p:nvPr/>
        </p:nvSpPr>
        <p:spPr>
          <a:xfrm>
            <a:off x="2461066" y="4530074"/>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03BF6347-2A0C-4D0A-B30D-7E441D20B07B}"/>
              </a:ext>
            </a:extLst>
          </p:cNvPr>
          <p:cNvSpPr/>
          <p:nvPr/>
        </p:nvSpPr>
        <p:spPr>
          <a:xfrm>
            <a:off x="2854629" y="3809748"/>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矩形 15">
            <a:extLst>
              <a:ext uri="{FF2B5EF4-FFF2-40B4-BE49-F238E27FC236}">
                <a16:creationId xmlns:a16="http://schemas.microsoft.com/office/drawing/2014/main" id="{F7E62DF0-84A7-4E7E-90C4-9D6F97CE4FD6}"/>
              </a:ext>
            </a:extLst>
          </p:cNvPr>
          <p:cNvSpPr/>
          <p:nvPr/>
        </p:nvSpPr>
        <p:spPr>
          <a:xfrm>
            <a:off x="3127205" y="3858662"/>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19" name="任意多边形: 形状 18">
            <a:extLst>
              <a:ext uri="{FF2B5EF4-FFF2-40B4-BE49-F238E27FC236}">
                <a16:creationId xmlns:a16="http://schemas.microsoft.com/office/drawing/2014/main" id="{57038E9D-8778-4263-8790-CFAA78B55130}"/>
              </a:ext>
            </a:extLst>
          </p:cNvPr>
          <p:cNvSpPr/>
          <p:nvPr/>
        </p:nvSpPr>
        <p:spPr>
          <a:xfrm flipH="1" flipV="1">
            <a:off x="933786" y="5183294"/>
            <a:ext cx="1196854" cy="820288"/>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矩形 49">
            <a:extLst>
              <a:ext uri="{FF2B5EF4-FFF2-40B4-BE49-F238E27FC236}">
                <a16:creationId xmlns:a16="http://schemas.microsoft.com/office/drawing/2014/main" id="{666FB959-426E-4278-9EE9-846133827263}"/>
              </a:ext>
            </a:extLst>
          </p:cNvPr>
          <p:cNvSpPr/>
          <p:nvPr/>
        </p:nvSpPr>
        <p:spPr>
          <a:xfrm>
            <a:off x="8907947"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Tree>
    <p:extLst>
      <p:ext uri="{BB962C8B-B14F-4D97-AF65-F5344CB8AC3E}">
        <p14:creationId xmlns:p14="http://schemas.microsoft.com/office/powerpoint/2010/main" val="357460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对角圆角 31">
            <a:extLst>
              <a:ext uri="{FF2B5EF4-FFF2-40B4-BE49-F238E27FC236}">
                <a16:creationId xmlns:a16="http://schemas.microsoft.com/office/drawing/2014/main" id="{0132FC99-A37A-4CC4-A290-2CC2B9BC10B2}"/>
              </a:ext>
            </a:extLst>
          </p:cNvPr>
          <p:cNvSpPr/>
          <p:nvPr/>
        </p:nvSpPr>
        <p:spPr>
          <a:xfrm rot="16200000" flipH="1">
            <a:off x="-217458" y="2349449"/>
            <a:ext cx="3982437" cy="2558924"/>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B25207B-9B16-4599-9B3A-C4055C8F79FC}"/>
              </a:ext>
            </a:extLst>
          </p:cNvPr>
          <p:cNvSpPr txBox="1"/>
          <p:nvPr/>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6" name="文本框 5">
            <a:extLst>
              <a:ext uri="{FF2B5EF4-FFF2-40B4-BE49-F238E27FC236}">
                <a16:creationId xmlns:a16="http://schemas.microsoft.com/office/drawing/2014/main" id="{F371E99F-0386-4A4F-B97D-39E5D29CE390}"/>
              </a:ext>
            </a:extLst>
          </p:cNvPr>
          <p:cNvSpPr txBox="1"/>
          <p:nvPr/>
        </p:nvSpPr>
        <p:spPr>
          <a:xfrm>
            <a:off x="1457385"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7" name="矩形 6">
            <a:extLst>
              <a:ext uri="{FF2B5EF4-FFF2-40B4-BE49-F238E27FC236}">
                <a16:creationId xmlns:a16="http://schemas.microsoft.com/office/drawing/2014/main" id="{27A1F627-4622-47F6-994E-B2D03ABD8BBB}"/>
              </a:ext>
            </a:extLst>
          </p:cNvPr>
          <p:cNvSpPr/>
          <p:nvPr/>
        </p:nvSpPr>
        <p:spPr>
          <a:xfrm>
            <a:off x="592128"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8" name="矩形: 圆角 7">
            <a:extLst>
              <a:ext uri="{FF2B5EF4-FFF2-40B4-BE49-F238E27FC236}">
                <a16:creationId xmlns:a16="http://schemas.microsoft.com/office/drawing/2014/main" id="{4EA65A2F-0C17-4591-8EBC-80BDFDAEDFF9}"/>
              </a:ext>
            </a:extLst>
          </p:cNvPr>
          <p:cNvSpPr/>
          <p:nvPr/>
        </p:nvSpPr>
        <p:spPr>
          <a:xfrm>
            <a:off x="985691" y="3410721"/>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文本框 15">
            <a:extLst>
              <a:ext uri="{FF2B5EF4-FFF2-40B4-BE49-F238E27FC236}">
                <a16:creationId xmlns:a16="http://schemas.microsoft.com/office/drawing/2014/main" id="{10DCB92B-960C-4C72-A46A-7D2C9E143D76}"/>
              </a:ext>
            </a:extLst>
          </p:cNvPr>
          <p:cNvSpPr txBox="1"/>
          <p:nvPr/>
        </p:nvSpPr>
        <p:spPr>
          <a:xfrm>
            <a:off x="4465829"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F7E1A8FF-9550-4496-B774-DFB4DB31CBC9}"/>
              </a:ext>
            </a:extLst>
          </p:cNvPr>
          <p:cNvSpPr/>
          <p:nvPr/>
        </p:nvSpPr>
        <p:spPr>
          <a:xfrm>
            <a:off x="3600572"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EBA920F5-1C23-4B4A-A283-96D8969BD5DC}"/>
              </a:ext>
            </a:extLst>
          </p:cNvPr>
          <p:cNvSpPr/>
          <p:nvPr/>
        </p:nvSpPr>
        <p:spPr>
          <a:xfrm>
            <a:off x="3994135"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文本框 20">
            <a:extLst>
              <a:ext uri="{FF2B5EF4-FFF2-40B4-BE49-F238E27FC236}">
                <a16:creationId xmlns:a16="http://schemas.microsoft.com/office/drawing/2014/main" id="{37429796-D7D2-4011-92EB-0F3C0D4D44F8}"/>
              </a:ext>
            </a:extLst>
          </p:cNvPr>
          <p:cNvSpPr txBox="1"/>
          <p:nvPr/>
        </p:nvSpPr>
        <p:spPr>
          <a:xfrm>
            <a:off x="7474274"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2" name="矩形 21">
            <a:extLst>
              <a:ext uri="{FF2B5EF4-FFF2-40B4-BE49-F238E27FC236}">
                <a16:creationId xmlns:a16="http://schemas.microsoft.com/office/drawing/2014/main" id="{2EF55029-D7F6-451B-A6FD-C95950193BC0}"/>
              </a:ext>
            </a:extLst>
          </p:cNvPr>
          <p:cNvSpPr/>
          <p:nvPr/>
        </p:nvSpPr>
        <p:spPr>
          <a:xfrm>
            <a:off x="6609017"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3" name="矩形: 圆角 22">
            <a:extLst>
              <a:ext uri="{FF2B5EF4-FFF2-40B4-BE49-F238E27FC236}">
                <a16:creationId xmlns:a16="http://schemas.microsoft.com/office/drawing/2014/main" id="{87758632-D071-4E2C-B46F-2B8B45DA9EDB}"/>
              </a:ext>
            </a:extLst>
          </p:cNvPr>
          <p:cNvSpPr/>
          <p:nvPr/>
        </p:nvSpPr>
        <p:spPr>
          <a:xfrm>
            <a:off x="7002580"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文本框 25">
            <a:extLst>
              <a:ext uri="{FF2B5EF4-FFF2-40B4-BE49-F238E27FC236}">
                <a16:creationId xmlns:a16="http://schemas.microsoft.com/office/drawing/2014/main" id="{D830B97B-866F-4EEA-B02A-2F04C2BB24D4}"/>
              </a:ext>
            </a:extLst>
          </p:cNvPr>
          <p:cNvSpPr txBox="1"/>
          <p:nvPr/>
        </p:nvSpPr>
        <p:spPr>
          <a:xfrm>
            <a:off x="10099078"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7" name="矩形 26">
            <a:extLst>
              <a:ext uri="{FF2B5EF4-FFF2-40B4-BE49-F238E27FC236}">
                <a16:creationId xmlns:a16="http://schemas.microsoft.com/office/drawing/2014/main" id="{EAEECB92-8881-4236-90A3-6B91EEAAE833}"/>
              </a:ext>
            </a:extLst>
          </p:cNvPr>
          <p:cNvSpPr/>
          <p:nvPr/>
        </p:nvSpPr>
        <p:spPr>
          <a:xfrm>
            <a:off x="9233821"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8" name="矩形: 圆角 27">
            <a:extLst>
              <a:ext uri="{FF2B5EF4-FFF2-40B4-BE49-F238E27FC236}">
                <a16:creationId xmlns:a16="http://schemas.microsoft.com/office/drawing/2014/main" id="{6079FEC3-736C-4EC7-8424-CBE8CDA56EFA}"/>
              </a:ext>
            </a:extLst>
          </p:cNvPr>
          <p:cNvSpPr/>
          <p:nvPr/>
        </p:nvSpPr>
        <p:spPr>
          <a:xfrm>
            <a:off x="9627384"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9" name="矩形 28">
            <a:extLst>
              <a:ext uri="{FF2B5EF4-FFF2-40B4-BE49-F238E27FC236}">
                <a16:creationId xmlns:a16="http://schemas.microsoft.com/office/drawing/2014/main" id="{9C1A254D-143C-4BA3-A0FB-6729C248911C}"/>
              </a:ext>
            </a:extLst>
          </p:cNvPr>
          <p:cNvSpPr/>
          <p:nvPr/>
        </p:nvSpPr>
        <p:spPr>
          <a:xfrm>
            <a:off x="9899960"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59" name="Freeform 591">
            <a:extLst>
              <a:ext uri="{FF2B5EF4-FFF2-40B4-BE49-F238E27FC236}">
                <a16:creationId xmlns:a16="http://schemas.microsoft.com/office/drawing/2014/main" id="{3C18F830-8439-4CE0-9F4D-5244DB6D54B2}"/>
              </a:ext>
            </a:extLst>
          </p:cNvPr>
          <p:cNvSpPr>
            <a:spLocks/>
          </p:cNvSpPr>
          <p:nvPr/>
        </p:nvSpPr>
        <p:spPr bwMode="auto">
          <a:xfrm>
            <a:off x="4639654"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矩形 18">
            <a:extLst>
              <a:ext uri="{FF2B5EF4-FFF2-40B4-BE49-F238E27FC236}">
                <a16:creationId xmlns:a16="http://schemas.microsoft.com/office/drawing/2014/main" id="{F6DD6504-2BC3-42E1-B14B-06171DDE5002}"/>
              </a:ext>
            </a:extLst>
          </p:cNvPr>
          <p:cNvSpPr/>
          <p:nvPr/>
        </p:nvSpPr>
        <p:spPr>
          <a:xfrm>
            <a:off x="4266711"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0" name="Freeform 591">
            <a:extLst>
              <a:ext uri="{FF2B5EF4-FFF2-40B4-BE49-F238E27FC236}">
                <a16:creationId xmlns:a16="http://schemas.microsoft.com/office/drawing/2014/main" id="{182F991D-8E3E-4A5D-AD34-57FC135E1918}"/>
              </a:ext>
            </a:extLst>
          </p:cNvPr>
          <p:cNvSpPr>
            <a:spLocks/>
          </p:cNvSpPr>
          <p:nvPr/>
        </p:nvSpPr>
        <p:spPr bwMode="auto">
          <a:xfrm>
            <a:off x="7648099"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矩形 23">
            <a:extLst>
              <a:ext uri="{FF2B5EF4-FFF2-40B4-BE49-F238E27FC236}">
                <a16:creationId xmlns:a16="http://schemas.microsoft.com/office/drawing/2014/main" id="{C6F4E720-AB04-486A-BD00-BDB378E23D69}"/>
              </a:ext>
            </a:extLst>
          </p:cNvPr>
          <p:cNvSpPr/>
          <p:nvPr/>
        </p:nvSpPr>
        <p:spPr>
          <a:xfrm>
            <a:off x="7275156"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1" name="Freeform 591">
            <a:extLst>
              <a:ext uri="{FF2B5EF4-FFF2-40B4-BE49-F238E27FC236}">
                <a16:creationId xmlns:a16="http://schemas.microsoft.com/office/drawing/2014/main" id="{FFA6FDA2-E18B-4552-A166-9E46399FB455}"/>
              </a:ext>
            </a:extLst>
          </p:cNvPr>
          <p:cNvSpPr>
            <a:spLocks/>
          </p:cNvSpPr>
          <p:nvPr/>
        </p:nvSpPr>
        <p:spPr bwMode="auto">
          <a:xfrm>
            <a:off x="10300253"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91">
            <a:extLst>
              <a:ext uri="{FF2B5EF4-FFF2-40B4-BE49-F238E27FC236}">
                <a16:creationId xmlns:a16="http://schemas.microsoft.com/office/drawing/2014/main" id="{C8CAF625-8EF9-42F8-A0B9-E741EA7CCFD3}"/>
              </a:ext>
            </a:extLst>
          </p:cNvPr>
          <p:cNvSpPr>
            <a:spLocks/>
          </p:cNvSpPr>
          <p:nvPr/>
        </p:nvSpPr>
        <p:spPr bwMode="auto">
          <a:xfrm>
            <a:off x="1612228" y="342900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7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矩形 8">
            <a:extLst>
              <a:ext uri="{FF2B5EF4-FFF2-40B4-BE49-F238E27FC236}">
                <a16:creationId xmlns:a16="http://schemas.microsoft.com/office/drawing/2014/main" id="{AAD66DBB-0566-494C-A187-A3228689DD85}"/>
              </a:ext>
            </a:extLst>
          </p:cNvPr>
          <p:cNvSpPr/>
          <p:nvPr/>
        </p:nvSpPr>
        <p:spPr>
          <a:xfrm>
            <a:off x="1272123"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Tree>
    <p:extLst>
      <p:ext uri="{BB962C8B-B14F-4D97-AF65-F5344CB8AC3E}">
        <p14:creationId xmlns:p14="http://schemas.microsoft.com/office/powerpoint/2010/main" val="4173364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FBBEE341-2BFE-4A26-889E-234274E7518D}"/>
              </a:ext>
            </a:extLst>
          </p:cNvPr>
          <p:cNvGrpSpPr/>
          <p:nvPr/>
        </p:nvGrpSpPr>
        <p:grpSpPr>
          <a:xfrm rot="16200000">
            <a:off x="844147" y="888765"/>
            <a:ext cx="781860" cy="1079501"/>
            <a:chOff x="106952" y="2412318"/>
            <a:chExt cx="781860" cy="1115565"/>
          </a:xfrm>
        </p:grpSpPr>
        <p:sp>
          <p:nvSpPr>
            <p:cNvPr id="24" name="椭圆 23">
              <a:extLst>
                <a:ext uri="{FF2B5EF4-FFF2-40B4-BE49-F238E27FC236}">
                  <a16:creationId xmlns:a16="http://schemas.microsoft.com/office/drawing/2014/main" id="{4CFB6922-46DE-4EAA-A823-D2AEC00B7FDF}"/>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B3713BA6-91E7-4074-9443-E4E975ED17E3}"/>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0F555D2-B17A-4C21-827A-72C2B3F2211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725E9D8E-051B-48C8-A806-3D5D82500C5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AA9D58D-28E7-4BDD-8251-DE9557A19B2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F9932CC-C439-4651-A4DF-0328D7271CB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6939283-1822-47EB-BDE2-7F63585516CF}"/>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DAF3CA8-7288-471F-90E7-A3279BBA0FBC}"/>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F115000-362B-4FAC-B3AF-34FE0A6F798D}"/>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D776B3F-6E95-4878-8AFD-EDEECBB54D15}"/>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CAA0EBA-6387-4DD3-9FA1-D2563652030E}"/>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041575CC-1A96-41DB-ADDD-459638A84BDD}"/>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7E3FA09A-C53F-40BD-8CBF-6CED14778688}"/>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E60AEB6A-B728-4475-8040-E31B3D29345A}"/>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B25C8F1C-1338-4356-A5D1-597EBF716777}"/>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94A506E5-BB8C-4312-AD56-9DDEEE3F1D82}"/>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48FEE8B-AB34-466F-BE5E-EE542146F2A9}"/>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27B5A82-9700-43D8-8D48-8B476C8DC2F4}"/>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B58E20C4-144E-4A97-8ED9-306A8F1361D3}"/>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3467CE5-53BF-4421-9098-F502F6B0DAC8}"/>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D413823-AB10-4B23-98E0-4CB358AFEC20}"/>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E21DEF1-8793-4F2C-8C82-1406EBFE406B}"/>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696723D5-E394-4322-ACA7-5ED577037CEA}"/>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DCF6E9C8-6C6D-472D-B91F-239F218122F4}"/>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对角圆角 4">
            <a:extLst>
              <a:ext uri="{FF2B5EF4-FFF2-40B4-BE49-F238E27FC236}">
                <a16:creationId xmlns:a16="http://schemas.microsoft.com/office/drawing/2014/main" id="{92EE9D62-BEB2-40CB-8994-85266E6C7A9E}"/>
              </a:ext>
            </a:extLst>
          </p:cNvPr>
          <p:cNvSpPr/>
          <p:nvPr/>
        </p:nvSpPr>
        <p:spPr>
          <a:xfrm flipH="1">
            <a:off x="1056950" y="1237595"/>
            <a:ext cx="11135048" cy="4684304"/>
          </a:xfrm>
          <a:prstGeom prst="round2DiagRect">
            <a:avLst>
              <a:gd name="adj1" fmla="val 13759"/>
              <a:gd name="adj2" fmla="val 0"/>
            </a:avLst>
          </a:prstGeom>
          <a:gradFill flip="none" rotWithShape="1">
            <a:gsLst>
              <a:gs pos="100000">
                <a:schemeClr val="accent1">
                  <a:lumMod val="90000"/>
                  <a:lumOff val="10000"/>
                </a:schemeClr>
              </a:gs>
              <a:gs pos="71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21" name="Freeform 591">
            <a:extLst>
              <a:ext uri="{FF2B5EF4-FFF2-40B4-BE49-F238E27FC236}">
                <a16:creationId xmlns:a16="http://schemas.microsoft.com/office/drawing/2014/main" id="{A93212A2-C9C4-4127-AF68-6C1CF796B627}"/>
              </a:ext>
            </a:extLst>
          </p:cNvPr>
          <p:cNvSpPr>
            <a:spLocks/>
          </p:cNvSpPr>
          <p:nvPr/>
        </p:nvSpPr>
        <p:spPr bwMode="auto">
          <a:xfrm>
            <a:off x="9396936" y="1222592"/>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文本框 2">
            <a:extLst>
              <a:ext uri="{FF2B5EF4-FFF2-40B4-BE49-F238E27FC236}">
                <a16:creationId xmlns:a16="http://schemas.microsoft.com/office/drawing/2014/main" id="{247034C8-6AAF-45AE-8708-B8731D89ABEE}"/>
              </a:ext>
            </a:extLst>
          </p:cNvPr>
          <p:cNvSpPr txBox="1"/>
          <p:nvPr/>
        </p:nvSpPr>
        <p:spPr>
          <a:xfrm>
            <a:off x="5223903" y="437688"/>
            <a:ext cx="1744195"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dirty="0"/>
              <a:t>Content</a:t>
            </a:r>
            <a:endParaRPr lang="zh-CN" altLang="en-US" sz="3200" dirty="0"/>
          </a:p>
        </p:txBody>
      </p:sp>
      <p:sp>
        <p:nvSpPr>
          <p:cNvPr id="6" name="矩形: 对角圆角 5">
            <a:extLst>
              <a:ext uri="{FF2B5EF4-FFF2-40B4-BE49-F238E27FC236}">
                <a16:creationId xmlns:a16="http://schemas.microsoft.com/office/drawing/2014/main" id="{CC3DA3B6-9564-43E7-9599-1C0291E24867}"/>
              </a:ext>
            </a:extLst>
          </p:cNvPr>
          <p:cNvSpPr/>
          <p:nvPr/>
        </p:nvSpPr>
        <p:spPr>
          <a:xfrm rot="5400000">
            <a:off x="1687717" y="2774456"/>
            <a:ext cx="3982437" cy="2857501"/>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37F2AE1-E645-4A1B-8FFE-11DC310707F5}"/>
              </a:ext>
            </a:extLst>
          </p:cNvPr>
          <p:cNvSpPr txBox="1"/>
          <p:nvPr/>
        </p:nvSpPr>
        <p:spPr>
          <a:xfrm>
            <a:off x="6755786"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2</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8" name="矩形 7">
            <a:extLst>
              <a:ext uri="{FF2B5EF4-FFF2-40B4-BE49-F238E27FC236}">
                <a16:creationId xmlns:a16="http://schemas.microsoft.com/office/drawing/2014/main" id="{2890C777-FA4C-470F-A422-22F2EDDAFF9A}"/>
              </a:ext>
            </a:extLst>
          </p:cNvPr>
          <p:cNvSpPr/>
          <p:nvPr/>
        </p:nvSpPr>
        <p:spPr>
          <a:xfrm>
            <a:off x="6559419" y="3043625"/>
            <a:ext cx="1005403" cy="338554"/>
          </a:xfrm>
          <a:prstGeom prst="rect">
            <a:avLst/>
          </a:prstGeom>
        </p:spPr>
        <p:txBody>
          <a:bodyPr wrap="none">
            <a:spAutoFit/>
          </a:bodyPr>
          <a:lstStyle/>
          <a:p>
            <a:r>
              <a:rPr lang="zh-CN" altLang="en-US" sz="1600" dirty="0">
                <a:solidFill>
                  <a:schemeClr val="bg1"/>
                </a:solidFill>
              </a:rPr>
              <a:t>问题分析</a:t>
            </a:r>
          </a:p>
        </p:txBody>
      </p:sp>
      <p:sp>
        <p:nvSpPr>
          <p:cNvPr id="9" name="矩形: 圆角 8">
            <a:extLst>
              <a:ext uri="{FF2B5EF4-FFF2-40B4-BE49-F238E27FC236}">
                <a16:creationId xmlns:a16="http://schemas.microsoft.com/office/drawing/2014/main" id="{B428A7F0-409E-44CA-B3C8-3337CD98C961}"/>
              </a:ext>
            </a:extLst>
          </p:cNvPr>
          <p:cNvSpPr/>
          <p:nvPr/>
        </p:nvSpPr>
        <p:spPr>
          <a:xfrm>
            <a:off x="6286843"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22F8A53-DF7D-486B-9655-7286BC594D27}"/>
              </a:ext>
            </a:extLst>
          </p:cNvPr>
          <p:cNvSpPr/>
          <p:nvPr/>
        </p:nvSpPr>
        <p:spPr>
          <a:xfrm>
            <a:off x="5878766"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
        <p:nvSpPr>
          <p:cNvPr id="11" name="文本框 10">
            <a:extLst>
              <a:ext uri="{FF2B5EF4-FFF2-40B4-BE49-F238E27FC236}">
                <a16:creationId xmlns:a16="http://schemas.microsoft.com/office/drawing/2014/main" id="{1E3D53A0-32C3-423B-9B3B-9ACDD41A584B}"/>
              </a:ext>
            </a:extLst>
          </p:cNvPr>
          <p:cNvSpPr txBox="1"/>
          <p:nvPr/>
        </p:nvSpPr>
        <p:spPr>
          <a:xfrm>
            <a:off x="9784967"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3</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12" name="矩形 11">
            <a:extLst>
              <a:ext uri="{FF2B5EF4-FFF2-40B4-BE49-F238E27FC236}">
                <a16:creationId xmlns:a16="http://schemas.microsoft.com/office/drawing/2014/main" id="{F5DAE317-F695-4C9A-B94B-384229A73A1A}"/>
              </a:ext>
            </a:extLst>
          </p:cNvPr>
          <p:cNvSpPr/>
          <p:nvPr/>
        </p:nvSpPr>
        <p:spPr>
          <a:xfrm>
            <a:off x="9588600" y="3043625"/>
            <a:ext cx="1005403" cy="338554"/>
          </a:xfrm>
          <a:prstGeom prst="rect">
            <a:avLst/>
          </a:prstGeom>
        </p:spPr>
        <p:txBody>
          <a:bodyPr wrap="none">
            <a:spAutoFit/>
          </a:bodyPr>
          <a:lstStyle/>
          <a:p>
            <a:r>
              <a:rPr lang="zh-CN" altLang="en-US" sz="1600" dirty="0">
                <a:solidFill>
                  <a:schemeClr val="bg1"/>
                </a:solidFill>
              </a:rPr>
              <a:t>阶段计划</a:t>
            </a:r>
          </a:p>
        </p:txBody>
      </p:sp>
      <p:sp>
        <p:nvSpPr>
          <p:cNvPr id="13" name="矩形: 圆角 12">
            <a:extLst>
              <a:ext uri="{FF2B5EF4-FFF2-40B4-BE49-F238E27FC236}">
                <a16:creationId xmlns:a16="http://schemas.microsoft.com/office/drawing/2014/main" id="{FD2A8FA6-9B18-427D-9AF4-F5D3EE238762}"/>
              </a:ext>
            </a:extLst>
          </p:cNvPr>
          <p:cNvSpPr/>
          <p:nvPr/>
        </p:nvSpPr>
        <p:spPr>
          <a:xfrm>
            <a:off x="9316024"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CD3BC14-2CD3-484F-BEA5-2B7A06F95BD8}"/>
              </a:ext>
            </a:extLst>
          </p:cNvPr>
          <p:cNvSpPr txBox="1"/>
          <p:nvPr/>
        </p:nvSpPr>
        <p:spPr>
          <a:xfrm>
            <a:off x="3326323" y="25987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0BAC74B8-9728-4613-BA17-BFDB6558CC35}"/>
              </a:ext>
            </a:extLst>
          </p:cNvPr>
          <p:cNvSpPr/>
          <p:nvPr/>
        </p:nvSpPr>
        <p:spPr>
          <a:xfrm>
            <a:off x="2461066" y="4530074"/>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03BF6347-2A0C-4D0A-B30D-7E441D20B07B}"/>
              </a:ext>
            </a:extLst>
          </p:cNvPr>
          <p:cNvSpPr/>
          <p:nvPr/>
        </p:nvSpPr>
        <p:spPr>
          <a:xfrm>
            <a:off x="2854629" y="3809748"/>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矩形 15">
            <a:extLst>
              <a:ext uri="{FF2B5EF4-FFF2-40B4-BE49-F238E27FC236}">
                <a16:creationId xmlns:a16="http://schemas.microsoft.com/office/drawing/2014/main" id="{F7E62DF0-84A7-4E7E-90C4-9D6F97CE4FD6}"/>
              </a:ext>
            </a:extLst>
          </p:cNvPr>
          <p:cNvSpPr/>
          <p:nvPr/>
        </p:nvSpPr>
        <p:spPr>
          <a:xfrm>
            <a:off x="3127205" y="3858662"/>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19" name="任意多边形: 形状 18">
            <a:extLst>
              <a:ext uri="{FF2B5EF4-FFF2-40B4-BE49-F238E27FC236}">
                <a16:creationId xmlns:a16="http://schemas.microsoft.com/office/drawing/2014/main" id="{57038E9D-8778-4263-8790-CFAA78B55130}"/>
              </a:ext>
            </a:extLst>
          </p:cNvPr>
          <p:cNvSpPr/>
          <p:nvPr/>
        </p:nvSpPr>
        <p:spPr>
          <a:xfrm flipH="1" flipV="1">
            <a:off x="933786" y="5183294"/>
            <a:ext cx="1196854" cy="820288"/>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矩形 49">
            <a:extLst>
              <a:ext uri="{FF2B5EF4-FFF2-40B4-BE49-F238E27FC236}">
                <a16:creationId xmlns:a16="http://schemas.microsoft.com/office/drawing/2014/main" id="{666FB959-426E-4278-9EE9-846133827263}"/>
              </a:ext>
            </a:extLst>
          </p:cNvPr>
          <p:cNvSpPr/>
          <p:nvPr/>
        </p:nvSpPr>
        <p:spPr>
          <a:xfrm>
            <a:off x="8907947"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Tree>
    <p:extLst>
      <p:ext uri="{BB962C8B-B14F-4D97-AF65-F5344CB8AC3E}">
        <p14:creationId xmlns:p14="http://schemas.microsoft.com/office/powerpoint/2010/main" val="3413323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文本占位符 93">
            <a:extLst>
              <a:ext uri="{FF2B5EF4-FFF2-40B4-BE49-F238E27FC236}">
                <a16:creationId xmlns:a16="http://schemas.microsoft.com/office/drawing/2014/main" id="{8436026D-ACDD-49BE-98F8-97BB75D1BDE2}"/>
              </a:ext>
            </a:extLst>
          </p:cNvPr>
          <p:cNvSpPr>
            <a:spLocks noGrp="1"/>
          </p:cNvSpPr>
          <p:nvPr>
            <p:ph type="body" sz="quarter" idx="10"/>
          </p:nvPr>
        </p:nvSpPr>
        <p:spPr/>
        <p:txBody>
          <a:bodyPr/>
          <a:lstStyle/>
          <a:p>
            <a:r>
              <a:rPr lang="en-US" altLang="zh-CN" dirty="0"/>
              <a:t>1</a:t>
            </a:r>
            <a:endParaRPr lang="zh-CN" altLang="en-US" dirty="0"/>
          </a:p>
        </p:txBody>
      </p:sp>
      <p:sp>
        <p:nvSpPr>
          <p:cNvPr id="91" name="文本占位符 90">
            <a:extLst>
              <a:ext uri="{FF2B5EF4-FFF2-40B4-BE49-F238E27FC236}">
                <a16:creationId xmlns:a16="http://schemas.microsoft.com/office/drawing/2014/main" id="{F2D3DB54-9933-47E1-826F-8EDA3B6F555D}"/>
              </a:ext>
            </a:extLst>
          </p:cNvPr>
          <p:cNvSpPr>
            <a:spLocks noGrp="1"/>
          </p:cNvSpPr>
          <p:nvPr>
            <p:ph type="body" sz="quarter" idx="11"/>
          </p:nvPr>
        </p:nvSpPr>
        <p:spPr/>
        <p:txBody>
          <a:bodyPr/>
          <a:lstStyle/>
          <a:p>
            <a:r>
              <a:rPr lang="zh-CN" altLang="en-US" dirty="0"/>
              <a:t>业绩展示</a:t>
            </a:r>
          </a:p>
        </p:txBody>
      </p:sp>
      <p:sp>
        <p:nvSpPr>
          <p:cNvPr id="92" name="文本占位符 91">
            <a:extLst>
              <a:ext uri="{FF2B5EF4-FFF2-40B4-BE49-F238E27FC236}">
                <a16:creationId xmlns:a16="http://schemas.microsoft.com/office/drawing/2014/main" id="{EBE6A21C-04ED-4664-BDAB-4236CEA3E514}"/>
              </a:ext>
            </a:extLst>
          </p:cNvPr>
          <p:cNvSpPr>
            <a:spLocks noGrp="1"/>
          </p:cNvSpPr>
          <p:nvPr>
            <p:ph type="body" sz="quarter" idx="12"/>
          </p:nvPr>
        </p:nvSpPr>
        <p:spPr>
          <a:prstGeom prst="rect">
            <a:avLst/>
          </a:prstGeom>
        </p:spPr>
        <p:txBody>
          <a:bodyPr/>
          <a:lstStyle/>
          <a:p>
            <a:r>
              <a:rPr lang="en-US" altLang="zh-CN" dirty="0"/>
              <a:t>Enter your text here. Title text can be modified. Enter your text here. Title text can be modified.. </a:t>
            </a:r>
          </a:p>
        </p:txBody>
      </p:sp>
    </p:spTree>
    <p:extLst>
      <p:ext uri="{BB962C8B-B14F-4D97-AF65-F5344CB8AC3E}">
        <p14:creationId xmlns:p14="http://schemas.microsoft.com/office/powerpoint/2010/main" val="2249249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06E4E0F-EDF5-40C2-88D0-46B541C62C7E}"/>
              </a:ext>
            </a:extLst>
          </p:cNvPr>
          <p:cNvGrpSpPr/>
          <p:nvPr/>
        </p:nvGrpSpPr>
        <p:grpSpPr>
          <a:xfrm>
            <a:off x="4690855" y="2125882"/>
            <a:ext cx="425064" cy="347364"/>
            <a:chOff x="-3744807" y="2527995"/>
            <a:chExt cx="3543301" cy="2895601"/>
          </a:xfrm>
          <a:solidFill>
            <a:schemeClr val="accent1"/>
          </a:solidFill>
        </p:grpSpPr>
        <p:sp>
          <p:nvSpPr>
            <p:cNvPr id="6" name="任意多边形: 形状 5">
              <a:extLst>
                <a:ext uri="{FF2B5EF4-FFF2-40B4-BE49-F238E27FC236}">
                  <a16:creationId xmlns:a16="http://schemas.microsoft.com/office/drawing/2014/main" id="{478E83A0-CA1E-4356-A03F-0DB3D6ED310D}"/>
                </a:ext>
              </a:extLst>
            </p:cNvPr>
            <p:cNvSpPr/>
            <p:nvPr/>
          </p:nvSpPr>
          <p:spPr>
            <a:xfrm>
              <a:off x="-3744807" y="2527995"/>
              <a:ext cx="787401" cy="800101"/>
            </a:xfrm>
            <a:custGeom>
              <a:avLst/>
              <a:gdLst/>
              <a:ahLst/>
              <a:cxnLst/>
              <a:rect l="0" t="0" r="0" b="0"/>
              <a:pathLst>
                <a:path w="787401" h="800101">
                  <a:moveTo>
                    <a:pt x="0" y="0"/>
                  </a:moveTo>
                  <a:lnTo>
                    <a:pt x="0" y="800100"/>
                  </a:lnTo>
                  <a:lnTo>
                    <a:pt x="228600" y="800100"/>
                  </a:lnTo>
                  <a:lnTo>
                    <a:pt x="228600" y="228600"/>
                  </a:lnTo>
                  <a:lnTo>
                    <a:pt x="787400" y="228600"/>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CFF3E7CB-9D2A-4A77-ABCA-E414FAD4E90B}"/>
                </a:ext>
              </a:extLst>
            </p:cNvPr>
            <p:cNvSpPr/>
            <p:nvPr/>
          </p:nvSpPr>
          <p:spPr>
            <a:xfrm>
              <a:off x="-988907" y="2527995"/>
              <a:ext cx="787401" cy="801054"/>
            </a:xfrm>
            <a:custGeom>
              <a:avLst/>
              <a:gdLst/>
              <a:ahLst/>
              <a:cxnLst/>
              <a:rect l="0" t="0" r="0" b="0"/>
              <a:pathLst>
                <a:path w="787401" h="801054">
                  <a:moveTo>
                    <a:pt x="0" y="0"/>
                  </a:moveTo>
                  <a:lnTo>
                    <a:pt x="0" y="228600"/>
                  </a:lnTo>
                  <a:lnTo>
                    <a:pt x="545614" y="228600"/>
                  </a:lnTo>
                  <a:lnTo>
                    <a:pt x="539750" y="781050"/>
                  </a:lnTo>
                  <a:lnTo>
                    <a:pt x="787400" y="801053"/>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496BFFB3-723A-463C-B5B3-78B357581419}"/>
                </a:ext>
              </a:extLst>
            </p:cNvPr>
            <p:cNvSpPr/>
            <p:nvPr/>
          </p:nvSpPr>
          <p:spPr>
            <a:xfrm>
              <a:off x="-3223145" y="3074095"/>
              <a:ext cx="265739" cy="1804321"/>
            </a:xfrm>
            <a:custGeom>
              <a:avLst/>
              <a:gdLst/>
              <a:ahLst/>
              <a:cxnLst/>
              <a:rect l="0" t="0" r="0" b="0"/>
              <a:pathLst>
                <a:path w="265739" h="1804321">
                  <a:moveTo>
                    <a:pt x="11227" y="9525"/>
                  </a:moveTo>
                  <a:cubicBezTo>
                    <a:pt x="3296" y="15610"/>
                    <a:pt x="0" y="337805"/>
                    <a:pt x="2101" y="901700"/>
                  </a:cubicBezTo>
                  <a:lnTo>
                    <a:pt x="5388" y="1784350"/>
                  </a:lnTo>
                  <a:lnTo>
                    <a:pt x="265738" y="1804320"/>
                  </a:lnTo>
                  <a:lnTo>
                    <a:pt x="265738" y="0"/>
                  </a:lnTo>
                  <a:lnTo>
                    <a:pt x="144689" y="0"/>
                  </a:lnTo>
                  <a:cubicBezTo>
                    <a:pt x="78113" y="0"/>
                    <a:pt x="18055" y="4286"/>
                    <a:pt x="11227" y="95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DDFD962E-33DE-40E5-985A-AE1E02FDEF4B}"/>
                </a:ext>
              </a:extLst>
            </p:cNvPr>
            <p:cNvSpPr/>
            <p:nvPr/>
          </p:nvSpPr>
          <p:spPr>
            <a:xfrm>
              <a:off x="-2754207" y="3074095"/>
              <a:ext cx="241471" cy="1804354"/>
            </a:xfrm>
            <a:custGeom>
              <a:avLst/>
              <a:gdLst/>
              <a:ahLst/>
              <a:cxnLst/>
              <a:rect l="0" t="0" r="0" b="0"/>
              <a:pathLst>
                <a:path w="241471" h="1804354">
                  <a:moveTo>
                    <a:pt x="0" y="0"/>
                  </a:moveTo>
                  <a:lnTo>
                    <a:pt x="0" y="1804353"/>
                  </a:lnTo>
                  <a:lnTo>
                    <a:pt x="222250" y="1784350"/>
                  </a:lnTo>
                  <a:lnTo>
                    <a:pt x="24147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97195DDA-75AE-4E62-B691-B3DE31DD9E14}"/>
                </a:ext>
              </a:extLst>
            </p:cNvPr>
            <p:cNvSpPr/>
            <p:nvPr/>
          </p:nvSpPr>
          <p:spPr>
            <a:xfrm>
              <a:off x="-2333546" y="3074095"/>
              <a:ext cx="481210" cy="1803236"/>
            </a:xfrm>
            <a:custGeom>
              <a:avLst/>
              <a:gdLst/>
              <a:ahLst/>
              <a:cxnLst/>
              <a:rect l="0" t="0" r="0" b="0"/>
              <a:pathLst>
                <a:path w="481210" h="1803236">
                  <a:moveTo>
                    <a:pt x="19606" y="8467"/>
                  </a:moveTo>
                  <a:cubicBezTo>
                    <a:pt x="14949" y="13123"/>
                    <a:pt x="8369" y="408887"/>
                    <a:pt x="4983" y="887942"/>
                  </a:cubicBezTo>
                  <a:cubicBezTo>
                    <a:pt x="0" y="1593167"/>
                    <a:pt x="1992" y="1763239"/>
                    <a:pt x="15449" y="1781484"/>
                  </a:cubicBezTo>
                  <a:cubicBezTo>
                    <a:pt x="30746" y="1802223"/>
                    <a:pt x="49203" y="1803235"/>
                    <a:pt x="247030" y="1794184"/>
                  </a:cubicBezTo>
                  <a:lnTo>
                    <a:pt x="461989" y="1784350"/>
                  </a:lnTo>
                  <a:lnTo>
                    <a:pt x="481209" y="0"/>
                  </a:lnTo>
                  <a:lnTo>
                    <a:pt x="254641" y="0"/>
                  </a:lnTo>
                  <a:cubicBezTo>
                    <a:pt x="130028" y="0"/>
                    <a:pt x="24262" y="3810"/>
                    <a:pt x="19606"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BB72956D-2590-4BBD-9AD2-40C6D0185020}"/>
                </a:ext>
              </a:extLst>
            </p:cNvPr>
            <p:cNvSpPr/>
            <p:nvPr/>
          </p:nvSpPr>
          <p:spPr>
            <a:xfrm>
              <a:off x="-1649307" y="3074095"/>
              <a:ext cx="241301" cy="1803401"/>
            </a:xfrm>
            <a:custGeom>
              <a:avLst/>
              <a:gdLst/>
              <a:ahLst/>
              <a:cxnLst/>
              <a:rect l="0" t="0" r="0" b="0"/>
              <a:pathLst>
                <a:path w="241301" h="1803401">
                  <a:moveTo>
                    <a:pt x="0" y="0"/>
                  </a:moveTo>
                  <a:lnTo>
                    <a:pt x="0" y="1803400"/>
                  </a:lnTo>
                  <a:lnTo>
                    <a:pt x="241300" y="1803400"/>
                  </a:lnTo>
                  <a:lnTo>
                    <a:pt x="24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2EF70EB8-87C3-43D2-813C-EFB9854A480A}"/>
                </a:ext>
              </a:extLst>
            </p:cNvPr>
            <p:cNvSpPr/>
            <p:nvPr/>
          </p:nvSpPr>
          <p:spPr>
            <a:xfrm>
              <a:off x="-1223857" y="3074095"/>
              <a:ext cx="476251" cy="1803974"/>
            </a:xfrm>
            <a:custGeom>
              <a:avLst/>
              <a:gdLst/>
              <a:ahLst/>
              <a:cxnLst/>
              <a:rect l="0" t="0" r="0" b="0"/>
              <a:pathLst>
                <a:path w="476251" h="1803974">
                  <a:moveTo>
                    <a:pt x="3090" y="892175"/>
                  </a:moveTo>
                  <a:lnTo>
                    <a:pt x="0" y="1784350"/>
                  </a:lnTo>
                  <a:lnTo>
                    <a:pt x="476250" y="1803973"/>
                  </a:lnTo>
                  <a:lnTo>
                    <a:pt x="476250" y="0"/>
                  </a:lnTo>
                  <a:lnTo>
                    <a:pt x="618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ADD1B5F5-1D56-4D12-9A03-DBAD5C16B2B0}"/>
                </a:ext>
              </a:extLst>
            </p:cNvPr>
            <p:cNvSpPr/>
            <p:nvPr/>
          </p:nvSpPr>
          <p:spPr>
            <a:xfrm>
              <a:off x="-3744807" y="4636195"/>
              <a:ext cx="787401" cy="787401"/>
            </a:xfrm>
            <a:custGeom>
              <a:avLst/>
              <a:gdLst/>
              <a:ahLst/>
              <a:cxnLst/>
              <a:rect l="0" t="0" r="0" b="0"/>
              <a:pathLst>
                <a:path w="787401" h="787401">
                  <a:moveTo>
                    <a:pt x="0" y="0"/>
                  </a:moveTo>
                  <a:lnTo>
                    <a:pt x="0" y="787400"/>
                  </a:lnTo>
                  <a:lnTo>
                    <a:pt x="787400" y="787400"/>
                  </a:lnTo>
                  <a:lnTo>
                    <a:pt x="787400" y="546100"/>
                  </a:lnTo>
                  <a:lnTo>
                    <a:pt x="228600" y="546100"/>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73D8B634-DBC5-4A41-8734-D160CF1661E5}"/>
                </a:ext>
              </a:extLst>
            </p:cNvPr>
            <p:cNvSpPr/>
            <p:nvPr/>
          </p:nvSpPr>
          <p:spPr>
            <a:xfrm>
              <a:off x="-995257" y="4636195"/>
              <a:ext cx="793751" cy="787401"/>
            </a:xfrm>
            <a:custGeom>
              <a:avLst/>
              <a:gdLst/>
              <a:ahLst/>
              <a:cxnLst/>
              <a:rect l="0" t="0" r="0" b="0"/>
              <a:pathLst>
                <a:path w="793751" h="787401">
                  <a:moveTo>
                    <a:pt x="560917" y="8467"/>
                  </a:moveTo>
                  <a:cubicBezTo>
                    <a:pt x="556260" y="13123"/>
                    <a:pt x="552450" y="135882"/>
                    <a:pt x="552450" y="281264"/>
                  </a:cubicBezTo>
                  <a:lnTo>
                    <a:pt x="552450" y="545595"/>
                  </a:lnTo>
                  <a:lnTo>
                    <a:pt x="0" y="539750"/>
                  </a:lnTo>
                  <a:lnTo>
                    <a:pt x="5397" y="787400"/>
                  </a:lnTo>
                  <a:lnTo>
                    <a:pt x="793750" y="787400"/>
                  </a:lnTo>
                  <a:lnTo>
                    <a:pt x="793750" y="0"/>
                  </a:lnTo>
                  <a:lnTo>
                    <a:pt x="681567" y="0"/>
                  </a:lnTo>
                  <a:cubicBezTo>
                    <a:pt x="619866" y="0"/>
                    <a:pt x="565573" y="3810"/>
                    <a:pt x="560917"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79E3FEA8-CB41-47FF-89F1-4E0D8091D7E1}"/>
              </a:ext>
            </a:extLst>
          </p:cNvPr>
          <p:cNvGrpSpPr/>
          <p:nvPr/>
        </p:nvGrpSpPr>
        <p:grpSpPr>
          <a:xfrm>
            <a:off x="8226130" y="2098113"/>
            <a:ext cx="452512" cy="369848"/>
            <a:chOff x="-14080795" y="-5582878"/>
            <a:chExt cx="6579843" cy="5377843"/>
          </a:xfrm>
          <a:solidFill>
            <a:schemeClr val="accent1"/>
          </a:solidFill>
        </p:grpSpPr>
        <p:sp>
          <p:nvSpPr>
            <p:cNvPr id="16" name="任意多边形: 形状 15">
              <a:extLst>
                <a:ext uri="{FF2B5EF4-FFF2-40B4-BE49-F238E27FC236}">
                  <a16:creationId xmlns:a16="http://schemas.microsoft.com/office/drawing/2014/main" id="{0820CAE9-1C04-4870-ACFF-A60DCE2B69C8}"/>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6AF935C3-CECC-4410-87F0-9CF0C18EE5DC}"/>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950CCB05-5257-409C-B3DB-4FFE6D1D5F9E}"/>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E276A561-8D6C-4153-AEAC-AF3CF4E9FFC8}"/>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353E2D49-7AE6-4469-A40E-433293CD318C}"/>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C2A58897-2153-4BA4-A55D-DCDD50B527FC}"/>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对角圆角 31">
            <a:extLst>
              <a:ext uri="{FF2B5EF4-FFF2-40B4-BE49-F238E27FC236}">
                <a16:creationId xmlns:a16="http://schemas.microsoft.com/office/drawing/2014/main" id="{DE7CB408-BCA0-49BC-B930-5CF01B2A6AEA}"/>
              </a:ext>
            </a:extLst>
          </p:cNvPr>
          <p:cNvSpPr/>
          <p:nvPr/>
        </p:nvSpPr>
        <p:spPr>
          <a:xfrm flipH="1">
            <a:off x="-486013" y="1189419"/>
            <a:ext cx="3218359" cy="4684304"/>
          </a:xfrm>
          <a:prstGeom prst="round2DiagRect">
            <a:avLst>
              <a:gd name="adj1" fmla="val 13759"/>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grpSp>
        <p:nvGrpSpPr>
          <p:cNvPr id="60" name="组合 59">
            <a:extLst>
              <a:ext uri="{FF2B5EF4-FFF2-40B4-BE49-F238E27FC236}">
                <a16:creationId xmlns:a16="http://schemas.microsoft.com/office/drawing/2014/main" id="{C03D0BB3-AEFC-4349-823C-37A68FA019F6}"/>
              </a:ext>
            </a:extLst>
          </p:cNvPr>
          <p:cNvGrpSpPr/>
          <p:nvPr/>
        </p:nvGrpSpPr>
        <p:grpSpPr>
          <a:xfrm>
            <a:off x="-435213" y="1645752"/>
            <a:ext cx="965232" cy="647202"/>
            <a:chOff x="-435213" y="1645752"/>
            <a:chExt cx="965232" cy="647202"/>
          </a:xfrm>
        </p:grpSpPr>
        <p:sp>
          <p:nvSpPr>
            <p:cNvPr id="36" name="椭圆 35">
              <a:extLst>
                <a:ext uri="{FF2B5EF4-FFF2-40B4-BE49-F238E27FC236}">
                  <a16:creationId xmlns:a16="http://schemas.microsoft.com/office/drawing/2014/main" id="{2AFA1D69-CA7A-454D-8437-C0CD66F82CCD}"/>
                </a:ext>
              </a:extLst>
            </p:cNvPr>
            <p:cNvSpPr/>
            <p:nvPr/>
          </p:nvSpPr>
          <p:spPr>
            <a:xfrm rot="16200000">
              <a:off x="-435213"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9FA6FDD-C3E4-43D6-A733-4C9F9945F6BC}"/>
                </a:ext>
              </a:extLst>
            </p:cNvPr>
            <p:cNvSpPr/>
            <p:nvPr/>
          </p:nvSpPr>
          <p:spPr>
            <a:xfrm rot="16200000">
              <a:off x="-435213"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E724968B-1562-45EC-8574-DB6807B2E9AD}"/>
                </a:ext>
              </a:extLst>
            </p:cNvPr>
            <p:cNvSpPr/>
            <p:nvPr/>
          </p:nvSpPr>
          <p:spPr>
            <a:xfrm rot="16200000">
              <a:off x="-435213"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40BE2649-87DA-4958-9287-0120C9F6B0EA}"/>
                </a:ext>
              </a:extLst>
            </p:cNvPr>
            <p:cNvSpPr/>
            <p:nvPr/>
          </p:nvSpPr>
          <p:spPr>
            <a:xfrm rot="16200000">
              <a:off x="-255008"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AE29C36E-1D53-46C4-A3AC-1685D37D1AF6}"/>
                </a:ext>
              </a:extLst>
            </p:cNvPr>
            <p:cNvSpPr/>
            <p:nvPr/>
          </p:nvSpPr>
          <p:spPr>
            <a:xfrm rot="16200000">
              <a:off x="-255008"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672B365F-783F-4F80-A2E2-FC35330E7BAA}"/>
                </a:ext>
              </a:extLst>
            </p:cNvPr>
            <p:cNvSpPr/>
            <p:nvPr/>
          </p:nvSpPr>
          <p:spPr>
            <a:xfrm rot="16200000">
              <a:off x="-255008"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0B0BF096-E7F8-4115-9685-2CACC262BFC0}"/>
                </a:ext>
              </a:extLst>
            </p:cNvPr>
            <p:cNvSpPr/>
            <p:nvPr/>
          </p:nvSpPr>
          <p:spPr>
            <a:xfrm rot="16200000">
              <a:off x="-74805"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5CD4CD40-5029-4B7C-BB24-E58F62793889}"/>
                </a:ext>
              </a:extLst>
            </p:cNvPr>
            <p:cNvSpPr/>
            <p:nvPr/>
          </p:nvSpPr>
          <p:spPr>
            <a:xfrm rot="16200000">
              <a:off x="-74805"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1E3036D-F202-4425-831B-9E032C7F78EE}"/>
                </a:ext>
              </a:extLst>
            </p:cNvPr>
            <p:cNvSpPr/>
            <p:nvPr/>
          </p:nvSpPr>
          <p:spPr>
            <a:xfrm rot="16200000">
              <a:off x="-74805"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23C76E46-9419-4581-9B91-BB0B7E6303B2}"/>
                </a:ext>
              </a:extLst>
            </p:cNvPr>
            <p:cNvSpPr/>
            <p:nvPr/>
          </p:nvSpPr>
          <p:spPr>
            <a:xfrm rot="16200000">
              <a:off x="105399"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E2B25C13-BA0B-4D84-A2EE-CD3D2E9AE366}"/>
                </a:ext>
              </a:extLst>
            </p:cNvPr>
            <p:cNvSpPr/>
            <p:nvPr/>
          </p:nvSpPr>
          <p:spPr>
            <a:xfrm rot="16200000">
              <a:off x="105399"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3D974014-FF89-4B80-8B4A-B78DAA6F4BF9}"/>
                </a:ext>
              </a:extLst>
            </p:cNvPr>
            <p:cNvSpPr/>
            <p:nvPr/>
          </p:nvSpPr>
          <p:spPr>
            <a:xfrm rot="16200000">
              <a:off x="105399"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A59BD7C7-7B96-4CEC-BD62-D759481D11AD}"/>
                </a:ext>
              </a:extLst>
            </p:cNvPr>
            <p:cNvSpPr/>
            <p:nvPr/>
          </p:nvSpPr>
          <p:spPr>
            <a:xfrm rot="16200000">
              <a:off x="285604"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3D9C855C-3C45-49D0-98DC-6FB858B95094}"/>
                </a:ext>
              </a:extLst>
            </p:cNvPr>
            <p:cNvSpPr/>
            <p:nvPr/>
          </p:nvSpPr>
          <p:spPr>
            <a:xfrm rot="16200000">
              <a:off x="285604"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93196908-1927-4BFB-BF3A-349F23DA2CC6}"/>
                </a:ext>
              </a:extLst>
            </p:cNvPr>
            <p:cNvSpPr/>
            <p:nvPr/>
          </p:nvSpPr>
          <p:spPr>
            <a:xfrm rot="16200000">
              <a:off x="285604"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047A1617-92FB-4C71-B170-36B9E7917221}"/>
                </a:ext>
              </a:extLst>
            </p:cNvPr>
            <p:cNvSpPr/>
            <p:nvPr/>
          </p:nvSpPr>
          <p:spPr>
            <a:xfrm rot="16200000">
              <a:off x="465807"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57AE3FC-2B36-4937-9118-95CE0E0D0E22}"/>
                </a:ext>
              </a:extLst>
            </p:cNvPr>
            <p:cNvSpPr/>
            <p:nvPr/>
          </p:nvSpPr>
          <p:spPr>
            <a:xfrm rot="16200000">
              <a:off x="465807"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015061B1-80DD-4856-87BB-0363FF899192}"/>
                </a:ext>
              </a:extLst>
            </p:cNvPr>
            <p:cNvSpPr/>
            <p:nvPr/>
          </p:nvSpPr>
          <p:spPr>
            <a:xfrm rot="16200000">
              <a:off x="465807"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任意多边形: 形状 64">
            <a:extLst>
              <a:ext uri="{FF2B5EF4-FFF2-40B4-BE49-F238E27FC236}">
                <a16:creationId xmlns:a16="http://schemas.microsoft.com/office/drawing/2014/main" id="{63B841AD-8CCE-47E3-9E04-37E6BDC13CF7}"/>
              </a:ext>
            </a:extLst>
          </p:cNvPr>
          <p:cNvSpPr/>
          <p:nvPr/>
        </p:nvSpPr>
        <p:spPr>
          <a:xfrm flipV="1">
            <a:off x="555973" y="5173922"/>
            <a:ext cx="1196854" cy="820288"/>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矩形: 圆角 32">
            <a:extLst>
              <a:ext uri="{FF2B5EF4-FFF2-40B4-BE49-F238E27FC236}">
                <a16:creationId xmlns:a16="http://schemas.microsoft.com/office/drawing/2014/main" id="{641C04DA-29E5-4DD7-9ED6-696F8970347A}"/>
              </a:ext>
            </a:extLst>
          </p:cNvPr>
          <p:cNvSpPr/>
          <p:nvPr/>
        </p:nvSpPr>
        <p:spPr>
          <a:xfrm>
            <a:off x="1159119" y="1536254"/>
            <a:ext cx="2597387" cy="4540592"/>
          </a:xfrm>
          <a:prstGeom prst="roundRect">
            <a:avLst>
              <a:gd name="adj" fmla="val 6835"/>
            </a:avLst>
          </a:prstGeom>
          <a:solidFill>
            <a:schemeClr val="bg1"/>
          </a:solidFill>
          <a:ln>
            <a:noFill/>
          </a:ln>
          <a:effectLst>
            <a:outerShdw blurRad="254000" dist="190500" dir="27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77A9F122-DA2F-44FC-9996-91347E26265A}"/>
              </a:ext>
            </a:extLst>
          </p:cNvPr>
          <p:cNvGrpSpPr/>
          <p:nvPr/>
        </p:nvGrpSpPr>
        <p:grpSpPr>
          <a:xfrm>
            <a:off x="1994948" y="2242427"/>
            <a:ext cx="925728" cy="981904"/>
            <a:chOff x="-8405943" y="-12023635"/>
            <a:chExt cx="11156951" cy="11833966"/>
          </a:xfrm>
          <a:solidFill>
            <a:schemeClr val="accent1"/>
          </a:solidFill>
        </p:grpSpPr>
        <p:sp>
          <p:nvSpPr>
            <p:cNvPr id="23" name="任意多边形: 形状 22">
              <a:extLst>
                <a:ext uri="{FF2B5EF4-FFF2-40B4-BE49-F238E27FC236}">
                  <a16:creationId xmlns:a16="http://schemas.microsoft.com/office/drawing/2014/main" id="{51196D78-58DF-4BFF-A854-8A30B345CF47}"/>
                </a:ext>
              </a:extLst>
            </p:cNvPr>
            <p:cNvSpPr/>
            <p:nvPr/>
          </p:nvSpPr>
          <p:spPr>
            <a:xfrm>
              <a:off x="-3614652" y="-12023635"/>
              <a:ext cx="1600439" cy="1491959"/>
            </a:xfrm>
            <a:custGeom>
              <a:avLst/>
              <a:gdLst/>
              <a:ahLst/>
              <a:cxnLst/>
              <a:rect l="0" t="0" r="0" b="0"/>
              <a:pathLst>
                <a:path w="1600439" h="1491959">
                  <a:moveTo>
                    <a:pt x="536359" y="21484"/>
                  </a:moveTo>
                  <a:cubicBezTo>
                    <a:pt x="454577" y="47889"/>
                    <a:pt x="365535" y="102089"/>
                    <a:pt x="239641" y="202094"/>
                  </a:cubicBezTo>
                  <a:cubicBezTo>
                    <a:pt x="166922" y="259860"/>
                    <a:pt x="141787" y="289455"/>
                    <a:pt x="112469" y="351834"/>
                  </a:cubicBezTo>
                  <a:cubicBezTo>
                    <a:pt x="92372" y="394594"/>
                    <a:pt x="58845" y="465250"/>
                    <a:pt x="37964" y="508847"/>
                  </a:cubicBezTo>
                  <a:cubicBezTo>
                    <a:pt x="2917" y="582025"/>
                    <a:pt x="0" y="598848"/>
                    <a:pt x="0" y="727815"/>
                  </a:cubicBezTo>
                  <a:cubicBezTo>
                    <a:pt x="0" y="853949"/>
                    <a:pt x="3686" y="876446"/>
                    <a:pt x="37964" y="959483"/>
                  </a:cubicBezTo>
                  <a:cubicBezTo>
                    <a:pt x="99142" y="1107685"/>
                    <a:pt x="143628" y="1176148"/>
                    <a:pt x="234324" y="1261675"/>
                  </a:cubicBezTo>
                  <a:cubicBezTo>
                    <a:pt x="369959" y="1389581"/>
                    <a:pt x="630282" y="1491958"/>
                    <a:pt x="781664" y="1476927"/>
                  </a:cubicBezTo>
                  <a:cubicBezTo>
                    <a:pt x="1031515" y="1452120"/>
                    <a:pt x="1155820" y="1404785"/>
                    <a:pt x="1284866" y="1285311"/>
                  </a:cubicBezTo>
                  <a:cubicBezTo>
                    <a:pt x="1543714" y="1045663"/>
                    <a:pt x="1600438" y="704030"/>
                    <a:pt x="1434365" y="384915"/>
                  </a:cubicBezTo>
                  <a:cubicBezTo>
                    <a:pt x="1383102" y="286413"/>
                    <a:pt x="1227230" y="130890"/>
                    <a:pt x="1126909" y="78148"/>
                  </a:cubicBezTo>
                  <a:cubicBezTo>
                    <a:pt x="1026593" y="25409"/>
                    <a:pt x="957903" y="11417"/>
                    <a:pt x="765829" y="4598"/>
                  </a:cubicBezTo>
                  <a:cubicBezTo>
                    <a:pt x="636325" y="0"/>
                    <a:pt x="593030" y="3186"/>
                    <a:pt x="536359" y="214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63437678-0764-4DAF-828B-83EB8BF70F8F}"/>
                </a:ext>
              </a:extLst>
            </p:cNvPr>
            <p:cNvSpPr/>
            <p:nvPr/>
          </p:nvSpPr>
          <p:spPr>
            <a:xfrm>
              <a:off x="-258893" y="-10942267"/>
              <a:ext cx="1907114" cy="1882334"/>
            </a:xfrm>
            <a:custGeom>
              <a:avLst/>
              <a:gdLst/>
              <a:ahLst/>
              <a:cxnLst/>
              <a:rect l="0" t="0" r="0" b="0"/>
              <a:pathLst>
                <a:path w="1907114" h="1882334">
                  <a:moveTo>
                    <a:pt x="812800" y="20665"/>
                  </a:moveTo>
                  <a:cubicBezTo>
                    <a:pt x="767397" y="25749"/>
                    <a:pt x="698818" y="39467"/>
                    <a:pt x="660400" y="51150"/>
                  </a:cubicBezTo>
                  <a:cubicBezTo>
                    <a:pt x="437151" y="119041"/>
                    <a:pt x="112721" y="412428"/>
                    <a:pt x="59403" y="594643"/>
                  </a:cubicBezTo>
                  <a:cubicBezTo>
                    <a:pt x="9054" y="766708"/>
                    <a:pt x="0" y="819728"/>
                    <a:pt x="0" y="942484"/>
                  </a:cubicBezTo>
                  <a:cubicBezTo>
                    <a:pt x="0" y="1221638"/>
                    <a:pt x="72295" y="1401907"/>
                    <a:pt x="259931" y="1590629"/>
                  </a:cubicBezTo>
                  <a:cubicBezTo>
                    <a:pt x="357073" y="1688332"/>
                    <a:pt x="393136" y="1715077"/>
                    <a:pt x="495300" y="1765179"/>
                  </a:cubicBezTo>
                  <a:cubicBezTo>
                    <a:pt x="641515" y="1836885"/>
                    <a:pt x="732206" y="1861697"/>
                    <a:pt x="882650" y="1871156"/>
                  </a:cubicBezTo>
                  <a:cubicBezTo>
                    <a:pt x="1060431" y="1882333"/>
                    <a:pt x="1213067" y="1858595"/>
                    <a:pt x="1316968" y="1803612"/>
                  </a:cubicBezTo>
                  <a:cubicBezTo>
                    <a:pt x="1501435" y="1705994"/>
                    <a:pt x="1645769" y="1595449"/>
                    <a:pt x="1697837" y="1511905"/>
                  </a:cubicBezTo>
                  <a:cubicBezTo>
                    <a:pt x="1719109" y="1477773"/>
                    <a:pt x="1754894" y="1424508"/>
                    <a:pt x="1777358" y="1393538"/>
                  </a:cubicBezTo>
                  <a:cubicBezTo>
                    <a:pt x="1799823" y="1362568"/>
                    <a:pt x="1826001" y="1305418"/>
                    <a:pt x="1835532" y="1266538"/>
                  </a:cubicBezTo>
                  <a:cubicBezTo>
                    <a:pt x="1845063" y="1227658"/>
                    <a:pt x="1865355" y="1150343"/>
                    <a:pt x="1880626" y="1094728"/>
                  </a:cubicBezTo>
                  <a:cubicBezTo>
                    <a:pt x="1905936" y="1002552"/>
                    <a:pt x="1907113" y="984017"/>
                    <a:pt x="1893927" y="885178"/>
                  </a:cubicBezTo>
                  <a:cubicBezTo>
                    <a:pt x="1862635" y="650614"/>
                    <a:pt x="1824129" y="546602"/>
                    <a:pt x="1717506" y="408631"/>
                  </a:cubicBezTo>
                  <a:cubicBezTo>
                    <a:pt x="1608007" y="266937"/>
                    <a:pt x="1511123" y="189698"/>
                    <a:pt x="1336116" y="104570"/>
                  </a:cubicBezTo>
                  <a:cubicBezTo>
                    <a:pt x="1182004" y="29607"/>
                    <a:pt x="997345" y="0"/>
                    <a:pt x="812800" y="2066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668E95D4-D1BC-40ED-8C87-E34D05AB0C83}"/>
                </a:ext>
              </a:extLst>
            </p:cNvPr>
            <p:cNvSpPr/>
            <p:nvPr/>
          </p:nvSpPr>
          <p:spPr>
            <a:xfrm>
              <a:off x="-6997398" y="-10575749"/>
              <a:ext cx="1560430" cy="1526765"/>
            </a:xfrm>
            <a:custGeom>
              <a:avLst/>
              <a:gdLst/>
              <a:ahLst/>
              <a:cxnLst/>
              <a:rect l="0" t="0" r="0" b="0"/>
              <a:pathLst>
                <a:path w="1560430" h="1526765">
                  <a:moveTo>
                    <a:pt x="604406" y="21901"/>
                  </a:moveTo>
                  <a:cubicBezTo>
                    <a:pt x="433373" y="78355"/>
                    <a:pt x="333921" y="150404"/>
                    <a:pt x="216636" y="302825"/>
                  </a:cubicBezTo>
                  <a:cubicBezTo>
                    <a:pt x="57532" y="509593"/>
                    <a:pt x="0" y="794204"/>
                    <a:pt x="77546" y="990908"/>
                  </a:cubicBezTo>
                  <a:cubicBezTo>
                    <a:pt x="194831" y="1288416"/>
                    <a:pt x="458142" y="1491371"/>
                    <a:pt x="759939" y="1516883"/>
                  </a:cubicBezTo>
                  <a:cubicBezTo>
                    <a:pt x="876838" y="1526764"/>
                    <a:pt x="973757" y="1503473"/>
                    <a:pt x="1125106" y="1429127"/>
                  </a:cubicBezTo>
                  <a:cubicBezTo>
                    <a:pt x="1333767" y="1326628"/>
                    <a:pt x="1506548" y="1106367"/>
                    <a:pt x="1545799" y="892829"/>
                  </a:cubicBezTo>
                  <a:cubicBezTo>
                    <a:pt x="1560429" y="813234"/>
                    <a:pt x="1553858" y="652629"/>
                    <a:pt x="1532118" y="558470"/>
                  </a:cubicBezTo>
                  <a:cubicBezTo>
                    <a:pt x="1481079" y="337412"/>
                    <a:pt x="1218991" y="71549"/>
                    <a:pt x="1005326" y="24090"/>
                  </a:cubicBezTo>
                  <a:cubicBezTo>
                    <a:pt x="970879" y="16439"/>
                    <a:pt x="882297" y="7629"/>
                    <a:pt x="808476" y="4512"/>
                  </a:cubicBezTo>
                  <a:cubicBezTo>
                    <a:pt x="701618" y="0"/>
                    <a:pt x="660017" y="3545"/>
                    <a:pt x="604406" y="219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211AE600-22AA-4343-A023-2B1C6A1BAA0C}"/>
                </a:ext>
              </a:extLst>
            </p:cNvPr>
            <p:cNvSpPr/>
            <p:nvPr/>
          </p:nvSpPr>
          <p:spPr>
            <a:xfrm>
              <a:off x="-4722529" y="-7609786"/>
              <a:ext cx="3733254" cy="3728013"/>
            </a:xfrm>
            <a:custGeom>
              <a:avLst/>
              <a:gdLst/>
              <a:ahLst/>
              <a:cxnLst/>
              <a:rect l="0" t="0" r="0" b="0"/>
              <a:pathLst>
                <a:path w="3733254" h="3728013">
                  <a:moveTo>
                    <a:pt x="1618836" y="22573"/>
                  </a:moveTo>
                  <a:cubicBezTo>
                    <a:pt x="1205242" y="84907"/>
                    <a:pt x="860903" y="252217"/>
                    <a:pt x="560682" y="536716"/>
                  </a:cubicBezTo>
                  <a:cubicBezTo>
                    <a:pt x="383599" y="704526"/>
                    <a:pt x="202038" y="996125"/>
                    <a:pt x="102053" y="1273306"/>
                  </a:cubicBezTo>
                  <a:cubicBezTo>
                    <a:pt x="2839" y="1548353"/>
                    <a:pt x="679" y="1560757"/>
                    <a:pt x="323" y="1857516"/>
                  </a:cubicBezTo>
                  <a:cubicBezTo>
                    <a:pt x="0" y="2126524"/>
                    <a:pt x="591" y="2132643"/>
                    <a:pt x="40190" y="2270826"/>
                  </a:cubicBezTo>
                  <a:cubicBezTo>
                    <a:pt x="95474" y="2463738"/>
                    <a:pt x="133935" y="2561973"/>
                    <a:pt x="216071" y="2720056"/>
                  </a:cubicBezTo>
                  <a:cubicBezTo>
                    <a:pt x="386907" y="3048858"/>
                    <a:pt x="679588" y="3331897"/>
                    <a:pt x="1028286" y="3505517"/>
                  </a:cubicBezTo>
                  <a:cubicBezTo>
                    <a:pt x="1271576" y="3626652"/>
                    <a:pt x="1347189" y="3649050"/>
                    <a:pt x="1686914" y="3700614"/>
                  </a:cubicBezTo>
                  <a:cubicBezTo>
                    <a:pt x="1860129" y="3726905"/>
                    <a:pt x="1888120" y="3728012"/>
                    <a:pt x="2027444" y="3714083"/>
                  </a:cubicBezTo>
                  <a:cubicBezTo>
                    <a:pt x="2228062" y="3694024"/>
                    <a:pt x="2420991" y="3638270"/>
                    <a:pt x="2700761" y="3519503"/>
                  </a:cubicBezTo>
                  <a:cubicBezTo>
                    <a:pt x="2868371" y="3448349"/>
                    <a:pt x="2972438" y="3371830"/>
                    <a:pt x="3182051" y="3165616"/>
                  </a:cubicBezTo>
                  <a:cubicBezTo>
                    <a:pt x="3506005" y="2846915"/>
                    <a:pt x="3605405" y="2667844"/>
                    <a:pt x="3703725" y="2225816"/>
                  </a:cubicBezTo>
                  <a:cubicBezTo>
                    <a:pt x="3729523" y="2109833"/>
                    <a:pt x="3733253" y="2060212"/>
                    <a:pt x="3732365" y="1844816"/>
                  </a:cubicBezTo>
                  <a:cubicBezTo>
                    <a:pt x="3731451" y="1622999"/>
                    <a:pt x="3727906" y="1583256"/>
                    <a:pt x="3698377" y="1463816"/>
                  </a:cubicBezTo>
                  <a:cubicBezTo>
                    <a:pt x="3631131" y="1191814"/>
                    <a:pt x="3538436" y="986705"/>
                    <a:pt x="3391667" y="785152"/>
                  </a:cubicBezTo>
                  <a:cubicBezTo>
                    <a:pt x="3285521" y="639386"/>
                    <a:pt x="3090817" y="447200"/>
                    <a:pt x="2950351" y="349546"/>
                  </a:cubicBezTo>
                  <a:cubicBezTo>
                    <a:pt x="2732252" y="197918"/>
                    <a:pt x="2451195" y="78427"/>
                    <a:pt x="2209386" y="34523"/>
                  </a:cubicBezTo>
                  <a:cubicBezTo>
                    <a:pt x="2050678" y="5708"/>
                    <a:pt x="1768611" y="0"/>
                    <a:pt x="1618836" y="225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6A322529-84B3-40BF-B08B-E9695C839D1A}"/>
                </a:ext>
              </a:extLst>
            </p:cNvPr>
            <p:cNvSpPr/>
            <p:nvPr/>
          </p:nvSpPr>
          <p:spPr>
            <a:xfrm>
              <a:off x="1558338" y="-7603423"/>
              <a:ext cx="1192670" cy="1147368"/>
            </a:xfrm>
            <a:custGeom>
              <a:avLst/>
              <a:gdLst/>
              <a:ahLst/>
              <a:cxnLst/>
              <a:rect l="0" t="0" r="0" b="0"/>
              <a:pathLst>
                <a:path w="1192670" h="1147368">
                  <a:moveTo>
                    <a:pt x="466330" y="27611"/>
                  </a:moveTo>
                  <a:cubicBezTo>
                    <a:pt x="243303" y="116617"/>
                    <a:pt x="156383" y="184523"/>
                    <a:pt x="116937" y="300578"/>
                  </a:cubicBezTo>
                  <a:cubicBezTo>
                    <a:pt x="106473" y="331364"/>
                    <a:pt x="86350" y="382800"/>
                    <a:pt x="72220" y="414878"/>
                  </a:cubicBezTo>
                  <a:cubicBezTo>
                    <a:pt x="0" y="578822"/>
                    <a:pt x="70565" y="838214"/>
                    <a:pt x="228684" y="990037"/>
                  </a:cubicBezTo>
                  <a:cubicBezTo>
                    <a:pt x="351175" y="1107650"/>
                    <a:pt x="484756" y="1147367"/>
                    <a:pt x="709016" y="1132852"/>
                  </a:cubicBezTo>
                  <a:cubicBezTo>
                    <a:pt x="875716" y="1122063"/>
                    <a:pt x="1041639" y="1015002"/>
                    <a:pt x="1105477" y="877036"/>
                  </a:cubicBezTo>
                  <a:cubicBezTo>
                    <a:pt x="1187287" y="700229"/>
                    <a:pt x="1192669" y="682040"/>
                    <a:pt x="1192669" y="582327"/>
                  </a:cubicBezTo>
                  <a:cubicBezTo>
                    <a:pt x="1192669" y="474108"/>
                    <a:pt x="1165530" y="379724"/>
                    <a:pt x="1102264" y="267917"/>
                  </a:cubicBezTo>
                  <a:cubicBezTo>
                    <a:pt x="1018649" y="120146"/>
                    <a:pt x="833150" y="19734"/>
                    <a:pt x="615094" y="4208"/>
                  </a:cubicBezTo>
                  <a:cubicBezTo>
                    <a:pt x="556006" y="0"/>
                    <a:pt x="522184" y="5321"/>
                    <a:pt x="466330" y="276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a:extLst>
                <a:ext uri="{FF2B5EF4-FFF2-40B4-BE49-F238E27FC236}">
                  <a16:creationId xmlns:a16="http://schemas.microsoft.com/office/drawing/2014/main" id="{AB2ACC5D-3DF9-45F3-A98F-11DA04A8D51D}"/>
                </a:ext>
              </a:extLst>
            </p:cNvPr>
            <p:cNvSpPr/>
            <p:nvPr/>
          </p:nvSpPr>
          <p:spPr>
            <a:xfrm>
              <a:off x="-8405943" y="-7268475"/>
              <a:ext cx="1136651" cy="1236596"/>
            </a:xfrm>
            <a:custGeom>
              <a:avLst/>
              <a:gdLst/>
              <a:ahLst/>
              <a:cxnLst/>
              <a:rect l="0" t="0" r="0" b="0"/>
              <a:pathLst>
                <a:path w="1136651" h="1236596">
                  <a:moveTo>
                    <a:pt x="434143" y="30687"/>
                  </a:moveTo>
                  <a:cubicBezTo>
                    <a:pt x="260272" y="86628"/>
                    <a:pt x="95094" y="212449"/>
                    <a:pt x="34505" y="335105"/>
                  </a:cubicBezTo>
                  <a:cubicBezTo>
                    <a:pt x="2118" y="400667"/>
                    <a:pt x="0" y="415481"/>
                    <a:pt x="0" y="576405"/>
                  </a:cubicBezTo>
                  <a:lnTo>
                    <a:pt x="0" y="747855"/>
                  </a:lnTo>
                  <a:lnTo>
                    <a:pt x="49118" y="839420"/>
                  </a:lnTo>
                  <a:cubicBezTo>
                    <a:pt x="202742" y="1125809"/>
                    <a:pt x="540232" y="1236595"/>
                    <a:pt x="827791" y="1095030"/>
                  </a:cubicBezTo>
                  <a:cubicBezTo>
                    <a:pt x="915819" y="1051693"/>
                    <a:pt x="1028826" y="942687"/>
                    <a:pt x="1070588" y="860827"/>
                  </a:cubicBezTo>
                  <a:cubicBezTo>
                    <a:pt x="1105559" y="792277"/>
                    <a:pt x="1136650" y="668312"/>
                    <a:pt x="1136650" y="597422"/>
                  </a:cubicBezTo>
                  <a:cubicBezTo>
                    <a:pt x="1136650" y="461799"/>
                    <a:pt x="1060130" y="282791"/>
                    <a:pt x="959350" y="182652"/>
                  </a:cubicBezTo>
                  <a:cubicBezTo>
                    <a:pt x="879255" y="103067"/>
                    <a:pt x="809123" y="65181"/>
                    <a:pt x="676661" y="29943"/>
                  </a:cubicBezTo>
                  <a:cubicBezTo>
                    <a:pt x="564104" y="0"/>
                    <a:pt x="529189" y="107"/>
                    <a:pt x="434143" y="3068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021A9C05-AC1F-4118-B422-7F20E3E054CA}"/>
                </a:ext>
              </a:extLst>
            </p:cNvPr>
            <p:cNvSpPr/>
            <p:nvPr/>
          </p:nvSpPr>
          <p:spPr>
            <a:xfrm>
              <a:off x="-6957699" y="-4279407"/>
              <a:ext cx="796846" cy="787460"/>
            </a:xfrm>
            <a:custGeom>
              <a:avLst/>
              <a:gdLst/>
              <a:ahLst/>
              <a:cxnLst/>
              <a:rect l="0" t="0" r="0" b="0"/>
              <a:pathLst>
                <a:path w="796846" h="787460">
                  <a:moveTo>
                    <a:pt x="295802" y="19185"/>
                  </a:moveTo>
                  <a:cubicBezTo>
                    <a:pt x="186151" y="60541"/>
                    <a:pt x="102543" y="123143"/>
                    <a:pt x="33782" y="215370"/>
                  </a:cubicBezTo>
                  <a:cubicBezTo>
                    <a:pt x="3786" y="255604"/>
                    <a:pt x="0" y="272082"/>
                    <a:pt x="22" y="362287"/>
                  </a:cubicBezTo>
                  <a:cubicBezTo>
                    <a:pt x="44" y="447423"/>
                    <a:pt x="5463" y="474177"/>
                    <a:pt x="33462" y="527387"/>
                  </a:cubicBezTo>
                  <a:cubicBezTo>
                    <a:pt x="127348" y="705804"/>
                    <a:pt x="293127" y="787459"/>
                    <a:pt x="486842" y="750699"/>
                  </a:cubicBezTo>
                  <a:cubicBezTo>
                    <a:pt x="674836" y="715024"/>
                    <a:pt x="772018" y="592568"/>
                    <a:pt x="790638" y="367894"/>
                  </a:cubicBezTo>
                  <a:cubicBezTo>
                    <a:pt x="796845" y="292991"/>
                    <a:pt x="793847" y="277815"/>
                    <a:pt x="760866" y="217219"/>
                  </a:cubicBezTo>
                  <a:cubicBezTo>
                    <a:pt x="721471" y="144838"/>
                    <a:pt x="634894" y="65988"/>
                    <a:pt x="567578" y="41180"/>
                  </a:cubicBezTo>
                  <a:cubicBezTo>
                    <a:pt x="486553" y="11322"/>
                    <a:pt x="346668" y="0"/>
                    <a:pt x="295802" y="191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82DFFCA9-FB9D-4576-B960-C2C4D25F1112}"/>
                </a:ext>
              </a:extLst>
            </p:cNvPr>
            <p:cNvSpPr/>
            <p:nvPr/>
          </p:nvSpPr>
          <p:spPr>
            <a:xfrm>
              <a:off x="493323" y="-4279318"/>
              <a:ext cx="787360" cy="776597"/>
            </a:xfrm>
            <a:custGeom>
              <a:avLst/>
              <a:gdLst/>
              <a:ahLst/>
              <a:cxnLst/>
              <a:rect l="0" t="0" r="0" b="0"/>
              <a:pathLst>
                <a:path w="787360" h="776597">
                  <a:moveTo>
                    <a:pt x="268831" y="17690"/>
                  </a:moveTo>
                  <a:cubicBezTo>
                    <a:pt x="79934" y="94636"/>
                    <a:pt x="0" y="217323"/>
                    <a:pt x="12443" y="411208"/>
                  </a:cubicBezTo>
                  <a:cubicBezTo>
                    <a:pt x="23407" y="582057"/>
                    <a:pt x="127101" y="714218"/>
                    <a:pt x="283378" y="756520"/>
                  </a:cubicBezTo>
                  <a:cubicBezTo>
                    <a:pt x="353500" y="775501"/>
                    <a:pt x="376083" y="776596"/>
                    <a:pt x="433299" y="763791"/>
                  </a:cubicBezTo>
                  <a:cubicBezTo>
                    <a:pt x="470350" y="755500"/>
                    <a:pt x="520232" y="734054"/>
                    <a:pt x="544149" y="716134"/>
                  </a:cubicBezTo>
                  <a:cubicBezTo>
                    <a:pt x="568066" y="698213"/>
                    <a:pt x="611235" y="666481"/>
                    <a:pt x="640080" y="645616"/>
                  </a:cubicBezTo>
                  <a:cubicBezTo>
                    <a:pt x="745503" y="569361"/>
                    <a:pt x="787359" y="344457"/>
                    <a:pt x="720868" y="211523"/>
                  </a:cubicBezTo>
                  <a:cubicBezTo>
                    <a:pt x="687599" y="145007"/>
                    <a:pt x="600485" y="65830"/>
                    <a:pt x="533356" y="41091"/>
                  </a:cubicBezTo>
                  <a:cubicBezTo>
                    <a:pt x="456468" y="12757"/>
                    <a:pt x="312261" y="0"/>
                    <a:pt x="268831" y="1769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B36F4922-EA0F-44C9-AACC-5613A5639A16}"/>
                </a:ext>
              </a:extLst>
            </p:cNvPr>
            <p:cNvSpPr/>
            <p:nvPr/>
          </p:nvSpPr>
          <p:spPr>
            <a:xfrm>
              <a:off x="-5977805" y="-3414846"/>
              <a:ext cx="6430113" cy="3225177"/>
            </a:xfrm>
            <a:custGeom>
              <a:avLst/>
              <a:gdLst/>
              <a:ahLst/>
              <a:cxnLst/>
              <a:rect l="0" t="0" r="0" b="0"/>
              <a:pathLst>
                <a:path w="6430113" h="3225177">
                  <a:moveTo>
                    <a:pt x="2970521" y="18606"/>
                  </a:moveTo>
                  <a:cubicBezTo>
                    <a:pt x="2901308" y="28147"/>
                    <a:pt x="2781293" y="42425"/>
                    <a:pt x="2703821" y="50333"/>
                  </a:cubicBezTo>
                  <a:cubicBezTo>
                    <a:pt x="2486862" y="72480"/>
                    <a:pt x="2216287" y="145191"/>
                    <a:pt x="2042172" y="228136"/>
                  </a:cubicBezTo>
                  <a:cubicBezTo>
                    <a:pt x="1986243" y="254779"/>
                    <a:pt x="1890072" y="300306"/>
                    <a:pt x="1828458" y="329308"/>
                  </a:cubicBezTo>
                  <a:cubicBezTo>
                    <a:pt x="1543428" y="463469"/>
                    <a:pt x="1452350" y="514967"/>
                    <a:pt x="1337571" y="606864"/>
                  </a:cubicBezTo>
                  <a:cubicBezTo>
                    <a:pt x="1271301" y="659923"/>
                    <a:pt x="1168431" y="740033"/>
                    <a:pt x="1108971" y="784888"/>
                  </a:cubicBezTo>
                  <a:cubicBezTo>
                    <a:pt x="738783" y="1064148"/>
                    <a:pt x="342145" y="1631246"/>
                    <a:pt x="201476" y="2082389"/>
                  </a:cubicBezTo>
                  <a:cubicBezTo>
                    <a:pt x="178571" y="2155849"/>
                    <a:pt x="142444" y="2264434"/>
                    <a:pt x="121193" y="2323689"/>
                  </a:cubicBezTo>
                  <a:cubicBezTo>
                    <a:pt x="52501" y="2515229"/>
                    <a:pt x="27791" y="2676065"/>
                    <a:pt x="8500" y="3057222"/>
                  </a:cubicBezTo>
                  <a:lnTo>
                    <a:pt x="0" y="3225176"/>
                  </a:lnTo>
                  <a:lnTo>
                    <a:pt x="6430112" y="3225176"/>
                  </a:lnTo>
                  <a:lnTo>
                    <a:pt x="6423726" y="3095001"/>
                  </a:lnTo>
                  <a:cubicBezTo>
                    <a:pt x="6397165" y="2553553"/>
                    <a:pt x="6307602" y="2211815"/>
                    <a:pt x="6067367" y="1735272"/>
                  </a:cubicBezTo>
                  <a:cubicBezTo>
                    <a:pt x="5819675" y="1243939"/>
                    <a:pt x="5378499" y="770357"/>
                    <a:pt x="4893412" y="475085"/>
                  </a:cubicBezTo>
                  <a:cubicBezTo>
                    <a:pt x="4516425" y="245614"/>
                    <a:pt x="4023375" y="76119"/>
                    <a:pt x="3585312" y="25402"/>
                  </a:cubicBezTo>
                  <a:cubicBezTo>
                    <a:pt x="3393393" y="3182"/>
                    <a:pt x="3105491" y="0"/>
                    <a:pt x="2970521" y="186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a:extLst>
              <a:ext uri="{FF2B5EF4-FFF2-40B4-BE49-F238E27FC236}">
                <a16:creationId xmlns:a16="http://schemas.microsoft.com/office/drawing/2014/main" id="{FEF08205-B27C-4B8A-A7A5-668FEF2ECD45}"/>
              </a:ext>
            </a:extLst>
          </p:cNvPr>
          <p:cNvSpPr/>
          <p:nvPr/>
        </p:nvSpPr>
        <p:spPr>
          <a:xfrm>
            <a:off x="1402672" y="4382283"/>
            <a:ext cx="2105562" cy="1443152"/>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Title text can be modified. Enter your text here. Title text can be modified.</a:t>
            </a:r>
          </a:p>
          <a:p>
            <a:pPr algn="ctr">
              <a:lnSpc>
                <a:spcPct val="150000"/>
              </a:lnSpc>
            </a:pPr>
            <a:endParaRPr lang="en-US" altLang="zh-CN" sz="1200" dirty="0">
              <a:solidFill>
                <a:schemeClr val="tx1">
                  <a:lumMod val="50000"/>
                  <a:lumOff val="50000"/>
                </a:schemeClr>
              </a:solidFill>
            </a:endParaRPr>
          </a:p>
        </p:txBody>
      </p:sp>
      <p:sp>
        <p:nvSpPr>
          <p:cNvPr id="63" name="文本框 62">
            <a:extLst>
              <a:ext uri="{FF2B5EF4-FFF2-40B4-BE49-F238E27FC236}">
                <a16:creationId xmlns:a16="http://schemas.microsoft.com/office/drawing/2014/main" id="{39D078DB-F561-45C1-BFB9-0D8DE94A3CF1}"/>
              </a:ext>
            </a:extLst>
          </p:cNvPr>
          <p:cNvSpPr txBox="1"/>
          <p:nvPr/>
        </p:nvSpPr>
        <p:spPr>
          <a:xfrm>
            <a:off x="1548257" y="3718955"/>
            <a:ext cx="1813189" cy="338554"/>
          </a:xfrm>
          <a:prstGeom prst="rect">
            <a:avLst/>
          </a:prstGeom>
          <a:noFill/>
        </p:spPr>
        <p:txBody>
          <a:bodyPr wrap="none" rtlCol="0">
            <a:spAutoFit/>
          </a:bodyPr>
          <a:lstStyle/>
          <a:p>
            <a:pPr algn="ctr"/>
            <a:r>
              <a:rPr lang="en-US" altLang="zh-CN" sz="16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64" name="矩形 63">
            <a:extLst>
              <a:ext uri="{FF2B5EF4-FFF2-40B4-BE49-F238E27FC236}">
                <a16:creationId xmlns:a16="http://schemas.microsoft.com/office/drawing/2014/main" id="{E832316C-EEEB-4475-BD1B-AD1936EE541B}"/>
              </a:ext>
            </a:extLst>
          </p:cNvPr>
          <p:cNvSpPr/>
          <p:nvPr/>
        </p:nvSpPr>
        <p:spPr>
          <a:xfrm rot="16200000">
            <a:off x="2431953" y="4121644"/>
            <a:ext cx="45797" cy="2345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93D22EFC-598E-43A3-86DE-2A8CCC2EC2A7}"/>
              </a:ext>
            </a:extLst>
          </p:cNvPr>
          <p:cNvSpPr txBox="1"/>
          <p:nvPr/>
        </p:nvSpPr>
        <p:spPr>
          <a:xfrm>
            <a:off x="5224159" y="2056599"/>
            <a:ext cx="1813189" cy="338554"/>
          </a:xfrm>
          <a:prstGeom prst="rect">
            <a:avLst/>
          </a:prstGeom>
          <a:noFill/>
        </p:spPr>
        <p:txBody>
          <a:bodyPr wrap="none" rtlCol="0">
            <a:spAutoFit/>
          </a:bodyPr>
          <a:lstStyle/>
          <a:p>
            <a:pPr algn="ctr"/>
            <a:r>
              <a:rPr lang="en-US" altLang="zh-CN" sz="1600" dirty="0">
                <a:solidFill>
                  <a:schemeClr val="accent1"/>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accent1"/>
              </a:solidFill>
              <a:latin typeface="Microsoft JhengHei UI" panose="020B0604030504040204" pitchFamily="34" charset="-120"/>
              <a:ea typeface="Microsoft JhengHei UI" panose="020B0604030504040204" pitchFamily="34" charset="-120"/>
            </a:endParaRPr>
          </a:p>
        </p:txBody>
      </p:sp>
      <p:sp>
        <p:nvSpPr>
          <p:cNvPr id="67" name="矩形 66">
            <a:extLst>
              <a:ext uri="{FF2B5EF4-FFF2-40B4-BE49-F238E27FC236}">
                <a16:creationId xmlns:a16="http://schemas.microsoft.com/office/drawing/2014/main" id="{93CD4D7B-2D3F-446B-A6F8-BFDE630AF10C}"/>
              </a:ext>
            </a:extLst>
          </p:cNvPr>
          <p:cNvSpPr/>
          <p:nvPr/>
        </p:nvSpPr>
        <p:spPr>
          <a:xfrm>
            <a:off x="5240050" y="2362563"/>
            <a:ext cx="2478131" cy="889154"/>
          </a:xfrm>
          <a:prstGeom prst="rect">
            <a:avLst/>
          </a:prstGeom>
        </p:spPr>
        <p:txBody>
          <a:bodyPr wrap="square">
            <a:spAutoFit/>
          </a:bodyPr>
          <a:lstStyle/>
          <a:p>
            <a:pPr>
              <a:lnSpc>
                <a:spcPct val="150000"/>
              </a:lnSpc>
            </a:pPr>
            <a:r>
              <a:rPr lang="en-US" altLang="zh-CN" sz="1200" dirty="0">
                <a:solidFill>
                  <a:schemeClr val="tx1">
                    <a:lumMod val="50000"/>
                    <a:lumOff val="50000"/>
                  </a:schemeClr>
                </a:solidFill>
              </a:rPr>
              <a:t>Enter your text here. Title text can be modified. Enter your text here. Title text can be modified.. </a:t>
            </a:r>
          </a:p>
        </p:txBody>
      </p:sp>
      <p:sp>
        <p:nvSpPr>
          <p:cNvPr id="78" name="文本框 77">
            <a:extLst>
              <a:ext uri="{FF2B5EF4-FFF2-40B4-BE49-F238E27FC236}">
                <a16:creationId xmlns:a16="http://schemas.microsoft.com/office/drawing/2014/main" id="{ED2B09C6-E896-4435-8B6D-86C2201FF2C5}"/>
              </a:ext>
            </a:extLst>
          </p:cNvPr>
          <p:cNvSpPr txBox="1"/>
          <p:nvPr/>
        </p:nvSpPr>
        <p:spPr>
          <a:xfrm>
            <a:off x="8765518" y="2056599"/>
            <a:ext cx="1813189" cy="338554"/>
          </a:xfrm>
          <a:prstGeom prst="rect">
            <a:avLst/>
          </a:prstGeom>
          <a:noFill/>
        </p:spPr>
        <p:txBody>
          <a:bodyPr wrap="none" rtlCol="0">
            <a:spAutoFit/>
          </a:bodyPr>
          <a:lstStyle/>
          <a:p>
            <a:pPr algn="ctr"/>
            <a:r>
              <a:rPr lang="en-US" altLang="zh-CN" sz="1600" dirty="0">
                <a:solidFill>
                  <a:schemeClr val="accent1"/>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accent1"/>
              </a:solidFill>
              <a:latin typeface="Microsoft JhengHei UI" panose="020B0604030504040204" pitchFamily="34" charset="-120"/>
              <a:ea typeface="Microsoft JhengHei UI" panose="020B0604030504040204" pitchFamily="34" charset="-120"/>
            </a:endParaRPr>
          </a:p>
        </p:txBody>
      </p:sp>
      <p:sp>
        <p:nvSpPr>
          <p:cNvPr id="79" name="矩形 78">
            <a:extLst>
              <a:ext uri="{FF2B5EF4-FFF2-40B4-BE49-F238E27FC236}">
                <a16:creationId xmlns:a16="http://schemas.microsoft.com/office/drawing/2014/main" id="{96599095-26E7-4D6F-979B-49D1CD6126D6}"/>
              </a:ext>
            </a:extLst>
          </p:cNvPr>
          <p:cNvSpPr/>
          <p:nvPr/>
        </p:nvSpPr>
        <p:spPr>
          <a:xfrm>
            <a:off x="8781409" y="2362563"/>
            <a:ext cx="2478131" cy="889154"/>
          </a:xfrm>
          <a:prstGeom prst="rect">
            <a:avLst/>
          </a:prstGeom>
        </p:spPr>
        <p:txBody>
          <a:bodyPr wrap="square">
            <a:spAutoFit/>
          </a:bodyPr>
          <a:lstStyle/>
          <a:p>
            <a:pPr>
              <a:lnSpc>
                <a:spcPct val="150000"/>
              </a:lnSpc>
            </a:pPr>
            <a:r>
              <a:rPr lang="en-US" altLang="zh-CN" sz="1200" dirty="0">
                <a:solidFill>
                  <a:schemeClr val="tx1">
                    <a:lumMod val="50000"/>
                    <a:lumOff val="50000"/>
                  </a:schemeClr>
                </a:solidFill>
              </a:rPr>
              <a:t>Enter your text here. Title text can be modified. Enter your text here. Title text can be modified.. </a:t>
            </a:r>
          </a:p>
        </p:txBody>
      </p:sp>
      <p:sp>
        <p:nvSpPr>
          <p:cNvPr id="90" name="文本框 89">
            <a:extLst>
              <a:ext uri="{FF2B5EF4-FFF2-40B4-BE49-F238E27FC236}">
                <a16:creationId xmlns:a16="http://schemas.microsoft.com/office/drawing/2014/main" id="{15090180-3C13-4D2B-8AFD-641FCF9B612E}"/>
              </a:ext>
            </a:extLst>
          </p:cNvPr>
          <p:cNvSpPr txBox="1"/>
          <p:nvPr/>
        </p:nvSpPr>
        <p:spPr>
          <a:xfrm>
            <a:off x="5224159" y="4119759"/>
            <a:ext cx="1813189" cy="338554"/>
          </a:xfrm>
          <a:prstGeom prst="rect">
            <a:avLst/>
          </a:prstGeom>
          <a:noFill/>
        </p:spPr>
        <p:txBody>
          <a:bodyPr wrap="none" rtlCol="0">
            <a:spAutoFit/>
          </a:bodyPr>
          <a:lstStyle/>
          <a:p>
            <a:pPr algn="ctr"/>
            <a:r>
              <a:rPr lang="en-US" altLang="zh-CN" sz="1600" dirty="0">
                <a:solidFill>
                  <a:schemeClr val="accent1"/>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accent1"/>
              </a:solidFill>
              <a:latin typeface="Microsoft JhengHei UI" panose="020B0604030504040204" pitchFamily="34" charset="-120"/>
              <a:ea typeface="Microsoft JhengHei UI" panose="020B0604030504040204" pitchFamily="34" charset="-120"/>
            </a:endParaRPr>
          </a:p>
        </p:txBody>
      </p:sp>
      <p:sp>
        <p:nvSpPr>
          <p:cNvPr id="91" name="矩形 90">
            <a:extLst>
              <a:ext uri="{FF2B5EF4-FFF2-40B4-BE49-F238E27FC236}">
                <a16:creationId xmlns:a16="http://schemas.microsoft.com/office/drawing/2014/main" id="{DA9F91FB-8730-4309-82E4-E3FC30782751}"/>
              </a:ext>
            </a:extLst>
          </p:cNvPr>
          <p:cNvSpPr/>
          <p:nvPr/>
        </p:nvSpPr>
        <p:spPr>
          <a:xfrm>
            <a:off x="5240050" y="4425723"/>
            <a:ext cx="2478131" cy="889154"/>
          </a:xfrm>
          <a:prstGeom prst="rect">
            <a:avLst/>
          </a:prstGeom>
        </p:spPr>
        <p:txBody>
          <a:bodyPr wrap="square">
            <a:spAutoFit/>
          </a:bodyPr>
          <a:lstStyle/>
          <a:p>
            <a:pPr>
              <a:lnSpc>
                <a:spcPct val="150000"/>
              </a:lnSpc>
            </a:pPr>
            <a:r>
              <a:rPr lang="en-US" altLang="zh-CN" sz="1200" dirty="0">
                <a:solidFill>
                  <a:schemeClr val="tx1">
                    <a:lumMod val="50000"/>
                    <a:lumOff val="50000"/>
                  </a:schemeClr>
                </a:solidFill>
              </a:rPr>
              <a:t>Enter your text here. Title text can be modified. Enter your text here. Title text can be modified.. </a:t>
            </a:r>
          </a:p>
        </p:txBody>
      </p:sp>
      <p:grpSp>
        <p:nvGrpSpPr>
          <p:cNvPr id="92" name="组合 91">
            <a:extLst>
              <a:ext uri="{FF2B5EF4-FFF2-40B4-BE49-F238E27FC236}">
                <a16:creationId xmlns:a16="http://schemas.microsoft.com/office/drawing/2014/main" id="{22461370-59D5-4487-92E5-35C05237486E}"/>
              </a:ext>
            </a:extLst>
          </p:cNvPr>
          <p:cNvGrpSpPr/>
          <p:nvPr/>
        </p:nvGrpSpPr>
        <p:grpSpPr>
          <a:xfrm>
            <a:off x="8232214" y="4189042"/>
            <a:ext cx="425064" cy="347364"/>
            <a:chOff x="-3744807" y="2527995"/>
            <a:chExt cx="3543301" cy="2895601"/>
          </a:xfrm>
          <a:solidFill>
            <a:schemeClr val="accent1"/>
          </a:solidFill>
        </p:grpSpPr>
        <p:sp>
          <p:nvSpPr>
            <p:cNvPr id="93" name="任意多边形: 形状 92">
              <a:extLst>
                <a:ext uri="{FF2B5EF4-FFF2-40B4-BE49-F238E27FC236}">
                  <a16:creationId xmlns:a16="http://schemas.microsoft.com/office/drawing/2014/main" id="{64C94CDA-1BC9-4638-8CFF-45FD67B3453A}"/>
                </a:ext>
              </a:extLst>
            </p:cNvPr>
            <p:cNvSpPr/>
            <p:nvPr/>
          </p:nvSpPr>
          <p:spPr>
            <a:xfrm>
              <a:off x="-3744807" y="2527995"/>
              <a:ext cx="787401" cy="800101"/>
            </a:xfrm>
            <a:custGeom>
              <a:avLst/>
              <a:gdLst/>
              <a:ahLst/>
              <a:cxnLst/>
              <a:rect l="0" t="0" r="0" b="0"/>
              <a:pathLst>
                <a:path w="787401" h="800101">
                  <a:moveTo>
                    <a:pt x="0" y="0"/>
                  </a:moveTo>
                  <a:lnTo>
                    <a:pt x="0" y="800100"/>
                  </a:lnTo>
                  <a:lnTo>
                    <a:pt x="228600" y="800100"/>
                  </a:lnTo>
                  <a:lnTo>
                    <a:pt x="228600" y="228600"/>
                  </a:lnTo>
                  <a:lnTo>
                    <a:pt x="787400" y="228600"/>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EA5A36BE-1AAE-4927-AB7F-AE1F2B934BB9}"/>
                </a:ext>
              </a:extLst>
            </p:cNvPr>
            <p:cNvSpPr/>
            <p:nvPr/>
          </p:nvSpPr>
          <p:spPr>
            <a:xfrm>
              <a:off x="-988907" y="2527995"/>
              <a:ext cx="787401" cy="801054"/>
            </a:xfrm>
            <a:custGeom>
              <a:avLst/>
              <a:gdLst/>
              <a:ahLst/>
              <a:cxnLst/>
              <a:rect l="0" t="0" r="0" b="0"/>
              <a:pathLst>
                <a:path w="787401" h="801054">
                  <a:moveTo>
                    <a:pt x="0" y="0"/>
                  </a:moveTo>
                  <a:lnTo>
                    <a:pt x="0" y="228600"/>
                  </a:lnTo>
                  <a:lnTo>
                    <a:pt x="545614" y="228600"/>
                  </a:lnTo>
                  <a:lnTo>
                    <a:pt x="539750" y="781050"/>
                  </a:lnTo>
                  <a:lnTo>
                    <a:pt x="787400" y="801053"/>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形状 94">
              <a:extLst>
                <a:ext uri="{FF2B5EF4-FFF2-40B4-BE49-F238E27FC236}">
                  <a16:creationId xmlns:a16="http://schemas.microsoft.com/office/drawing/2014/main" id="{3AE9E2C2-1C10-4183-BFCF-30D50C9AEF3F}"/>
                </a:ext>
              </a:extLst>
            </p:cNvPr>
            <p:cNvSpPr/>
            <p:nvPr/>
          </p:nvSpPr>
          <p:spPr>
            <a:xfrm>
              <a:off x="-3223145" y="3074095"/>
              <a:ext cx="265739" cy="1804321"/>
            </a:xfrm>
            <a:custGeom>
              <a:avLst/>
              <a:gdLst/>
              <a:ahLst/>
              <a:cxnLst/>
              <a:rect l="0" t="0" r="0" b="0"/>
              <a:pathLst>
                <a:path w="265739" h="1804321">
                  <a:moveTo>
                    <a:pt x="11227" y="9525"/>
                  </a:moveTo>
                  <a:cubicBezTo>
                    <a:pt x="3296" y="15610"/>
                    <a:pt x="0" y="337805"/>
                    <a:pt x="2101" y="901700"/>
                  </a:cubicBezTo>
                  <a:lnTo>
                    <a:pt x="5388" y="1784350"/>
                  </a:lnTo>
                  <a:lnTo>
                    <a:pt x="265738" y="1804320"/>
                  </a:lnTo>
                  <a:lnTo>
                    <a:pt x="265738" y="0"/>
                  </a:lnTo>
                  <a:lnTo>
                    <a:pt x="144689" y="0"/>
                  </a:lnTo>
                  <a:cubicBezTo>
                    <a:pt x="78113" y="0"/>
                    <a:pt x="18055" y="4286"/>
                    <a:pt x="11227" y="95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D2E9A991-826E-41D3-ABD0-84AF24F0D8BC}"/>
                </a:ext>
              </a:extLst>
            </p:cNvPr>
            <p:cNvSpPr/>
            <p:nvPr/>
          </p:nvSpPr>
          <p:spPr>
            <a:xfrm>
              <a:off x="-2754207" y="3074095"/>
              <a:ext cx="241471" cy="1804354"/>
            </a:xfrm>
            <a:custGeom>
              <a:avLst/>
              <a:gdLst/>
              <a:ahLst/>
              <a:cxnLst/>
              <a:rect l="0" t="0" r="0" b="0"/>
              <a:pathLst>
                <a:path w="241471" h="1804354">
                  <a:moveTo>
                    <a:pt x="0" y="0"/>
                  </a:moveTo>
                  <a:lnTo>
                    <a:pt x="0" y="1804353"/>
                  </a:lnTo>
                  <a:lnTo>
                    <a:pt x="222250" y="1784350"/>
                  </a:lnTo>
                  <a:lnTo>
                    <a:pt x="24147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62826BD8-A6F4-429B-AFEC-DD7B03766CD6}"/>
                </a:ext>
              </a:extLst>
            </p:cNvPr>
            <p:cNvSpPr/>
            <p:nvPr/>
          </p:nvSpPr>
          <p:spPr>
            <a:xfrm>
              <a:off x="-2333546" y="3074095"/>
              <a:ext cx="481210" cy="1803236"/>
            </a:xfrm>
            <a:custGeom>
              <a:avLst/>
              <a:gdLst/>
              <a:ahLst/>
              <a:cxnLst/>
              <a:rect l="0" t="0" r="0" b="0"/>
              <a:pathLst>
                <a:path w="481210" h="1803236">
                  <a:moveTo>
                    <a:pt x="19606" y="8467"/>
                  </a:moveTo>
                  <a:cubicBezTo>
                    <a:pt x="14949" y="13123"/>
                    <a:pt x="8369" y="408887"/>
                    <a:pt x="4983" y="887942"/>
                  </a:cubicBezTo>
                  <a:cubicBezTo>
                    <a:pt x="0" y="1593167"/>
                    <a:pt x="1992" y="1763239"/>
                    <a:pt x="15449" y="1781484"/>
                  </a:cubicBezTo>
                  <a:cubicBezTo>
                    <a:pt x="30746" y="1802223"/>
                    <a:pt x="49203" y="1803235"/>
                    <a:pt x="247030" y="1794184"/>
                  </a:cubicBezTo>
                  <a:lnTo>
                    <a:pt x="461989" y="1784350"/>
                  </a:lnTo>
                  <a:lnTo>
                    <a:pt x="481209" y="0"/>
                  </a:lnTo>
                  <a:lnTo>
                    <a:pt x="254641" y="0"/>
                  </a:lnTo>
                  <a:cubicBezTo>
                    <a:pt x="130028" y="0"/>
                    <a:pt x="24262" y="3810"/>
                    <a:pt x="19606"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F010BF4B-C223-4976-ACCC-FC1D98C46B48}"/>
                </a:ext>
              </a:extLst>
            </p:cNvPr>
            <p:cNvSpPr/>
            <p:nvPr/>
          </p:nvSpPr>
          <p:spPr>
            <a:xfrm>
              <a:off x="-1649307" y="3074095"/>
              <a:ext cx="241301" cy="1803401"/>
            </a:xfrm>
            <a:custGeom>
              <a:avLst/>
              <a:gdLst/>
              <a:ahLst/>
              <a:cxnLst/>
              <a:rect l="0" t="0" r="0" b="0"/>
              <a:pathLst>
                <a:path w="241301" h="1803401">
                  <a:moveTo>
                    <a:pt x="0" y="0"/>
                  </a:moveTo>
                  <a:lnTo>
                    <a:pt x="0" y="1803400"/>
                  </a:lnTo>
                  <a:lnTo>
                    <a:pt x="241300" y="1803400"/>
                  </a:lnTo>
                  <a:lnTo>
                    <a:pt x="24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64A2F26B-DAD6-4C41-AAE2-74C31874230E}"/>
                </a:ext>
              </a:extLst>
            </p:cNvPr>
            <p:cNvSpPr/>
            <p:nvPr/>
          </p:nvSpPr>
          <p:spPr>
            <a:xfrm>
              <a:off x="-1223857" y="3074095"/>
              <a:ext cx="476251" cy="1803974"/>
            </a:xfrm>
            <a:custGeom>
              <a:avLst/>
              <a:gdLst/>
              <a:ahLst/>
              <a:cxnLst/>
              <a:rect l="0" t="0" r="0" b="0"/>
              <a:pathLst>
                <a:path w="476251" h="1803974">
                  <a:moveTo>
                    <a:pt x="3090" y="892175"/>
                  </a:moveTo>
                  <a:lnTo>
                    <a:pt x="0" y="1784350"/>
                  </a:lnTo>
                  <a:lnTo>
                    <a:pt x="476250" y="1803973"/>
                  </a:lnTo>
                  <a:lnTo>
                    <a:pt x="476250" y="0"/>
                  </a:lnTo>
                  <a:lnTo>
                    <a:pt x="618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73A8C9F7-7100-493A-A689-D16245E0A3FD}"/>
                </a:ext>
              </a:extLst>
            </p:cNvPr>
            <p:cNvSpPr/>
            <p:nvPr/>
          </p:nvSpPr>
          <p:spPr>
            <a:xfrm>
              <a:off x="-3744807" y="4636195"/>
              <a:ext cx="787401" cy="787401"/>
            </a:xfrm>
            <a:custGeom>
              <a:avLst/>
              <a:gdLst/>
              <a:ahLst/>
              <a:cxnLst/>
              <a:rect l="0" t="0" r="0" b="0"/>
              <a:pathLst>
                <a:path w="787401" h="787401">
                  <a:moveTo>
                    <a:pt x="0" y="0"/>
                  </a:moveTo>
                  <a:lnTo>
                    <a:pt x="0" y="787400"/>
                  </a:lnTo>
                  <a:lnTo>
                    <a:pt x="787400" y="787400"/>
                  </a:lnTo>
                  <a:lnTo>
                    <a:pt x="787400" y="546100"/>
                  </a:lnTo>
                  <a:lnTo>
                    <a:pt x="228600" y="546100"/>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0AA3BB86-E68F-491C-8886-42ADACD87EC7}"/>
                </a:ext>
              </a:extLst>
            </p:cNvPr>
            <p:cNvSpPr/>
            <p:nvPr/>
          </p:nvSpPr>
          <p:spPr>
            <a:xfrm>
              <a:off x="-995257" y="4636195"/>
              <a:ext cx="793751" cy="787401"/>
            </a:xfrm>
            <a:custGeom>
              <a:avLst/>
              <a:gdLst/>
              <a:ahLst/>
              <a:cxnLst/>
              <a:rect l="0" t="0" r="0" b="0"/>
              <a:pathLst>
                <a:path w="793751" h="787401">
                  <a:moveTo>
                    <a:pt x="560917" y="8467"/>
                  </a:moveTo>
                  <a:cubicBezTo>
                    <a:pt x="556260" y="13123"/>
                    <a:pt x="552450" y="135882"/>
                    <a:pt x="552450" y="281264"/>
                  </a:cubicBezTo>
                  <a:lnTo>
                    <a:pt x="552450" y="545595"/>
                  </a:lnTo>
                  <a:lnTo>
                    <a:pt x="0" y="539750"/>
                  </a:lnTo>
                  <a:lnTo>
                    <a:pt x="5397" y="787400"/>
                  </a:lnTo>
                  <a:lnTo>
                    <a:pt x="793750" y="787400"/>
                  </a:lnTo>
                  <a:lnTo>
                    <a:pt x="793750" y="0"/>
                  </a:lnTo>
                  <a:lnTo>
                    <a:pt x="681567" y="0"/>
                  </a:lnTo>
                  <a:cubicBezTo>
                    <a:pt x="619866" y="0"/>
                    <a:pt x="565573" y="3810"/>
                    <a:pt x="560917"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文本框 101">
            <a:extLst>
              <a:ext uri="{FF2B5EF4-FFF2-40B4-BE49-F238E27FC236}">
                <a16:creationId xmlns:a16="http://schemas.microsoft.com/office/drawing/2014/main" id="{63D3FED3-36ED-432B-9D20-13FD865F1348}"/>
              </a:ext>
            </a:extLst>
          </p:cNvPr>
          <p:cNvSpPr txBox="1"/>
          <p:nvPr/>
        </p:nvSpPr>
        <p:spPr>
          <a:xfrm>
            <a:off x="8765518" y="4119759"/>
            <a:ext cx="1813189" cy="338554"/>
          </a:xfrm>
          <a:prstGeom prst="rect">
            <a:avLst/>
          </a:prstGeom>
          <a:noFill/>
        </p:spPr>
        <p:txBody>
          <a:bodyPr wrap="none" rtlCol="0">
            <a:spAutoFit/>
          </a:bodyPr>
          <a:lstStyle/>
          <a:p>
            <a:pPr algn="ctr"/>
            <a:r>
              <a:rPr lang="en-US" altLang="zh-CN" sz="1600" dirty="0">
                <a:solidFill>
                  <a:schemeClr val="accent1"/>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accent1"/>
              </a:solidFill>
              <a:latin typeface="Microsoft JhengHei UI" panose="020B0604030504040204" pitchFamily="34" charset="-120"/>
              <a:ea typeface="Microsoft JhengHei UI" panose="020B0604030504040204" pitchFamily="34" charset="-120"/>
            </a:endParaRPr>
          </a:p>
        </p:txBody>
      </p:sp>
      <p:sp>
        <p:nvSpPr>
          <p:cNvPr id="103" name="矩形 102">
            <a:extLst>
              <a:ext uri="{FF2B5EF4-FFF2-40B4-BE49-F238E27FC236}">
                <a16:creationId xmlns:a16="http://schemas.microsoft.com/office/drawing/2014/main" id="{B6A81009-685F-4AB3-B77A-A39EF78CEA9D}"/>
              </a:ext>
            </a:extLst>
          </p:cNvPr>
          <p:cNvSpPr/>
          <p:nvPr/>
        </p:nvSpPr>
        <p:spPr>
          <a:xfrm>
            <a:off x="8781409" y="4425723"/>
            <a:ext cx="2478131" cy="889154"/>
          </a:xfrm>
          <a:prstGeom prst="rect">
            <a:avLst/>
          </a:prstGeom>
        </p:spPr>
        <p:txBody>
          <a:bodyPr wrap="square">
            <a:spAutoFit/>
          </a:bodyPr>
          <a:lstStyle/>
          <a:p>
            <a:pPr>
              <a:lnSpc>
                <a:spcPct val="150000"/>
              </a:lnSpc>
            </a:pPr>
            <a:r>
              <a:rPr lang="en-US" altLang="zh-CN" sz="1200" dirty="0">
                <a:solidFill>
                  <a:schemeClr val="tx1">
                    <a:lumMod val="50000"/>
                    <a:lumOff val="50000"/>
                  </a:schemeClr>
                </a:solidFill>
              </a:rPr>
              <a:t>Enter your text here. Title text can be modified. Enter your text here. Title text can be modified.. </a:t>
            </a:r>
          </a:p>
        </p:txBody>
      </p:sp>
      <p:grpSp>
        <p:nvGrpSpPr>
          <p:cNvPr id="104" name="组合 103">
            <a:extLst>
              <a:ext uri="{FF2B5EF4-FFF2-40B4-BE49-F238E27FC236}">
                <a16:creationId xmlns:a16="http://schemas.microsoft.com/office/drawing/2014/main" id="{B52EF6DD-CCBA-4825-8469-AB31D2F5CF92}"/>
              </a:ext>
            </a:extLst>
          </p:cNvPr>
          <p:cNvGrpSpPr/>
          <p:nvPr/>
        </p:nvGrpSpPr>
        <p:grpSpPr>
          <a:xfrm>
            <a:off x="4669465" y="4126713"/>
            <a:ext cx="452512" cy="369848"/>
            <a:chOff x="-14080795" y="-5582878"/>
            <a:chExt cx="6579843" cy="5377843"/>
          </a:xfrm>
          <a:solidFill>
            <a:schemeClr val="accent1"/>
          </a:solidFill>
        </p:grpSpPr>
        <p:sp>
          <p:nvSpPr>
            <p:cNvPr id="105" name="任意多边形: 形状 104">
              <a:extLst>
                <a:ext uri="{FF2B5EF4-FFF2-40B4-BE49-F238E27FC236}">
                  <a16:creationId xmlns:a16="http://schemas.microsoft.com/office/drawing/2014/main" id="{B9C3885A-F277-47DD-8E0C-155901E32908}"/>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形状 105">
              <a:extLst>
                <a:ext uri="{FF2B5EF4-FFF2-40B4-BE49-F238E27FC236}">
                  <a16:creationId xmlns:a16="http://schemas.microsoft.com/office/drawing/2014/main" id="{7DC23D04-2639-4D5C-B6A4-EF4657081204}"/>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形状 106">
              <a:extLst>
                <a:ext uri="{FF2B5EF4-FFF2-40B4-BE49-F238E27FC236}">
                  <a16:creationId xmlns:a16="http://schemas.microsoft.com/office/drawing/2014/main" id="{34D8A678-EB11-4C99-B50C-0381951521AE}"/>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9E627E85-DFD6-48F2-9D89-12630580396B}"/>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形状 108">
              <a:extLst>
                <a:ext uri="{FF2B5EF4-FFF2-40B4-BE49-F238E27FC236}">
                  <a16:creationId xmlns:a16="http://schemas.microsoft.com/office/drawing/2014/main" id="{CF8AF269-2280-42D0-8E74-577A5AC064D6}"/>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形状 109">
              <a:extLst>
                <a:ext uri="{FF2B5EF4-FFF2-40B4-BE49-F238E27FC236}">
                  <a16:creationId xmlns:a16="http://schemas.microsoft.com/office/drawing/2014/main" id="{72B664C4-05C4-4F6F-8654-31C92C622062}"/>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 name="直接连接符 3">
            <a:extLst>
              <a:ext uri="{FF2B5EF4-FFF2-40B4-BE49-F238E27FC236}">
                <a16:creationId xmlns:a16="http://schemas.microsoft.com/office/drawing/2014/main" id="{AA3DCB2F-01D6-43B3-94FA-9615ED4C0A20}"/>
              </a:ext>
            </a:extLst>
          </p:cNvPr>
          <p:cNvCxnSpPr>
            <a:cxnSpLocks/>
          </p:cNvCxnSpPr>
          <p:nvPr/>
        </p:nvCxnSpPr>
        <p:spPr>
          <a:xfrm>
            <a:off x="4669465" y="3718955"/>
            <a:ext cx="671240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53E6C831-D016-4138-873D-F62DAF269CFB}"/>
              </a:ext>
            </a:extLst>
          </p:cNvPr>
          <p:cNvCxnSpPr>
            <a:cxnSpLocks/>
          </p:cNvCxnSpPr>
          <p:nvPr/>
        </p:nvCxnSpPr>
        <p:spPr>
          <a:xfrm flipH="1" flipV="1">
            <a:off x="7910004" y="2098114"/>
            <a:ext cx="79899" cy="321676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5" name="文本占位符 34">
            <a:extLst>
              <a:ext uri="{FF2B5EF4-FFF2-40B4-BE49-F238E27FC236}">
                <a16:creationId xmlns:a16="http://schemas.microsoft.com/office/drawing/2014/main" id="{A618DD90-F6E8-46B5-BC0B-95195B7AE09C}"/>
              </a:ext>
            </a:extLst>
          </p:cNvPr>
          <p:cNvSpPr>
            <a:spLocks noGrp="1"/>
          </p:cNvSpPr>
          <p:nvPr>
            <p:ph type="body" sz="quarter" idx="10"/>
          </p:nvPr>
        </p:nvSpPr>
        <p:spPr/>
        <p:txBody>
          <a:bodyPr/>
          <a:lstStyle/>
          <a:p>
            <a:r>
              <a:rPr lang="en-US" altLang="zh-CN" dirty="0"/>
              <a:t>ADD YOUR TITLE</a:t>
            </a:r>
            <a:endParaRPr lang="zh-CN" altLang="en-US" dirty="0"/>
          </a:p>
        </p:txBody>
      </p:sp>
    </p:spTree>
    <p:extLst>
      <p:ext uri="{BB962C8B-B14F-4D97-AF65-F5344CB8AC3E}">
        <p14:creationId xmlns:p14="http://schemas.microsoft.com/office/powerpoint/2010/main" val="149410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a16="http://schemas.microsoft.com/office/drawing/2014/main" id="{2C887D80-E88E-4CD7-A7E4-99753B21F633}"/>
              </a:ext>
            </a:extLst>
          </p:cNvPr>
          <p:cNvGrpSpPr/>
          <p:nvPr/>
        </p:nvGrpSpPr>
        <p:grpSpPr>
          <a:xfrm rot="16200000">
            <a:off x="9635316" y="4017010"/>
            <a:ext cx="1153017" cy="1591951"/>
            <a:chOff x="106952" y="2412318"/>
            <a:chExt cx="781860" cy="1115565"/>
          </a:xfrm>
        </p:grpSpPr>
        <p:sp>
          <p:nvSpPr>
            <p:cNvPr id="61" name="椭圆 60">
              <a:extLst>
                <a:ext uri="{FF2B5EF4-FFF2-40B4-BE49-F238E27FC236}">
                  <a16:creationId xmlns:a16="http://schemas.microsoft.com/office/drawing/2014/main" id="{A123C48F-56F7-4F8C-A4F8-6537C0DB5822}"/>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F611CD0F-CECA-4957-A398-FF9C21920C9F}"/>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E6290791-2ABF-4D94-826C-ABE2393892BB}"/>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CC47E7E5-C0A3-42B5-A22E-6BDE1397CC1F}"/>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EB991321-01F2-4E1A-9E12-691833DB9E4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46FFBA9D-CA3D-4D68-B4C1-4D870C032621}"/>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C269BC2-D42B-449B-80A1-2D79579E2A28}"/>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E9EC2AE6-FE5C-4441-BAE8-B01B4E186D04}"/>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76C2AA2A-4279-4650-95A3-B149CAF01BF7}"/>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68E1B100-08FE-43D0-80F3-ED2B406F88DC}"/>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1C5762E7-C12B-413A-9929-2D84755AFD2B}"/>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380F8CFB-3040-4936-97A1-04628A45CA6A}"/>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43373CC8-AB9D-448B-AF3B-C473AEB94B3F}"/>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EC20E2D3-5A82-42A9-A571-2F3A031B8CA8}"/>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B779124C-1533-47AA-80CD-BF834BC5E16B}"/>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6116820C-55DB-43F7-B09F-B0A72740DF66}"/>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0DDE9A46-42A5-4112-B653-35CAC441E74C}"/>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6653B5D0-42C9-4C49-B0C7-95244AFA1AEB}"/>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A767E5CE-3845-4091-86DC-637F4B5F2E3B}"/>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57FFB47D-784B-4B5C-BF90-B34F1DDA9950}"/>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519B4C5F-7135-4407-90A2-4163F09FE906}"/>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DCFF8BA0-9A2B-4BAB-B5EE-F3ACF76B804A}"/>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32D07CA9-79AB-4F5C-A33D-C09C24CE0582}"/>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48E420A6-0E50-4CF9-B2E3-93A13E45B12C}"/>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a:extLst>
              <a:ext uri="{FF2B5EF4-FFF2-40B4-BE49-F238E27FC236}">
                <a16:creationId xmlns:a16="http://schemas.microsoft.com/office/drawing/2014/main" id="{4917C330-3DA7-4C91-A657-46C78860C4DE}"/>
              </a:ext>
            </a:extLst>
          </p:cNvPr>
          <p:cNvGrpSpPr/>
          <p:nvPr/>
        </p:nvGrpSpPr>
        <p:grpSpPr>
          <a:xfrm rot="16200000">
            <a:off x="1491026" y="952816"/>
            <a:ext cx="1153017" cy="1591951"/>
            <a:chOff x="106952" y="2412318"/>
            <a:chExt cx="781860" cy="1115565"/>
          </a:xfrm>
        </p:grpSpPr>
        <p:sp>
          <p:nvSpPr>
            <p:cNvPr id="36" name="椭圆 35">
              <a:extLst>
                <a:ext uri="{FF2B5EF4-FFF2-40B4-BE49-F238E27FC236}">
                  <a16:creationId xmlns:a16="http://schemas.microsoft.com/office/drawing/2014/main" id="{72FAC245-9E41-4D82-ADA1-A1414F9E8996}"/>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38CC64E-8B2B-4802-89D0-3A1F24215561}"/>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9F65680C-0F98-4800-A728-42A80474DCE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690B1DF0-8271-46F9-9DC6-DE450688952B}"/>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3F73B9C7-E314-4DED-9365-18BB63F8C99B}"/>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0CFB903-06BA-4880-8041-434C54287CF8}"/>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F49795A8-9095-427D-B246-1962F7C6FEC8}"/>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C16B69E1-2223-4EF1-B245-75B2AD22D376}"/>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6E7C8F2D-2A6A-4CCE-8800-A25AFCA7642A}"/>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03AADDF-9212-48DF-8610-70A3F31129AA}"/>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18A11B85-DA9D-462D-BEA9-A52DC832869A}"/>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42BC82D6-9507-4D12-9549-C5FCF8BAB7F5}"/>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FCF29191-6BC2-4229-A038-5A8E74D46951}"/>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A0106EA7-6CCB-43D0-9ABA-9E2FD73AD297}"/>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45C5C02A-AC98-4E84-9D4A-57AFEC0F875F}"/>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81A59641-A724-440A-BCEA-F873F95B6BD0}"/>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BEF6E477-CB64-4363-85C6-259727916CBC}"/>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BEC80210-A046-4A6C-B92E-7C3D30F7032B}"/>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97B59309-B75B-4A9C-8996-DB47B6AFEF8C}"/>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390676D-525B-4BEF-938D-87AD05C0FB69}"/>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DF85D561-B023-42F2-89BC-A91EF987EC9E}"/>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843C09AF-8D40-4235-BE6F-96ACAE86EEC1}"/>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75232C9F-9284-4F95-BAE0-853AE9FB54B9}"/>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DC6267E5-809C-4D7F-B7D7-BFF433B73DA2}"/>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FAB48673-47E0-40A8-8C25-60E32B29A90D}"/>
              </a:ext>
            </a:extLst>
          </p:cNvPr>
          <p:cNvSpPr/>
          <p:nvPr/>
        </p:nvSpPr>
        <p:spPr>
          <a:xfrm>
            <a:off x="1774825" y="1722268"/>
            <a:ext cx="8642350" cy="3413464"/>
          </a:xfrm>
          <a:prstGeom prst="roundRect">
            <a:avLst>
              <a:gd name="adj" fmla="val 6418"/>
            </a:avLst>
          </a:prstGeom>
          <a:gradFill flip="none" rotWithShape="1">
            <a:gsLst>
              <a:gs pos="0">
                <a:schemeClr val="accent1">
                  <a:lumMod val="60000"/>
                  <a:lumOff val="40000"/>
                </a:schemeClr>
              </a:gs>
              <a:gs pos="100000">
                <a:schemeClr val="accent1">
                  <a:lumMod val="100000"/>
                </a:schemeClr>
              </a:gs>
            </a:gsLst>
            <a:path path="circle">
              <a:fillToRect r="100000" b="100000"/>
            </a:path>
            <a:tileRect l="-100000" t="-100000"/>
          </a:gradFill>
          <a:ln>
            <a:noFill/>
          </a:ln>
          <a:effectLst>
            <a:outerShdw blurRad="190500" sx="98000" sy="98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grpSp>
        <p:nvGrpSpPr>
          <p:cNvPr id="6" name="Group 16">
            <a:extLst>
              <a:ext uri="{FF2B5EF4-FFF2-40B4-BE49-F238E27FC236}">
                <a16:creationId xmlns:a16="http://schemas.microsoft.com/office/drawing/2014/main" id="{DB53E29A-B24E-4ED8-902A-B13610B13893}"/>
              </a:ext>
            </a:extLst>
          </p:cNvPr>
          <p:cNvGrpSpPr/>
          <p:nvPr/>
        </p:nvGrpSpPr>
        <p:grpSpPr>
          <a:xfrm flipH="1">
            <a:off x="1947415" y="4407734"/>
            <a:ext cx="1180571" cy="727998"/>
            <a:chOff x="271463" y="3902076"/>
            <a:chExt cx="1544638" cy="952500"/>
          </a:xfrm>
          <a:solidFill>
            <a:schemeClr val="accent1">
              <a:lumMod val="40000"/>
              <a:lumOff val="60000"/>
            </a:schemeClr>
          </a:solidFill>
        </p:grpSpPr>
        <p:sp>
          <p:nvSpPr>
            <p:cNvPr id="7" name="Freeform 17">
              <a:extLst>
                <a:ext uri="{FF2B5EF4-FFF2-40B4-BE49-F238E27FC236}">
                  <a16:creationId xmlns:a16="http://schemas.microsoft.com/office/drawing/2014/main" id="{C06EE4F1-7222-4F57-91BD-8E083553561C}"/>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
              <a:extLst>
                <a:ext uri="{FF2B5EF4-FFF2-40B4-BE49-F238E27FC236}">
                  <a16:creationId xmlns:a16="http://schemas.microsoft.com/office/drawing/2014/main" id="{EB33FA63-7824-4C89-B996-DAA76D0BCE5C}"/>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9">
              <a:extLst>
                <a:ext uri="{FF2B5EF4-FFF2-40B4-BE49-F238E27FC236}">
                  <a16:creationId xmlns:a16="http://schemas.microsoft.com/office/drawing/2014/main" id="{43876AC2-A4BC-4084-9C74-7BD229C0043A}"/>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
              <a:extLst>
                <a:ext uri="{FF2B5EF4-FFF2-40B4-BE49-F238E27FC236}">
                  <a16:creationId xmlns:a16="http://schemas.microsoft.com/office/drawing/2014/main" id="{A6186081-3EF3-40A3-B2A1-6BA713A18935}"/>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1">
              <a:extLst>
                <a:ext uri="{FF2B5EF4-FFF2-40B4-BE49-F238E27FC236}">
                  <a16:creationId xmlns:a16="http://schemas.microsoft.com/office/drawing/2014/main" id="{6E495D1A-4EBA-4232-8D66-C8B6403A0310}"/>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2">
              <a:extLst>
                <a:ext uri="{FF2B5EF4-FFF2-40B4-BE49-F238E27FC236}">
                  <a16:creationId xmlns:a16="http://schemas.microsoft.com/office/drawing/2014/main" id="{C51CF64A-98AB-4132-B093-C439A508CA50}"/>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59FC5189-9BDA-41A2-BE7D-73DACEC83156}"/>
                </a:ext>
              </a:extLst>
            </p:cNvPr>
            <p:cNvSpPr>
              <a:spLocks/>
            </p:cNvSpPr>
            <p:nvPr/>
          </p:nvSpPr>
          <p:spPr bwMode="auto">
            <a:xfrm>
              <a:off x="479425"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4">
              <a:extLst>
                <a:ext uri="{FF2B5EF4-FFF2-40B4-BE49-F238E27FC236}">
                  <a16:creationId xmlns:a16="http://schemas.microsoft.com/office/drawing/2014/main" id="{7125DEC0-9F88-4783-814D-C0C89CDA0CCE}"/>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5">
              <a:extLst>
                <a:ext uri="{FF2B5EF4-FFF2-40B4-BE49-F238E27FC236}">
                  <a16:creationId xmlns:a16="http://schemas.microsoft.com/office/drawing/2014/main" id="{0B8DD40B-15E8-4CDC-BB9E-3DB41891E547}"/>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6">
              <a:extLst>
                <a:ext uri="{FF2B5EF4-FFF2-40B4-BE49-F238E27FC236}">
                  <a16:creationId xmlns:a16="http://schemas.microsoft.com/office/drawing/2014/main" id="{3A4FD970-0343-4D13-A75F-DA0DF67DDE59}"/>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8EC29FB6-69BC-4B23-8B25-EB8CA3A5AFC3}"/>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8">
              <a:extLst>
                <a:ext uri="{FF2B5EF4-FFF2-40B4-BE49-F238E27FC236}">
                  <a16:creationId xmlns:a16="http://schemas.microsoft.com/office/drawing/2014/main" id="{35A39AB9-1E5B-4932-A1B3-26021FB64354}"/>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9">
              <a:extLst>
                <a:ext uri="{FF2B5EF4-FFF2-40B4-BE49-F238E27FC236}">
                  <a16:creationId xmlns:a16="http://schemas.microsoft.com/office/drawing/2014/main" id="{AFDBE7BE-035A-44B8-B4C1-2170C7C4F169}"/>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0">
              <a:extLst>
                <a:ext uri="{FF2B5EF4-FFF2-40B4-BE49-F238E27FC236}">
                  <a16:creationId xmlns:a16="http://schemas.microsoft.com/office/drawing/2014/main" id="{BC63E7AE-57B7-4604-BD8D-3C95E642EB98}"/>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1">
              <a:extLst>
                <a:ext uri="{FF2B5EF4-FFF2-40B4-BE49-F238E27FC236}">
                  <a16:creationId xmlns:a16="http://schemas.microsoft.com/office/drawing/2014/main" id="{6A62AAA2-0B3D-442F-B587-6127EA207E53}"/>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矩形 22">
            <a:extLst>
              <a:ext uri="{FF2B5EF4-FFF2-40B4-BE49-F238E27FC236}">
                <a16:creationId xmlns:a16="http://schemas.microsoft.com/office/drawing/2014/main" id="{452D7829-F586-4209-8A37-C49D6C4C8E28}"/>
              </a:ext>
            </a:extLst>
          </p:cNvPr>
          <p:cNvSpPr/>
          <p:nvPr/>
        </p:nvSpPr>
        <p:spPr>
          <a:xfrm>
            <a:off x="3417903" y="2901932"/>
            <a:ext cx="5373950" cy="785343"/>
          </a:xfrm>
          <a:prstGeom prst="rect">
            <a:avLst/>
          </a:prstGeom>
        </p:spPr>
        <p:txBody>
          <a:bodyPr wrap="square">
            <a:spAutoFit/>
          </a:bodyPr>
          <a:lstStyle/>
          <a:p>
            <a:pPr algn="ctr">
              <a:lnSpc>
                <a:spcPct val="150000"/>
              </a:lnSpc>
            </a:pPr>
            <a:r>
              <a:rPr lang="en-US" altLang="zh-CN" sz="1600" dirty="0">
                <a:solidFill>
                  <a:schemeClr val="bg1">
                    <a:alpha val="80000"/>
                  </a:schemeClr>
                </a:solidFill>
              </a:rPr>
              <a:t>Enter your text here. Enter your text here. Enter your text here. Enter your text here.</a:t>
            </a:r>
          </a:p>
        </p:txBody>
      </p:sp>
      <p:sp>
        <p:nvSpPr>
          <p:cNvPr id="24" name="文本框 23">
            <a:extLst>
              <a:ext uri="{FF2B5EF4-FFF2-40B4-BE49-F238E27FC236}">
                <a16:creationId xmlns:a16="http://schemas.microsoft.com/office/drawing/2014/main" id="{47790C71-31E9-4252-9E32-D4474792BD77}"/>
              </a:ext>
            </a:extLst>
          </p:cNvPr>
          <p:cNvSpPr txBox="1"/>
          <p:nvPr/>
        </p:nvSpPr>
        <p:spPr>
          <a:xfrm>
            <a:off x="4735662" y="2440267"/>
            <a:ext cx="2720680" cy="461665"/>
          </a:xfrm>
          <a:prstGeom prst="rect">
            <a:avLst/>
          </a:prstGeom>
          <a:noFill/>
        </p:spPr>
        <p:txBody>
          <a:bodyPr wrap="none" rtlCol="0">
            <a:spAutoFit/>
          </a:bodyPr>
          <a:lstStyle/>
          <a:p>
            <a:pPr algn="ctr"/>
            <a:r>
              <a:rPr lang="en-US" altLang="zh-CN" sz="2400" dirty="0">
                <a:solidFill>
                  <a:schemeClr val="bg1"/>
                </a:solidFill>
                <a:latin typeface="Microsoft JhengHei UI" panose="020B0604030504040204" pitchFamily="34" charset="-120"/>
                <a:ea typeface="Microsoft JhengHei UI" panose="020B0604030504040204" pitchFamily="34" charset="-120"/>
              </a:rPr>
              <a:t>ADD YOUR TITLE</a:t>
            </a:r>
            <a:endParaRPr lang="zh-CN" altLang="en-US" sz="2400" dirty="0">
              <a:solidFill>
                <a:schemeClr val="bg1"/>
              </a:solidFill>
              <a:latin typeface="Microsoft JhengHei UI" panose="020B0604030504040204" pitchFamily="34" charset="-120"/>
              <a:ea typeface="Microsoft JhengHei UI" panose="020B0604030504040204" pitchFamily="34" charset="-120"/>
            </a:endParaRPr>
          </a:p>
        </p:txBody>
      </p:sp>
      <p:sp>
        <p:nvSpPr>
          <p:cNvPr id="25" name="任意多边形: 形状 24">
            <a:extLst>
              <a:ext uri="{FF2B5EF4-FFF2-40B4-BE49-F238E27FC236}">
                <a16:creationId xmlns:a16="http://schemas.microsoft.com/office/drawing/2014/main" id="{0E16BDD7-A9F0-4FD2-8CFF-46A4847C5071}"/>
              </a:ext>
            </a:extLst>
          </p:cNvPr>
          <p:cNvSpPr/>
          <p:nvPr/>
        </p:nvSpPr>
        <p:spPr>
          <a:xfrm flipV="1">
            <a:off x="9324880" y="4276266"/>
            <a:ext cx="1094089" cy="858589"/>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 name="connsiteX0" fmla="*/ 1374405 w 3008926"/>
              <a:gd name="connsiteY0" fmla="*/ 2063642 h 2063642"/>
              <a:gd name="connsiteX1" fmla="*/ 478120 w 3008926"/>
              <a:gd name="connsiteY1" fmla="*/ 1219777 h 2063642"/>
              <a:gd name="connsiteX2" fmla="*/ 396396 w 3008926"/>
              <a:gd name="connsiteY2" fmla="*/ 1219777 h 2063642"/>
              <a:gd name="connsiteX3" fmla="*/ 115 w 3008926"/>
              <a:gd name="connsiteY3" fmla="*/ 665483 h 2063642"/>
              <a:gd name="connsiteX4" fmla="*/ 424756 w 3008926"/>
              <a:gd name="connsiteY4" fmla="*/ 94797 h 2063642"/>
              <a:gd name="connsiteX5" fmla="*/ 479146 w 3008926"/>
              <a:gd name="connsiteY5" fmla="*/ 0 h 2063642"/>
              <a:gd name="connsiteX6" fmla="*/ 1460403 w 3008926"/>
              <a:gd name="connsiteY6" fmla="*/ 92620 h 2063642"/>
              <a:gd name="connsiteX7" fmla="*/ 3008927 w 3008926"/>
              <a:gd name="connsiteY7" fmla="*/ 1490031 h 2063642"/>
              <a:gd name="connsiteX8" fmla="*/ 2978254 w 3008926"/>
              <a:gd name="connsiteY8" fmla="*/ 1547107 h 2063642"/>
              <a:gd name="connsiteX9" fmla="*/ 2727095 w 3008926"/>
              <a:gd name="connsiteY9" fmla="*/ 1592987 h 2063642"/>
              <a:gd name="connsiteX10" fmla="*/ 2254614 w 3008926"/>
              <a:gd name="connsiteY10" fmla="*/ 1398277 h 2063642"/>
              <a:gd name="connsiteX11" fmla="*/ 1374405 w 3008926"/>
              <a:gd name="connsiteY11" fmla="*/ 2063642 h 2063642"/>
              <a:gd name="connsiteX0" fmla="*/ 1374405 w 3008926"/>
              <a:gd name="connsiteY0" fmla="*/ 2063642 h 2063642"/>
              <a:gd name="connsiteX1" fmla="*/ 478120 w 3008926"/>
              <a:gd name="connsiteY1" fmla="*/ 1219777 h 2063642"/>
              <a:gd name="connsiteX2" fmla="*/ 396396 w 3008926"/>
              <a:gd name="connsiteY2" fmla="*/ 1219777 h 2063642"/>
              <a:gd name="connsiteX3" fmla="*/ 115 w 3008926"/>
              <a:gd name="connsiteY3" fmla="*/ 665483 h 2063642"/>
              <a:gd name="connsiteX4" fmla="*/ 424756 w 3008926"/>
              <a:gd name="connsiteY4" fmla="*/ 94797 h 2063642"/>
              <a:gd name="connsiteX5" fmla="*/ 479146 w 3008926"/>
              <a:gd name="connsiteY5" fmla="*/ 0 h 2063642"/>
              <a:gd name="connsiteX6" fmla="*/ 1460403 w 3008926"/>
              <a:gd name="connsiteY6" fmla="*/ 92620 h 2063642"/>
              <a:gd name="connsiteX7" fmla="*/ 3008927 w 3008926"/>
              <a:gd name="connsiteY7" fmla="*/ 1490031 h 2063642"/>
              <a:gd name="connsiteX8" fmla="*/ 2727095 w 3008926"/>
              <a:gd name="connsiteY8" fmla="*/ 1592987 h 2063642"/>
              <a:gd name="connsiteX9" fmla="*/ 2254614 w 3008926"/>
              <a:gd name="connsiteY9" fmla="*/ 1398277 h 2063642"/>
              <a:gd name="connsiteX10" fmla="*/ 1374405 w 3008926"/>
              <a:gd name="connsiteY10" fmla="*/ 2063642 h 2063642"/>
              <a:gd name="connsiteX0" fmla="*/ 1374405 w 2727096"/>
              <a:gd name="connsiteY0" fmla="*/ 2063642 h 2063642"/>
              <a:gd name="connsiteX1" fmla="*/ 478120 w 2727096"/>
              <a:gd name="connsiteY1" fmla="*/ 1219777 h 2063642"/>
              <a:gd name="connsiteX2" fmla="*/ 396396 w 2727096"/>
              <a:gd name="connsiteY2" fmla="*/ 1219777 h 2063642"/>
              <a:gd name="connsiteX3" fmla="*/ 115 w 2727096"/>
              <a:gd name="connsiteY3" fmla="*/ 665483 h 2063642"/>
              <a:gd name="connsiteX4" fmla="*/ 424756 w 2727096"/>
              <a:gd name="connsiteY4" fmla="*/ 94797 h 2063642"/>
              <a:gd name="connsiteX5" fmla="*/ 479146 w 2727096"/>
              <a:gd name="connsiteY5" fmla="*/ 0 h 2063642"/>
              <a:gd name="connsiteX6" fmla="*/ 1460403 w 2727096"/>
              <a:gd name="connsiteY6" fmla="*/ 92620 h 2063642"/>
              <a:gd name="connsiteX7" fmla="*/ 2727095 w 2727096"/>
              <a:gd name="connsiteY7" fmla="*/ 1592987 h 2063642"/>
              <a:gd name="connsiteX8" fmla="*/ 2254614 w 2727096"/>
              <a:gd name="connsiteY8" fmla="*/ 1398277 h 2063642"/>
              <a:gd name="connsiteX9" fmla="*/ 1374405 w 2727096"/>
              <a:gd name="connsiteY9" fmla="*/ 2063642 h 2063642"/>
              <a:gd name="connsiteX0" fmla="*/ 1374405 w 2389096"/>
              <a:gd name="connsiteY0" fmla="*/ 2063642 h 2063642"/>
              <a:gd name="connsiteX1" fmla="*/ 478120 w 2389096"/>
              <a:gd name="connsiteY1" fmla="*/ 1219777 h 2063642"/>
              <a:gd name="connsiteX2" fmla="*/ 396396 w 2389096"/>
              <a:gd name="connsiteY2" fmla="*/ 1219777 h 2063642"/>
              <a:gd name="connsiteX3" fmla="*/ 115 w 2389096"/>
              <a:gd name="connsiteY3" fmla="*/ 665483 h 2063642"/>
              <a:gd name="connsiteX4" fmla="*/ 424756 w 2389096"/>
              <a:gd name="connsiteY4" fmla="*/ 94797 h 2063642"/>
              <a:gd name="connsiteX5" fmla="*/ 479146 w 2389096"/>
              <a:gd name="connsiteY5" fmla="*/ 0 h 2063642"/>
              <a:gd name="connsiteX6" fmla="*/ 1460403 w 2389096"/>
              <a:gd name="connsiteY6" fmla="*/ 92620 h 2063642"/>
              <a:gd name="connsiteX7" fmla="*/ 2389096 w 2389096"/>
              <a:gd name="connsiteY7" fmla="*/ 1517924 h 2063642"/>
              <a:gd name="connsiteX8" fmla="*/ 2254614 w 2389096"/>
              <a:gd name="connsiteY8" fmla="*/ 1398277 h 2063642"/>
              <a:gd name="connsiteX9" fmla="*/ 1374405 w 2389096"/>
              <a:gd name="connsiteY9" fmla="*/ 2063642 h 2063642"/>
              <a:gd name="connsiteX0" fmla="*/ 1374405 w 2469988"/>
              <a:gd name="connsiteY0" fmla="*/ 2063642 h 2063642"/>
              <a:gd name="connsiteX1" fmla="*/ 478120 w 2469988"/>
              <a:gd name="connsiteY1" fmla="*/ 1219777 h 2063642"/>
              <a:gd name="connsiteX2" fmla="*/ 396396 w 2469988"/>
              <a:gd name="connsiteY2" fmla="*/ 1219777 h 2063642"/>
              <a:gd name="connsiteX3" fmla="*/ 115 w 2469988"/>
              <a:gd name="connsiteY3" fmla="*/ 665483 h 2063642"/>
              <a:gd name="connsiteX4" fmla="*/ 424756 w 2469988"/>
              <a:gd name="connsiteY4" fmla="*/ 94797 h 2063642"/>
              <a:gd name="connsiteX5" fmla="*/ 479146 w 2469988"/>
              <a:gd name="connsiteY5" fmla="*/ 0 h 2063642"/>
              <a:gd name="connsiteX6" fmla="*/ 1460403 w 2469988"/>
              <a:gd name="connsiteY6" fmla="*/ 92620 h 2063642"/>
              <a:gd name="connsiteX7" fmla="*/ 2389096 w 2469988"/>
              <a:gd name="connsiteY7" fmla="*/ 1517924 h 2063642"/>
              <a:gd name="connsiteX8" fmla="*/ 2254614 w 2469988"/>
              <a:gd name="connsiteY8" fmla="*/ 1398277 h 2063642"/>
              <a:gd name="connsiteX9" fmla="*/ 1374405 w 2469988"/>
              <a:gd name="connsiteY9" fmla="*/ 2063642 h 2063642"/>
              <a:gd name="connsiteX0" fmla="*/ 1374405 w 2469988"/>
              <a:gd name="connsiteY0" fmla="*/ 2063642 h 2063642"/>
              <a:gd name="connsiteX1" fmla="*/ 478120 w 2469988"/>
              <a:gd name="connsiteY1" fmla="*/ 1219777 h 2063642"/>
              <a:gd name="connsiteX2" fmla="*/ 396396 w 2469988"/>
              <a:gd name="connsiteY2" fmla="*/ 1219777 h 2063642"/>
              <a:gd name="connsiteX3" fmla="*/ 115 w 2469988"/>
              <a:gd name="connsiteY3" fmla="*/ 665483 h 2063642"/>
              <a:gd name="connsiteX4" fmla="*/ 424756 w 2469988"/>
              <a:gd name="connsiteY4" fmla="*/ 94797 h 2063642"/>
              <a:gd name="connsiteX5" fmla="*/ 479146 w 2469988"/>
              <a:gd name="connsiteY5" fmla="*/ 0 h 2063642"/>
              <a:gd name="connsiteX6" fmla="*/ 1460403 w 2469988"/>
              <a:gd name="connsiteY6" fmla="*/ 92620 h 2063642"/>
              <a:gd name="connsiteX7" fmla="*/ 2389096 w 2469988"/>
              <a:gd name="connsiteY7" fmla="*/ 1517924 h 2063642"/>
              <a:gd name="connsiteX8" fmla="*/ 2254614 w 2469988"/>
              <a:gd name="connsiteY8" fmla="*/ 1398277 h 2063642"/>
              <a:gd name="connsiteX9" fmla="*/ 1374405 w 2469988"/>
              <a:gd name="connsiteY9" fmla="*/ 2063642 h 2063642"/>
              <a:gd name="connsiteX0" fmla="*/ 1374405 w 2392881"/>
              <a:gd name="connsiteY0" fmla="*/ 2063642 h 2063642"/>
              <a:gd name="connsiteX1" fmla="*/ 478120 w 2392881"/>
              <a:gd name="connsiteY1" fmla="*/ 1219777 h 2063642"/>
              <a:gd name="connsiteX2" fmla="*/ 396396 w 2392881"/>
              <a:gd name="connsiteY2" fmla="*/ 1219777 h 2063642"/>
              <a:gd name="connsiteX3" fmla="*/ 115 w 2392881"/>
              <a:gd name="connsiteY3" fmla="*/ 665483 h 2063642"/>
              <a:gd name="connsiteX4" fmla="*/ 424756 w 2392881"/>
              <a:gd name="connsiteY4" fmla="*/ 94797 h 2063642"/>
              <a:gd name="connsiteX5" fmla="*/ 479146 w 2392881"/>
              <a:gd name="connsiteY5" fmla="*/ 0 h 2063642"/>
              <a:gd name="connsiteX6" fmla="*/ 1460403 w 2392881"/>
              <a:gd name="connsiteY6" fmla="*/ 92620 h 2063642"/>
              <a:gd name="connsiteX7" fmla="*/ 2389096 w 2392881"/>
              <a:gd name="connsiteY7" fmla="*/ 1517924 h 2063642"/>
              <a:gd name="connsiteX8" fmla="*/ 2254614 w 2392881"/>
              <a:gd name="connsiteY8" fmla="*/ 1398277 h 2063642"/>
              <a:gd name="connsiteX9" fmla="*/ 1374405 w 2392881"/>
              <a:gd name="connsiteY9" fmla="*/ 2063642 h 2063642"/>
              <a:gd name="connsiteX0" fmla="*/ 1374405 w 2392881"/>
              <a:gd name="connsiteY0" fmla="*/ 2029865 h 2029865"/>
              <a:gd name="connsiteX1" fmla="*/ 478120 w 2392881"/>
              <a:gd name="connsiteY1" fmla="*/ 1186000 h 2029865"/>
              <a:gd name="connsiteX2" fmla="*/ 396396 w 2392881"/>
              <a:gd name="connsiteY2" fmla="*/ 1186000 h 2029865"/>
              <a:gd name="connsiteX3" fmla="*/ 115 w 2392881"/>
              <a:gd name="connsiteY3" fmla="*/ 631706 h 2029865"/>
              <a:gd name="connsiteX4" fmla="*/ 424756 w 2392881"/>
              <a:gd name="connsiteY4" fmla="*/ 61020 h 2029865"/>
              <a:gd name="connsiteX5" fmla="*/ 473974 w 2392881"/>
              <a:gd name="connsiteY5" fmla="*/ 0 h 2029865"/>
              <a:gd name="connsiteX6" fmla="*/ 1460403 w 2392881"/>
              <a:gd name="connsiteY6" fmla="*/ 58843 h 2029865"/>
              <a:gd name="connsiteX7" fmla="*/ 2389096 w 2392881"/>
              <a:gd name="connsiteY7" fmla="*/ 1484147 h 2029865"/>
              <a:gd name="connsiteX8" fmla="*/ 2254614 w 2392881"/>
              <a:gd name="connsiteY8" fmla="*/ 1364500 h 2029865"/>
              <a:gd name="connsiteX9" fmla="*/ 1374405 w 2392881"/>
              <a:gd name="connsiteY9" fmla="*/ 2029865 h 2029865"/>
              <a:gd name="connsiteX0" fmla="*/ 1374405 w 2406981"/>
              <a:gd name="connsiteY0" fmla="*/ 2029865 h 2029865"/>
              <a:gd name="connsiteX1" fmla="*/ 478120 w 2406981"/>
              <a:gd name="connsiteY1" fmla="*/ 1186000 h 2029865"/>
              <a:gd name="connsiteX2" fmla="*/ 396396 w 2406981"/>
              <a:gd name="connsiteY2" fmla="*/ 1186000 h 2029865"/>
              <a:gd name="connsiteX3" fmla="*/ 115 w 2406981"/>
              <a:gd name="connsiteY3" fmla="*/ 631706 h 2029865"/>
              <a:gd name="connsiteX4" fmla="*/ 424756 w 2406981"/>
              <a:gd name="connsiteY4" fmla="*/ 61020 h 2029865"/>
              <a:gd name="connsiteX5" fmla="*/ 473974 w 2406981"/>
              <a:gd name="connsiteY5" fmla="*/ 0 h 2029865"/>
              <a:gd name="connsiteX6" fmla="*/ 1962229 w 2406981"/>
              <a:gd name="connsiteY6" fmla="*/ 2546 h 2029865"/>
              <a:gd name="connsiteX7" fmla="*/ 2389096 w 2406981"/>
              <a:gd name="connsiteY7" fmla="*/ 1484147 h 2029865"/>
              <a:gd name="connsiteX8" fmla="*/ 2254614 w 2406981"/>
              <a:gd name="connsiteY8" fmla="*/ 1364500 h 2029865"/>
              <a:gd name="connsiteX9" fmla="*/ 1374405 w 2406981"/>
              <a:gd name="connsiteY9" fmla="*/ 2029865 h 2029865"/>
              <a:gd name="connsiteX0" fmla="*/ 1374405 w 2410020"/>
              <a:gd name="connsiteY0" fmla="*/ 2029865 h 2029865"/>
              <a:gd name="connsiteX1" fmla="*/ 478120 w 2410020"/>
              <a:gd name="connsiteY1" fmla="*/ 1186000 h 2029865"/>
              <a:gd name="connsiteX2" fmla="*/ 396396 w 2410020"/>
              <a:gd name="connsiteY2" fmla="*/ 1186000 h 2029865"/>
              <a:gd name="connsiteX3" fmla="*/ 115 w 2410020"/>
              <a:gd name="connsiteY3" fmla="*/ 631706 h 2029865"/>
              <a:gd name="connsiteX4" fmla="*/ 424756 w 2410020"/>
              <a:gd name="connsiteY4" fmla="*/ 61020 h 2029865"/>
              <a:gd name="connsiteX5" fmla="*/ 473974 w 2410020"/>
              <a:gd name="connsiteY5" fmla="*/ 0 h 2029865"/>
              <a:gd name="connsiteX6" fmla="*/ 1962229 w 2410020"/>
              <a:gd name="connsiteY6" fmla="*/ 2546 h 2029865"/>
              <a:gd name="connsiteX7" fmla="*/ 2389096 w 2410020"/>
              <a:gd name="connsiteY7" fmla="*/ 1484147 h 2029865"/>
              <a:gd name="connsiteX8" fmla="*/ 2254614 w 2410020"/>
              <a:gd name="connsiteY8" fmla="*/ 1364500 h 2029865"/>
              <a:gd name="connsiteX9" fmla="*/ 1374405 w 2410020"/>
              <a:gd name="connsiteY9" fmla="*/ 2029865 h 2029865"/>
              <a:gd name="connsiteX0" fmla="*/ 1374405 w 2438446"/>
              <a:gd name="connsiteY0" fmla="*/ 2029865 h 2029865"/>
              <a:gd name="connsiteX1" fmla="*/ 478120 w 2438446"/>
              <a:gd name="connsiteY1" fmla="*/ 1186000 h 2029865"/>
              <a:gd name="connsiteX2" fmla="*/ 396396 w 2438446"/>
              <a:gd name="connsiteY2" fmla="*/ 1186000 h 2029865"/>
              <a:gd name="connsiteX3" fmla="*/ 115 w 2438446"/>
              <a:gd name="connsiteY3" fmla="*/ 631706 h 2029865"/>
              <a:gd name="connsiteX4" fmla="*/ 424756 w 2438446"/>
              <a:gd name="connsiteY4" fmla="*/ 61020 h 2029865"/>
              <a:gd name="connsiteX5" fmla="*/ 473974 w 2438446"/>
              <a:gd name="connsiteY5" fmla="*/ 0 h 2029865"/>
              <a:gd name="connsiteX6" fmla="*/ 1962229 w 2438446"/>
              <a:gd name="connsiteY6" fmla="*/ 2546 h 2029865"/>
              <a:gd name="connsiteX7" fmla="*/ 2389096 w 2438446"/>
              <a:gd name="connsiteY7" fmla="*/ 1484147 h 2029865"/>
              <a:gd name="connsiteX8" fmla="*/ 2254614 w 2438446"/>
              <a:gd name="connsiteY8" fmla="*/ 1364500 h 2029865"/>
              <a:gd name="connsiteX9" fmla="*/ 1374405 w 2438446"/>
              <a:gd name="connsiteY9" fmla="*/ 2029865 h 2029865"/>
              <a:gd name="connsiteX0" fmla="*/ 1374405 w 2389096"/>
              <a:gd name="connsiteY0" fmla="*/ 2029865 h 2029865"/>
              <a:gd name="connsiteX1" fmla="*/ 478120 w 2389096"/>
              <a:gd name="connsiteY1" fmla="*/ 1186000 h 2029865"/>
              <a:gd name="connsiteX2" fmla="*/ 396396 w 2389096"/>
              <a:gd name="connsiteY2" fmla="*/ 1186000 h 2029865"/>
              <a:gd name="connsiteX3" fmla="*/ 115 w 2389096"/>
              <a:gd name="connsiteY3" fmla="*/ 631706 h 2029865"/>
              <a:gd name="connsiteX4" fmla="*/ 424756 w 2389096"/>
              <a:gd name="connsiteY4" fmla="*/ 61020 h 2029865"/>
              <a:gd name="connsiteX5" fmla="*/ 473974 w 2389096"/>
              <a:gd name="connsiteY5" fmla="*/ 0 h 2029865"/>
              <a:gd name="connsiteX6" fmla="*/ 1962229 w 2389096"/>
              <a:gd name="connsiteY6" fmla="*/ 2546 h 2029865"/>
              <a:gd name="connsiteX7" fmla="*/ 2389096 w 2389096"/>
              <a:gd name="connsiteY7" fmla="*/ 1484147 h 2029865"/>
              <a:gd name="connsiteX8" fmla="*/ 2254614 w 2389096"/>
              <a:gd name="connsiteY8" fmla="*/ 1364500 h 2029865"/>
              <a:gd name="connsiteX9" fmla="*/ 1374405 w 2389096"/>
              <a:gd name="connsiteY9" fmla="*/ 2029865 h 2029865"/>
              <a:gd name="connsiteX0" fmla="*/ 1374405 w 2436600"/>
              <a:gd name="connsiteY0" fmla="*/ 2029865 h 2029865"/>
              <a:gd name="connsiteX1" fmla="*/ 478120 w 2436600"/>
              <a:gd name="connsiteY1" fmla="*/ 1186000 h 2029865"/>
              <a:gd name="connsiteX2" fmla="*/ 396396 w 2436600"/>
              <a:gd name="connsiteY2" fmla="*/ 1186000 h 2029865"/>
              <a:gd name="connsiteX3" fmla="*/ 115 w 2436600"/>
              <a:gd name="connsiteY3" fmla="*/ 631706 h 2029865"/>
              <a:gd name="connsiteX4" fmla="*/ 424756 w 2436600"/>
              <a:gd name="connsiteY4" fmla="*/ 61020 h 2029865"/>
              <a:gd name="connsiteX5" fmla="*/ 473974 w 2436600"/>
              <a:gd name="connsiteY5" fmla="*/ 0 h 2029865"/>
              <a:gd name="connsiteX6" fmla="*/ 1962229 w 2436600"/>
              <a:gd name="connsiteY6" fmla="*/ 2546 h 2029865"/>
              <a:gd name="connsiteX7" fmla="*/ 2389096 w 2436600"/>
              <a:gd name="connsiteY7" fmla="*/ 1484147 h 2029865"/>
              <a:gd name="connsiteX8" fmla="*/ 2254614 w 2436600"/>
              <a:gd name="connsiteY8" fmla="*/ 1364500 h 2029865"/>
              <a:gd name="connsiteX9" fmla="*/ 1374405 w 2436600"/>
              <a:gd name="connsiteY9" fmla="*/ 2029865 h 2029865"/>
              <a:gd name="connsiteX0" fmla="*/ 1374405 w 2400885"/>
              <a:gd name="connsiteY0" fmla="*/ 2029865 h 2029865"/>
              <a:gd name="connsiteX1" fmla="*/ 478120 w 2400885"/>
              <a:gd name="connsiteY1" fmla="*/ 1186000 h 2029865"/>
              <a:gd name="connsiteX2" fmla="*/ 396396 w 2400885"/>
              <a:gd name="connsiteY2" fmla="*/ 1186000 h 2029865"/>
              <a:gd name="connsiteX3" fmla="*/ 115 w 2400885"/>
              <a:gd name="connsiteY3" fmla="*/ 631706 h 2029865"/>
              <a:gd name="connsiteX4" fmla="*/ 424756 w 2400885"/>
              <a:gd name="connsiteY4" fmla="*/ 61020 h 2029865"/>
              <a:gd name="connsiteX5" fmla="*/ 473974 w 2400885"/>
              <a:gd name="connsiteY5" fmla="*/ 0 h 2029865"/>
              <a:gd name="connsiteX6" fmla="*/ 1962229 w 2400885"/>
              <a:gd name="connsiteY6" fmla="*/ 2546 h 2029865"/>
              <a:gd name="connsiteX7" fmla="*/ 2389096 w 2400885"/>
              <a:gd name="connsiteY7" fmla="*/ 1484147 h 2029865"/>
              <a:gd name="connsiteX8" fmla="*/ 2254614 w 2400885"/>
              <a:gd name="connsiteY8" fmla="*/ 1364500 h 2029865"/>
              <a:gd name="connsiteX9" fmla="*/ 1374405 w 2400885"/>
              <a:gd name="connsiteY9" fmla="*/ 2029865 h 2029865"/>
              <a:gd name="connsiteX0" fmla="*/ 1374405 w 2388325"/>
              <a:gd name="connsiteY0" fmla="*/ 2029865 h 2029865"/>
              <a:gd name="connsiteX1" fmla="*/ 478120 w 2388325"/>
              <a:gd name="connsiteY1" fmla="*/ 1186000 h 2029865"/>
              <a:gd name="connsiteX2" fmla="*/ 396396 w 2388325"/>
              <a:gd name="connsiteY2" fmla="*/ 1186000 h 2029865"/>
              <a:gd name="connsiteX3" fmla="*/ 115 w 2388325"/>
              <a:gd name="connsiteY3" fmla="*/ 631706 h 2029865"/>
              <a:gd name="connsiteX4" fmla="*/ 424756 w 2388325"/>
              <a:gd name="connsiteY4" fmla="*/ 61020 h 2029865"/>
              <a:gd name="connsiteX5" fmla="*/ 473974 w 2388325"/>
              <a:gd name="connsiteY5" fmla="*/ 0 h 2029865"/>
              <a:gd name="connsiteX6" fmla="*/ 1962229 w 2388325"/>
              <a:gd name="connsiteY6" fmla="*/ 2546 h 2029865"/>
              <a:gd name="connsiteX7" fmla="*/ 2373576 w 2388325"/>
              <a:gd name="connsiteY7" fmla="*/ 1489778 h 2029865"/>
              <a:gd name="connsiteX8" fmla="*/ 2254614 w 2388325"/>
              <a:gd name="connsiteY8" fmla="*/ 1364500 h 2029865"/>
              <a:gd name="connsiteX9" fmla="*/ 1374405 w 2388325"/>
              <a:gd name="connsiteY9" fmla="*/ 2029865 h 2029865"/>
              <a:gd name="connsiteX0" fmla="*/ 1374405 w 2395153"/>
              <a:gd name="connsiteY0" fmla="*/ 2029865 h 2029865"/>
              <a:gd name="connsiteX1" fmla="*/ 478120 w 2395153"/>
              <a:gd name="connsiteY1" fmla="*/ 1186000 h 2029865"/>
              <a:gd name="connsiteX2" fmla="*/ 396396 w 2395153"/>
              <a:gd name="connsiteY2" fmla="*/ 1186000 h 2029865"/>
              <a:gd name="connsiteX3" fmla="*/ 115 w 2395153"/>
              <a:gd name="connsiteY3" fmla="*/ 631706 h 2029865"/>
              <a:gd name="connsiteX4" fmla="*/ 424756 w 2395153"/>
              <a:gd name="connsiteY4" fmla="*/ 61020 h 2029865"/>
              <a:gd name="connsiteX5" fmla="*/ 473974 w 2395153"/>
              <a:gd name="connsiteY5" fmla="*/ 0 h 2029865"/>
              <a:gd name="connsiteX6" fmla="*/ 1962229 w 2395153"/>
              <a:gd name="connsiteY6" fmla="*/ 2546 h 2029865"/>
              <a:gd name="connsiteX7" fmla="*/ 2373576 w 2395153"/>
              <a:gd name="connsiteY7" fmla="*/ 1489778 h 2029865"/>
              <a:gd name="connsiteX8" fmla="*/ 2254614 w 2395153"/>
              <a:gd name="connsiteY8" fmla="*/ 1364500 h 2029865"/>
              <a:gd name="connsiteX9" fmla="*/ 1374405 w 2395153"/>
              <a:gd name="connsiteY9" fmla="*/ 2029865 h 2029865"/>
              <a:gd name="connsiteX0" fmla="*/ 1374405 w 2379258"/>
              <a:gd name="connsiteY0" fmla="*/ 2029865 h 2029865"/>
              <a:gd name="connsiteX1" fmla="*/ 478120 w 2379258"/>
              <a:gd name="connsiteY1" fmla="*/ 1186000 h 2029865"/>
              <a:gd name="connsiteX2" fmla="*/ 396396 w 2379258"/>
              <a:gd name="connsiteY2" fmla="*/ 1186000 h 2029865"/>
              <a:gd name="connsiteX3" fmla="*/ 115 w 2379258"/>
              <a:gd name="connsiteY3" fmla="*/ 631706 h 2029865"/>
              <a:gd name="connsiteX4" fmla="*/ 424756 w 2379258"/>
              <a:gd name="connsiteY4" fmla="*/ 61020 h 2029865"/>
              <a:gd name="connsiteX5" fmla="*/ 473974 w 2379258"/>
              <a:gd name="connsiteY5" fmla="*/ 0 h 2029865"/>
              <a:gd name="connsiteX6" fmla="*/ 1962229 w 2379258"/>
              <a:gd name="connsiteY6" fmla="*/ 2546 h 2029865"/>
              <a:gd name="connsiteX7" fmla="*/ 2373576 w 2379258"/>
              <a:gd name="connsiteY7" fmla="*/ 1489778 h 2029865"/>
              <a:gd name="connsiteX8" fmla="*/ 2254614 w 2379258"/>
              <a:gd name="connsiteY8" fmla="*/ 1364500 h 2029865"/>
              <a:gd name="connsiteX9" fmla="*/ 1374405 w 2379258"/>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003" h="2029865">
                <a:moveTo>
                  <a:pt x="1374405" y="2029865"/>
                </a:moveTo>
                <a:cubicBezTo>
                  <a:pt x="901924" y="2029865"/>
                  <a:pt x="494197" y="1656655"/>
                  <a:pt x="478120" y="1186000"/>
                </a:cubicBezTo>
                <a:lnTo>
                  <a:pt x="396396" y="1186000"/>
                </a:lnTo>
                <a:cubicBezTo>
                  <a:pt x="135593" y="1186000"/>
                  <a:pt x="-4612" y="819203"/>
                  <a:pt x="115" y="631706"/>
                </a:cubicBezTo>
                <a:cubicBezTo>
                  <a:pt x="4842" y="444209"/>
                  <a:pt x="180477" y="77231"/>
                  <a:pt x="424756" y="61020"/>
                </a:cubicBezTo>
                <a:cubicBezTo>
                  <a:pt x="454677" y="38550"/>
                  <a:pt x="431584" y="56494"/>
                  <a:pt x="473974" y="0"/>
                </a:cubicBezTo>
                <a:lnTo>
                  <a:pt x="1962229" y="2546"/>
                </a:lnTo>
                <a:cubicBezTo>
                  <a:pt x="2477147" y="142941"/>
                  <a:pt x="2361906" y="467492"/>
                  <a:pt x="2373576" y="1489778"/>
                </a:cubicBezTo>
                <a:cubicBezTo>
                  <a:pt x="2303320" y="1435284"/>
                  <a:pt x="2385015" y="1494367"/>
                  <a:pt x="2254614" y="1364500"/>
                </a:cubicBezTo>
                <a:cubicBezTo>
                  <a:pt x="2156813" y="1753920"/>
                  <a:pt x="1798209" y="2029865"/>
                  <a:pt x="1374405" y="2029865"/>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a:extLst>
              <a:ext uri="{FF2B5EF4-FFF2-40B4-BE49-F238E27FC236}">
                <a16:creationId xmlns:a16="http://schemas.microsoft.com/office/drawing/2014/main" id="{FD55CFF0-EE7B-49FC-A55F-250DC7D8E41B}"/>
              </a:ext>
            </a:extLst>
          </p:cNvPr>
          <p:cNvSpPr/>
          <p:nvPr/>
        </p:nvSpPr>
        <p:spPr>
          <a:xfrm flipV="1">
            <a:off x="9849153" y="4407734"/>
            <a:ext cx="926561" cy="727121"/>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 name="connsiteX0" fmla="*/ 1374405 w 3008926"/>
              <a:gd name="connsiteY0" fmla="*/ 2063642 h 2063642"/>
              <a:gd name="connsiteX1" fmla="*/ 478120 w 3008926"/>
              <a:gd name="connsiteY1" fmla="*/ 1219777 h 2063642"/>
              <a:gd name="connsiteX2" fmla="*/ 396396 w 3008926"/>
              <a:gd name="connsiteY2" fmla="*/ 1219777 h 2063642"/>
              <a:gd name="connsiteX3" fmla="*/ 115 w 3008926"/>
              <a:gd name="connsiteY3" fmla="*/ 665483 h 2063642"/>
              <a:gd name="connsiteX4" fmla="*/ 424756 w 3008926"/>
              <a:gd name="connsiteY4" fmla="*/ 94797 h 2063642"/>
              <a:gd name="connsiteX5" fmla="*/ 479146 w 3008926"/>
              <a:gd name="connsiteY5" fmla="*/ 0 h 2063642"/>
              <a:gd name="connsiteX6" fmla="*/ 1460403 w 3008926"/>
              <a:gd name="connsiteY6" fmla="*/ 92620 h 2063642"/>
              <a:gd name="connsiteX7" fmla="*/ 3008927 w 3008926"/>
              <a:gd name="connsiteY7" fmla="*/ 1490031 h 2063642"/>
              <a:gd name="connsiteX8" fmla="*/ 2978254 w 3008926"/>
              <a:gd name="connsiteY8" fmla="*/ 1547107 h 2063642"/>
              <a:gd name="connsiteX9" fmla="*/ 2727095 w 3008926"/>
              <a:gd name="connsiteY9" fmla="*/ 1592987 h 2063642"/>
              <a:gd name="connsiteX10" fmla="*/ 2254614 w 3008926"/>
              <a:gd name="connsiteY10" fmla="*/ 1398277 h 2063642"/>
              <a:gd name="connsiteX11" fmla="*/ 1374405 w 3008926"/>
              <a:gd name="connsiteY11" fmla="*/ 2063642 h 2063642"/>
              <a:gd name="connsiteX0" fmla="*/ 1374405 w 3008926"/>
              <a:gd name="connsiteY0" fmla="*/ 2063642 h 2063642"/>
              <a:gd name="connsiteX1" fmla="*/ 478120 w 3008926"/>
              <a:gd name="connsiteY1" fmla="*/ 1219777 h 2063642"/>
              <a:gd name="connsiteX2" fmla="*/ 396396 w 3008926"/>
              <a:gd name="connsiteY2" fmla="*/ 1219777 h 2063642"/>
              <a:gd name="connsiteX3" fmla="*/ 115 w 3008926"/>
              <a:gd name="connsiteY3" fmla="*/ 665483 h 2063642"/>
              <a:gd name="connsiteX4" fmla="*/ 424756 w 3008926"/>
              <a:gd name="connsiteY4" fmla="*/ 94797 h 2063642"/>
              <a:gd name="connsiteX5" fmla="*/ 479146 w 3008926"/>
              <a:gd name="connsiteY5" fmla="*/ 0 h 2063642"/>
              <a:gd name="connsiteX6" fmla="*/ 1460403 w 3008926"/>
              <a:gd name="connsiteY6" fmla="*/ 92620 h 2063642"/>
              <a:gd name="connsiteX7" fmla="*/ 3008927 w 3008926"/>
              <a:gd name="connsiteY7" fmla="*/ 1490031 h 2063642"/>
              <a:gd name="connsiteX8" fmla="*/ 2727095 w 3008926"/>
              <a:gd name="connsiteY8" fmla="*/ 1592987 h 2063642"/>
              <a:gd name="connsiteX9" fmla="*/ 2254614 w 3008926"/>
              <a:gd name="connsiteY9" fmla="*/ 1398277 h 2063642"/>
              <a:gd name="connsiteX10" fmla="*/ 1374405 w 3008926"/>
              <a:gd name="connsiteY10" fmla="*/ 2063642 h 2063642"/>
              <a:gd name="connsiteX0" fmla="*/ 1374405 w 2727096"/>
              <a:gd name="connsiteY0" fmla="*/ 2063642 h 2063642"/>
              <a:gd name="connsiteX1" fmla="*/ 478120 w 2727096"/>
              <a:gd name="connsiteY1" fmla="*/ 1219777 h 2063642"/>
              <a:gd name="connsiteX2" fmla="*/ 396396 w 2727096"/>
              <a:gd name="connsiteY2" fmla="*/ 1219777 h 2063642"/>
              <a:gd name="connsiteX3" fmla="*/ 115 w 2727096"/>
              <a:gd name="connsiteY3" fmla="*/ 665483 h 2063642"/>
              <a:gd name="connsiteX4" fmla="*/ 424756 w 2727096"/>
              <a:gd name="connsiteY4" fmla="*/ 94797 h 2063642"/>
              <a:gd name="connsiteX5" fmla="*/ 479146 w 2727096"/>
              <a:gd name="connsiteY5" fmla="*/ 0 h 2063642"/>
              <a:gd name="connsiteX6" fmla="*/ 1460403 w 2727096"/>
              <a:gd name="connsiteY6" fmla="*/ 92620 h 2063642"/>
              <a:gd name="connsiteX7" fmla="*/ 2727095 w 2727096"/>
              <a:gd name="connsiteY7" fmla="*/ 1592987 h 2063642"/>
              <a:gd name="connsiteX8" fmla="*/ 2254614 w 2727096"/>
              <a:gd name="connsiteY8" fmla="*/ 1398277 h 2063642"/>
              <a:gd name="connsiteX9" fmla="*/ 1374405 w 2727096"/>
              <a:gd name="connsiteY9" fmla="*/ 2063642 h 2063642"/>
              <a:gd name="connsiteX0" fmla="*/ 1374405 w 2389096"/>
              <a:gd name="connsiteY0" fmla="*/ 2063642 h 2063642"/>
              <a:gd name="connsiteX1" fmla="*/ 478120 w 2389096"/>
              <a:gd name="connsiteY1" fmla="*/ 1219777 h 2063642"/>
              <a:gd name="connsiteX2" fmla="*/ 396396 w 2389096"/>
              <a:gd name="connsiteY2" fmla="*/ 1219777 h 2063642"/>
              <a:gd name="connsiteX3" fmla="*/ 115 w 2389096"/>
              <a:gd name="connsiteY3" fmla="*/ 665483 h 2063642"/>
              <a:gd name="connsiteX4" fmla="*/ 424756 w 2389096"/>
              <a:gd name="connsiteY4" fmla="*/ 94797 h 2063642"/>
              <a:gd name="connsiteX5" fmla="*/ 479146 w 2389096"/>
              <a:gd name="connsiteY5" fmla="*/ 0 h 2063642"/>
              <a:gd name="connsiteX6" fmla="*/ 1460403 w 2389096"/>
              <a:gd name="connsiteY6" fmla="*/ 92620 h 2063642"/>
              <a:gd name="connsiteX7" fmla="*/ 2389096 w 2389096"/>
              <a:gd name="connsiteY7" fmla="*/ 1517924 h 2063642"/>
              <a:gd name="connsiteX8" fmla="*/ 2254614 w 2389096"/>
              <a:gd name="connsiteY8" fmla="*/ 1398277 h 2063642"/>
              <a:gd name="connsiteX9" fmla="*/ 1374405 w 2389096"/>
              <a:gd name="connsiteY9" fmla="*/ 2063642 h 2063642"/>
              <a:gd name="connsiteX0" fmla="*/ 1374405 w 2469988"/>
              <a:gd name="connsiteY0" fmla="*/ 2063642 h 2063642"/>
              <a:gd name="connsiteX1" fmla="*/ 478120 w 2469988"/>
              <a:gd name="connsiteY1" fmla="*/ 1219777 h 2063642"/>
              <a:gd name="connsiteX2" fmla="*/ 396396 w 2469988"/>
              <a:gd name="connsiteY2" fmla="*/ 1219777 h 2063642"/>
              <a:gd name="connsiteX3" fmla="*/ 115 w 2469988"/>
              <a:gd name="connsiteY3" fmla="*/ 665483 h 2063642"/>
              <a:gd name="connsiteX4" fmla="*/ 424756 w 2469988"/>
              <a:gd name="connsiteY4" fmla="*/ 94797 h 2063642"/>
              <a:gd name="connsiteX5" fmla="*/ 479146 w 2469988"/>
              <a:gd name="connsiteY5" fmla="*/ 0 h 2063642"/>
              <a:gd name="connsiteX6" fmla="*/ 1460403 w 2469988"/>
              <a:gd name="connsiteY6" fmla="*/ 92620 h 2063642"/>
              <a:gd name="connsiteX7" fmla="*/ 2389096 w 2469988"/>
              <a:gd name="connsiteY7" fmla="*/ 1517924 h 2063642"/>
              <a:gd name="connsiteX8" fmla="*/ 2254614 w 2469988"/>
              <a:gd name="connsiteY8" fmla="*/ 1398277 h 2063642"/>
              <a:gd name="connsiteX9" fmla="*/ 1374405 w 2469988"/>
              <a:gd name="connsiteY9" fmla="*/ 2063642 h 2063642"/>
              <a:gd name="connsiteX0" fmla="*/ 1374405 w 2469988"/>
              <a:gd name="connsiteY0" fmla="*/ 2063642 h 2063642"/>
              <a:gd name="connsiteX1" fmla="*/ 478120 w 2469988"/>
              <a:gd name="connsiteY1" fmla="*/ 1219777 h 2063642"/>
              <a:gd name="connsiteX2" fmla="*/ 396396 w 2469988"/>
              <a:gd name="connsiteY2" fmla="*/ 1219777 h 2063642"/>
              <a:gd name="connsiteX3" fmla="*/ 115 w 2469988"/>
              <a:gd name="connsiteY3" fmla="*/ 665483 h 2063642"/>
              <a:gd name="connsiteX4" fmla="*/ 424756 w 2469988"/>
              <a:gd name="connsiteY4" fmla="*/ 94797 h 2063642"/>
              <a:gd name="connsiteX5" fmla="*/ 479146 w 2469988"/>
              <a:gd name="connsiteY5" fmla="*/ 0 h 2063642"/>
              <a:gd name="connsiteX6" fmla="*/ 1460403 w 2469988"/>
              <a:gd name="connsiteY6" fmla="*/ 92620 h 2063642"/>
              <a:gd name="connsiteX7" fmla="*/ 2389096 w 2469988"/>
              <a:gd name="connsiteY7" fmla="*/ 1517924 h 2063642"/>
              <a:gd name="connsiteX8" fmla="*/ 2254614 w 2469988"/>
              <a:gd name="connsiteY8" fmla="*/ 1398277 h 2063642"/>
              <a:gd name="connsiteX9" fmla="*/ 1374405 w 2469988"/>
              <a:gd name="connsiteY9" fmla="*/ 2063642 h 2063642"/>
              <a:gd name="connsiteX0" fmla="*/ 1374405 w 2392881"/>
              <a:gd name="connsiteY0" fmla="*/ 2063642 h 2063642"/>
              <a:gd name="connsiteX1" fmla="*/ 478120 w 2392881"/>
              <a:gd name="connsiteY1" fmla="*/ 1219777 h 2063642"/>
              <a:gd name="connsiteX2" fmla="*/ 396396 w 2392881"/>
              <a:gd name="connsiteY2" fmla="*/ 1219777 h 2063642"/>
              <a:gd name="connsiteX3" fmla="*/ 115 w 2392881"/>
              <a:gd name="connsiteY3" fmla="*/ 665483 h 2063642"/>
              <a:gd name="connsiteX4" fmla="*/ 424756 w 2392881"/>
              <a:gd name="connsiteY4" fmla="*/ 94797 h 2063642"/>
              <a:gd name="connsiteX5" fmla="*/ 479146 w 2392881"/>
              <a:gd name="connsiteY5" fmla="*/ 0 h 2063642"/>
              <a:gd name="connsiteX6" fmla="*/ 1460403 w 2392881"/>
              <a:gd name="connsiteY6" fmla="*/ 92620 h 2063642"/>
              <a:gd name="connsiteX7" fmla="*/ 2389096 w 2392881"/>
              <a:gd name="connsiteY7" fmla="*/ 1517924 h 2063642"/>
              <a:gd name="connsiteX8" fmla="*/ 2254614 w 2392881"/>
              <a:gd name="connsiteY8" fmla="*/ 1398277 h 2063642"/>
              <a:gd name="connsiteX9" fmla="*/ 1374405 w 2392881"/>
              <a:gd name="connsiteY9" fmla="*/ 2063642 h 2063642"/>
              <a:gd name="connsiteX0" fmla="*/ 1374405 w 2392881"/>
              <a:gd name="connsiteY0" fmla="*/ 2029865 h 2029865"/>
              <a:gd name="connsiteX1" fmla="*/ 478120 w 2392881"/>
              <a:gd name="connsiteY1" fmla="*/ 1186000 h 2029865"/>
              <a:gd name="connsiteX2" fmla="*/ 396396 w 2392881"/>
              <a:gd name="connsiteY2" fmla="*/ 1186000 h 2029865"/>
              <a:gd name="connsiteX3" fmla="*/ 115 w 2392881"/>
              <a:gd name="connsiteY3" fmla="*/ 631706 h 2029865"/>
              <a:gd name="connsiteX4" fmla="*/ 424756 w 2392881"/>
              <a:gd name="connsiteY4" fmla="*/ 61020 h 2029865"/>
              <a:gd name="connsiteX5" fmla="*/ 473974 w 2392881"/>
              <a:gd name="connsiteY5" fmla="*/ 0 h 2029865"/>
              <a:gd name="connsiteX6" fmla="*/ 1460403 w 2392881"/>
              <a:gd name="connsiteY6" fmla="*/ 58843 h 2029865"/>
              <a:gd name="connsiteX7" fmla="*/ 2389096 w 2392881"/>
              <a:gd name="connsiteY7" fmla="*/ 1484147 h 2029865"/>
              <a:gd name="connsiteX8" fmla="*/ 2254614 w 2392881"/>
              <a:gd name="connsiteY8" fmla="*/ 1364500 h 2029865"/>
              <a:gd name="connsiteX9" fmla="*/ 1374405 w 2392881"/>
              <a:gd name="connsiteY9" fmla="*/ 2029865 h 2029865"/>
              <a:gd name="connsiteX0" fmla="*/ 1374405 w 2406981"/>
              <a:gd name="connsiteY0" fmla="*/ 2029865 h 2029865"/>
              <a:gd name="connsiteX1" fmla="*/ 478120 w 2406981"/>
              <a:gd name="connsiteY1" fmla="*/ 1186000 h 2029865"/>
              <a:gd name="connsiteX2" fmla="*/ 396396 w 2406981"/>
              <a:gd name="connsiteY2" fmla="*/ 1186000 h 2029865"/>
              <a:gd name="connsiteX3" fmla="*/ 115 w 2406981"/>
              <a:gd name="connsiteY3" fmla="*/ 631706 h 2029865"/>
              <a:gd name="connsiteX4" fmla="*/ 424756 w 2406981"/>
              <a:gd name="connsiteY4" fmla="*/ 61020 h 2029865"/>
              <a:gd name="connsiteX5" fmla="*/ 473974 w 2406981"/>
              <a:gd name="connsiteY5" fmla="*/ 0 h 2029865"/>
              <a:gd name="connsiteX6" fmla="*/ 1962229 w 2406981"/>
              <a:gd name="connsiteY6" fmla="*/ 2546 h 2029865"/>
              <a:gd name="connsiteX7" fmla="*/ 2389096 w 2406981"/>
              <a:gd name="connsiteY7" fmla="*/ 1484147 h 2029865"/>
              <a:gd name="connsiteX8" fmla="*/ 2254614 w 2406981"/>
              <a:gd name="connsiteY8" fmla="*/ 1364500 h 2029865"/>
              <a:gd name="connsiteX9" fmla="*/ 1374405 w 2406981"/>
              <a:gd name="connsiteY9" fmla="*/ 2029865 h 2029865"/>
              <a:gd name="connsiteX0" fmla="*/ 1374405 w 2410020"/>
              <a:gd name="connsiteY0" fmla="*/ 2029865 h 2029865"/>
              <a:gd name="connsiteX1" fmla="*/ 478120 w 2410020"/>
              <a:gd name="connsiteY1" fmla="*/ 1186000 h 2029865"/>
              <a:gd name="connsiteX2" fmla="*/ 396396 w 2410020"/>
              <a:gd name="connsiteY2" fmla="*/ 1186000 h 2029865"/>
              <a:gd name="connsiteX3" fmla="*/ 115 w 2410020"/>
              <a:gd name="connsiteY3" fmla="*/ 631706 h 2029865"/>
              <a:gd name="connsiteX4" fmla="*/ 424756 w 2410020"/>
              <a:gd name="connsiteY4" fmla="*/ 61020 h 2029865"/>
              <a:gd name="connsiteX5" fmla="*/ 473974 w 2410020"/>
              <a:gd name="connsiteY5" fmla="*/ 0 h 2029865"/>
              <a:gd name="connsiteX6" fmla="*/ 1962229 w 2410020"/>
              <a:gd name="connsiteY6" fmla="*/ 2546 h 2029865"/>
              <a:gd name="connsiteX7" fmla="*/ 2389096 w 2410020"/>
              <a:gd name="connsiteY7" fmla="*/ 1484147 h 2029865"/>
              <a:gd name="connsiteX8" fmla="*/ 2254614 w 2410020"/>
              <a:gd name="connsiteY8" fmla="*/ 1364500 h 2029865"/>
              <a:gd name="connsiteX9" fmla="*/ 1374405 w 2410020"/>
              <a:gd name="connsiteY9" fmla="*/ 2029865 h 2029865"/>
              <a:gd name="connsiteX0" fmla="*/ 1374405 w 2438446"/>
              <a:gd name="connsiteY0" fmla="*/ 2029865 h 2029865"/>
              <a:gd name="connsiteX1" fmla="*/ 478120 w 2438446"/>
              <a:gd name="connsiteY1" fmla="*/ 1186000 h 2029865"/>
              <a:gd name="connsiteX2" fmla="*/ 396396 w 2438446"/>
              <a:gd name="connsiteY2" fmla="*/ 1186000 h 2029865"/>
              <a:gd name="connsiteX3" fmla="*/ 115 w 2438446"/>
              <a:gd name="connsiteY3" fmla="*/ 631706 h 2029865"/>
              <a:gd name="connsiteX4" fmla="*/ 424756 w 2438446"/>
              <a:gd name="connsiteY4" fmla="*/ 61020 h 2029865"/>
              <a:gd name="connsiteX5" fmla="*/ 473974 w 2438446"/>
              <a:gd name="connsiteY5" fmla="*/ 0 h 2029865"/>
              <a:gd name="connsiteX6" fmla="*/ 1962229 w 2438446"/>
              <a:gd name="connsiteY6" fmla="*/ 2546 h 2029865"/>
              <a:gd name="connsiteX7" fmla="*/ 2389096 w 2438446"/>
              <a:gd name="connsiteY7" fmla="*/ 1484147 h 2029865"/>
              <a:gd name="connsiteX8" fmla="*/ 2254614 w 2438446"/>
              <a:gd name="connsiteY8" fmla="*/ 1364500 h 2029865"/>
              <a:gd name="connsiteX9" fmla="*/ 1374405 w 2438446"/>
              <a:gd name="connsiteY9" fmla="*/ 2029865 h 2029865"/>
              <a:gd name="connsiteX0" fmla="*/ 1374405 w 2389096"/>
              <a:gd name="connsiteY0" fmla="*/ 2029865 h 2029865"/>
              <a:gd name="connsiteX1" fmla="*/ 478120 w 2389096"/>
              <a:gd name="connsiteY1" fmla="*/ 1186000 h 2029865"/>
              <a:gd name="connsiteX2" fmla="*/ 396396 w 2389096"/>
              <a:gd name="connsiteY2" fmla="*/ 1186000 h 2029865"/>
              <a:gd name="connsiteX3" fmla="*/ 115 w 2389096"/>
              <a:gd name="connsiteY3" fmla="*/ 631706 h 2029865"/>
              <a:gd name="connsiteX4" fmla="*/ 424756 w 2389096"/>
              <a:gd name="connsiteY4" fmla="*/ 61020 h 2029865"/>
              <a:gd name="connsiteX5" fmla="*/ 473974 w 2389096"/>
              <a:gd name="connsiteY5" fmla="*/ 0 h 2029865"/>
              <a:gd name="connsiteX6" fmla="*/ 1962229 w 2389096"/>
              <a:gd name="connsiteY6" fmla="*/ 2546 h 2029865"/>
              <a:gd name="connsiteX7" fmla="*/ 2389096 w 2389096"/>
              <a:gd name="connsiteY7" fmla="*/ 1484147 h 2029865"/>
              <a:gd name="connsiteX8" fmla="*/ 2254614 w 2389096"/>
              <a:gd name="connsiteY8" fmla="*/ 1364500 h 2029865"/>
              <a:gd name="connsiteX9" fmla="*/ 1374405 w 2389096"/>
              <a:gd name="connsiteY9" fmla="*/ 2029865 h 2029865"/>
              <a:gd name="connsiteX0" fmla="*/ 1374405 w 2436600"/>
              <a:gd name="connsiteY0" fmla="*/ 2029865 h 2029865"/>
              <a:gd name="connsiteX1" fmla="*/ 478120 w 2436600"/>
              <a:gd name="connsiteY1" fmla="*/ 1186000 h 2029865"/>
              <a:gd name="connsiteX2" fmla="*/ 396396 w 2436600"/>
              <a:gd name="connsiteY2" fmla="*/ 1186000 h 2029865"/>
              <a:gd name="connsiteX3" fmla="*/ 115 w 2436600"/>
              <a:gd name="connsiteY3" fmla="*/ 631706 h 2029865"/>
              <a:gd name="connsiteX4" fmla="*/ 424756 w 2436600"/>
              <a:gd name="connsiteY4" fmla="*/ 61020 h 2029865"/>
              <a:gd name="connsiteX5" fmla="*/ 473974 w 2436600"/>
              <a:gd name="connsiteY5" fmla="*/ 0 h 2029865"/>
              <a:gd name="connsiteX6" fmla="*/ 1962229 w 2436600"/>
              <a:gd name="connsiteY6" fmla="*/ 2546 h 2029865"/>
              <a:gd name="connsiteX7" fmla="*/ 2389096 w 2436600"/>
              <a:gd name="connsiteY7" fmla="*/ 1484147 h 2029865"/>
              <a:gd name="connsiteX8" fmla="*/ 2254614 w 2436600"/>
              <a:gd name="connsiteY8" fmla="*/ 1364500 h 2029865"/>
              <a:gd name="connsiteX9" fmla="*/ 1374405 w 2436600"/>
              <a:gd name="connsiteY9" fmla="*/ 2029865 h 2029865"/>
              <a:gd name="connsiteX0" fmla="*/ 1374405 w 2400885"/>
              <a:gd name="connsiteY0" fmla="*/ 2029865 h 2029865"/>
              <a:gd name="connsiteX1" fmla="*/ 478120 w 2400885"/>
              <a:gd name="connsiteY1" fmla="*/ 1186000 h 2029865"/>
              <a:gd name="connsiteX2" fmla="*/ 396396 w 2400885"/>
              <a:gd name="connsiteY2" fmla="*/ 1186000 h 2029865"/>
              <a:gd name="connsiteX3" fmla="*/ 115 w 2400885"/>
              <a:gd name="connsiteY3" fmla="*/ 631706 h 2029865"/>
              <a:gd name="connsiteX4" fmla="*/ 424756 w 2400885"/>
              <a:gd name="connsiteY4" fmla="*/ 61020 h 2029865"/>
              <a:gd name="connsiteX5" fmla="*/ 473974 w 2400885"/>
              <a:gd name="connsiteY5" fmla="*/ 0 h 2029865"/>
              <a:gd name="connsiteX6" fmla="*/ 1962229 w 2400885"/>
              <a:gd name="connsiteY6" fmla="*/ 2546 h 2029865"/>
              <a:gd name="connsiteX7" fmla="*/ 2389096 w 2400885"/>
              <a:gd name="connsiteY7" fmla="*/ 1484147 h 2029865"/>
              <a:gd name="connsiteX8" fmla="*/ 2254614 w 2400885"/>
              <a:gd name="connsiteY8" fmla="*/ 1364500 h 2029865"/>
              <a:gd name="connsiteX9" fmla="*/ 1374405 w 2400885"/>
              <a:gd name="connsiteY9" fmla="*/ 2029865 h 2029865"/>
              <a:gd name="connsiteX0" fmla="*/ 1374405 w 2388325"/>
              <a:gd name="connsiteY0" fmla="*/ 2029865 h 2029865"/>
              <a:gd name="connsiteX1" fmla="*/ 478120 w 2388325"/>
              <a:gd name="connsiteY1" fmla="*/ 1186000 h 2029865"/>
              <a:gd name="connsiteX2" fmla="*/ 396396 w 2388325"/>
              <a:gd name="connsiteY2" fmla="*/ 1186000 h 2029865"/>
              <a:gd name="connsiteX3" fmla="*/ 115 w 2388325"/>
              <a:gd name="connsiteY3" fmla="*/ 631706 h 2029865"/>
              <a:gd name="connsiteX4" fmla="*/ 424756 w 2388325"/>
              <a:gd name="connsiteY4" fmla="*/ 61020 h 2029865"/>
              <a:gd name="connsiteX5" fmla="*/ 473974 w 2388325"/>
              <a:gd name="connsiteY5" fmla="*/ 0 h 2029865"/>
              <a:gd name="connsiteX6" fmla="*/ 1962229 w 2388325"/>
              <a:gd name="connsiteY6" fmla="*/ 2546 h 2029865"/>
              <a:gd name="connsiteX7" fmla="*/ 2373576 w 2388325"/>
              <a:gd name="connsiteY7" fmla="*/ 1489778 h 2029865"/>
              <a:gd name="connsiteX8" fmla="*/ 2254614 w 2388325"/>
              <a:gd name="connsiteY8" fmla="*/ 1364500 h 2029865"/>
              <a:gd name="connsiteX9" fmla="*/ 1374405 w 2388325"/>
              <a:gd name="connsiteY9" fmla="*/ 2029865 h 2029865"/>
              <a:gd name="connsiteX0" fmla="*/ 1374405 w 2395153"/>
              <a:gd name="connsiteY0" fmla="*/ 2029865 h 2029865"/>
              <a:gd name="connsiteX1" fmla="*/ 478120 w 2395153"/>
              <a:gd name="connsiteY1" fmla="*/ 1186000 h 2029865"/>
              <a:gd name="connsiteX2" fmla="*/ 396396 w 2395153"/>
              <a:gd name="connsiteY2" fmla="*/ 1186000 h 2029865"/>
              <a:gd name="connsiteX3" fmla="*/ 115 w 2395153"/>
              <a:gd name="connsiteY3" fmla="*/ 631706 h 2029865"/>
              <a:gd name="connsiteX4" fmla="*/ 424756 w 2395153"/>
              <a:gd name="connsiteY4" fmla="*/ 61020 h 2029865"/>
              <a:gd name="connsiteX5" fmla="*/ 473974 w 2395153"/>
              <a:gd name="connsiteY5" fmla="*/ 0 h 2029865"/>
              <a:gd name="connsiteX6" fmla="*/ 1962229 w 2395153"/>
              <a:gd name="connsiteY6" fmla="*/ 2546 h 2029865"/>
              <a:gd name="connsiteX7" fmla="*/ 2373576 w 2395153"/>
              <a:gd name="connsiteY7" fmla="*/ 1489778 h 2029865"/>
              <a:gd name="connsiteX8" fmla="*/ 2254614 w 2395153"/>
              <a:gd name="connsiteY8" fmla="*/ 1364500 h 2029865"/>
              <a:gd name="connsiteX9" fmla="*/ 1374405 w 2395153"/>
              <a:gd name="connsiteY9" fmla="*/ 2029865 h 2029865"/>
              <a:gd name="connsiteX0" fmla="*/ 1374405 w 2379258"/>
              <a:gd name="connsiteY0" fmla="*/ 2029865 h 2029865"/>
              <a:gd name="connsiteX1" fmla="*/ 478120 w 2379258"/>
              <a:gd name="connsiteY1" fmla="*/ 1186000 h 2029865"/>
              <a:gd name="connsiteX2" fmla="*/ 396396 w 2379258"/>
              <a:gd name="connsiteY2" fmla="*/ 1186000 h 2029865"/>
              <a:gd name="connsiteX3" fmla="*/ 115 w 2379258"/>
              <a:gd name="connsiteY3" fmla="*/ 631706 h 2029865"/>
              <a:gd name="connsiteX4" fmla="*/ 424756 w 2379258"/>
              <a:gd name="connsiteY4" fmla="*/ 61020 h 2029865"/>
              <a:gd name="connsiteX5" fmla="*/ 473974 w 2379258"/>
              <a:gd name="connsiteY5" fmla="*/ 0 h 2029865"/>
              <a:gd name="connsiteX6" fmla="*/ 1962229 w 2379258"/>
              <a:gd name="connsiteY6" fmla="*/ 2546 h 2029865"/>
              <a:gd name="connsiteX7" fmla="*/ 2373576 w 2379258"/>
              <a:gd name="connsiteY7" fmla="*/ 1489778 h 2029865"/>
              <a:gd name="connsiteX8" fmla="*/ 2254614 w 2379258"/>
              <a:gd name="connsiteY8" fmla="*/ 1364500 h 2029865"/>
              <a:gd name="connsiteX9" fmla="*/ 1374405 w 2379258"/>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003" h="2029865">
                <a:moveTo>
                  <a:pt x="1374405" y="2029865"/>
                </a:moveTo>
                <a:cubicBezTo>
                  <a:pt x="901924" y="2029865"/>
                  <a:pt x="494197" y="1656655"/>
                  <a:pt x="478120" y="1186000"/>
                </a:cubicBezTo>
                <a:lnTo>
                  <a:pt x="396396" y="1186000"/>
                </a:lnTo>
                <a:cubicBezTo>
                  <a:pt x="135593" y="1186000"/>
                  <a:pt x="-4612" y="819203"/>
                  <a:pt x="115" y="631706"/>
                </a:cubicBezTo>
                <a:cubicBezTo>
                  <a:pt x="4842" y="444209"/>
                  <a:pt x="180477" y="77231"/>
                  <a:pt x="424756" y="61020"/>
                </a:cubicBezTo>
                <a:cubicBezTo>
                  <a:pt x="454677" y="38550"/>
                  <a:pt x="431584" y="56494"/>
                  <a:pt x="473974" y="0"/>
                </a:cubicBezTo>
                <a:lnTo>
                  <a:pt x="1962229" y="2546"/>
                </a:lnTo>
                <a:cubicBezTo>
                  <a:pt x="2477147" y="142941"/>
                  <a:pt x="2361906" y="467492"/>
                  <a:pt x="2373576" y="1489778"/>
                </a:cubicBezTo>
                <a:cubicBezTo>
                  <a:pt x="2303320" y="1435284"/>
                  <a:pt x="2385015" y="1494367"/>
                  <a:pt x="2254614" y="1364500"/>
                </a:cubicBezTo>
                <a:cubicBezTo>
                  <a:pt x="2156813" y="1753920"/>
                  <a:pt x="1798209" y="2029865"/>
                  <a:pt x="1374405" y="2029865"/>
                </a:cubicBezTo>
                <a:close/>
              </a:path>
            </a:pathLst>
          </a:custGeom>
          <a:gradFill>
            <a:gsLst>
              <a:gs pos="100000">
                <a:schemeClr val="bg1">
                  <a:alpha val="0"/>
                </a:schemeClr>
              </a:gs>
              <a:gs pos="0">
                <a:schemeClr val="bg1">
                  <a:alpha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9" name="组合 28">
            <a:extLst>
              <a:ext uri="{FF2B5EF4-FFF2-40B4-BE49-F238E27FC236}">
                <a16:creationId xmlns:a16="http://schemas.microsoft.com/office/drawing/2014/main" id="{D5FEA44B-26CF-4290-A681-47EF521BD0D5}"/>
              </a:ext>
            </a:extLst>
          </p:cNvPr>
          <p:cNvGrpSpPr/>
          <p:nvPr/>
        </p:nvGrpSpPr>
        <p:grpSpPr>
          <a:xfrm>
            <a:off x="5933570" y="4034737"/>
            <a:ext cx="321478" cy="457888"/>
            <a:chOff x="749451" y="-4207770"/>
            <a:chExt cx="3954017" cy="5631788"/>
          </a:xfrm>
        </p:grpSpPr>
        <p:sp>
          <p:nvSpPr>
            <p:cNvPr id="30" name="任意多边形: 形状 29">
              <a:extLst>
                <a:ext uri="{FF2B5EF4-FFF2-40B4-BE49-F238E27FC236}">
                  <a16:creationId xmlns:a16="http://schemas.microsoft.com/office/drawing/2014/main" id="{28A220A8-F6C5-4DE5-92D5-1991D7FB6F24}"/>
                </a:ext>
              </a:extLst>
            </p:cNvPr>
            <p:cNvSpPr/>
            <p:nvPr/>
          </p:nvSpPr>
          <p:spPr bwMode="auto">
            <a:xfrm>
              <a:off x="749451" y="-4207770"/>
              <a:ext cx="3954017" cy="3941874"/>
            </a:xfrm>
            <a:custGeom>
              <a:avLst/>
              <a:gdLst/>
              <a:ahLst/>
              <a:cxnLst/>
              <a:rect l="0" t="0" r="0" b="0"/>
              <a:pathLst>
                <a:path w="3954017" h="3941874">
                  <a:moveTo>
                    <a:pt x="1848874" y="18156"/>
                  </a:moveTo>
                  <a:cubicBezTo>
                    <a:pt x="1685867" y="37928"/>
                    <a:pt x="1442095" y="177245"/>
                    <a:pt x="1278737" y="343995"/>
                  </a:cubicBezTo>
                  <a:cubicBezTo>
                    <a:pt x="1245824" y="377591"/>
                    <a:pt x="1235791" y="380377"/>
                    <a:pt x="1145954" y="380866"/>
                  </a:cubicBezTo>
                  <a:cubicBezTo>
                    <a:pt x="993874" y="381694"/>
                    <a:pt x="858063" y="424554"/>
                    <a:pt x="745103" y="507369"/>
                  </a:cubicBezTo>
                  <a:cubicBezTo>
                    <a:pt x="562387" y="641324"/>
                    <a:pt x="517177" y="685650"/>
                    <a:pt x="463678" y="783297"/>
                  </a:cubicBezTo>
                  <a:cubicBezTo>
                    <a:pt x="434099" y="837285"/>
                    <a:pt x="391792" y="923010"/>
                    <a:pt x="369663" y="973797"/>
                  </a:cubicBezTo>
                  <a:cubicBezTo>
                    <a:pt x="332949" y="1058058"/>
                    <a:pt x="329340" y="1078236"/>
                    <a:pt x="328413" y="1204424"/>
                  </a:cubicBezTo>
                  <a:lnTo>
                    <a:pt x="327396" y="1342711"/>
                  </a:lnTo>
                  <a:lnTo>
                    <a:pt x="277138" y="1388117"/>
                  </a:lnTo>
                  <a:cubicBezTo>
                    <a:pt x="176409" y="1479119"/>
                    <a:pt x="119736" y="1558929"/>
                    <a:pt x="86055" y="1657211"/>
                  </a:cubicBezTo>
                  <a:cubicBezTo>
                    <a:pt x="11799" y="1873886"/>
                    <a:pt x="0" y="1970626"/>
                    <a:pt x="27256" y="2139287"/>
                  </a:cubicBezTo>
                  <a:cubicBezTo>
                    <a:pt x="46647" y="2259275"/>
                    <a:pt x="160067" y="2476879"/>
                    <a:pt x="253014" y="2572418"/>
                  </a:cubicBezTo>
                  <a:lnTo>
                    <a:pt x="324874" y="2646281"/>
                  </a:lnTo>
                  <a:lnTo>
                    <a:pt x="325229" y="2789659"/>
                  </a:lnTo>
                  <a:cubicBezTo>
                    <a:pt x="325614" y="2945078"/>
                    <a:pt x="340586" y="3007934"/>
                    <a:pt x="410808" y="3148937"/>
                  </a:cubicBezTo>
                  <a:cubicBezTo>
                    <a:pt x="497376" y="3322761"/>
                    <a:pt x="655500" y="3490348"/>
                    <a:pt x="775719" y="3535686"/>
                  </a:cubicBezTo>
                  <a:cubicBezTo>
                    <a:pt x="807154" y="3547541"/>
                    <a:pt x="855734" y="3566731"/>
                    <a:pt x="883674" y="3578331"/>
                  </a:cubicBezTo>
                  <a:cubicBezTo>
                    <a:pt x="959504" y="3609812"/>
                    <a:pt x="1035315" y="3623825"/>
                    <a:pt x="1169822" y="3631227"/>
                  </a:cubicBezTo>
                  <a:lnTo>
                    <a:pt x="1290869" y="3637887"/>
                  </a:lnTo>
                  <a:lnTo>
                    <a:pt x="1360322" y="3708675"/>
                  </a:lnTo>
                  <a:cubicBezTo>
                    <a:pt x="1445737" y="3795733"/>
                    <a:pt x="1595991" y="3889946"/>
                    <a:pt x="1689777" y="3915252"/>
                  </a:cubicBezTo>
                  <a:cubicBezTo>
                    <a:pt x="1775612" y="3938412"/>
                    <a:pt x="2079588" y="3941873"/>
                    <a:pt x="2195680" y="3921011"/>
                  </a:cubicBezTo>
                  <a:cubicBezTo>
                    <a:pt x="2284502" y="3905050"/>
                    <a:pt x="2389230" y="3841893"/>
                    <a:pt x="2544068" y="3710912"/>
                  </a:cubicBezTo>
                  <a:lnTo>
                    <a:pt x="2630395" y="3637887"/>
                  </a:lnTo>
                  <a:lnTo>
                    <a:pt x="2743433" y="3637887"/>
                  </a:lnTo>
                  <a:cubicBezTo>
                    <a:pt x="2867777" y="3637887"/>
                    <a:pt x="2927324" y="3621155"/>
                    <a:pt x="3106174" y="3535961"/>
                  </a:cubicBezTo>
                  <a:cubicBezTo>
                    <a:pt x="3182175" y="3499758"/>
                    <a:pt x="3229379" y="3465703"/>
                    <a:pt x="3293521" y="3400801"/>
                  </a:cubicBezTo>
                  <a:cubicBezTo>
                    <a:pt x="3508172" y="3183606"/>
                    <a:pt x="3606631" y="2976321"/>
                    <a:pt x="3592037" y="2772339"/>
                  </a:cubicBezTo>
                  <a:lnTo>
                    <a:pt x="3585891" y="2686439"/>
                  </a:lnTo>
                  <a:lnTo>
                    <a:pt x="3635392" y="2652134"/>
                  </a:lnTo>
                  <a:cubicBezTo>
                    <a:pt x="3747655" y="2574337"/>
                    <a:pt x="3847428" y="2404909"/>
                    <a:pt x="3923920" y="2162180"/>
                  </a:cubicBezTo>
                  <a:cubicBezTo>
                    <a:pt x="3954016" y="2066676"/>
                    <a:pt x="3952628" y="1968813"/>
                    <a:pt x="3918660" y="1791466"/>
                  </a:cubicBezTo>
                  <a:cubicBezTo>
                    <a:pt x="3888891" y="1636037"/>
                    <a:pt x="3756898" y="1423190"/>
                    <a:pt x="3637038" y="1337333"/>
                  </a:cubicBezTo>
                  <a:cubicBezTo>
                    <a:pt x="3594044" y="1306536"/>
                    <a:pt x="3589858" y="1298051"/>
                    <a:pt x="3586911" y="1235733"/>
                  </a:cubicBezTo>
                  <a:cubicBezTo>
                    <a:pt x="3577272" y="1031879"/>
                    <a:pt x="3537930" y="913772"/>
                    <a:pt x="3431524" y="769251"/>
                  </a:cubicBezTo>
                  <a:cubicBezTo>
                    <a:pt x="3246117" y="517431"/>
                    <a:pt x="2990085" y="380442"/>
                    <a:pt x="2713487" y="385067"/>
                  </a:cubicBezTo>
                  <a:cubicBezTo>
                    <a:pt x="2650566" y="386119"/>
                    <a:pt x="2648034" y="384720"/>
                    <a:pt x="2610874" y="328391"/>
                  </a:cubicBezTo>
                  <a:cubicBezTo>
                    <a:pt x="2568359" y="263943"/>
                    <a:pt x="2441125" y="162087"/>
                    <a:pt x="2343728" y="114530"/>
                  </a:cubicBezTo>
                  <a:cubicBezTo>
                    <a:pt x="2182560" y="35835"/>
                    <a:pt x="1998560" y="0"/>
                    <a:pt x="1848874" y="18156"/>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任意多边形: 形状 30">
              <a:extLst>
                <a:ext uri="{FF2B5EF4-FFF2-40B4-BE49-F238E27FC236}">
                  <a16:creationId xmlns:a16="http://schemas.microsoft.com/office/drawing/2014/main" id="{B049F9BD-E458-42D1-90CF-18E691013E85}"/>
                </a:ext>
              </a:extLst>
            </p:cNvPr>
            <p:cNvSpPr/>
            <p:nvPr/>
          </p:nvSpPr>
          <p:spPr bwMode="auto">
            <a:xfrm>
              <a:off x="1455325" y="-3493053"/>
              <a:ext cx="2515310" cy="2507300"/>
            </a:xfrm>
            <a:custGeom>
              <a:avLst/>
              <a:gdLst/>
              <a:ahLst/>
              <a:cxnLst/>
              <a:rect l="0" t="0" r="0" b="0"/>
              <a:pathLst>
                <a:path w="2515310" h="2507300">
                  <a:moveTo>
                    <a:pt x="1073150" y="21748"/>
                  </a:moveTo>
                  <a:cubicBezTo>
                    <a:pt x="945589" y="41595"/>
                    <a:pt x="889716" y="58728"/>
                    <a:pt x="736600" y="124947"/>
                  </a:cubicBezTo>
                  <a:cubicBezTo>
                    <a:pt x="519682" y="218759"/>
                    <a:pt x="352597" y="356108"/>
                    <a:pt x="238400" y="534482"/>
                  </a:cubicBezTo>
                  <a:cubicBezTo>
                    <a:pt x="25513" y="867008"/>
                    <a:pt x="0" y="944596"/>
                    <a:pt x="0" y="1259470"/>
                  </a:cubicBezTo>
                  <a:cubicBezTo>
                    <a:pt x="0" y="1423117"/>
                    <a:pt x="5269" y="1489885"/>
                    <a:pt x="24054" y="1564270"/>
                  </a:cubicBezTo>
                  <a:cubicBezTo>
                    <a:pt x="97633" y="1855633"/>
                    <a:pt x="283070" y="2116935"/>
                    <a:pt x="549727" y="2305005"/>
                  </a:cubicBezTo>
                  <a:cubicBezTo>
                    <a:pt x="771276" y="2461260"/>
                    <a:pt x="929645" y="2507299"/>
                    <a:pt x="1244600" y="2507011"/>
                  </a:cubicBezTo>
                  <a:cubicBezTo>
                    <a:pt x="1469054" y="2506806"/>
                    <a:pt x="1610427" y="2487981"/>
                    <a:pt x="1678198" y="2449274"/>
                  </a:cubicBezTo>
                  <a:cubicBezTo>
                    <a:pt x="1705149" y="2433881"/>
                    <a:pt x="1771060" y="2402285"/>
                    <a:pt x="1824666" y="2379060"/>
                  </a:cubicBezTo>
                  <a:cubicBezTo>
                    <a:pt x="1925659" y="2335304"/>
                    <a:pt x="2015872" y="2261149"/>
                    <a:pt x="2206284" y="2065370"/>
                  </a:cubicBezTo>
                  <a:cubicBezTo>
                    <a:pt x="2294599" y="1974565"/>
                    <a:pt x="2304043" y="1956804"/>
                    <a:pt x="2443532" y="1619164"/>
                  </a:cubicBezTo>
                  <a:cubicBezTo>
                    <a:pt x="2497357" y="1488879"/>
                    <a:pt x="2515309" y="1348986"/>
                    <a:pt x="2497707" y="1197001"/>
                  </a:cubicBezTo>
                  <a:cubicBezTo>
                    <a:pt x="2441768" y="713996"/>
                    <a:pt x="2180918" y="330846"/>
                    <a:pt x="1782321" y="146204"/>
                  </a:cubicBezTo>
                  <a:cubicBezTo>
                    <a:pt x="1614778" y="68594"/>
                    <a:pt x="1530120" y="40564"/>
                    <a:pt x="1403350" y="20732"/>
                  </a:cubicBezTo>
                  <a:cubicBezTo>
                    <a:pt x="1270830" y="0"/>
                    <a:pt x="1211768" y="181"/>
                    <a:pt x="1073150" y="21748"/>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任意多边形: 形状 31">
              <a:extLst>
                <a:ext uri="{FF2B5EF4-FFF2-40B4-BE49-F238E27FC236}">
                  <a16:creationId xmlns:a16="http://schemas.microsoft.com/office/drawing/2014/main" id="{BA6328CA-ED3F-46A3-98B5-0B6D48521888}"/>
                </a:ext>
              </a:extLst>
            </p:cNvPr>
            <p:cNvSpPr/>
            <p:nvPr/>
          </p:nvSpPr>
          <p:spPr bwMode="auto">
            <a:xfrm>
              <a:off x="1709449" y="-3182974"/>
              <a:ext cx="1943411" cy="1952729"/>
            </a:xfrm>
            <a:custGeom>
              <a:avLst/>
              <a:gdLst/>
              <a:ahLst/>
              <a:cxnLst/>
              <a:rect l="0" t="0" r="0" b="0"/>
              <a:pathLst>
                <a:path w="1943411" h="1952729">
                  <a:moveTo>
                    <a:pt x="782240" y="23477"/>
                  </a:moveTo>
                  <a:cubicBezTo>
                    <a:pt x="744545" y="36936"/>
                    <a:pt x="689651" y="56114"/>
                    <a:pt x="660253" y="66094"/>
                  </a:cubicBezTo>
                  <a:cubicBezTo>
                    <a:pt x="530254" y="110230"/>
                    <a:pt x="465443" y="144584"/>
                    <a:pt x="404754" y="201525"/>
                  </a:cubicBezTo>
                  <a:cubicBezTo>
                    <a:pt x="368993" y="235078"/>
                    <a:pt x="309628" y="289916"/>
                    <a:pt x="272833" y="323386"/>
                  </a:cubicBezTo>
                  <a:cubicBezTo>
                    <a:pt x="236038" y="356856"/>
                    <a:pt x="194489" y="409683"/>
                    <a:pt x="180502" y="440779"/>
                  </a:cubicBezTo>
                  <a:cubicBezTo>
                    <a:pt x="166516" y="471874"/>
                    <a:pt x="135518" y="534739"/>
                    <a:pt x="111620" y="580479"/>
                  </a:cubicBezTo>
                  <a:cubicBezTo>
                    <a:pt x="26856" y="742708"/>
                    <a:pt x="0" y="940167"/>
                    <a:pt x="38127" y="1120841"/>
                  </a:cubicBezTo>
                  <a:cubicBezTo>
                    <a:pt x="110323" y="1462958"/>
                    <a:pt x="326863" y="1728735"/>
                    <a:pt x="632241" y="1850044"/>
                  </a:cubicBezTo>
                  <a:cubicBezTo>
                    <a:pt x="890731" y="1952728"/>
                    <a:pt x="1053403" y="1948283"/>
                    <a:pt x="1392291" y="1829279"/>
                  </a:cubicBezTo>
                  <a:cubicBezTo>
                    <a:pt x="1565306" y="1768522"/>
                    <a:pt x="1673500" y="1681371"/>
                    <a:pt x="1788263" y="1510321"/>
                  </a:cubicBezTo>
                  <a:cubicBezTo>
                    <a:pt x="1891735" y="1356098"/>
                    <a:pt x="1943410" y="1164539"/>
                    <a:pt x="1941293" y="943041"/>
                  </a:cubicBezTo>
                  <a:cubicBezTo>
                    <a:pt x="1939510" y="756480"/>
                    <a:pt x="1919979" y="657379"/>
                    <a:pt x="1865130" y="556577"/>
                  </a:cubicBezTo>
                  <a:cubicBezTo>
                    <a:pt x="1662825" y="184780"/>
                    <a:pt x="1401219" y="21528"/>
                    <a:pt x="980121" y="4299"/>
                  </a:cubicBezTo>
                  <a:cubicBezTo>
                    <a:pt x="875042" y="0"/>
                    <a:pt x="837918" y="3598"/>
                    <a:pt x="782240" y="23477"/>
                  </a:cubicBezTo>
                  <a:close/>
                </a:path>
              </a:pathLst>
            </a:cu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任意多边形: 形状 32">
              <a:extLst>
                <a:ext uri="{FF2B5EF4-FFF2-40B4-BE49-F238E27FC236}">
                  <a16:creationId xmlns:a16="http://schemas.microsoft.com/office/drawing/2014/main" id="{A87A7219-9615-4524-B0A2-B292B10AAAE3}"/>
                </a:ext>
              </a:extLst>
            </p:cNvPr>
            <p:cNvSpPr/>
            <p:nvPr/>
          </p:nvSpPr>
          <p:spPr bwMode="auto">
            <a:xfrm>
              <a:off x="1741075" y="-251964"/>
              <a:ext cx="1930401" cy="1675982"/>
            </a:xfrm>
            <a:custGeom>
              <a:avLst/>
              <a:gdLst/>
              <a:ahLst/>
              <a:cxnLst/>
              <a:rect l="0" t="0" r="0" b="0"/>
              <a:pathLst>
                <a:path w="1930401" h="1675982">
                  <a:moveTo>
                    <a:pt x="3175" y="13129"/>
                  </a:moveTo>
                  <a:cubicBezTo>
                    <a:pt x="1429" y="21976"/>
                    <a:pt x="0" y="399737"/>
                    <a:pt x="0" y="852598"/>
                  </a:cubicBezTo>
                  <a:cubicBezTo>
                    <a:pt x="0" y="1646328"/>
                    <a:pt x="849" y="1675981"/>
                    <a:pt x="23580" y="1675981"/>
                  </a:cubicBezTo>
                  <a:cubicBezTo>
                    <a:pt x="36549" y="1675981"/>
                    <a:pt x="254824" y="1572102"/>
                    <a:pt x="508636" y="1445140"/>
                  </a:cubicBezTo>
                  <a:lnTo>
                    <a:pt x="970113" y="1214299"/>
                  </a:lnTo>
                  <a:lnTo>
                    <a:pt x="1423869" y="1445140"/>
                  </a:lnTo>
                  <a:cubicBezTo>
                    <a:pt x="1673434" y="1572102"/>
                    <a:pt x="1889499" y="1675981"/>
                    <a:pt x="1904012" y="1675981"/>
                  </a:cubicBezTo>
                  <a:lnTo>
                    <a:pt x="1930400" y="1675981"/>
                  </a:lnTo>
                  <a:lnTo>
                    <a:pt x="1923855" y="853656"/>
                  </a:lnTo>
                  <a:cubicBezTo>
                    <a:pt x="1920256" y="401377"/>
                    <a:pt x="1915177" y="26307"/>
                    <a:pt x="1912568" y="20166"/>
                  </a:cubicBezTo>
                  <a:cubicBezTo>
                    <a:pt x="1909959" y="14025"/>
                    <a:pt x="1875734" y="13011"/>
                    <a:pt x="1836512" y="17911"/>
                  </a:cubicBezTo>
                  <a:cubicBezTo>
                    <a:pt x="1775999" y="25472"/>
                    <a:pt x="1754360" y="36071"/>
                    <a:pt x="1693618" y="87905"/>
                  </a:cubicBezTo>
                  <a:cubicBezTo>
                    <a:pt x="1613224" y="156507"/>
                    <a:pt x="1461194" y="241602"/>
                    <a:pt x="1351747" y="279257"/>
                  </a:cubicBezTo>
                  <a:cubicBezTo>
                    <a:pt x="1311695" y="293037"/>
                    <a:pt x="1213304" y="313751"/>
                    <a:pt x="1133100" y="325287"/>
                  </a:cubicBezTo>
                  <a:cubicBezTo>
                    <a:pt x="1009184" y="343110"/>
                    <a:pt x="966561" y="344015"/>
                    <a:pt x="849397" y="331307"/>
                  </a:cubicBezTo>
                  <a:cubicBezTo>
                    <a:pt x="640006" y="308597"/>
                    <a:pt x="386350" y="208407"/>
                    <a:pt x="232863" y="87786"/>
                  </a:cubicBezTo>
                  <a:cubicBezTo>
                    <a:pt x="171429" y="39507"/>
                    <a:pt x="136675" y="22106"/>
                    <a:pt x="79862" y="11180"/>
                  </a:cubicBezTo>
                  <a:cubicBezTo>
                    <a:pt x="21723" y="0"/>
                    <a:pt x="5686" y="407"/>
                    <a:pt x="3175" y="13129"/>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21477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91">
            <a:extLst>
              <a:ext uri="{FF2B5EF4-FFF2-40B4-BE49-F238E27FC236}">
                <a16:creationId xmlns:a16="http://schemas.microsoft.com/office/drawing/2014/main" id="{1D4CBA27-66C3-4F6E-B865-F4F14A634C19}"/>
              </a:ext>
            </a:extLst>
          </p:cNvPr>
          <p:cNvSpPr>
            <a:spLocks/>
          </p:cNvSpPr>
          <p:nvPr/>
        </p:nvSpPr>
        <p:spPr bwMode="auto">
          <a:xfrm>
            <a:off x="10799887" y="3945934"/>
            <a:ext cx="2164284" cy="1148866"/>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alpha val="27000"/>
                </a:schemeClr>
              </a:gs>
              <a:gs pos="100000">
                <a:schemeClr val="accent1">
                  <a:alpha val="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矩形 3">
            <a:extLst>
              <a:ext uri="{FF2B5EF4-FFF2-40B4-BE49-F238E27FC236}">
                <a16:creationId xmlns:a16="http://schemas.microsoft.com/office/drawing/2014/main" id="{EB3A3C72-BCE5-4C3A-BA81-2A3935098F36}"/>
              </a:ext>
            </a:extLst>
          </p:cNvPr>
          <p:cNvSpPr/>
          <p:nvPr/>
        </p:nvSpPr>
        <p:spPr>
          <a:xfrm>
            <a:off x="3216275" y="1321163"/>
            <a:ext cx="5759450" cy="1166153"/>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Title text can be modified. Enter your text here. Title text can be modified.. Enter your text here. Title text can be modified. Enter your text here. Title text can be modified.. </a:t>
            </a:r>
          </a:p>
          <a:p>
            <a:pPr algn="ctr">
              <a:lnSpc>
                <a:spcPct val="150000"/>
              </a:lnSpc>
            </a:pPr>
            <a:endParaRPr lang="en-US" altLang="zh-CN" sz="1200" dirty="0">
              <a:solidFill>
                <a:schemeClr val="tx1">
                  <a:lumMod val="50000"/>
                  <a:lumOff val="50000"/>
                </a:schemeClr>
              </a:solidFill>
            </a:endParaRPr>
          </a:p>
        </p:txBody>
      </p:sp>
      <p:grpSp>
        <p:nvGrpSpPr>
          <p:cNvPr id="6" name="组合 5">
            <a:extLst>
              <a:ext uri="{FF2B5EF4-FFF2-40B4-BE49-F238E27FC236}">
                <a16:creationId xmlns:a16="http://schemas.microsoft.com/office/drawing/2014/main" id="{F5AD575D-E16B-4576-A15B-AF3F33F645F3}"/>
              </a:ext>
            </a:extLst>
          </p:cNvPr>
          <p:cNvGrpSpPr/>
          <p:nvPr/>
        </p:nvGrpSpPr>
        <p:grpSpPr>
          <a:xfrm>
            <a:off x="5640882" y="3361887"/>
            <a:ext cx="910236" cy="743956"/>
            <a:chOff x="-14080795" y="-5582878"/>
            <a:chExt cx="6579843" cy="5377843"/>
          </a:xfrm>
          <a:solidFill>
            <a:schemeClr val="accent1"/>
          </a:solidFill>
        </p:grpSpPr>
        <p:sp>
          <p:nvSpPr>
            <p:cNvPr id="7" name="任意多边形: 形状 6">
              <a:extLst>
                <a:ext uri="{FF2B5EF4-FFF2-40B4-BE49-F238E27FC236}">
                  <a16:creationId xmlns:a16="http://schemas.microsoft.com/office/drawing/2014/main" id="{12608CC4-42F5-4111-93EC-C77EF944B0DC}"/>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8E26F52C-C16F-43C9-8CC2-C582800FF6A1}"/>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8912B4DA-95F8-4E72-A400-53006E5C6317}"/>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05F5108B-7029-40E5-83FC-D16B03AD6A9D}"/>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DC6927D2-DD96-4111-A8C4-F631303339E0}"/>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CF9C5E2B-69B6-4021-91A7-C6F86C1E05BF}"/>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72C9E5C6-8CB1-4D77-A855-87BD025352C3}"/>
              </a:ext>
            </a:extLst>
          </p:cNvPr>
          <p:cNvGrpSpPr/>
          <p:nvPr/>
        </p:nvGrpSpPr>
        <p:grpSpPr>
          <a:xfrm>
            <a:off x="8569470" y="3249549"/>
            <a:ext cx="860920" cy="859152"/>
            <a:chOff x="-11064200" y="5502562"/>
            <a:chExt cx="8643297" cy="8625535"/>
          </a:xfrm>
        </p:grpSpPr>
        <p:sp>
          <p:nvSpPr>
            <p:cNvPr id="13" name="任意多边形: 形状 12">
              <a:extLst>
                <a:ext uri="{FF2B5EF4-FFF2-40B4-BE49-F238E27FC236}">
                  <a16:creationId xmlns:a16="http://schemas.microsoft.com/office/drawing/2014/main" id="{419C7AC6-22EE-4969-A438-8CC2CA24E174}"/>
                </a:ext>
              </a:extLst>
            </p:cNvPr>
            <p:cNvSpPr/>
            <p:nvPr/>
          </p:nvSpPr>
          <p:spPr>
            <a:xfrm>
              <a:off x="-11064200" y="5502562"/>
              <a:ext cx="8643297" cy="8625535"/>
            </a:xfrm>
            <a:custGeom>
              <a:avLst/>
              <a:gdLst/>
              <a:ahLst/>
              <a:cxnLst/>
              <a:rect l="0" t="0" r="0" b="0"/>
              <a:pathLst>
                <a:path w="8643297" h="8625535">
                  <a:moveTo>
                    <a:pt x="3840608" y="16354"/>
                  </a:moveTo>
                  <a:cubicBezTo>
                    <a:pt x="3789259" y="25721"/>
                    <a:pt x="3672101" y="42671"/>
                    <a:pt x="3580258" y="54020"/>
                  </a:cubicBezTo>
                  <a:cubicBezTo>
                    <a:pt x="3282737" y="90784"/>
                    <a:pt x="2814297" y="223177"/>
                    <a:pt x="2663504" y="313118"/>
                  </a:cubicBezTo>
                  <a:cubicBezTo>
                    <a:pt x="2642292" y="325770"/>
                    <a:pt x="2545137" y="370116"/>
                    <a:pt x="2447604" y="411664"/>
                  </a:cubicBezTo>
                  <a:cubicBezTo>
                    <a:pt x="1759354" y="704853"/>
                    <a:pt x="1076311" y="1311151"/>
                    <a:pt x="626381" y="2028259"/>
                  </a:cubicBezTo>
                  <a:cubicBezTo>
                    <a:pt x="505053" y="2221635"/>
                    <a:pt x="332242" y="2575365"/>
                    <a:pt x="282979" y="2731176"/>
                  </a:cubicBezTo>
                  <a:cubicBezTo>
                    <a:pt x="261231" y="2799963"/>
                    <a:pt x="223462" y="2905690"/>
                    <a:pt x="199048" y="2966126"/>
                  </a:cubicBezTo>
                  <a:cubicBezTo>
                    <a:pt x="157183" y="3069763"/>
                    <a:pt x="134243" y="3165390"/>
                    <a:pt x="39386" y="3631688"/>
                  </a:cubicBezTo>
                  <a:cubicBezTo>
                    <a:pt x="152" y="3824559"/>
                    <a:pt x="0" y="3826877"/>
                    <a:pt x="313" y="4230229"/>
                  </a:cubicBezTo>
                  <a:cubicBezTo>
                    <a:pt x="926" y="5022518"/>
                    <a:pt x="73158" y="5399479"/>
                    <a:pt x="352700" y="6069261"/>
                  </a:cubicBezTo>
                  <a:cubicBezTo>
                    <a:pt x="642997" y="6764810"/>
                    <a:pt x="1245295" y="7480818"/>
                    <a:pt x="1901978" y="7911035"/>
                  </a:cubicBezTo>
                  <a:cubicBezTo>
                    <a:pt x="2267771" y="8150678"/>
                    <a:pt x="2538522" y="8283990"/>
                    <a:pt x="2911621" y="8408156"/>
                  </a:cubicBezTo>
                  <a:cubicBezTo>
                    <a:pt x="3208164" y="8506847"/>
                    <a:pt x="3293452" y="8530519"/>
                    <a:pt x="3438988" y="8554534"/>
                  </a:cubicBezTo>
                  <a:cubicBezTo>
                    <a:pt x="3832674" y="8619495"/>
                    <a:pt x="3907073" y="8625534"/>
                    <a:pt x="4308621" y="8625118"/>
                  </a:cubicBezTo>
                  <a:cubicBezTo>
                    <a:pt x="4755738" y="8624656"/>
                    <a:pt x="4964398" y="8607779"/>
                    <a:pt x="5178537" y="8554758"/>
                  </a:cubicBezTo>
                  <a:cubicBezTo>
                    <a:pt x="5262376" y="8533999"/>
                    <a:pt x="5396302" y="8502626"/>
                    <a:pt x="5476151" y="8485039"/>
                  </a:cubicBezTo>
                  <a:cubicBezTo>
                    <a:pt x="5778053" y="8418546"/>
                    <a:pt x="6546702" y="8057577"/>
                    <a:pt x="6774757" y="7875195"/>
                  </a:cubicBezTo>
                  <a:cubicBezTo>
                    <a:pt x="6832844" y="7828741"/>
                    <a:pt x="6929737" y="7757381"/>
                    <a:pt x="6990073" y="7716618"/>
                  </a:cubicBezTo>
                  <a:cubicBezTo>
                    <a:pt x="7212338" y="7566455"/>
                    <a:pt x="7412871" y="7362164"/>
                    <a:pt x="7705671" y="6987609"/>
                  </a:cubicBezTo>
                  <a:cubicBezTo>
                    <a:pt x="7749354" y="6931729"/>
                    <a:pt x="7823103" y="6838482"/>
                    <a:pt x="7869557" y="6780395"/>
                  </a:cubicBezTo>
                  <a:cubicBezTo>
                    <a:pt x="8051939" y="6552340"/>
                    <a:pt x="8412908" y="5783691"/>
                    <a:pt x="8479401" y="5481789"/>
                  </a:cubicBezTo>
                  <a:cubicBezTo>
                    <a:pt x="8570554" y="5067923"/>
                    <a:pt x="8605348" y="4842800"/>
                    <a:pt x="8628935" y="4514284"/>
                  </a:cubicBezTo>
                  <a:lnTo>
                    <a:pt x="8643296" y="4314259"/>
                  </a:lnTo>
                  <a:lnTo>
                    <a:pt x="7855459" y="4314259"/>
                  </a:lnTo>
                  <a:lnTo>
                    <a:pt x="7841101" y="4374584"/>
                  </a:lnTo>
                  <a:cubicBezTo>
                    <a:pt x="7833204" y="4407763"/>
                    <a:pt x="7829549" y="4478001"/>
                    <a:pt x="7832981" y="4530669"/>
                  </a:cubicBezTo>
                  <a:cubicBezTo>
                    <a:pt x="7837278" y="4596600"/>
                    <a:pt x="7831174" y="4669787"/>
                    <a:pt x="7813389" y="4765619"/>
                  </a:cubicBezTo>
                  <a:cubicBezTo>
                    <a:pt x="7799182" y="4842174"/>
                    <a:pt x="7773228" y="4986078"/>
                    <a:pt x="7755714" y="5085408"/>
                  </a:cubicBezTo>
                  <a:cubicBezTo>
                    <a:pt x="7723638" y="5267324"/>
                    <a:pt x="7683899" y="5387917"/>
                    <a:pt x="7559939" y="5679509"/>
                  </a:cubicBezTo>
                  <a:cubicBezTo>
                    <a:pt x="7376583" y="6110819"/>
                    <a:pt x="7134972" y="6467367"/>
                    <a:pt x="6798238" y="6803560"/>
                  </a:cubicBezTo>
                  <a:cubicBezTo>
                    <a:pt x="6526369" y="7074992"/>
                    <a:pt x="6115223" y="7381621"/>
                    <a:pt x="5908612" y="7467032"/>
                  </a:cubicBezTo>
                  <a:cubicBezTo>
                    <a:pt x="5849354" y="7491529"/>
                    <a:pt x="5743721" y="7535871"/>
                    <a:pt x="5673871" y="7565569"/>
                  </a:cubicBezTo>
                  <a:cubicBezTo>
                    <a:pt x="5304699" y="7722532"/>
                    <a:pt x="5187883" y="7753838"/>
                    <a:pt x="4746771" y="7814029"/>
                  </a:cubicBezTo>
                  <a:cubicBezTo>
                    <a:pt x="4535673" y="7842834"/>
                    <a:pt x="4064756" y="7842499"/>
                    <a:pt x="3857771" y="7813397"/>
                  </a:cubicBezTo>
                  <a:cubicBezTo>
                    <a:pt x="3600106" y="7777169"/>
                    <a:pt x="3323432" y="7717060"/>
                    <a:pt x="3206319" y="7671866"/>
                  </a:cubicBezTo>
                  <a:lnTo>
                    <a:pt x="3006871" y="7594887"/>
                  </a:lnTo>
                  <a:cubicBezTo>
                    <a:pt x="2749096" y="7495387"/>
                    <a:pt x="2402969" y="7300632"/>
                    <a:pt x="2168671" y="7123258"/>
                  </a:cubicBezTo>
                  <a:cubicBezTo>
                    <a:pt x="1970473" y="6973215"/>
                    <a:pt x="1717489" y="6726437"/>
                    <a:pt x="1554557" y="6524209"/>
                  </a:cubicBezTo>
                  <a:cubicBezTo>
                    <a:pt x="1300981" y="6209475"/>
                    <a:pt x="1047370" y="5745313"/>
                    <a:pt x="964400" y="5444094"/>
                  </a:cubicBezTo>
                  <a:cubicBezTo>
                    <a:pt x="953747" y="5405420"/>
                    <a:pt x="928064" y="5319695"/>
                    <a:pt x="907325" y="5253594"/>
                  </a:cubicBezTo>
                  <a:cubicBezTo>
                    <a:pt x="865043" y="5118822"/>
                    <a:pt x="840466" y="5008027"/>
                    <a:pt x="807420" y="4803209"/>
                  </a:cubicBezTo>
                  <a:cubicBezTo>
                    <a:pt x="772221" y="4585048"/>
                    <a:pt x="776043" y="4013401"/>
                    <a:pt x="814256" y="3780859"/>
                  </a:cubicBezTo>
                  <a:cubicBezTo>
                    <a:pt x="874062" y="3416908"/>
                    <a:pt x="952460" y="3150483"/>
                    <a:pt x="1066129" y="2924904"/>
                  </a:cubicBezTo>
                  <a:cubicBezTo>
                    <a:pt x="1097448" y="2862751"/>
                    <a:pt x="1152100" y="2748451"/>
                    <a:pt x="1187577" y="2670904"/>
                  </a:cubicBezTo>
                  <a:cubicBezTo>
                    <a:pt x="1312051" y="2398826"/>
                    <a:pt x="1525679" y="2105703"/>
                    <a:pt x="1800048" y="1830520"/>
                  </a:cubicBezTo>
                  <a:cubicBezTo>
                    <a:pt x="1909671" y="1720571"/>
                    <a:pt x="2034706" y="1608999"/>
                    <a:pt x="2093886" y="1568320"/>
                  </a:cubicBezTo>
                  <a:cubicBezTo>
                    <a:pt x="2150544" y="1529374"/>
                    <a:pt x="2256272" y="1452280"/>
                    <a:pt x="2328836" y="1397000"/>
                  </a:cubicBezTo>
                  <a:cubicBezTo>
                    <a:pt x="2461745" y="1295749"/>
                    <a:pt x="2516005" y="1262017"/>
                    <a:pt x="2702071" y="1164969"/>
                  </a:cubicBezTo>
                  <a:cubicBezTo>
                    <a:pt x="2945096" y="1038212"/>
                    <a:pt x="3245213" y="930619"/>
                    <a:pt x="3479031" y="886428"/>
                  </a:cubicBezTo>
                  <a:cubicBezTo>
                    <a:pt x="3557108" y="871671"/>
                    <a:pt x="3691411" y="845464"/>
                    <a:pt x="3777481" y="828189"/>
                  </a:cubicBezTo>
                  <a:cubicBezTo>
                    <a:pt x="3897660" y="804068"/>
                    <a:pt x="3978967" y="796276"/>
                    <a:pt x="4127897" y="794606"/>
                  </a:cubicBezTo>
                  <a:lnTo>
                    <a:pt x="4321823" y="792431"/>
                  </a:lnTo>
                  <a:lnTo>
                    <a:pt x="4321958" y="759470"/>
                  </a:lnTo>
                  <a:cubicBezTo>
                    <a:pt x="4322032" y="741341"/>
                    <a:pt x="4320490" y="563631"/>
                    <a:pt x="4318532" y="364559"/>
                  </a:cubicBezTo>
                  <a:lnTo>
                    <a:pt x="4314971" y="2609"/>
                  </a:lnTo>
                  <a:lnTo>
                    <a:pt x="4124471" y="966"/>
                  </a:lnTo>
                  <a:cubicBezTo>
                    <a:pt x="4012520" y="0"/>
                    <a:pt x="3895475" y="6345"/>
                    <a:pt x="3840608" y="163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890DC41A-1711-4D5B-B317-AA0AF4EA29F0}"/>
                </a:ext>
              </a:extLst>
            </p:cNvPr>
            <p:cNvSpPr/>
            <p:nvPr/>
          </p:nvSpPr>
          <p:spPr>
            <a:xfrm>
              <a:off x="-8920929" y="6727617"/>
              <a:ext cx="5266448" cy="6150414"/>
            </a:xfrm>
            <a:custGeom>
              <a:avLst/>
              <a:gdLst/>
              <a:ahLst/>
              <a:cxnLst/>
              <a:rect l="0" t="0" r="0" b="0"/>
              <a:pathLst>
                <a:path w="5266448" h="6150414">
                  <a:moveTo>
                    <a:pt x="1835150" y="22294"/>
                  </a:moveTo>
                  <a:cubicBezTo>
                    <a:pt x="1627359" y="46897"/>
                    <a:pt x="1485598" y="77631"/>
                    <a:pt x="1328333" y="132172"/>
                  </a:cubicBezTo>
                  <a:cubicBezTo>
                    <a:pt x="1248656" y="159805"/>
                    <a:pt x="1128641" y="199999"/>
                    <a:pt x="1061633" y="221493"/>
                  </a:cubicBezTo>
                  <a:cubicBezTo>
                    <a:pt x="836643" y="293662"/>
                    <a:pt x="667725" y="390430"/>
                    <a:pt x="356169" y="625631"/>
                  </a:cubicBezTo>
                  <a:cubicBezTo>
                    <a:pt x="127402" y="798333"/>
                    <a:pt x="25341" y="884049"/>
                    <a:pt x="21922" y="906349"/>
                  </a:cubicBezTo>
                  <a:cubicBezTo>
                    <a:pt x="19633" y="921282"/>
                    <a:pt x="108579" y="1020759"/>
                    <a:pt x="282272" y="1197521"/>
                  </a:cubicBezTo>
                  <a:cubicBezTo>
                    <a:pt x="427377" y="1345191"/>
                    <a:pt x="558852" y="1474186"/>
                    <a:pt x="574438" y="1484178"/>
                  </a:cubicBezTo>
                  <a:cubicBezTo>
                    <a:pt x="601268" y="1501378"/>
                    <a:pt x="606335" y="1498434"/>
                    <a:pt x="669688" y="1428840"/>
                  </a:cubicBezTo>
                  <a:cubicBezTo>
                    <a:pt x="786407" y="1300621"/>
                    <a:pt x="887879" y="1232546"/>
                    <a:pt x="1184453" y="1083495"/>
                  </a:cubicBezTo>
                  <a:cubicBezTo>
                    <a:pt x="1308850" y="1020977"/>
                    <a:pt x="1416131" y="977905"/>
                    <a:pt x="1616508" y="910032"/>
                  </a:cubicBezTo>
                  <a:cubicBezTo>
                    <a:pt x="1845804" y="832363"/>
                    <a:pt x="2173057" y="809890"/>
                    <a:pt x="2450435" y="852766"/>
                  </a:cubicBezTo>
                  <a:cubicBezTo>
                    <a:pt x="2862642" y="916482"/>
                    <a:pt x="3138986" y="1016391"/>
                    <a:pt x="3410206" y="1199760"/>
                  </a:cubicBezTo>
                  <a:cubicBezTo>
                    <a:pt x="3831928" y="1484882"/>
                    <a:pt x="4113366" y="1842803"/>
                    <a:pt x="4303411" y="2335699"/>
                  </a:cubicBezTo>
                  <a:cubicBezTo>
                    <a:pt x="4361720" y="2486929"/>
                    <a:pt x="4397038" y="2638069"/>
                    <a:pt x="4420063" y="2834905"/>
                  </a:cubicBezTo>
                  <a:cubicBezTo>
                    <a:pt x="4449883" y="3089831"/>
                    <a:pt x="4442900" y="3197919"/>
                    <a:pt x="4374913" y="3533705"/>
                  </a:cubicBezTo>
                  <a:cubicBezTo>
                    <a:pt x="4319853" y="3805644"/>
                    <a:pt x="4171760" y="4173260"/>
                    <a:pt x="4060370" y="4314505"/>
                  </a:cubicBezTo>
                  <a:cubicBezTo>
                    <a:pt x="3917061" y="4496223"/>
                    <a:pt x="3886153" y="4532716"/>
                    <a:pt x="3798269" y="4623972"/>
                  </a:cubicBezTo>
                  <a:cubicBezTo>
                    <a:pt x="3537148" y="4895112"/>
                    <a:pt x="3488085" y="4931086"/>
                    <a:pt x="3162300" y="5090274"/>
                  </a:cubicBezTo>
                  <a:cubicBezTo>
                    <a:pt x="2908638" y="5214221"/>
                    <a:pt x="2589645" y="5306075"/>
                    <a:pt x="2349100" y="5324435"/>
                  </a:cubicBezTo>
                  <a:cubicBezTo>
                    <a:pt x="1775791" y="5368195"/>
                    <a:pt x="1166745" y="5159662"/>
                    <a:pt x="702445" y="4760632"/>
                  </a:cubicBezTo>
                  <a:cubicBezTo>
                    <a:pt x="648735" y="4714472"/>
                    <a:pt x="600110" y="4676705"/>
                    <a:pt x="594389" y="4676705"/>
                  </a:cubicBezTo>
                  <a:cubicBezTo>
                    <a:pt x="588669" y="4676705"/>
                    <a:pt x="452591" y="4802814"/>
                    <a:pt x="291994" y="4956948"/>
                  </a:cubicBezTo>
                  <a:lnTo>
                    <a:pt x="0" y="5237191"/>
                  </a:lnTo>
                  <a:lnTo>
                    <a:pt x="95250" y="5327212"/>
                  </a:lnTo>
                  <a:cubicBezTo>
                    <a:pt x="324298" y="5543684"/>
                    <a:pt x="615892" y="5738235"/>
                    <a:pt x="935384" y="5887746"/>
                  </a:cubicBezTo>
                  <a:cubicBezTo>
                    <a:pt x="1159773" y="5992753"/>
                    <a:pt x="1469273" y="6076716"/>
                    <a:pt x="1816100" y="6126675"/>
                  </a:cubicBezTo>
                  <a:cubicBezTo>
                    <a:pt x="1980895" y="6150413"/>
                    <a:pt x="2403596" y="6146930"/>
                    <a:pt x="2584450" y="6120345"/>
                  </a:cubicBezTo>
                  <a:cubicBezTo>
                    <a:pt x="2942402" y="6067726"/>
                    <a:pt x="3355243" y="5945039"/>
                    <a:pt x="3603548" y="5817494"/>
                  </a:cubicBezTo>
                  <a:cubicBezTo>
                    <a:pt x="3819817" y="5706403"/>
                    <a:pt x="4149013" y="5448073"/>
                    <a:pt x="4387850" y="5202024"/>
                  </a:cubicBezTo>
                  <a:cubicBezTo>
                    <a:pt x="4624636" y="4958088"/>
                    <a:pt x="4733605" y="4823600"/>
                    <a:pt x="4804021" y="4688388"/>
                  </a:cubicBezTo>
                  <a:cubicBezTo>
                    <a:pt x="4838288" y="4622590"/>
                    <a:pt x="4887370" y="4538190"/>
                    <a:pt x="4913092" y="4500832"/>
                  </a:cubicBezTo>
                  <a:cubicBezTo>
                    <a:pt x="4938815" y="4463475"/>
                    <a:pt x="4980546" y="4374892"/>
                    <a:pt x="5005828" y="4303982"/>
                  </a:cubicBezTo>
                  <a:cubicBezTo>
                    <a:pt x="5031110" y="4233072"/>
                    <a:pt x="5073916" y="4120896"/>
                    <a:pt x="5100952" y="4054700"/>
                  </a:cubicBezTo>
                  <a:cubicBezTo>
                    <a:pt x="5127989" y="3988506"/>
                    <a:pt x="5155712" y="3897065"/>
                    <a:pt x="5162562" y="3851500"/>
                  </a:cubicBezTo>
                  <a:cubicBezTo>
                    <a:pt x="5169410" y="3805935"/>
                    <a:pt x="5183968" y="3725793"/>
                    <a:pt x="5194912" y="3673405"/>
                  </a:cubicBezTo>
                  <a:cubicBezTo>
                    <a:pt x="5251258" y="3403678"/>
                    <a:pt x="5266447" y="3009521"/>
                    <a:pt x="5231861" y="2714555"/>
                  </a:cubicBezTo>
                  <a:cubicBezTo>
                    <a:pt x="5157469" y="2080098"/>
                    <a:pt x="4925551" y="1556101"/>
                    <a:pt x="4501139" y="1063555"/>
                  </a:cubicBezTo>
                  <a:cubicBezTo>
                    <a:pt x="4174196" y="684125"/>
                    <a:pt x="3753792" y="391708"/>
                    <a:pt x="3280241" y="214342"/>
                  </a:cubicBezTo>
                  <a:cubicBezTo>
                    <a:pt x="2962858" y="95468"/>
                    <a:pt x="2795089" y="53290"/>
                    <a:pt x="2514600" y="21853"/>
                  </a:cubicBezTo>
                  <a:cubicBezTo>
                    <a:pt x="2319617" y="0"/>
                    <a:pt x="2021811" y="194"/>
                    <a:pt x="1835150" y="222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CE7BA74D-51FC-4F54-A233-D12BCA4F18B1}"/>
                </a:ext>
              </a:extLst>
            </p:cNvPr>
            <p:cNvSpPr/>
            <p:nvPr/>
          </p:nvSpPr>
          <p:spPr>
            <a:xfrm>
              <a:off x="-8618645" y="8024407"/>
              <a:ext cx="3660116" cy="3626608"/>
            </a:xfrm>
            <a:custGeom>
              <a:avLst/>
              <a:gdLst/>
              <a:ahLst/>
              <a:cxnLst/>
              <a:rect l="0" t="0" r="0" b="0"/>
              <a:pathLst>
                <a:path w="3660116" h="3626608">
                  <a:moveTo>
                    <a:pt x="1583665" y="20594"/>
                  </a:moveTo>
                  <a:cubicBezTo>
                    <a:pt x="1524293" y="29447"/>
                    <a:pt x="1442523" y="49065"/>
                    <a:pt x="1401955" y="64190"/>
                  </a:cubicBezTo>
                  <a:cubicBezTo>
                    <a:pt x="1361387" y="79316"/>
                    <a:pt x="1284234" y="103520"/>
                    <a:pt x="1230505" y="117977"/>
                  </a:cubicBezTo>
                  <a:cubicBezTo>
                    <a:pt x="1081794" y="157990"/>
                    <a:pt x="897025" y="258562"/>
                    <a:pt x="762765" y="372575"/>
                  </a:cubicBezTo>
                  <a:cubicBezTo>
                    <a:pt x="541405" y="560551"/>
                    <a:pt x="407157" y="719919"/>
                    <a:pt x="225311" y="1010592"/>
                  </a:cubicBezTo>
                  <a:cubicBezTo>
                    <a:pt x="85289" y="1234411"/>
                    <a:pt x="0" y="1661906"/>
                    <a:pt x="33859" y="1970215"/>
                  </a:cubicBezTo>
                  <a:cubicBezTo>
                    <a:pt x="67936" y="2280517"/>
                    <a:pt x="131159" y="2474203"/>
                    <a:pt x="290052" y="2755081"/>
                  </a:cubicBezTo>
                  <a:cubicBezTo>
                    <a:pt x="432517" y="3006916"/>
                    <a:pt x="735114" y="3293286"/>
                    <a:pt x="1007301" y="3433865"/>
                  </a:cubicBezTo>
                  <a:cubicBezTo>
                    <a:pt x="1295519" y="3582724"/>
                    <a:pt x="1486020" y="3626607"/>
                    <a:pt x="1844015" y="3626607"/>
                  </a:cubicBezTo>
                  <a:cubicBezTo>
                    <a:pt x="2221912" y="3626607"/>
                    <a:pt x="2459156" y="3572790"/>
                    <a:pt x="2687788" y="3435204"/>
                  </a:cubicBezTo>
                  <a:cubicBezTo>
                    <a:pt x="2916242" y="3297725"/>
                    <a:pt x="3103755" y="3140485"/>
                    <a:pt x="3292088" y="2928462"/>
                  </a:cubicBezTo>
                  <a:cubicBezTo>
                    <a:pt x="3437194" y="2765103"/>
                    <a:pt x="3571604" y="2491401"/>
                    <a:pt x="3607509" y="2286164"/>
                  </a:cubicBezTo>
                  <a:cubicBezTo>
                    <a:pt x="3642716" y="2084908"/>
                    <a:pt x="3653523" y="2001739"/>
                    <a:pt x="3656815" y="1906715"/>
                  </a:cubicBezTo>
                  <a:lnTo>
                    <a:pt x="3660115" y="1811465"/>
                  </a:lnTo>
                  <a:lnTo>
                    <a:pt x="2873234" y="1811465"/>
                  </a:lnTo>
                  <a:lnTo>
                    <a:pt x="2856989" y="1925765"/>
                  </a:lnTo>
                  <a:cubicBezTo>
                    <a:pt x="2826944" y="2137150"/>
                    <a:pt x="2814055" y="2189137"/>
                    <a:pt x="2768584" y="2282343"/>
                  </a:cubicBezTo>
                  <a:cubicBezTo>
                    <a:pt x="2673180" y="2477901"/>
                    <a:pt x="2536015" y="2608041"/>
                    <a:pt x="2301215" y="2725773"/>
                  </a:cubicBezTo>
                  <a:cubicBezTo>
                    <a:pt x="2158923" y="2797121"/>
                    <a:pt x="2073138" y="2820427"/>
                    <a:pt x="1892766" y="2836743"/>
                  </a:cubicBezTo>
                  <a:cubicBezTo>
                    <a:pt x="1731893" y="2851295"/>
                    <a:pt x="1625892" y="2834865"/>
                    <a:pt x="1469166" y="2771085"/>
                  </a:cubicBezTo>
                  <a:cubicBezTo>
                    <a:pt x="1206650" y="2664254"/>
                    <a:pt x="969773" y="2408162"/>
                    <a:pt x="875224" y="2128965"/>
                  </a:cubicBezTo>
                  <a:cubicBezTo>
                    <a:pt x="825204" y="1981262"/>
                    <a:pt x="827227" y="1769317"/>
                    <a:pt x="881020" y="1521422"/>
                  </a:cubicBezTo>
                  <a:cubicBezTo>
                    <a:pt x="927993" y="1304954"/>
                    <a:pt x="1063639" y="1130706"/>
                    <a:pt x="1305735" y="975839"/>
                  </a:cubicBezTo>
                  <a:cubicBezTo>
                    <a:pt x="1484398" y="861549"/>
                    <a:pt x="1505961" y="853699"/>
                    <a:pt x="1752691" y="813117"/>
                  </a:cubicBezTo>
                  <a:cubicBezTo>
                    <a:pt x="1802919" y="804856"/>
                    <a:pt x="1848214" y="791789"/>
                    <a:pt x="1853345" y="784081"/>
                  </a:cubicBezTo>
                  <a:cubicBezTo>
                    <a:pt x="1864886" y="766745"/>
                    <a:pt x="1878712" y="62272"/>
                    <a:pt x="1868056" y="34504"/>
                  </a:cubicBezTo>
                  <a:cubicBezTo>
                    <a:pt x="1857361" y="6631"/>
                    <a:pt x="1721781" y="0"/>
                    <a:pt x="1583665" y="20594"/>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7F032C79-2186-440F-8347-85511A289E38}"/>
              </a:ext>
            </a:extLst>
          </p:cNvPr>
          <p:cNvGrpSpPr/>
          <p:nvPr/>
        </p:nvGrpSpPr>
        <p:grpSpPr>
          <a:xfrm>
            <a:off x="2842734" y="3361887"/>
            <a:ext cx="743956" cy="743956"/>
            <a:chOff x="-2157995" y="740122"/>
            <a:chExt cx="2654301" cy="2654301"/>
          </a:xfrm>
        </p:grpSpPr>
        <p:sp>
          <p:nvSpPr>
            <p:cNvPr id="22" name="任意多边形: 形状 21">
              <a:extLst>
                <a:ext uri="{FF2B5EF4-FFF2-40B4-BE49-F238E27FC236}">
                  <a16:creationId xmlns:a16="http://schemas.microsoft.com/office/drawing/2014/main" id="{636B0DD4-E551-4991-BD7D-CF6A1E22FFD2}"/>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363E0D26-A819-4512-904A-A26728D2414A}"/>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a:extLst>
              <a:ext uri="{FF2B5EF4-FFF2-40B4-BE49-F238E27FC236}">
                <a16:creationId xmlns:a16="http://schemas.microsoft.com/office/drawing/2014/main" id="{A86127B2-91CB-412F-9B0D-AA93132407E3}"/>
              </a:ext>
            </a:extLst>
          </p:cNvPr>
          <p:cNvSpPr txBox="1"/>
          <p:nvPr/>
        </p:nvSpPr>
        <p:spPr>
          <a:xfrm>
            <a:off x="2309680" y="4359870"/>
            <a:ext cx="1813189" cy="338554"/>
          </a:xfrm>
          <a:prstGeom prst="rect">
            <a:avLst/>
          </a:prstGeom>
          <a:noFill/>
        </p:spPr>
        <p:txBody>
          <a:bodyPr wrap="none" rtlCol="0">
            <a:spAutoFit/>
          </a:bodyPr>
          <a:lstStyle/>
          <a:p>
            <a:pPr algn="ctr"/>
            <a:r>
              <a:rPr lang="en-US" altLang="zh-CN" sz="16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26" name="文本框 25">
            <a:extLst>
              <a:ext uri="{FF2B5EF4-FFF2-40B4-BE49-F238E27FC236}">
                <a16:creationId xmlns:a16="http://schemas.microsoft.com/office/drawing/2014/main" id="{7EFDACDA-DCE2-4987-8280-424509C8A3E9}"/>
              </a:ext>
            </a:extLst>
          </p:cNvPr>
          <p:cNvSpPr txBox="1"/>
          <p:nvPr/>
        </p:nvSpPr>
        <p:spPr>
          <a:xfrm>
            <a:off x="5189405" y="4359870"/>
            <a:ext cx="1813189" cy="338554"/>
          </a:xfrm>
          <a:prstGeom prst="rect">
            <a:avLst/>
          </a:prstGeom>
          <a:noFill/>
        </p:spPr>
        <p:txBody>
          <a:bodyPr wrap="none" rtlCol="0">
            <a:spAutoFit/>
          </a:bodyPr>
          <a:lstStyle/>
          <a:p>
            <a:pPr algn="ctr"/>
            <a:r>
              <a:rPr lang="en-US" altLang="zh-CN" sz="16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27" name="文本框 26">
            <a:extLst>
              <a:ext uri="{FF2B5EF4-FFF2-40B4-BE49-F238E27FC236}">
                <a16:creationId xmlns:a16="http://schemas.microsoft.com/office/drawing/2014/main" id="{ED339719-E353-44E8-BB54-BA5405DB06BC}"/>
              </a:ext>
            </a:extLst>
          </p:cNvPr>
          <p:cNvSpPr txBox="1"/>
          <p:nvPr/>
        </p:nvSpPr>
        <p:spPr>
          <a:xfrm>
            <a:off x="8064165" y="4359870"/>
            <a:ext cx="1813189" cy="338554"/>
          </a:xfrm>
          <a:prstGeom prst="rect">
            <a:avLst/>
          </a:prstGeom>
          <a:noFill/>
        </p:spPr>
        <p:txBody>
          <a:bodyPr wrap="none" rtlCol="0">
            <a:spAutoFit/>
          </a:bodyPr>
          <a:lstStyle/>
          <a:p>
            <a:pPr algn="ctr"/>
            <a:r>
              <a:rPr lang="en-US" altLang="zh-CN" sz="16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30" name="矩形: 圆角 29">
            <a:extLst>
              <a:ext uri="{FF2B5EF4-FFF2-40B4-BE49-F238E27FC236}">
                <a16:creationId xmlns:a16="http://schemas.microsoft.com/office/drawing/2014/main" id="{42990A57-35AA-40AD-8A67-C1B11F5F063B}"/>
              </a:ext>
            </a:extLst>
          </p:cNvPr>
          <p:cNvSpPr/>
          <p:nvPr/>
        </p:nvSpPr>
        <p:spPr>
          <a:xfrm>
            <a:off x="5114924" y="5598294"/>
            <a:ext cx="1962150" cy="338554"/>
          </a:xfrm>
          <a:prstGeom prst="roundRect">
            <a:avLst>
              <a:gd name="adj" fmla="val 50000"/>
            </a:avLst>
          </a:prstGeom>
          <a:gradFill>
            <a:gsLst>
              <a:gs pos="100000">
                <a:schemeClr val="accent1"/>
              </a:gs>
              <a:gs pos="0">
                <a:schemeClr val="accent1">
                  <a:lumMod val="60000"/>
                  <a:lumOff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06791F0C-8618-4603-8510-7B8F1037B94C}"/>
              </a:ext>
            </a:extLst>
          </p:cNvPr>
          <p:cNvSpPr/>
          <p:nvPr/>
        </p:nvSpPr>
        <p:spPr>
          <a:xfrm>
            <a:off x="5573968" y="5590266"/>
            <a:ext cx="1063112" cy="338554"/>
          </a:xfrm>
          <a:prstGeom prst="rect">
            <a:avLst/>
          </a:prstGeom>
        </p:spPr>
        <p:txBody>
          <a:bodyPr wrap="none">
            <a:spAutoFit/>
          </a:bodyPr>
          <a:lstStyle/>
          <a:p>
            <a:r>
              <a:rPr lang="af-ZA" altLang="zh-CN" sz="1600" dirty="0">
                <a:solidFill>
                  <a:schemeClr val="bg1"/>
                </a:solidFill>
              </a:rPr>
              <a:t>Summary</a:t>
            </a:r>
            <a:endParaRPr lang="zh-CN" altLang="en-US" sz="1600" dirty="0">
              <a:solidFill>
                <a:schemeClr val="bg1"/>
              </a:solidFill>
            </a:endParaRPr>
          </a:p>
        </p:txBody>
      </p:sp>
      <p:sp>
        <p:nvSpPr>
          <p:cNvPr id="32" name="Freeform 591">
            <a:extLst>
              <a:ext uri="{FF2B5EF4-FFF2-40B4-BE49-F238E27FC236}">
                <a16:creationId xmlns:a16="http://schemas.microsoft.com/office/drawing/2014/main" id="{9262E261-CEE5-4C22-9C33-EF1BB80382BC}"/>
              </a:ext>
            </a:extLst>
          </p:cNvPr>
          <p:cNvSpPr>
            <a:spLocks/>
          </p:cNvSpPr>
          <p:nvPr/>
        </p:nvSpPr>
        <p:spPr bwMode="auto">
          <a:xfrm>
            <a:off x="-782898" y="5734292"/>
            <a:ext cx="2164284" cy="1148866"/>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alpha val="27000"/>
                </a:schemeClr>
              </a:gs>
              <a:gs pos="100000">
                <a:schemeClr val="accent1">
                  <a:alpha val="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文本占位符 2">
            <a:extLst>
              <a:ext uri="{FF2B5EF4-FFF2-40B4-BE49-F238E27FC236}">
                <a16:creationId xmlns:a16="http://schemas.microsoft.com/office/drawing/2014/main" id="{3C7D9680-94BD-4BB7-9C60-B993138AB9DA}"/>
              </a:ext>
            </a:extLst>
          </p:cNvPr>
          <p:cNvSpPr>
            <a:spLocks noGrp="1"/>
          </p:cNvSpPr>
          <p:nvPr>
            <p:ph type="body" sz="quarter" idx="10"/>
          </p:nvPr>
        </p:nvSpPr>
        <p:spPr/>
        <p:txBody>
          <a:bodyPr/>
          <a:lstStyle/>
          <a:p>
            <a:r>
              <a:rPr lang="en-US" altLang="zh-CN" dirty="0"/>
              <a:t>ADD YOUR TITLE</a:t>
            </a:r>
            <a:endParaRPr lang="zh-CN" altLang="en-US" dirty="0"/>
          </a:p>
        </p:txBody>
      </p:sp>
    </p:spTree>
    <p:extLst>
      <p:ext uri="{BB962C8B-B14F-4D97-AF65-F5344CB8AC3E}">
        <p14:creationId xmlns:p14="http://schemas.microsoft.com/office/powerpoint/2010/main" val="3354083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对话气泡: 圆角矩形 5">
            <a:extLst>
              <a:ext uri="{FF2B5EF4-FFF2-40B4-BE49-F238E27FC236}">
                <a16:creationId xmlns:a16="http://schemas.microsoft.com/office/drawing/2014/main" id="{36EFA86B-3222-41BC-92DB-B9F6AB757CAA}"/>
              </a:ext>
            </a:extLst>
          </p:cNvPr>
          <p:cNvSpPr/>
          <p:nvPr/>
        </p:nvSpPr>
        <p:spPr>
          <a:xfrm>
            <a:off x="4656138" y="2190750"/>
            <a:ext cx="1076325" cy="461665"/>
          </a:xfrm>
          <a:prstGeom prst="wedgeRoundRectCallout">
            <a:avLst>
              <a:gd name="adj1" fmla="val -33443"/>
              <a:gd name="adj2" fmla="val 70752"/>
              <a:gd name="adj3" fmla="val 16667"/>
            </a:avLst>
          </a:prstGeom>
          <a:gradFill flip="none" rotWithShape="1">
            <a:gsLst>
              <a:gs pos="0">
                <a:schemeClr val="accent1">
                  <a:lumMod val="60000"/>
                  <a:lumOff val="40000"/>
                </a:schemeClr>
              </a:gs>
              <a:gs pos="100000">
                <a:schemeClr val="accent1">
                  <a:lumMod val="100000"/>
                </a:schemeClr>
              </a:gs>
            </a:gsLst>
            <a:path path="circle">
              <a:fillToRect r="100000" b="100000"/>
            </a:path>
            <a:tileRect l="-100000" t="-100000"/>
          </a:gradFill>
          <a:ln>
            <a:noFill/>
          </a:ln>
          <a:effectLst>
            <a:outerShdw blurRad="190500" sx="94000" sy="94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graphicFrame>
        <p:nvGraphicFramePr>
          <p:cNvPr id="2" name="图表 1">
            <a:extLst>
              <a:ext uri="{FF2B5EF4-FFF2-40B4-BE49-F238E27FC236}">
                <a16:creationId xmlns:a16="http://schemas.microsoft.com/office/drawing/2014/main" id="{934A89AC-C066-42A0-9E1F-78040E1C1DA2}"/>
              </a:ext>
            </a:extLst>
          </p:cNvPr>
          <p:cNvGraphicFramePr/>
          <p:nvPr/>
        </p:nvGraphicFramePr>
        <p:xfrm>
          <a:off x="353219" y="2428875"/>
          <a:ext cx="11485562" cy="3741252"/>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C5AA2D2D-A79A-4027-91E3-DAA91FFE5B3B}"/>
              </a:ext>
            </a:extLst>
          </p:cNvPr>
          <p:cNvSpPr txBox="1"/>
          <p:nvPr/>
        </p:nvSpPr>
        <p:spPr>
          <a:xfrm>
            <a:off x="3027224" y="1232931"/>
            <a:ext cx="6137552" cy="461665"/>
          </a:xfrm>
          <a:prstGeom prst="rect">
            <a:avLst/>
          </a:prstGeom>
          <a:noFill/>
        </p:spPr>
        <p:txBody>
          <a:bodyPr wrap="square" rtlCol="0">
            <a:spAutoFit/>
          </a:bodyPr>
          <a:lstStyle/>
          <a:p>
            <a:pPr algn="ctr"/>
            <a:r>
              <a:rPr lang="en-US" altLang="zh-CN" sz="1200" dirty="0">
                <a:solidFill>
                  <a:schemeClr val="tx1">
                    <a:lumMod val="75000"/>
                    <a:lumOff val="25000"/>
                    <a:alpha val="80000"/>
                  </a:schemeClr>
                </a:solidFill>
              </a:rPr>
              <a:t>Title numbers, etc. can be changed by clicking and re-entering, and the font, font size, color, line spacing, etc. can be modified in the top "Start" panel</a:t>
            </a:r>
          </a:p>
        </p:txBody>
      </p:sp>
      <p:sp>
        <p:nvSpPr>
          <p:cNvPr id="8" name="文本框 7">
            <a:extLst>
              <a:ext uri="{FF2B5EF4-FFF2-40B4-BE49-F238E27FC236}">
                <a16:creationId xmlns:a16="http://schemas.microsoft.com/office/drawing/2014/main" id="{2D618B73-8802-4C71-998F-CC112C990C43}"/>
              </a:ext>
            </a:extLst>
          </p:cNvPr>
          <p:cNvSpPr txBox="1"/>
          <p:nvPr/>
        </p:nvSpPr>
        <p:spPr>
          <a:xfrm>
            <a:off x="4676145" y="2190749"/>
            <a:ext cx="1036309" cy="461665"/>
          </a:xfrm>
          <a:prstGeom prst="rect">
            <a:avLst/>
          </a:prstGeom>
          <a:noFill/>
        </p:spPr>
        <p:txBody>
          <a:bodyPr wrap="none" rtlCol="0">
            <a:spAutoFit/>
          </a:bodyPr>
          <a:lstStyle/>
          <a:p>
            <a:pPr algn="ctr"/>
            <a:r>
              <a:rPr lang="en-US" altLang="zh-CN" sz="1200" b="1" dirty="0">
                <a:solidFill>
                  <a:schemeClr val="bg1"/>
                </a:solidFill>
                <a:ea typeface="Microsoft JhengHei UI" panose="020B0604030504040204" pitchFamily="34" charset="-120"/>
              </a:rPr>
              <a:t>ADD YOUR </a:t>
            </a:r>
          </a:p>
          <a:p>
            <a:pPr algn="ctr"/>
            <a:r>
              <a:rPr lang="en-US" altLang="zh-CN" sz="1200" b="1" dirty="0">
                <a:solidFill>
                  <a:schemeClr val="bg1"/>
                </a:solidFill>
                <a:ea typeface="Microsoft JhengHei UI" panose="020B0604030504040204" pitchFamily="34" charset="-120"/>
              </a:rPr>
              <a:t>TITLE</a:t>
            </a:r>
            <a:endParaRPr lang="zh-CN" altLang="en-US" sz="1200" b="1" dirty="0">
              <a:solidFill>
                <a:schemeClr val="bg1"/>
              </a:solidFill>
              <a:ea typeface="Microsoft JhengHei UI" panose="020B0604030504040204" pitchFamily="34" charset="-120"/>
            </a:endParaRPr>
          </a:p>
        </p:txBody>
      </p:sp>
      <p:sp>
        <p:nvSpPr>
          <p:cNvPr id="5" name="文本占位符 4">
            <a:extLst>
              <a:ext uri="{FF2B5EF4-FFF2-40B4-BE49-F238E27FC236}">
                <a16:creationId xmlns:a16="http://schemas.microsoft.com/office/drawing/2014/main" id="{856E1790-C41D-45F9-AE1E-5E1419699185}"/>
              </a:ext>
            </a:extLst>
          </p:cNvPr>
          <p:cNvSpPr>
            <a:spLocks noGrp="1"/>
          </p:cNvSpPr>
          <p:nvPr>
            <p:ph type="body" sz="quarter" idx="10"/>
          </p:nvPr>
        </p:nvSpPr>
        <p:spPr/>
        <p:txBody>
          <a:bodyPr/>
          <a:lstStyle/>
          <a:p>
            <a:r>
              <a:rPr lang="en-US" altLang="zh-CN" dirty="0"/>
              <a:t>ADD YOUR TITLE</a:t>
            </a:r>
            <a:endParaRPr lang="zh-CN" altLang="en-US" dirty="0"/>
          </a:p>
        </p:txBody>
      </p:sp>
    </p:spTree>
    <p:extLst>
      <p:ext uri="{BB962C8B-B14F-4D97-AF65-F5344CB8AC3E}">
        <p14:creationId xmlns:p14="http://schemas.microsoft.com/office/powerpoint/2010/main" val="48441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FC36F7AB-B11B-45E9-8E7B-0AABF7F008EF}"/>
              </a:ext>
            </a:extLst>
          </p:cNvPr>
          <p:cNvSpPr txBox="1"/>
          <p:nvPr/>
        </p:nvSpPr>
        <p:spPr>
          <a:xfrm>
            <a:off x="1581469" y="4424937"/>
            <a:ext cx="787395" cy="338554"/>
          </a:xfrm>
          <a:prstGeom prst="rect">
            <a:avLst/>
          </a:prstGeom>
          <a:noFill/>
        </p:spPr>
        <p:txBody>
          <a:bodyPr wrap="none" rtlCol="0">
            <a:spAutoFit/>
          </a:bodyPr>
          <a:lstStyle/>
          <a:p>
            <a:pPr algn="l"/>
            <a:r>
              <a:rPr lang="en-US" altLang="zh-CN" sz="1600" b="1" dirty="0">
                <a:solidFill>
                  <a:schemeClr val="accent2">
                    <a:lumMod val="60000"/>
                    <a:lumOff val="40000"/>
                  </a:schemeClr>
                </a:solidFill>
              </a:rPr>
              <a:t>NAME</a:t>
            </a:r>
            <a:endParaRPr lang="zh-CN" altLang="en-US" sz="1600" b="1" dirty="0">
              <a:solidFill>
                <a:schemeClr val="accent2">
                  <a:lumMod val="60000"/>
                  <a:lumOff val="40000"/>
                </a:schemeClr>
              </a:solidFill>
            </a:endParaRPr>
          </a:p>
        </p:txBody>
      </p:sp>
      <p:sp>
        <p:nvSpPr>
          <p:cNvPr id="27" name="文本框 26">
            <a:extLst>
              <a:ext uri="{FF2B5EF4-FFF2-40B4-BE49-F238E27FC236}">
                <a16:creationId xmlns:a16="http://schemas.microsoft.com/office/drawing/2014/main" id="{8C1BE334-A171-4F1B-9FC5-6DE0E3165EDA}"/>
              </a:ext>
            </a:extLst>
          </p:cNvPr>
          <p:cNvSpPr txBox="1"/>
          <p:nvPr/>
        </p:nvSpPr>
        <p:spPr>
          <a:xfrm>
            <a:off x="1581468" y="4727145"/>
            <a:ext cx="732893" cy="246221"/>
          </a:xfrm>
          <a:prstGeom prst="rect">
            <a:avLst/>
          </a:prstGeom>
          <a:noFill/>
        </p:spPr>
        <p:txBody>
          <a:bodyPr wrap="none" rtlCol="0">
            <a:spAutoFit/>
          </a:bodyPr>
          <a:lstStyle/>
          <a:p>
            <a:pPr algn="l"/>
            <a:r>
              <a:rPr lang="zh-CN" altLang="en-US" sz="1000" dirty="0">
                <a:solidFill>
                  <a:schemeClr val="tx1">
                    <a:lumMod val="75000"/>
                    <a:lumOff val="25000"/>
                  </a:schemeClr>
                </a:solidFill>
              </a:rPr>
              <a:t>头衔</a:t>
            </a:r>
            <a:r>
              <a:rPr lang="en-US" altLang="zh-CN" sz="1000" dirty="0">
                <a:solidFill>
                  <a:schemeClr val="tx1">
                    <a:lumMod val="75000"/>
                    <a:lumOff val="25000"/>
                  </a:schemeClr>
                </a:solidFill>
              </a:rPr>
              <a:t>/</a:t>
            </a:r>
            <a:r>
              <a:rPr lang="zh-CN" altLang="en-US" sz="1000" dirty="0">
                <a:solidFill>
                  <a:schemeClr val="tx1">
                    <a:lumMod val="75000"/>
                    <a:lumOff val="25000"/>
                  </a:schemeClr>
                </a:solidFill>
              </a:rPr>
              <a:t>荣誉</a:t>
            </a:r>
          </a:p>
        </p:txBody>
      </p:sp>
      <p:sp>
        <p:nvSpPr>
          <p:cNvPr id="28" name="文本框 27">
            <a:extLst>
              <a:ext uri="{FF2B5EF4-FFF2-40B4-BE49-F238E27FC236}">
                <a16:creationId xmlns:a16="http://schemas.microsoft.com/office/drawing/2014/main" id="{D67EB230-C934-40AC-8D9F-11BCDBAD15C2}"/>
              </a:ext>
            </a:extLst>
          </p:cNvPr>
          <p:cNvSpPr txBox="1"/>
          <p:nvPr/>
        </p:nvSpPr>
        <p:spPr>
          <a:xfrm>
            <a:off x="1050925" y="5116798"/>
            <a:ext cx="1844604" cy="516423"/>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alpha val="70000"/>
                  </a:schemeClr>
                </a:solidFill>
              </a:rPr>
              <a:t>用几句话简单介绍一下人物</a:t>
            </a:r>
            <a:endParaRPr lang="en-US" altLang="zh-CN" sz="1200" dirty="0">
              <a:solidFill>
                <a:schemeClr val="tx1">
                  <a:lumMod val="75000"/>
                  <a:lumOff val="25000"/>
                  <a:alpha val="70000"/>
                </a:schemeClr>
              </a:solidFill>
            </a:endParaRPr>
          </a:p>
        </p:txBody>
      </p:sp>
      <p:sp>
        <p:nvSpPr>
          <p:cNvPr id="46" name="文本框 45">
            <a:extLst>
              <a:ext uri="{FF2B5EF4-FFF2-40B4-BE49-F238E27FC236}">
                <a16:creationId xmlns:a16="http://schemas.microsoft.com/office/drawing/2014/main" id="{CDD84BB9-37E0-46BD-8539-63B8D1FF122B}"/>
              </a:ext>
            </a:extLst>
          </p:cNvPr>
          <p:cNvSpPr txBox="1"/>
          <p:nvPr/>
        </p:nvSpPr>
        <p:spPr>
          <a:xfrm>
            <a:off x="2740025" y="1394929"/>
            <a:ext cx="6734050" cy="646331"/>
          </a:xfrm>
          <a:prstGeom prst="rect">
            <a:avLst/>
          </a:prstGeom>
          <a:noFill/>
        </p:spPr>
        <p:txBody>
          <a:bodyPr wrap="square" rtlCol="0">
            <a:spAutoFit/>
          </a:bodyPr>
          <a:lstStyle>
            <a:defPPr>
              <a:defRPr lang="zh-CN"/>
            </a:defPPr>
            <a:lvl1pPr algn="ctr">
              <a:defRPr sz="1200">
                <a:solidFill>
                  <a:schemeClr val="tx1">
                    <a:lumMod val="75000"/>
                    <a:lumOff val="25000"/>
                    <a:alpha val="80000"/>
                  </a:schemeClr>
                </a:solidFill>
              </a:defRPr>
            </a:lvl1pPr>
          </a:lstStyle>
          <a:p>
            <a:r>
              <a:rPr lang="en-US" altLang="zh-CN" dirty="0"/>
              <a:t>Title numbers, etc. can be changed by clicking and re-entering, and the font, font size, color, line spacing, etc. Title numbers, etc. can be changed by clicking and re-entering, and the font, font size, color, line spacing, etc. </a:t>
            </a:r>
          </a:p>
        </p:txBody>
      </p:sp>
      <p:sp>
        <p:nvSpPr>
          <p:cNvPr id="53" name="文本框 52">
            <a:extLst>
              <a:ext uri="{FF2B5EF4-FFF2-40B4-BE49-F238E27FC236}">
                <a16:creationId xmlns:a16="http://schemas.microsoft.com/office/drawing/2014/main" id="{8D82D869-D071-46B1-94BF-62C8DE53D480}"/>
              </a:ext>
            </a:extLst>
          </p:cNvPr>
          <p:cNvSpPr txBox="1"/>
          <p:nvPr/>
        </p:nvSpPr>
        <p:spPr>
          <a:xfrm>
            <a:off x="4343904" y="4424937"/>
            <a:ext cx="787395" cy="338554"/>
          </a:xfrm>
          <a:prstGeom prst="rect">
            <a:avLst/>
          </a:prstGeom>
          <a:noFill/>
        </p:spPr>
        <p:txBody>
          <a:bodyPr wrap="none" rtlCol="0">
            <a:spAutoFit/>
          </a:bodyPr>
          <a:lstStyle/>
          <a:p>
            <a:pPr algn="l"/>
            <a:r>
              <a:rPr lang="en-US" altLang="zh-CN" sz="1600" b="1" dirty="0">
                <a:solidFill>
                  <a:schemeClr val="accent2">
                    <a:lumMod val="60000"/>
                    <a:lumOff val="40000"/>
                  </a:schemeClr>
                </a:solidFill>
              </a:rPr>
              <a:t>NAME</a:t>
            </a:r>
            <a:endParaRPr lang="zh-CN" altLang="en-US" sz="1600" b="1" dirty="0">
              <a:solidFill>
                <a:schemeClr val="accent2">
                  <a:lumMod val="60000"/>
                  <a:lumOff val="40000"/>
                </a:schemeClr>
              </a:solidFill>
            </a:endParaRPr>
          </a:p>
        </p:txBody>
      </p:sp>
      <p:sp>
        <p:nvSpPr>
          <p:cNvPr id="54" name="文本框 53">
            <a:extLst>
              <a:ext uri="{FF2B5EF4-FFF2-40B4-BE49-F238E27FC236}">
                <a16:creationId xmlns:a16="http://schemas.microsoft.com/office/drawing/2014/main" id="{7F085A02-D164-4259-BB18-38F2B091F7B8}"/>
              </a:ext>
            </a:extLst>
          </p:cNvPr>
          <p:cNvSpPr txBox="1"/>
          <p:nvPr/>
        </p:nvSpPr>
        <p:spPr>
          <a:xfrm>
            <a:off x="4343903" y="4727145"/>
            <a:ext cx="732893" cy="246221"/>
          </a:xfrm>
          <a:prstGeom prst="rect">
            <a:avLst/>
          </a:prstGeom>
          <a:noFill/>
        </p:spPr>
        <p:txBody>
          <a:bodyPr wrap="none" rtlCol="0">
            <a:spAutoFit/>
          </a:bodyPr>
          <a:lstStyle/>
          <a:p>
            <a:pPr algn="l"/>
            <a:r>
              <a:rPr lang="zh-CN" altLang="en-US" sz="1000" dirty="0">
                <a:solidFill>
                  <a:schemeClr val="tx1">
                    <a:lumMod val="75000"/>
                    <a:lumOff val="25000"/>
                  </a:schemeClr>
                </a:solidFill>
              </a:rPr>
              <a:t>头衔</a:t>
            </a:r>
            <a:r>
              <a:rPr lang="en-US" altLang="zh-CN" sz="1000" dirty="0">
                <a:solidFill>
                  <a:schemeClr val="tx1">
                    <a:lumMod val="75000"/>
                    <a:lumOff val="25000"/>
                  </a:schemeClr>
                </a:solidFill>
              </a:rPr>
              <a:t>/</a:t>
            </a:r>
            <a:r>
              <a:rPr lang="zh-CN" altLang="en-US" sz="1000" dirty="0">
                <a:solidFill>
                  <a:schemeClr val="tx1">
                    <a:lumMod val="75000"/>
                    <a:lumOff val="25000"/>
                  </a:schemeClr>
                </a:solidFill>
              </a:rPr>
              <a:t>荣誉</a:t>
            </a:r>
          </a:p>
        </p:txBody>
      </p:sp>
      <p:sp>
        <p:nvSpPr>
          <p:cNvPr id="55" name="文本框 54">
            <a:extLst>
              <a:ext uri="{FF2B5EF4-FFF2-40B4-BE49-F238E27FC236}">
                <a16:creationId xmlns:a16="http://schemas.microsoft.com/office/drawing/2014/main" id="{4590B450-D43A-4F1E-B239-01DF2760CB85}"/>
              </a:ext>
            </a:extLst>
          </p:cNvPr>
          <p:cNvSpPr txBox="1"/>
          <p:nvPr/>
        </p:nvSpPr>
        <p:spPr>
          <a:xfrm>
            <a:off x="3813360" y="5116798"/>
            <a:ext cx="1844604" cy="516423"/>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alpha val="70000"/>
                  </a:schemeClr>
                </a:solidFill>
              </a:rPr>
              <a:t>用几句话简单介绍一下人物</a:t>
            </a:r>
            <a:endParaRPr lang="en-US" altLang="zh-CN" sz="1200" dirty="0">
              <a:solidFill>
                <a:schemeClr val="tx1">
                  <a:lumMod val="75000"/>
                  <a:lumOff val="25000"/>
                  <a:alpha val="70000"/>
                </a:schemeClr>
              </a:solidFill>
            </a:endParaRPr>
          </a:p>
        </p:txBody>
      </p:sp>
      <p:sp>
        <p:nvSpPr>
          <p:cNvPr id="56" name="文本框 55">
            <a:extLst>
              <a:ext uri="{FF2B5EF4-FFF2-40B4-BE49-F238E27FC236}">
                <a16:creationId xmlns:a16="http://schemas.microsoft.com/office/drawing/2014/main" id="{32039B43-A949-4144-B117-2F5E861F3856}"/>
              </a:ext>
            </a:extLst>
          </p:cNvPr>
          <p:cNvSpPr txBox="1"/>
          <p:nvPr/>
        </p:nvSpPr>
        <p:spPr>
          <a:xfrm>
            <a:off x="7064584" y="4424937"/>
            <a:ext cx="787395" cy="338554"/>
          </a:xfrm>
          <a:prstGeom prst="rect">
            <a:avLst/>
          </a:prstGeom>
          <a:noFill/>
        </p:spPr>
        <p:txBody>
          <a:bodyPr wrap="none" rtlCol="0">
            <a:spAutoFit/>
          </a:bodyPr>
          <a:lstStyle/>
          <a:p>
            <a:pPr algn="l"/>
            <a:r>
              <a:rPr lang="en-US" altLang="zh-CN" sz="1600" b="1" dirty="0">
                <a:solidFill>
                  <a:schemeClr val="accent2">
                    <a:lumMod val="60000"/>
                    <a:lumOff val="40000"/>
                  </a:schemeClr>
                </a:solidFill>
              </a:rPr>
              <a:t>NAME</a:t>
            </a:r>
            <a:endParaRPr lang="zh-CN" altLang="en-US" sz="1600" b="1" dirty="0">
              <a:solidFill>
                <a:schemeClr val="accent2">
                  <a:lumMod val="60000"/>
                  <a:lumOff val="40000"/>
                </a:schemeClr>
              </a:solidFill>
            </a:endParaRPr>
          </a:p>
        </p:txBody>
      </p:sp>
      <p:sp>
        <p:nvSpPr>
          <p:cNvPr id="57" name="文本框 56">
            <a:extLst>
              <a:ext uri="{FF2B5EF4-FFF2-40B4-BE49-F238E27FC236}">
                <a16:creationId xmlns:a16="http://schemas.microsoft.com/office/drawing/2014/main" id="{4EE47B42-CD3F-4DB1-8CCA-82B5FBE38E0D}"/>
              </a:ext>
            </a:extLst>
          </p:cNvPr>
          <p:cNvSpPr txBox="1"/>
          <p:nvPr/>
        </p:nvSpPr>
        <p:spPr>
          <a:xfrm>
            <a:off x="7064583" y="4727145"/>
            <a:ext cx="732893" cy="246221"/>
          </a:xfrm>
          <a:prstGeom prst="rect">
            <a:avLst/>
          </a:prstGeom>
          <a:noFill/>
        </p:spPr>
        <p:txBody>
          <a:bodyPr wrap="none" rtlCol="0">
            <a:spAutoFit/>
          </a:bodyPr>
          <a:lstStyle/>
          <a:p>
            <a:pPr algn="l"/>
            <a:r>
              <a:rPr lang="zh-CN" altLang="en-US" sz="1000" dirty="0">
                <a:solidFill>
                  <a:schemeClr val="tx1">
                    <a:lumMod val="75000"/>
                    <a:lumOff val="25000"/>
                  </a:schemeClr>
                </a:solidFill>
              </a:rPr>
              <a:t>头衔</a:t>
            </a:r>
            <a:r>
              <a:rPr lang="en-US" altLang="zh-CN" sz="1000" dirty="0">
                <a:solidFill>
                  <a:schemeClr val="tx1">
                    <a:lumMod val="75000"/>
                    <a:lumOff val="25000"/>
                  </a:schemeClr>
                </a:solidFill>
              </a:rPr>
              <a:t>/</a:t>
            </a:r>
            <a:r>
              <a:rPr lang="zh-CN" altLang="en-US" sz="1000" dirty="0">
                <a:solidFill>
                  <a:schemeClr val="tx1">
                    <a:lumMod val="75000"/>
                    <a:lumOff val="25000"/>
                  </a:schemeClr>
                </a:solidFill>
              </a:rPr>
              <a:t>荣誉</a:t>
            </a:r>
          </a:p>
        </p:txBody>
      </p:sp>
      <p:sp>
        <p:nvSpPr>
          <p:cNvPr id="58" name="文本框 57">
            <a:extLst>
              <a:ext uri="{FF2B5EF4-FFF2-40B4-BE49-F238E27FC236}">
                <a16:creationId xmlns:a16="http://schemas.microsoft.com/office/drawing/2014/main" id="{7A6D882F-F870-494A-88DE-196F721D015A}"/>
              </a:ext>
            </a:extLst>
          </p:cNvPr>
          <p:cNvSpPr txBox="1"/>
          <p:nvPr/>
        </p:nvSpPr>
        <p:spPr>
          <a:xfrm>
            <a:off x="6534040" y="5116798"/>
            <a:ext cx="1844604" cy="516423"/>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alpha val="70000"/>
                  </a:schemeClr>
                </a:solidFill>
              </a:rPr>
              <a:t>用几句话简单介绍一下人物</a:t>
            </a:r>
            <a:endParaRPr lang="en-US" altLang="zh-CN" sz="1200" dirty="0">
              <a:solidFill>
                <a:schemeClr val="tx1">
                  <a:lumMod val="75000"/>
                  <a:lumOff val="25000"/>
                  <a:alpha val="70000"/>
                </a:schemeClr>
              </a:solidFill>
            </a:endParaRPr>
          </a:p>
        </p:txBody>
      </p:sp>
      <p:sp>
        <p:nvSpPr>
          <p:cNvPr id="59" name="文本框 58">
            <a:extLst>
              <a:ext uri="{FF2B5EF4-FFF2-40B4-BE49-F238E27FC236}">
                <a16:creationId xmlns:a16="http://schemas.microsoft.com/office/drawing/2014/main" id="{3AE2613A-D27C-4BD2-ADD3-9E74317F0E10}"/>
              </a:ext>
            </a:extLst>
          </p:cNvPr>
          <p:cNvSpPr txBox="1"/>
          <p:nvPr/>
        </p:nvSpPr>
        <p:spPr>
          <a:xfrm>
            <a:off x="9804790" y="4424937"/>
            <a:ext cx="787395" cy="338554"/>
          </a:xfrm>
          <a:prstGeom prst="rect">
            <a:avLst/>
          </a:prstGeom>
          <a:noFill/>
        </p:spPr>
        <p:txBody>
          <a:bodyPr wrap="none" rtlCol="0">
            <a:spAutoFit/>
          </a:bodyPr>
          <a:lstStyle/>
          <a:p>
            <a:pPr algn="l"/>
            <a:r>
              <a:rPr lang="en-US" altLang="zh-CN" sz="1600" b="1" dirty="0">
                <a:solidFill>
                  <a:schemeClr val="accent2">
                    <a:lumMod val="60000"/>
                    <a:lumOff val="40000"/>
                  </a:schemeClr>
                </a:solidFill>
              </a:rPr>
              <a:t>NAME</a:t>
            </a:r>
            <a:endParaRPr lang="zh-CN" altLang="en-US" sz="1600" b="1" dirty="0">
              <a:solidFill>
                <a:schemeClr val="accent2">
                  <a:lumMod val="60000"/>
                  <a:lumOff val="40000"/>
                </a:schemeClr>
              </a:solidFill>
            </a:endParaRPr>
          </a:p>
        </p:txBody>
      </p:sp>
      <p:sp>
        <p:nvSpPr>
          <p:cNvPr id="60" name="文本框 59">
            <a:extLst>
              <a:ext uri="{FF2B5EF4-FFF2-40B4-BE49-F238E27FC236}">
                <a16:creationId xmlns:a16="http://schemas.microsoft.com/office/drawing/2014/main" id="{8490B375-A95D-4C10-9537-6F2211105987}"/>
              </a:ext>
            </a:extLst>
          </p:cNvPr>
          <p:cNvSpPr txBox="1"/>
          <p:nvPr/>
        </p:nvSpPr>
        <p:spPr>
          <a:xfrm>
            <a:off x="9804789" y="4727145"/>
            <a:ext cx="732893" cy="246221"/>
          </a:xfrm>
          <a:prstGeom prst="rect">
            <a:avLst/>
          </a:prstGeom>
          <a:noFill/>
        </p:spPr>
        <p:txBody>
          <a:bodyPr wrap="none" rtlCol="0">
            <a:spAutoFit/>
          </a:bodyPr>
          <a:lstStyle/>
          <a:p>
            <a:pPr algn="l"/>
            <a:r>
              <a:rPr lang="zh-CN" altLang="en-US" sz="1000" dirty="0">
                <a:solidFill>
                  <a:schemeClr val="tx1">
                    <a:lumMod val="75000"/>
                    <a:lumOff val="25000"/>
                  </a:schemeClr>
                </a:solidFill>
              </a:rPr>
              <a:t>头衔</a:t>
            </a:r>
            <a:r>
              <a:rPr lang="en-US" altLang="zh-CN" sz="1000" dirty="0">
                <a:solidFill>
                  <a:schemeClr val="tx1">
                    <a:lumMod val="75000"/>
                    <a:lumOff val="25000"/>
                  </a:schemeClr>
                </a:solidFill>
              </a:rPr>
              <a:t>/</a:t>
            </a:r>
            <a:r>
              <a:rPr lang="zh-CN" altLang="en-US" sz="1000" dirty="0">
                <a:solidFill>
                  <a:schemeClr val="tx1">
                    <a:lumMod val="75000"/>
                    <a:lumOff val="25000"/>
                  </a:schemeClr>
                </a:solidFill>
              </a:rPr>
              <a:t>荣誉</a:t>
            </a:r>
          </a:p>
        </p:txBody>
      </p:sp>
      <p:sp>
        <p:nvSpPr>
          <p:cNvPr id="61" name="文本框 60">
            <a:extLst>
              <a:ext uri="{FF2B5EF4-FFF2-40B4-BE49-F238E27FC236}">
                <a16:creationId xmlns:a16="http://schemas.microsoft.com/office/drawing/2014/main" id="{7C7FE372-C29D-4B57-832C-E2C1D4D97F92}"/>
              </a:ext>
            </a:extLst>
          </p:cNvPr>
          <p:cNvSpPr txBox="1"/>
          <p:nvPr/>
        </p:nvSpPr>
        <p:spPr>
          <a:xfrm>
            <a:off x="9274246" y="5116798"/>
            <a:ext cx="1844604" cy="516423"/>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alpha val="70000"/>
                  </a:schemeClr>
                </a:solidFill>
              </a:rPr>
              <a:t>用几句话简单介绍一下人物</a:t>
            </a:r>
            <a:endParaRPr lang="en-US" altLang="zh-CN" sz="1200" dirty="0">
              <a:solidFill>
                <a:schemeClr val="tx1">
                  <a:lumMod val="75000"/>
                  <a:lumOff val="25000"/>
                  <a:alpha val="70000"/>
                </a:schemeClr>
              </a:solidFill>
            </a:endParaRPr>
          </a:p>
        </p:txBody>
      </p:sp>
      <p:pic>
        <p:nvPicPr>
          <p:cNvPr id="12" name="图片占位符 11" descr="穿西装的男人在微笑&#10;&#10;描述已自动生成">
            <a:extLst>
              <a:ext uri="{FF2B5EF4-FFF2-40B4-BE49-F238E27FC236}">
                <a16:creationId xmlns:a16="http://schemas.microsoft.com/office/drawing/2014/main" id="{25A11CDC-115C-4945-AF12-33E85290DB14}"/>
              </a:ext>
            </a:extLst>
          </p:cNvPr>
          <p:cNvPicPr>
            <a:picLocks noGrp="1" noChangeAspect="1"/>
          </p:cNvPicPr>
          <p:nvPr>
            <p:ph type="pic" sz="quarter" idx="12"/>
          </p:nvPr>
        </p:nvPicPr>
        <p:blipFill>
          <a:blip r:embed="rId2">
            <a:grayscl/>
            <a:extLst>
              <a:ext uri="{28A0092B-C50C-407E-A947-70E740481C1C}">
                <a14:useLocalDpi xmlns:a14="http://schemas.microsoft.com/office/drawing/2010/main" val="0"/>
              </a:ext>
            </a:extLst>
          </a:blip>
          <a:srcRect l="73" r="73"/>
          <a:stretch>
            <a:fillRect/>
          </a:stretch>
        </p:blipFill>
        <p:spPr/>
      </p:pic>
      <p:pic>
        <p:nvPicPr>
          <p:cNvPr id="14" name="图片占位符 13" descr="穿着西装笔挺的男子&#10;&#10;描述已自动生成">
            <a:extLst>
              <a:ext uri="{FF2B5EF4-FFF2-40B4-BE49-F238E27FC236}">
                <a16:creationId xmlns:a16="http://schemas.microsoft.com/office/drawing/2014/main" id="{52488E71-0392-49F0-A360-DE172117EE0F}"/>
              </a:ext>
            </a:extLst>
          </p:cNvPr>
          <p:cNvPicPr>
            <a:picLocks noGrp="1" noChangeAspect="1"/>
          </p:cNvPicPr>
          <p:nvPr>
            <p:ph type="pic" sz="quarter" idx="13"/>
          </p:nvPr>
        </p:nvPicPr>
        <p:blipFill>
          <a:blip r:embed="rId3">
            <a:grayscl/>
            <a:extLst>
              <a:ext uri="{28A0092B-C50C-407E-A947-70E740481C1C}">
                <a14:useLocalDpi xmlns:a14="http://schemas.microsoft.com/office/drawing/2010/main" val="0"/>
              </a:ext>
            </a:extLst>
          </a:blip>
          <a:srcRect l="73" r="73"/>
          <a:stretch>
            <a:fillRect/>
          </a:stretch>
        </p:blipFill>
        <p:spPr/>
      </p:pic>
      <p:pic>
        <p:nvPicPr>
          <p:cNvPr id="8" name="图片占位符 7" descr="微笑的人&#10;&#10;描述已自动生成">
            <a:extLst>
              <a:ext uri="{FF2B5EF4-FFF2-40B4-BE49-F238E27FC236}">
                <a16:creationId xmlns:a16="http://schemas.microsoft.com/office/drawing/2014/main" id="{CE0F9E79-9732-4D5C-B014-1A6C772733D0}"/>
              </a:ext>
            </a:extLst>
          </p:cNvPr>
          <p:cNvPicPr>
            <a:picLocks noGrp="1" noChangeAspect="1"/>
          </p:cNvPicPr>
          <p:nvPr>
            <p:ph type="pic" sz="quarter" idx="10"/>
          </p:nvPr>
        </p:nvPicPr>
        <p:blipFill>
          <a:blip r:embed="rId4">
            <a:grayscl/>
            <a:extLst>
              <a:ext uri="{28A0092B-C50C-407E-A947-70E740481C1C}">
                <a14:useLocalDpi xmlns:a14="http://schemas.microsoft.com/office/drawing/2010/main" val="0"/>
              </a:ext>
            </a:extLst>
          </a:blip>
          <a:srcRect/>
          <a:stretch>
            <a:fillRect/>
          </a:stretch>
        </p:blipFill>
        <p:spPr/>
      </p:pic>
      <p:pic>
        <p:nvPicPr>
          <p:cNvPr id="10" name="图片占位符 9" descr="人穿着西装&#10;&#10;描述已自动生成">
            <a:extLst>
              <a:ext uri="{FF2B5EF4-FFF2-40B4-BE49-F238E27FC236}">
                <a16:creationId xmlns:a16="http://schemas.microsoft.com/office/drawing/2014/main" id="{AFC8063C-8CBD-4F82-9D95-6382DDA190F6}"/>
              </a:ext>
            </a:extLst>
          </p:cNvPr>
          <p:cNvPicPr>
            <a:picLocks noGrp="1" noChangeAspect="1"/>
          </p:cNvPicPr>
          <p:nvPr>
            <p:ph type="pic" sz="quarter" idx="11"/>
          </p:nvPr>
        </p:nvPicPr>
        <p:blipFill>
          <a:blip r:embed="rId5">
            <a:grayscl/>
            <a:extLst>
              <a:ext uri="{28A0092B-C50C-407E-A947-70E740481C1C}">
                <a14:useLocalDpi xmlns:a14="http://schemas.microsoft.com/office/drawing/2010/main" val="0"/>
              </a:ext>
            </a:extLst>
          </a:blip>
          <a:srcRect l="73" r="73"/>
          <a:stretch>
            <a:fillRect/>
          </a:stretch>
        </p:blipFill>
        <p:spPr/>
      </p:pic>
      <p:sp>
        <p:nvSpPr>
          <p:cNvPr id="2" name="文本占位符 1">
            <a:extLst>
              <a:ext uri="{FF2B5EF4-FFF2-40B4-BE49-F238E27FC236}">
                <a16:creationId xmlns:a16="http://schemas.microsoft.com/office/drawing/2014/main" id="{6847C07A-511B-47AA-9659-2564EAE603BC}"/>
              </a:ext>
            </a:extLst>
          </p:cNvPr>
          <p:cNvSpPr>
            <a:spLocks noGrp="1"/>
          </p:cNvSpPr>
          <p:nvPr>
            <p:ph type="body" sz="quarter" idx="14"/>
          </p:nvPr>
        </p:nvSpPr>
        <p:spPr/>
        <p:txBody>
          <a:bodyPr/>
          <a:lstStyle/>
          <a:p>
            <a:r>
              <a:rPr lang="en-US" altLang="zh-CN" dirty="0"/>
              <a:t>ADD YOUR TITLE</a:t>
            </a:r>
            <a:endParaRPr lang="zh-CN" altLang="en-US" dirty="0"/>
          </a:p>
        </p:txBody>
      </p:sp>
    </p:spTree>
    <p:extLst>
      <p:ext uri="{BB962C8B-B14F-4D97-AF65-F5344CB8AC3E}">
        <p14:creationId xmlns:p14="http://schemas.microsoft.com/office/powerpoint/2010/main" val="2172423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F7F93629-F408-4AAE-9165-C6771EFB00AC}"/>
              </a:ext>
            </a:extLst>
          </p:cNvPr>
          <p:cNvSpPr/>
          <p:nvPr/>
        </p:nvSpPr>
        <p:spPr>
          <a:xfrm>
            <a:off x="5127891" y="2453640"/>
            <a:ext cx="1950720" cy="1950720"/>
          </a:xfrm>
          <a:prstGeom prst="ellipse">
            <a:avLst/>
          </a:prstGeom>
          <a:gradFill flip="none" rotWithShape="1">
            <a:gsLst>
              <a:gs pos="0">
                <a:schemeClr val="accent1">
                  <a:lumMod val="60000"/>
                  <a:lumOff val="40000"/>
                </a:schemeClr>
              </a:gs>
              <a:gs pos="84000">
                <a:schemeClr val="accent1">
                  <a:lumMod val="100000"/>
                </a:schemeClr>
              </a:gs>
            </a:gsLst>
            <a:path path="circle">
              <a:fillToRect r="100000" b="100000"/>
            </a:path>
            <a:tileRect l="-100000" t="-100000"/>
          </a:gradFill>
          <a:ln>
            <a:noFill/>
          </a:ln>
          <a:effectLst>
            <a:outerShdw blurRad="190500" sx="98000" sy="98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2" name="椭圆 1">
            <a:extLst>
              <a:ext uri="{FF2B5EF4-FFF2-40B4-BE49-F238E27FC236}">
                <a16:creationId xmlns:a16="http://schemas.microsoft.com/office/drawing/2014/main" id="{D504B3CE-FAEC-4E30-9CBB-46214CBDBC75}"/>
              </a:ext>
            </a:extLst>
          </p:cNvPr>
          <p:cNvSpPr/>
          <p:nvPr/>
        </p:nvSpPr>
        <p:spPr>
          <a:xfrm>
            <a:off x="3924298" y="1257299"/>
            <a:ext cx="4343402" cy="434340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形状 75">
            <a:extLst>
              <a:ext uri="{FF2B5EF4-FFF2-40B4-BE49-F238E27FC236}">
                <a16:creationId xmlns:a16="http://schemas.microsoft.com/office/drawing/2014/main" id="{B50851C9-5CF7-4FBC-B021-3D6C3F806291}"/>
              </a:ext>
            </a:extLst>
          </p:cNvPr>
          <p:cNvSpPr/>
          <p:nvPr/>
        </p:nvSpPr>
        <p:spPr>
          <a:xfrm>
            <a:off x="5558189" y="3684700"/>
            <a:ext cx="1130738" cy="719598"/>
          </a:xfrm>
          <a:custGeom>
            <a:avLst/>
            <a:gdLst>
              <a:gd name="connsiteX0" fmla="*/ 247539 w 1130738"/>
              <a:gd name="connsiteY0" fmla="*/ 553278 h 719598"/>
              <a:gd name="connsiteX1" fmla="*/ 283276 w 1130738"/>
              <a:gd name="connsiteY1" fmla="*/ 684940 h 719598"/>
              <a:gd name="connsiteX2" fmla="*/ 247769 w 1130738"/>
              <a:gd name="connsiteY2" fmla="*/ 675810 h 719598"/>
              <a:gd name="connsiteX3" fmla="*/ 216585 w 1130738"/>
              <a:gd name="connsiteY3" fmla="*/ 664396 h 719598"/>
              <a:gd name="connsiteX4" fmla="*/ 680698 w 1130738"/>
              <a:gd name="connsiteY4" fmla="*/ 495039 h 719598"/>
              <a:gd name="connsiteX5" fmla="*/ 736135 w 1130738"/>
              <a:gd name="connsiteY5" fmla="*/ 699393 h 719598"/>
              <a:gd name="connsiteX6" fmla="*/ 734380 w 1130738"/>
              <a:gd name="connsiteY6" fmla="*/ 699844 h 719598"/>
              <a:gd name="connsiteX7" fmla="*/ 637536 w 1130738"/>
              <a:gd name="connsiteY7" fmla="*/ 714625 h 719598"/>
              <a:gd name="connsiteX8" fmla="*/ 619713 w 1130738"/>
              <a:gd name="connsiteY8" fmla="*/ 715525 h 719598"/>
              <a:gd name="connsiteX9" fmla="*/ 447739 w 1130738"/>
              <a:gd name="connsiteY9" fmla="*/ 387052 h 719598"/>
              <a:gd name="connsiteX10" fmla="*/ 536578 w 1130738"/>
              <a:gd name="connsiteY10" fmla="*/ 719598 h 719598"/>
              <a:gd name="connsiteX11" fmla="*/ 438086 w 1130738"/>
              <a:gd name="connsiteY11" fmla="*/ 714625 h 719598"/>
              <a:gd name="connsiteX12" fmla="*/ 359994 w 1130738"/>
              <a:gd name="connsiteY12" fmla="*/ 702706 h 719598"/>
              <a:gd name="connsiteX13" fmla="*/ 48553 w 1130738"/>
              <a:gd name="connsiteY13" fmla="*/ 326385 h 719598"/>
              <a:gd name="connsiteX14" fmla="*/ 91020 w 1130738"/>
              <a:gd name="connsiteY14" fmla="*/ 485332 h 719598"/>
              <a:gd name="connsiteX15" fmla="*/ 75785 w 1130738"/>
              <a:gd name="connsiteY15" fmla="*/ 485332 h 719598"/>
              <a:gd name="connsiteX16" fmla="*/ 112472 w 1130738"/>
              <a:gd name="connsiteY16" fmla="*/ 621004 h 719598"/>
              <a:gd name="connsiteX17" fmla="*/ 72897 w 1130738"/>
              <a:gd name="connsiteY17" fmla="*/ 601939 h 719598"/>
              <a:gd name="connsiteX18" fmla="*/ 0 w 1130738"/>
              <a:gd name="connsiteY18" fmla="*/ 557653 h 719598"/>
              <a:gd name="connsiteX19" fmla="*/ 20294 w 1130738"/>
              <a:gd name="connsiteY19" fmla="*/ 485332 h 719598"/>
              <a:gd name="connsiteX20" fmla="*/ 3660 w 1130738"/>
              <a:gd name="connsiteY20" fmla="*/ 485332 h 719598"/>
              <a:gd name="connsiteX21" fmla="*/ 992525 w 1130738"/>
              <a:gd name="connsiteY21" fmla="*/ 0 h 719598"/>
              <a:gd name="connsiteX22" fmla="*/ 1130738 w 1130738"/>
              <a:gd name="connsiteY22" fmla="*/ 513815 h 719598"/>
              <a:gd name="connsiteX23" fmla="*/ 1083144 w 1130738"/>
              <a:gd name="connsiteY23" fmla="*/ 553084 h 719598"/>
              <a:gd name="connsiteX24" fmla="*/ 1020910 w 1130738"/>
              <a:gd name="connsiteY24" fmla="*/ 590892 h 719598"/>
              <a:gd name="connsiteX25" fmla="*/ 1013041 w 1130738"/>
              <a:gd name="connsiteY25" fmla="*/ 590892 h 719598"/>
              <a:gd name="connsiteX26" fmla="*/ 1013151 w 1130738"/>
              <a:gd name="connsiteY26" fmla="*/ 593319 h 719598"/>
              <a:gd name="connsiteX27" fmla="*/ 1013121 w 1130738"/>
              <a:gd name="connsiteY27" fmla="*/ 593319 h 719598"/>
              <a:gd name="connsiteX28" fmla="*/ 1013223 w 1130738"/>
              <a:gd name="connsiteY28" fmla="*/ 595562 h 719598"/>
              <a:gd name="connsiteX29" fmla="*/ 1002726 w 1130738"/>
              <a:gd name="connsiteY29" fmla="*/ 601939 h 719598"/>
              <a:gd name="connsiteX30" fmla="*/ 968823 w 1130738"/>
              <a:gd name="connsiteY30" fmla="*/ 618271 h 719598"/>
              <a:gd name="connsiteX31" fmla="*/ 970175 w 1130738"/>
              <a:gd name="connsiteY31" fmla="*/ 590892 h 719598"/>
              <a:gd name="connsiteX32" fmla="*/ 829938 w 1130738"/>
              <a:gd name="connsiteY32" fmla="*/ 590892 h 71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30738" h="719598">
                <a:moveTo>
                  <a:pt x="247539" y="553278"/>
                </a:moveTo>
                <a:lnTo>
                  <a:pt x="283276" y="684940"/>
                </a:lnTo>
                <a:lnTo>
                  <a:pt x="247769" y="675810"/>
                </a:lnTo>
                <a:lnTo>
                  <a:pt x="216585" y="664396"/>
                </a:lnTo>
                <a:close/>
                <a:moveTo>
                  <a:pt x="680698" y="495039"/>
                </a:moveTo>
                <a:lnTo>
                  <a:pt x="736135" y="699393"/>
                </a:lnTo>
                <a:lnTo>
                  <a:pt x="734380" y="699844"/>
                </a:lnTo>
                <a:cubicBezTo>
                  <a:pt x="702633" y="706341"/>
                  <a:pt x="670325" y="711295"/>
                  <a:pt x="637536" y="714625"/>
                </a:cubicBezTo>
                <a:lnTo>
                  <a:pt x="619713" y="715525"/>
                </a:lnTo>
                <a:close/>
                <a:moveTo>
                  <a:pt x="447739" y="387052"/>
                </a:moveTo>
                <a:lnTo>
                  <a:pt x="536578" y="719598"/>
                </a:lnTo>
                <a:lnTo>
                  <a:pt x="438086" y="714625"/>
                </a:lnTo>
                <a:lnTo>
                  <a:pt x="359994" y="702706"/>
                </a:lnTo>
                <a:close/>
                <a:moveTo>
                  <a:pt x="48553" y="326385"/>
                </a:moveTo>
                <a:lnTo>
                  <a:pt x="91020" y="485332"/>
                </a:lnTo>
                <a:lnTo>
                  <a:pt x="75785" y="485332"/>
                </a:lnTo>
                <a:lnTo>
                  <a:pt x="112472" y="621004"/>
                </a:lnTo>
                <a:lnTo>
                  <a:pt x="72897" y="601939"/>
                </a:lnTo>
                <a:lnTo>
                  <a:pt x="0" y="557653"/>
                </a:lnTo>
                <a:lnTo>
                  <a:pt x="20294" y="485332"/>
                </a:lnTo>
                <a:lnTo>
                  <a:pt x="3660" y="485332"/>
                </a:lnTo>
                <a:close/>
                <a:moveTo>
                  <a:pt x="992525" y="0"/>
                </a:moveTo>
                <a:lnTo>
                  <a:pt x="1130738" y="513815"/>
                </a:lnTo>
                <a:lnTo>
                  <a:pt x="1083144" y="553084"/>
                </a:lnTo>
                <a:lnTo>
                  <a:pt x="1020910" y="590892"/>
                </a:lnTo>
                <a:lnTo>
                  <a:pt x="1013041" y="590892"/>
                </a:lnTo>
                <a:lnTo>
                  <a:pt x="1013151" y="593319"/>
                </a:lnTo>
                <a:lnTo>
                  <a:pt x="1013121" y="593319"/>
                </a:lnTo>
                <a:lnTo>
                  <a:pt x="1013223" y="595562"/>
                </a:lnTo>
                <a:lnTo>
                  <a:pt x="1002726" y="601939"/>
                </a:lnTo>
                <a:lnTo>
                  <a:pt x="968823" y="618271"/>
                </a:lnTo>
                <a:lnTo>
                  <a:pt x="970175" y="590892"/>
                </a:lnTo>
                <a:lnTo>
                  <a:pt x="829938" y="590892"/>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5" name="文本框 4">
            <a:extLst>
              <a:ext uri="{FF2B5EF4-FFF2-40B4-BE49-F238E27FC236}">
                <a16:creationId xmlns:a16="http://schemas.microsoft.com/office/drawing/2014/main" id="{D310C84A-F848-44E0-96F2-2B3E530026E0}"/>
              </a:ext>
            </a:extLst>
          </p:cNvPr>
          <p:cNvSpPr txBox="1"/>
          <p:nvPr/>
        </p:nvSpPr>
        <p:spPr>
          <a:xfrm>
            <a:off x="5323961" y="3173300"/>
            <a:ext cx="1544077" cy="369332"/>
          </a:xfrm>
          <a:prstGeom prst="rect">
            <a:avLst/>
          </a:prstGeom>
          <a:noFill/>
        </p:spPr>
        <p:txBody>
          <a:bodyPr wrap="none" rtlCol="0">
            <a:spAutoFit/>
          </a:bodyPr>
          <a:lstStyle/>
          <a:p>
            <a:pPr algn="ctr"/>
            <a:r>
              <a:rPr lang="en-US" altLang="zh-CN" dirty="0">
                <a:gradFill>
                  <a:gsLst>
                    <a:gs pos="80000">
                      <a:schemeClr val="bg1"/>
                    </a:gs>
                    <a:gs pos="100000">
                      <a:schemeClr val="accent1">
                        <a:lumMod val="10000"/>
                        <a:lumOff val="90000"/>
                      </a:schemeClr>
                    </a:gs>
                  </a:gsLst>
                  <a:path path="circle">
                    <a:fillToRect l="50000" t="50000" r="50000" b="50000"/>
                  </a:path>
                </a:gradFill>
              </a:rPr>
              <a:t>Text your title</a:t>
            </a:r>
            <a:endParaRPr lang="zh-CN" altLang="en-US" dirty="0">
              <a:gradFill>
                <a:gsLst>
                  <a:gs pos="80000">
                    <a:schemeClr val="bg1"/>
                  </a:gs>
                  <a:gs pos="100000">
                    <a:schemeClr val="accent1">
                      <a:lumMod val="10000"/>
                      <a:lumOff val="90000"/>
                    </a:schemeClr>
                  </a:gs>
                </a:gsLst>
                <a:path path="circle">
                  <a:fillToRect l="50000" t="50000" r="50000" b="50000"/>
                </a:path>
              </a:gradFill>
            </a:endParaRPr>
          </a:p>
        </p:txBody>
      </p:sp>
      <p:sp>
        <p:nvSpPr>
          <p:cNvPr id="11" name="文本框 10">
            <a:extLst>
              <a:ext uri="{FF2B5EF4-FFF2-40B4-BE49-F238E27FC236}">
                <a16:creationId xmlns:a16="http://schemas.microsoft.com/office/drawing/2014/main" id="{56958A10-EC26-4879-B6BF-3095CBFF32BE}"/>
              </a:ext>
            </a:extLst>
          </p:cNvPr>
          <p:cNvSpPr txBox="1"/>
          <p:nvPr/>
        </p:nvSpPr>
        <p:spPr>
          <a:xfrm>
            <a:off x="1734162" y="1679880"/>
            <a:ext cx="1189685"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sp>
        <p:nvSpPr>
          <p:cNvPr id="12" name="文本框 11">
            <a:extLst>
              <a:ext uri="{FF2B5EF4-FFF2-40B4-BE49-F238E27FC236}">
                <a16:creationId xmlns:a16="http://schemas.microsoft.com/office/drawing/2014/main" id="{DDDBD8E0-A212-48B4-BB7B-6D2AD46B8C46}"/>
              </a:ext>
            </a:extLst>
          </p:cNvPr>
          <p:cNvSpPr txBox="1"/>
          <p:nvPr/>
        </p:nvSpPr>
        <p:spPr>
          <a:xfrm>
            <a:off x="1734162" y="4862216"/>
            <a:ext cx="1189685"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sp>
        <p:nvSpPr>
          <p:cNvPr id="13" name="文本框 12">
            <a:extLst>
              <a:ext uri="{FF2B5EF4-FFF2-40B4-BE49-F238E27FC236}">
                <a16:creationId xmlns:a16="http://schemas.microsoft.com/office/drawing/2014/main" id="{CE36660E-1F3A-4CB8-8F52-2EC5FF48B172}"/>
              </a:ext>
            </a:extLst>
          </p:cNvPr>
          <p:cNvSpPr txBox="1"/>
          <p:nvPr/>
        </p:nvSpPr>
        <p:spPr>
          <a:xfrm>
            <a:off x="9241682" y="1679880"/>
            <a:ext cx="1189685"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sp>
        <p:nvSpPr>
          <p:cNvPr id="14" name="文本框 13">
            <a:extLst>
              <a:ext uri="{FF2B5EF4-FFF2-40B4-BE49-F238E27FC236}">
                <a16:creationId xmlns:a16="http://schemas.microsoft.com/office/drawing/2014/main" id="{67B31FB9-A88C-4A42-B582-6D673EE08D8C}"/>
              </a:ext>
            </a:extLst>
          </p:cNvPr>
          <p:cNvSpPr txBox="1"/>
          <p:nvPr/>
        </p:nvSpPr>
        <p:spPr>
          <a:xfrm>
            <a:off x="9241682" y="4828346"/>
            <a:ext cx="1189685"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cxnSp>
        <p:nvCxnSpPr>
          <p:cNvPr id="15" name="直接连接符 14">
            <a:extLst>
              <a:ext uri="{FF2B5EF4-FFF2-40B4-BE49-F238E27FC236}">
                <a16:creationId xmlns:a16="http://schemas.microsoft.com/office/drawing/2014/main" id="{7C38553E-BAFC-4316-815D-21C80FFD6E0B}"/>
              </a:ext>
            </a:extLst>
          </p:cNvPr>
          <p:cNvCxnSpPr/>
          <p:nvPr/>
        </p:nvCxnSpPr>
        <p:spPr>
          <a:xfrm>
            <a:off x="1520792" y="1987657"/>
            <a:ext cx="128016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4D12683-97EB-492B-9735-3CC88721EDEF}"/>
              </a:ext>
            </a:extLst>
          </p:cNvPr>
          <p:cNvSpPr txBox="1"/>
          <p:nvPr/>
        </p:nvSpPr>
        <p:spPr>
          <a:xfrm>
            <a:off x="584199" y="2081529"/>
            <a:ext cx="2339647" cy="830997"/>
          </a:xfrm>
          <a:prstGeom prst="rect">
            <a:avLst/>
          </a:prstGeom>
        </p:spPr>
        <p:txBody>
          <a:bodyPr wrap="square">
            <a:spAutoFit/>
          </a:bodyPr>
          <a:lstStyle>
            <a:defPPr>
              <a:defRPr lang="zh-CN"/>
            </a:defPPr>
            <a:lvl1pPr algn="ctr">
              <a:lnSpc>
                <a:spcPct val="150000"/>
              </a:lnSpc>
              <a:defRPr sz="1200">
                <a:solidFill>
                  <a:schemeClr val="tx1">
                    <a:lumMod val="50000"/>
                    <a:lumOff val="50000"/>
                  </a:schemeClr>
                </a:solidFill>
              </a:defRPr>
            </a:lvl1pPr>
          </a:lstStyle>
          <a:p>
            <a:pPr algn="r"/>
            <a:r>
              <a:rPr lang="en-US" altLang="zh-CN" dirty="0"/>
              <a:t>Title numbers, etc. can be changed by clicking and re-entering, and the font, font size, color, line spacing, etc. </a:t>
            </a:r>
          </a:p>
        </p:txBody>
      </p:sp>
      <p:sp>
        <p:nvSpPr>
          <p:cNvPr id="17" name="文本框 16">
            <a:extLst>
              <a:ext uri="{FF2B5EF4-FFF2-40B4-BE49-F238E27FC236}">
                <a16:creationId xmlns:a16="http://schemas.microsoft.com/office/drawing/2014/main" id="{77FC9CA8-CACF-418D-934E-88C9FFDA738F}"/>
              </a:ext>
            </a:extLst>
          </p:cNvPr>
          <p:cNvSpPr txBox="1"/>
          <p:nvPr/>
        </p:nvSpPr>
        <p:spPr>
          <a:xfrm>
            <a:off x="9247351" y="2081529"/>
            <a:ext cx="2339647" cy="830997"/>
          </a:xfrm>
          <a:prstGeom prst="rect">
            <a:avLst/>
          </a:prstGeom>
        </p:spPr>
        <p:txBody>
          <a:bodyPr wrap="square">
            <a:spAutoFit/>
          </a:bodyPr>
          <a:lstStyle>
            <a:defPPr>
              <a:defRPr lang="zh-CN"/>
            </a:defPPr>
            <a:lvl1pPr algn="r">
              <a:lnSpc>
                <a:spcPct val="150000"/>
              </a:lnSpc>
              <a:defRPr sz="1200">
                <a:solidFill>
                  <a:schemeClr val="tx1">
                    <a:lumMod val="50000"/>
                    <a:lumOff val="50000"/>
                  </a:schemeClr>
                </a:solidFill>
              </a:defRPr>
            </a:lvl1pPr>
          </a:lstStyle>
          <a:p>
            <a:pPr algn="l"/>
            <a:r>
              <a:rPr lang="en-US" altLang="zh-CN" dirty="0"/>
              <a:t>Title numbers, etc. can be changed by clicking and re-entering, and the font, font size, color, line spacing, etc. </a:t>
            </a:r>
          </a:p>
        </p:txBody>
      </p:sp>
      <p:cxnSp>
        <p:nvCxnSpPr>
          <p:cNvPr id="18" name="直接连接符 17">
            <a:extLst>
              <a:ext uri="{FF2B5EF4-FFF2-40B4-BE49-F238E27FC236}">
                <a16:creationId xmlns:a16="http://schemas.microsoft.com/office/drawing/2014/main" id="{7E103EB9-62A7-4959-94FC-5BEF3A69ABE1}"/>
              </a:ext>
            </a:extLst>
          </p:cNvPr>
          <p:cNvCxnSpPr/>
          <p:nvPr/>
        </p:nvCxnSpPr>
        <p:spPr>
          <a:xfrm>
            <a:off x="9332170" y="1987657"/>
            <a:ext cx="128016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3AE8F62-7EE8-4F70-996B-498F95267D55}"/>
              </a:ext>
            </a:extLst>
          </p:cNvPr>
          <p:cNvCxnSpPr/>
          <p:nvPr/>
        </p:nvCxnSpPr>
        <p:spPr>
          <a:xfrm>
            <a:off x="9332170" y="4794476"/>
            <a:ext cx="128016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9F8555C-ED2A-474F-A626-9C8507362D3C}"/>
              </a:ext>
            </a:extLst>
          </p:cNvPr>
          <p:cNvCxnSpPr/>
          <p:nvPr/>
        </p:nvCxnSpPr>
        <p:spPr>
          <a:xfrm>
            <a:off x="1520792" y="4828346"/>
            <a:ext cx="128016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2278DCB-526E-41C8-860E-D4812B71783C}"/>
              </a:ext>
            </a:extLst>
          </p:cNvPr>
          <p:cNvSpPr txBox="1"/>
          <p:nvPr/>
        </p:nvSpPr>
        <p:spPr>
          <a:xfrm>
            <a:off x="584199" y="3596447"/>
            <a:ext cx="2339647" cy="1166153"/>
          </a:xfrm>
          <a:prstGeom prst="rect">
            <a:avLst/>
          </a:prstGeom>
        </p:spPr>
        <p:txBody>
          <a:bodyPr wrap="square">
            <a:spAutoFit/>
          </a:bodyPr>
          <a:lstStyle>
            <a:defPPr>
              <a:defRPr lang="zh-CN"/>
            </a:defPPr>
            <a:lvl1pPr algn="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a:t>
            </a:r>
          </a:p>
        </p:txBody>
      </p:sp>
      <p:sp>
        <p:nvSpPr>
          <p:cNvPr id="22" name="文本框 21">
            <a:extLst>
              <a:ext uri="{FF2B5EF4-FFF2-40B4-BE49-F238E27FC236}">
                <a16:creationId xmlns:a16="http://schemas.microsoft.com/office/drawing/2014/main" id="{180DA34A-C357-40BA-BE60-12E624C6211D}"/>
              </a:ext>
            </a:extLst>
          </p:cNvPr>
          <p:cNvSpPr txBox="1"/>
          <p:nvPr/>
        </p:nvSpPr>
        <p:spPr>
          <a:xfrm>
            <a:off x="9247351" y="3546505"/>
            <a:ext cx="2339647" cy="1166153"/>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a:t>
            </a:r>
          </a:p>
        </p:txBody>
      </p:sp>
      <p:grpSp>
        <p:nvGrpSpPr>
          <p:cNvPr id="23" name="组合 22">
            <a:extLst>
              <a:ext uri="{FF2B5EF4-FFF2-40B4-BE49-F238E27FC236}">
                <a16:creationId xmlns:a16="http://schemas.microsoft.com/office/drawing/2014/main" id="{5C39B72D-C6EB-4CEE-BD5B-06A6A2AE8DF4}"/>
              </a:ext>
            </a:extLst>
          </p:cNvPr>
          <p:cNvGrpSpPr/>
          <p:nvPr/>
        </p:nvGrpSpPr>
        <p:grpSpPr>
          <a:xfrm>
            <a:off x="8662291" y="1767593"/>
            <a:ext cx="425064" cy="347364"/>
            <a:chOff x="-3744807" y="2527995"/>
            <a:chExt cx="3543301" cy="2895601"/>
          </a:xfrm>
          <a:solidFill>
            <a:schemeClr val="accent1"/>
          </a:solidFill>
        </p:grpSpPr>
        <p:sp>
          <p:nvSpPr>
            <p:cNvPr id="24" name="任意多边形: 形状 23">
              <a:extLst>
                <a:ext uri="{FF2B5EF4-FFF2-40B4-BE49-F238E27FC236}">
                  <a16:creationId xmlns:a16="http://schemas.microsoft.com/office/drawing/2014/main" id="{14142C1E-E21A-4C03-840A-6849190AF913}"/>
                </a:ext>
              </a:extLst>
            </p:cNvPr>
            <p:cNvSpPr/>
            <p:nvPr/>
          </p:nvSpPr>
          <p:spPr>
            <a:xfrm>
              <a:off x="-3744807" y="2527995"/>
              <a:ext cx="787401" cy="800101"/>
            </a:xfrm>
            <a:custGeom>
              <a:avLst/>
              <a:gdLst/>
              <a:ahLst/>
              <a:cxnLst/>
              <a:rect l="0" t="0" r="0" b="0"/>
              <a:pathLst>
                <a:path w="787401" h="800101">
                  <a:moveTo>
                    <a:pt x="0" y="0"/>
                  </a:moveTo>
                  <a:lnTo>
                    <a:pt x="0" y="800100"/>
                  </a:lnTo>
                  <a:lnTo>
                    <a:pt x="228600" y="800100"/>
                  </a:lnTo>
                  <a:lnTo>
                    <a:pt x="228600" y="228600"/>
                  </a:lnTo>
                  <a:lnTo>
                    <a:pt x="787400" y="228600"/>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6892850B-6F02-4DBA-AA49-27F482F940A2}"/>
                </a:ext>
              </a:extLst>
            </p:cNvPr>
            <p:cNvSpPr/>
            <p:nvPr/>
          </p:nvSpPr>
          <p:spPr>
            <a:xfrm>
              <a:off x="-988907" y="2527995"/>
              <a:ext cx="787401" cy="801054"/>
            </a:xfrm>
            <a:custGeom>
              <a:avLst/>
              <a:gdLst/>
              <a:ahLst/>
              <a:cxnLst/>
              <a:rect l="0" t="0" r="0" b="0"/>
              <a:pathLst>
                <a:path w="787401" h="801054">
                  <a:moveTo>
                    <a:pt x="0" y="0"/>
                  </a:moveTo>
                  <a:lnTo>
                    <a:pt x="0" y="228600"/>
                  </a:lnTo>
                  <a:lnTo>
                    <a:pt x="545614" y="228600"/>
                  </a:lnTo>
                  <a:lnTo>
                    <a:pt x="539750" y="781050"/>
                  </a:lnTo>
                  <a:lnTo>
                    <a:pt x="787400" y="801053"/>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9EF9E620-BE04-4264-8C43-6FDB513749CB}"/>
                </a:ext>
              </a:extLst>
            </p:cNvPr>
            <p:cNvSpPr/>
            <p:nvPr/>
          </p:nvSpPr>
          <p:spPr>
            <a:xfrm>
              <a:off x="-3223145" y="3074095"/>
              <a:ext cx="265739" cy="1804321"/>
            </a:xfrm>
            <a:custGeom>
              <a:avLst/>
              <a:gdLst/>
              <a:ahLst/>
              <a:cxnLst/>
              <a:rect l="0" t="0" r="0" b="0"/>
              <a:pathLst>
                <a:path w="265739" h="1804321">
                  <a:moveTo>
                    <a:pt x="11227" y="9525"/>
                  </a:moveTo>
                  <a:cubicBezTo>
                    <a:pt x="3296" y="15610"/>
                    <a:pt x="0" y="337805"/>
                    <a:pt x="2101" y="901700"/>
                  </a:cubicBezTo>
                  <a:lnTo>
                    <a:pt x="5388" y="1784350"/>
                  </a:lnTo>
                  <a:lnTo>
                    <a:pt x="265738" y="1804320"/>
                  </a:lnTo>
                  <a:lnTo>
                    <a:pt x="265738" y="0"/>
                  </a:lnTo>
                  <a:lnTo>
                    <a:pt x="144689" y="0"/>
                  </a:lnTo>
                  <a:cubicBezTo>
                    <a:pt x="78113" y="0"/>
                    <a:pt x="18055" y="4286"/>
                    <a:pt x="11227" y="95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45FBF8FB-D0D1-420A-975C-399975BEF183}"/>
                </a:ext>
              </a:extLst>
            </p:cNvPr>
            <p:cNvSpPr/>
            <p:nvPr/>
          </p:nvSpPr>
          <p:spPr>
            <a:xfrm>
              <a:off x="-2754207" y="3074095"/>
              <a:ext cx="241471" cy="1804354"/>
            </a:xfrm>
            <a:custGeom>
              <a:avLst/>
              <a:gdLst/>
              <a:ahLst/>
              <a:cxnLst/>
              <a:rect l="0" t="0" r="0" b="0"/>
              <a:pathLst>
                <a:path w="241471" h="1804354">
                  <a:moveTo>
                    <a:pt x="0" y="0"/>
                  </a:moveTo>
                  <a:lnTo>
                    <a:pt x="0" y="1804353"/>
                  </a:lnTo>
                  <a:lnTo>
                    <a:pt x="222250" y="1784350"/>
                  </a:lnTo>
                  <a:lnTo>
                    <a:pt x="24147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a:extLst>
                <a:ext uri="{FF2B5EF4-FFF2-40B4-BE49-F238E27FC236}">
                  <a16:creationId xmlns:a16="http://schemas.microsoft.com/office/drawing/2014/main" id="{7CE17B54-AC6B-451C-AA0A-8CFD778A16CD}"/>
                </a:ext>
              </a:extLst>
            </p:cNvPr>
            <p:cNvSpPr/>
            <p:nvPr/>
          </p:nvSpPr>
          <p:spPr>
            <a:xfrm>
              <a:off x="-2333546" y="3074095"/>
              <a:ext cx="481210" cy="1803236"/>
            </a:xfrm>
            <a:custGeom>
              <a:avLst/>
              <a:gdLst/>
              <a:ahLst/>
              <a:cxnLst/>
              <a:rect l="0" t="0" r="0" b="0"/>
              <a:pathLst>
                <a:path w="481210" h="1803236">
                  <a:moveTo>
                    <a:pt x="19606" y="8467"/>
                  </a:moveTo>
                  <a:cubicBezTo>
                    <a:pt x="14949" y="13123"/>
                    <a:pt x="8369" y="408887"/>
                    <a:pt x="4983" y="887942"/>
                  </a:cubicBezTo>
                  <a:cubicBezTo>
                    <a:pt x="0" y="1593167"/>
                    <a:pt x="1992" y="1763239"/>
                    <a:pt x="15449" y="1781484"/>
                  </a:cubicBezTo>
                  <a:cubicBezTo>
                    <a:pt x="30746" y="1802223"/>
                    <a:pt x="49203" y="1803235"/>
                    <a:pt x="247030" y="1794184"/>
                  </a:cubicBezTo>
                  <a:lnTo>
                    <a:pt x="461989" y="1784350"/>
                  </a:lnTo>
                  <a:lnTo>
                    <a:pt x="481209" y="0"/>
                  </a:lnTo>
                  <a:lnTo>
                    <a:pt x="254641" y="0"/>
                  </a:lnTo>
                  <a:cubicBezTo>
                    <a:pt x="130028" y="0"/>
                    <a:pt x="24262" y="3810"/>
                    <a:pt x="19606"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1F6B56C9-3807-4246-A4EE-8FD993762196}"/>
                </a:ext>
              </a:extLst>
            </p:cNvPr>
            <p:cNvSpPr/>
            <p:nvPr/>
          </p:nvSpPr>
          <p:spPr>
            <a:xfrm>
              <a:off x="-1649307" y="3074095"/>
              <a:ext cx="241301" cy="1803401"/>
            </a:xfrm>
            <a:custGeom>
              <a:avLst/>
              <a:gdLst/>
              <a:ahLst/>
              <a:cxnLst/>
              <a:rect l="0" t="0" r="0" b="0"/>
              <a:pathLst>
                <a:path w="241301" h="1803401">
                  <a:moveTo>
                    <a:pt x="0" y="0"/>
                  </a:moveTo>
                  <a:lnTo>
                    <a:pt x="0" y="1803400"/>
                  </a:lnTo>
                  <a:lnTo>
                    <a:pt x="241300" y="1803400"/>
                  </a:lnTo>
                  <a:lnTo>
                    <a:pt x="24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A56349F7-BE75-4972-B602-AE97033AA22C}"/>
                </a:ext>
              </a:extLst>
            </p:cNvPr>
            <p:cNvSpPr/>
            <p:nvPr/>
          </p:nvSpPr>
          <p:spPr>
            <a:xfrm>
              <a:off x="-1223857" y="3074095"/>
              <a:ext cx="476251" cy="1803974"/>
            </a:xfrm>
            <a:custGeom>
              <a:avLst/>
              <a:gdLst/>
              <a:ahLst/>
              <a:cxnLst/>
              <a:rect l="0" t="0" r="0" b="0"/>
              <a:pathLst>
                <a:path w="476251" h="1803974">
                  <a:moveTo>
                    <a:pt x="3090" y="892175"/>
                  </a:moveTo>
                  <a:lnTo>
                    <a:pt x="0" y="1784350"/>
                  </a:lnTo>
                  <a:lnTo>
                    <a:pt x="476250" y="1803973"/>
                  </a:lnTo>
                  <a:lnTo>
                    <a:pt x="476250" y="0"/>
                  </a:lnTo>
                  <a:lnTo>
                    <a:pt x="618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797677A8-CBFF-41FE-A75D-69B6BC422CF9}"/>
                </a:ext>
              </a:extLst>
            </p:cNvPr>
            <p:cNvSpPr/>
            <p:nvPr/>
          </p:nvSpPr>
          <p:spPr>
            <a:xfrm>
              <a:off x="-3744807" y="4636195"/>
              <a:ext cx="787401" cy="787401"/>
            </a:xfrm>
            <a:custGeom>
              <a:avLst/>
              <a:gdLst/>
              <a:ahLst/>
              <a:cxnLst/>
              <a:rect l="0" t="0" r="0" b="0"/>
              <a:pathLst>
                <a:path w="787401" h="787401">
                  <a:moveTo>
                    <a:pt x="0" y="0"/>
                  </a:moveTo>
                  <a:lnTo>
                    <a:pt x="0" y="787400"/>
                  </a:lnTo>
                  <a:lnTo>
                    <a:pt x="787400" y="787400"/>
                  </a:lnTo>
                  <a:lnTo>
                    <a:pt x="787400" y="546100"/>
                  </a:lnTo>
                  <a:lnTo>
                    <a:pt x="228600" y="546100"/>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52D0CCD6-8AC8-4465-AD9D-CD2A977CF716}"/>
                </a:ext>
              </a:extLst>
            </p:cNvPr>
            <p:cNvSpPr/>
            <p:nvPr/>
          </p:nvSpPr>
          <p:spPr>
            <a:xfrm>
              <a:off x="-995257" y="4636195"/>
              <a:ext cx="793751" cy="787401"/>
            </a:xfrm>
            <a:custGeom>
              <a:avLst/>
              <a:gdLst/>
              <a:ahLst/>
              <a:cxnLst/>
              <a:rect l="0" t="0" r="0" b="0"/>
              <a:pathLst>
                <a:path w="793751" h="787401">
                  <a:moveTo>
                    <a:pt x="560917" y="8467"/>
                  </a:moveTo>
                  <a:cubicBezTo>
                    <a:pt x="556260" y="13123"/>
                    <a:pt x="552450" y="135882"/>
                    <a:pt x="552450" y="281264"/>
                  </a:cubicBezTo>
                  <a:lnTo>
                    <a:pt x="552450" y="545595"/>
                  </a:lnTo>
                  <a:lnTo>
                    <a:pt x="0" y="539750"/>
                  </a:lnTo>
                  <a:lnTo>
                    <a:pt x="5397" y="787400"/>
                  </a:lnTo>
                  <a:lnTo>
                    <a:pt x="793750" y="787400"/>
                  </a:lnTo>
                  <a:lnTo>
                    <a:pt x="793750" y="0"/>
                  </a:lnTo>
                  <a:lnTo>
                    <a:pt x="681567" y="0"/>
                  </a:lnTo>
                  <a:cubicBezTo>
                    <a:pt x="619866" y="0"/>
                    <a:pt x="565573" y="3810"/>
                    <a:pt x="560917"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a:extLst>
              <a:ext uri="{FF2B5EF4-FFF2-40B4-BE49-F238E27FC236}">
                <a16:creationId xmlns:a16="http://schemas.microsoft.com/office/drawing/2014/main" id="{85C35E13-FF9C-41BE-8BF1-4465DE34B189}"/>
              </a:ext>
            </a:extLst>
          </p:cNvPr>
          <p:cNvGrpSpPr/>
          <p:nvPr/>
        </p:nvGrpSpPr>
        <p:grpSpPr>
          <a:xfrm>
            <a:off x="3032397" y="1722161"/>
            <a:ext cx="468739" cy="497184"/>
            <a:chOff x="-8405943" y="-12023635"/>
            <a:chExt cx="11156951" cy="11833966"/>
          </a:xfrm>
          <a:solidFill>
            <a:schemeClr val="accent1"/>
          </a:solidFill>
        </p:grpSpPr>
        <p:sp>
          <p:nvSpPr>
            <p:cNvPr id="34" name="任意多边形: 形状 33">
              <a:extLst>
                <a:ext uri="{FF2B5EF4-FFF2-40B4-BE49-F238E27FC236}">
                  <a16:creationId xmlns:a16="http://schemas.microsoft.com/office/drawing/2014/main" id="{BBB2DF52-47C9-4723-91D9-539942104C2E}"/>
                </a:ext>
              </a:extLst>
            </p:cNvPr>
            <p:cNvSpPr/>
            <p:nvPr/>
          </p:nvSpPr>
          <p:spPr>
            <a:xfrm>
              <a:off x="-3614652" y="-12023635"/>
              <a:ext cx="1600439" cy="1491959"/>
            </a:xfrm>
            <a:custGeom>
              <a:avLst/>
              <a:gdLst/>
              <a:ahLst/>
              <a:cxnLst/>
              <a:rect l="0" t="0" r="0" b="0"/>
              <a:pathLst>
                <a:path w="1600439" h="1491959">
                  <a:moveTo>
                    <a:pt x="536359" y="21484"/>
                  </a:moveTo>
                  <a:cubicBezTo>
                    <a:pt x="454577" y="47889"/>
                    <a:pt x="365535" y="102089"/>
                    <a:pt x="239641" y="202094"/>
                  </a:cubicBezTo>
                  <a:cubicBezTo>
                    <a:pt x="166922" y="259860"/>
                    <a:pt x="141787" y="289455"/>
                    <a:pt x="112469" y="351834"/>
                  </a:cubicBezTo>
                  <a:cubicBezTo>
                    <a:pt x="92372" y="394594"/>
                    <a:pt x="58845" y="465250"/>
                    <a:pt x="37964" y="508847"/>
                  </a:cubicBezTo>
                  <a:cubicBezTo>
                    <a:pt x="2917" y="582025"/>
                    <a:pt x="0" y="598848"/>
                    <a:pt x="0" y="727815"/>
                  </a:cubicBezTo>
                  <a:cubicBezTo>
                    <a:pt x="0" y="853949"/>
                    <a:pt x="3686" y="876446"/>
                    <a:pt x="37964" y="959483"/>
                  </a:cubicBezTo>
                  <a:cubicBezTo>
                    <a:pt x="99142" y="1107685"/>
                    <a:pt x="143628" y="1176148"/>
                    <a:pt x="234324" y="1261675"/>
                  </a:cubicBezTo>
                  <a:cubicBezTo>
                    <a:pt x="369959" y="1389581"/>
                    <a:pt x="630282" y="1491958"/>
                    <a:pt x="781664" y="1476927"/>
                  </a:cubicBezTo>
                  <a:cubicBezTo>
                    <a:pt x="1031515" y="1452120"/>
                    <a:pt x="1155820" y="1404785"/>
                    <a:pt x="1284866" y="1285311"/>
                  </a:cubicBezTo>
                  <a:cubicBezTo>
                    <a:pt x="1543714" y="1045663"/>
                    <a:pt x="1600438" y="704030"/>
                    <a:pt x="1434365" y="384915"/>
                  </a:cubicBezTo>
                  <a:cubicBezTo>
                    <a:pt x="1383102" y="286413"/>
                    <a:pt x="1227230" y="130890"/>
                    <a:pt x="1126909" y="78148"/>
                  </a:cubicBezTo>
                  <a:cubicBezTo>
                    <a:pt x="1026593" y="25409"/>
                    <a:pt x="957903" y="11417"/>
                    <a:pt x="765829" y="4598"/>
                  </a:cubicBezTo>
                  <a:cubicBezTo>
                    <a:pt x="636325" y="0"/>
                    <a:pt x="593030" y="3186"/>
                    <a:pt x="536359" y="214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43B31ED0-C478-4FF6-A34F-09507B54B002}"/>
                </a:ext>
              </a:extLst>
            </p:cNvPr>
            <p:cNvSpPr/>
            <p:nvPr/>
          </p:nvSpPr>
          <p:spPr>
            <a:xfrm>
              <a:off x="-258893" y="-10942267"/>
              <a:ext cx="1907114" cy="1882334"/>
            </a:xfrm>
            <a:custGeom>
              <a:avLst/>
              <a:gdLst/>
              <a:ahLst/>
              <a:cxnLst/>
              <a:rect l="0" t="0" r="0" b="0"/>
              <a:pathLst>
                <a:path w="1907114" h="1882334">
                  <a:moveTo>
                    <a:pt x="812800" y="20665"/>
                  </a:moveTo>
                  <a:cubicBezTo>
                    <a:pt x="767397" y="25749"/>
                    <a:pt x="698818" y="39467"/>
                    <a:pt x="660400" y="51150"/>
                  </a:cubicBezTo>
                  <a:cubicBezTo>
                    <a:pt x="437151" y="119041"/>
                    <a:pt x="112721" y="412428"/>
                    <a:pt x="59403" y="594643"/>
                  </a:cubicBezTo>
                  <a:cubicBezTo>
                    <a:pt x="9054" y="766708"/>
                    <a:pt x="0" y="819728"/>
                    <a:pt x="0" y="942484"/>
                  </a:cubicBezTo>
                  <a:cubicBezTo>
                    <a:pt x="0" y="1221638"/>
                    <a:pt x="72295" y="1401907"/>
                    <a:pt x="259931" y="1590629"/>
                  </a:cubicBezTo>
                  <a:cubicBezTo>
                    <a:pt x="357073" y="1688332"/>
                    <a:pt x="393136" y="1715077"/>
                    <a:pt x="495300" y="1765179"/>
                  </a:cubicBezTo>
                  <a:cubicBezTo>
                    <a:pt x="641515" y="1836885"/>
                    <a:pt x="732206" y="1861697"/>
                    <a:pt x="882650" y="1871156"/>
                  </a:cubicBezTo>
                  <a:cubicBezTo>
                    <a:pt x="1060431" y="1882333"/>
                    <a:pt x="1213067" y="1858595"/>
                    <a:pt x="1316968" y="1803612"/>
                  </a:cubicBezTo>
                  <a:cubicBezTo>
                    <a:pt x="1501435" y="1705994"/>
                    <a:pt x="1645769" y="1595449"/>
                    <a:pt x="1697837" y="1511905"/>
                  </a:cubicBezTo>
                  <a:cubicBezTo>
                    <a:pt x="1719109" y="1477773"/>
                    <a:pt x="1754894" y="1424508"/>
                    <a:pt x="1777358" y="1393538"/>
                  </a:cubicBezTo>
                  <a:cubicBezTo>
                    <a:pt x="1799823" y="1362568"/>
                    <a:pt x="1826001" y="1305418"/>
                    <a:pt x="1835532" y="1266538"/>
                  </a:cubicBezTo>
                  <a:cubicBezTo>
                    <a:pt x="1845063" y="1227658"/>
                    <a:pt x="1865355" y="1150343"/>
                    <a:pt x="1880626" y="1094728"/>
                  </a:cubicBezTo>
                  <a:cubicBezTo>
                    <a:pt x="1905936" y="1002552"/>
                    <a:pt x="1907113" y="984017"/>
                    <a:pt x="1893927" y="885178"/>
                  </a:cubicBezTo>
                  <a:cubicBezTo>
                    <a:pt x="1862635" y="650614"/>
                    <a:pt x="1824129" y="546602"/>
                    <a:pt x="1717506" y="408631"/>
                  </a:cubicBezTo>
                  <a:cubicBezTo>
                    <a:pt x="1608007" y="266937"/>
                    <a:pt x="1511123" y="189698"/>
                    <a:pt x="1336116" y="104570"/>
                  </a:cubicBezTo>
                  <a:cubicBezTo>
                    <a:pt x="1182004" y="29607"/>
                    <a:pt x="997345" y="0"/>
                    <a:pt x="812800" y="2066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95BDE44E-9C68-4F02-B091-BE624893FE89}"/>
                </a:ext>
              </a:extLst>
            </p:cNvPr>
            <p:cNvSpPr/>
            <p:nvPr/>
          </p:nvSpPr>
          <p:spPr>
            <a:xfrm>
              <a:off x="-6997398" y="-10575749"/>
              <a:ext cx="1560430" cy="1526765"/>
            </a:xfrm>
            <a:custGeom>
              <a:avLst/>
              <a:gdLst/>
              <a:ahLst/>
              <a:cxnLst/>
              <a:rect l="0" t="0" r="0" b="0"/>
              <a:pathLst>
                <a:path w="1560430" h="1526765">
                  <a:moveTo>
                    <a:pt x="604406" y="21901"/>
                  </a:moveTo>
                  <a:cubicBezTo>
                    <a:pt x="433373" y="78355"/>
                    <a:pt x="333921" y="150404"/>
                    <a:pt x="216636" y="302825"/>
                  </a:cubicBezTo>
                  <a:cubicBezTo>
                    <a:pt x="57532" y="509593"/>
                    <a:pt x="0" y="794204"/>
                    <a:pt x="77546" y="990908"/>
                  </a:cubicBezTo>
                  <a:cubicBezTo>
                    <a:pt x="194831" y="1288416"/>
                    <a:pt x="458142" y="1491371"/>
                    <a:pt x="759939" y="1516883"/>
                  </a:cubicBezTo>
                  <a:cubicBezTo>
                    <a:pt x="876838" y="1526764"/>
                    <a:pt x="973757" y="1503473"/>
                    <a:pt x="1125106" y="1429127"/>
                  </a:cubicBezTo>
                  <a:cubicBezTo>
                    <a:pt x="1333767" y="1326628"/>
                    <a:pt x="1506548" y="1106367"/>
                    <a:pt x="1545799" y="892829"/>
                  </a:cubicBezTo>
                  <a:cubicBezTo>
                    <a:pt x="1560429" y="813234"/>
                    <a:pt x="1553858" y="652629"/>
                    <a:pt x="1532118" y="558470"/>
                  </a:cubicBezTo>
                  <a:cubicBezTo>
                    <a:pt x="1481079" y="337412"/>
                    <a:pt x="1218991" y="71549"/>
                    <a:pt x="1005326" y="24090"/>
                  </a:cubicBezTo>
                  <a:cubicBezTo>
                    <a:pt x="970879" y="16439"/>
                    <a:pt x="882297" y="7629"/>
                    <a:pt x="808476" y="4512"/>
                  </a:cubicBezTo>
                  <a:cubicBezTo>
                    <a:pt x="701618" y="0"/>
                    <a:pt x="660017" y="3545"/>
                    <a:pt x="604406" y="219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759B8A51-F8F9-4D8B-B023-4AD50AD1A15C}"/>
                </a:ext>
              </a:extLst>
            </p:cNvPr>
            <p:cNvSpPr/>
            <p:nvPr/>
          </p:nvSpPr>
          <p:spPr>
            <a:xfrm>
              <a:off x="-4722529" y="-7609786"/>
              <a:ext cx="3733254" cy="3728013"/>
            </a:xfrm>
            <a:custGeom>
              <a:avLst/>
              <a:gdLst/>
              <a:ahLst/>
              <a:cxnLst/>
              <a:rect l="0" t="0" r="0" b="0"/>
              <a:pathLst>
                <a:path w="3733254" h="3728013">
                  <a:moveTo>
                    <a:pt x="1618836" y="22573"/>
                  </a:moveTo>
                  <a:cubicBezTo>
                    <a:pt x="1205242" y="84907"/>
                    <a:pt x="860903" y="252217"/>
                    <a:pt x="560682" y="536716"/>
                  </a:cubicBezTo>
                  <a:cubicBezTo>
                    <a:pt x="383599" y="704526"/>
                    <a:pt x="202038" y="996125"/>
                    <a:pt x="102053" y="1273306"/>
                  </a:cubicBezTo>
                  <a:cubicBezTo>
                    <a:pt x="2839" y="1548353"/>
                    <a:pt x="679" y="1560757"/>
                    <a:pt x="323" y="1857516"/>
                  </a:cubicBezTo>
                  <a:cubicBezTo>
                    <a:pt x="0" y="2126524"/>
                    <a:pt x="591" y="2132643"/>
                    <a:pt x="40190" y="2270826"/>
                  </a:cubicBezTo>
                  <a:cubicBezTo>
                    <a:pt x="95474" y="2463738"/>
                    <a:pt x="133935" y="2561973"/>
                    <a:pt x="216071" y="2720056"/>
                  </a:cubicBezTo>
                  <a:cubicBezTo>
                    <a:pt x="386907" y="3048858"/>
                    <a:pt x="679588" y="3331897"/>
                    <a:pt x="1028286" y="3505517"/>
                  </a:cubicBezTo>
                  <a:cubicBezTo>
                    <a:pt x="1271576" y="3626652"/>
                    <a:pt x="1347189" y="3649050"/>
                    <a:pt x="1686914" y="3700614"/>
                  </a:cubicBezTo>
                  <a:cubicBezTo>
                    <a:pt x="1860129" y="3726905"/>
                    <a:pt x="1888120" y="3728012"/>
                    <a:pt x="2027444" y="3714083"/>
                  </a:cubicBezTo>
                  <a:cubicBezTo>
                    <a:pt x="2228062" y="3694024"/>
                    <a:pt x="2420991" y="3638270"/>
                    <a:pt x="2700761" y="3519503"/>
                  </a:cubicBezTo>
                  <a:cubicBezTo>
                    <a:pt x="2868371" y="3448349"/>
                    <a:pt x="2972438" y="3371830"/>
                    <a:pt x="3182051" y="3165616"/>
                  </a:cubicBezTo>
                  <a:cubicBezTo>
                    <a:pt x="3506005" y="2846915"/>
                    <a:pt x="3605405" y="2667844"/>
                    <a:pt x="3703725" y="2225816"/>
                  </a:cubicBezTo>
                  <a:cubicBezTo>
                    <a:pt x="3729523" y="2109833"/>
                    <a:pt x="3733253" y="2060212"/>
                    <a:pt x="3732365" y="1844816"/>
                  </a:cubicBezTo>
                  <a:cubicBezTo>
                    <a:pt x="3731451" y="1622999"/>
                    <a:pt x="3727906" y="1583256"/>
                    <a:pt x="3698377" y="1463816"/>
                  </a:cubicBezTo>
                  <a:cubicBezTo>
                    <a:pt x="3631131" y="1191814"/>
                    <a:pt x="3538436" y="986705"/>
                    <a:pt x="3391667" y="785152"/>
                  </a:cubicBezTo>
                  <a:cubicBezTo>
                    <a:pt x="3285521" y="639386"/>
                    <a:pt x="3090817" y="447200"/>
                    <a:pt x="2950351" y="349546"/>
                  </a:cubicBezTo>
                  <a:cubicBezTo>
                    <a:pt x="2732252" y="197918"/>
                    <a:pt x="2451195" y="78427"/>
                    <a:pt x="2209386" y="34523"/>
                  </a:cubicBezTo>
                  <a:cubicBezTo>
                    <a:pt x="2050678" y="5708"/>
                    <a:pt x="1768611" y="0"/>
                    <a:pt x="1618836" y="225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BE90FA97-80CE-435D-9031-DCA964630AE8}"/>
                </a:ext>
              </a:extLst>
            </p:cNvPr>
            <p:cNvSpPr/>
            <p:nvPr/>
          </p:nvSpPr>
          <p:spPr>
            <a:xfrm>
              <a:off x="1558338" y="-7603423"/>
              <a:ext cx="1192670" cy="1147368"/>
            </a:xfrm>
            <a:custGeom>
              <a:avLst/>
              <a:gdLst/>
              <a:ahLst/>
              <a:cxnLst/>
              <a:rect l="0" t="0" r="0" b="0"/>
              <a:pathLst>
                <a:path w="1192670" h="1147368">
                  <a:moveTo>
                    <a:pt x="466330" y="27611"/>
                  </a:moveTo>
                  <a:cubicBezTo>
                    <a:pt x="243303" y="116617"/>
                    <a:pt x="156383" y="184523"/>
                    <a:pt x="116937" y="300578"/>
                  </a:cubicBezTo>
                  <a:cubicBezTo>
                    <a:pt x="106473" y="331364"/>
                    <a:pt x="86350" y="382800"/>
                    <a:pt x="72220" y="414878"/>
                  </a:cubicBezTo>
                  <a:cubicBezTo>
                    <a:pt x="0" y="578822"/>
                    <a:pt x="70565" y="838214"/>
                    <a:pt x="228684" y="990037"/>
                  </a:cubicBezTo>
                  <a:cubicBezTo>
                    <a:pt x="351175" y="1107650"/>
                    <a:pt x="484756" y="1147367"/>
                    <a:pt x="709016" y="1132852"/>
                  </a:cubicBezTo>
                  <a:cubicBezTo>
                    <a:pt x="875716" y="1122063"/>
                    <a:pt x="1041639" y="1015002"/>
                    <a:pt x="1105477" y="877036"/>
                  </a:cubicBezTo>
                  <a:cubicBezTo>
                    <a:pt x="1187287" y="700229"/>
                    <a:pt x="1192669" y="682040"/>
                    <a:pt x="1192669" y="582327"/>
                  </a:cubicBezTo>
                  <a:cubicBezTo>
                    <a:pt x="1192669" y="474108"/>
                    <a:pt x="1165530" y="379724"/>
                    <a:pt x="1102264" y="267917"/>
                  </a:cubicBezTo>
                  <a:cubicBezTo>
                    <a:pt x="1018649" y="120146"/>
                    <a:pt x="833150" y="19734"/>
                    <a:pt x="615094" y="4208"/>
                  </a:cubicBezTo>
                  <a:cubicBezTo>
                    <a:pt x="556006" y="0"/>
                    <a:pt x="522184" y="5321"/>
                    <a:pt x="466330" y="276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F7D475C0-6006-40BE-AE2C-BA64335EFB58}"/>
                </a:ext>
              </a:extLst>
            </p:cNvPr>
            <p:cNvSpPr/>
            <p:nvPr/>
          </p:nvSpPr>
          <p:spPr>
            <a:xfrm>
              <a:off x="-8405943" y="-7268475"/>
              <a:ext cx="1136651" cy="1236596"/>
            </a:xfrm>
            <a:custGeom>
              <a:avLst/>
              <a:gdLst/>
              <a:ahLst/>
              <a:cxnLst/>
              <a:rect l="0" t="0" r="0" b="0"/>
              <a:pathLst>
                <a:path w="1136651" h="1236596">
                  <a:moveTo>
                    <a:pt x="434143" y="30687"/>
                  </a:moveTo>
                  <a:cubicBezTo>
                    <a:pt x="260272" y="86628"/>
                    <a:pt x="95094" y="212449"/>
                    <a:pt x="34505" y="335105"/>
                  </a:cubicBezTo>
                  <a:cubicBezTo>
                    <a:pt x="2118" y="400667"/>
                    <a:pt x="0" y="415481"/>
                    <a:pt x="0" y="576405"/>
                  </a:cubicBezTo>
                  <a:lnTo>
                    <a:pt x="0" y="747855"/>
                  </a:lnTo>
                  <a:lnTo>
                    <a:pt x="49118" y="839420"/>
                  </a:lnTo>
                  <a:cubicBezTo>
                    <a:pt x="202742" y="1125809"/>
                    <a:pt x="540232" y="1236595"/>
                    <a:pt x="827791" y="1095030"/>
                  </a:cubicBezTo>
                  <a:cubicBezTo>
                    <a:pt x="915819" y="1051693"/>
                    <a:pt x="1028826" y="942687"/>
                    <a:pt x="1070588" y="860827"/>
                  </a:cubicBezTo>
                  <a:cubicBezTo>
                    <a:pt x="1105559" y="792277"/>
                    <a:pt x="1136650" y="668312"/>
                    <a:pt x="1136650" y="597422"/>
                  </a:cubicBezTo>
                  <a:cubicBezTo>
                    <a:pt x="1136650" y="461799"/>
                    <a:pt x="1060130" y="282791"/>
                    <a:pt x="959350" y="182652"/>
                  </a:cubicBezTo>
                  <a:cubicBezTo>
                    <a:pt x="879255" y="103067"/>
                    <a:pt x="809123" y="65181"/>
                    <a:pt x="676661" y="29943"/>
                  </a:cubicBezTo>
                  <a:cubicBezTo>
                    <a:pt x="564104" y="0"/>
                    <a:pt x="529189" y="107"/>
                    <a:pt x="434143" y="3068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5F91790A-0354-40AB-9B6F-DAF04394E742}"/>
                </a:ext>
              </a:extLst>
            </p:cNvPr>
            <p:cNvSpPr/>
            <p:nvPr/>
          </p:nvSpPr>
          <p:spPr>
            <a:xfrm>
              <a:off x="-6957699" y="-4279407"/>
              <a:ext cx="796846" cy="787460"/>
            </a:xfrm>
            <a:custGeom>
              <a:avLst/>
              <a:gdLst/>
              <a:ahLst/>
              <a:cxnLst/>
              <a:rect l="0" t="0" r="0" b="0"/>
              <a:pathLst>
                <a:path w="796846" h="787460">
                  <a:moveTo>
                    <a:pt x="295802" y="19185"/>
                  </a:moveTo>
                  <a:cubicBezTo>
                    <a:pt x="186151" y="60541"/>
                    <a:pt x="102543" y="123143"/>
                    <a:pt x="33782" y="215370"/>
                  </a:cubicBezTo>
                  <a:cubicBezTo>
                    <a:pt x="3786" y="255604"/>
                    <a:pt x="0" y="272082"/>
                    <a:pt x="22" y="362287"/>
                  </a:cubicBezTo>
                  <a:cubicBezTo>
                    <a:pt x="44" y="447423"/>
                    <a:pt x="5463" y="474177"/>
                    <a:pt x="33462" y="527387"/>
                  </a:cubicBezTo>
                  <a:cubicBezTo>
                    <a:pt x="127348" y="705804"/>
                    <a:pt x="293127" y="787459"/>
                    <a:pt x="486842" y="750699"/>
                  </a:cubicBezTo>
                  <a:cubicBezTo>
                    <a:pt x="674836" y="715024"/>
                    <a:pt x="772018" y="592568"/>
                    <a:pt x="790638" y="367894"/>
                  </a:cubicBezTo>
                  <a:cubicBezTo>
                    <a:pt x="796845" y="292991"/>
                    <a:pt x="793847" y="277815"/>
                    <a:pt x="760866" y="217219"/>
                  </a:cubicBezTo>
                  <a:cubicBezTo>
                    <a:pt x="721471" y="144838"/>
                    <a:pt x="634894" y="65988"/>
                    <a:pt x="567578" y="41180"/>
                  </a:cubicBezTo>
                  <a:cubicBezTo>
                    <a:pt x="486553" y="11322"/>
                    <a:pt x="346668" y="0"/>
                    <a:pt x="295802" y="191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163A7BBA-F706-45E9-9376-8BB2732CEFFB}"/>
                </a:ext>
              </a:extLst>
            </p:cNvPr>
            <p:cNvSpPr/>
            <p:nvPr/>
          </p:nvSpPr>
          <p:spPr>
            <a:xfrm>
              <a:off x="493323" y="-4279318"/>
              <a:ext cx="787360" cy="776597"/>
            </a:xfrm>
            <a:custGeom>
              <a:avLst/>
              <a:gdLst/>
              <a:ahLst/>
              <a:cxnLst/>
              <a:rect l="0" t="0" r="0" b="0"/>
              <a:pathLst>
                <a:path w="787360" h="776597">
                  <a:moveTo>
                    <a:pt x="268831" y="17690"/>
                  </a:moveTo>
                  <a:cubicBezTo>
                    <a:pt x="79934" y="94636"/>
                    <a:pt x="0" y="217323"/>
                    <a:pt x="12443" y="411208"/>
                  </a:cubicBezTo>
                  <a:cubicBezTo>
                    <a:pt x="23407" y="582057"/>
                    <a:pt x="127101" y="714218"/>
                    <a:pt x="283378" y="756520"/>
                  </a:cubicBezTo>
                  <a:cubicBezTo>
                    <a:pt x="353500" y="775501"/>
                    <a:pt x="376083" y="776596"/>
                    <a:pt x="433299" y="763791"/>
                  </a:cubicBezTo>
                  <a:cubicBezTo>
                    <a:pt x="470350" y="755500"/>
                    <a:pt x="520232" y="734054"/>
                    <a:pt x="544149" y="716134"/>
                  </a:cubicBezTo>
                  <a:cubicBezTo>
                    <a:pt x="568066" y="698213"/>
                    <a:pt x="611235" y="666481"/>
                    <a:pt x="640080" y="645616"/>
                  </a:cubicBezTo>
                  <a:cubicBezTo>
                    <a:pt x="745503" y="569361"/>
                    <a:pt x="787359" y="344457"/>
                    <a:pt x="720868" y="211523"/>
                  </a:cubicBezTo>
                  <a:cubicBezTo>
                    <a:pt x="687599" y="145007"/>
                    <a:pt x="600485" y="65830"/>
                    <a:pt x="533356" y="41091"/>
                  </a:cubicBezTo>
                  <a:cubicBezTo>
                    <a:pt x="456468" y="12757"/>
                    <a:pt x="312261" y="0"/>
                    <a:pt x="268831" y="1769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5CEA84D6-F101-4A28-B695-013230AEE122}"/>
                </a:ext>
              </a:extLst>
            </p:cNvPr>
            <p:cNvSpPr/>
            <p:nvPr/>
          </p:nvSpPr>
          <p:spPr>
            <a:xfrm>
              <a:off x="-5977805" y="-3414846"/>
              <a:ext cx="6430113" cy="3225177"/>
            </a:xfrm>
            <a:custGeom>
              <a:avLst/>
              <a:gdLst/>
              <a:ahLst/>
              <a:cxnLst/>
              <a:rect l="0" t="0" r="0" b="0"/>
              <a:pathLst>
                <a:path w="6430113" h="3225177">
                  <a:moveTo>
                    <a:pt x="2970521" y="18606"/>
                  </a:moveTo>
                  <a:cubicBezTo>
                    <a:pt x="2901308" y="28147"/>
                    <a:pt x="2781293" y="42425"/>
                    <a:pt x="2703821" y="50333"/>
                  </a:cubicBezTo>
                  <a:cubicBezTo>
                    <a:pt x="2486862" y="72480"/>
                    <a:pt x="2216287" y="145191"/>
                    <a:pt x="2042172" y="228136"/>
                  </a:cubicBezTo>
                  <a:cubicBezTo>
                    <a:pt x="1986243" y="254779"/>
                    <a:pt x="1890072" y="300306"/>
                    <a:pt x="1828458" y="329308"/>
                  </a:cubicBezTo>
                  <a:cubicBezTo>
                    <a:pt x="1543428" y="463469"/>
                    <a:pt x="1452350" y="514967"/>
                    <a:pt x="1337571" y="606864"/>
                  </a:cubicBezTo>
                  <a:cubicBezTo>
                    <a:pt x="1271301" y="659923"/>
                    <a:pt x="1168431" y="740033"/>
                    <a:pt x="1108971" y="784888"/>
                  </a:cubicBezTo>
                  <a:cubicBezTo>
                    <a:pt x="738783" y="1064148"/>
                    <a:pt x="342145" y="1631246"/>
                    <a:pt x="201476" y="2082389"/>
                  </a:cubicBezTo>
                  <a:cubicBezTo>
                    <a:pt x="178571" y="2155849"/>
                    <a:pt x="142444" y="2264434"/>
                    <a:pt x="121193" y="2323689"/>
                  </a:cubicBezTo>
                  <a:cubicBezTo>
                    <a:pt x="52501" y="2515229"/>
                    <a:pt x="27791" y="2676065"/>
                    <a:pt x="8500" y="3057222"/>
                  </a:cubicBezTo>
                  <a:lnTo>
                    <a:pt x="0" y="3225176"/>
                  </a:lnTo>
                  <a:lnTo>
                    <a:pt x="6430112" y="3225176"/>
                  </a:lnTo>
                  <a:lnTo>
                    <a:pt x="6423726" y="3095001"/>
                  </a:lnTo>
                  <a:cubicBezTo>
                    <a:pt x="6397165" y="2553553"/>
                    <a:pt x="6307602" y="2211815"/>
                    <a:pt x="6067367" y="1735272"/>
                  </a:cubicBezTo>
                  <a:cubicBezTo>
                    <a:pt x="5819675" y="1243939"/>
                    <a:pt x="5378499" y="770357"/>
                    <a:pt x="4893412" y="475085"/>
                  </a:cubicBezTo>
                  <a:cubicBezTo>
                    <a:pt x="4516425" y="245614"/>
                    <a:pt x="4023375" y="76119"/>
                    <a:pt x="3585312" y="25402"/>
                  </a:cubicBezTo>
                  <a:cubicBezTo>
                    <a:pt x="3393393" y="3182"/>
                    <a:pt x="3105491" y="0"/>
                    <a:pt x="2970521" y="186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3134E40F-3CD3-4DF5-958F-31C049BDCC05}"/>
              </a:ext>
            </a:extLst>
          </p:cNvPr>
          <p:cNvGrpSpPr/>
          <p:nvPr/>
        </p:nvGrpSpPr>
        <p:grpSpPr>
          <a:xfrm>
            <a:off x="8660734" y="4596016"/>
            <a:ext cx="452512" cy="369848"/>
            <a:chOff x="-14080795" y="-5582878"/>
            <a:chExt cx="6579843" cy="5377843"/>
          </a:xfrm>
          <a:solidFill>
            <a:schemeClr val="accent1"/>
          </a:solidFill>
        </p:grpSpPr>
        <p:sp>
          <p:nvSpPr>
            <p:cNvPr id="44" name="任意多边形: 形状 43">
              <a:extLst>
                <a:ext uri="{FF2B5EF4-FFF2-40B4-BE49-F238E27FC236}">
                  <a16:creationId xmlns:a16="http://schemas.microsoft.com/office/drawing/2014/main" id="{E7023421-CB6A-4EB7-BF73-BB4A45FCE7BB}"/>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F9DE8F41-366F-4023-819B-1BB6F7A164BD}"/>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1F60DC5E-7A11-4DB5-BAE2-6C6CCA58AB04}"/>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146AC9F8-F090-4F5C-9762-879D1A88248C}"/>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9044533D-754C-43B1-B1A2-4B827611B845}"/>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EA47E18A-2E6A-4B17-AE1A-5FEE9E08A50A}"/>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25405B73-898C-43CC-A993-AF0451E673ED}"/>
              </a:ext>
            </a:extLst>
          </p:cNvPr>
          <p:cNvGrpSpPr/>
          <p:nvPr/>
        </p:nvGrpSpPr>
        <p:grpSpPr>
          <a:xfrm>
            <a:off x="3081333" y="4614817"/>
            <a:ext cx="341489" cy="325155"/>
            <a:chOff x="-2157995" y="740122"/>
            <a:chExt cx="2654301" cy="2654301"/>
          </a:xfrm>
        </p:grpSpPr>
        <p:sp>
          <p:nvSpPr>
            <p:cNvPr id="51" name="任意多边形: 形状 50">
              <a:extLst>
                <a:ext uri="{FF2B5EF4-FFF2-40B4-BE49-F238E27FC236}">
                  <a16:creationId xmlns:a16="http://schemas.microsoft.com/office/drawing/2014/main" id="{01AA7751-5EB9-400F-8321-4DA79CFDE366}"/>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8DDB69C5-32C3-4AE1-9E76-D899CEC00C45}"/>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椭圆 52">
            <a:extLst>
              <a:ext uri="{FF2B5EF4-FFF2-40B4-BE49-F238E27FC236}">
                <a16:creationId xmlns:a16="http://schemas.microsoft.com/office/drawing/2014/main" id="{9865AFA9-2885-49F1-A0CC-5E20707E0270}"/>
              </a:ext>
            </a:extLst>
          </p:cNvPr>
          <p:cNvSpPr/>
          <p:nvPr/>
        </p:nvSpPr>
        <p:spPr>
          <a:xfrm>
            <a:off x="4314236" y="2063838"/>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6D7796E3-F40D-42F7-9D6F-6E4A06EF1564}"/>
              </a:ext>
            </a:extLst>
          </p:cNvPr>
          <p:cNvSpPr/>
          <p:nvPr/>
        </p:nvSpPr>
        <p:spPr>
          <a:xfrm>
            <a:off x="7774035" y="2063838"/>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E71BA1B5-8C53-46E3-AECE-92AFF0B5D6D3}"/>
              </a:ext>
            </a:extLst>
          </p:cNvPr>
          <p:cNvSpPr/>
          <p:nvPr/>
        </p:nvSpPr>
        <p:spPr>
          <a:xfrm>
            <a:off x="4314236" y="4678350"/>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6F1BD9CE-82FD-4EF3-8F4C-E0F70F146ACB}"/>
              </a:ext>
            </a:extLst>
          </p:cNvPr>
          <p:cNvSpPr/>
          <p:nvPr/>
        </p:nvSpPr>
        <p:spPr>
          <a:xfrm>
            <a:off x="7774035" y="4678350"/>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a:extLst>
              <a:ext uri="{FF2B5EF4-FFF2-40B4-BE49-F238E27FC236}">
                <a16:creationId xmlns:a16="http://schemas.microsoft.com/office/drawing/2014/main" id="{F97AB21F-E797-4828-827F-7CC03269B5D5}"/>
              </a:ext>
            </a:extLst>
          </p:cNvPr>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450231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对话气泡: 圆角矩形 36">
            <a:extLst>
              <a:ext uri="{FF2B5EF4-FFF2-40B4-BE49-F238E27FC236}">
                <a16:creationId xmlns:a16="http://schemas.microsoft.com/office/drawing/2014/main" id="{248C4164-99DA-4E38-91C2-3216C240072B}"/>
              </a:ext>
            </a:extLst>
          </p:cNvPr>
          <p:cNvSpPr/>
          <p:nvPr/>
        </p:nvSpPr>
        <p:spPr>
          <a:xfrm flipV="1">
            <a:off x="4578418" y="2985427"/>
            <a:ext cx="1847080" cy="603192"/>
          </a:xfrm>
          <a:custGeom>
            <a:avLst/>
            <a:gdLst>
              <a:gd name="connsiteX0" fmla="*/ 0 w 1847080"/>
              <a:gd name="connsiteY0" fmla="*/ 76946 h 461665"/>
              <a:gd name="connsiteX1" fmla="*/ 76946 w 1847080"/>
              <a:gd name="connsiteY1" fmla="*/ 0 h 461665"/>
              <a:gd name="connsiteX2" fmla="*/ 307847 w 1847080"/>
              <a:gd name="connsiteY2" fmla="*/ 0 h 461665"/>
              <a:gd name="connsiteX3" fmla="*/ 307847 w 1847080"/>
              <a:gd name="connsiteY3" fmla="*/ 0 h 461665"/>
              <a:gd name="connsiteX4" fmla="*/ 769617 w 1847080"/>
              <a:gd name="connsiteY4" fmla="*/ 0 h 461665"/>
              <a:gd name="connsiteX5" fmla="*/ 1770134 w 1847080"/>
              <a:gd name="connsiteY5" fmla="*/ 0 h 461665"/>
              <a:gd name="connsiteX6" fmla="*/ 1847080 w 1847080"/>
              <a:gd name="connsiteY6" fmla="*/ 76946 h 461665"/>
              <a:gd name="connsiteX7" fmla="*/ 1847080 w 1847080"/>
              <a:gd name="connsiteY7" fmla="*/ 269305 h 461665"/>
              <a:gd name="connsiteX8" fmla="*/ 1847080 w 1847080"/>
              <a:gd name="connsiteY8" fmla="*/ 269305 h 461665"/>
              <a:gd name="connsiteX9" fmla="*/ 1847080 w 1847080"/>
              <a:gd name="connsiteY9" fmla="*/ 384721 h 461665"/>
              <a:gd name="connsiteX10" fmla="*/ 1847080 w 1847080"/>
              <a:gd name="connsiteY10" fmla="*/ 384719 h 461665"/>
              <a:gd name="connsiteX11" fmla="*/ 1770134 w 1847080"/>
              <a:gd name="connsiteY11" fmla="*/ 461665 h 461665"/>
              <a:gd name="connsiteX12" fmla="*/ 769617 w 1847080"/>
              <a:gd name="connsiteY12" fmla="*/ 461665 h 461665"/>
              <a:gd name="connsiteX13" fmla="*/ 301665 w 1847080"/>
              <a:gd name="connsiteY13" fmla="*/ 565092 h 461665"/>
              <a:gd name="connsiteX14" fmla="*/ 307847 w 1847080"/>
              <a:gd name="connsiteY14" fmla="*/ 461665 h 461665"/>
              <a:gd name="connsiteX15" fmla="*/ 76946 w 1847080"/>
              <a:gd name="connsiteY15" fmla="*/ 461665 h 461665"/>
              <a:gd name="connsiteX16" fmla="*/ 0 w 1847080"/>
              <a:gd name="connsiteY16" fmla="*/ 384719 h 461665"/>
              <a:gd name="connsiteX17" fmla="*/ 0 w 1847080"/>
              <a:gd name="connsiteY17" fmla="*/ 384721 h 461665"/>
              <a:gd name="connsiteX18" fmla="*/ 0 w 1847080"/>
              <a:gd name="connsiteY18" fmla="*/ 269305 h 461665"/>
              <a:gd name="connsiteX19" fmla="*/ 0 w 1847080"/>
              <a:gd name="connsiteY19" fmla="*/ 269305 h 461665"/>
              <a:gd name="connsiteX20" fmla="*/ 0 w 1847080"/>
              <a:gd name="connsiteY20" fmla="*/ 76946 h 461665"/>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26817 w 1847080"/>
              <a:gd name="connsiteY12" fmla="*/ 461665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26817 w 1847080"/>
              <a:gd name="connsiteY12" fmla="*/ 464046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29199 w 1847080"/>
              <a:gd name="connsiteY12" fmla="*/ 456902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29199 w 1847080"/>
              <a:gd name="connsiteY12" fmla="*/ 464046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1580 w 1847080"/>
              <a:gd name="connsiteY12" fmla="*/ 459283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1580 w 1847080"/>
              <a:gd name="connsiteY12" fmla="*/ 464046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3961 w 1847080"/>
              <a:gd name="connsiteY12" fmla="*/ 459283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3961 w 1847080"/>
              <a:gd name="connsiteY12" fmla="*/ 459283 h 565092"/>
              <a:gd name="connsiteX13" fmla="*/ 301665 w 1847080"/>
              <a:gd name="connsiteY13" fmla="*/ 565092 h 565092"/>
              <a:gd name="connsiteX14" fmla="*/ 307847 w 1847080"/>
              <a:gd name="connsiteY14" fmla="*/ 461665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565092"/>
              <a:gd name="connsiteX1" fmla="*/ 76946 w 1847080"/>
              <a:gd name="connsiteY1" fmla="*/ 0 h 565092"/>
              <a:gd name="connsiteX2" fmla="*/ 307847 w 1847080"/>
              <a:gd name="connsiteY2" fmla="*/ 0 h 565092"/>
              <a:gd name="connsiteX3" fmla="*/ 307847 w 1847080"/>
              <a:gd name="connsiteY3" fmla="*/ 0 h 565092"/>
              <a:gd name="connsiteX4" fmla="*/ 769617 w 1847080"/>
              <a:gd name="connsiteY4" fmla="*/ 0 h 565092"/>
              <a:gd name="connsiteX5" fmla="*/ 1770134 w 1847080"/>
              <a:gd name="connsiteY5" fmla="*/ 0 h 565092"/>
              <a:gd name="connsiteX6" fmla="*/ 1847080 w 1847080"/>
              <a:gd name="connsiteY6" fmla="*/ 76946 h 565092"/>
              <a:gd name="connsiteX7" fmla="*/ 1847080 w 1847080"/>
              <a:gd name="connsiteY7" fmla="*/ 269305 h 565092"/>
              <a:gd name="connsiteX8" fmla="*/ 1847080 w 1847080"/>
              <a:gd name="connsiteY8" fmla="*/ 269305 h 565092"/>
              <a:gd name="connsiteX9" fmla="*/ 1847080 w 1847080"/>
              <a:gd name="connsiteY9" fmla="*/ 384721 h 565092"/>
              <a:gd name="connsiteX10" fmla="*/ 1847080 w 1847080"/>
              <a:gd name="connsiteY10" fmla="*/ 384719 h 565092"/>
              <a:gd name="connsiteX11" fmla="*/ 1770134 w 1847080"/>
              <a:gd name="connsiteY11" fmla="*/ 461665 h 565092"/>
              <a:gd name="connsiteX12" fmla="*/ 1233961 w 1847080"/>
              <a:gd name="connsiteY12" fmla="*/ 459283 h 565092"/>
              <a:gd name="connsiteX13" fmla="*/ 301665 w 1847080"/>
              <a:gd name="connsiteY13" fmla="*/ 565092 h 565092"/>
              <a:gd name="connsiteX14" fmla="*/ 834103 w 1847080"/>
              <a:gd name="connsiteY14" fmla="*/ 456902 h 565092"/>
              <a:gd name="connsiteX15" fmla="*/ 76946 w 1847080"/>
              <a:gd name="connsiteY15" fmla="*/ 461665 h 565092"/>
              <a:gd name="connsiteX16" fmla="*/ 0 w 1847080"/>
              <a:gd name="connsiteY16" fmla="*/ 384719 h 565092"/>
              <a:gd name="connsiteX17" fmla="*/ 0 w 1847080"/>
              <a:gd name="connsiteY17" fmla="*/ 384721 h 565092"/>
              <a:gd name="connsiteX18" fmla="*/ 0 w 1847080"/>
              <a:gd name="connsiteY18" fmla="*/ 269305 h 565092"/>
              <a:gd name="connsiteX19" fmla="*/ 0 w 1847080"/>
              <a:gd name="connsiteY19" fmla="*/ 269305 h 565092"/>
              <a:gd name="connsiteX20" fmla="*/ 0 w 1847080"/>
              <a:gd name="connsiteY20" fmla="*/ 76946 h 5650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233961 w 1847080"/>
              <a:gd name="connsiteY12" fmla="*/ 459283 h 603192"/>
              <a:gd name="connsiteX13" fmla="*/ 977940 w 1847080"/>
              <a:gd name="connsiteY13" fmla="*/ 603192 h 603192"/>
              <a:gd name="connsiteX14" fmla="*/ 834103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145855 w 1847080"/>
              <a:gd name="connsiteY12" fmla="*/ 459283 h 603192"/>
              <a:gd name="connsiteX13" fmla="*/ 977940 w 1847080"/>
              <a:gd name="connsiteY13" fmla="*/ 603192 h 603192"/>
              <a:gd name="connsiteX14" fmla="*/ 834103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138711 w 1847080"/>
              <a:gd name="connsiteY12" fmla="*/ 461664 h 603192"/>
              <a:gd name="connsiteX13" fmla="*/ 977940 w 1847080"/>
              <a:gd name="connsiteY13" fmla="*/ 603192 h 603192"/>
              <a:gd name="connsiteX14" fmla="*/ 834103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138711 w 1847080"/>
              <a:gd name="connsiteY12" fmla="*/ 461664 h 603192"/>
              <a:gd name="connsiteX13" fmla="*/ 977940 w 1847080"/>
              <a:gd name="connsiteY13" fmla="*/ 603192 h 603192"/>
              <a:gd name="connsiteX14" fmla="*/ 769809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079180 w 1847080"/>
              <a:gd name="connsiteY12" fmla="*/ 461664 h 603192"/>
              <a:gd name="connsiteX13" fmla="*/ 977940 w 1847080"/>
              <a:gd name="connsiteY13" fmla="*/ 603192 h 603192"/>
              <a:gd name="connsiteX14" fmla="*/ 769809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079180 w 1847080"/>
              <a:gd name="connsiteY12" fmla="*/ 461664 h 603192"/>
              <a:gd name="connsiteX13" fmla="*/ 911265 w 1847080"/>
              <a:gd name="connsiteY13" fmla="*/ 603192 h 603192"/>
              <a:gd name="connsiteX14" fmla="*/ 769809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 name="connsiteX0" fmla="*/ 0 w 1847080"/>
              <a:gd name="connsiteY0" fmla="*/ 76946 h 600811"/>
              <a:gd name="connsiteX1" fmla="*/ 76946 w 1847080"/>
              <a:gd name="connsiteY1" fmla="*/ 0 h 600811"/>
              <a:gd name="connsiteX2" fmla="*/ 307847 w 1847080"/>
              <a:gd name="connsiteY2" fmla="*/ 0 h 600811"/>
              <a:gd name="connsiteX3" fmla="*/ 307847 w 1847080"/>
              <a:gd name="connsiteY3" fmla="*/ 0 h 600811"/>
              <a:gd name="connsiteX4" fmla="*/ 769617 w 1847080"/>
              <a:gd name="connsiteY4" fmla="*/ 0 h 600811"/>
              <a:gd name="connsiteX5" fmla="*/ 1770134 w 1847080"/>
              <a:gd name="connsiteY5" fmla="*/ 0 h 600811"/>
              <a:gd name="connsiteX6" fmla="*/ 1847080 w 1847080"/>
              <a:gd name="connsiteY6" fmla="*/ 76946 h 600811"/>
              <a:gd name="connsiteX7" fmla="*/ 1847080 w 1847080"/>
              <a:gd name="connsiteY7" fmla="*/ 269305 h 600811"/>
              <a:gd name="connsiteX8" fmla="*/ 1847080 w 1847080"/>
              <a:gd name="connsiteY8" fmla="*/ 269305 h 600811"/>
              <a:gd name="connsiteX9" fmla="*/ 1847080 w 1847080"/>
              <a:gd name="connsiteY9" fmla="*/ 384721 h 600811"/>
              <a:gd name="connsiteX10" fmla="*/ 1847080 w 1847080"/>
              <a:gd name="connsiteY10" fmla="*/ 384719 h 600811"/>
              <a:gd name="connsiteX11" fmla="*/ 1770134 w 1847080"/>
              <a:gd name="connsiteY11" fmla="*/ 461665 h 600811"/>
              <a:gd name="connsiteX12" fmla="*/ 1079180 w 1847080"/>
              <a:gd name="connsiteY12" fmla="*/ 461664 h 600811"/>
              <a:gd name="connsiteX13" fmla="*/ 925553 w 1847080"/>
              <a:gd name="connsiteY13" fmla="*/ 600811 h 600811"/>
              <a:gd name="connsiteX14" fmla="*/ 769809 w 1847080"/>
              <a:gd name="connsiteY14" fmla="*/ 456902 h 600811"/>
              <a:gd name="connsiteX15" fmla="*/ 76946 w 1847080"/>
              <a:gd name="connsiteY15" fmla="*/ 461665 h 600811"/>
              <a:gd name="connsiteX16" fmla="*/ 0 w 1847080"/>
              <a:gd name="connsiteY16" fmla="*/ 384719 h 600811"/>
              <a:gd name="connsiteX17" fmla="*/ 0 w 1847080"/>
              <a:gd name="connsiteY17" fmla="*/ 384721 h 600811"/>
              <a:gd name="connsiteX18" fmla="*/ 0 w 1847080"/>
              <a:gd name="connsiteY18" fmla="*/ 269305 h 600811"/>
              <a:gd name="connsiteX19" fmla="*/ 0 w 1847080"/>
              <a:gd name="connsiteY19" fmla="*/ 269305 h 600811"/>
              <a:gd name="connsiteX20" fmla="*/ 0 w 1847080"/>
              <a:gd name="connsiteY20" fmla="*/ 76946 h 600811"/>
              <a:gd name="connsiteX0" fmla="*/ 0 w 1847080"/>
              <a:gd name="connsiteY0" fmla="*/ 76946 h 603192"/>
              <a:gd name="connsiteX1" fmla="*/ 76946 w 1847080"/>
              <a:gd name="connsiteY1" fmla="*/ 0 h 603192"/>
              <a:gd name="connsiteX2" fmla="*/ 307847 w 1847080"/>
              <a:gd name="connsiteY2" fmla="*/ 0 h 603192"/>
              <a:gd name="connsiteX3" fmla="*/ 307847 w 1847080"/>
              <a:gd name="connsiteY3" fmla="*/ 0 h 603192"/>
              <a:gd name="connsiteX4" fmla="*/ 769617 w 1847080"/>
              <a:gd name="connsiteY4" fmla="*/ 0 h 603192"/>
              <a:gd name="connsiteX5" fmla="*/ 1770134 w 1847080"/>
              <a:gd name="connsiteY5" fmla="*/ 0 h 603192"/>
              <a:gd name="connsiteX6" fmla="*/ 1847080 w 1847080"/>
              <a:gd name="connsiteY6" fmla="*/ 76946 h 603192"/>
              <a:gd name="connsiteX7" fmla="*/ 1847080 w 1847080"/>
              <a:gd name="connsiteY7" fmla="*/ 269305 h 603192"/>
              <a:gd name="connsiteX8" fmla="*/ 1847080 w 1847080"/>
              <a:gd name="connsiteY8" fmla="*/ 269305 h 603192"/>
              <a:gd name="connsiteX9" fmla="*/ 1847080 w 1847080"/>
              <a:gd name="connsiteY9" fmla="*/ 384721 h 603192"/>
              <a:gd name="connsiteX10" fmla="*/ 1847080 w 1847080"/>
              <a:gd name="connsiteY10" fmla="*/ 384719 h 603192"/>
              <a:gd name="connsiteX11" fmla="*/ 1770134 w 1847080"/>
              <a:gd name="connsiteY11" fmla="*/ 461665 h 603192"/>
              <a:gd name="connsiteX12" fmla="*/ 1079180 w 1847080"/>
              <a:gd name="connsiteY12" fmla="*/ 461664 h 603192"/>
              <a:gd name="connsiteX13" fmla="*/ 920790 w 1847080"/>
              <a:gd name="connsiteY13" fmla="*/ 603192 h 603192"/>
              <a:gd name="connsiteX14" fmla="*/ 769809 w 1847080"/>
              <a:gd name="connsiteY14" fmla="*/ 456902 h 603192"/>
              <a:gd name="connsiteX15" fmla="*/ 76946 w 1847080"/>
              <a:gd name="connsiteY15" fmla="*/ 461665 h 603192"/>
              <a:gd name="connsiteX16" fmla="*/ 0 w 1847080"/>
              <a:gd name="connsiteY16" fmla="*/ 384719 h 603192"/>
              <a:gd name="connsiteX17" fmla="*/ 0 w 1847080"/>
              <a:gd name="connsiteY17" fmla="*/ 384721 h 603192"/>
              <a:gd name="connsiteX18" fmla="*/ 0 w 1847080"/>
              <a:gd name="connsiteY18" fmla="*/ 269305 h 603192"/>
              <a:gd name="connsiteX19" fmla="*/ 0 w 1847080"/>
              <a:gd name="connsiteY19" fmla="*/ 269305 h 603192"/>
              <a:gd name="connsiteX20" fmla="*/ 0 w 1847080"/>
              <a:gd name="connsiteY20" fmla="*/ 76946 h 60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47080" h="603192">
                <a:moveTo>
                  <a:pt x="0" y="76946"/>
                </a:moveTo>
                <a:cubicBezTo>
                  <a:pt x="0" y="34450"/>
                  <a:pt x="34450" y="0"/>
                  <a:pt x="76946" y="0"/>
                </a:cubicBezTo>
                <a:lnTo>
                  <a:pt x="307847" y="0"/>
                </a:lnTo>
                <a:lnTo>
                  <a:pt x="307847" y="0"/>
                </a:lnTo>
                <a:lnTo>
                  <a:pt x="769617" y="0"/>
                </a:lnTo>
                <a:lnTo>
                  <a:pt x="1770134" y="0"/>
                </a:lnTo>
                <a:cubicBezTo>
                  <a:pt x="1812630" y="0"/>
                  <a:pt x="1847080" y="34450"/>
                  <a:pt x="1847080" y="76946"/>
                </a:cubicBezTo>
                <a:lnTo>
                  <a:pt x="1847080" y="269305"/>
                </a:lnTo>
                <a:lnTo>
                  <a:pt x="1847080" y="269305"/>
                </a:lnTo>
                <a:lnTo>
                  <a:pt x="1847080" y="384721"/>
                </a:lnTo>
                <a:lnTo>
                  <a:pt x="1847080" y="384719"/>
                </a:lnTo>
                <a:cubicBezTo>
                  <a:pt x="1847080" y="427215"/>
                  <a:pt x="1812630" y="461665"/>
                  <a:pt x="1770134" y="461665"/>
                </a:cubicBezTo>
                <a:lnTo>
                  <a:pt x="1079180" y="461664"/>
                </a:lnTo>
                <a:lnTo>
                  <a:pt x="920790" y="603192"/>
                </a:lnTo>
                <a:lnTo>
                  <a:pt x="769809" y="456902"/>
                </a:lnTo>
                <a:lnTo>
                  <a:pt x="76946" y="461665"/>
                </a:lnTo>
                <a:cubicBezTo>
                  <a:pt x="34450" y="461665"/>
                  <a:pt x="0" y="427215"/>
                  <a:pt x="0" y="384719"/>
                </a:cubicBezTo>
                <a:lnTo>
                  <a:pt x="0" y="384721"/>
                </a:lnTo>
                <a:lnTo>
                  <a:pt x="0" y="269305"/>
                </a:lnTo>
                <a:lnTo>
                  <a:pt x="0" y="269305"/>
                </a:lnTo>
                <a:lnTo>
                  <a:pt x="0" y="76946"/>
                </a:lnTo>
                <a:close/>
              </a:path>
            </a:pathLst>
          </a:custGeom>
          <a:gradFill flip="none" rotWithShape="1">
            <a:gsLst>
              <a:gs pos="0">
                <a:schemeClr val="accent1">
                  <a:lumMod val="60000"/>
                  <a:lumOff val="40000"/>
                </a:schemeClr>
              </a:gs>
              <a:gs pos="100000">
                <a:schemeClr val="accent1">
                  <a:lumMod val="100000"/>
                </a:schemeClr>
              </a:gs>
            </a:gsLst>
            <a:path path="circle">
              <a:fillToRect r="100000" b="100000"/>
            </a:path>
            <a:tileRect l="-100000" t="-100000"/>
          </a:gradFill>
          <a:ln>
            <a:noFill/>
          </a:ln>
          <a:effectLst>
            <a:outerShdw blurRad="190500" sx="94000" sy="94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16" name="任意多边形: 形状 15">
            <a:extLst>
              <a:ext uri="{FF2B5EF4-FFF2-40B4-BE49-F238E27FC236}">
                <a16:creationId xmlns:a16="http://schemas.microsoft.com/office/drawing/2014/main" id="{EE53B3DE-2DC4-492F-8532-935BB3827CA2}"/>
              </a:ext>
            </a:extLst>
          </p:cNvPr>
          <p:cNvSpPr/>
          <p:nvPr/>
        </p:nvSpPr>
        <p:spPr>
          <a:xfrm>
            <a:off x="1284117" y="2895601"/>
            <a:ext cx="9623766" cy="1663700"/>
          </a:xfrm>
          <a:custGeom>
            <a:avLst/>
            <a:gdLst>
              <a:gd name="connsiteX0" fmla="*/ 0 w 9305925"/>
              <a:gd name="connsiteY0" fmla="*/ 0 h 2000250"/>
              <a:gd name="connsiteX1" fmla="*/ 9305925 w 9305925"/>
              <a:gd name="connsiteY1" fmla="*/ 38100 h 2000250"/>
              <a:gd name="connsiteX2" fmla="*/ 9305925 w 9305925"/>
              <a:gd name="connsiteY2" fmla="*/ 2000250 h 2000250"/>
              <a:gd name="connsiteX3" fmla="*/ 0 w 9305925"/>
              <a:gd name="connsiteY3" fmla="*/ 2000250 h 2000250"/>
              <a:gd name="connsiteX0" fmla="*/ 0 w 9640358"/>
              <a:gd name="connsiteY0" fmla="*/ 0 h 2000250"/>
              <a:gd name="connsiteX1" fmla="*/ 9305925 w 9640358"/>
              <a:gd name="connsiteY1" fmla="*/ 38100 h 2000250"/>
              <a:gd name="connsiteX2" fmla="*/ 9305925 w 9640358"/>
              <a:gd name="connsiteY2" fmla="*/ 2000250 h 2000250"/>
              <a:gd name="connsiteX3" fmla="*/ 0 w 9640358"/>
              <a:gd name="connsiteY3" fmla="*/ 2000250 h 2000250"/>
              <a:gd name="connsiteX0" fmla="*/ 0 w 9814731"/>
              <a:gd name="connsiteY0" fmla="*/ 0 h 2000250"/>
              <a:gd name="connsiteX1" fmla="*/ 9305925 w 9814731"/>
              <a:gd name="connsiteY1" fmla="*/ 38100 h 2000250"/>
              <a:gd name="connsiteX2" fmla="*/ 9305925 w 9814731"/>
              <a:gd name="connsiteY2" fmla="*/ 2000250 h 2000250"/>
              <a:gd name="connsiteX3" fmla="*/ 0 w 9814731"/>
              <a:gd name="connsiteY3" fmla="*/ 2000250 h 2000250"/>
              <a:gd name="connsiteX0" fmla="*/ 0 w 9838618"/>
              <a:gd name="connsiteY0" fmla="*/ 0 h 2000250"/>
              <a:gd name="connsiteX1" fmla="*/ 9305925 w 9838618"/>
              <a:gd name="connsiteY1" fmla="*/ 38100 h 2000250"/>
              <a:gd name="connsiteX2" fmla="*/ 9305925 w 9838618"/>
              <a:gd name="connsiteY2" fmla="*/ 2000250 h 2000250"/>
              <a:gd name="connsiteX3" fmla="*/ 0 w 9838618"/>
              <a:gd name="connsiteY3" fmla="*/ 2000250 h 2000250"/>
              <a:gd name="connsiteX0" fmla="*/ 0 w 9873858"/>
              <a:gd name="connsiteY0" fmla="*/ 0 h 2000250"/>
              <a:gd name="connsiteX1" fmla="*/ 9305925 w 9873858"/>
              <a:gd name="connsiteY1" fmla="*/ 38100 h 2000250"/>
              <a:gd name="connsiteX2" fmla="*/ 9305925 w 9873858"/>
              <a:gd name="connsiteY2" fmla="*/ 2000250 h 2000250"/>
              <a:gd name="connsiteX3" fmla="*/ 0 w 9873858"/>
              <a:gd name="connsiteY3" fmla="*/ 2000250 h 2000250"/>
              <a:gd name="connsiteX0" fmla="*/ 0 w 9881002"/>
              <a:gd name="connsiteY0" fmla="*/ 0 h 2000250"/>
              <a:gd name="connsiteX1" fmla="*/ 9305925 w 9881002"/>
              <a:gd name="connsiteY1" fmla="*/ 38100 h 2000250"/>
              <a:gd name="connsiteX2" fmla="*/ 9305925 w 9881002"/>
              <a:gd name="connsiteY2" fmla="*/ 2000250 h 2000250"/>
              <a:gd name="connsiteX3" fmla="*/ 0 w 9881002"/>
              <a:gd name="connsiteY3" fmla="*/ 2000250 h 2000250"/>
              <a:gd name="connsiteX0" fmla="*/ 0 w 9873903"/>
              <a:gd name="connsiteY0" fmla="*/ 0 h 2000250"/>
              <a:gd name="connsiteX1" fmla="*/ 9305925 w 9873903"/>
              <a:gd name="connsiteY1" fmla="*/ 38100 h 2000250"/>
              <a:gd name="connsiteX2" fmla="*/ 9305925 w 9873903"/>
              <a:gd name="connsiteY2" fmla="*/ 2000250 h 2000250"/>
              <a:gd name="connsiteX3" fmla="*/ 0 w 9873903"/>
              <a:gd name="connsiteY3" fmla="*/ 2000250 h 2000250"/>
              <a:gd name="connsiteX0" fmla="*/ 0 w 10116838"/>
              <a:gd name="connsiteY0" fmla="*/ 0 h 2003041"/>
              <a:gd name="connsiteX1" fmla="*/ 9305925 w 10116838"/>
              <a:gd name="connsiteY1" fmla="*/ 38100 h 2003041"/>
              <a:gd name="connsiteX2" fmla="*/ 9305925 w 10116838"/>
              <a:gd name="connsiteY2" fmla="*/ 2000250 h 2003041"/>
              <a:gd name="connsiteX3" fmla="*/ 0 w 10116838"/>
              <a:gd name="connsiteY3" fmla="*/ 2000250 h 2003041"/>
              <a:gd name="connsiteX0" fmla="*/ 0 w 10152679"/>
              <a:gd name="connsiteY0" fmla="*/ 0 h 2000253"/>
              <a:gd name="connsiteX1" fmla="*/ 9305925 w 10152679"/>
              <a:gd name="connsiteY1" fmla="*/ 38100 h 2000253"/>
              <a:gd name="connsiteX2" fmla="*/ 9305925 w 10152679"/>
              <a:gd name="connsiteY2" fmla="*/ 2000250 h 2000253"/>
              <a:gd name="connsiteX3" fmla="*/ 0 w 10152679"/>
              <a:gd name="connsiteY3" fmla="*/ 2000250 h 2000253"/>
              <a:gd name="connsiteX0" fmla="*/ 0 w 10384631"/>
              <a:gd name="connsiteY0" fmla="*/ 0 h 2000253"/>
              <a:gd name="connsiteX1" fmla="*/ 9305925 w 10384631"/>
              <a:gd name="connsiteY1" fmla="*/ 38100 h 2000253"/>
              <a:gd name="connsiteX2" fmla="*/ 9305925 w 10384631"/>
              <a:gd name="connsiteY2" fmla="*/ 2000250 h 2000253"/>
              <a:gd name="connsiteX3" fmla="*/ 0 w 10384631"/>
              <a:gd name="connsiteY3" fmla="*/ 2000250 h 2000253"/>
              <a:gd name="connsiteX0" fmla="*/ 0 w 10384631"/>
              <a:gd name="connsiteY0" fmla="*/ 0 h 1962153"/>
              <a:gd name="connsiteX1" fmla="*/ 9305925 w 10384631"/>
              <a:gd name="connsiteY1" fmla="*/ 0 h 1962153"/>
              <a:gd name="connsiteX2" fmla="*/ 9305925 w 10384631"/>
              <a:gd name="connsiteY2" fmla="*/ 1962150 h 1962153"/>
              <a:gd name="connsiteX3" fmla="*/ 0 w 10384631"/>
              <a:gd name="connsiteY3" fmla="*/ 1962150 h 1962153"/>
              <a:gd name="connsiteX0" fmla="*/ 534459 w 10384631"/>
              <a:gd name="connsiteY0" fmla="*/ 0 h 1962153"/>
              <a:gd name="connsiteX1" fmla="*/ 9305925 w 10384631"/>
              <a:gd name="connsiteY1" fmla="*/ 0 h 1962153"/>
              <a:gd name="connsiteX2" fmla="*/ 9305925 w 10384631"/>
              <a:gd name="connsiteY2" fmla="*/ 1962150 h 1962153"/>
              <a:gd name="connsiteX3" fmla="*/ 0 w 10384631"/>
              <a:gd name="connsiteY3" fmla="*/ 1962150 h 1962153"/>
            </a:gdLst>
            <a:ahLst/>
            <a:cxnLst>
              <a:cxn ang="0">
                <a:pos x="connsiteX0" y="connsiteY0"/>
              </a:cxn>
              <a:cxn ang="0">
                <a:pos x="connsiteX1" y="connsiteY1"/>
              </a:cxn>
              <a:cxn ang="0">
                <a:pos x="connsiteX2" y="connsiteY2"/>
              </a:cxn>
              <a:cxn ang="0">
                <a:pos x="connsiteX3" y="connsiteY3"/>
              </a:cxn>
            </a:cxnLst>
            <a:rect l="l" t="t" r="r" b="b"/>
            <a:pathLst>
              <a:path w="10384631" h="1962153">
                <a:moveTo>
                  <a:pt x="534459" y="0"/>
                </a:moveTo>
                <a:lnTo>
                  <a:pt x="9305925" y="0"/>
                </a:lnTo>
                <a:cubicBezTo>
                  <a:pt x="10744200" y="6350"/>
                  <a:pt x="10744200" y="1965325"/>
                  <a:pt x="9305925" y="1962150"/>
                </a:cubicBezTo>
                <a:lnTo>
                  <a:pt x="0" y="1962150"/>
                </a:lnTo>
              </a:path>
            </a:pathLst>
          </a:custGeom>
          <a:noFill/>
          <a:ln w="190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5C252F7-21B1-4DA8-8268-11185A420088}"/>
              </a:ext>
            </a:extLst>
          </p:cNvPr>
          <p:cNvSpPr/>
          <p:nvPr/>
        </p:nvSpPr>
        <p:spPr>
          <a:xfrm>
            <a:off x="2397760" y="2843212"/>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19A4D31-9664-49D3-AF90-CEAED5CD9966}"/>
              </a:ext>
            </a:extLst>
          </p:cNvPr>
          <p:cNvSpPr/>
          <p:nvPr/>
        </p:nvSpPr>
        <p:spPr>
          <a:xfrm>
            <a:off x="5449570" y="2843211"/>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C3D720D8-6F62-48AA-AC29-66507D50F607}"/>
              </a:ext>
            </a:extLst>
          </p:cNvPr>
          <p:cNvSpPr/>
          <p:nvPr/>
        </p:nvSpPr>
        <p:spPr>
          <a:xfrm>
            <a:off x="8501380" y="2840036"/>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FE03C0D6-E06E-488C-BF0B-F5C192C2383E}"/>
              </a:ext>
            </a:extLst>
          </p:cNvPr>
          <p:cNvSpPr/>
          <p:nvPr/>
        </p:nvSpPr>
        <p:spPr>
          <a:xfrm>
            <a:off x="3591560" y="4506914"/>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E31472E7-94EE-4023-A1E3-0B3125D4A793}"/>
              </a:ext>
            </a:extLst>
          </p:cNvPr>
          <p:cNvSpPr/>
          <p:nvPr/>
        </p:nvSpPr>
        <p:spPr>
          <a:xfrm>
            <a:off x="6643370" y="4506913"/>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2F77459-7B06-4868-AB9F-0DA6386DA013}"/>
              </a:ext>
            </a:extLst>
          </p:cNvPr>
          <p:cNvSpPr/>
          <p:nvPr/>
        </p:nvSpPr>
        <p:spPr>
          <a:xfrm>
            <a:off x="9695180" y="4503738"/>
            <a:ext cx="104777" cy="104777"/>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A698ED1-8D1C-4917-B337-05A6EFE6E1E4}"/>
              </a:ext>
            </a:extLst>
          </p:cNvPr>
          <p:cNvSpPr txBox="1"/>
          <p:nvPr/>
        </p:nvSpPr>
        <p:spPr>
          <a:xfrm>
            <a:off x="1774825" y="3128546"/>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24" name="文本框 23">
            <a:extLst>
              <a:ext uri="{FF2B5EF4-FFF2-40B4-BE49-F238E27FC236}">
                <a16:creationId xmlns:a16="http://schemas.microsoft.com/office/drawing/2014/main" id="{4B2CD690-F2E4-498F-9AD3-7C50CD7D6911}"/>
              </a:ext>
            </a:extLst>
          </p:cNvPr>
          <p:cNvSpPr txBox="1"/>
          <p:nvPr/>
        </p:nvSpPr>
        <p:spPr>
          <a:xfrm>
            <a:off x="1041400" y="1804085"/>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25" name="文本框 24">
            <a:extLst>
              <a:ext uri="{FF2B5EF4-FFF2-40B4-BE49-F238E27FC236}">
                <a16:creationId xmlns:a16="http://schemas.microsoft.com/office/drawing/2014/main" id="{EDAAB796-24AD-4B4E-8DE6-4338EF3D7BC2}"/>
              </a:ext>
            </a:extLst>
          </p:cNvPr>
          <p:cNvSpPr txBox="1"/>
          <p:nvPr/>
        </p:nvSpPr>
        <p:spPr>
          <a:xfrm>
            <a:off x="4762012" y="3185934"/>
            <a:ext cx="1479892" cy="369332"/>
          </a:xfrm>
          <a:prstGeom prst="rect">
            <a:avLst/>
          </a:prstGeom>
          <a:noFill/>
        </p:spPr>
        <p:txBody>
          <a:bodyPr wrap="none" rtlCol="0">
            <a:spAutoFit/>
          </a:bodyPr>
          <a:lstStyle/>
          <a:p>
            <a:pPr algn="r"/>
            <a:r>
              <a:rPr lang="en-US" altLang="zh-CN" dirty="0">
                <a:solidFill>
                  <a:schemeClr val="bg1"/>
                </a:solidFill>
              </a:rPr>
              <a:t>TEXT HERE</a:t>
            </a:r>
            <a:endParaRPr lang="zh-CN" altLang="en-US" dirty="0">
              <a:solidFill>
                <a:schemeClr val="bg1"/>
              </a:solidFill>
            </a:endParaRPr>
          </a:p>
        </p:txBody>
      </p:sp>
      <p:sp>
        <p:nvSpPr>
          <p:cNvPr id="26" name="文本框 25">
            <a:extLst>
              <a:ext uri="{FF2B5EF4-FFF2-40B4-BE49-F238E27FC236}">
                <a16:creationId xmlns:a16="http://schemas.microsoft.com/office/drawing/2014/main" id="{4BBE1294-ECF3-4048-9EF6-2CA1664C17BB}"/>
              </a:ext>
            </a:extLst>
          </p:cNvPr>
          <p:cNvSpPr txBox="1"/>
          <p:nvPr/>
        </p:nvSpPr>
        <p:spPr>
          <a:xfrm>
            <a:off x="4112013" y="1804085"/>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27" name="文本框 26">
            <a:extLst>
              <a:ext uri="{FF2B5EF4-FFF2-40B4-BE49-F238E27FC236}">
                <a16:creationId xmlns:a16="http://schemas.microsoft.com/office/drawing/2014/main" id="{A61F8F44-9D03-4132-B086-B1B075D5E78B}"/>
              </a:ext>
            </a:extLst>
          </p:cNvPr>
          <p:cNvSpPr txBox="1"/>
          <p:nvPr/>
        </p:nvSpPr>
        <p:spPr>
          <a:xfrm>
            <a:off x="7865686" y="3128546"/>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D9ED2E2-28C1-41A2-A04D-F39AA4D023A7}"/>
              </a:ext>
            </a:extLst>
          </p:cNvPr>
          <p:cNvSpPr txBox="1"/>
          <p:nvPr/>
        </p:nvSpPr>
        <p:spPr>
          <a:xfrm>
            <a:off x="7132261" y="1804085"/>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29" name="文本框 28">
            <a:extLst>
              <a:ext uri="{FF2B5EF4-FFF2-40B4-BE49-F238E27FC236}">
                <a16:creationId xmlns:a16="http://schemas.microsoft.com/office/drawing/2014/main" id="{ABD58198-D1B1-4E8D-B545-51671DF14AC9}"/>
              </a:ext>
            </a:extLst>
          </p:cNvPr>
          <p:cNvSpPr txBox="1"/>
          <p:nvPr/>
        </p:nvSpPr>
        <p:spPr>
          <a:xfrm>
            <a:off x="9088478" y="4064003"/>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30" name="文本框 29">
            <a:extLst>
              <a:ext uri="{FF2B5EF4-FFF2-40B4-BE49-F238E27FC236}">
                <a16:creationId xmlns:a16="http://schemas.microsoft.com/office/drawing/2014/main" id="{254C6455-42A3-4E3B-9BFE-2E3FA86CB55B}"/>
              </a:ext>
            </a:extLst>
          </p:cNvPr>
          <p:cNvSpPr txBox="1"/>
          <p:nvPr/>
        </p:nvSpPr>
        <p:spPr>
          <a:xfrm>
            <a:off x="8338820" y="4800449"/>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31" name="文本框 30">
            <a:extLst>
              <a:ext uri="{FF2B5EF4-FFF2-40B4-BE49-F238E27FC236}">
                <a16:creationId xmlns:a16="http://schemas.microsoft.com/office/drawing/2014/main" id="{BB39941D-8CB9-4F7C-ACDC-90ACD1EC9F02}"/>
              </a:ext>
            </a:extLst>
          </p:cNvPr>
          <p:cNvSpPr txBox="1"/>
          <p:nvPr/>
        </p:nvSpPr>
        <p:spPr>
          <a:xfrm>
            <a:off x="6036668" y="4064003"/>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32" name="文本框 31">
            <a:extLst>
              <a:ext uri="{FF2B5EF4-FFF2-40B4-BE49-F238E27FC236}">
                <a16:creationId xmlns:a16="http://schemas.microsoft.com/office/drawing/2014/main" id="{C71962CE-C63A-46B7-9F42-BD5062382CA5}"/>
              </a:ext>
            </a:extLst>
          </p:cNvPr>
          <p:cNvSpPr txBox="1"/>
          <p:nvPr/>
        </p:nvSpPr>
        <p:spPr>
          <a:xfrm>
            <a:off x="5287010" y="4800449"/>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33" name="文本框 32">
            <a:extLst>
              <a:ext uri="{FF2B5EF4-FFF2-40B4-BE49-F238E27FC236}">
                <a16:creationId xmlns:a16="http://schemas.microsoft.com/office/drawing/2014/main" id="{E3FD0B5B-F0E2-4F60-A12A-E6B370A6F5FD}"/>
              </a:ext>
            </a:extLst>
          </p:cNvPr>
          <p:cNvSpPr txBox="1"/>
          <p:nvPr/>
        </p:nvSpPr>
        <p:spPr>
          <a:xfrm>
            <a:off x="2992419" y="4064003"/>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34" name="文本框 33">
            <a:extLst>
              <a:ext uri="{FF2B5EF4-FFF2-40B4-BE49-F238E27FC236}">
                <a16:creationId xmlns:a16="http://schemas.microsoft.com/office/drawing/2014/main" id="{A3492746-C227-48D9-A6D9-3FE9934D48B8}"/>
              </a:ext>
            </a:extLst>
          </p:cNvPr>
          <p:cNvSpPr txBox="1"/>
          <p:nvPr/>
        </p:nvSpPr>
        <p:spPr>
          <a:xfrm>
            <a:off x="2242761" y="4800449"/>
            <a:ext cx="2817496"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ctr"/>
            <a:r>
              <a:rPr lang="en-US" altLang="zh-CN" dirty="0"/>
              <a:t>Title numbers, etc. can be changed by clicking and re-entering, and the font, font size, color, line spacing, etc. </a:t>
            </a:r>
          </a:p>
        </p:txBody>
      </p:sp>
      <p:sp>
        <p:nvSpPr>
          <p:cNvPr id="2" name="文本占位符 1">
            <a:extLst>
              <a:ext uri="{FF2B5EF4-FFF2-40B4-BE49-F238E27FC236}">
                <a16:creationId xmlns:a16="http://schemas.microsoft.com/office/drawing/2014/main" id="{4441A324-B42B-46B6-842F-C71136C7F551}"/>
              </a:ext>
            </a:extLst>
          </p:cNvPr>
          <p:cNvSpPr>
            <a:spLocks noGrp="1"/>
          </p:cNvSpPr>
          <p:nvPr>
            <p:ph type="body" sz="quarter" idx="10"/>
          </p:nvPr>
        </p:nvSpPr>
        <p:spPr/>
        <p:txBody>
          <a:bodyPr/>
          <a:lstStyle/>
          <a:p>
            <a:r>
              <a:rPr lang="en-US" altLang="zh-CN" dirty="0"/>
              <a:t>ADD YOUR TITLE</a:t>
            </a:r>
            <a:endParaRPr lang="zh-CN" altLang="en-US" dirty="0"/>
          </a:p>
        </p:txBody>
      </p:sp>
    </p:spTree>
    <p:extLst>
      <p:ext uri="{BB962C8B-B14F-4D97-AF65-F5344CB8AC3E}">
        <p14:creationId xmlns:p14="http://schemas.microsoft.com/office/powerpoint/2010/main" val="367870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文本占位符 93">
            <a:extLst>
              <a:ext uri="{FF2B5EF4-FFF2-40B4-BE49-F238E27FC236}">
                <a16:creationId xmlns:a16="http://schemas.microsoft.com/office/drawing/2014/main" id="{8436026D-ACDD-49BE-98F8-97BB75D1BDE2}"/>
              </a:ext>
            </a:extLst>
          </p:cNvPr>
          <p:cNvSpPr>
            <a:spLocks noGrp="1"/>
          </p:cNvSpPr>
          <p:nvPr>
            <p:ph type="body" sz="quarter" idx="10"/>
          </p:nvPr>
        </p:nvSpPr>
        <p:spPr/>
        <p:txBody>
          <a:bodyPr/>
          <a:lstStyle/>
          <a:p>
            <a:r>
              <a:rPr lang="en-US" altLang="zh-CN" dirty="0"/>
              <a:t>1</a:t>
            </a:r>
            <a:endParaRPr lang="zh-CN" altLang="en-US" dirty="0"/>
          </a:p>
        </p:txBody>
      </p:sp>
      <p:sp>
        <p:nvSpPr>
          <p:cNvPr id="91" name="文本占位符 90">
            <a:extLst>
              <a:ext uri="{FF2B5EF4-FFF2-40B4-BE49-F238E27FC236}">
                <a16:creationId xmlns:a16="http://schemas.microsoft.com/office/drawing/2014/main" id="{F2D3DB54-9933-47E1-826F-8EDA3B6F555D}"/>
              </a:ext>
            </a:extLst>
          </p:cNvPr>
          <p:cNvSpPr>
            <a:spLocks noGrp="1"/>
          </p:cNvSpPr>
          <p:nvPr>
            <p:ph type="body" sz="quarter" idx="11"/>
          </p:nvPr>
        </p:nvSpPr>
        <p:spPr/>
        <p:txBody>
          <a:bodyPr/>
          <a:lstStyle/>
          <a:p>
            <a:r>
              <a:rPr lang="zh-CN" altLang="en-US" dirty="0"/>
              <a:t>业绩展示</a:t>
            </a:r>
          </a:p>
        </p:txBody>
      </p:sp>
      <p:sp>
        <p:nvSpPr>
          <p:cNvPr id="92" name="文本占位符 91">
            <a:extLst>
              <a:ext uri="{FF2B5EF4-FFF2-40B4-BE49-F238E27FC236}">
                <a16:creationId xmlns:a16="http://schemas.microsoft.com/office/drawing/2014/main" id="{EBE6A21C-04ED-4664-BDAB-4236CEA3E514}"/>
              </a:ext>
            </a:extLst>
          </p:cNvPr>
          <p:cNvSpPr>
            <a:spLocks noGrp="1"/>
          </p:cNvSpPr>
          <p:nvPr>
            <p:ph type="body" sz="quarter" idx="12"/>
          </p:nvPr>
        </p:nvSpPr>
        <p:spPr>
          <a:prstGeom prst="rect">
            <a:avLst/>
          </a:prstGeom>
        </p:spPr>
        <p:txBody>
          <a:bodyPr/>
          <a:lstStyle/>
          <a:p>
            <a:r>
              <a:rPr lang="en-US" altLang="zh-CN" dirty="0"/>
              <a:t>Enter your text here. Title text can be modified. Enter your text here. Title text can be modified.. </a:t>
            </a:r>
          </a:p>
        </p:txBody>
      </p:sp>
    </p:spTree>
    <p:extLst>
      <p:ext uri="{BB962C8B-B14F-4D97-AF65-F5344CB8AC3E}">
        <p14:creationId xmlns:p14="http://schemas.microsoft.com/office/powerpoint/2010/main" val="3993338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对角圆角 1">
            <a:extLst>
              <a:ext uri="{FF2B5EF4-FFF2-40B4-BE49-F238E27FC236}">
                <a16:creationId xmlns:a16="http://schemas.microsoft.com/office/drawing/2014/main" id="{93A61557-8C13-4CAD-A66E-E9CC64365691}"/>
              </a:ext>
            </a:extLst>
          </p:cNvPr>
          <p:cNvSpPr/>
          <p:nvPr/>
        </p:nvSpPr>
        <p:spPr>
          <a:xfrm>
            <a:off x="5894062" y="1762124"/>
            <a:ext cx="5524500" cy="1914525"/>
          </a:xfrm>
          <a:prstGeom prst="round2DiagRect">
            <a:avLst>
              <a:gd name="adj1" fmla="val 11692"/>
              <a:gd name="adj2" fmla="val 0"/>
            </a:avLst>
          </a:prstGeom>
          <a:gradFill flip="none" rotWithShape="1">
            <a:gsLst>
              <a:gs pos="0">
                <a:schemeClr val="accent1">
                  <a:lumMod val="60000"/>
                  <a:lumOff val="40000"/>
                </a:schemeClr>
              </a:gs>
              <a:gs pos="84000">
                <a:schemeClr val="accent1">
                  <a:lumMod val="100000"/>
                </a:schemeClr>
              </a:gs>
            </a:gsLst>
            <a:path path="circle">
              <a:fillToRect r="100000" b="100000"/>
            </a:path>
            <a:tileRect l="-100000" t="-100000"/>
          </a:gradFill>
          <a:ln>
            <a:noFill/>
          </a:ln>
          <a:effectLst>
            <a:outerShdw blurRad="190500" sx="98000" sy="98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3" name="矩形: 圆角 2">
            <a:extLst>
              <a:ext uri="{FF2B5EF4-FFF2-40B4-BE49-F238E27FC236}">
                <a16:creationId xmlns:a16="http://schemas.microsoft.com/office/drawing/2014/main" id="{A40502E6-E71E-48D5-B5E3-152DF37B3794}"/>
              </a:ext>
            </a:extLst>
          </p:cNvPr>
          <p:cNvSpPr/>
          <p:nvPr/>
        </p:nvSpPr>
        <p:spPr>
          <a:xfrm>
            <a:off x="1924050" y="1463074"/>
            <a:ext cx="2881313" cy="4305901"/>
          </a:xfrm>
          <a:prstGeom prst="roundRect">
            <a:avLst>
              <a:gd name="adj" fmla="val 6750"/>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6F28E1F0-58A8-4762-9C13-D0C5A4B97E89}"/>
              </a:ext>
            </a:extLst>
          </p:cNvPr>
          <p:cNvGraphicFramePr/>
          <p:nvPr/>
        </p:nvGraphicFramePr>
        <p:xfrm>
          <a:off x="1774825" y="3050721"/>
          <a:ext cx="3263899" cy="2334480"/>
        </p:xfrm>
        <a:graphic>
          <a:graphicData uri="http://schemas.openxmlformats.org/drawingml/2006/chart">
            <c:chart xmlns:c="http://schemas.openxmlformats.org/drawingml/2006/chart" xmlns:r="http://schemas.openxmlformats.org/officeDocument/2006/relationships" r:id="rId2"/>
          </a:graphicData>
        </a:graphic>
      </p:graphicFrame>
      <p:sp>
        <p:nvSpPr>
          <p:cNvPr id="5" name="椭圆 4">
            <a:extLst>
              <a:ext uri="{FF2B5EF4-FFF2-40B4-BE49-F238E27FC236}">
                <a16:creationId xmlns:a16="http://schemas.microsoft.com/office/drawing/2014/main" id="{7E7AAB6C-5616-4167-91DE-96BF25AE6A31}"/>
              </a:ext>
            </a:extLst>
          </p:cNvPr>
          <p:cNvSpPr/>
          <p:nvPr/>
        </p:nvSpPr>
        <p:spPr>
          <a:xfrm>
            <a:off x="3365500" y="3257550"/>
            <a:ext cx="104777" cy="104777"/>
          </a:xfrm>
          <a:prstGeom prst="ellipse">
            <a:avLst/>
          </a:prstGeom>
          <a:solidFill>
            <a:schemeClr val="bg1"/>
          </a:solidFill>
          <a:ln w="317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494237C8-F168-42EA-9178-B520B439A535}"/>
              </a:ext>
            </a:extLst>
          </p:cNvPr>
          <p:cNvSpPr/>
          <p:nvPr/>
        </p:nvSpPr>
        <p:spPr>
          <a:xfrm>
            <a:off x="3226182" y="3119440"/>
            <a:ext cx="380996" cy="38099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84AA9E6-3820-43F0-AA44-0C096B425DF3}"/>
              </a:ext>
            </a:extLst>
          </p:cNvPr>
          <p:cNvSpPr txBox="1"/>
          <p:nvPr/>
        </p:nvSpPr>
        <p:spPr>
          <a:xfrm>
            <a:off x="2779388" y="1949120"/>
            <a:ext cx="1189685"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endParaRPr lang="zh-CN" altLang="en-US" sz="1400" dirty="0">
              <a:solidFill>
                <a:schemeClr val="tx1">
                  <a:lumMod val="75000"/>
                  <a:lumOff val="25000"/>
                </a:schemeClr>
              </a:solidFill>
            </a:endParaRPr>
          </a:p>
        </p:txBody>
      </p:sp>
      <p:sp>
        <p:nvSpPr>
          <p:cNvPr id="9" name="文本框 8">
            <a:extLst>
              <a:ext uri="{FF2B5EF4-FFF2-40B4-BE49-F238E27FC236}">
                <a16:creationId xmlns:a16="http://schemas.microsoft.com/office/drawing/2014/main" id="{4F4BEF99-7509-410D-BDF3-48E86D39C1DA}"/>
              </a:ext>
            </a:extLst>
          </p:cNvPr>
          <p:cNvSpPr txBox="1"/>
          <p:nvPr/>
        </p:nvSpPr>
        <p:spPr>
          <a:xfrm>
            <a:off x="6217177" y="2310796"/>
            <a:ext cx="4565123" cy="1166153"/>
          </a:xfrm>
          <a:prstGeom prst="rect">
            <a:avLst/>
          </a:prstGeom>
        </p:spPr>
        <p:txBody>
          <a:bodyPr wrap="square">
            <a:spAutoFit/>
          </a:bodyPr>
          <a:lstStyle>
            <a:defPPr>
              <a:defRPr lang="zh-CN"/>
            </a:defPPr>
            <a:lvl1pPr algn="ctr">
              <a:lnSpc>
                <a:spcPct val="150000"/>
              </a:lnSpc>
              <a:defRPr sz="1200">
                <a:solidFill>
                  <a:schemeClr val="bg1">
                    <a:alpha val="50000"/>
                  </a:schemeClr>
                </a:solidFill>
              </a:defRPr>
            </a:lvl1pPr>
          </a:lstStyle>
          <a:p>
            <a:pPr algn="l"/>
            <a:r>
              <a:rPr lang="en-US" altLang="zh-CN" dirty="0"/>
              <a:t>Title numbers, etc. can be changed by clicking and re-entering, and the font, font size, color, line spacing, etc. Title numbers, etc. can be changed by clicking and re-entering, and the font, font size, color, line spacing, etc. </a:t>
            </a:r>
          </a:p>
        </p:txBody>
      </p:sp>
      <p:sp>
        <p:nvSpPr>
          <p:cNvPr id="10" name="文本框 9">
            <a:extLst>
              <a:ext uri="{FF2B5EF4-FFF2-40B4-BE49-F238E27FC236}">
                <a16:creationId xmlns:a16="http://schemas.microsoft.com/office/drawing/2014/main" id="{2A1A5707-AE4B-42DE-8D58-B915122C5378}"/>
              </a:ext>
            </a:extLst>
          </p:cNvPr>
          <p:cNvSpPr txBox="1"/>
          <p:nvPr/>
        </p:nvSpPr>
        <p:spPr>
          <a:xfrm>
            <a:off x="6812020" y="4351563"/>
            <a:ext cx="4066793" cy="1166153"/>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Title numbers, etc. can be changed by clicking and re-entering, and the font, font size, color, line spacing, etc. </a:t>
            </a:r>
          </a:p>
        </p:txBody>
      </p:sp>
      <p:sp>
        <p:nvSpPr>
          <p:cNvPr id="13" name="文本框 12">
            <a:extLst>
              <a:ext uri="{FF2B5EF4-FFF2-40B4-BE49-F238E27FC236}">
                <a16:creationId xmlns:a16="http://schemas.microsoft.com/office/drawing/2014/main" id="{9F88FEC6-49B6-4FC8-9854-4AEA9CF1CD20}"/>
              </a:ext>
            </a:extLst>
          </p:cNvPr>
          <p:cNvSpPr txBox="1"/>
          <p:nvPr/>
        </p:nvSpPr>
        <p:spPr>
          <a:xfrm>
            <a:off x="6217177" y="1964665"/>
            <a:ext cx="1189685" cy="307777"/>
          </a:xfrm>
          <a:prstGeom prst="rect">
            <a:avLst/>
          </a:prstGeom>
          <a:noFill/>
        </p:spPr>
        <p:txBody>
          <a:bodyPr wrap="none" rtlCol="0">
            <a:spAutoFit/>
          </a:bodyPr>
          <a:lstStyle/>
          <a:p>
            <a:pPr algn="ctr"/>
            <a:r>
              <a:rPr lang="en-US" altLang="zh-CN" sz="1400" b="1" dirty="0">
                <a:solidFill>
                  <a:schemeClr val="bg1"/>
                </a:solidFill>
              </a:rPr>
              <a:t>TEXT HERE</a:t>
            </a:r>
            <a:endParaRPr lang="zh-CN" altLang="en-US" sz="1400" b="1" dirty="0">
              <a:solidFill>
                <a:schemeClr val="bg1"/>
              </a:solidFill>
            </a:endParaRPr>
          </a:p>
        </p:txBody>
      </p:sp>
      <p:sp>
        <p:nvSpPr>
          <p:cNvPr id="14" name="Freeform 591">
            <a:extLst>
              <a:ext uri="{FF2B5EF4-FFF2-40B4-BE49-F238E27FC236}">
                <a16:creationId xmlns:a16="http://schemas.microsoft.com/office/drawing/2014/main" id="{F46EBA55-4123-4CEE-8385-8607D006F150}"/>
              </a:ext>
            </a:extLst>
          </p:cNvPr>
          <p:cNvSpPr>
            <a:spLocks/>
          </p:cNvSpPr>
          <p:nvPr/>
        </p:nvSpPr>
        <p:spPr bwMode="auto">
          <a:xfrm>
            <a:off x="8688406" y="1949120"/>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文本占位符 7">
            <a:extLst>
              <a:ext uri="{FF2B5EF4-FFF2-40B4-BE49-F238E27FC236}">
                <a16:creationId xmlns:a16="http://schemas.microsoft.com/office/drawing/2014/main" id="{7AEBD338-500C-4F4F-A282-60A8AC6A0AC8}"/>
              </a:ext>
            </a:extLst>
          </p:cNvPr>
          <p:cNvSpPr>
            <a:spLocks noGrp="1"/>
          </p:cNvSpPr>
          <p:nvPr>
            <p:ph type="body" sz="quarter" idx="10"/>
          </p:nvPr>
        </p:nvSpPr>
        <p:spPr/>
        <p:txBody>
          <a:bodyPr/>
          <a:lstStyle/>
          <a:p>
            <a:r>
              <a:rPr lang="en-US" altLang="zh-CN" dirty="0"/>
              <a:t>ADD YOUR TITLE</a:t>
            </a:r>
            <a:endParaRPr lang="zh-CN" altLang="en-US" dirty="0"/>
          </a:p>
        </p:txBody>
      </p:sp>
    </p:spTree>
    <p:extLst>
      <p:ext uri="{BB962C8B-B14F-4D97-AF65-F5344CB8AC3E}">
        <p14:creationId xmlns:p14="http://schemas.microsoft.com/office/powerpoint/2010/main" val="261054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对角圆角 31">
            <a:extLst>
              <a:ext uri="{FF2B5EF4-FFF2-40B4-BE49-F238E27FC236}">
                <a16:creationId xmlns:a16="http://schemas.microsoft.com/office/drawing/2014/main" id="{0132FC99-A37A-4CC4-A290-2CC2B9BC10B2}"/>
              </a:ext>
            </a:extLst>
          </p:cNvPr>
          <p:cNvSpPr/>
          <p:nvPr/>
        </p:nvSpPr>
        <p:spPr>
          <a:xfrm rot="16200000" flipH="1">
            <a:off x="2795083" y="2349450"/>
            <a:ext cx="3982437" cy="2558924"/>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371E99F-0386-4A4F-B97D-39E5D29CE390}"/>
              </a:ext>
            </a:extLst>
          </p:cNvPr>
          <p:cNvSpPr txBox="1"/>
          <p:nvPr/>
        </p:nvSpPr>
        <p:spPr>
          <a:xfrm>
            <a:off x="4469926" y="2199750"/>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7" name="矩形 6">
            <a:extLst>
              <a:ext uri="{FF2B5EF4-FFF2-40B4-BE49-F238E27FC236}">
                <a16:creationId xmlns:a16="http://schemas.microsoft.com/office/drawing/2014/main" id="{27A1F627-4622-47F6-994E-B2D03ABD8BBB}"/>
              </a:ext>
            </a:extLst>
          </p:cNvPr>
          <p:cNvSpPr/>
          <p:nvPr/>
        </p:nvSpPr>
        <p:spPr>
          <a:xfrm>
            <a:off x="3604669" y="4131048"/>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8" name="矩形: 圆角 7">
            <a:extLst>
              <a:ext uri="{FF2B5EF4-FFF2-40B4-BE49-F238E27FC236}">
                <a16:creationId xmlns:a16="http://schemas.microsoft.com/office/drawing/2014/main" id="{4EA65A2F-0C17-4591-8EBC-80BDFDAEDFF9}"/>
              </a:ext>
            </a:extLst>
          </p:cNvPr>
          <p:cNvSpPr/>
          <p:nvPr/>
        </p:nvSpPr>
        <p:spPr>
          <a:xfrm>
            <a:off x="3998232" y="3410722"/>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2" name="Freeform 591">
            <a:extLst>
              <a:ext uri="{FF2B5EF4-FFF2-40B4-BE49-F238E27FC236}">
                <a16:creationId xmlns:a16="http://schemas.microsoft.com/office/drawing/2014/main" id="{C8CAF625-8EF9-42F8-A0B9-E741EA7CCFD3}"/>
              </a:ext>
            </a:extLst>
          </p:cNvPr>
          <p:cNvSpPr>
            <a:spLocks/>
          </p:cNvSpPr>
          <p:nvPr/>
        </p:nvSpPr>
        <p:spPr bwMode="auto">
          <a:xfrm>
            <a:off x="4624769" y="3429001"/>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7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矩形 8">
            <a:extLst>
              <a:ext uri="{FF2B5EF4-FFF2-40B4-BE49-F238E27FC236}">
                <a16:creationId xmlns:a16="http://schemas.microsoft.com/office/drawing/2014/main" id="{AAD66DBB-0566-494C-A187-A3228689DD85}"/>
              </a:ext>
            </a:extLst>
          </p:cNvPr>
          <p:cNvSpPr/>
          <p:nvPr/>
        </p:nvSpPr>
        <p:spPr>
          <a:xfrm>
            <a:off x="4284664" y="3459636"/>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2" name="文本框 1">
            <a:extLst>
              <a:ext uri="{FF2B5EF4-FFF2-40B4-BE49-F238E27FC236}">
                <a16:creationId xmlns:a16="http://schemas.microsoft.com/office/drawing/2014/main" id="{DB25207B-9B16-4599-9B3A-C4055C8F79FC}"/>
              </a:ext>
            </a:extLst>
          </p:cNvPr>
          <p:cNvSpPr txBox="1"/>
          <p:nvPr/>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16" name="文本框 15">
            <a:extLst>
              <a:ext uri="{FF2B5EF4-FFF2-40B4-BE49-F238E27FC236}">
                <a16:creationId xmlns:a16="http://schemas.microsoft.com/office/drawing/2014/main" id="{10DCB92B-960C-4C72-A46A-7D2C9E143D76}"/>
              </a:ext>
            </a:extLst>
          </p:cNvPr>
          <p:cNvSpPr txBox="1"/>
          <p:nvPr/>
        </p:nvSpPr>
        <p:spPr>
          <a:xfrm>
            <a:off x="1469360"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F7E1A8FF-9550-4496-B774-DFB4DB31CBC9}"/>
              </a:ext>
            </a:extLst>
          </p:cNvPr>
          <p:cNvSpPr/>
          <p:nvPr/>
        </p:nvSpPr>
        <p:spPr>
          <a:xfrm>
            <a:off x="604103"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EBA920F5-1C23-4B4A-A283-96D8969BD5DC}"/>
              </a:ext>
            </a:extLst>
          </p:cNvPr>
          <p:cNvSpPr/>
          <p:nvPr/>
        </p:nvSpPr>
        <p:spPr>
          <a:xfrm>
            <a:off x="997666"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文本框 20">
            <a:extLst>
              <a:ext uri="{FF2B5EF4-FFF2-40B4-BE49-F238E27FC236}">
                <a16:creationId xmlns:a16="http://schemas.microsoft.com/office/drawing/2014/main" id="{37429796-D7D2-4011-92EB-0F3C0D4D44F8}"/>
              </a:ext>
            </a:extLst>
          </p:cNvPr>
          <p:cNvSpPr txBox="1"/>
          <p:nvPr/>
        </p:nvSpPr>
        <p:spPr>
          <a:xfrm>
            <a:off x="7474274"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2" name="矩形 21">
            <a:extLst>
              <a:ext uri="{FF2B5EF4-FFF2-40B4-BE49-F238E27FC236}">
                <a16:creationId xmlns:a16="http://schemas.microsoft.com/office/drawing/2014/main" id="{2EF55029-D7F6-451B-A6FD-C95950193BC0}"/>
              </a:ext>
            </a:extLst>
          </p:cNvPr>
          <p:cNvSpPr/>
          <p:nvPr/>
        </p:nvSpPr>
        <p:spPr>
          <a:xfrm>
            <a:off x="6609017"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3" name="矩形: 圆角 22">
            <a:extLst>
              <a:ext uri="{FF2B5EF4-FFF2-40B4-BE49-F238E27FC236}">
                <a16:creationId xmlns:a16="http://schemas.microsoft.com/office/drawing/2014/main" id="{87758632-D071-4E2C-B46F-2B8B45DA9EDB}"/>
              </a:ext>
            </a:extLst>
          </p:cNvPr>
          <p:cNvSpPr/>
          <p:nvPr/>
        </p:nvSpPr>
        <p:spPr>
          <a:xfrm>
            <a:off x="7002580"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文本框 25">
            <a:extLst>
              <a:ext uri="{FF2B5EF4-FFF2-40B4-BE49-F238E27FC236}">
                <a16:creationId xmlns:a16="http://schemas.microsoft.com/office/drawing/2014/main" id="{D830B97B-866F-4EEA-B02A-2F04C2BB24D4}"/>
              </a:ext>
            </a:extLst>
          </p:cNvPr>
          <p:cNvSpPr txBox="1"/>
          <p:nvPr/>
        </p:nvSpPr>
        <p:spPr>
          <a:xfrm>
            <a:off x="10099078"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7" name="矩形 26">
            <a:extLst>
              <a:ext uri="{FF2B5EF4-FFF2-40B4-BE49-F238E27FC236}">
                <a16:creationId xmlns:a16="http://schemas.microsoft.com/office/drawing/2014/main" id="{EAEECB92-8881-4236-90A3-6B91EEAAE833}"/>
              </a:ext>
            </a:extLst>
          </p:cNvPr>
          <p:cNvSpPr/>
          <p:nvPr/>
        </p:nvSpPr>
        <p:spPr>
          <a:xfrm>
            <a:off x="9233821"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8" name="矩形: 圆角 27">
            <a:extLst>
              <a:ext uri="{FF2B5EF4-FFF2-40B4-BE49-F238E27FC236}">
                <a16:creationId xmlns:a16="http://schemas.microsoft.com/office/drawing/2014/main" id="{6079FEC3-736C-4EC7-8424-CBE8CDA56EFA}"/>
              </a:ext>
            </a:extLst>
          </p:cNvPr>
          <p:cNvSpPr/>
          <p:nvPr/>
        </p:nvSpPr>
        <p:spPr>
          <a:xfrm>
            <a:off x="9627384"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9" name="矩形 28">
            <a:extLst>
              <a:ext uri="{FF2B5EF4-FFF2-40B4-BE49-F238E27FC236}">
                <a16:creationId xmlns:a16="http://schemas.microsoft.com/office/drawing/2014/main" id="{9C1A254D-143C-4BA3-A0FB-6729C248911C}"/>
              </a:ext>
            </a:extLst>
          </p:cNvPr>
          <p:cNvSpPr/>
          <p:nvPr/>
        </p:nvSpPr>
        <p:spPr>
          <a:xfrm>
            <a:off x="9899960"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59" name="Freeform 591">
            <a:extLst>
              <a:ext uri="{FF2B5EF4-FFF2-40B4-BE49-F238E27FC236}">
                <a16:creationId xmlns:a16="http://schemas.microsoft.com/office/drawing/2014/main" id="{3C18F830-8439-4CE0-9F4D-5244DB6D54B2}"/>
              </a:ext>
            </a:extLst>
          </p:cNvPr>
          <p:cNvSpPr>
            <a:spLocks/>
          </p:cNvSpPr>
          <p:nvPr/>
        </p:nvSpPr>
        <p:spPr bwMode="auto">
          <a:xfrm>
            <a:off x="1643185"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矩形 18">
            <a:extLst>
              <a:ext uri="{FF2B5EF4-FFF2-40B4-BE49-F238E27FC236}">
                <a16:creationId xmlns:a16="http://schemas.microsoft.com/office/drawing/2014/main" id="{F6DD6504-2BC3-42E1-B14B-06171DDE5002}"/>
              </a:ext>
            </a:extLst>
          </p:cNvPr>
          <p:cNvSpPr/>
          <p:nvPr/>
        </p:nvSpPr>
        <p:spPr>
          <a:xfrm>
            <a:off x="1270242"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0" name="Freeform 591">
            <a:extLst>
              <a:ext uri="{FF2B5EF4-FFF2-40B4-BE49-F238E27FC236}">
                <a16:creationId xmlns:a16="http://schemas.microsoft.com/office/drawing/2014/main" id="{182F991D-8E3E-4A5D-AD34-57FC135E1918}"/>
              </a:ext>
            </a:extLst>
          </p:cNvPr>
          <p:cNvSpPr>
            <a:spLocks/>
          </p:cNvSpPr>
          <p:nvPr/>
        </p:nvSpPr>
        <p:spPr bwMode="auto">
          <a:xfrm>
            <a:off x="7648099"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矩形 23">
            <a:extLst>
              <a:ext uri="{FF2B5EF4-FFF2-40B4-BE49-F238E27FC236}">
                <a16:creationId xmlns:a16="http://schemas.microsoft.com/office/drawing/2014/main" id="{C6F4E720-AB04-486A-BD00-BDB378E23D69}"/>
              </a:ext>
            </a:extLst>
          </p:cNvPr>
          <p:cNvSpPr/>
          <p:nvPr/>
        </p:nvSpPr>
        <p:spPr>
          <a:xfrm>
            <a:off x="7275156"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1" name="Freeform 591">
            <a:extLst>
              <a:ext uri="{FF2B5EF4-FFF2-40B4-BE49-F238E27FC236}">
                <a16:creationId xmlns:a16="http://schemas.microsoft.com/office/drawing/2014/main" id="{FFA6FDA2-E18B-4552-A166-9E46399FB455}"/>
              </a:ext>
            </a:extLst>
          </p:cNvPr>
          <p:cNvSpPr>
            <a:spLocks/>
          </p:cNvSpPr>
          <p:nvPr/>
        </p:nvSpPr>
        <p:spPr bwMode="auto">
          <a:xfrm>
            <a:off x="10300253"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9002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FBBEE341-2BFE-4A26-889E-234274E7518D}"/>
              </a:ext>
            </a:extLst>
          </p:cNvPr>
          <p:cNvGrpSpPr/>
          <p:nvPr/>
        </p:nvGrpSpPr>
        <p:grpSpPr>
          <a:xfrm rot="16200000">
            <a:off x="844147" y="888765"/>
            <a:ext cx="781860" cy="1079501"/>
            <a:chOff x="106952" y="2412318"/>
            <a:chExt cx="781860" cy="1115565"/>
          </a:xfrm>
        </p:grpSpPr>
        <p:sp>
          <p:nvSpPr>
            <p:cNvPr id="24" name="椭圆 23">
              <a:extLst>
                <a:ext uri="{FF2B5EF4-FFF2-40B4-BE49-F238E27FC236}">
                  <a16:creationId xmlns:a16="http://schemas.microsoft.com/office/drawing/2014/main" id="{4CFB6922-46DE-4EAA-A823-D2AEC00B7FDF}"/>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B3713BA6-91E7-4074-9443-E4E975ED17E3}"/>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0F555D2-B17A-4C21-827A-72C2B3F2211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725E9D8E-051B-48C8-A806-3D5D82500C5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AA9D58D-28E7-4BDD-8251-DE9557A19B2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F9932CC-C439-4651-A4DF-0328D7271CB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6939283-1822-47EB-BDE2-7F63585516CF}"/>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DAF3CA8-7288-471F-90E7-A3279BBA0FBC}"/>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F115000-362B-4FAC-B3AF-34FE0A6F798D}"/>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D776B3F-6E95-4878-8AFD-EDEECBB54D15}"/>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CAA0EBA-6387-4DD3-9FA1-D2563652030E}"/>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041575CC-1A96-41DB-ADDD-459638A84BDD}"/>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7E3FA09A-C53F-40BD-8CBF-6CED14778688}"/>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E60AEB6A-B728-4475-8040-E31B3D29345A}"/>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B25C8F1C-1338-4356-A5D1-597EBF716777}"/>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94A506E5-BB8C-4312-AD56-9DDEEE3F1D82}"/>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48FEE8B-AB34-466F-BE5E-EE542146F2A9}"/>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27B5A82-9700-43D8-8D48-8B476C8DC2F4}"/>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B58E20C4-144E-4A97-8ED9-306A8F1361D3}"/>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3467CE5-53BF-4421-9098-F502F6B0DAC8}"/>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D413823-AB10-4B23-98E0-4CB358AFEC20}"/>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E21DEF1-8793-4F2C-8C82-1406EBFE406B}"/>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696723D5-E394-4322-ACA7-5ED577037CEA}"/>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DCF6E9C8-6C6D-472D-B91F-239F218122F4}"/>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对角圆角 4">
            <a:extLst>
              <a:ext uri="{FF2B5EF4-FFF2-40B4-BE49-F238E27FC236}">
                <a16:creationId xmlns:a16="http://schemas.microsoft.com/office/drawing/2014/main" id="{92EE9D62-BEB2-40CB-8994-85266E6C7A9E}"/>
              </a:ext>
            </a:extLst>
          </p:cNvPr>
          <p:cNvSpPr/>
          <p:nvPr/>
        </p:nvSpPr>
        <p:spPr>
          <a:xfrm flipH="1">
            <a:off x="1056950" y="1237595"/>
            <a:ext cx="11135048" cy="4684304"/>
          </a:xfrm>
          <a:prstGeom prst="round2DiagRect">
            <a:avLst>
              <a:gd name="adj1" fmla="val 13759"/>
              <a:gd name="adj2" fmla="val 0"/>
            </a:avLst>
          </a:prstGeom>
          <a:gradFill flip="none" rotWithShape="1">
            <a:gsLst>
              <a:gs pos="100000">
                <a:schemeClr val="accent1">
                  <a:lumMod val="90000"/>
                  <a:lumOff val="10000"/>
                </a:schemeClr>
              </a:gs>
              <a:gs pos="71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21" name="Freeform 591">
            <a:extLst>
              <a:ext uri="{FF2B5EF4-FFF2-40B4-BE49-F238E27FC236}">
                <a16:creationId xmlns:a16="http://schemas.microsoft.com/office/drawing/2014/main" id="{A93212A2-C9C4-4127-AF68-6C1CF796B627}"/>
              </a:ext>
            </a:extLst>
          </p:cNvPr>
          <p:cNvSpPr>
            <a:spLocks/>
          </p:cNvSpPr>
          <p:nvPr/>
        </p:nvSpPr>
        <p:spPr bwMode="auto">
          <a:xfrm>
            <a:off x="9396936" y="1222592"/>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文本框 2">
            <a:extLst>
              <a:ext uri="{FF2B5EF4-FFF2-40B4-BE49-F238E27FC236}">
                <a16:creationId xmlns:a16="http://schemas.microsoft.com/office/drawing/2014/main" id="{247034C8-6AAF-45AE-8708-B8731D89ABEE}"/>
              </a:ext>
            </a:extLst>
          </p:cNvPr>
          <p:cNvSpPr txBox="1"/>
          <p:nvPr/>
        </p:nvSpPr>
        <p:spPr>
          <a:xfrm>
            <a:off x="5223903" y="437688"/>
            <a:ext cx="1744195"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dirty="0"/>
              <a:t>Content</a:t>
            </a:r>
            <a:endParaRPr lang="zh-CN" altLang="en-US" sz="3200" dirty="0"/>
          </a:p>
        </p:txBody>
      </p:sp>
      <p:sp>
        <p:nvSpPr>
          <p:cNvPr id="6" name="矩形: 对角圆角 5">
            <a:extLst>
              <a:ext uri="{FF2B5EF4-FFF2-40B4-BE49-F238E27FC236}">
                <a16:creationId xmlns:a16="http://schemas.microsoft.com/office/drawing/2014/main" id="{CC3DA3B6-9564-43E7-9599-1C0291E24867}"/>
              </a:ext>
            </a:extLst>
          </p:cNvPr>
          <p:cNvSpPr/>
          <p:nvPr/>
        </p:nvSpPr>
        <p:spPr>
          <a:xfrm rot="5400000">
            <a:off x="4674934" y="2774456"/>
            <a:ext cx="3982437" cy="2857501"/>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37F2AE1-E645-4A1B-8FFE-11DC310707F5}"/>
              </a:ext>
            </a:extLst>
          </p:cNvPr>
          <p:cNvSpPr txBox="1"/>
          <p:nvPr/>
        </p:nvSpPr>
        <p:spPr>
          <a:xfrm>
            <a:off x="2795064"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1</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8" name="矩形 7">
            <a:extLst>
              <a:ext uri="{FF2B5EF4-FFF2-40B4-BE49-F238E27FC236}">
                <a16:creationId xmlns:a16="http://schemas.microsoft.com/office/drawing/2014/main" id="{2890C777-FA4C-470F-A422-22F2EDDAFF9A}"/>
              </a:ext>
            </a:extLst>
          </p:cNvPr>
          <p:cNvSpPr/>
          <p:nvPr/>
        </p:nvSpPr>
        <p:spPr>
          <a:xfrm>
            <a:off x="2598697" y="3043625"/>
            <a:ext cx="1005403" cy="338554"/>
          </a:xfrm>
          <a:prstGeom prst="rect">
            <a:avLst/>
          </a:prstGeom>
        </p:spPr>
        <p:txBody>
          <a:bodyPr wrap="none">
            <a:spAutoFit/>
          </a:bodyPr>
          <a:lstStyle/>
          <a:p>
            <a:r>
              <a:rPr lang="zh-CN" altLang="en-US" sz="1600" dirty="0">
                <a:solidFill>
                  <a:schemeClr val="bg1"/>
                </a:solidFill>
              </a:rPr>
              <a:t>业绩展示</a:t>
            </a:r>
          </a:p>
        </p:txBody>
      </p:sp>
      <p:sp>
        <p:nvSpPr>
          <p:cNvPr id="9" name="矩形: 圆角 8">
            <a:extLst>
              <a:ext uri="{FF2B5EF4-FFF2-40B4-BE49-F238E27FC236}">
                <a16:creationId xmlns:a16="http://schemas.microsoft.com/office/drawing/2014/main" id="{B428A7F0-409E-44CA-B3C8-3337CD98C961}"/>
              </a:ext>
            </a:extLst>
          </p:cNvPr>
          <p:cNvSpPr/>
          <p:nvPr/>
        </p:nvSpPr>
        <p:spPr>
          <a:xfrm>
            <a:off x="2326121"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22F8A53-DF7D-486B-9655-7286BC594D27}"/>
              </a:ext>
            </a:extLst>
          </p:cNvPr>
          <p:cNvSpPr/>
          <p:nvPr/>
        </p:nvSpPr>
        <p:spPr>
          <a:xfrm>
            <a:off x="1918044"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
        <p:nvSpPr>
          <p:cNvPr id="11" name="文本框 10">
            <a:extLst>
              <a:ext uri="{FF2B5EF4-FFF2-40B4-BE49-F238E27FC236}">
                <a16:creationId xmlns:a16="http://schemas.microsoft.com/office/drawing/2014/main" id="{1E3D53A0-32C3-423B-9B3B-9ACDD41A584B}"/>
              </a:ext>
            </a:extLst>
          </p:cNvPr>
          <p:cNvSpPr txBox="1"/>
          <p:nvPr/>
        </p:nvSpPr>
        <p:spPr>
          <a:xfrm>
            <a:off x="9784967"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3</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12" name="矩形 11">
            <a:extLst>
              <a:ext uri="{FF2B5EF4-FFF2-40B4-BE49-F238E27FC236}">
                <a16:creationId xmlns:a16="http://schemas.microsoft.com/office/drawing/2014/main" id="{F5DAE317-F695-4C9A-B94B-384229A73A1A}"/>
              </a:ext>
            </a:extLst>
          </p:cNvPr>
          <p:cNvSpPr/>
          <p:nvPr/>
        </p:nvSpPr>
        <p:spPr>
          <a:xfrm>
            <a:off x="9588600" y="3043625"/>
            <a:ext cx="1005403" cy="338554"/>
          </a:xfrm>
          <a:prstGeom prst="rect">
            <a:avLst/>
          </a:prstGeom>
        </p:spPr>
        <p:txBody>
          <a:bodyPr wrap="none">
            <a:spAutoFit/>
          </a:bodyPr>
          <a:lstStyle/>
          <a:p>
            <a:r>
              <a:rPr lang="zh-CN" altLang="en-US" sz="1600" dirty="0">
                <a:solidFill>
                  <a:schemeClr val="bg1"/>
                </a:solidFill>
              </a:rPr>
              <a:t>阶段计划</a:t>
            </a:r>
          </a:p>
        </p:txBody>
      </p:sp>
      <p:sp>
        <p:nvSpPr>
          <p:cNvPr id="13" name="矩形: 圆角 12">
            <a:extLst>
              <a:ext uri="{FF2B5EF4-FFF2-40B4-BE49-F238E27FC236}">
                <a16:creationId xmlns:a16="http://schemas.microsoft.com/office/drawing/2014/main" id="{FD2A8FA6-9B18-427D-9AF4-F5D3EE238762}"/>
              </a:ext>
            </a:extLst>
          </p:cNvPr>
          <p:cNvSpPr/>
          <p:nvPr/>
        </p:nvSpPr>
        <p:spPr>
          <a:xfrm>
            <a:off x="9316024"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CD3BC14-2CD3-484F-BEA5-2B7A06F95BD8}"/>
              </a:ext>
            </a:extLst>
          </p:cNvPr>
          <p:cNvSpPr txBox="1"/>
          <p:nvPr/>
        </p:nvSpPr>
        <p:spPr>
          <a:xfrm>
            <a:off x="6313540" y="25987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0BAC74B8-9728-4613-BA17-BFDB6558CC35}"/>
              </a:ext>
            </a:extLst>
          </p:cNvPr>
          <p:cNvSpPr/>
          <p:nvPr/>
        </p:nvSpPr>
        <p:spPr>
          <a:xfrm>
            <a:off x="5448283" y="4530074"/>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03BF6347-2A0C-4D0A-B30D-7E441D20B07B}"/>
              </a:ext>
            </a:extLst>
          </p:cNvPr>
          <p:cNvSpPr/>
          <p:nvPr/>
        </p:nvSpPr>
        <p:spPr>
          <a:xfrm>
            <a:off x="5841846" y="3809748"/>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矩形 15">
            <a:extLst>
              <a:ext uri="{FF2B5EF4-FFF2-40B4-BE49-F238E27FC236}">
                <a16:creationId xmlns:a16="http://schemas.microsoft.com/office/drawing/2014/main" id="{F7E62DF0-84A7-4E7E-90C4-9D6F97CE4FD6}"/>
              </a:ext>
            </a:extLst>
          </p:cNvPr>
          <p:cNvSpPr/>
          <p:nvPr/>
        </p:nvSpPr>
        <p:spPr>
          <a:xfrm>
            <a:off x="6114422" y="3858662"/>
            <a:ext cx="1005403" cy="338554"/>
          </a:xfrm>
          <a:prstGeom prst="rect">
            <a:avLst/>
          </a:prstGeom>
        </p:spPr>
        <p:txBody>
          <a:bodyPr wrap="none">
            <a:spAutoFit/>
          </a:bodyPr>
          <a:lstStyle/>
          <a:p>
            <a:r>
              <a:rPr lang="zh-CN" altLang="en-US" sz="1600" b="1" dirty="0">
                <a:solidFill>
                  <a:schemeClr val="bg1"/>
                </a:solidFill>
              </a:rPr>
              <a:t>问题分析</a:t>
            </a:r>
          </a:p>
        </p:txBody>
      </p:sp>
      <p:sp>
        <p:nvSpPr>
          <p:cNvPr id="19" name="任意多边形: 形状 18">
            <a:extLst>
              <a:ext uri="{FF2B5EF4-FFF2-40B4-BE49-F238E27FC236}">
                <a16:creationId xmlns:a16="http://schemas.microsoft.com/office/drawing/2014/main" id="{57038E9D-8778-4263-8790-CFAA78B55130}"/>
              </a:ext>
            </a:extLst>
          </p:cNvPr>
          <p:cNvSpPr/>
          <p:nvPr/>
        </p:nvSpPr>
        <p:spPr>
          <a:xfrm flipH="1" flipV="1">
            <a:off x="933786" y="5183294"/>
            <a:ext cx="1196854" cy="820288"/>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矩形 49">
            <a:extLst>
              <a:ext uri="{FF2B5EF4-FFF2-40B4-BE49-F238E27FC236}">
                <a16:creationId xmlns:a16="http://schemas.microsoft.com/office/drawing/2014/main" id="{666FB959-426E-4278-9EE9-846133827263}"/>
              </a:ext>
            </a:extLst>
          </p:cNvPr>
          <p:cNvSpPr/>
          <p:nvPr/>
        </p:nvSpPr>
        <p:spPr>
          <a:xfrm>
            <a:off x="8907947"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Tree>
    <p:extLst>
      <p:ext uri="{BB962C8B-B14F-4D97-AF65-F5344CB8AC3E}">
        <p14:creationId xmlns:p14="http://schemas.microsoft.com/office/powerpoint/2010/main" val="867035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8C9B77B-F68F-44C4-B24C-DCFCC60C9486}"/>
              </a:ext>
            </a:extLst>
          </p:cNvPr>
          <p:cNvGrpSpPr/>
          <p:nvPr/>
        </p:nvGrpSpPr>
        <p:grpSpPr>
          <a:xfrm>
            <a:off x="4500625" y="1674813"/>
            <a:ext cx="3035238" cy="3040102"/>
            <a:chOff x="4500625" y="1989138"/>
            <a:chExt cx="3035238" cy="3040102"/>
          </a:xfrm>
        </p:grpSpPr>
        <p:sp>
          <p:nvSpPr>
            <p:cNvPr id="3" name="Freeform 299">
              <a:extLst>
                <a:ext uri="{FF2B5EF4-FFF2-40B4-BE49-F238E27FC236}">
                  <a16:creationId xmlns:a16="http://schemas.microsoft.com/office/drawing/2014/main" id="{28171C65-57B8-4803-B494-64E5CA1111AE}"/>
                </a:ext>
              </a:extLst>
            </p:cNvPr>
            <p:cNvSpPr>
              <a:spLocks/>
            </p:cNvSpPr>
            <p:nvPr/>
          </p:nvSpPr>
          <p:spPr bwMode="auto">
            <a:xfrm>
              <a:off x="4500625" y="1994004"/>
              <a:ext cx="1060388" cy="2130502"/>
            </a:xfrm>
            <a:custGeom>
              <a:avLst/>
              <a:gdLst/>
              <a:ahLst/>
              <a:cxnLst>
                <a:cxn ang="0">
                  <a:pos x="0" y="190"/>
                </a:cxn>
                <a:cxn ang="0">
                  <a:pos x="1" y="171"/>
                </a:cxn>
                <a:cxn ang="0">
                  <a:pos x="3" y="152"/>
                </a:cxn>
                <a:cxn ang="0">
                  <a:pos x="8" y="134"/>
                </a:cxn>
                <a:cxn ang="0">
                  <a:pos x="15" y="116"/>
                </a:cxn>
                <a:cxn ang="0">
                  <a:pos x="23" y="99"/>
                </a:cxn>
                <a:cxn ang="0">
                  <a:pos x="32" y="84"/>
                </a:cxn>
                <a:cxn ang="0">
                  <a:pos x="43" y="69"/>
                </a:cxn>
                <a:cxn ang="0">
                  <a:pos x="55" y="55"/>
                </a:cxn>
                <a:cxn ang="0">
                  <a:pos x="69" y="43"/>
                </a:cxn>
                <a:cxn ang="0">
                  <a:pos x="84" y="32"/>
                </a:cxn>
                <a:cxn ang="0">
                  <a:pos x="99" y="22"/>
                </a:cxn>
                <a:cxn ang="0">
                  <a:pos x="116" y="14"/>
                </a:cxn>
                <a:cxn ang="0">
                  <a:pos x="132" y="9"/>
                </a:cxn>
                <a:cxn ang="0">
                  <a:pos x="149" y="4"/>
                </a:cxn>
                <a:cxn ang="0">
                  <a:pos x="165" y="1"/>
                </a:cxn>
                <a:cxn ang="0">
                  <a:pos x="182" y="0"/>
                </a:cxn>
                <a:cxn ang="0">
                  <a:pos x="225" y="73"/>
                </a:cxn>
                <a:cxn ang="0">
                  <a:pos x="182" y="146"/>
                </a:cxn>
                <a:cxn ang="0">
                  <a:pos x="168" y="152"/>
                </a:cxn>
                <a:cxn ang="0">
                  <a:pos x="156" y="162"/>
                </a:cxn>
                <a:cxn ang="0">
                  <a:pos x="148" y="175"/>
                </a:cxn>
                <a:cxn ang="0">
                  <a:pos x="146" y="190"/>
                </a:cxn>
                <a:cxn ang="0">
                  <a:pos x="146" y="452"/>
                </a:cxn>
                <a:cxn ang="0">
                  <a:pos x="73" y="409"/>
                </a:cxn>
                <a:cxn ang="0">
                  <a:pos x="0" y="452"/>
                </a:cxn>
                <a:cxn ang="0">
                  <a:pos x="0" y="190"/>
                </a:cxn>
              </a:cxnLst>
              <a:rect l="0" t="0" r="r" b="b"/>
              <a:pathLst>
                <a:path w="225" h="452">
                  <a:moveTo>
                    <a:pt x="0" y="190"/>
                  </a:moveTo>
                  <a:cubicBezTo>
                    <a:pt x="0" y="184"/>
                    <a:pt x="0" y="177"/>
                    <a:pt x="1" y="171"/>
                  </a:cubicBezTo>
                  <a:cubicBezTo>
                    <a:pt x="1" y="165"/>
                    <a:pt x="2" y="158"/>
                    <a:pt x="3" y="152"/>
                  </a:cubicBezTo>
                  <a:cubicBezTo>
                    <a:pt x="5" y="146"/>
                    <a:pt x="6" y="140"/>
                    <a:pt x="8" y="134"/>
                  </a:cubicBezTo>
                  <a:cubicBezTo>
                    <a:pt x="10" y="128"/>
                    <a:pt x="12" y="122"/>
                    <a:pt x="15" y="116"/>
                  </a:cubicBezTo>
                  <a:cubicBezTo>
                    <a:pt x="17" y="110"/>
                    <a:pt x="20" y="105"/>
                    <a:pt x="23" y="99"/>
                  </a:cubicBezTo>
                  <a:cubicBezTo>
                    <a:pt x="26" y="94"/>
                    <a:pt x="29" y="89"/>
                    <a:pt x="32" y="84"/>
                  </a:cubicBezTo>
                  <a:cubicBezTo>
                    <a:pt x="36" y="79"/>
                    <a:pt x="39" y="74"/>
                    <a:pt x="43" y="69"/>
                  </a:cubicBezTo>
                  <a:cubicBezTo>
                    <a:pt x="47" y="64"/>
                    <a:pt x="51" y="60"/>
                    <a:pt x="55" y="55"/>
                  </a:cubicBezTo>
                  <a:cubicBezTo>
                    <a:pt x="60" y="51"/>
                    <a:pt x="64" y="47"/>
                    <a:pt x="69" y="43"/>
                  </a:cubicBezTo>
                  <a:cubicBezTo>
                    <a:pt x="74" y="39"/>
                    <a:pt x="79" y="35"/>
                    <a:pt x="84" y="32"/>
                  </a:cubicBezTo>
                  <a:cubicBezTo>
                    <a:pt x="89" y="29"/>
                    <a:pt x="94" y="25"/>
                    <a:pt x="99" y="22"/>
                  </a:cubicBezTo>
                  <a:cubicBezTo>
                    <a:pt x="105" y="20"/>
                    <a:pt x="110" y="17"/>
                    <a:pt x="116" y="14"/>
                  </a:cubicBezTo>
                  <a:cubicBezTo>
                    <a:pt x="121" y="12"/>
                    <a:pt x="127" y="10"/>
                    <a:pt x="132" y="9"/>
                  </a:cubicBezTo>
                  <a:cubicBezTo>
                    <a:pt x="138" y="7"/>
                    <a:pt x="143" y="5"/>
                    <a:pt x="149" y="4"/>
                  </a:cubicBezTo>
                  <a:cubicBezTo>
                    <a:pt x="154" y="3"/>
                    <a:pt x="160" y="2"/>
                    <a:pt x="165" y="1"/>
                  </a:cubicBezTo>
                  <a:cubicBezTo>
                    <a:pt x="171" y="0"/>
                    <a:pt x="177" y="0"/>
                    <a:pt x="182" y="0"/>
                  </a:cubicBezTo>
                  <a:cubicBezTo>
                    <a:pt x="225" y="73"/>
                    <a:pt x="225" y="73"/>
                    <a:pt x="225" y="73"/>
                  </a:cubicBezTo>
                  <a:cubicBezTo>
                    <a:pt x="182" y="146"/>
                    <a:pt x="182" y="146"/>
                    <a:pt x="182" y="146"/>
                  </a:cubicBezTo>
                  <a:cubicBezTo>
                    <a:pt x="177" y="147"/>
                    <a:pt x="172" y="149"/>
                    <a:pt x="168" y="152"/>
                  </a:cubicBezTo>
                  <a:cubicBezTo>
                    <a:pt x="163" y="154"/>
                    <a:pt x="159" y="158"/>
                    <a:pt x="156" y="162"/>
                  </a:cubicBezTo>
                  <a:cubicBezTo>
                    <a:pt x="153" y="165"/>
                    <a:pt x="150" y="170"/>
                    <a:pt x="148" y="175"/>
                  </a:cubicBezTo>
                  <a:cubicBezTo>
                    <a:pt x="147" y="179"/>
                    <a:pt x="146" y="185"/>
                    <a:pt x="146" y="190"/>
                  </a:cubicBezTo>
                  <a:cubicBezTo>
                    <a:pt x="146" y="452"/>
                    <a:pt x="146" y="452"/>
                    <a:pt x="146" y="452"/>
                  </a:cubicBezTo>
                  <a:cubicBezTo>
                    <a:pt x="73" y="409"/>
                    <a:pt x="73" y="409"/>
                    <a:pt x="73" y="409"/>
                  </a:cubicBezTo>
                  <a:cubicBezTo>
                    <a:pt x="0" y="452"/>
                    <a:pt x="0" y="452"/>
                    <a:pt x="0" y="452"/>
                  </a:cubicBezTo>
                  <a:lnTo>
                    <a:pt x="0" y="190"/>
                  </a:lnTo>
                  <a:close/>
                </a:path>
              </a:pathLst>
            </a:custGeom>
            <a:gradFill flip="none" rotWithShape="1">
              <a:gsLst>
                <a:gs pos="0">
                  <a:schemeClr val="accent1">
                    <a:lumMod val="60000"/>
                    <a:lumOff val="40000"/>
                  </a:schemeClr>
                </a:gs>
                <a:gs pos="100000">
                  <a:schemeClr val="accent1"/>
                </a:gs>
              </a:gsLst>
              <a:path path="circle">
                <a:fillToRect l="100000" b="100000"/>
              </a:path>
              <a:tileRect t="-100000" r="-100000"/>
            </a:gra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4" name="Freeform 305">
              <a:extLst>
                <a:ext uri="{FF2B5EF4-FFF2-40B4-BE49-F238E27FC236}">
                  <a16:creationId xmlns:a16="http://schemas.microsoft.com/office/drawing/2014/main" id="{8C230D7A-CB9D-4E98-9227-1448C0C7442A}"/>
                </a:ext>
              </a:extLst>
            </p:cNvPr>
            <p:cNvSpPr>
              <a:spLocks/>
            </p:cNvSpPr>
            <p:nvPr/>
          </p:nvSpPr>
          <p:spPr bwMode="auto">
            <a:xfrm>
              <a:off x="6475475" y="2898738"/>
              <a:ext cx="1060388" cy="2130502"/>
            </a:xfrm>
            <a:custGeom>
              <a:avLst/>
              <a:gdLst/>
              <a:ahLst/>
              <a:cxnLst>
                <a:cxn ang="0">
                  <a:pos x="225" y="261"/>
                </a:cxn>
                <a:cxn ang="0">
                  <a:pos x="224" y="281"/>
                </a:cxn>
                <a:cxn ang="0">
                  <a:pos x="222" y="299"/>
                </a:cxn>
                <a:cxn ang="0">
                  <a:pos x="217" y="318"/>
                </a:cxn>
                <a:cxn ang="0">
                  <a:pos x="210" y="336"/>
                </a:cxn>
                <a:cxn ang="0">
                  <a:pos x="202" y="352"/>
                </a:cxn>
                <a:cxn ang="0">
                  <a:pos x="193" y="368"/>
                </a:cxn>
                <a:cxn ang="0">
                  <a:pos x="182" y="383"/>
                </a:cxn>
                <a:cxn ang="0">
                  <a:pos x="170" y="396"/>
                </a:cxn>
                <a:cxn ang="0">
                  <a:pos x="156" y="409"/>
                </a:cxn>
                <a:cxn ang="0">
                  <a:pos x="141" y="420"/>
                </a:cxn>
                <a:cxn ang="0">
                  <a:pos x="126" y="429"/>
                </a:cxn>
                <a:cxn ang="0">
                  <a:pos x="109" y="437"/>
                </a:cxn>
                <a:cxn ang="0">
                  <a:pos x="93" y="443"/>
                </a:cxn>
                <a:cxn ang="0">
                  <a:pos x="76" y="448"/>
                </a:cxn>
                <a:cxn ang="0">
                  <a:pos x="60" y="451"/>
                </a:cxn>
                <a:cxn ang="0">
                  <a:pos x="42" y="452"/>
                </a:cxn>
                <a:cxn ang="0">
                  <a:pos x="0" y="379"/>
                </a:cxn>
                <a:cxn ang="0">
                  <a:pos x="43" y="305"/>
                </a:cxn>
                <a:cxn ang="0">
                  <a:pos x="57" y="300"/>
                </a:cxn>
                <a:cxn ang="0">
                  <a:pos x="69" y="290"/>
                </a:cxn>
                <a:cxn ang="0">
                  <a:pos x="76" y="277"/>
                </a:cxn>
                <a:cxn ang="0">
                  <a:pos x="79" y="261"/>
                </a:cxn>
                <a:cxn ang="0">
                  <a:pos x="79" y="0"/>
                </a:cxn>
                <a:cxn ang="0">
                  <a:pos x="152" y="43"/>
                </a:cxn>
                <a:cxn ang="0">
                  <a:pos x="225" y="0"/>
                </a:cxn>
                <a:cxn ang="0">
                  <a:pos x="225" y="261"/>
                </a:cxn>
              </a:cxnLst>
              <a:rect l="0" t="0" r="r" b="b"/>
              <a:pathLst>
                <a:path w="225" h="452">
                  <a:moveTo>
                    <a:pt x="225" y="261"/>
                  </a:moveTo>
                  <a:cubicBezTo>
                    <a:pt x="225" y="268"/>
                    <a:pt x="225" y="274"/>
                    <a:pt x="224" y="281"/>
                  </a:cubicBezTo>
                  <a:cubicBezTo>
                    <a:pt x="224" y="287"/>
                    <a:pt x="223" y="293"/>
                    <a:pt x="222" y="299"/>
                  </a:cubicBezTo>
                  <a:cubicBezTo>
                    <a:pt x="220" y="306"/>
                    <a:pt x="219" y="312"/>
                    <a:pt x="217" y="318"/>
                  </a:cubicBezTo>
                  <a:cubicBezTo>
                    <a:pt x="215" y="324"/>
                    <a:pt x="213" y="330"/>
                    <a:pt x="210" y="336"/>
                  </a:cubicBezTo>
                  <a:cubicBezTo>
                    <a:pt x="208" y="341"/>
                    <a:pt x="205" y="347"/>
                    <a:pt x="202" y="352"/>
                  </a:cubicBezTo>
                  <a:cubicBezTo>
                    <a:pt x="199" y="358"/>
                    <a:pt x="196" y="363"/>
                    <a:pt x="193" y="368"/>
                  </a:cubicBezTo>
                  <a:cubicBezTo>
                    <a:pt x="189" y="373"/>
                    <a:pt x="186" y="378"/>
                    <a:pt x="182" y="383"/>
                  </a:cubicBezTo>
                  <a:cubicBezTo>
                    <a:pt x="178" y="387"/>
                    <a:pt x="174" y="392"/>
                    <a:pt x="170" y="396"/>
                  </a:cubicBezTo>
                  <a:cubicBezTo>
                    <a:pt x="165" y="401"/>
                    <a:pt x="161" y="405"/>
                    <a:pt x="156" y="409"/>
                  </a:cubicBezTo>
                  <a:cubicBezTo>
                    <a:pt x="151" y="413"/>
                    <a:pt x="146" y="416"/>
                    <a:pt x="141" y="420"/>
                  </a:cubicBezTo>
                  <a:cubicBezTo>
                    <a:pt x="136" y="423"/>
                    <a:pt x="131" y="426"/>
                    <a:pt x="126" y="429"/>
                  </a:cubicBezTo>
                  <a:cubicBezTo>
                    <a:pt x="120" y="432"/>
                    <a:pt x="115" y="435"/>
                    <a:pt x="109" y="437"/>
                  </a:cubicBezTo>
                  <a:cubicBezTo>
                    <a:pt x="104" y="439"/>
                    <a:pt x="98" y="441"/>
                    <a:pt x="93" y="443"/>
                  </a:cubicBezTo>
                  <a:cubicBezTo>
                    <a:pt x="87" y="445"/>
                    <a:pt x="82" y="446"/>
                    <a:pt x="76" y="448"/>
                  </a:cubicBezTo>
                  <a:cubicBezTo>
                    <a:pt x="71" y="449"/>
                    <a:pt x="65" y="450"/>
                    <a:pt x="60" y="451"/>
                  </a:cubicBezTo>
                  <a:cubicBezTo>
                    <a:pt x="54" y="451"/>
                    <a:pt x="48" y="452"/>
                    <a:pt x="42" y="452"/>
                  </a:cubicBezTo>
                  <a:cubicBezTo>
                    <a:pt x="0" y="379"/>
                    <a:pt x="0" y="379"/>
                    <a:pt x="0" y="379"/>
                  </a:cubicBezTo>
                  <a:cubicBezTo>
                    <a:pt x="43" y="305"/>
                    <a:pt x="43" y="305"/>
                    <a:pt x="43" y="305"/>
                  </a:cubicBezTo>
                  <a:cubicBezTo>
                    <a:pt x="48" y="304"/>
                    <a:pt x="53" y="302"/>
                    <a:pt x="57" y="300"/>
                  </a:cubicBezTo>
                  <a:cubicBezTo>
                    <a:pt x="62" y="297"/>
                    <a:pt x="66" y="294"/>
                    <a:pt x="69" y="290"/>
                  </a:cubicBezTo>
                  <a:cubicBezTo>
                    <a:pt x="72" y="286"/>
                    <a:pt x="75" y="282"/>
                    <a:pt x="76" y="277"/>
                  </a:cubicBezTo>
                  <a:cubicBezTo>
                    <a:pt x="78" y="272"/>
                    <a:pt x="79" y="267"/>
                    <a:pt x="79" y="261"/>
                  </a:cubicBezTo>
                  <a:cubicBezTo>
                    <a:pt x="79" y="0"/>
                    <a:pt x="79" y="0"/>
                    <a:pt x="79" y="0"/>
                  </a:cubicBezTo>
                  <a:cubicBezTo>
                    <a:pt x="152" y="43"/>
                    <a:pt x="152" y="43"/>
                    <a:pt x="152" y="43"/>
                  </a:cubicBezTo>
                  <a:cubicBezTo>
                    <a:pt x="225" y="0"/>
                    <a:pt x="225" y="0"/>
                    <a:pt x="225" y="0"/>
                  </a:cubicBezTo>
                  <a:lnTo>
                    <a:pt x="225" y="261"/>
                  </a:lnTo>
                  <a:close/>
                </a:path>
              </a:pathLst>
            </a:custGeom>
            <a:gradFill flip="none" rotWithShape="1">
              <a:gsLst>
                <a:gs pos="0">
                  <a:schemeClr val="accent1">
                    <a:lumMod val="60000"/>
                    <a:lumOff val="40000"/>
                  </a:schemeClr>
                </a:gs>
                <a:gs pos="100000">
                  <a:schemeClr val="accent1"/>
                </a:gs>
              </a:gsLst>
              <a:path path="circle">
                <a:fillToRect t="100000" r="100000"/>
              </a:path>
              <a:tileRect l="-100000" b="-100000"/>
            </a:gradFill>
            <a:ln w="9525">
              <a:no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5" name="TextBox 26">
              <a:extLst>
                <a:ext uri="{FF2B5EF4-FFF2-40B4-BE49-F238E27FC236}">
                  <a16:creationId xmlns:a16="http://schemas.microsoft.com/office/drawing/2014/main" id="{5C0EAB04-11C2-43BE-A37A-91816C1CFA6E}"/>
                </a:ext>
              </a:extLst>
            </p:cNvPr>
            <p:cNvSpPr txBox="1"/>
            <p:nvPr/>
          </p:nvSpPr>
          <p:spPr>
            <a:xfrm rot="16200000">
              <a:off x="4218024" y="2968943"/>
              <a:ext cx="1322798" cy="338554"/>
            </a:xfrm>
            <a:prstGeom prst="rect">
              <a:avLst/>
            </a:prstGeom>
            <a:noFill/>
          </p:spPr>
          <p:txBody>
            <a:bodyPr wrap="none" rtlCol="0">
              <a:spAutoFit/>
            </a:bodyPr>
            <a:lstStyle/>
            <a:p>
              <a:r>
                <a:rPr lang="en-US" sz="1600" dirty="0">
                  <a:solidFill>
                    <a:schemeClr val="bg1"/>
                  </a:solidFill>
                </a:rPr>
                <a:t>Discrption0</a:t>
              </a:r>
              <a:r>
                <a:rPr lang="ar-SA" sz="1600" dirty="0">
                  <a:solidFill>
                    <a:schemeClr val="bg1"/>
                  </a:solidFill>
                </a:rPr>
                <a:t>1</a:t>
              </a:r>
              <a:endParaRPr lang="en-US" sz="1600" dirty="0">
                <a:solidFill>
                  <a:schemeClr val="bg1"/>
                </a:solidFill>
              </a:endParaRPr>
            </a:p>
          </p:txBody>
        </p:sp>
        <p:sp>
          <p:nvSpPr>
            <p:cNvPr id="6" name="文本框 5">
              <a:extLst>
                <a:ext uri="{FF2B5EF4-FFF2-40B4-BE49-F238E27FC236}">
                  <a16:creationId xmlns:a16="http://schemas.microsoft.com/office/drawing/2014/main" id="{FA724339-E265-4033-9B6D-3224D04BF7FE}"/>
                </a:ext>
              </a:extLst>
            </p:cNvPr>
            <p:cNvSpPr txBox="1"/>
            <p:nvPr/>
          </p:nvSpPr>
          <p:spPr>
            <a:xfrm>
              <a:off x="5405358" y="1989138"/>
              <a:ext cx="2130504" cy="1065250"/>
            </a:xfrm>
            <a:custGeom>
              <a:avLst/>
              <a:gdLst>
                <a:gd name="connsiteX0" fmla="*/ 0 w 2130504"/>
                <a:gd name="connsiteY0" fmla="*/ 0 h 1065250"/>
                <a:gd name="connsiteX1" fmla="*/ 1234938 w 2130504"/>
                <a:gd name="connsiteY1" fmla="*/ 0 h 1065250"/>
                <a:gd name="connsiteX2" fmla="*/ 1324495 w 2130504"/>
                <a:gd name="connsiteY2" fmla="*/ 4713 h 1065250"/>
                <a:gd name="connsiteX3" fmla="*/ 1414052 w 2130504"/>
                <a:gd name="connsiteY3" fmla="*/ 18854 h 1065250"/>
                <a:gd name="connsiteX4" fmla="*/ 1498895 w 2130504"/>
                <a:gd name="connsiteY4" fmla="*/ 42421 h 1065250"/>
                <a:gd name="connsiteX5" fmla="*/ 1583738 w 2130504"/>
                <a:gd name="connsiteY5" fmla="*/ 70702 h 1065250"/>
                <a:gd name="connsiteX6" fmla="*/ 1663867 w 2130504"/>
                <a:gd name="connsiteY6" fmla="*/ 108410 h 1065250"/>
                <a:gd name="connsiteX7" fmla="*/ 1734570 w 2130504"/>
                <a:gd name="connsiteY7" fmla="*/ 155545 h 1065250"/>
                <a:gd name="connsiteX8" fmla="*/ 1805272 w 2130504"/>
                <a:gd name="connsiteY8" fmla="*/ 207394 h 1065250"/>
                <a:gd name="connsiteX9" fmla="*/ 1866548 w 2130504"/>
                <a:gd name="connsiteY9" fmla="*/ 263956 h 1065250"/>
                <a:gd name="connsiteX10" fmla="*/ 1927823 w 2130504"/>
                <a:gd name="connsiteY10" fmla="*/ 329945 h 1065250"/>
                <a:gd name="connsiteX11" fmla="*/ 1979672 w 2130504"/>
                <a:gd name="connsiteY11" fmla="*/ 400647 h 1065250"/>
                <a:gd name="connsiteX12" fmla="*/ 2022094 w 2130504"/>
                <a:gd name="connsiteY12" fmla="*/ 471350 h 1065250"/>
                <a:gd name="connsiteX13" fmla="*/ 2059802 w 2130504"/>
                <a:gd name="connsiteY13" fmla="*/ 551479 h 1065250"/>
                <a:gd name="connsiteX14" fmla="*/ 2088083 w 2130504"/>
                <a:gd name="connsiteY14" fmla="*/ 626895 h 1065250"/>
                <a:gd name="connsiteX15" fmla="*/ 2111650 w 2130504"/>
                <a:gd name="connsiteY15" fmla="*/ 702311 h 1065250"/>
                <a:gd name="connsiteX16" fmla="*/ 2125791 w 2130504"/>
                <a:gd name="connsiteY16" fmla="*/ 782440 h 1065250"/>
                <a:gd name="connsiteX17" fmla="*/ 2130504 w 2130504"/>
                <a:gd name="connsiteY17" fmla="*/ 862570 h 1065250"/>
                <a:gd name="connsiteX18" fmla="*/ 1786418 w 2130504"/>
                <a:gd name="connsiteY18" fmla="*/ 1065250 h 1065250"/>
                <a:gd name="connsiteX19" fmla="*/ 1437619 w 2130504"/>
                <a:gd name="connsiteY19" fmla="*/ 862570 h 1065250"/>
                <a:gd name="connsiteX20" fmla="*/ 1414052 w 2130504"/>
                <a:gd name="connsiteY20" fmla="*/ 791867 h 1065250"/>
                <a:gd name="connsiteX21" fmla="*/ 1366916 w 2130504"/>
                <a:gd name="connsiteY21" fmla="*/ 740019 h 1065250"/>
                <a:gd name="connsiteX22" fmla="*/ 1305641 w 2130504"/>
                <a:gd name="connsiteY22" fmla="*/ 702311 h 1065250"/>
                <a:gd name="connsiteX23" fmla="*/ 1234938 w 2130504"/>
                <a:gd name="connsiteY23" fmla="*/ 692884 h 1065250"/>
                <a:gd name="connsiteX24" fmla="*/ 0 w 2130504"/>
                <a:gd name="connsiteY24" fmla="*/ 692884 h 1065250"/>
                <a:gd name="connsiteX25" fmla="*/ 202680 w 2130504"/>
                <a:gd name="connsiteY25" fmla="*/ 344085 h 1065250"/>
                <a:gd name="connsiteX26" fmla="*/ 0 w 2130504"/>
                <a:gd name="connsiteY26" fmla="*/ 0 h 106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30504" h="1065250">
                  <a:moveTo>
                    <a:pt x="0" y="0"/>
                  </a:moveTo>
                  <a:lnTo>
                    <a:pt x="1234938" y="0"/>
                  </a:lnTo>
                  <a:cubicBezTo>
                    <a:pt x="1263219" y="0"/>
                    <a:pt x="1291500" y="4713"/>
                    <a:pt x="1324495" y="4713"/>
                  </a:cubicBezTo>
                  <a:cubicBezTo>
                    <a:pt x="1352776" y="9427"/>
                    <a:pt x="1381057" y="14140"/>
                    <a:pt x="1414052" y="18854"/>
                  </a:cubicBezTo>
                  <a:cubicBezTo>
                    <a:pt x="1442333" y="23567"/>
                    <a:pt x="1470614" y="32994"/>
                    <a:pt x="1498895" y="42421"/>
                  </a:cubicBezTo>
                  <a:cubicBezTo>
                    <a:pt x="1527176" y="51848"/>
                    <a:pt x="1555457" y="61275"/>
                    <a:pt x="1583738" y="70702"/>
                  </a:cubicBezTo>
                  <a:cubicBezTo>
                    <a:pt x="1612019" y="84843"/>
                    <a:pt x="1635586" y="98983"/>
                    <a:pt x="1663867" y="108410"/>
                  </a:cubicBezTo>
                  <a:cubicBezTo>
                    <a:pt x="1687435" y="122551"/>
                    <a:pt x="1711002" y="141405"/>
                    <a:pt x="1734570" y="155545"/>
                  </a:cubicBezTo>
                  <a:cubicBezTo>
                    <a:pt x="1758137" y="169686"/>
                    <a:pt x="1781705" y="188540"/>
                    <a:pt x="1805272" y="207394"/>
                  </a:cubicBezTo>
                  <a:cubicBezTo>
                    <a:pt x="1828840" y="226248"/>
                    <a:pt x="1847694" y="245102"/>
                    <a:pt x="1866548" y="263956"/>
                  </a:cubicBezTo>
                  <a:cubicBezTo>
                    <a:pt x="1890115" y="287523"/>
                    <a:pt x="1908969" y="306377"/>
                    <a:pt x="1927823" y="329945"/>
                  </a:cubicBezTo>
                  <a:cubicBezTo>
                    <a:pt x="1946678" y="353512"/>
                    <a:pt x="1960818" y="377080"/>
                    <a:pt x="1979672" y="400647"/>
                  </a:cubicBezTo>
                  <a:cubicBezTo>
                    <a:pt x="1993813" y="424215"/>
                    <a:pt x="2007953" y="447782"/>
                    <a:pt x="2022094" y="471350"/>
                  </a:cubicBezTo>
                  <a:cubicBezTo>
                    <a:pt x="2036234" y="499631"/>
                    <a:pt x="2050375" y="523198"/>
                    <a:pt x="2059802" y="551479"/>
                  </a:cubicBezTo>
                  <a:cubicBezTo>
                    <a:pt x="2073942" y="575047"/>
                    <a:pt x="2083369" y="603328"/>
                    <a:pt x="2088083" y="626895"/>
                  </a:cubicBezTo>
                  <a:cubicBezTo>
                    <a:pt x="2097510" y="650463"/>
                    <a:pt x="2102223" y="678744"/>
                    <a:pt x="2111650" y="702311"/>
                  </a:cubicBezTo>
                  <a:cubicBezTo>
                    <a:pt x="2116364" y="730592"/>
                    <a:pt x="2121077" y="758873"/>
                    <a:pt x="2125791" y="782440"/>
                  </a:cubicBezTo>
                  <a:cubicBezTo>
                    <a:pt x="2125791" y="810721"/>
                    <a:pt x="2130504" y="839002"/>
                    <a:pt x="2130504" y="862570"/>
                  </a:cubicBezTo>
                  <a:cubicBezTo>
                    <a:pt x="1786418" y="1065250"/>
                    <a:pt x="1786418" y="1065250"/>
                    <a:pt x="1786418" y="1065250"/>
                  </a:cubicBezTo>
                  <a:cubicBezTo>
                    <a:pt x="1437619" y="862570"/>
                    <a:pt x="1437619" y="862570"/>
                    <a:pt x="1437619" y="862570"/>
                  </a:cubicBezTo>
                  <a:cubicBezTo>
                    <a:pt x="1432906" y="839002"/>
                    <a:pt x="1428192" y="815435"/>
                    <a:pt x="1414052" y="791867"/>
                  </a:cubicBezTo>
                  <a:cubicBezTo>
                    <a:pt x="1399911" y="773013"/>
                    <a:pt x="1385770" y="754159"/>
                    <a:pt x="1366916" y="740019"/>
                  </a:cubicBezTo>
                  <a:cubicBezTo>
                    <a:pt x="1348062" y="725878"/>
                    <a:pt x="1329208" y="711738"/>
                    <a:pt x="1305641" y="702311"/>
                  </a:cubicBezTo>
                  <a:cubicBezTo>
                    <a:pt x="1282073" y="697598"/>
                    <a:pt x="1258506" y="692884"/>
                    <a:pt x="1234938" y="692884"/>
                  </a:cubicBezTo>
                  <a:cubicBezTo>
                    <a:pt x="0" y="692884"/>
                    <a:pt x="0" y="692884"/>
                    <a:pt x="0" y="692884"/>
                  </a:cubicBezTo>
                  <a:cubicBezTo>
                    <a:pt x="202680" y="344085"/>
                    <a:pt x="202680" y="344085"/>
                    <a:pt x="202680" y="344085"/>
                  </a:cubicBezTo>
                  <a:cubicBezTo>
                    <a:pt x="0" y="0"/>
                    <a:pt x="0" y="0"/>
                    <a:pt x="0" y="0"/>
                  </a:cubicBezTo>
                  <a:close/>
                </a:path>
              </a:pathLst>
            </a:custGeom>
            <a:solidFill>
              <a:schemeClr val="bg1"/>
            </a:solidFill>
            <a:ln>
              <a:noFill/>
            </a:ln>
            <a:effectLst>
              <a:outerShdw blurRad="254000" dist="889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olidFill>
                  <a:schemeClr val="tx1">
                    <a:lumMod val="65000"/>
                    <a:lumOff val="35000"/>
                  </a:schemeClr>
                </a:solidFill>
              </a:endParaRPr>
            </a:p>
          </p:txBody>
        </p:sp>
        <p:sp>
          <p:nvSpPr>
            <p:cNvPr id="7" name="TextBox 28">
              <a:extLst>
                <a:ext uri="{FF2B5EF4-FFF2-40B4-BE49-F238E27FC236}">
                  <a16:creationId xmlns:a16="http://schemas.microsoft.com/office/drawing/2014/main" id="{C43645FC-A902-4FD5-92AA-51E889BE585F}"/>
                </a:ext>
              </a:extLst>
            </p:cNvPr>
            <p:cNvSpPr txBox="1"/>
            <p:nvPr/>
          </p:nvSpPr>
          <p:spPr>
            <a:xfrm rot="5400000">
              <a:off x="6519411" y="3715627"/>
              <a:ext cx="1322798" cy="338554"/>
            </a:xfrm>
            <a:prstGeom prst="rect">
              <a:avLst/>
            </a:prstGeom>
            <a:noFill/>
          </p:spPr>
          <p:txBody>
            <a:bodyPr wrap="none" rtlCol="0">
              <a:spAutoFit/>
            </a:bodyPr>
            <a:lstStyle/>
            <a:p>
              <a:r>
                <a:rPr lang="en-US" sz="1600" dirty="0">
                  <a:solidFill>
                    <a:schemeClr val="bg1"/>
                  </a:solidFill>
                </a:rPr>
                <a:t>Discrption03</a:t>
              </a:r>
            </a:p>
          </p:txBody>
        </p:sp>
        <p:sp>
          <p:nvSpPr>
            <p:cNvPr id="8" name="文本框 7">
              <a:extLst>
                <a:ext uri="{FF2B5EF4-FFF2-40B4-BE49-F238E27FC236}">
                  <a16:creationId xmlns:a16="http://schemas.microsoft.com/office/drawing/2014/main" id="{C99E79AA-7D98-47D8-8975-9194A67D102B}"/>
                </a:ext>
              </a:extLst>
            </p:cNvPr>
            <p:cNvSpPr txBox="1"/>
            <p:nvPr/>
          </p:nvSpPr>
          <p:spPr>
            <a:xfrm>
              <a:off x="4500625" y="3968853"/>
              <a:ext cx="2130504" cy="1060387"/>
            </a:xfrm>
            <a:custGeom>
              <a:avLst/>
              <a:gdLst/>
              <a:ahLst/>
              <a:cxnLst/>
              <a:rect l="l" t="t" r="r" b="b"/>
              <a:pathLst>
                <a:path w="2130504" h="1060387">
                  <a:moveTo>
                    <a:pt x="344086" y="0"/>
                  </a:moveTo>
                  <a:cubicBezTo>
                    <a:pt x="692885" y="202652"/>
                    <a:pt x="692885" y="202652"/>
                    <a:pt x="692885" y="202652"/>
                  </a:cubicBezTo>
                  <a:cubicBezTo>
                    <a:pt x="697599" y="226216"/>
                    <a:pt x="702312" y="249780"/>
                    <a:pt x="716453" y="268631"/>
                  </a:cubicBezTo>
                  <a:cubicBezTo>
                    <a:pt x="730593" y="292195"/>
                    <a:pt x="744734" y="306334"/>
                    <a:pt x="763588" y="325185"/>
                  </a:cubicBezTo>
                  <a:cubicBezTo>
                    <a:pt x="782442" y="339324"/>
                    <a:pt x="801296" y="353462"/>
                    <a:pt x="824863" y="358175"/>
                  </a:cubicBezTo>
                  <a:cubicBezTo>
                    <a:pt x="848431" y="367601"/>
                    <a:pt x="871999" y="372313"/>
                    <a:pt x="895566" y="372313"/>
                  </a:cubicBezTo>
                  <a:cubicBezTo>
                    <a:pt x="2130504" y="372313"/>
                    <a:pt x="2130504" y="372313"/>
                    <a:pt x="2130504" y="372313"/>
                  </a:cubicBezTo>
                  <a:cubicBezTo>
                    <a:pt x="1927823" y="716351"/>
                    <a:pt x="1927823" y="716351"/>
                    <a:pt x="1927823" y="716351"/>
                  </a:cubicBezTo>
                  <a:cubicBezTo>
                    <a:pt x="2130504" y="1060387"/>
                    <a:pt x="2130504" y="1060387"/>
                    <a:pt x="2130504" y="1060387"/>
                  </a:cubicBezTo>
                  <a:lnTo>
                    <a:pt x="895566" y="1060387"/>
                  </a:lnTo>
                  <a:cubicBezTo>
                    <a:pt x="867285" y="1060387"/>
                    <a:pt x="834291" y="1060387"/>
                    <a:pt x="806009" y="1055674"/>
                  </a:cubicBezTo>
                  <a:cubicBezTo>
                    <a:pt x="777728" y="1055674"/>
                    <a:pt x="749447" y="1050962"/>
                    <a:pt x="716453" y="1041536"/>
                  </a:cubicBezTo>
                  <a:cubicBezTo>
                    <a:pt x="688172" y="1036823"/>
                    <a:pt x="659891" y="1032110"/>
                    <a:pt x="631610" y="1022685"/>
                  </a:cubicBezTo>
                  <a:cubicBezTo>
                    <a:pt x="603329" y="1013259"/>
                    <a:pt x="575048" y="1003833"/>
                    <a:pt x="546767" y="989695"/>
                  </a:cubicBezTo>
                  <a:cubicBezTo>
                    <a:pt x="518486" y="980269"/>
                    <a:pt x="494918" y="966131"/>
                    <a:pt x="466637" y="951992"/>
                  </a:cubicBezTo>
                  <a:cubicBezTo>
                    <a:pt x="443070" y="937854"/>
                    <a:pt x="419502" y="923715"/>
                    <a:pt x="395934" y="909577"/>
                  </a:cubicBezTo>
                  <a:cubicBezTo>
                    <a:pt x="372367" y="890725"/>
                    <a:pt x="348799" y="876587"/>
                    <a:pt x="325232" y="857735"/>
                  </a:cubicBezTo>
                  <a:cubicBezTo>
                    <a:pt x="301664" y="838884"/>
                    <a:pt x="282810" y="820033"/>
                    <a:pt x="259243" y="796469"/>
                  </a:cubicBezTo>
                  <a:cubicBezTo>
                    <a:pt x="240388" y="777617"/>
                    <a:pt x="221534" y="754053"/>
                    <a:pt x="202680" y="735202"/>
                  </a:cubicBezTo>
                  <a:cubicBezTo>
                    <a:pt x="183826" y="711638"/>
                    <a:pt x="169686" y="688074"/>
                    <a:pt x="150832" y="664509"/>
                  </a:cubicBezTo>
                  <a:cubicBezTo>
                    <a:pt x="136691" y="640945"/>
                    <a:pt x="122551" y="617381"/>
                    <a:pt x="108410" y="589104"/>
                  </a:cubicBezTo>
                  <a:cubicBezTo>
                    <a:pt x="94270" y="565540"/>
                    <a:pt x="80129" y="537263"/>
                    <a:pt x="70702" y="513698"/>
                  </a:cubicBezTo>
                  <a:cubicBezTo>
                    <a:pt x="56562" y="485421"/>
                    <a:pt x="47135" y="461857"/>
                    <a:pt x="42421" y="438293"/>
                  </a:cubicBezTo>
                  <a:cubicBezTo>
                    <a:pt x="32994" y="410016"/>
                    <a:pt x="23567" y="386452"/>
                    <a:pt x="18854" y="358175"/>
                  </a:cubicBezTo>
                  <a:cubicBezTo>
                    <a:pt x="14140" y="334611"/>
                    <a:pt x="9427" y="306334"/>
                    <a:pt x="4713" y="278057"/>
                  </a:cubicBezTo>
                  <a:cubicBezTo>
                    <a:pt x="4713" y="254493"/>
                    <a:pt x="0" y="226216"/>
                    <a:pt x="0" y="197939"/>
                  </a:cubicBezTo>
                  <a:cubicBezTo>
                    <a:pt x="344086" y="0"/>
                    <a:pt x="344086" y="0"/>
                    <a:pt x="344086" y="0"/>
                  </a:cubicBezTo>
                  <a:close/>
                </a:path>
              </a:pathLst>
            </a:custGeom>
            <a:solidFill>
              <a:schemeClr val="bg1"/>
            </a:solidFill>
            <a:ln>
              <a:noFill/>
            </a:ln>
            <a:effectLst>
              <a:outerShdw blurRad="254000" dist="889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olidFill>
                  <a:schemeClr val="tx1">
                    <a:lumMod val="65000"/>
                    <a:lumOff val="35000"/>
                  </a:schemeClr>
                </a:solidFill>
              </a:endParaRPr>
            </a:p>
          </p:txBody>
        </p:sp>
        <p:sp>
          <p:nvSpPr>
            <p:cNvPr id="9" name="TextBox 26">
              <a:extLst>
                <a:ext uri="{FF2B5EF4-FFF2-40B4-BE49-F238E27FC236}">
                  <a16:creationId xmlns:a16="http://schemas.microsoft.com/office/drawing/2014/main" id="{E6EA817B-98A5-4F7B-B7D4-773A62AA46EC}"/>
                </a:ext>
              </a:extLst>
            </p:cNvPr>
            <p:cNvSpPr txBox="1"/>
            <p:nvPr/>
          </p:nvSpPr>
          <p:spPr>
            <a:xfrm>
              <a:off x="5770534" y="2183209"/>
              <a:ext cx="1322798" cy="338554"/>
            </a:xfrm>
            <a:prstGeom prst="rect">
              <a:avLst/>
            </a:prstGeom>
            <a:noFill/>
          </p:spPr>
          <p:txBody>
            <a:bodyPr wrap="none" rtlCol="0">
              <a:spAutoFit/>
            </a:bodyPr>
            <a:lstStyle/>
            <a:p>
              <a:r>
                <a:rPr lang="en-US" sz="1600" dirty="0">
                  <a:solidFill>
                    <a:schemeClr val="accent2">
                      <a:lumMod val="60000"/>
                      <a:lumOff val="40000"/>
                    </a:schemeClr>
                  </a:solidFill>
                </a:rPr>
                <a:t>Discrption0</a:t>
              </a:r>
              <a:r>
                <a:rPr lang="en-US" altLang="zh-CN" sz="1600" dirty="0">
                  <a:solidFill>
                    <a:schemeClr val="accent2">
                      <a:lumMod val="60000"/>
                      <a:lumOff val="40000"/>
                    </a:schemeClr>
                  </a:solidFill>
                </a:rPr>
                <a:t>2</a:t>
              </a:r>
              <a:endParaRPr lang="en-US" sz="1600" dirty="0">
                <a:solidFill>
                  <a:schemeClr val="accent2">
                    <a:lumMod val="60000"/>
                    <a:lumOff val="40000"/>
                  </a:schemeClr>
                </a:solidFill>
              </a:endParaRPr>
            </a:p>
          </p:txBody>
        </p:sp>
        <p:sp>
          <p:nvSpPr>
            <p:cNvPr id="10" name="TextBox 26">
              <a:extLst>
                <a:ext uri="{FF2B5EF4-FFF2-40B4-BE49-F238E27FC236}">
                  <a16:creationId xmlns:a16="http://schemas.microsoft.com/office/drawing/2014/main" id="{6337CBBC-3813-4E71-A9F4-71EC3E7AFEA7}"/>
                </a:ext>
              </a:extLst>
            </p:cNvPr>
            <p:cNvSpPr txBox="1"/>
            <p:nvPr/>
          </p:nvSpPr>
          <p:spPr>
            <a:xfrm>
              <a:off x="4951404" y="4496612"/>
              <a:ext cx="1322798" cy="338554"/>
            </a:xfrm>
            <a:prstGeom prst="rect">
              <a:avLst/>
            </a:prstGeom>
            <a:noFill/>
          </p:spPr>
          <p:txBody>
            <a:bodyPr wrap="none" rtlCol="0">
              <a:spAutoFit/>
            </a:bodyPr>
            <a:lstStyle/>
            <a:p>
              <a:r>
                <a:rPr lang="en-US" sz="1600" dirty="0">
                  <a:solidFill>
                    <a:schemeClr val="accent2">
                      <a:lumMod val="60000"/>
                      <a:lumOff val="40000"/>
                    </a:schemeClr>
                  </a:solidFill>
                </a:rPr>
                <a:t>Discrption04</a:t>
              </a:r>
            </a:p>
          </p:txBody>
        </p:sp>
      </p:grpSp>
      <p:sp>
        <p:nvSpPr>
          <p:cNvPr id="11" name="文本框 10">
            <a:extLst>
              <a:ext uri="{FF2B5EF4-FFF2-40B4-BE49-F238E27FC236}">
                <a16:creationId xmlns:a16="http://schemas.microsoft.com/office/drawing/2014/main" id="{2EBBD668-BC00-4C1F-8BEE-FFE6C3B9A7DE}"/>
              </a:ext>
            </a:extLst>
          </p:cNvPr>
          <p:cNvSpPr txBox="1"/>
          <p:nvPr/>
        </p:nvSpPr>
        <p:spPr>
          <a:xfrm>
            <a:off x="2947943" y="1998946"/>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2" name="文本框 11">
            <a:extLst>
              <a:ext uri="{FF2B5EF4-FFF2-40B4-BE49-F238E27FC236}">
                <a16:creationId xmlns:a16="http://schemas.microsoft.com/office/drawing/2014/main" id="{75B53842-F0D3-4108-A491-41A12D66ED7C}"/>
              </a:ext>
            </a:extLst>
          </p:cNvPr>
          <p:cNvSpPr txBox="1"/>
          <p:nvPr/>
        </p:nvSpPr>
        <p:spPr>
          <a:xfrm>
            <a:off x="1057048" y="2370731"/>
            <a:ext cx="3219592" cy="738664"/>
          </a:xfrm>
          <a:prstGeom prst="rect">
            <a:avLst/>
          </a:prstGeom>
          <a:noFill/>
        </p:spPr>
        <p:txBody>
          <a:bodyPr wrap="square" rtlCol="0">
            <a:spAutoFit/>
          </a:bodyPr>
          <a:lstStyle/>
          <a:p>
            <a:pPr algn="r"/>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3" name="文本框 12">
            <a:extLst>
              <a:ext uri="{FF2B5EF4-FFF2-40B4-BE49-F238E27FC236}">
                <a16:creationId xmlns:a16="http://schemas.microsoft.com/office/drawing/2014/main" id="{7E6038B4-32A0-4C80-829A-A6919F40FD53}"/>
              </a:ext>
            </a:extLst>
          </p:cNvPr>
          <p:cNvSpPr txBox="1"/>
          <p:nvPr/>
        </p:nvSpPr>
        <p:spPr>
          <a:xfrm>
            <a:off x="3383028" y="4580041"/>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4" name="文本框 13">
            <a:extLst>
              <a:ext uri="{FF2B5EF4-FFF2-40B4-BE49-F238E27FC236}">
                <a16:creationId xmlns:a16="http://schemas.microsoft.com/office/drawing/2014/main" id="{534D7E9C-EDBE-47B6-8EA9-18F0F4A12304}"/>
              </a:ext>
            </a:extLst>
          </p:cNvPr>
          <p:cNvSpPr txBox="1"/>
          <p:nvPr/>
        </p:nvSpPr>
        <p:spPr>
          <a:xfrm>
            <a:off x="1492133" y="4951826"/>
            <a:ext cx="3219592" cy="738664"/>
          </a:xfrm>
          <a:prstGeom prst="rect">
            <a:avLst/>
          </a:prstGeom>
          <a:noFill/>
        </p:spPr>
        <p:txBody>
          <a:bodyPr wrap="square" rtlCol="0">
            <a:spAutoFit/>
          </a:bodyPr>
          <a:lstStyle/>
          <a:p>
            <a:pPr algn="r"/>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5" name="文本框 14">
            <a:extLst>
              <a:ext uri="{FF2B5EF4-FFF2-40B4-BE49-F238E27FC236}">
                <a16:creationId xmlns:a16="http://schemas.microsoft.com/office/drawing/2014/main" id="{1A534F93-211B-490D-9276-B45C46B9C6FB}"/>
              </a:ext>
            </a:extLst>
          </p:cNvPr>
          <p:cNvSpPr txBox="1"/>
          <p:nvPr/>
        </p:nvSpPr>
        <p:spPr>
          <a:xfrm>
            <a:off x="7518458" y="1011585"/>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6" name="文本框 15">
            <a:extLst>
              <a:ext uri="{FF2B5EF4-FFF2-40B4-BE49-F238E27FC236}">
                <a16:creationId xmlns:a16="http://schemas.microsoft.com/office/drawing/2014/main" id="{A1FB858B-7DC6-4A80-82DB-F131EB1ED52C}"/>
              </a:ext>
            </a:extLst>
          </p:cNvPr>
          <p:cNvSpPr txBox="1"/>
          <p:nvPr/>
        </p:nvSpPr>
        <p:spPr>
          <a:xfrm>
            <a:off x="7518458" y="1383370"/>
            <a:ext cx="3219592" cy="738664"/>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7" name="文本框 16">
            <a:extLst>
              <a:ext uri="{FF2B5EF4-FFF2-40B4-BE49-F238E27FC236}">
                <a16:creationId xmlns:a16="http://schemas.microsoft.com/office/drawing/2014/main" id="{22D161A7-5B9F-4F5B-9998-269F42D382CB}"/>
              </a:ext>
            </a:extLst>
          </p:cNvPr>
          <p:cNvSpPr txBox="1"/>
          <p:nvPr/>
        </p:nvSpPr>
        <p:spPr>
          <a:xfrm>
            <a:off x="7730491" y="3497311"/>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8" name="文本框 17">
            <a:extLst>
              <a:ext uri="{FF2B5EF4-FFF2-40B4-BE49-F238E27FC236}">
                <a16:creationId xmlns:a16="http://schemas.microsoft.com/office/drawing/2014/main" id="{371584ED-B2F4-44C5-BD0D-EF2ED979FF03}"/>
              </a:ext>
            </a:extLst>
          </p:cNvPr>
          <p:cNvSpPr txBox="1"/>
          <p:nvPr/>
        </p:nvSpPr>
        <p:spPr>
          <a:xfrm>
            <a:off x="7730491" y="3869096"/>
            <a:ext cx="3219592" cy="738664"/>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grpSp>
        <p:nvGrpSpPr>
          <p:cNvPr id="46" name="组合 45">
            <a:extLst>
              <a:ext uri="{FF2B5EF4-FFF2-40B4-BE49-F238E27FC236}">
                <a16:creationId xmlns:a16="http://schemas.microsoft.com/office/drawing/2014/main" id="{12AA0BDA-5328-4A05-BB96-B84F18D28797}"/>
              </a:ext>
            </a:extLst>
          </p:cNvPr>
          <p:cNvGrpSpPr/>
          <p:nvPr/>
        </p:nvGrpSpPr>
        <p:grpSpPr>
          <a:xfrm rot="10800000">
            <a:off x="1198316" y="-691841"/>
            <a:ext cx="1153017" cy="1591951"/>
            <a:chOff x="106952" y="2412318"/>
            <a:chExt cx="781860" cy="1115565"/>
          </a:xfrm>
        </p:grpSpPr>
        <p:sp>
          <p:nvSpPr>
            <p:cNvPr id="47" name="椭圆 46">
              <a:extLst>
                <a:ext uri="{FF2B5EF4-FFF2-40B4-BE49-F238E27FC236}">
                  <a16:creationId xmlns:a16="http://schemas.microsoft.com/office/drawing/2014/main" id="{77940471-9517-44D8-8522-A98237D6C4B0}"/>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C49CE6B7-1C99-4E04-8BD1-84B7E925AE66}"/>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23D89B2D-2F50-4DFC-9669-D2F15CE70784}"/>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CA616495-66C2-4A7D-995F-923DAA0D6DC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D8A31949-8DC7-443C-842A-E04CEA230EDE}"/>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D2C235E7-4966-4B4F-9B69-616400E280A0}"/>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6E5ACE4C-F2D2-4968-A9A7-F5D10ABF0E43}"/>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8E4F3449-6ED3-4461-96C7-39EFBD3E486B}"/>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299EEF6A-6218-4BEC-947B-9C77E62A320A}"/>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2E2EFD86-0151-463F-B2F3-C22D370C6DFF}"/>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30132D26-60FD-4B15-A31C-C614E9F88E72}"/>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EC55ECF-2589-4126-8E32-AAA0C6BCBB21}"/>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F650E964-D3AE-4497-B769-343EFC818243}"/>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558AD73A-AC33-4AEF-B47F-907FAD58038B}"/>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8515DB4C-ED28-4007-B8F3-28AF466D146C}"/>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1A662052-FB1B-4E20-BF89-81CB5B471DA1}"/>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5EA61177-3DD0-4931-AFD7-5C635D8BFEDB}"/>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15F751B2-3D3C-4C3F-B68D-C73E58002478}"/>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44883379-68E2-4DCA-A783-AC163C112606}"/>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D7F6E9D4-477C-4B35-AB2B-9E1D94E18D54}"/>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F7EB119B-DC81-4281-8AB1-C00FBDE64290}"/>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80DC54DE-0D9C-4A4C-88D2-0AB3D639E3EC}"/>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1FA14ED7-97AE-40EF-B178-D5B0CD688809}"/>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60841DA3-01D3-41A0-B94D-24560338603B}"/>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7F031784-DB38-49B9-8814-2A1CB93F8262}"/>
              </a:ext>
            </a:extLst>
          </p:cNvPr>
          <p:cNvGrpSpPr/>
          <p:nvPr/>
        </p:nvGrpSpPr>
        <p:grpSpPr>
          <a:xfrm rot="10800000">
            <a:off x="8696746" y="5995349"/>
            <a:ext cx="1153017" cy="1591951"/>
            <a:chOff x="106952" y="2412318"/>
            <a:chExt cx="781860" cy="1115565"/>
          </a:xfrm>
        </p:grpSpPr>
        <p:sp>
          <p:nvSpPr>
            <p:cNvPr id="72" name="椭圆 71">
              <a:extLst>
                <a:ext uri="{FF2B5EF4-FFF2-40B4-BE49-F238E27FC236}">
                  <a16:creationId xmlns:a16="http://schemas.microsoft.com/office/drawing/2014/main" id="{AD0F53E6-7A19-4E09-BCD8-310D05043350}"/>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391C7555-D92F-4B8A-A994-E3A4BC0FDBC8}"/>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35A85AFF-D6B6-450C-A1FE-6578919D05E6}"/>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7DB0EB0B-41F6-413E-B6F3-1C8DCE3CF7B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F80D6AC1-1CA3-4736-83CA-244F10AD4102}"/>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1D3CA8BD-FEA7-4E5E-A0E8-477D737CA340}"/>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002F2CA3-6EE7-4740-AA09-7BB761B4DD63}"/>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F18CC1A0-58C7-412B-93BC-A80D4033A5C2}"/>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14D8A260-B6D7-494C-9822-5A03AE4A236F}"/>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410C6012-E162-4FAE-884F-79A12E42EFA4}"/>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1D270073-5C1F-4E0F-B35D-7AF71AE24F63}"/>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57621EB2-69F3-4F43-890E-492286F6F9AA}"/>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B4BF1BDA-E47B-476A-98CF-CEBA5ECAD61C}"/>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3DF8EFEB-CCA8-43B9-AEEC-4EF508B3A559}"/>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671F8921-FEC9-49BA-893C-595BB03C737D}"/>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247DFE51-7D82-4ADB-8C2E-CABDBDB90124}"/>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2EC1B29B-72A3-467C-ACF4-1FE26ED22B66}"/>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20323581-355C-4AA3-982B-67493803E031}"/>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A5A899BD-7C00-4FE6-8864-C61D6F99AA01}"/>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48DDBC09-5822-431D-B5F3-08C3F77A4A64}"/>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FBC16BF9-D940-406F-AE9B-C048BCB87638}"/>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B15E7137-B79E-47D7-BE03-92E46DA2AEFE}"/>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D8F8AEE6-4BA0-4449-9CB6-AA8D8155B267}"/>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F4223EB3-C966-4394-8071-FF9B785BB73A}"/>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28345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D024C1B3-45C8-41AB-AD83-F45A4EA13B06}"/>
              </a:ext>
            </a:extLst>
          </p:cNvPr>
          <p:cNvGraphicFramePr/>
          <p:nvPr/>
        </p:nvGraphicFramePr>
        <p:xfrm>
          <a:off x="1559832" y="2853440"/>
          <a:ext cx="4038600" cy="2692400"/>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31E3B7BC-4065-4E9C-AD54-E0202B84C073}"/>
              </a:ext>
            </a:extLst>
          </p:cNvPr>
          <p:cNvSpPr txBox="1"/>
          <p:nvPr/>
        </p:nvSpPr>
        <p:spPr>
          <a:xfrm>
            <a:off x="3157039" y="3804630"/>
            <a:ext cx="884394" cy="514392"/>
          </a:xfrm>
          <a:prstGeom prst="rect">
            <a:avLst/>
          </a:prstGeom>
          <a:noFill/>
        </p:spPr>
        <p:txBody>
          <a:bodyPr wrap="none" rtlCol="0">
            <a:spAutoFit/>
          </a:bodyPr>
          <a:lstStyle/>
          <a:p>
            <a:pPr algn="ctr"/>
            <a:r>
              <a:rPr lang="en-US" altLang="zh-CN" sz="3200" b="1" dirty="0">
                <a:solidFill>
                  <a:schemeClr val="tx1">
                    <a:lumMod val="75000"/>
                    <a:lumOff val="25000"/>
                  </a:schemeClr>
                </a:solidFill>
              </a:rPr>
              <a:t>80%</a:t>
            </a:r>
            <a:endParaRPr lang="zh-CN" altLang="en-US" sz="3200" b="1" dirty="0">
              <a:solidFill>
                <a:schemeClr val="tx1">
                  <a:lumMod val="75000"/>
                  <a:lumOff val="25000"/>
                </a:schemeClr>
              </a:solidFill>
            </a:endParaRPr>
          </a:p>
        </p:txBody>
      </p:sp>
      <p:sp>
        <p:nvSpPr>
          <p:cNvPr id="7" name="文本框 6">
            <a:extLst>
              <a:ext uri="{FF2B5EF4-FFF2-40B4-BE49-F238E27FC236}">
                <a16:creationId xmlns:a16="http://schemas.microsoft.com/office/drawing/2014/main" id="{CC41C880-083A-4A5A-85E6-2FE7F75B28C8}"/>
              </a:ext>
            </a:extLst>
          </p:cNvPr>
          <p:cNvSpPr txBox="1"/>
          <p:nvPr/>
        </p:nvSpPr>
        <p:spPr>
          <a:xfrm>
            <a:off x="2988761" y="4282887"/>
            <a:ext cx="1220950" cy="297806"/>
          </a:xfrm>
          <a:prstGeom prst="rect">
            <a:avLst/>
          </a:prstGeom>
          <a:noFill/>
        </p:spPr>
        <p:txBody>
          <a:bodyPr wrap="none" rtlCol="0">
            <a:spAutoFit/>
          </a:bodyPr>
          <a:lstStyle/>
          <a:p>
            <a:pPr algn="ctr"/>
            <a:r>
              <a:rPr lang="en-US" altLang="zh-CN" sz="1600" dirty="0">
                <a:solidFill>
                  <a:schemeClr val="tx1">
                    <a:lumMod val="50000"/>
                    <a:lumOff val="50000"/>
                  </a:schemeClr>
                </a:solidFill>
              </a:rPr>
              <a:t>YOUR TITLE</a:t>
            </a:r>
            <a:endParaRPr lang="zh-CN" altLang="en-US" sz="1600" dirty="0">
              <a:solidFill>
                <a:schemeClr val="tx1">
                  <a:lumMod val="50000"/>
                  <a:lumOff val="50000"/>
                </a:schemeClr>
              </a:solidFill>
            </a:endParaRPr>
          </a:p>
        </p:txBody>
      </p:sp>
      <p:graphicFrame>
        <p:nvGraphicFramePr>
          <p:cNvPr id="10" name="图表 9">
            <a:extLst>
              <a:ext uri="{FF2B5EF4-FFF2-40B4-BE49-F238E27FC236}">
                <a16:creationId xmlns:a16="http://schemas.microsoft.com/office/drawing/2014/main" id="{77487B92-29FD-435C-B05B-17A2B222EEF8}"/>
              </a:ext>
            </a:extLst>
          </p:cNvPr>
          <p:cNvGraphicFramePr/>
          <p:nvPr/>
        </p:nvGraphicFramePr>
        <p:xfrm>
          <a:off x="6735151" y="2853440"/>
          <a:ext cx="4038600" cy="2692400"/>
        </p:xfrm>
        <a:graphic>
          <a:graphicData uri="http://schemas.openxmlformats.org/drawingml/2006/chart">
            <c:chart xmlns:c="http://schemas.openxmlformats.org/drawingml/2006/chart" xmlns:r="http://schemas.openxmlformats.org/officeDocument/2006/relationships" r:id="rId3"/>
          </a:graphicData>
        </a:graphic>
      </p:graphicFrame>
      <p:sp>
        <p:nvSpPr>
          <p:cNvPr id="11" name="文本框 10">
            <a:extLst>
              <a:ext uri="{FF2B5EF4-FFF2-40B4-BE49-F238E27FC236}">
                <a16:creationId xmlns:a16="http://schemas.microsoft.com/office/drawing/2014/main" id="{02588DB6-DB0E-4E47-B7B3-F031F4849925}"/>
              </a:ext>
            </a:extLst>
          </p:cNvPr>
          <p:cNvSpPr txBox="1"/>
          <p:nvPr/>
        </p:nvSpPr>
        <p:spPr>
          <a:xfrm>
            <a:off x="8332358" y="3804630"/>
            <a:ext cx="884395" cy="514392"/>
          </a:xfrm>
          <a:prstGeom prst="rect">
            <a:avLst/>
          </a:prstGeom>
          <a:noFill/>
        </p:spPr>
        <p:txBody>
          <a:bodyPr wrap="none" rtlCol="0">
            <a:spAutoFit/>
          </a:bodyPr>
          <a:lstStyle/>
          <a:p>
            <a:pPr algn="ctr"/>
            <a:r>
              <a:rPr lang="en-US" altLang="zh-CN" sz="3200" b="1" dirty="0">
                <a:solidFill>
                  <a:schemeClr val="tx1">
                    <a:lumMod val="75000"/>
                    <a:lumOff val="25000"/>
                  </a:schemeClr>
                </a:solidFill>
              </a:rPr>
              <a:t>65%</a:t>
            </a:r>
            <a:endParaRPr lang="zh-CN" altLang="en-US" sz="3200" b="1" dirty="0">
              <a:solidFill>
                <a:schemeClr val="tx1">
                  <a:lumMod val="75000"/>
                  <a:lumOff val="25000"/>
                </a:schemeClr>
              </a:solidFill>
            </a:endParaRPr>
          </a:p>
        </p:txBody>
      </p:sp>
      <p:sp>
        <p:nvSpPr>
          <p:cNvPr id="12" name="文本框 11">
            <a:extLst>
              <a:ext uri="{FF2B5EF4-FFF2-40B4-BE49-F238E27FC236}">
                <a16:creationId xmlns:a16="http://schemas.microsoft.com/office/drawing/2014/main" id="{651E8592-6F24-49F7-B81F-DBD97464B527}"/>
              </a:ext>
            </a:extLst>
          </p:cNvPr>
          <p:cNvSpPr txBox="1"/>
          <p:nvPr/>
        </p:nvSpPr>
        <p:spPr>
          <a:xfrm>
            <a:off x="8164080" y="4282887"/>
            <a:ext cx="1220950" cy="297806"/>
          </a:xfrm>
          <a:prstGeom prst="rect">
            <a:avLst/>
          </a:prstGeom>
          <a:noFill/>
        </p:spPr>
        <p:txBody>
          <a:bodyPr wrap="none" rtlCol="0">
            <a:spAutoFit/>
          </a:bodyPr>
          <a:lstStyle/>
          <a:p>
            <a:pPr algn="ctr"/>
            <a:r>
              <a:rPr lang="en-US" altLang="zh-CN" sz="1600" dirty="0">
                <a:solidFill>
                  <a:schemeClr val="tx1">
                    <a:lumMod val="50000"/>
                    <a:lumOff val="50000"/>
                  </a:schemeClr>
                </a:solidFill>
              </a:rPr>
              <a:t>YOUR TITLE</a:t>
            </a:r>
            <a:endParaRPr lang="zh-CN" altLang="en-US" sz="1600" dirty="0">
              <a:solidFill>
                <a:schemeClr val="tx1">
                  <a:lumMod val="50000"/>
                  <a:lumOff val="50000"/>
                </a:schemeClr>
              </a:solidFill>
            </a:endParaRPr>
          </a:p>
        </p:txBody>
      </p:sp>
      <p:sp>
        <p:nvSpPr>
          <p:cNvPr id="14" name="矩形 13">
            <a:extLst>
              <a:ext uri="{FF2B5EF4-FFF2-40B4-BE49-F238E27FC236}">
                <a16:creationId xmlns:a16="http://schemas.microsoft.com/office/drawing/2014/main" id="{6225085B-6CAF-4F6C-A91F-FDC496E78CB1}"/>
              </a:ext>
            </a:extLst>
          </p:cNvPr>
          <p:cNvSpPr/>
          <p:nvPr/>
        </p:nvSpPr>
        <p:spPr>
          <a:xfrm>
            <a:off x="3216275" y="1207951"/>
            <a:ext cx="5759450" cy="1166153"/>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Title text can be modified. Enter your text here. Title text can be modified.. Enter your text here. Title text can be modified. Enter your text here. Title text can be modified.. </a:t>
            </a:r>
          </a:p>
          <a:p>
            <a:pPr algn="ctr">
              <a:lnSpc>
                <a:spcPct val="150000"/>
              </a:lnSpc>
            </a:pPr>
            <a:endParaRPr lang="en-US" altLang="zh-CN" sz="1200" dirty="0">
              <a:solidFill>
                <a:schemeClr val="tx1">
                  <a:lumMod val="50000"/>
                  <a:lumOff val="50000"/>
                </a:schemeClr>
              </a:solidFill>
            </a:endParaRPr>
          </a:p>
        </p:txBody>
      </p:sp>
      <p:cxnSp>
        <p:nvCxnSpPr>
          <p:cNvPr id="16" name="直接连接符 15">
            <a:extLst>
              <a:ext uri="{FF2B5EF4-FFF2-40B4-BE49-F238E27FC236}">
                <a16:creationId xmlns:a16="http://schemas.microsoft.com/office/drawing/2014/main" id="{089EB4AD-4541-4254-A685-2564B3A3A85F}"/>
              </a:ext>
            </a:extLst>
          </p:cNvPr>
          <p:cNvCxnSpPr>
            <a:cxnSpLocks/>
          </p:cNvCxnSpPr>
          <p:nvPr/>
        </p:nvCxnSpPr>
        <p:spPr>
          <a:xfrm flipH="1">
            <a:off x="6096000" y="3028950"/>
            <a:ext cx="1" cy="241935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文本占位符 1">
            <a:extLst>
              <a:ext uri="{FF2B5EF4-FFF2-40B4-BE49-F238E27FC236}">
                <a16:creationId xmlns:a16="http://schemas.microsoft.com/office/drawing/2014/main" id="{F5B1A099-5CC5-4D78-8793-2B3A2C3E7A49}"/>
              </a:ext>
            </a:extLst>
          </p:cNvPr>
          <p:cNvSpPr>
            <a:spLocks noGrp="1"/>
          </p:cNvSpPr>
          <p:nvPr>
            <p:ph type="body" sz="quarter" idx="10"/>
          </p:nvPr>
        </p:nvSpPr>
        <p:spPr/>
        <p:txBody>
          <a:bodyPr/>
          <a:lstStyle/>
          <a:p>
            <a:r>
              <a:rPr lang="en-US" altLang="zh-CN" dirty="0"/>
              <a:t>ADD YOUR TITLE</a:t>
            </a:r>
            <a:endParaRPr lang="zh-CN" altLang="en-US" dirty="0"/>
          </a:p>
        </p:txBody>
      </p:sp>
    </p:spTree>
    <p:extLst>
      <p:ext uri="{BB962C8B-B14F-4D97-AF65-F5344CB8AC3E}">
        <p14:creationId xmlns:p14="http://schemas.microsoft.com/office/powerpoint/2010/main" val="462339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63770DA-3DED-4E39-8B1E-664DBEBD313C}"/>
              </a:ext>
            </a:extLst>
          </p:cNvPr>
          <p:cNvSpPr/>
          <p:nvPr/>
        </p:nvSpPr>
        <p:spPr>
          <a:xfrm>
            <a:off x="4831963" y="2298578"/>
            <a:ext cx="1088571" cy="1030514"/>
          </a:xfrm>
          <a:prstGeom prst="roundRect">
            <a:avLst/>
          </a:prstGeom>
          <a:gradFill flip="none" rotWithShape="1">
            <a:gsLst>
              <a:gs pos="0">
                <a:schemeClr val="accent1">
                  <a:lumMod val="70000"/>
                  <a:lumOff val="30000"/>
                </a:schemeClr>
              </a:gs>
              <a:gs pos="100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16F425F7-6D18-4E78-904D-87D473C3D9B1}"/>
              </a:ext>
            </a:extLst>
          </p:cNvPr>
          <p:cNvSpPr/>
          <p:nvPr/>
        </p:nvSpPr>
        <p:spPr>
          <a:xfrm>
            <a:off x="6271468" y="2293932"/>
            <a:ext cx="1088571" cy="1030514"/>
          </a:xfrm>
          <a:prstGeom prst="roundRect">
            <a:avLst/>
          </a:prstGeom>
          <a:solidFill>
            <a:schemeClr val="bg1"/>
          </a:solidFill>
          <a:ln>
            <a:noFill/>
          </a:ln>
          <a:effectLst>
            <a:outerShdw blurRad="254000" dist="317500" dir="5400000" sx="94000" sy="94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D09CBBE4-BD48-413C-A436-08B7993699CF}"/>
              </a:ext>
            </a:extLst>
          </p:cNvPr>
          <p:cNvSpPr/>
          <p:nvPr/>
        </p:nvSpPr>
        <p:spPr>
          <a:xfrm>
            <a:off x="4832691" y="3572889"/>
            <a:ext cx="1088571" cy="1030514"/>
          </a:xfrm>
          <a:prstGeom prst="roundRect">
            <a:avLst/>
          </a:prstGeom>
          <a:solidFill>
            <a:schemeClr val="bg1"/>
          </a:solidFill>
          <a:ln>
            <a:noFill/>
          </a:ln>
          <a:effectLst>
            <a:outerShdw blurRad="254000" dist="317500" dir="5400000" sx="94000" sy="94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E5699A53-6EAA-49C4-99C7-4BE8291C10E5}"/>
              </a:ext>
            </a:extLst>
          </p:cNvPr>
          <p:cNvSpPr/>
          <p:nvPr/>
        </p:nvSpPr>
        <p:spPr>
          <a:xfrm>
            <a:off x="6270740" y="3572889"/>
            <a:ext cx="1088571" cy="1030514"/>
          </a:xfrm>
          <a:prstGeom prst="roundRect">
            <a:avLst/>
          </a:prstGeom>
          <a:gradFill flip="none" rotWithShape="1">
            <a:gsLst>
              <a:gs pos="0">
                <a:schemeClr val="accent1">
                  <a:lumMod val="70000"/>
                  <a:lumOff val="30000"/>
                </a:schemeClr>
              </a:gs>
              <a:gs pos="100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D22E9D-243C-4DA2-BE52-B5AAA8B2A79C}"/>
              </a:ext>
            </a:extLst>
          </p:cNvPr>
          <p:cNvSpPr txBox="1"/>
          <p:nvPr/>
        </p:nvSpPr>
        <p:spPr>
          <a:xfrm>
            <a:off x="5370246" y="2231611"/>
            <a:ext cx="800219" cy="1200329"/>
          </a:xfrm>
          <a:prstGeom prst="rect">
            <a:avLst/>
          </a:prstGeom>
          <a:noFill/>
        </p:spPr>
        <p:txBody>
          <a:bodyPr wrap="none" rtlCol="0">
            <a:spAutoFit/>
          </a:bodyPr>
          <a:lstStyle/>
          <a:p>
            <a:r>
              <a:rPr lang="en-US" altLang="zh-CN" sz="7200" dirty="0">
                <a:solidFill>
                  <a:schemeClr val="bg1"/>
                </a:solidFill>
              </a:rPr>
              <a:t>S</a:t>
            </a:r>
            <a:endParaRPr lang="zh-CN" altLang="en-US" sz="7200" dirty="0">
              <a:solidFill>
                <a:schemeClr val="bg1"/>
              </a:solidFill>
            </a:endParaRPr>
          </a:p>
        </p:txBody>
      </p:sp>
      <p:sp>
        <p:nvSpPr>
          <p:cNvPr id="7" name="文本框 6">
            <a:extLst>
              <a:ext uri="{FF2B5EF4-FFF2-40B4-BE49-F238E27FC236}">
                <a16:creationId xmlns:a16="http://schemas.microsoft.com/office/drawing/2014/main" id="{F05F628F-D7C9-4234-979A-1D99D3B7DD4C}"/>
              </a:ext>
            </a:extLst>
          </p:cNvPr>
          <p:cNvSpPr txBox="1"/>
          <p:nvPr/>
        </p:nvSpPr>
        <p:spPr>
          <a:xfrm>
            <a:off x="5907607" y="2192634"/>
            <a:ext cx="1056700" cy="1200329"/>
          </a:xfrm>
          <a:prstGeom prst="rect">
            <a:avLst/>
          </a:prstGeom>
          <a:noFill/>
        </p:spPr>
        <p:txBody>
          <a:bodyPr wrap="none" rtlCol="0">
            <a:spAutoFit/>
          </a:bodyPr>
          <a:lstStyle/>
          <a:p>
            <a:r>
              <a:rPr lang="en-US" altLang="zh-CN" sz="7200" dirty="0">
                <a:gradFill flip="none" rotWithShape="1">
                  <a:gsLst>
                    <a:gs pos="31000">
                      <a:schemeClr val="bg1"/>
                    </a:gs>
                    <a:gs pos="31000">
                      <a:srgbClr val="5B84D8"/>
                    </a:gs>
                    <a:gs pos="44000">
                      <a:schemeClr val="accent1">
                        <a:lumMod val="60000"/>
                        <a:lumOff val="40000"/>
                      </a:schemeClr>
                    </a:gs>
                    <a:gs pos="100000">
                      <a:schemeClr val="accent1"/>
                    </a:gs>
                  </a:gsLst>
                  <a:lin ang="0" scaled="1"/>
                  <a:tileRect/>
                </a:gradFill>
              </a:rPr>
              <a:t>W</a:t>
            </a:r>
            <a:endParaRPr lang="zh-CN" altLang="en-US" sz="7200" dirty="0">
              <a:gradFill flip="none" rotWithShape="1">
                <a:gsLst>
                  <a:gs pos="31000">
                    <a:schemeClr val="bg1"/>
                  </a:gs>
                  <a:gs pos="31000">
                    <a:srgbClr val="5B84D8"/>
                  </a:gs>
                  <a:gs pos="44000">
                    <a:schemeClr val="accent1">
                      <a:lumMod val="60000"/>
                      <a:lumOff val="40000"/>
                    </a:schemeClr>
                  </a:gs>
                  <a:gs pos="100000">
                    <a:schemeClr val="accent1"/>
                  </a:gs>
                </a:gsLst>
                <a:lin ang="0" scaled="1"/>
                <a:tileRect/>
              </a:gradFill>
            </a:endParaRPr>
          </a:p>
        </p:txBody>
      </p:sp>
      <p:sp>
        <p:nvSpPr>
          <p:cNvPr id="8" name="文本框 7">
            <a:extLst>
              <a:ext uri="{FF2B5EF4-FFF2-40B4-BE49-F238E27FC236}">
                <a16:creationId xmlns:a16="http://schemas.microsoft.com/office/drawing/2014/main" id="{E9E7214F-2DF0-462E-BA85-0903F68A8107}"/>
              </a:ext>
            </a:extLst>
          </p:cNvPr>
          <p:cNvSpPr txBox="1"/>
          <p:nvPr/>
        </p:nvSpPr>
        <p:spPr>
          <a:xfrm>
            <a:off x="5414847" y="3431940"/>
            <a:ext cx="902811" cy="1200329"/>
          </a:xfrm>
          <a:prstGeom prst="rect">
            <a:avLst/>
          </a:prstGeom>
          <a:noFill/>
        </p:spPr>
        <p:txBody>
          <a:bodyPr wrap="none" rtlCol="0">
            <a:spAutoFit/>
          </a:bodyPr>
          <a:lstStyle>
            <a:defPPr>
              <a:defRPr lang="zh-CN"/>
            </a:defPPr>
            <a:lvl1pPr>
              <a:defRPr sz="7200">
                <a:gradFill flip="none" rotWithShape="1">
                  <a:gsLst>
                    <a:gs pos="31000">
                      <a:schemeClr val="bg1"/>
                    </a:gs>
                    <a:gs pos="31000">
                      <a:srgbClr val="5B84D8"/>
                    </a:gs>
                    <a:gs pos="44000">
                      <a:schemeClr val="accent1">
                        <a:lumMod val="60000"/>
                        <a:lumOff val="40000"/>
                      </a:schemeClr>
                    </a:gs>
                    <a:gs pos="100000">
                      <a:schemeClr val="accent1"/>
                    </a:gs>
                  </a:gsLst>
                  <a:lin ang="0" scaled="1"/>
                  <a:tileRect/>
                </a:gradFill>
              </a:defRPr>
            </a:lvl1pPr>
          </a:lstStyle>
          <a:p>
            <a:r>
              <a:rPr lang="en-US" altLang="zh-CN" dirty="0">
                <a:gradFill flip="none" rotWithShape="1">
                  <a:gsLst>
                    <a:gs pos="59000">
                      <a:schemeClr val="bg1"/>
                    </a:gs>
                    <a:gs pos="58000">
                      <a:srgbClr val="5B84D8"/>
                    </a:gs>
                    <a:gs pos="0">
                      <a:schemeClr val="accent1"/>
                    </a:gs>
                  </a:gsLst>
                  <a:lin ang="0" scaled="1"/>
                  <a:tileRect/>
                </a:gradFill>
              </a:rPr>
              <a:t>O</a:t>
            </a:r>
            <a:endParaRPr lang="zh-CN" altLang="en-US" dirty="0">
              <a:gradFill flip="none" rotWithShape="1">
                <a:gsLst>
                  <a:gs pos="59000">
                    <a:schemeClr val="bg1"/>
                  </a:gs>
                  <a:gs pos="58000">
                    <a:srgbClr val="5B84D8"/>
                  </a:gs>
                  <a:gs pos="0">
                    <a:schemeClr val="accent1"/>
                  </a:gs>
                </a:gsLst>
                <a:lin ang="0" scaled="1"/>
                <a:tileRect/>
              </a:gradFill>
            </a:endParaRPr>
          </a:p>
        </p:txBody>
      </p:sp>
      <p:sp>
        <p:nvSpPr>
          <p:cNvPr id="9" name="文本框 8">
            <a:extLst>
              <a:ext uri="{FF2B5EF4-FFF2-40B4-BE49-F238E27FC236}">
                <a16:creationId xmlns:a16="http://schemas.microsoft.com/office/drawing/2014/main" id="{C0EE3392-D723-4F23-B99A-749E5B3874B9}"/>
              </a:ext>
            </a:extLst>
          </p:cNvPr>
          <p:cNvSpPr txBox="1"/>
          <p:nvPr/>
        </p:nvSpPr>
        <p:spPr>
          <a:xfrm>
            <a:off x="6059776" y="3441174"/>
            <a:ext cx="561372" cy="1200329"/>
          </a:xfrm>
          <a:prstGeom prst="rect">
            <a:avLst/>
          </a:prstGeom>
          <a:noFill/>
        </p:spPr>
        <p:txBody>
          <a:bodyPr wrap="square" rtlCol="0">
            <a:spAutoFit/>
          </a:bodyPr>
          <a:lstStyle/>
          <a:p>
            <a:r>
              <a:rPr lang="en-US" altLang="zh-CN" sz="7200" dirty="0">
                <a:solidFill>
                  <a:schemeClr val="bg1"/>
                </a:solidFill>
              </a:rPr>
              <a:t>T</a:t>
            </a:r>
            <a:endParaRPr lang="zh-CN" altLang="en-US" sz="7200" dirty="0">
              <a:solidFill>
                <a:schemeClr val="bg1"/>
              </a:solidFill>
            </a:endParaRPr>
          </a:p>
        </p:txBody>
      </p:sp>
      <p:sp>
        <p:nvSpPr>
          <p:cNvPr id="10" name="文本框 9">
            <a:extLst>
              <a:ext uri="{FF2B5EF4-FFF2-40B4-BE49-F238E27FC236}">
                <a16:creationId xmlns:a16="http://schemas.microsoft.com/office/drawing/2014/main" id="{C8BD088C-DFB0-4798-8F74-54B8BA81B157}"/>
              </a:ext>
            </a:extLst>
          </p:cNvPr>
          <p:cNvSpPr txBox="1"/>
          <p:nvPr/>
        </p:nvSpPr>
        <p:spPr>
          <a:xfrm>
            <a:off x="7822822" y="1868292"/>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1" name="文本框 10">
            <a:extLst>
              <a:ext uri="{FF2B5EF4-FFF2-40B4-BE49-F238E27FC236}">
                <a16:creationId xmlns:a16="http://schemas.microsoft.com/office/drawing/2014/main" id="{CD7CDC25-CA69-4981-9846-13992B5CDB1E}"/>
              </a:ext>
            </a:extLst>
          </p:cNvPr>
          <p:cNvSpPr txBox="1"/>
          <p:nvPr/>
        </p:nvSpPr>
        <p:spPr>
          <a:xfrm>
            <a:off x="7844413" y="2240077"/>
            <a:ext cx="3219592" cy="889154"/>
          </a:xfrm>
          <a:prstGeom prst="rect">
            <a:avLst/>
          </a:prstGeom>
        </p:spPr>
        <p:txBody>
          <a:bodyPr wrap="square">
            <a:spAutoFit/>
          </a:bodyPr>
          <a:lstStyle>
            <a:defPPr>
              <a:defRPr lang="zh-CN"/>
            </a:defPPr>
            <a:lvl1pPr algn="r">
              <a:lnSpc>
                <a:spcPct val="150000"/>
              </a:lnSpc>
              <a:defRPr sz="1200">
                <a:solidFill>
                  <a:schemeClr val="tx1">
                    <a:lumMod val="50000"/>
                    <a:lumOff val="50000"/>
                  </a:schemeClr>
                </a:solidFill>
              </a:defRPr>
            </a:lvl1pPr>
          </a:lstStyle>
          <a:p>
            <a:pPr algn="l"/>
            <a:r>
              <a:rPr lang="en-US" altLang="zh-CN" dirty="0"/>
              <a:t>Title numbers, etc. can be changed by clicking and re-entering, and the font, font size, color, line spacing, etc. </a:t>
            </a:r>
          </a:p>
        </p:txBody>
      </p:sp>
      <p:sp>
        <p:nvSpPr>
          <p:cNvPr id="12" name="文本框 11">
            <a:extLst>
              <a:ext uri="{FF2B5EF4-FFF2-40B4-BE49-F238E27FC236}">
                <a16:creationId xmlns:a16="http://schemas.microsoft.com/office/drawing/2014/main" id="{E096D875-187F-48B3-8791-6077B167138D}"/>
              </a:ext>
            </a:extLst>
          </p:cNvPr>
          <p:cNvSpPr txBox="1"/>
          <p:nvPr/>
        </p:nvSpPr>
        <p:spPr>
          <a:xfrm>
            <a:off x="7822822" y="3845430"/>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3" name="文本框 12">
            <a:extLst>
              <a:ext uri="{FF2B5EF4-FFF2-40B4-BE49-F238E27FC236}">
                <a16:creationId xmlns:a16="http://schemas.microsoft.com/office/drawing/2014/main" id="{0F356722-0006-42EE-BF64-99D6F453A389}"/>
              </a:ext>
            </a:extLst>
          </p:cNvPr>
          <p:cNvSpPr txBox="1"/>
          <p:nvPr/>
        </p:nvSpPr>
        <p:spPr>
          <a:xfrm>
            <a:off x="7844413" y="4217215"/>
            <a:ext cx="3219592"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a:t>
            </a:r>
          </a:p>
        </p:txBody>
      </p:sp>
      <p:sp>
        <p:nvSpPr>
          <p:cNvPr id="14" name="文本框 13">
            <a:extLst>
              <a:ext uri="{FF2B5EF4-FFF2-40B4-BE49-F238E27FC236}">
                <a16:creationId xmlns:a16="http://schemas.microsoft.com/office/drawing/2014/main" id="{0849CEF2-93DF-422C-BBCC-F6AA8C0713CE}"/>
              </a:ext>
            </a:extLst>
          </p:cNvPr>
          <p:cNvSpPr txBox="1"/>
          <p:nvPr/>
        </p:nvSpPr>
        <p:spPr>
          <a:xfrm>
            <a:off x="2947943" y="1868292"/>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5" name="文本框 14">
            <a:extLst>
              <a:ext uri="{FF2B5EF4-FFF2-40B4-BE49-F238E27FC236}">
                <a16:creationId xmlns:a16="http://schemas.microsoft.com/office/drawing/2014/main" id="{57ED064E-AFD1-4582-A771-C2D9DFF6C477}"/>
              </a:ext>
            </a:extLst>
          </p:cNvPr>
          <p:cNvSpPr txBox="1"/>
          <p:nvPr/>
        </p:nvSpPr>
        <p:spPr>
          <a:xfrm>
            <a:off x="1057048" y="2240077"/>
            <a:ext cx="3219592" cy="889154"/>
          </a:xfrm>
          <a:prstGeom prst="rect">
            <a:avLst/>
          </a:prstGeom>
        </p:spPr>
        <p:txBody>
          <a:bodyPr wrap="square">
            <a:spAutoFit/>
          </a:bodyPr>
          <a:lstStyle>
            <a:defPPr>
              <a:defRPr lang="zh-CN"/>
            </a:defPPr>
            <a:lvl1pPr>
              <a:lnSpc>
                <a:spcPct val="150000"/>
              </a:lnSpc>
              <a:defRPr sz="1200">
                <a:solidFill>
                  <a:schemeClr val="tx1">
                    <a:lumMod val="50000"/>
                    <a:lumOff val="50000"/>
                  </a:schemeClr>
                </a:solidFill>
              </a:defRPr>
            </a:lvl1pPr>
          </a:lstStyle>
          <a:p>
            <a:pPr algn="r"/>
            <a:r>
              <a:rPr lang="en-US" altLang="zh-CN" dirty="0"/>
              <a:t>Title numbers, etc. can be changed by clicking and re-entering, and the font, font size, color, line spacing, etc. </a:t>
            </a:r>
          </a:p>
        </p:txBody>
      </p:sp>
      <p:sp>
        <p:nvSpPr>
          <p:cNvPr id="16" name="文本框 15">
            <a:extLst>
              <a:ext uri="{FF2B5EF4-FFF2-40B4-BE49-F238E27FC236}">
                <a16:creationId xmlns:a16="http://schemas.microsoft.com/office/drawing/2014/main" id="{CD632E98-E14B-44BC-AEB1-6426B2367870}"/>
              </a:ext>
            </a:extLst>
          </p:cNvPr>
          <p:cNvSpPr txBox="1"/>
          <p:nvPr/>
        </p:nvSpPr>
        <p:spPr>
          <a:xfrm>
            <a:off x="2947943" y="3845430"/>
            <a:ext cx="1328697" cy="338554"/>
          </a:xfrm>
          <a:prstGeom prst="rect">
            <a:avLst/>
          </a:prstGeom>
          <a:noFill/>
        </p:spPr>
        <p:txBody>
          <a:bodyPr wrap="none" rtlCol="0">
            <a:spAutoFit/>
          </a:bodyPr>
          <a:lstStyle/>
          <a:p>
            <a:pPr algn="r"/>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7" name="文本框 16">
            <a:extLst>
              <a:ext uri="{FF2B5EF4-FFF2-40B4-BE49-F238E27FC236}">
                <a16:creationId xmlns:a16="http://schemas.microsoft.com/office/drawing/2014/main" id="{ACE22C9C-B014-44A8-9815-A43335A178A2}"/>
              </a:ext>
            </a:extLst>
          </p:cNvPr>
          <p:cNvSpPr txBox="1"/>
          <p:nvPr/>
        </p:nvSpPr>
        <p:spPr>
          <a:xfrm>
            <a:off x="1057048" y="4217215"/>
            <a:ext cx="3219592" cy="889154"/>
          </a:xfrm>
          <a:prstGeom prst="rect">
            <a:avLst/>
          </a:prstGeom>
        </p:spPr>
        <p:txBody>
          <a:bodyPr wrap="square">
            <a:spAutoFit/>
          </a:bodyPr>
          <a:lstStyle>
            <a:defPPr>
              <a:defRPr lang="zh-CN"/>
            </a:defPPr>
            <a:lvl1pPr algn="r">
              <a:lnSpc>
                <a:spcPct val="150000"/>
              </a:lnSpc>
              <a:defRPr sz="1200">
                <a:solidFill>
                  <a:schemeClr val="tx1">
                    <a:lumMod val="50000"/>
                    <a:lumOff val="50000"/>
                  </a:schemeClr>
                </a:solidFill>
              </a:defRPr>
            </a:lvl1pPr>
          </a:lstStyle>
          <a:p>
            <a:r>
              <a:rPr lang="en-US" altLang="zh-CN" dirty="0"/>
              <a:t>Title numbers, etc. can be changed by clicking and re-entering, and the font, font size, color, line spacing, etc. </a:t>
            </a:r>
          </a:p>
        </p:txBody>
      </p:sp>
      <p:grpSp>
        <p:nvGrpSpPr>
          <p:cNvPr id="18" name="组合 17">
            <a:extLst>
              <a:ext uri="{FF2B5EF4-FFF2-40B4-BE49-F238E27FC236}">
                <a16:creationId xmlns:a16="http://schemas.microsoft.com/office/drawing/2014/main" id="{7D354937-931C-4B35-82FE-C7E65D25686F}"/>
              </a:ext>
            </a:extLst>
          </p:cNvPr>
          <p:cNvGrpSpPr/>
          <p:nvPr/>
        </p:nvGrpSpPr>
        <p:grpSpPr>
          <a:xfrm rot="10800000">
            <a:off x="1198316" y="-691841"/>
            <a:ext cx="1153017" cy="1591951"/>
            <a:chOff x="106952" y="2412318"/>
            <a:chExt cx="781860" cy="1115565"/>
          </a:xfrm>
        </p:grpSpPr>
        <p:sp>
          <p:nvSpPr>
            <p:cNvPr id="19" name="椭圆 18">
              <a:extLst>
                <a:ext uri="{FF2B5EF4-FFF2-40B4-BE49-F238E27FC236}">
                  <a16:creationId xmlns:a16="http://schemas.microsoft.com/office/drawing/2014/main" id="{4C666C07-EF0D-4667-8CE7-9CE85CDD6183}"/>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1D43E32-B51C-478F-9605-00FAAA00DE5B}"/>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92DC2DF-1C8C-4995-A030-F6105FE5434B}"/>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588A8573-39BD-46EC-B1ED-2CDBB059E1C7}"/>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95048389-2548-4E23-B6B2-AF8BF8CC0ECD}"/>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3A96A21-6F94-4B14-876B-DBE9D8685C3F}"/>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9D9DEDA-0FD9-46C3-8C04-A4AA2199C89B}"/>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64457C5A-60E0-4608-BDAC-E4BB0A839885}"/>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EC7F2CA-7303-492A-8732-3D531B29026A}"/>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34D67FBA-644A-4ACA-8739-EF36FC05E864}"/>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E76EFD87-E0EC-4C7F-B701-9BD423F1C38F}"/>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7CDE1B12-45AA-4052-B528-B3B76693F4D2}"/>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07F31C8-B83B-4DCF-BD9C-AE0B78A57C42}"/>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B801C1EE-8AF0-4616-AA1F-F94CC842AFD5}"/>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98AD5711-D0BA-4063-A8B6-D367EA6401B5}"/>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E14F479-873C-499C-9F54-6B05A00F21F2}"/>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C86D370-8D16-4F7E-9C62-96AE9F104A50}"/>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44585E6F-4F33-47CC-8DD5-258ED92F5A09}"/>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9F5CEEEE-AA22-4516-BE9A-CEAB314B1162}"/>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BF8FC008-4E0B-4205-87F6-7E42B9E8E362}"/>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73E676EE-59F3-4523-815E-AF434CEE801F}"/>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AB14726B-AF09-40CF-B739-EC46DE2B4A10}"/>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71074943-0944-4ECA-8D01-469D0C1EA8B5}"/>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32611DBB-DC88-4D40-AB94-E321B700E3AE}"/>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90E0B80D-3F45-4290-AE76-390FE75022E4}"/>
              </a:ext>
            </a:extLst>
          </p:cNvPr>
          <p:cNvGrpSpPr/>
          <p:nvPr/>
        </p:nvGrpSpPr>
        <p:grpSpPr>
          <a:xfrm rot="10800000">
            <a:off x="11591925" y="6062024"/>
            <a:ext cx="1153017" cy="1591951"/>
            <a:chOff x="106952" y="2412318"/>
            <a:chExt cx="781860" cy="1115565"/>
          </a:xfrm>
        </p:grpSpPr>
        <p:sp>
          <p:nvSpPr>
            <p:cNvPr id="44" name="椭圆 43">
              <a:extLst>
                <a:ext uri="{FF2B5EF4-FFF2-40B4-BE49-F238E27FC236}">
                  <a16:creationId xmlns:a16="http://schemas.microsoft.com/office/drawing/2014/main" id="{799933FC-C717-4179-AB3F-78E13972C868}"/>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45F465DB-E98B-4FB9-830F-AA7B422E9505}"/>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044425A8-578B-4971-A612-A07B61FDA6D6}"/>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6F6D520-9F69-47BE-A7EB-3D30FBA71FDA}"/>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CDAAB3F4-2519-417A-BEA5-6718EA43122C}"/>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3D24052E-3109-4DDE-B317-82B4E71DAC9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B5AE727A-A7D3-4E32-A330-5E2B355DAFED}"/>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CACEF18-94EB-4B22-A1DB-19868122F8C8}"/>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54C18CA7-F80E-486E-8C1D-D251E8AE9084}"/>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8BED5357-3B47-40F1-8D21-CC2525945C94}"/>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A20C3272-5020-41EA-9F16-539314793AA5}"/>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554498C6-5B01-4A95-9126-AAF45E2FCDEC}"/>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D0681C7-1576-41F0-BE8E-116E103FC650}"/>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3B4BF4D6-BE83-43E2-8001-684EE20F8687}"/>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9795AFB2-1760-4341-98EF-BA50F293953A}"/>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7A213925-8CA8-423E-A744-28865B699E8C}"/>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8590D2C2-30B4-456F-9086-9B41092AED2A}"/>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63674105-67B8-4EE0-B27B-3EC0F6E69675}"/>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3F8A064C-801B-4556-9CC6-5CC5F939ED14}"/>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0A702DD1-97FA-43A7-AAF4-176FCA31F0AC}"/>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D4341A43-2B58-43B5-98F0-A00886946DC3}"/>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65EC057E-A42A-4B2D-B456-B343737932F1}"/>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0105206B-D932-4230-95FE-209A0068F5EB}"/>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3E95B39-1204-4132-BDC5-E2DCF7E54BE2}"/>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56140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单圆角 5">
            <a:extLst>
              <a:ext uri="{FF2B5EF4-FFF2-40B4-BE49-F238E27FC236}">
                <a16:creationId xmlns:a16="http://schemas.microsoft.com/office/drawing/2014/main" id="{CF6B23B0-C563-48FF-A7CC-12397D803430}"/>
              </a:ext>
            </a:extLst>
          </p:cNvPr>
          <p:cNvSpPr/>
          <p:nvPr/>
        </p:nvSpPr>
        <p:spPr>
          <a:xfrm flipH="1" flipV="1">
            <a:off x="-3" y="-1"/>
            <a:ext cx="12205617" cy="6588271"/>
          </a:xfrm>
          <a:prstGeom prst="round1Rect">
            <a:avLst>
              <a:gd name="adj" fmla="val 10655"/>
            </a:avLst>
          </a:prstGeom>
          <a:gradFill flip="none" rotWithShape="1">
            <a:gsLst>
              <a:gs pos="98000">
                <a:schemeClr val="accent1">
                  <a:lumMod val="60000"/>
                  <a:lumOff val="40000"/>
                </a:schemeClr>
              </a:gs>
              <a:gs pos="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100000">
                    <a:schemeClr val="accent1">
                      <a:lumMod val="75000"/>
                    </a:schemeClr>
                  </a:gs>
                  <a:gs pos="0">
                    <a:schemeClr val="accent1">
                      <a:lumMod val="50000"/>
                    </a:schemeClr>
                  </a:gs>
                </a:gsLst>
                <a:lin ang="0" scaled="1"/>
              </a:gradFill>
            </a:endParaRPr>
          </a:p>
        </p:txBody>
      </p:sp>
      <p:sp>
        <p:nvSpPr>
          <p:cNvPr id="12" name="矩形 11">
            <a:extLst>
              <a:ext uri="{FF2B5EF4-FFF2-40B4-BE49-F238E27FC236}">
                <a16:creationId xmlns:a16="http://schemas.microsoft.com/office/drawing/2014/main" id="{613858F5-3CA1-490D-9DBB-D1391DFAAC16}"/>
              </a:ext>
            </a:extLst>
          </p:cNvPr>
          <p:cNvSpPr/>
          <p:nvPr/>
        </p:nvSpPr>
        <p:spPr>
          <a:xfrm>
            <a:off x="1924050" y="2532130"/>
            <a:ext cx="8343900" cy="1524007"/>
          </a:xfrm>
          <a:prstGeom prst="rect">
            <a:avLst/>
          </a:prstGeom>
        </p:spPr>
        <p:txBody>
          <a:bodyPr wrap="square">
            <a:spAutoFit/>
          </a:bodyPr>
          <a:lstStyle/>
          <a:p>
            <a:pPr algn="ctr">
              <a:lnSpc>
                <a:spcPct val="150000"/>
              </a:lnSpc>
            </a:pPr>
            <a:r>
              <a:rPr lang="en-US" altLang="zh-CN" sz="1600" dirty="0">
                <a:solidFill>
                  <a:schemeClr val="bg1">
                    <a:alpha val="50000"/>
                  </a:schemeClr>
                </a:solidFill>
              </a:rPr>
              <a:t>Enter your text here. Enter your text here. Enter your text here. Enter your text here. Enter your text here. Enter your text here. Enter your text here. Enter your text </a:t>
            </a:r>
            <a:r>
              <a:rPr lang="en-US" altLang="zh-CN" sz="1600" dirty="0" err="1">
                <a:solidFill>
                  <a:schemeClr val="bg1">
                    <a:alpha val="50000"/>
                  </a:schemeClr>
                </a:solidFill>
              </a:rPr>
              <a:t>here.Enter</a:t>
            </a:r>
            <a:r>
              <a:rPr lang="en-US" altLang="zh-CN" sz="1600" dirty="0">
                <a:solidFill>
                  <a:schemeClr val="bg1">
                    <a:alpha val="50000"/>
                  </a:schemeClr>
                </a:solidFill>
              </a:rPr>
              <a:t> your text here. Enter your text here. Enter your text here. Enter your text here.</a:t>
            </a:r>
          </a:p>
          <a:p>
            <a:pPr algn="ctr">
              <a:lnSpc>
                <a:spcPct val="150000"/>
              </a:lnSpc>
            </a:pPr>
            <a:endParaRPr lang="en-US" altLang="zh-CN" sz="1600" dirty="0">
              <a:solidFill>
                <a:schemeClr val="bg1">
                  <a:alpha val="50000"/>
                </a:schemeClr>
              </a:solidFill>
            </a:endParaRPr>
          </a:p>
        </p:txBody>
      </p:sp>
      <p:sp>
        <p:nvSpPr>
          <p:cNvPr id="14" name="任意多边形: 形状 13">
            <a:extLst>
              <a:ext uri="{FF2B5EF4-FFF2-40B4-BE49-F238E27FC236}">
                <a16:creationId xmlns:a16="http://schemas.microsoft.com/office/drawing/2014/main" id="{848A126A-9C6F-4165-8045-2B94A0282B9F}"/>
              </a:ext>
            </a:extLst>
          </p:cNvPr>
          <p:cNvSpPr/>
          <p:nvPr/>
        </p:nvSpPr>
        <p:spPr>
          <a:xfrm flipH="1" flipV="1">
            <a:off x="-218741" y="5504863"/>
            <a:ext cx="1771315" cy="1214006"/>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5" name="Group 16">
            <a:extLst>
              <a:ext uri="{FF2B5EF4-FFF2-40B4-BE49-F238E27FC236}">
                <a16:creationId xmlns:a16="http://schemas.microsoft.com/office/drawing/2014/main" id="{973BDDFC-EE1C-4DB6-9A9F-DC6630EA1F43}"/>
              </a:ext>
            </a:extLst>
          </p:cNvPr>
          <p:cNvGrpSpPr/>
          <p:nvPr/>
        </p:nvGrpSpPr>
        <p:grpSpPr>
          <a:xfrm flipH="1">
            <a:off x="9900790" y="5869797"/>
            <a:ext cx="1180571" cy="727998"/>
            <a:chOff x="271463" y="3902076"/>
            <a:chExt cx="1544638" cy="952500"/>
          </a:xfrm>
          <a:solidFill>
            <a:schemeClr val="accent1">
              <a:lumMod val="40000"/>
              <a:lumOff val="60000"/>
            </a:schemeClr>
          </a:solidFill>
        </p:grpSpPr>
        <p:sp>
          <p:nvSpPr>
            <p:cNvPr id="26" name="Freeform 17">
              <a:extLst>
                <a:ext uri="{FF2B5EF4-FFF2-40B4-BE49-F238E27FC236}">
                  <a16:creationId xmlns:a16="http://schemas.microsoft.com/office/drawing/2014/main" id="{25AFCBA5-1E12-48D5-ABF2-10B53979027D}"/>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8B1FEB4E-6A9D-4BFA-BC31-8F67E7E4AF48}"/>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CF09FD80-6A32-4E47-AF73-434095629962}"/>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F7A58642-EA74-4267-875C-D26C4F0251E8}"/>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22E3CC7C-D071-4B79-8F5B-F5549CE8DCF5}"/>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DC53D07F-DE2F-486B-82FA-BE5899D52B60}"/>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3113DE68-DC85-4CFC-8D59-AA9827C8AF4F}"/>
                </a:ext>
              </a:extLst>
            </p:cNvPr>
            <p:cNvSpPr>
              <a:spLocks/>
            </p:cNvSpPr>
            <p:nvPr/>
          </p:nvSpPr>
          <p:spPr bwMode="auto">
            <a:xfrm>
              <a:off x="479425"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0C3FE69E-60F9-466E-A10D-112A6473823C}"/>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EB821FD5-586E-43B6-A0E7-5EDFD2AB25E4}"/>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a:extLst>
                <a:ext uri="{FF2B5EF4-FFF2-40B4-BE49-F238E27FC236}">
                  <a16:creationId xmlns:a16="http://schemas.microsoft.com/office/drawing/2014/main" id="{CF1FA054-9AAD-4D6B-8149-9812FC629385}"/>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7">
              <a:extLst>
                <a:ext uri="{FF2B5EF4-FFF2-40B4-BE49-F238E27FC236}">
                  <a16:creationId xmlns:a16="http://schemas.microsoft.com/office/drawing/2014/main" id="{3032C710-3FB8-4FEE-8392-5A59F1358682}"/>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8">
              <a:extLst>
                <a:ext uri="{FF2B5EF4-FFF2-40B4-BE49-F238E27FC236}">
                  <a16:creationId xmlns:a16="http://schemas.microsoft.com/office/drawing/2014/main" id="{B010A1DF-4FDC-486A-85EE-624F0F14F179}"/>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9">
              <a:extLst>
                <a:ext uri="{FF2B5EF4-FFF2-40B4-BE49-F238E27FC236}">
                  <a16:creationId xmlns:a16="http://schemas.microsoft.com/office/drawing/2014/main" id="{4B904B55-AF8A-4F78-AF37-0977E3B097BC}"/>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a:extLst>
                <a:ext uri="{FF2B5EF4-FFF2-40B4-BE49-F238E27FC236}">
                  <a16:creationId xmlns:a16="http://schemas.microsoft.com/office/drawing/2014/main" id="{060F46BC-85C5-4C1C-ABA1-7E1CA24D1492}"/>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1">
              <a:extLst>
                <a:ext uri="{FF2B5EF4-FFF2-40B4-BE49-F238E27FC236}">
                  <a16:creationId xmlns:a16="http://schemas.microsoft.com/office/drawing/2014/main" id="{E7788AB0-70CD-42EB-9436-3F1F0D7ACAC1}"/>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Freeform 26">
            <a:extLst>
              <a:ext uri="{FF2B5EF4-FFF2-40B4-BE49-F238E27FC236}">
                <a16:creationId xmlns:a16="http://schemas.microsoft.com/office/drawing/2014/main" id="{4C94C76F-C386-4EB6-9152-862DFE969FA1}"/>
              </a:ext>
            </a:extLst>
          </p:cNvPr>
          <p:cNvSpPr>
            <a:spLocks/>
          </p:cNvSpPr>
          <p:nvPr/>
        </p:nvSpPr>
        <p:spPr bwMode="auto">
          <a:xfrm>
            <a:off x="9228003" y="6185873"/>
            <a:ext cx="223252" cy="407488"/>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a:extLst>
              <a:ext uri="{FF2B5EF4-FFF2-40B4-BE49-F238E27FC236}">
                <a16:creationId xmlns:a16="http://schemas.microsoft.com/office/drawing/2014/main" id="{5B5BCFAD-2393-42D6-9F9E-9AD96C2C87C5}"/>
              </a:ext>
            </a:extLst>
          </p:cNvPr>
          <p:cNvSpPr>
            <a:spLocks/>
          </p:cNvSpPr>
          <p:nvPr/>
        </p:nvSpPr>
        <p:spPr bwMode="auto">
          <a:xfrm>
            <a:off x="9647618" y="6341688"/>
            <a:ext cx="138587" cy="25167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a:extLst>
              <a:ext uri="{FF2B5EF4-FFF2-40B4-BE49-F238E27FC236}">
                <a16:creationId xmlns:a16="http://schemas.microsoft.com/office/drawing/2014/main" id="{22F8CE24-7A3C-4DD9-A924-D494A403BEC7}"/>
              </a:ext>
            </a:extLst>
          </p:cNvPr>
          <p:cNvSpPr>
            <a:spLocks/>
          </p:cNvSpPr>
          <p:nvPr/>
        </p:nvSpPr>
        <p:spPr bwMode="auto">
          <a:xfrm>
            <a:off x="9656488" y="6284036"/>
            <a:ext cx="119738" cy="217303"/>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a:extLst>
              <a:ext uri="{FF2B5EF4-FFF2-40B4-BE49-F238E27FC236}">
                <a16:creationId xmlns:a16="http://schemas.microsoft.com/office/drawing/2014/main" id="{AC53CD19-A755-4AE5-8354-8296BFA793EA}"/>
              </a:ext>
            </a:extLst>
          </p:cNvPr>
          <p:cNvSpPr>
            <a:spLocks/>
          </p:cNvSpPr>
          <p:nvPr/>
        </p:nvSpPr>
        <p:spPr bwMode="auto">
          <a:xfrm>
            <a:off x="9676444" y="6230819"/>
            <a:ext cx="79826" cy="145239"/>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1">
            <a:extLst>
              <a:ext uri="{FF2B5EF4-FFF2-40B4-BE49-F238E27FC236}">
                <a16:creationId xmlns:a16="http://schemas.microsoft.com/office/drawing/2014/main" id="{527167DF-9D69-4EFD-8D9F-984C1BEF4C19}"/>
              </a:ext>
            </a:extLst>
          </p:cNvPr>
          <p:cNvSpPr>
            <a:spLocks/>
          </p:cNvSpPr>
          <p:nvPr/>
        </p:nvSpPr>
        <p:spPr bwMode="auto">
          <a:xfrm>
            <a:off x="9491294" y="6438144"/>
            <a:ext cx="85369" cy="155216"/>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矩形: 圆角 56">
            <a:extLst>
              <a:ext uri="{FF2B5EF4-FFF2-40B4-BE49-F238E27FC236}">
                <a16:creationId xmlns:a16="http://schemas.microsoft.com/office/drawing/2014/main" id="{B48052CE-DB63-4BE2-A793-55BC72F558C0}"/>
              </a:ext>
            </a:extLst>
          </p:cNvPr>
          <p:cNvSpPr/>
          <p:nvPr/>
        </p:nvSpPr>
        <p:spPr>
          <a:xfrm>
            <a:off x="5705475" y="2066057"/>
            <a:ext cx="794660" cy="114642"/>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文本框 12">
            <a:extLst>
              <a:ext uri="{FF2B5EF4-FFF2-40B4-BE49-F238E27FC236}">
                <a16:creationId xmlns:a16="http://schemas.microsoft.com/office/drawing/2014/main" id="{4D23D47C-ACDB-4775-ACDD-7487EED1920F}"/>
              </a:ext>
            </a:extLst>
          </p:cNvPr>
          <p:cNvSpPr txBox="1"/>
          <p:nvPr/>
        </p:nvSpPr>
        <p:spPr>
          <a:xfrm>
            <a:off x="4735662" y="1500773"/>
            <a:ext cx="2720680" cy="461665"/>
          </a:xfrm>
          <a:prstGeom prst="rect">
            <a:avLst/>
          </a:prstGeom>
          <a:noFill/>
        </p:spPr>
        <p:txBody>
          <a:bodyPr wrap="none" rtlCol="0">
            <a:spAutoFit/>
          </a:bodyPr>
          <a:lstStyle/>
          <a:p>
            <a:pPr algn="ctr"/>
            <a:r>
              <a:rPr lang="en-US" altLang="zh-CN" sz="2400" b="1" dirty="0">
                <a:solidFill>
                  <a:schemeClr val="bg1"/>
                </a:solidFill>
                <a:latin typeface="Microsoft JhengHei UI" panose="020B0604030504040204" pitchFamily="34" charset="-120"/>
                <a:ea typeface="Microsoft JhengHei UI" panose="020B0604030504040204" pitchFamily="34" charset="-120"/>
              </a:rPr>
              <a:t>ADD YOUR TITLE</a:t>
            </a:r>
            <a:endParaRPr lang="zh-CN" altLang="en-US" sz="2400" b="1" dirty="0">
              <a:solidFill>
                <a:schemeClr val="bg1"/>
              </a:solidFill>
              <a:latin typeface="Microsoft JhengHei UI" panose="020B0604030504040204" pitchFamily="34" charset="-120"/>
              <a:ea typeface="Microsoft JhengHei UI" panose="020B0604030504040204" pitchFamily="34" charset="-120"/>
            </a:endParaRPr>
          </a:p>
        </p:txBody>
      </p:sp>
      <p:sp>
        <p:nvSpPr>
          <p:cNvPr id="59" name="文本框 58">
            <a:extLst>
              <a:ext uri="{FF2B5EF4-FFF2-40B4-BE49-F238E27FC236}">
                <a16:creationId xmlns:a16="http://schemas.microsoft.com/office/drawing/2014/main" id="{CD67D74A-4918-4DA9-B44F-A0077FB7FDBA}"/>
              </a:ext>
            </a:extLst>
          </p:cNvPr>
          <p:cNvSpPr txBox="1"/>
          <p:nvPr/>
        </p:nvSpPr>
        <p:spPr>
          <a:xfrm>
            <a:off x="5763123" y="4688044"/>
            <a:ext cx="684803" cy="369332"/>
          </a:xfrm>
          <a:prstGeom prst="rect">
            <a:avLst/>
          </a:prstGeom>
          <a:noFill/>
        </p:spPr>
        <p:txBody>
          <a:bodyPr wrap="none" rtlCol="0">
            <a:spAutoFit/>
          </a:bodyPr>
          <a:lstStyle/>
          <a:p>
            <a:r>
              <a:rPr lang="en-US" altLang="zh-CN" b="1" dirty="0">
                <a:solidFill>
                  <a:schemeClr val="bg1"/>
                </a:solidFill>
              </a:rPr>
              <a:t>ONE</a:t>
            </a:r>
            <a:endParaRPr lang="zh-CN" altLang="en-US" b="1" dirty="0">
              <a:solidFill>
                <a:schemeClr val="bg1"/>
              </a:solidFill>
            </a:endParaRPr>
          </a:p>
        </p:txBody>
      </p:sp>
      <p:cxnSp>
        <p:nvCxnSpPr>
          <p:cNvPr id="61" name="直接连接符 60">
            <a:extLst>
              <a:ext uri="{FF2B5EF4-FFF2-40B4-BE49-F238E27FC236}">
                <a16:creationId xmlns:a16="http://schemas.microsoft.com/office/drawing/2014/main" id="{25461AE5-56BD-4740-BA90-538894DF1104}"/>
              </a:ext>
            </a:extLst>
          </p:cNvPr>
          <p:cNvCxnSpPr/>
          <p:nvPr/>
        </p:nvCxnSpPr>
        <p:spPr>
          <a:xfrm flipH="1">
            <a:off x="5962650" y="3888800"/>
            <a:ext cx="285750" cy="518768"/>
          </a:xfrm>
          <a:prstGeom prst="line">
            <a:avLst/>
          </a:prstGeom>
          <a:ln>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372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43A9B02-0E12-4FDE-961D-86885DE4A10B}"/>
              </a:ext>
            </a:extLst>
          </p:cNvPr>
          <p:cNvSpPr txBox="1"/>
          <p:nvPr/>
        </p:nvSpPr>
        <p:spPr>
          <a:xfrm>
            <a:off x="961339" y="3390126"/>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7" name="文本框 6">
            <a:extLst>
              <a:ext uri="{FF2B5EF4-FFF2-40B4-BE49-F238E27FC236}">
                <a16:creationId xmlns:a16="http://schemas.microsoft.com/office/drawing/2014/main" id="{11907FD1-53B4-4E80-9C65-015D8C7E9F4B}"/>
              </a:ext>
            </a:extLst>
          </p:cNvPr>
          <p:cNvSpPr txBox="1"/>
          <p:nvPr/>
        </p:nvSpPr>
        <p:spPr>
          <a:xfrm>
            <a:off x="962150" y="3697903"/>
            <a:ext cx="2833085" cy="954107"/>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0" name="文本框 9">
            <a:extLst>
              <a:ext uri="{FF2B5EF4-FFF2-40B4-BE49-F238E27FC236}">
                <a16:creationId xmlns:a16="http://schemas.microsoft.com/office/drawing/2014/main" id="{4709B2C2-985D-402A-A205-E711ED0A514D}"/>
              </a:ext>
            </a:extLst>
          </p:cNvPr>
          <p:cNvSpPr txBox="1"/>
          <p:nvPr/>
        </p:nvSpPr>
        <p:spPr>
          <a:xfrm>
            <a:off x="4813708" y="3392686"/>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1" name="文本框 10">
            <a:extLst>
              <a:ext uri="{FF2B5EF4-FFF2-40B4-BE49-F238E27FC236}">
                <a16:creationId xmlns:a16="http://schemas.microsoft.com/office/drawing/2014/main" id="{9A5F79D9-816D-418F-AA8B-9C3D2193CDE4}"/>
              </a:ext>
            </a:extLst>
          </p:cNvPr>
          <p:cNvSpPr txBox="1"/>
          <p:nvPr/>
        </p:nvSpPr>
        <p:spPr>
          <a:xfrm>
            <a:off x="8906045" y="3392686"/>
            <a:ext cx="1328697" cy="338554"/>
          </a:xfrm>
          <a:prstGeom prst="rect">
            <a:avLst/>
          </a:prstGeom>
          <a:noFill/>
        </p:spPr>
        <p:txBody>
          <a:bodyPr wrap="none" rtlCol="0">
            <a:spAutoFit/>
          </a:bodyPr>
          <a:lstStyle/>
          <a:p>
            <a:r>
              <a:rPr lang="en-US" altLang="zh-CN" sz="1600" dirty="0">
                <a:solidFill>
                  <a:schemeClr val="tx1">
                    <a:lumMod val="75000"/>
                    <a:lumOff val="25000"/>
                  </a:schemeClr>
                </a:solidFill>
              </a:rPr>
              <a:t>TEXT HERE</a:t>
            </a:r>
            <a:endParaRPr lang="zh-CN" altLang="en-US" sz="1600" dirty="0">
              <a:solidFill>
                <a:schemeClr val="tx1">
                  <a:lumMod val="75000"/>
                  <a:lumOff val="25000"/>
                </a:schemeClr>
              </a:solidFill>
            </a:endParaRPr>
          </a:p>
        </p:txBody>
      </p:sp>
      <p:sp>
        <p:nvSpPr>
          <p:cNvPr id="12" name="文本框 11">
            <a:extLst>
              <a:ext uri="{FF2B5EF4-FFF2-40B4-BE49-F238E27FC236}">
                <a16:creationId xmlns:a16="http://schemas.microsoft.com/office/drawing/2014/main" id="{4DEE68BF-98D2-416D-A71B-1FD9D99C8640}"/>
              </a:ext>
            </a:extLst>
          </p:cNvPr>
          <p:cNvSpPr txBox="1"/>
          <p:nvPr/>
        </p:nvSpPr>
        <p:spPr>
          <a:xfrm>
            <a:off x="4835299" y="3764471"/>
            <a:ext cx="2833085" cy="954107"/>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sp>
        <p:nvSpPr>
          <p:cNvPr id="13" name="文本框 12">
            <a:extLst>
              <a:ext uri="{FF2B5EF4-FFF2-40B4-BE49-F238E27FC236}">
                <a16:creationId xmlns:a16="http://schemas.microsoft.com/office/drawing/2014/main" id="{1E0B1AA6-DCAF-4374-8E7B-5569D0C1EDF2}"/>
              </a:ext>
            </a:extLst>
          </p:cNvPr>
          <p:cNvSpPr txBox="1"/>
          <p:nvPr/>
        </p:nvSpPr>
        <p:spPr>
          <a:xfrm>
            <a:off x="8906045" y="3764471"/>
            <a:ext cx="2833085" cy="954107"/>
          </a:xfrm>
          <a:prstGeom prst="rect">
            <a:avLst/>
          </a:prstGeom>
          <a:noFill/>
        </p:spPr>
        <p:txBody>
          <a:bodyPr wrap="square" rtlCol="0">
            <a:spAutoFit/>
          </a:bodyPr>
          <a:lstStyle/>
          <a:p>
            <a:r>
              <a:rPr lang="en-US" altLang="zh-CN" sz="1400" dirty="0">
                <a:solidFill>
                  <a:schemeClr val="tx1">
                    <a:lumMod val="75000"/>
                    <a:lumOff val="25000"/>
                    <a:alpha val="80000"/>
                  </a:schemeClr>
                </a:solidFill>
              </a:rPr>
              <a:t>Title numbers, etc. can be changed by clicking and re-entering, and the font, font size, color, line spacing, etc. </a:t>
            </a:r>
          </a:p>
        </p:txBody>
      </p:sp>
      <p:cxnSp>
        <p:nvCxnSpPr>
          <p:cNvPr id="14" name="直接连接符 13">
            <a:extLst>
              <a:ext uri="{FF2B5EF4-FFF2-40B4-BE49-F238E27FC236}">
                <a16:creationId xmlns:a16="http://schemas.microsoft.com/office/drawing/2014/main" id="{6D74709B-5129-4666-A0AD-FA49E5A26FCE}"/>
              </a:ext>
            </a:extLst>
          </p:cNvPr>
          <p:cNvCxnSpPr>
            <a:cxnSpLocks/>
          </p:cNvCxnSpPr>
          <p:nvPr/>
        </p:nvCxnSpPr>
        <p:spPr>
          <a:xfrm>
            <a:off x="3934935" y="2148503"/>
            <a:ext cx="0" cy="30988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F5B216F-C830-4075-B35B-3E5C3BFBBC24}"/>
              </a:ext>
            </a:extLst>
          </p:cNvPr>
          <p:cNvCxnSpPr>
            <a:cxnSpLocks/>
          </p:cNvCxnSpPr>
          <p:nvPr/>
        </p:nvCxnSpPr>
        <p:spPr>
          <a:xfrm>
            <a:off x="8252935" y="2148503"/>
            <a:ext cx="0" cy="30988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3A8B8378-ABAD-468B-9708-92CACF6D663B}"/>
              </a:ext>
            </a:extLst>
          </p:cNvPr>
          <p:cNvGrpSpPr/>
          <p:nvPr/>
        </p:nvGrpSpPr>
        <p:grpSpPr>
          <a:xfrm>
            <a:off x="4889740" y="2466796"/>
            <a:ext cx="910236" cy="743956"/>
            <a:chOff x="-14080795" y="-5582878"/>
            <a:chExt cx="6579843" cy="5377843"/>
          </a:xfrm>
          <a:solidFill>
            <a:schemeClr val="accent1"/>
          </a:solidFill>
        </p:grpSpPr>
        <p:sp>
          <p:nvSpPr>
            <p:cNvPr id="18" name="任意多边形: 形状 17">
              <a:extLst>
                <a:ext uri="{FF2B5EF4-FFF2-40B4-BE49-F238E27FC236}">
                  <a16:creationId xmlns:a16="http://schemas.microsoft.com/office/drawing/2014/main" id="{BAF10AB5-2BE4-45E4-962B-3A8C2B75FB95}"/>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D58B1CFD-7A73-4412-83E9-D2496932B28B}"/>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F55AA8CD-FC88-4866-A39B-EE093CAB260F}"/>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AF3EEFE3-5FB4-440B-8F1A-EE565226B3D2}"/>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B806A8FF-F0C7-4E5A-AE38-7CB0B525236D}"/>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91C24D26-FBA1-412C-991D-9CFF35462777}"/>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F7232F26-B9E3-48A4-BF0D-353941F24801}"/>
              </a:ext>
            </a:extLst>
          </p:cNvPr>
          <p:cNvGrpSpPr/>
          <p:nvPr/>
        </p:nvGrpSpPr>
        <p:grpSpPr>
          <a:xfrm>
            <a:off x="9016727" y="2354458"/>
            <a:ext cx="860920" cy="859152"/>
            <a:chOff x="-11064200" y="5502562"/>
            <a:chExt cx="8643297" cy="8625535"/>
          </a:xfrm>
        </p:grpSpPr>
        <p:sp>
          <p:nvSpPr>
            <p:cNvPr id="25" name="任意多边形: 形状 24">
              <a:extLst>
                <a:ext uri="{FF2B5EF4-FFF2-40B4-BE49-F238E27FC236}">
                  <a16:creationId xmlns:a16="http://schemas.microsoft.com/office/drawing/2014/main" id="{7E8CAFC9-BB23-4A35-8866-E28D1FAB1F88}"/>
                </a:ext>
              </a:extLst>
            </p:cNvPr>
            <p:cNvSpPr/>
            <p:nvPr/>
          </p:nvSpPr>
          <p:spPr>
            <a:xfrm>
              <a:off x="-11064200" y="5502562"/>
              <a:ext cx="8643297" cy="8625535"/>
            </a:xfrm>
            <a:custGeom>
              <a:avLst/>
              <a:gdLst/>
              <a:ahLst/>
              <a:cxnLst/>
              <a:rect l="0" t="0" r="0" b="0"/>
              <a:pathLst>
                <a:path w="8643297" h="8625535">
                  <a:moveTo>
                    <a:pt x="3840608" y="16354"/>
                  </a:moveTo>
                  <a:cubicBezTo>
                    <a:pt x="3789259" y="25721"/>
                    <a:pt x="3672101" y="42671"/>
                    <a:pt x="3580258" y="54020"/>
                  </a:cubicBezTo>
                  <a:cubicBezTo>
                    <a:pt x="3282737" y="90784"/>
                    <a:pt x="2814297" y="223177"/>
                    <a:pt x="2663504" y="313118"/>
                  </a:cubicBezTo>
                  <a:cubicBezTo>
                    <a:pt x="2642292" y="325770"/>
                    <a:pt x="2545137" y="370116"/>
                    <a:pt x="2447604" y="411664"/>
                  </a:cubicBezTo>
                  <a:cubicBezTo>
                    <a:pt x="1759354" y="704853"/>
                    <a:pt x="1076311" y="1311151"/>
                    <a:pt x="626381" y="2028259"/>
                  </a:cubicBezTo>
                  <a:cubicBezTo>
                    <a:pt x="505053" y="2221635"/>
                    <a:pt x="332242" y="2575365"/>
                    <a:pt x="282979" y="2731176"/>
                  </a:cubicBezTo>
                  <a:cubicBezTo>
                    <a:pt x="261231" y="2799963"/>
                    <a:pt x="223462" y="2905690"/>
                    <a:pt x="199048" y="2966126"/>
                  </a:cubicBezTo>
                  <a:cubicBezTo>
                    <a:pt x="157183" y="3069763"/>
                    <a:pt x="134243" y="3165390"/>
                    <a:pt x="39386" y="3631688"/>
                  </a:cubicBezTo>
                  <a:cubicBezTo>
                    <a:pt x="152" y="3824559"/>
                    <a:pt x="0" y="3826877"/>
                    <a:pt x="313" y="4230229"/>
                  </a:cubicBezTo>
                  <a:cubicBezTo>
                    <a:pt x="926" y="5022518"/>
                    <a:pt x="73158" y="5399479"/>
                    <a:pt x="352700" y="6069261"/>
                  </a:cubicBezTo>
                  <a:cubicBezTo>
                    <a:pt x="642997" y="6764810"/>
                    <a:pt x="1245295" y="7480818"/>
                    <a:pt x="1901978" y="7911035"/>
                  </a:cubicBezTo>
                  <a:cubicBezTo>
                    <a:pt x="2267771" y="8150678"/>
                    <a:pt x="2538522" y="8283990"/>
                    <a:pt x="2911621" y="8408156"/>
                  </a:cubicBezTo>
                  <a:cubicBezTo>
                    <a:pt x="3208164" y="8506847"/>
                    <a:pt x="3293452" y="8530519"/>
                    <a:pt x="3438988" y="8554534"/>
                  </a:cubicBezTo>
                  <a:cubicBezTo>
                    <a:pt x="3832674" y="8619495"/>
                    <a:pt x="3907073" y="8625534"/>
                    <a:pt x="4308621" y="8625118"/>
                  </a:cubicBezTo>
                  <a:cubicBezTo>
                    <a:pt x="4755738" y="8624656"/>
                    <a:pt x="4964398" y="8607779"/>
                    <a:pt x="5178537" y="8554758"/>
                  </a:cubicBezTo>
                  <a:cubicBezTo>
                    <a:pt x="5262376" y="8533999"/>
                    <a:pt x="5396302" y="8502626"/>
                    <a:pt x="5476151" y="8485039"/>
                  </a:cubicBezTo>
                  <a:cubicBezTo>
                    <a:pt x="5778053" y="8418546"/>
                    <a:pt x="6546702" y="8057577"/>
                    <a:pt x="6774757" y="7875195"/>
                  </a:cubicBezTo>
                  <a:cubicBezTo>
                    <a:pt x="6832844" y="7828741"/>
                    <a:pt x="6929737" y="7757381"/>
                    <a:pt x="6990073" y="7716618"/>
                  </a:cubicBezTo>
                  <a:cubicBezTo>
                    <a:pt x="7212338" y="7566455"/>
                    <a:pt x="7412871" y="7362164"/>
                    <a:pt x="7705671" y="6987609"/>
                  </a:cubicBezTo>
                  <a:cubicBezTo>
                    <a:pt x="7749354" y="6931729"/>
                    <a:pt x="7823103" y="6838482"/>
                    <a:pt x="7869557" y="6780395"/>
                  </a:cubicBezTo>
                  <a:cubicBezTo>
                    <a:pt x="8051939" y="6552340"/>
                    <a:pt x="8412908" y="5783691"/>
                    <a:pt x="8479401" y="5481789"/>
                  </a:cubicBezTo>
                  <a:cubicBezTo>
                    <a:pt x="8570554" y="5067923"/>
                    <a:pt x="8605348" y="4842800"/>
                    <a:pt x="8628935" y="4514284"/>
                  </a:cubicBezTo>
                  <a:lnTo>
                    <a:pt x="8643296" y="4314259"/>
                  </a:lnTo>
                  <a:lnTo>
                    <a:pt x="7855459" y="4314259"/>
                  </a:lnTo>
                  <a:lnTo>
                    <a:pt x="7841101" y="4374584"/>
                  </a:lnTo>
                  <a:cubicBezTo>
                    <a:pt x="7833204" y="4407763"/>
                    <a:pt x="7829549" y="4478001"/>
                    <a:pt x="7832981" y="4530669"/>
                  </a:cubicBezTo>
                  <a:cubicBezTo>
                    <a:pt x="7837278" y="4596600"/>
                    <a:pt x="7831174" y="4669787"/>
                    <a:pt x="7813389" y="4765619"/>
                  </a:cubicBezTo>
                  <a:cubicBezTo>
                    <a:pt x="7799182" y="4842174"/>
                    <a:pt x="7773228" y="4986078"/>
                    <a:pt x="7755714" y="5085408"/>
                  </a:cubicBezTo>
                  <a:cubicBezTo>
                    <a:pt x="7723638" y="5267324"/>
                    <a:pt x="7683899" y="5387917"/>
                    <a:pt x="7559939" y="5679509"/>
                  </a:cubicBezTo>
                  <a:cubicBezTo>
                    <a:pt x="7376583" y="6110819"/>
                    <a:pt x="7134972" y="6467367"/>
                    <a:pt x="6798238" y="6803560"/>
                  </a:cubicBezTo>
                  <a:cubicBezTo>
                    <a:pt x="6526369" y="7074992"/>
                    <a:pt x="6115223" y="7381621"/>
                    <a:pt x="5908612" y="7467032"/>
                  </a:cubicBezTo>
                  <a:cubicBezTo>
                    <a:pt x="5849354" y="7491529"/>
                    <a:pt x="5743721" y="7535871"/>
                    <a:pt x="5673871" y="7565569"/>
                  </a:cubicBezTo>
                  <a:cubicBezTo>
                    <a:pt x="5304699" y="7722532"/>
                    <a:pt x="5187883" y="7753838"/>
                    <a:pt x="4746771" y="7814029"/>
                  </a:cubicBezTo>
                  <a:cubicBezTo>
                    <a:pt x="4535673" y="7842834"/>
                    <a:pt x="4064756" y="7842499"/>
                    <a:pt x="3857771" y="7813397"/>
                  </a:cubicBezTo>
                  <a:cubicBezTo>
                    <a:pt x="3600106" y="7777169"/>
                    <a:pt x="3323432" y="7717060"/>
                    <a:pt x="3206319" y="7671866"/>
                  </a:cubicBezTo>
                  <a:lnTo>
                    <a:pt x="3006871" y="7594887"/>
                  </a:lnTo>
                  <a:cubicBezTo>
                    <a:pt x="2749096" y="7495387"/>
                    <a:pt x="2402969" y="7300632"/>
                    <a:pt x="2168671" y="7123258"/>
                  </a:cubicBezTo>
                  <a:cubicBezTo>
                    <a:pt x="1970473" y="6973215"/>
                    <a:pt x="1717489" y="6726437"/>
                    <a:pt x="1554557" y="6524209"/>
                  </a:cubicBezTo>
                  <a:cubicBezTo>
                    <a:pt x="1300981" y="6209475"/>
                    <a:pt x="1047370" y="5745313"/>
                    <a:pt x="964400" y="5444094"/>
                  </a:cubicBezTo>
                  <a:cubicBezTo>
                    <a:pt x="953747" y="5405420"/>
                    <a:pt x="928064" y="5319695"/>
                    <a:pt x="907325" y="5253594"/>
                  </a:cubicBezTo>
                  <a:cubicBezTo>
                    <a:pt x="865043" y="5118822"/>
                    <a:pt x="840466" y="5008027"/>
                    <a:pt x="807420" y="4803209"/>
                  </a:cubicBezTo>
                  <a:cubicBezTo>
                    <a:pt x="772221" y="4585048"/>
                    <a:pt x="776043" y="4013401"/>
                    <a:pt x="814256" y="3780859"/>
                  </a:cubicBezTo>
                  <a:cubicBezTo>
                    <a:pt x="874062" y="3416908"/>
                    <a:pt x="952460" y="3150483"/>
                    <a:pt x="1066129" y="2924904"/>
                  </a:cubicBezTo>
                  <a:cubicBezTo>
                    <a:pt x="1097448" y="2862751"/>
                    <a:pt x="1152100" y="2748451"/>
                    <a:pt x="1187577" y="2670904"/>
                  </a:cubicBezTo>
                  <a:cubicBezTo>
                    <a:pt x="1312051" y="2398826"/>
                    <a:pt x="1525679" y="2105703"/>
                    <a:pt x="1800048" y="1830520"/>
                  </a:cubicBezTo>
                  <a:cubicBezTo>
                    <a:pt x="1909671" y="1720571"/>
                    <a:pt x="2034706" y="1608999"/>
                    <a:pt x="2093886" y="1568320"/>
                  </a:cubicBezTo>
                  <a:cubicBezTo>
                    <a:pt x="2150544" y="1529374"/>
                    <a:pt x="2256272" y="1452280"/>
                    <a:pt x="2328836" y="1397000"/>
                  </a:cubicBezTo>
                  <a:cubicBezTo>
                    <a:pt x="2461745" y="1295749"/>
                    <a:pt x="2516005" y="1262017"/>
                    <a:pt x="2702071" y="1164969"/>
                  </a:cubicBezTo>
                  <a:cubicBezTo>
                    <a:pt x="2945096" y="1038212"/>
                    <a:pt x="3245213" y="930619"/>
                    <a:pt x="3479031" y="886428"/>
                  </a:cubicBezTo>
                  <a:cubicBezTo>
                    <a:pt x="3557108" y="871671"/>
                    <a:pt x="3691411" y="845464"/>
                    <a:pt x="3777481" y="828189"/>
                  </a:cubicBezTo>
                  <a:cubicBezTo>
                    <a:pt x="3897660" y="804068"/>
                    <a:pt x="3978967" y="796276"/>
                    <a:pt x="4127897" y="794606"/>
                  </a:cubicBezTo>
                  <a:lnTo>
                    <a:pt x="4321823" y="792431"/>
                  </a:lnTo>
                  <a:lnTo>
                    <a:pt x="4321958" y="759470"/>
                  </a:lnTo>
                  <a:cubicBezTo>
                    <a:pt x="4322032" y="741341"/>
                    <a:pt x="4320490" y="563631"/>
                    <a:pt x="4318532" y="364559"/>
                  </a:cubicBezTo>
                  <a:lnTo>
                    <a:pt x="4314971" y="2609"/>
                  </a:lnTo>
                  <a:lnTo>
                    <a:pt x="4124471" y="966"/>
                  </a:lnTo>
                  <a:cubicBezTo>
                    <a:pt x="4012520" y="0"/>
                    <a:pt x="3895475" y="6345"/>
                    <a:pt x="3840608" y="163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F2C6E720-EAC5-40E4-9DBE-4C22E31D578D}"/>
                </a:ext>
              </a:extLst>
            </p:cNvPr>
            <p:cNvSpPr/>
            <p:nvPr/>
          </p:nvSpPr>
          <p:spPr>
            <a:xfrm>
              <a:off x="-8920929" y="6727617"/>
              <a:ext cx="5266448" cy="6150414"/>
            </a:xfrm>
            <a:custGeom>
              <a:avLst/>
              <a:gdLst/>
              <a:ahLst/>
              <a:cxnLst/>
              <a:rect l="0" t="0" r="0" b="0"/>
              <a:pathLst>
                <a:path w="5266448" h="6150414">
                  <a:moveTo>
                    <a:pt x="1835150" y="22294"/>
                  </a:moveTo>
                  <a:cubicBezTo>
                    <a:pt x="1627359" y="46897"/>
                    <a:pt x="1485598" y="77631"/>
                    <a:pt x="1328333" y="132172"/>
                  </a:cubicBezTo>
                  <a:cubicBezTo>
                    <a:pt x="1248656" y="159805"/>
                    <a:pt x="1128641" y="199999"/>
                    <a:pt x="1061633" y="221493"/>
                  </a:cubicBezTo>
                  <a:cubicBezTo>
                    <a:pt x="836643" y="293662"/>
                    <a:pt x="667725" y="390430"/>
                    <a:pt x="356169" y="625631"/>
                  </a:cubicBezTo>
                  <a:cubicBezTo>
                    <a:pt x="127402" y="798333"/>
                    <a:pt x="25341" y="884049"/>
                    <a:pt x="21922" y="906349"/>
                  </a:cubicBezTo>
                  <a:cubicBezTo>
                    <a:pt x="19633" y="921282"/>
                    <a:pt x="108579" y="1020759"/>
                    <a:pt x="282272" y="1197521"/>
                  </a:cubicBezTo>
                  <a:cubicBezTo>
                    <a:pt x="427377" y="1345191"/>
                    <a:pt x="558852" y="1474186"/>
                    <a:pt x="574438" y="1484178"/>
                  </a:cubicBezTo>
                  <a:cubicBezTo>
                    <a:pt x="601268" y="1501378"/>
                    <a:pt x="606335" y="1498434"/>
                    <a:pt x="669688" y="1428840"/>
                  </a:cubicBezTo>
                  <a:cubicBezTo>
                    <a:pt x="786407" y="1300621"/>
                    <a:pt x="887879" y="1232546"/>
                    <a:pt x="1184453" y="1083495"/>
                  </a:cubicBezTo>
                  <a:cubicBezTo>
                    <a:pt x="1308850" y="1020977"/>
                    <a:pt x="1416131" y="977905"/>
                    <a:pt x="1616508" y="910032"/>
                  </a:cubicBezTo>
                  <a:cubicBezTo>
                    <a:pt x="1845804" y="832363"/>
                    <a:pt x="2173057" y="809890"/>
                    <a:pt x="2450435" y="852766"/>
                  </a:cubicBezTo>
                  <a:cubicBezTo>
                    <a:pt x="2862642" y="916482"/>
                    <a:pt x="3138986" y="1016391"/>
                    <a:pt x="3410206" y="1199760"/>
                  </a:cubicBezTo>
                  <a:cubicBezTo>
                    <a:pt x="3831928" y="1484882"/>
                    <a:pt x="4113366" y="1842803"/>
                    <a:pt x="4303411" y="2335699"/>
                  </a:cubicBezTo>
                  <a:cubicBezTo>
                    <a:pt x="4361720" y="2486929"/>
                    <a:pt x="4397038" y="2638069"/>
                    <a:pt x="4420063" y="2834905"/>
                  </a:cubicBezTo>
                  <a:cubicBezTo>
                    <a:pt x="4449883" y="3089831"/>
                    <a:pt x="4442900" y="3197919"/>
                    <a:pt x="4374913" y="3533705"/>
                  </a:cubicBezTo>
                  <a:cubicBezTo>
                    <a:pt x="4319853" y="3805644"/>
                    <a:pt x="4171760" y="4173260"/>
                    <a:pt x="4060370" y="4314505"/>
                  </a:cubicBezTo>
                  <a:cubicBezTo>
                    <a:pt x="3917061" y="4496223"/>
                    <a:pt x="3886153" y="4532716"/>
                    <a:pt x="3798269" y="4623972"/>
                  </a:cubicBezTo>
                  <a:cubicBezTo>
                    <a:pt x="3537148" y="4895112"/>
                    <a:pt x="3488085" y="4931086"/>
                    <a:pt x="3162300" y="5090274"/>
                  </a:cubicBezTo>
                  <a:cubicBezTo>
                    <a:pt x="2908638" y="5214221"/>
                    <a:pt x="2589645" y="5306075"/>
                    <a:pt x="2349100" y="5324435"/>
                  </a:cubicBezTo>
                  <a:cubicBezTo>
                    <a:pt x="1775791" y="5368195"/>
                    <a:pt x="1166745" y="5159662"/>
                    <a:pt x="702445" y="4760632"/>
                  </a:cubicBezTo>
                  <a:cubicBezTo>
                    <a:pt x="648735" y="4714472"/>
                    <a:pt x="600110" y="4676705"/>
                    <a:pt x="594389" y="4676705"/>
                  </a:cubicBezTo>
                  <a:cubicBezTo>
                    <a:pt x="588669" y="4676705"/>
                    <a:pt x="452591" y="4802814"/>
                    <a:pt x="291994" y="4956948"/>
                  </a:cubicBezTo>
                  <a:lnTo>
                    <a:pt x="0" y="5237191"/>
                  </a:lnTo>
                  <a:lnTo>
                    <a:pt x="95250" y="5327212"/>
                  </a:lnTo>
                  <a:cubicBezTo>
                    <a:pt x="324298" y="5543684"/>
                    <a:pt x="615892" y="5738235"/>
                    <a:pt x="935384" y="5887746"/>
                  </a:cubicBezTo>
                  <a:cubicBezTo>
                    <a:pt x="1159773" y="5992753"/>
                    <a:pt x="1469273" y="6076716"/>
                    <a:pt x="1816100" y="6126675"/>
                  </a:cubicBezTo>
                  <a:cubicBezTo>
                    <a:pt x="1980895" y="6150413"/>
                    <a:pt x="2403596" y="6146930"/>
                    <a:pt x="2584450" y="6120345"/>
                  </a:cubicBezTo>
                  <a:cubicBezTo>
                    <a:pt x="2942402" y="6067726"/>
                    <a:pt x="3355243" y="5945039"/>
                    <a:pt x="3603548" y="5817494"/>
                  </a:cubicBezTo>
                  <a:cubicBezTo>
                    <a:pt x="3819817" y="5706403"/>
                    <a:pt x="4149013" y="5448073"/>
                    <a:pt x="4387850" y="5202024"/>
                  </a:cubicBezTo>
                  <a:cubicBezTo>
                    <a:pt x="4624636" y="4958088"/>
                    <a:pt x="4733605" y="4823600"/>
                    <a:pt x="4804021" y="4688388"/>
                  </a:cubicBezTo>
                  <a:cubicBezTo>
                    <a:pt x="4838288" y="4622590"/>
                    <a:pt x="4887370" y="4538190"/>
                    <a:pt x="4913092" y="4500832"/>
                  </a:cubicBezTo>
                  <a:cubicBezTo>
                    <a:pt x="4938815" y="4463475"/>
                    <a:pt x="4980546" y="4374892"/>
                    <a:pt x="5005828" y="4303982"/>
                  </a:cubicBezTo>
                  <a:cubicBezTo>
                    <a:pt x="5031110" y="4233072"/>
                    <a:pt x="5073916" y="4120896"/>
                    <a:pt x="5100952" y="4054700"/>
                  </a:cubicBezTo>
                  <a:cubicBezTo>
                    <a:pt x="5127989" y="3988506"/>
                    <a:pt x="5155712" y="3897065"/>
                    <a:pt x="5162562" y="3851500"/>
                  </a:cubicBezTo>
                  <a:cubicBezTo>
                    <a:pt x="5169410" y="3805935"/>
                    <a:pt x="5183968" y="3725793"/>
                    <a:pt x="5194912" y="3673405"/>
                  </a:cubicBezTo>
                  <a:cubicBezTo>
                    <a:pt x="5251258" y="3403678"/>
                    <a:pt x="5266447" y="3009521"/>
                    <a:pt x="5231861" y="2714555"/>
                  </a:cubicBezTo>
                  <a:cubicBezTo>
                    <a:pt x="5157469" y="2080098"/>
                    <a:pt x="4925551" y="1556101"/>
                    <a:pt x="4501139" y="1063555"/>
                  </a:cubicBezTo>
                  <a:cubicBezTo>
                    <a:pt x="4174196" y="684125"/>
                    <a:pt x="3753792" y="391708"/>
                    <a:pt x="3280241" y="214342"/>
                  </a:cubicBezTo>
                  <a:cubicBezTo>
                    <a:pt x="2962858" y="95468"/>
                    <a:pt x="2795089" y="53290"/>
                    <a:pt x="2514600" y="21853"/>
                  </a:cubicBezTo>
                  <a:cubicBezTo>
                    <a:pt x="2319617" y="0"/>
                    <a:pt x="2021811" y="194"/>
                    <a:pt x="1835150" y="222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0F418022-2543-4EE1-B207-A7EEB48AC065}"/>
                </a:ext>
              </a:extLst>
            </p:cNvPr>
            <p:cNvSpPr/>
            <p:nvPr/>
          </p:nvSpPr>
          <p:spPr>
            <a:xfrm>
              <a:off x="-8618645" y="8024407"/>
              <a:ext cx="3660116" cy="3626608"/>
            </a:xfrm>
            <a:custGeom>
              <a:avLst/>
              <a:gdLst/>
              <a:ahLst/>
              <a:cxnLst/>
              <a:rect l="0" t="0" r="0" b="0"/>
              <a:pathLst>
                <a:path w="3660116" h="3626608">
                  <a:moveTo>
                    <a:pt x="1583665" y="20594"/>
                  </a:moveTo>
                  <a:cubicBezTo>
                    <a:pt x="1524293" y="29447"/>
                    <a:pt x="1442523" y="49065"/>
                    <a:pt x="1401955" y="64190"/>
                  </a:cubicBezTo>
                  <a:cubicBezTo>
                    <a:pt x="1361387" y="79316"/>
                    <a:pt x="1284234" y="103520"/>
                    <a:pt x="1230505" y="117977"/>
                  </a:cubicBezTo>
                  <a:cubicBezTo>
                    <a:pt x="1081794" y="157990"/>
                    <a:pt x="897025" y="258562"/>
                    <a:pt x="762765" y="372575"/>
                  </a:cubicBezTo>
                  <a:cubicBezTo>
                    <a:pt x="541405" y="560551"/>
                    <a:pt x="407157" y="719919"/>
                    <a:pt x="225311" y="1010592"/>
                  </a:cubicBezTo>
                  <a:cubicBezTo>
                    <a:pt x="85289" y="1234411"/>
                    <a:pt x="0" y="1661906"/>
                    <a:pt x="33859" y="1970215"/>
                  </a:cubicBezTo>
                  <a:cubicBezTo>
                    <a:pt x="67936" y="2280517"/>
                    <a:pt x="131159" y="2474203"/>
                    <a:pt x="290052" y="2755081"/>
                  </a:cubicBezTo>
                  <a:cubicBezTo>
                    <a:pt x="432517" y="3006916"/>
                    <a:pt x="735114" y="3293286"/>
                    <a:pt x="1007301" y="3433865"/>
                  </a:cubicBezTo>
                  <a:cubicBezTo>
                    <a:pt x="1295519" y="3582724"/>
                    <a:pt x="1486020" y="3626607"/>
                    <a:pt x="1844015" y="3626607"/>
                  </a:cubicBezTo>
                  <a:cubicBezTo>
                    <a:pt x="2221912" y="3626607"/>
                    <a:pt x="2459156" y="3572790"/>
                    <a:pt x="2687788" y="3435204"/>
                  </a:cubicBezTo>
                  <a:cubicBezTo>
                    <a:pt x="2916242" y="3297725"/>
                    <a:pt x="3103755" y="3140485"/>
                    <a:pt x="3292088" y="2928462"/>
                  </a:cubicBezTo>
                  <a:cubicBezTo>
                    <a:pt x="3437194" y="2765103"/>
                    <a:pt x="3571604" y="2491401"/>
                    <a:pt x="3607509" y="2286164"/>
                  </a:cubicBezTo>
                  <a:cubicBezTo>
                    <a:pt x="3642716" y="2084908"/>
                    <a:pt x="3653523" y="2001739"/>
                    <a:pt x="3656815" y="1906715"/>
                  </a:cubicBezTo>
                  <a:lnTo>
                    <a:pt x="3660115" y="1811465"/>
                  </a:lnTo>
                  <a:lnTo>
                    <a:pt x="2873234" y="1811465"/>
                  </a:lnTo>
                  <a:lnTo>
                    <a:pt x="2856989" y="1925765"/>
                  </a:lnTo>
                  <a:cubicBezTo>
                    <a:pt x="2826944" y="2137150"/>
                    <a:pt x="2814055" y="2189137"/>
                    <a:pt x="2768584" y="2282343"/>
                  </a:cubicBezTo>
                  <a:cubicBezTo>
                    <a:pt x="2673180" y="2477901"/>
                    <a:pt x="2536015" y="2608041"/>
                    <a:pt x="2301215" y="2725773"/>
                  </a:cubicBezTo>
                  <a:cubicBezTo>
                    <a:pt x="2158923" y="2797121"/>
                    <a:pt x="2073138" y="2820427"/>
                    <a:pt x="1892766" y="2836743"/>
                  </a:cubicBezTo>
                  <a:cubicBezTo>
                    <a:pt x="1731893" y="2851295"/>
                    <a:pt x="1625892" y="2834865"/>
                    <a:pt x="1469166" y="2771085"/>
                  </a:cubicBezTo>
                  <a:cubicBezTo>
                    <a:pt x="1206650" y="2664254"/>
                    <a:pt x="969773" y="2408162"/>
                    <a:pt x="875224" y="2128965"/>
                  </a:cubicBezTo>
                  <a:cubicBezTo>
                    <a:pt x="825204" y="1981262"/>
                    <a:pt x="827227" y="1769317"/>
                    <a:pt x="881020" y="1521422"/>
                  </a:cubicBezTo>
                  <a:cubicBezTo>
                    <a:pt x="927993" y="1304954"/>
                    <a:pt x="1063639" y="1130706"/>
                    <a:pt x="1305735" y="975839"/>
                  </a:cubicBezTo>
                  <a:cubicBezTo>
                    <a:pt x="1484398" y="861549"/>
                    <a:pt x="1505961" y="853699"/>
                    <a:pt x="1752691" y="813117"/>
                  </a:cubicBezTo>
                  <a:cubicBezTo>
                    <a:pt x="1802919" y="804856"/>
                    <a:pt x="1848214" y="791789"/>
                    <a:pt x="1853345" y="784081"/>
                  </a:cubicBezTo>
                  <a:cubicBezTo>
                    <a:pt x="1864886" y="766745"/>
                    <a:pt x="1878712" y="62272"/>
                    <a:pt x="1868056" y="34504"/>
                  </a:cubicBezTo>
                  <a:cubicBezTo>
                    <a:pt x="1857361" y="6631"/>
                    <a:pt x="1721781" y="0"/>
                    <a:pt x="1583665" y="20594"/>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F970ECCD-F497-4532-A80C-3AF3AD429F08}"/>
              </a:ext>
            </a:extLst>
          </p:cNvPr>
          <p:cNvGrpSpPr/>
          <p:nvPr/>
        </p:nvGrpSpPr>
        <p:grpSpPr>
          <a:xfrm>
            <a:off x="1028045" y="2466796"/>
            <a:ext cx="743956" cy="743956"/>
            <a:chOff x="-2157995" y="740122"/>
            <a:chExt cx="2654301" cy="2654301"/>
          </a:xfrm>
        </p:grpSpPr>
        <p:sp>
          <p:nvSpPr>
            <p:cNvPr id="29" name="任意多边形: 形状 28">
              <a:extLst>
                <a:ext uri="{FF2B5EF4-FFF2-40B4-BE49-F238E27FC236}">
                  <a16:creationId xmlns:a16="http://schemas.microsoft.com/office/drawing/2014/main" id="{BFA26A70-41A5-4369-869D-BFCA5FA29D0B}"/>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EF3483FC-3D54-41B0-92D5-80B30A51CCC2}"/>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占位符 1">
            <a:extLst>
              <a:ext uri="{FF2B5EF4-FFF2-40B4-BE49-F238E27FC236}">
                <a16:creationId xmlns:a16="http://schemas.microsoft.com/office/drawing/2014/main" id="{D97635DA-DE8F-4138-8355-BEF2BB153D0C}"/>
              </a:ext>
            </a:extLst>
          </p:cNvPr>
          <p:cNvSpPr>
            <a:spLocks noGrp="1"/>
          </p:cNvSpPr>
          <p:nvPr>
            <p:ph type="body" sz="quarter" idx="10"/>
          </p:nvPr>
        </p:nvSpPr>
        <p:spPr/>
        <p:txBody>
          <a:bodyPr/>
          <a:lstStyle/>
          <a:p>
            <a:r>
              <a:rPr lang="en-US" altLang="zh-CN" dirty="0"/>
              <a:t>ADD YOUR TITLE</a:t>
            </a:r>
            <a:endParaRPr lang="zh-CN" altLang="en-US" dirty="0"/>
          </a:p>
        </p:txBody>
      </p:sp>
    </p:spTree>
    <p:extLst>
      <p:ext uri="{BB962C8B-B14F-4D97-AF65-F5344CB8AC3E}">
        <p14:creationId xmlns:p14="http://schemas.microsoft.com/office/powerpoint/2010/main" val="2706941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95C33353-6969-4580-B573-DCA029C63D38}"/>
              </a:ext>
            </a:extLst>
          </p:cNvPr>
          <p:cNvSpPr/>
          <p:nvPr/>
        </p:nvSpPr>
        <p:spPr>
          <a:xfrm>
            <a:off x="4897438" y="1059543"/>
            <a:ext cx="2409476" cy="4978400"/>
          </a:xfrm>
          <a:prstGeom prst="roundRect">
            <a:avLst>
              <a:gd name="adj" fmla="val 6652"/>
            </a:avLst>
          </a:prstGeom>
          <a:solidFill>
            <a:schemeClr val="bg1"/>
          </a:solidFill>
          <a:ln>
            <a:noFill/>
          </a:ln>
          <a:effectLst>
            <a:outerShdw blurRad="254000" dist="317500" dir="5400000" sx="103000" sy="103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8">
            <a:extLst>
              <a:ext uri="{FF2B5EF4-FFF2-40B4-BE49-F238E27FC236}">
                <a16:creationId xmlns:a16="http://schemas.microsoft.com/office/drawing/2014/main" id="{5DD8DBF3-41D2-4616-B577-AD90FA417E0A}"/>
              </a:ext>
            </a:extLst>
          </p:cNvPr>
          <p:cNvSpPr/>
          <p:nvPr/>
        </p:nvSpPr>
        <p:spPr>
          <a:xfrm rot="1694527">
            <a:off x="6087761" y="1510975"/>
            <a:ext cx="624520" cy="624520"/>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28">
            <a:extLst>
              <a:ext uri="{FF2B5EF4-FFF2-40B4-BE49-F238E27FC236}">
                <a16:creationId xmlns:a16="http://schemas.microsoft.com/office/drawing/2014/main" id="{11136F49-B782-4B3C-BE32-E39C74EEFCD1}"/>
              </a:ext>
            </a:extLst>
          </p:cNvPr>
          <p:cNvSpPr/>
          <p:nvPr/>
        </p:nvSpPr>
        <p:spPr>
          <a:xfrm rot="1694527">
            <a:off x="8246195" y="1510975"/>
            <a:ext cx="624520" cy="624520"/>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8">
            <a:extLst>
              <a:ext uri="{FF2B5EF4-FFF2-40B4-BE49-F238E27FC236}">
                <a16:creationId xmlns:a16="http://schemas.microsoft.com/office/drawing/2014/main" id="{8DB1E5CC-AC2E-4777-BE55-C68866941D91}"/>
              </a:ext>
            </a:extLst>
          </p:cNvPr>
          <p:cNvSpPr/>
          <p:nvPr/>
        </p:nvSpPr>
        <p:spPr>
          <a:xfrm rot="1694527">
            <a:off x="10308118" y="1510976"/>
            <a:ext cx="624520" cy="624520"/>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8">
            <a:extLst>
              <a:ext uri="{FF2B5EF4-FFF2-40B4-BE49-F238E27FC236}">
                <a16:creationId xmlns:a16="http://schemas.microsoft.com/office/drawing/2014/main" id="{9C8EF1AB-B2CE-4408-9B8F-FF24C1E92B37}"/>
              </a:ext>
            </a:extLst>
          </p:cNvPr>
          <p:cNvSpPr/>
          <p:nvPr/>
        </p:nvSpPr>
        <p:spPr>
          <a:xfrm rot="1694527">
            <a:off x="3960853" y="1510975"/>
            <a:ext cx="624520" cy="624520"/>
          </a:xfrm>
          <a:prstGeom prst="ellipse">
            <a:avLst/>
          </a:prstGeom>
          <a:gradFill flip="none" rotWithShape="1">
            <a:gsLst>
              <a:gs pos="0">
                <a:schemeClr val="accent1">
                  <a:lumMod val="20000"/>
                  <a:lumOff val="80000"/>
                </a:schemeClr>
              </a:gs>
              <a:gs pos="100000">
                <a:schemeClr val="accent1">
                  <a:lumMod val="20000"/>
                  <a:lumOff val="80000"/>
                  <a:alpha val="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14CB165-877A-4978-9D6C-4C336E163192}"/>
              </a:ext>
            </a:extLst>
          </p:cNvPr>
          <p:cNvSpPr txBox="1"/>
          <p:nvPr/>
        </p:nvSpPr>
        <p:spPr>
          <a:xfrm>
            <a:off x="1053454" y="1592403"/>
            <a:ext cx="1450590" cy="461665"/>
          </a:xfrm>
          <a:prstGeom prst="rect">
            <a:avLst/>
          </a:prstGeom>
          <a:noFill/>
        </p:spPr>
        <p:txBody>
          <a:bodyPr wrap="none" rtlCol="0">
            <a:spAutoFit/>
          </a:bodyPr>
          <a:lstStyle/>
          <a:p>
            <a:r>
              <a:rPr lang="en-US" altLang="zh-CN" sz="2400" dirty="0">
                <a:gradFill flip="none" rotWithShape="1">
                  <a:gsLst>
                    <a:gs pos="0">
                      <a:schemeClr val="accent1">
                        <a:lumMod val="60000"/>
                        <a:lumOff val="40000"/>
                      </a:schemeClr>
                    </a:gs>
                    <a:gs pos="100000">
                      <a:schemeClr val="accent1"/>
                    </a:gs>
                  </a:gsLst>
                  <a:lin ang="2700000" scaled="1"/>
                  <a:tileRect/>
                </a:gradFill>
              </a:rPr>
              <a:t>Text here</a:t>
            </a:r>
          </a:p>
        </p:txBody>
      </p:sp>
      <p:sp>
        <p:nvSpPr>
          <p:cNvPr id="12" name="文本框 11">
            <a:extLst>
              <a:ext uri="{FF2B5EF4-FFF2-40B4-BE49-F238E27FC236}">
                <a16:creationId xmlns:a16="http://schemas.microsoft.com/office/drawing/2014/main" id="{4C8DACCE-77C4-4E58-98E5-3C2722C68857}"/>
              </a:ext>
            </a:extLst>
          </p:cNvPr>
          <p:cNvSpPr txBox="1"/>
          <p:nvPr/>
        </p:nvSpPr>
        <p:spPr>
          <a:xfrm>
            <a:off x="1109021" y="2935888"/>
            <a:ext cx="612668" cy="307777"/>
          </a:xfrm>
          <a:prstGeom prst="rect">
            <a:avLst/>
          </a:prstGeom>
          <a:noFill/>
        </p:spPr>
        <p:txBody>
          <a:bodyPr wrap="none" rtlCol="0">
            <a:spAutoFit/>
          </a:bodyPr>
          <a:lstStyle/>
          <a:p>
            <a:r>
              <a:rPr lang="en-US" altLang="zh-CN" sz="1400" dirty="0">
                <a:solidFill>
                  <a:schemeClr val="tx1">
                    <a:lumMod val="75000"/>
                    <a:lumOff val="25000"/>
                  </a:schemeClr>
                </a:solidFill>
              </a:rPr>
              <a:t>TIME</a:t>
            </a:r>
          </a:p>
        </p:txBody>
      </p:sp>
      <p:sp>
        <p:nvSpPr>
          <p:cNvPr id="13" name="文本框 12">
            <a:extLst>
              <a:ext uri="{FF2B5EF4-FFF2-40B4-BE49-F238E27FC236}">
                <a16:creationId xmlns:a16="http://schemas.microsoft.com/office/drawing/2014/main" id="{427CE78C-B4F5-4986-AB30-0D30D6EAAB10}"/>
              </a:ext>
            </a:extLst>
          </p:cNvPr>
          <p:cNvSpPr txBox="1"/>
          <p:nvPr/>
        </p:nvSpPr>
        <p:spPr>
          <a:xfrm>
            <a:off x="1109021" y="3972123"/>
            <a:ext cx="919804"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p>
        </p:txBody>
      </p:sp>
      <p:sp>
        <p:nvSpPr>
          <p:cNvPr id="14" name="文本框 13">
            <a:extLst>
              <a:ext uri="{FF2B5EF4-FFF2-40B4-BE49-F238E27FC236}">
                <a16:creationId xmlns:a16="http://schemas.microsoft.com/office/drawing/2014/main" id="{9BD209BF-242E-4A4D-83D0-B3702CA98541}"/>
              </a:ext>
            </a:extLst>
          </p:cNvPr>
          <p:cNvSpPr txBox="1"/>
          <p:nvPr/>
        </p:nvSpPr>
        <p:spPr>
          <a:xfrm>
            <a:off x="1109021" y="5008358"/>
            <a:ext cx="919804" cy="307777"/>
          </a:xfrm>
          <a:prstGeom prst="rect">
            <a:avLst/>
          </a:prstGeom>
          <a:noFill/>
        </p:spPr>
        <p:txBody>
          <a:bodyPr wrap="none" rtlCol="0">
            <a:spAutoFit/>
          </a:bodyPr>
          <a:lstStyle/>
          <a:p>
            <a:r>
              <a:rPr lang="en-US" altLang="zh-CN" sz="1400" dirty="0">
                <a:solidFill>
                  <a:schemeClr val="tx1">
                    <a:lumMod val="75000"/>
                    <a:lumOff val="25000"/>
                  </a:schemeClr>
                </a:solidFill>
              </a:rPr>
              <a:t>Text here</a:t>
            </a:r>
          </a:p>
        </p:txBody>
      </p:sp>
      <p:sp>
        <p:nvSpPr>
          <p:cNvPr id="15" name="文本框 14">
            <a:extLst>
              <a:ext uri="{FF2B5EF4-FFF2-40B4-BE49-F238E27FC236}">
                <a16:creationId xmlns:a16="http://schemas.microsoft.com/office/drawing/2014/main" id="{6003A2B6-D78A-4D06-9407-42DBBB05472C}"/>
              </a:ext>
            </a:extLst>
          </p:cNvPr>
          <p:cNvSpPr txBox="1"/>
          <p:nvPr/>
        </p:nvSpPr>
        <p:spPr>
          <a:xfrm>
            <a:off x="3715748" y="2935888"/>
            <a:ext cx="532518" cy="307777"/>
          </a:xfrm>
          <a:prstGeom prst="rect">
            <a:avLst/>
          </a:prstGeom>
          <a:noFill/>
        </p:spPr>
        <p:txBody>
          <a:bodyPr wrap="none" rtlCol="0">
            <a:spAutoFit/>
          </a:bodyPr>
          <a:lstStyle/>
          <a:p>
            <a:pPr algn="ctr"/>
            <a:r>
              <a:rPr lang="en-US" altLang="zh-CN" sz="1400" dirty="0">
                <a:solidFill>
                  <a:schemeClr val="tx1">
                    <a:lumMod val="75000"/>
                    <a:lumOff val="25000"/>
                  </a:schemeClr>
                </a:solidFill>
              </a:rPr>
              <a:t>0.5h</a:t>
            </a:r>
          </a:p>
        </p:txBody>
      </p:sp>
      <p:sp>
        <p:nvSpPr>
          <p:cNvPr id="16" name="文本框 15">
            <a:extLst>
              <a:ext uri="{FF2B5EF4-FFF2-40B4-BE49-F238E27FC236}">
                <a16:creationId xmlns:a16="http://schemas.microsoft.com/office/drawing/2014/main" id="{1DEC03CB-30D9-4DE4-A034-A8251CC0704A}"/>
              </a:ext>
            </a:extLst>
          </p:cNvPr>
          <p:cNvSpPr txBox="1"/>
          <p:nvPr/>
        </p:nvSpPr>
        <p:spPr>
          <a:xfrm>
            <a:off x="5850774" y="2935888"/>
            <a:ext cx="48282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20h</a:t>
            </a:r>
          </a:p>
        </p:txBody>
      </p:sp>
      <p:sp>
        <p:nvSpPr>
          <p:cNvPr id="17" name="文本框 16">
            <a:extLst>
              <a:ext uri="{FF2B5EF4-FFF2-40B4-BE49-F238E27FC236}">
                <a16:creationId xmlns:a16="http://schemas.microsoft.com/office/drawing/2014/main" id="{ECE8162B-AFD6-4BEE-AF8B-62C7DC3E57B0}"/>
              </a:ext>
            </a:extLst>
          </p:cNvPr>
          <p:cNvSpPr txBox="1"/>
          <p:nvPr/>
        </p:nvSpPr>
        <p:spPr>
          <a:xfrm>
            <a:off x="7960953" y="2935888"/>
            <a:ext cx="48282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13h</a:t>
            </a:r>
          </a:p>
        </p:txBody>
      </p:sp>
      <p:sp>
        <p:nvSpPr>
          <p:cNvPr id="18" name="文本框 17">
            <a:extLst>
              <a:ext uri="{FF2B5EF4-FFF2-40B4-BE49-F238E27FC236}">
                <a16:creationId xmlns:a16="http://schemas.microsoft.com/office/drawing/2014/main" id="{EE7754F9-A6CC-436F-A6FD-7EBA6BB573AE}"/>
              </a:ext>
            </a:extLst>
          </p:cNvPr>
          <p:cNvSpPr txBox="1"/>
          <p:nvPr/>
        </p:nvSpPr>
        <p:spPr>
          <a:xfrm>
            <a:off x="10100088" y="2935888"/>
            <a:ext cx="383438" cy="307777"/>
          </a:xfrm>
          <a:prstGeom prst="rect">
            <a:avLst/>
          </a:prstGeom>
          <a:noFill/>
        </p:spPr>
        <p:txBody>
          <a:bodyPr wrap="none" rtlCol="0">
            <a:spAutoFit/>
          </a:bodyPr>
          <a:lstStyle/>
          <a:p>
            <a:pPr algn="ctr"/>
            <a:r>
              <a:rPr lang="en-US" altLang="zh-CN" sz="1400" dirty="0">
                <a:solidFill>
                  <a:schemeClr val="tx1">
                    <a:lumMod val="75000"/>
                    <a:lumOff val="25000"/>
                  </a:schemeClr>
                </a:solidFill>
              </a:rPr>
              <a:t>8h</a:t>
            </a:r>
          </a:p>
        </p:txBody>
      </p:sp>
      <p:sp>
        <p:nvSpPr>
          <p:cNvPr id="19" name="文本框 18">
            <a:extLst>
              <a:ext uri="{FF2B5EF4-FFF2-40B4-BE49-F238E27FC236}">
                <a16:creationId xmlns:a16="http://schemas.microsoft.com/office/drawing/2014/main" id="{8FA09622-23AB-489D-8D98-1DDA4E197600}"/>
              </a:ext>
            </a:extLst>
          </p:cNvPr>
          <p:cNvSpPr txBox="1"/>
          <p:nvPr/>
        </p:nvSpPr>
        <p:spPr>
          <a:xfrm>
            <a:off x="3740595" y="3981399"/>
            <a:ext cx="482824" cy="276999"/>
          </a:xfrm>
          <a:prstGeom prst="rect">
            <a:avLst/>
          </a:prstGeom>
          <a:noFill/>
        </p:spPr>
        <p:txBody>
          <a:bodyPr wrap="none" rtlCol="0">
            <a:spAutoFit/>
          </a:bodyPr>
          <a:lstStyle/>
          <a:p>
            <a:pPr algn="ctr"/>
            <a:r>
              <a:rPr lang="en-US" altLang="zh-CN" sz="1200" dirty="0">
                <a:solidFill>
                  <a:schemeClr val="tx1">
                    <a:lumMod val="75000"/>
                    <a:lumOff val="25000"/>
                  </a:schemeClr>
                </a:solidFill>
              </a:rPr>
              <a:t>21.2</a:t>
            </a:r>
            <a:endParaRPr lang="zh-CN" altLang="en-US" sz="1200" dirty="0">
              <a:solidFill>
                <a:schemeClr val="tx1">
                  <a:lumMod val="75000"/>
                  <a:lumOff val="25000"/>
                </a:schemeClr>
              </a:solidFill>
            </a:endParaRPr>
          </a:p>
        </p:txBody>
      </p:sp>
      <p:sp>
        <p:nvSpPr>
          <p:cNvPr id="20" name="文本框 19">
            <a:extLst>
              <a:ext uri="{FF2B5EF4-FFF2-40B4-BE49-F238E27FC236}">
                <a16:creationId xmlns:a16="http://schemas.microsoft.com/office/drawing/2014/main" id="{82466AAC-A54F-413D-95A7-E410C6DAD32B}"/>
              </a:ext>
            </a:extLst>
          </p:cNvPr>
          <p:cNvSpPr txBox="1"/>
          <p:nvPr/>
        </p:nvSpPr>
        <p:spPr>
          <a:xfrm>
            <a:off x="5967363" y="3981399"/>
            <a:ext cx="269626" cy="276999"/>
          </a:xfrm>
          <a:prstGeom prst="rect">
            <a:avLst/>
          </a:prstGeom>
          <a:noFill/>
        </p:spPr>
        <p:txBody>
          <a:bodyPr wrap="none" rtlCol="0">
            <a:spAutoFit/>
          </a:bodyPr>
          <a:lstStyle/>
          <a:p>
            <a:pPr algn="ctr"/>
            <a:r>
              <a:rPr lang="en-US" altLang="zh-CN" sz="1200" dirty="0">
                <a:solidFill>
                  <a:schemeClr val="tx1">
                    <a:lumMod val="75000"/>
                    <a:lumOff val="25000"/>
                  </a:schemeClr>
                </a:solidFill>
              </a:rPr>
              <a:t>5</a:t>
            </a:r>
            <a:endParaRPr lang="zh-CN" altLang="en-US" sz="1200" dirty="0">
              <a:solidFill>
                <a:schemeClr val="tx1">
                  <a:lumMod val="75000"/>
                  <a:lumOff val="25000"/>
                </a:schemeClr>
              </a:solidFill>
            </a:endParaRPr>
          </a:p>
        </p:txBody>
      </p:sp>
      <p:sp>
        <p:nvSpPr>
          <p:cNvPr id="21" name="文本框 20">
            <a:extLst>
              <a:ext uri="{FF2B5EF4-FFF2-40B4-BE49-F238E27FC236}">
                <a16:creationId xmlns:a16="http://schemas.microsoft.com/office/drawing/2014/main" id="{84724EDE-C465-4914-8F91-39703A2CD58A}"/>
              </a:ext>
            </a:extLst>
          </p:cNvPr>
          <p:cNvSpPr txBox="1"/>
          <p:nvPr/>
        </p:nvSpPr>
        <p:spPr>
          <a:xfrm>
            <a:off x="7957139" y="3981399"/>
            <a:ext cx="482824" cy="276999"/>
          </a:xfrm>
          <a:prstGeom prst="rect">
            <a:avLst/>
          </a:prstGeom>
          <a:noFill/>
        </p:spPr>
        <p:txBody>
          <a:bodyPr wrap="none" rtlCol="0">
            <a:spAutoFit/>
          </a:bodyPr>
          <a:lstStyle/>
          <a:p>
            <a:pPr algn="ctr"/>
            <a:r>
              <a:rPr lang="en-US" altLang="zh-CN" sz="1200" dirty="0">
                <a:solidFill>
                  <a:schemeClr val="tx1">
                    <a:lumMod val="75000"/>
                    <a:lumOff val="25000"/>
                  </a:schemeClr>
                </a:solidFill>
              </a:rPr>
              <a:t>15.2</a:t>
            </a:r>
            <a:endParaRPr lang="zh-CN" altLang="en-US" sz="1200" dirty="0">
              <a:solidFill>
                <a:schemeClr val="tx1">
                  <a:lumMod val="75000"/>
                  <a:lumOff val="25000"/>
                </a:schemeClr>
              </a:solidFill>
            </a:endParaRPr>
          </a:p>
        </p:txBody>
      </p:sp>
      <p:sp>
        <p:nvSpPr>
          <p:cNvPr id="22" name="文本框 21">
            <a:extLst>
              <a:ext uri="{FF2B5EF4-FFF2-40B4-BE49-F238E27FC236}">
                <a16:creationId xmlns:a16="http://schemas.microsoft.com/office/drawing/2014/main" id="{834D6D19-E1FD-4B35-B46C-966B1AD24B1C}"/>
              </a:ext>
            </a:extLst>
          </p:cNvPr>
          <p:cNvSpPr txBox="1"/>
          <p:nvPr/>
        </p:nvSpPr>
        <p:spPr>
          <a:xfrm>
            <a:off x="10118745" y="3981399"/>
            <a:ext cx="354584" cy="276999"/>
          </a:xfrm>
          <a:prstGeom prst="rect">
            <a:avLst/>
          </a:prstGeom>
          <a:noFill/>
        </p:spPr>
        <p:txBody>
          <a:bodyPr wrap="none" rtlCol="0">
            <a:spAutoFit/>
          </a:bodyPr>
          <a:lstStyle/>
          <a:p>
            <a:pPr algn="ctr"/>
            <a:r>
              <a:rPr lang="en-US" altLang="zh-CN" sz="1200" dirty="0">
                <a:solidFill>
                  <a:schemeClr val="tx1">
                    <a:lumMod val="75000"/>
                    <a:lumOff val="25000"/>
                  </a:schemeClr>
                </a:solidFill>
              </a:rPr>
              <a:t>13</a:t>
            </a:r>
            <a:endParaRPr lang="zh-CN" altLang="en-US" sz="1200" dirty="0">
              <a:solidFill>
                <a:schemeClr val="tx1">
                  <a:lumMod val="75000"/>
                  <a:lumOff val="25000"/>
                </a:schemeClr>
              </a:solidFill>
            </a:endParaRPr>
          </a:p>
        </p:txBody>
      </p:sp>
      <p:sp>
        <p:nvSpPr>
          <p:cNvPr id="23" name="文本框 22">
            <a:extLst>
              <a:ext uri="{FF2B5EF4-FFF2-40B4-BE49-F238E27FC236}">
                <a16:creationId xmlns:a16="http://schemas.microsoft.com/office/drawing/2014/main" id="{9C1C7FB0-68BD-4784-933B-7AE09A4FFD55}"/>
              </a:ext>
            </a:extLst>
          </p:cNvPr>
          <p:cNvSpPr txBox="1"/>
          <p:nvPr/>
        </p:nvSpPr>
        <p:spPr>
          <a:xfrm>
            <a:off x="3522105" y="5008358"/>
            <a:ext cx="91980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p>
        </p:txBody>
      </p:sp>
      <p:sp>
        <p:nvSpPr>
          <p:cNvPr id="24" name="文本框 23">
            <a:extLst>
              <a:ext uri="{FF2B5EF4-FFF2-40B4-BE49-F238E27FC236}">
                <a16:creationId xmlns:a16="http://schemas.microsoft.com/office/drawing/2014/main" id="{652EEF6E-3D43-4C32-829E-BE7DE5A16FBB}"/>
              </a:ext>
            </a:extLst>
          </p:cNvPr>
          <p:cNvSpPr txBox="1"/>
          <p:nvPr/>
        </p:nvSpPr>
        <p:spPr>
          <a:xfrm>
            <a:off x="5632284" y="5008358"/>
            <a:ext cx="91980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p>
        </p:txBody>
      </p:sp>
      <p:sp>
        <p:nvSpPr>
          <p:cNvPr id="25" name="文本框 24">
            <a:extLst>
              <a:ext uri="{FF2B5EF4-FFF2-40B4-BE49-F238E27FC236}">
                <a16:creationId xmlns:a16="http://schemas.microsoft.com/office/drawing/2014/main" id="{387A03C9-7F24-4612-A5B8-76590011BCA3}"/>
              </a:ext>
            </a:extLst>
          </p:cNvPr>
          <p:cNvSpPr txBox="1"/>
          <p:nvPr/>
        </p:nvSpPr>
        <p:spPr>
          <a:xfrm>
            <a:off x="7742463" y="5008358"/>
            <a:ext cx="91980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p>
        </p:txBody>
      </p:sp>
      <p:sp>
        <p:nvSpPr>
          <p:cNvPr id="26" name="文本框 25">
            <a:extLst>
              <a:ext uri="{FF2B5EF4-FFF2-40B4-BE49-F238E27FC236}">
                <a16:creationId xmlns:a16="http://schemas.microsoft.com/office/drawing/2014/main" id="{C3D34DD4-E007-435B-AE02-622157BE618D}"/>
              </a:ext>
            </a:extLst>
          </p:cNvPr>
          <p:cNvSpPr txBox="1"/>
          <p:nvPr/>
        </p:nvSpPr>
        <p:spPr>
          <a:xfrm>
            <a:off x="9821765" y="5008358"/>
            <a:ext cx="919804" cy="307777"/>
          </a:xfrm>
          <a:prstGeom prst="rect">
            <a:avLst/>
          </a:prstGeom>
          <a:noFill/>
        </p:spPr>
        <p:txBody>
          <a:bodyPr wrap="none" rtlCol="0">
            <a:spAutoFit/>
          </a:bodyPr>
          <a:lstStyle/>
          <a:p>
            <a:pPr algn="ctr"/>
            <a:r>
              <a:rPr lang="en-US" altLang="zh-CN" sz="1400" dirty="0">
                <a:solidFill>
                  <a:schemeClr val="tx1">
                    <a:lumMod val="75000"/>
                    <a:lumOff val="25000"/>
                  </a:schemeClr>
                </a:solidFill>
              </a:rPr>
              <a:t>Text here</a:t>
            </a:r>
          </a:p>
        </p:txBody>
      </p:sp>
      <p:sp>
        <p:nvSpPr>
          <p:cNvPr id="27" name="矩形 26">
            <a:extLst>
              <a:ext uri="{FF2B5EF4-FFF2-40B4-BE49-F238E27FC236}">
                <a16:creationId xmlns:a16="http://schemas.microsoft.com/office/drawing/2014/main" id="{BECD57C4-2D4E-4AE1-A64E-A1C07368407D}"/>
              </a:ext>
            </a:extLst>
          </p:cNvPr>
          <p:cNvSpPr/>
          <p:nvPr/>
        </p:nvSpPr>
        <p:spPr>
          <a:xfrm>
            <a:off x="5644984" y="5690840"/>
            <a:ext cx="919804" cy="347103"/>
          </a:xfrm>
          <a:prstGeom prst="rect">
            <a:avLst/>
          </a:prstGeom>
          <a:gradFill flip="none" rotWithShape="1">
            <a:gsLst>
              <a:gs pos="0">
                <a:schemeClr val="accent1">
                  <a:lumMod val="70000"/>
                  <a:lumOff val="30000"/>
                </a:schemeClr>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a:ea typeface="微软雅黑"/>
            </a:endParaRPr>
          </a:p>
        </p:txBody>
      </p:sp>
      <p:sp>
        <p:nvSpPr>
          <p:cNvPr id="28" name="文本框 27">
            <a:extLst>
              <a:ext uri="{FF2B5EF4-FFF2-40B4-BE49-F238E27FC236}">
                <a16:creationId xmlns:a16="http://schemas.microsoft.com/office/drawing/2014/main" id="{D16597FB-A68B-49D8-A931-DB5591D1037D}"/>
              </a:ext>
            </a:extLst>
          </p:cNvPr>
          <p:cNvSpPr txBox="1"/>
          <p:nvPr/>
        </p:nvSpPr>
        <p:spPr>
          <a:xfrm>
            <a:off x="5858416" y="5716240"/>
            <a:ext cx="492443" cy="276999"/>
          </a:xfrm>
          <a:prstGeom prst="rect">
            <a:avLst/>
          </a:prstGeom>
          <a:noFill/>
        </p:spPr>
        <p:txBody>
          <a:bodyPr wrap="none" rtlCol="0">
            <a:spAutoFit/>
          </a:bodyPr>
          <a:lstStyle/>
          <a:p>
            <a:pPr algn="ctr"/>
            <a:r>
              <a:rPr lang="en-US" altLang="zh-CN" sz="1200" dirty="0">
                <a:solidFill>
                  <a:schemeClr val="bg1"/>
                </a:solidFill>
              </a:rPr>
              <a:t>Best</a:t>
            </a:r>
            <a:endParaRPr lang="zh-CN" altLang="en-US" sz="1200" dirty="0">
              <a:solidFill>
                <a:schemeClr val="bg1"/>
              </a:solidFill>
            </a:endParaRPr>
          </a:p>
        </p:txBody>
      </p:sp>
      <p:grpSp>
        <p:nvGrpSpPr>
          <p:cNvPr id="29" name="组合 28">
            <a:extLst>
              <a:ext uri="{FF2B5EF4-FFF2-40B4-BE49-F238E27FC236}">
                <a16:creationId xmlns:a16="http://schemas.microsoft.com/office/drawing/2014/main" id="{68F7E8E8-BC3D-40BA-92FD-3B4E725ADB17}"/>
              </a:ext>
            </a:extLst>
          </p:cNvPr>
          <p:cNvGrpSpPr/>
          <p:nvPr/>
        </p:nvGrpSpPr>
        <p:grpSpPr>
          <a:xfrm>
            <a:off x="3715748" y="1674650"/>
            <a:ext cx="425064" cy="347364"/>
            <a:chOff x="-3744807" y="2527995"/>
            <a:chExt cx="3543301" cy="2895601"/>
          </a:xfrm>
          <a:solidFill>
            <a:schemeClr val="accent1"/>
          </a:solidFill>
        </p:grpSpPr>
        <p:sp>
          <p:nvSpPr>
            <p:cNvPr id="30" name="任意多边形: 形状 29">
              <a:extLst>
                <a:ext uri="{FF2B5EF4-FFF2-40B4-BE49-F238E27FC236}">
                  <a16:creationId xmlns:a16="http://schemas.microsoft.com/office/drawing/2014/main" id="{50077257-43ED-4139-B13F-06E2AA466343}"/>
                </a:ext>
              </a:extLst>
            </p:cNvPr>
            <p:cNvSpPr/>
            <p:nvPr/>
          </p:nvSpPr>
          <p:spPr>
            <a:xfrm>
              <a:off x="-3744807" y="2527995"/>
              <a:ext cx="787401" cy="800101"/>
            </a:xfrm>
            <a:custGeom>
              <a:avLst/>
              <a:gdLst/>
              <a:ahLst/>
              <a:cxnLst/>
              <a:rect l="0" t="0" r="0" b="0"/>
              <a:pathLst>
                <a:path w="787401" h="800101">
                  <a:moveTo>
                    <a:pt x="0" y="0"/>
                  </a:moveTo>
                  <a:lnTo>
                    <a:pt x="0" y="800100"/>
                  </a:lnTo>
                  <a:lnTo>
                    <a:pt x="228600" y="800100"/>
                  </a:lnTo>
                  <a:lnTo>
                    <a:pt x="228600" y="228600"/>
                  </a:lnTo>
                  <a:lnTo>
                    <a:pt x="787400" y="228600"/>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BF22EB13-940B-41BA-B509-46E66BD89D0B}"/>
                </a:ext>
              </a:extLst>
            </p:cNvPr>
            <p:cNvSpPr/>
            <p:nvPr/>
          </p:nvSpPr>
          <p:spPr>
            <a:xfrm>
              <a:off x="-988907" y="2527995"/>
              <a:ext cx="787401" cy="801054"/>
            </a:xfrm>
            <a:custGeom>
              <a:avLst/>
              <a:gdLst/>
              <a:ahLst/>
              <a:cxnLst/>
              <a:rect l="0" t="0" r="0" b="0"/>
              <a:pathLst>
                <a:path w="787401" h="801054">
                  <a:moveTo>
                    <a:pt x="0" y="0"/>
                  </a:moveTo>
                  <a:lnTo>
                    <a:pt x="0" y="228600"/>
                  </a:lnTo>
                  <a:lnTo>
                    <a:pt x="545614" y="228600"/>
                  </a:lnTo>
                  <a:lnTo>
                    <a:pt x="539750" y="781050"/>
                  </a:lnTo>
                  <a:lnTo>
                    <a:pt x="787400" y="801053"/>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53F5AF11-6B5F-4A3A-AD6D-81E38C517D3E}"/>
                </a:ext>
              </a:extLst>
            </p:cNvPr>
            <p:cNvSpPr/>
            <p:nvPr/>
          </p:nvSpPr>
          <p:spPr>
            <a:xfrm>
              <a:off x="-3223145" y="3074095"/>
              <a:ext cx="265739" cy="1804321"/>
            </a:xfrm>
            <a:custGeom>
              <a:avLst/>
              <a:gdLst/>
              <a:ahLst/>
              <a:cxnLst/>
              <a:rect l="0" t="0" r="0" b="0"/>
              <a:pathLst>
                <a:path w="265739" h="1804321">
                  <a:moveTo>
                    <a:pt x="11227" y="9525"/>
                  </a:moveTo>
                  <a:cubicBezTo>
                    <a:pt x="3296" y="15610"/>
                    <a:pt x="0" y="337805"/>
                    <a:pt x="2101" y="901700"/>
                  </a:cubicBezTo>
                  <a:lnTo>
                    <a:pt x="5388" y="1784350"/>
                  </a:lnTo>
                  <a:lnTo>
                    <a:pt x="265738" y="1804320"/>
                  </a:lnTo>
                  <a:lnTo>
                    <a:pt x="265738" y="0"/>
                  </a:lnTo>
                  <a:lnTo>
                    <a:pt x="144689" y="0"/>
                  </a:lnTo>
                  <a:cubicBezTo>
                    <a:pt x="78113" y="0"/>
                    <a:pt x="18055" y="4286"/>
                    <a:pt x="11227" y="95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DFA56A84-9473-4360-A968-19F9C52DBEC7}"/>
                </a:ext>
              </a:extLst>
            </p:cNvPr>
            <p:cNvSpPr/>
            <p:nvPr/>
          </p:nvSpPr>
          <p:spPr>
            <a:xfrm>
              <a:off x="-2754207" y="3074095"/>
              <a:ext cx="241471" cy="1804354"/>
            </a:xfrm>
            <a:custGeom>
              <a:avLst/>
              <a:gdLst/>
              <a:ahLst/>
              <a:cxnLst/>
              <a:rect l="0" t="0" r="0" b="0"/>
              <a:pathLst>
                <a:path w="241471" h="1804354">
                  <a:moveTo>
                    <a:pt x="0" y="0"/>
                  </a:moveTo>
                  <a:lnTo>
                    <a:pt x="0" y="1804353"/>
                  </a:lnTo>
                  <a:lnTo>
                    <a:pt x="222250" y="1784350"/>
                  </a:lnTo>
                  <a:lnTo>
                    <a:pt x="24147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BC79D47E-B65C-4E33-B6B6-DA6B65ECCFE0}"/>
                </a:ext>
              </a:extLst>
            </p:cNvPr>
            <p:cNvSpPr/>
            <p:nvPr/>
          </p:nvSpPr>
          <p:spPr>
            <a:xfrm>
              <a:off x="-2333546" y="3074095"/>
              <a:ext cx="481210" cy="1803236"/>
            </a:xfrm>
            <a:custGeom>
              <a:avLst/>
              <a:gdLst/>
              <a:ahLst/>
              <a:cxnLst/>
              <a:rect l="0" t="0" r="0" b="0"/>
              <a:pathLst>
                <a:path w="481210" h="1803236">
                  <a:moveTo>
                    <a:pt x="19606" y="8467"/>
                  </a:moveTo>
                  <a:cubicBezTo>
                    <a:pt x="14949" y="13123"/>
                    <a:pt x="8369" y="408887"/>
                    <a:pt x="4983" y="887942"/>
                  </a:cubicBezTo>
                  <a:cubicBezTo>
                    <a:pt x="0" y="1593167"/>
                    <a:pt x="1992" y="1763239"/>
                    <a:pt x="15449" y="1781484"/>
                  </a:cubicBezTo>
                  <a:cubicBezTo>
                    <a:pt x="30746" y="1802223"/>
                    <a:pt x="49203" y="1803235"/>
                    <a:pt x="247030" y="1794184"/>
                  </a:cubicBezTo>
                  <a:lnTo>
                    <a:pt x="461989" y="1784350"/>
                  </a:lnTo>
                  <a:lnTo>
                    <a:pt x="481209" y="0"/>
                  </a:lnTo>
                  <a:lnTo>
                    <a:pt x="254641" y="0"/>
                  </a:lnTo>
                  <a:cubicBezTo>
                    <a:pt x="130028" y="0"/>
                    <a:pt x="24262" y="3810"/>
                    <a:pt x="19606"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2445D300-969B-4015-8885-731C25FE6558}"/>
                </a:ext>
              </a:extLst>
            </p:cNvPr>
            <p:cNvSpPr/>
            <p:nvPr/>
          </p:nvSpPr>
          <p:spPr>
            <a:xfrm>
              <a:off x="-1649307" y="3074095"/>
              <a:ext cx="241301" cy="1803401"/>
            </a:xfrm>
            <a:custGeom>
              <a:avLst/>
              <a:gdLst/>
              <a:ahLst/>
              <a:cxnLst/>
              <a:rect l="0" t="0" r="0" b="0"/>
              <a:pathLst>
                <a:path w="241301" h="1803401">
                  <a:moveTo>
                    <a:pt x="0" y="0"/>
                  </a:moveTo>
                  <a:lnTo>
                    <a:pt x="0" y="1803400"/>
                  </a:lnTo>
                  <a:lnTo>
                    <a:pt x="241300" y="1803400"/>
                  </a:lnTo>
                  <a:lnTo>
                    <a:pt x="24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54B48F32-61FA-4F5D-ABAD-97DBCC3842BE}"/>
                </a:ext>
              </a:extLst>
            </p:cNvPr>
            <p:cNvSpPr/>
            <p:nvPr/>
          </p:nvSpPr>
          <p:spPr>
            <a:xfrm>
              <a:off x="-1223857" y="3074095"/>
              <a:ext cx="476251" cy="1803974"/>
            </a:xfrm>
            <a:custGeom>
              <a:avLst/>
              <a:gdLst/>
              <a:ahLst/>
              <a:cxnLst/>
              <a:rect l="0" t="0" r="0" b="0"/>
              <a:pathLst>
                <a:path w="476251" h="1803974">
                  <a:moveTo>
                    <a:pt x="3090" y="892175"/>
                  </a:moveTo>
                  <a:lnTo>
                    <a:pt x="0" y="1784350"/>
                  </a:lnTo>
                  <a:lnTo>
                    <a:pt x="476250" y="1803973"/>
                  </a:lnTo>
                  <a:lnTo>
                    <a:pt x="476250" y="0"/>
                  </a:lnTo>
                  <a:lnTo>
                    <a:pt x="618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CBB7F431-768D-473B-A6F1-928C421B116C}"/>
                </a:ext>
              </a:extLst>
            </p:cNvPr>
            <p:cNvSpPr/>
            <p:nvPr/>
          </p:nvSpPr>
          <p:spPr>
            <a:xfrm>
              <a:off x="-3744807" y="4636195"/>
              <a:ext cx="787401" cy="787401"/>
            </a:xfrm>
            <a:custGeom>
              <a:avLst/>
              <a:gdLst/>
              <a:ahLst/>
              <a:cxnLst/>
              <a:rect l="0" t="0" r="0" b="0"/>
              <a:pathLst>
                <a:path w="787401" h="787401">
                  <a:moveTo>
                    <a:pt x="0" y="0"/>
                  </a:moveTo>
                  <a:lnTo>
                    <a:pt x="0" y="787400"/>
                  </a:lnTo>
                  <a:lnTo>
                    <a:pt x="787400" y="787400"/>
                  </a:lnTo>
                  <a:lnTo>
                    <a:pt x="787400" y="546100"/>
                  </a:lnTo>
                  <a:lnTo>
                    <a:pt x="228600" y="546100"/>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8E16DC30-4E87-4552-960C-5A2B40DF2F4C}"/>
                </a:ext>
              </a:extLst>
            </p:cNvPr>
            <p:cNvSpPr/>
            <p:nvPr/>
          </p:nvSpPr>
          <p:spPr>
            <a:xfrm>
              <a:off x="-995257" y="4636195"/>
              <a:ext cx="793751" cy="787401"/>
            </a:xfrm>
            <a:custGeom>
              <a:avLst/>
              <a:gdLst/>
              <a:ahLst/>
              <a:cxnLst/>
              <a:rect l="0" t="0" r="0" b="0"/>
              <a:pathLst>
                <a:path w="793751" h="787401">
                  <a:moveTo>
                    <a:pt x="560917" y="8467"/>
                  </a:moveTo>
                  <a:cubicBezTo>
                    <a:pt x="556260" y="13123"/>
                    <a:pt x="552450" y="135882"/>
                    <a:pt x="552450" y="281264"/>
                  </a:cubicBezTo>
                  <a:lnTo>
                    <a:pt x="552450" y="545595"/>
                  </a:lnTo>
                  <a:lnTo>
                    <a:pt x="0" y="539750"/>
                  </a:lnTo>
                  <a:lnTo>
                    <a:pt x="5397" y="787400"/>
                  </a:lnTo>
                  <a:lnTo>
                    <a:pt x="793750" y="787400"/>
                  </a:lnTo>
                  <a:lnTo>
                    <a:pt x="793750" y="0"/>
                  </a:lnTo>
                  <a:lnTo>
                    <a:pt x="681567" y="0"/>
                  </a:lnTo>
                  <a:cubicBezTo>
                    <a:pt x="619866" y="0"/>
                    <a:pt x="565573" y="3810"/>
                    <a:pt x="560917"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A4E611BA-2E81-43DE-B5E0-A23587E3874C}"/>
              </a:ext>
            </a:extLst>
          </p:cNvPr>
          <p:cNvGrpSpPr/>
          <p:nvPr/>
        </p:nvGrpSpPr>
        <p:grpSpPr>
          <a:xfrm>
            <a:off x="5879915" y="1684220"/>
            <a:ext cx="452512" cy="369848"/>
            <a:chOff x="-14080795" y="-5582878"/>
            <a:chExt cx="6579843" cy="5377843"/>
          </a:xfrm>
          <a:solidFill>
            <a:schemeClr val="accent1"/>
          </a:solidFill>
        </p:grpSpPr>
        <p:sp>
          <p:nvSpPr>
            <p:cNvPr id="40" name="任意多边形: 形状 39">
              <a:extLst>
                <a:ext uri="{FF2B5EF4-FFF2-40B4-BE49-F238E27FC236}">
                  <a16:creationId xmlns:a16="http://schemas.microsoft.com/office/drawing/2014/main" id="{7DBC0D9B-ED52-482E-8443-2EA7E83C0298}"/>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78459F42-0BEC-4575-BEB7-DE024560C70E}"/>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559FECA4-B85B-4068-9484-3EE3237F55A8}"/>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6966EF85-D823-49E8-A02A-BB26C1CCDB1C}"/>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4222F28D-5DF1-4BC7-872A-66E0E1FF85A3}"/>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04EE64C-2D03-45A2-B120-7614C70F5D09}"/>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95661C01-420B-46CE-8F2D-CCCBA0A47AAC}"/>
              </a:ext>
            </a:extLst>
          </p:cNvPr>
          <p:cNvGrpSpPr/>
          <p:nvPr/>
        </p:nvGrpSpPr>
        <p:grpSpPr>
          <a:xfrm>
            <a:off x="8048034" y="1592403"/>
            <a:ext cx="485180" cy="485180"/>
            <a:chOff x="-2157995" y="740122"/>
            <a:chExt cx="2654301" cy="2654301"/>
          </a:xfrm>
        </p:grpSpPr>
        <p:sp>
          <p:nvSpPr>
            <p:cNvPr id="54" name="任意多边形: 形状 53">
              <a:extLst>
                <a:ext uri="{FF2B5EF4-FFF2-40B4-BE49-F238E27FC236}">
                  <a16:creationId xmlns:a16="http://schemas.microsoft.com/office/drawing/2014/main" id="{95F6779C-FE63-47A2-83B0-468A6E83506D}"/>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1592F9A5-E354-46BE-897F-D9555B788151}"/>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a16="http://schemas.microsoft.com/office/drawing/2014/main" id="{37097720-6D3F-4ACE-870E-485CA370BCD5}"/>
              </a:ext>
            </a:extLst>
          </p:cNvPr>
          <p:cNvGrpSpPr/>
          <p:nvPr/>
        </p:nvGrpSpPr>
        <p:grpSpPr>
          <a:xfrm>
            <a:off x="10126304" y="1635668"/>
            <a:ext cx="416632" cy="441915"/>
            <a:chOff x="-8405943" y="-12023635"/>
            <a:chExt cx="11156951" cy="11833966"/>
          </a:xfrm>
          <a:solidFill>
            <a:schemeClr val="accent1"/>
          </a:solidFill>
        </p:grpSpPr>
        <p:sp>
          <p:nvSpPr>
            <p:cNvPr id="57" name="任意多边形: 形状 56">
              <a:extLst>
                <a:ext uri="{FF2B5EF4-FFF2-40B4-BE49-F238E27FC236}">
                  <a16:creationId xmlns:a16="http://schemas.microsoft.com/office/drawing/2014/main" id="{F0DB5A3C-8132-4ACB-89C9-FAA2FC5A305D}"/>
                </a:ext>
              </a:extLst>
            </p:cNvPr>
            <p:cNvSpPr/>
            <p:nvPr/>
          </p:nvSpPr>
          <p:spPr>
            <a:xfrm>
              <a:off x="-3614652" y="-12023635"/>
              <a:ext cx="1600439" cy="1491959"/>
            </a:xfrm>
            <a:custGeom>
              <a:avLst/>
              <a:gdLst/>
              <a:ahLst/>
              <a:cxnLst/>
              <a:rect l="0" t="0" r="0" b="0"/>
              <a:pathLst>
                <a:path w="1600439" h="1491959">
                  <a:moveTo>
                    <a:pt x="536359" y="21484"/>
                  </a:moveTo>
                  <a:cubicBezTo>
                    <a:pt x="454577" y="47889"/>
                    <a:pt x="365535" y="102089"/>
                    <a:pt x="239641" y="202094"/>
                  </a:cubicBezTo>
                  <a:cubicBezTo>
                    <a:pt x="166922" y="259860"/>
                    <a:pt x="141787" y="289455"/>
                    <a:pt x="112469" y="351834"/>
                  </a:cubicBezTo>
                  <a:cubicBezTo>
                    <a:pt x="92372" y="394594"/>
                    <a:pt x="58845" y="465250"/>
                    <a:pt x="37964" y="508847"/>
                  </a:cubicBezTo>
                  <a:cubicBezTo>
                    <a:pt x="2917" y="582025"/>
                    <a:pt x="0" y="598848"/>
                    <a:pt x="0" y="727815"/>
                  </a:cubicBezTo>
                  <a:cubicBezTo>
                    <a:pt x="0" y="853949"/>
                    <a:pt x="3686" y="876446"/>
                    <a:pt x="37964" y="959483"/>
                  </a:cubicBezTo>
                  <a:cubicBezTo>
                    <a:pt x="99142" y="1107685"/>
                    <a:pt x="143628" y="1176148"/>
                    <a:pt x="234324" y="1261675"/>
                  </a:cubicBezTo>
                  <a:cubicBezTo>
                    <a:pt x="369959" y="1389581"/>
                    <a:pt x="630282" y="1491958"/>
                    <a:pt x="781664" y="1476927"/>
                  </a:cubicBezTo>
                  <a:cubicBezTo>
                    <a:pt x="1031515" y="1452120"/>
                    <a:pt x="1155820" y="1404785"/>
                    <a:pt x="1284866" y="1285311"/>
                  </a:cubicBezTo>
                  <a:cubicBezTo>
                    <a:pt x="1543714" y="1045663"/>
                    <a:pt x="1600438" y="704030"/>
                    <a:pt x="1434365" y="384915"/>
                  </a:cubicBezTo>
                  <a:cubicBezTo>
                    <a:pt x="1383102" y="286413"/>
                    <a:pt x="1227230" y="130890"/>
                    <a:pt x="1126909" y="78148"/>
                  </a:cubicBezTo>
                  <a:cubicBezTo>
                    <a:pt x="1026593" y="25409"/>
                    <a:pt x="957903" y="11417"/>
                    <a:pt x="765829" y="4598"/>
                  </a:cubicBezTo>
                  <a:cubicBezTo>
                    <a:pt x="636325" y="0"/>
                    <a:pt x="593030" y="3186"/>
                    <a:pt x="536359" y="214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形状 57">
              <a:extLst>
                <a:ext uri="{FF2B5EF4-FFF2-40B4-BE49-F238E27FC236}">
                  <a16:creationId xmlns:a16="http://schemas.microsoft.com/office/drawing/2014/main" id="{BA51DAAD-70E2-42D1-AEFE-A8BC9CE364F9}"/>
                </a:ext>
              </a:extLst>
            </p:cNvPr>
            <p:cNvSpPr/>
            <p:nvPr/>
          </p:nvSpPr>
          <p:spPr>
            <a:xfrm>
              <a:off x="-258893" y="-10942267"/>
              <a:ext cx="1907114" cy="1882334"/>
            </a:xfrm>
            <a:custGeom>
              <a:avLst/>
              <a:gdLst/>
              <a:ahLst/>
              <a:cxnLst/>
              <a:rect l="0" t="0" r="0" b="0"/>
              <a:pathLst>
                <a:path w="1907114" h="1882334">
                  <a:moveTo>
                    <a:pt x="812800" y="20665"/>
                  </a:moveTo>
                  <a:cubicBezTo>
                    <a:pt x="767397" y="25749"/>
                    <a:pt x="698818" y="39467"/>
                    <a:pt x="660400" y="51150"/>
                  </a:cubicBezTo>
                  <a:cubicBezTo>
                    <a:pt x="437151" y="119041"/>
                    <a:pt x="112721" y="412428"/>
                    <a:pt x="59403" y="594643"/>
                  </a:cubicBezTo>
                  <a:cubicBezTo>
                    <a:pt x="9054" y="766708"/>
                    <a:pt x="0" y="819728"/>
                    <a:pt x="0" y="942484"/>
                  </a:cubicBezTo>
                  <a:cubicBezTo>
                    <a:pt x="0" y="1221638"/>
                    <a:pt x="72295" y="1401907"/>
                    <a:pt x="259931" y="1590629"/>
                  </a:cubicBezTo>
                  <a:cubicBezTo>
                    <a:pt x="357073" y="1688332"/>
                    <a:pt x="393136" y="1715077"/>
                    <a:pt x="495300" y="1765179"/>
                  </a:cubicBezTo>
                  <a:cubicBezTo>
                    <a:pt x="641515" y="1836885"/>
                    <a:pt x="732206" y="1861697"/>
                    <a:pt x="882650" y="1871156"/>
                  </a:cubicBezTo>
                  <a:cubicBezTo>
                    <a:pt x="1060431" y="1882333"/>
                    <a:pt x="1213067" y="1858595"/>
                    <a:pt x="1316968" y="1803612"/>
                  </a:cubicBezTo>
                  <a:cubicBezTo>
                    <a:pt x="1501435" y="1705994"/>
                    <a:pt x="1645769" y="1595449"/>
                    <a:pt x="1697837" y="1511905"/>
                  </a:cubicBezTo>
                  <a:cubicBezTo>
                    <a:pt x="1719109" y="1477773"/>
                    <a:pt x="1754894" y="1424508"/>
                    <a:pt x="1777358" y="1393538"/>
                  </a:cubicBezTo>
                  <a:cubicBezTo>
                    <a:pt x="1799823" y="1362568"/>
                    <a:pt x="1826001" y="1305418"/>
                    <a:pt x="1835532" y="1266538"/>
                  </a:cubicBezTo>
                  <a:cubicBezTo>
                    <a:pt x="1845063" y="1227658"/>
                    <a:pt x="1865355" y="1150343"/>
                    <a:pt x="1880626" y="1094728"/>
                  </a:cubicBezTo>
                  <a:cubicBezTo>
                    <a:pt x="1905936" y="1002552"/>
                    <a:pt x="1907113" y="984017"/>
                    <a:pt x="1893927" y="885178"/>
                  </a:cubicBezTo>
                  <a:cubicBezTo>
                    <a:pt x="1862635" y="650614"/>
                    <a:pt x="1824129" y="546602"/>
                    <a:pt x="1717506" y="408631"/>
                  </a:cubicBezTo>
                  <a:cubicBezTo>
                    <a:pt x="1608007" y="266937"/>
                    <a:pt x="1511123" y="189698"/>
                    <a:pt x="1336116" y="104570"/>
                  </a:cubicBezTo>
                  <a:cubicBezTo>
                    <a:pt x="1182004" y="29607"/>
                    <a:pt x="997345" y="0"/>
                    <a:pt x="812800" y="2066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a:extLst>
                <a:ext uri="{FF2B5EF4-FFF2-40B4-BE49-F238E27FC236}">
                  <a16:creationId xmlns:a16="http://schemas.microsoft.com/office/drawing/2014/main" id="{097E4BA3-733B-4BDD-80F6-FE86ECC033E1}"/>
                </a:ext>
              </a:extLst>
            </p:cNvPr>
            <p:cNvSpPr/>
            <p:nvPr/>
          </p:nvSpPr>
          <p:spPr>
            <a:xfrm>
              <a:off x="-6997398" y="-10575749"/>
              <a:ext cx="1560430" cy="1526765"/>
            </a:xfrm>
            <a:custGeom>
              <a:avLst/>
              <a:gdLst/>
              <a:ahLst/>
              <a:cxnLst/>
              <a:rect l="0" t="0" r="0" b="0"/>
              <a:pathLst>
                <a:path w="1560430" h="1526765">
                  <a:moveTo>
                    <a:pt x="604406" y="21901"/>
                  </a:moveTo>
                  <a:cubicBezTo>
                    <a:pt x="433373" y="78355"/>
                    <a:pt x="333921" y="150404"/>
                    <a:pt x="216636" y="302825"/>
                  </a:cubicBezTo>
                  <a:cubicBezTo>
                    <a:pt x="57532" y="509593"/>
                    <a:pt x="0" y="794204"/>
                    <a:pt x="77546" y="990908"/>
                  </a:cubicBezTo>
                  <a:cubicBezTo>
                    <a:pt x="194831" y="1288416"/>
                    <a:pt x="458142" y="1491371"/>
                    <a:pt x="759939" y="1516883"/>
                  </a:cubicBezTo>
                  <a:cubicBezTo>
                    <a:pt x="876838" y="1526764"/>
                    <a:pt x="973757" y="1503473"/>
                    <a:pt x="1125106" y="1429127"/>
                  </a:cubicBezTo>
                  <a:cubicBezTo>
                    <a:pt x="1333767" y="1326628"/>
                    <a:pt x="1506548" y="1106367"/>
                    <a:pt x="1545799" y="892829"/>
                  </a:cubicBezTo>
                  <a:cubicBezTo>
                    <a:pt x="1560429" y="813234"/>
                    <a:pt x="1553858" y="652629"/>
                    <a:pt x="1532118" y="558470"/>
                  </a:cubicBezTo>
                  <a:cubicBezTo>
                    <a:pt x="1481079" y="337412"/>
                    <a:pt x="1218991" y="71549"/>
                    <a:pt x="1005326" y="24090"/>
                  </a:cubicBezTo>
                  <a:cubicBezTo>
                    <a:pt x="970879" y="16439"/>
                    <a:pt x="882297" y="7629"/>
                    <a:pt x="808476" y="4512"/>
                  </a:cubicBezTo>
                  <a:cubicBezTo>
                    <a:pt x="701618" y="0"/>
                    <a:pt x="660017" y="3545"/>
                    <a:pt x="604406" y="219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形状 59">
              <a:extLst>
                <a:ext uri="{FF2B5EF4-FFF2-40B4-BE49-F238E27FC236}">
                  <a16:creationId xmlns:a16="http://schemas.microsoft.com/office/drawing/2014/main" id="{3F4583D8-17AA-4269-A0A7-963754618DD9}"/>
                </a:ext>
              </a:extLst>
            </p:cNvPr>
            <p:cNvSpPr/>
            <p:nvPr/>
          </p:nvSpPr>
          <p:spPr>
            <a:xfrm>
              <a:off x="-4722529" y="-7609786"/>
              <a:ext cx="3733254" cy="3728013"/>
            </a:xfrm>
            <a:custGeom>
              <a:avLst/>
              <a:gdLst/>
              <a:ahLst/>
              <a:cxnLst/>
              <a:rect l="0" t="0" r="0" b="0"/>
              <a:pathLst>
                <a:path w="3733254" h="3728013">
                  <a:moveTo>
                    <a:pt x="1618836" y="22573"/>
                  </a:moveTo>
                  <a:cubicBezTo>
                    <a:pt x="1205242" y="84907"/>
                    <a:pt x="860903" y="252217"/>
                    <a:pt x="560682" y="536716"/>
                  </a:cubicBezTo>
                  <a:cubicBezTo>
                    <a:pt x="383599" y="704526"/>
                    <a:pt x="202038" y="996125"/>
                    <a:pt x="102053" y="1273306"/>
                  </a:cubicBezTo>
                  <a:cubicBezTo>
                    <a:pt x="2839" y="1548353"/>
                    <a:pt x="679" y="1560757"/>
                    <a:pt x="323" y="1857516"/>
                  </a:cubicBezTo>
                  <a:cubicBezTo>
                    <a:pt x="0" y="2126524"/>
                    <a:pt x="591" y="2132643"/>
                    <a:pt x="40190" y="2270826"/>
                  </a:cubicBezTo>
                  <a:cubicBezTo>
                    <a:pt x="95474" y="2463738"/>
                    <a:pt x="133935" y="2561973"/>
                    <a:pt x="216071" y="2720056"/>
                  </a:cubicBezTo>
                  <a:cubicBezTo>
                    <a:pt x="386907" y="3048858"/>
                    <a:pt x="679588" y="3331897"/>
                    <a:pt x="1028286" y="3505517"/>
                  </a:cubicBezTo>
                  <a:cubicBezTo>
                    <a:pt x="1271576" y="3626652"/>
                    <a:pt x="1347189" y="3649050"/>
                    <a:pt x="1686914" y="3700614"/>
                  </a:cubicBezTo>
                  <a:cubicBezTo>
                    <a:pt x="1860129" y="3726905"/>
                    <a:pt x="1888120" y="3728012"/>
                    <a:pt x="2027444" y="3714083"/>
                  </a:cubicBezTo>
                  <a:cubicBezTo>
                    <a:pt x="2228062" y="3694024"/>
                    <a:pt x="2420991" y="3638270"/>
                    <a:pt x="2700761" y="3519503"/>
                  </a:cubicBezTo>
                  <a:cubicBezTo>
                    <a:pt x="2868371" y="3448349"/>
                    <a:pt x="2972438" y="3371830"/>
                    <a:pt x="3182051" y="3165616"/>
                  </a:cubicBezTo>
                  <a:cubicBezTo>
                    <a:pt x="3506005" y="2846915"/>
                    <a:pt x="3605405" y="2667844"/>
                    <a:pt x="3703725" y="2225816"/>
                  </a:cubicBezTo>
                  <a:cubicBezTo>
                    <a:pt x="3729523" y="2109833"/>
                    <a:pt x="3733253" y="2060212"/>
                    <a:pt x="3732365" y="1844816"/>
                  </a:cubicBezTo>
                  <a:cubicBezTo>
                    <a:pt x="3731451" y="1622999"/>
                    <a:pt x="3727906" y="1583256"/>
                    <a:pt x="3698377" y="1463816"/>
                  </a:cubicBezTo>
                  <a:cubicBezTo>
                    <a:pt x="3631131" y="1191814"/>
                    <a:pt x="3538436" y="986705"/>
                    <a:pt x="3391667" y="785152"/>
                  </a:cubicBezTo>
                  <a:cubicBezTo>
                    <a:pt x="3285521" y="639386"/>
                    <a:pt x="3090817" y="447200"/>
                    <a:pt x="2950351" y="349546"/>
                  </a:cubicBezTo>
                  <a:cubicBezTo>
                    <a:pt x="2732252" y="197918"/>
                    <a:pt x="2451195" y="78427"/>
                    <a:pt x="2209386" y="34523"/>
                  </a:cubicBezTo>
                  <a:cubicBezTo>
                    <a:pt x="2050678" y="5708"/>
                    <a:pt x="1768611" y="0"/>
                    <a:pt x="1618836" y="225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形状 60">
              <a:extLst>
                <a:ext uri="{FF2B5EF4-FFF2-40B4-BE49-F238E27FC236}">
                  <a16:creationId xmlns:a16="http://schemas.microsoft.com/office/drawing/2014/main" id="{EBA380CE-D062-4C67-AF48-D77B45169809}"/>
                </a:ext>
              </a:extLst>
            </p:cNvPr>
            <p:cNvSpPr/>
            <p:nvPr/>
          </p:nvSpPr>
          <p:spPr>
            <a:xfrm>
              <a:off x="1558338" y="-7603423"/>
              <a:ext cx="1192670" cy="1147368"/>
            </a:xfrm>
            <a:custGeom>
              <a:avLst/>
              <a:gdLst/>
              <a:ahLst/>
              <a:cxnLst/>
              <a:rect l="0" t="0" r="0" b="0"/>
              <a:pathLst>
                <a:path w="1192670" h="1147368">
                  <a:moveTo>
                    <a:pt x="466330" y="27611"/>
                  </a:moveTo>
                  <a:cubicBezTo>
                    <a:pt x="243303" y="116617"/>
                    <a:pt x="156383" y="184523"/>
                    <a:pt x="116937" y="300578"/>
                  </a:cubicBezTo>
                  <a:cubicBezTo>
                    <a:pt x="106473" y="331364"/>
                    <a:pt x="86350" y="382800"/>
                    <a:pt x="72220" y="414878"/>
                  </a:cubicBezTo>
                  <a:cubicBezTo>
                    <a:pt x="0" y="578822"/>
                    <a:pt x="70565" y="838214"/>
                    <a:pt x="228684" y="990037"/>
                  </a:cubicBezTo>
                  <a:cubicBezTo>
                    <a:pt x="351175" y="1107650"/>
                    <a:pt x="484756" y="1147367"/>
                    <a:pt x="709016" y="1132852"/>
                  </a:cubicBezTo>
                  <a:cubicBezTo>
                    <a:pt x="875716" y="1122063"/>
                    <a:pt x="1041639" y="1015002"/>
                    <a:pt x="1105477" y="877036"/>
                  </a:cubicBezTo>
                  <a:cubicBezTo>
                    <a:pt x="1187287" y="700229"/>
                    <a:pt x="1192669" y="682040"/>
                    <a:pt x="1192669" y="582327"/>
                  </a:cubicBezTo>
                  <a:cubicBezTo>
                    <a:pt x="1192669" y="474108"/>
                    <a:pt x="1165530" y="379724"/>
                    <a:pt x="1102264" y="267917"/>
                  </a:cubicBezTo>
                  <a:cubicBezTo>
                    <a:pt x="1018649" y="120146"/>
                    <a:pt x="833150" y="19734"/>
                    <a:pt x="615094" y="4208"/>
                  </a:cubicBezTo>
                  <a:cubicBezTo>
                    <a:pt x="556006" y="0"/>
                    <a:pt x="522184" y="5321"/>
                    <a:pt x="466330" y="276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35EE31C4-596C-43F9-9675-CCD40E99D4E5}"/>
                </a:ext>
              </a:extLst>
            </p:cNvPr>
            <p:cNvSpPr/>
            <p:nvPr/>
          </p:nvSpPr>
          <p:spPr>
            <a:xfrm>
              <a:off x="-8405943" y="-7268475"/>
              <a:ext cx="1136651" cy="1236596"/>
            </a:xfrm>
            <a:custGeom>
              <a:avLst/>
              <a:gdLst/>
              <a:ahLst/>
              <a:cxnLst/>
              <a:rect l="0" t="0" r="0" b="0"/>
              <a:pathLst>
                <a:path w="1136651" h="1236596">
                  <a:moveTo>
                    <a:pt x="434143" y="30687"/>
                  </a:moveTo>
                  <a:cubicBezTo>
                    <a:pt x="260272" y="86628"/>
                    <a:pt x="95094" y="212449"/>
                    <a:pt x="34505" y="335105"/>
                  </a:cubicBezTo>
                  <a:cubicBezTo>
                    <a:pt x="2118" y="400667"/>
                    <a:pt x="0" y="415481"/>
                    <a:pt x="0" y="576405"/>
                  </a:cubicBezTo>
                  <a:lnTo>
                    <a:pt x="0" y="747855"/>
                  </a:lnTo>
                  <a:lnTo>
                    <a:pt x="49118" y="839420"/>
                  </a:lnTo>
                  <a:cubicBezTo>
                    <a:pt x="202742" y="1125809"/>
                    <a:pt x="540232" y="1236595"/>
                    <a:pt x="827791" y="1095030"/>
                  </a:cubicBezTo>
                  <a:cubicBezTo>
                    <a:pt x="915819" y="1051693"/>
                    <a:pt x="1028826" y="942687"/>
                    <a:pt x="1070588" y="860827"/>
                  </a:cubicBezTo>
                  <a:cubicBezTo>
                    <a:pt x="1105559" y="792277"/>
                    <a:pt x="1136650" y="668312"/>
                    <a:pt x="1136650" y="597422"/>
                  </a:cubicBezTo>
                  <a:cubicBezTo>
                    <a:pt x="1136650" y="461799"/>
                    <a:pt x="1060130" y="282791"/>
                    <a:pt x="959350" y="182652"/>
                  </a:cubicBezTo>
                  <a:cubicBezTo>
                    <a:pt x="879255" y="103067"/>
                    <a:pt x="809123" y="65181"/>
                    <a:pt x="676661" y="29943"/>
                  </a:cubicBezTo>
                  <a:cubicBezTo>
                    <a:pt x="564104" y="0"/>
                    <a:pt x="529189" y="107"/>
                    <a:pt x="434143" y="3068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a:extLst>
                <a:ext uri="{FF2B5EF4-FFF2-40B4-BE49-F238E27FC236}">
                  <a16:creationId xmlns:a16="http://schemas.microsoft.com/office/drawing/2014/main" id="{9B1044AC-13DD-4DF8-A18B-D592E216D80E}"/>
                </a:ext>
              </a:extLst>
            </p:cNvPr>
            <p:cNvSpPr/>
            <p:nvPr/>
          </p:nvSpPr>
          <p:spPr>
            <a:xfrm>
              <a:off x="-6957699" y="-4279407"/>
              <a:ext cx="796846" cy="787460"/>
            </a:xfrm>
            <a:custGeom>
              <a:avLst/>
              <a:gdLst/>
              <a:ahLst/>
              <a:cxnLst/>
              <a:rect l="0" t="0" r="0" b="0"/>
              <a:pathLst>
                <a:path w="796846" h="787460">
                  <a:moveTo>
                    <a:pt x="295802" y="19185"/>
                  </a:moveTo>
                  <a:cubicBezTo>
                    <a:pt x="186151" y="60541"/>
                    <a:pt x="102543" y="123143"/>
                    <a:pt x="33782" y="215370"/>
                  </a:cubicBezTo>
                  <a:cubicBezTo>
                    <a:pt x="3786" y="255604"/>
                    <a:pt x="0" y="272082"/>
                    <a:pt x="22" y="362287"/>
                  </a:cubicBezTo>
                  <a:cubicBezTo>
                    <a:pt x="44" y="447423"/>
                    <a:pt x="5463" y="474177"/>
                    <a:pt x="33462" y="527387"/>
                  </a:cubicBezTo>
                  <a:cubicBezTo>
                    <a:pt x="127348" y="705804"/>
                    <a:pt x="293127" y="787459"/>
                    <a:pt x="486842" y="750699"/>
                  </a:cubicBezTo>
                  <a:cubicBezTo>
                    <a:pt x="674836" y="715024"/>
                    <a:pt x="772018" y="592568"/>
                    <a:pt x="790638" y="367894"/>
                  </a:cubicBezTo>
                  <a:cubicBezTo>
                    <a:pt x="796845" y="292991"/>
                    <a:pt x="793847" y="277815"/>
                    <a:pt x="760866" y="217219"/>
                  </a:cubicBezTo>
                  <a:cubicBezTo>
                    <a:pt x="721471" y="144838"/>
                    <a:pt x="634894" y="65988"/>
                    <a:pt x="567578" y="41180"/>
                  </a:cubicBezTo>
                  <a:cubicBezTo>
                    <a:pt x="486553" y="11322"/>
                    <a:pt x="346668" y="0"/>
                    <a:pt x="295802" y="191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a:extLst>
                <a:ext uri="{FF2B5EF4-FFF2-40B4-BE49-F238E27FC236}">
                  <a16:creationId xmlns:a16="http://schemas.microsoft.com/office/drawing/2014/main" id="{D147C2E2-4636-4C15-8F52-5F3A70EF4497}"/>
                </a:ext>
              </a:extLst>
            </p:cNvPr>
            <p:cNvSpPr/>
            <p:nvPr/>
          </p:nvSpPr>
          <p:spPr>
            <a:xfrm>
              <a:off x="493323" y="-4279318"/>
              <a:ext cx="787360" cy="776597"/>
            </a:xfrm>
            <a:custGeom>
              <a:avLst/>
              <a:gdLst/>
              <a:ahLst/>
              <a:cxnLst/>
              <a:rect l="0" t="0" r="0" b="0"/>
              <a:pathLst>
                <a:path w="787360" h="776597">
                  <a:moveTo>
                    <a:pt x="268831" y="17690"/>
                  </a:moveTo>
                  <a:cubicBezTo>
                    <a:pt x="79934" y="94636"/>
                    <a:pt x="0" y="217323"/>
                    <a:pt x="12443" y="411208"/>
                  </a:cubicBezTo>
                  <a:cubicBezTo>
                    <a:pt x="23407" y="582057"/>
                    <a:pt x="127101" y="714218"/>
                    <a:pt x="283378" y="756520"/>
                  </a:cubicBezTo>
                  <a:cubicBezTo>
                    <a:pt x="353500" y="775501"/>
                    <a:pt x="376083" y="776596"/>
                    <a:pt x="433299" y="763791"/>
                  </a:cubicBezTo>
                  <a:cubicBezTo>
                    <a:pt x="470350" y="755500"/>
                    <a:pt x="520232" y="734054"/>
                    <a:pt x="544149" y="716134"/>
                  </a:cubicBezTo>
                  <a:cubicBezTo>
                    <a:pt x="568066" y="698213"/>
                    <a:pt x="611235" y="666481"/>
                    <a:pt x="640080" y="645616"/>
                  </a:cubicBezTo>
                  <a:cubicBezTo>
                    <a:pt x="745503" y="569361"/>
                    <a:pt x="787359" y="344457"/>
                    <a:pt x="720868" y="211523"/>
                  </a:cubicBezTo>
                  <a:cubicBezTo>
                    <a:pt x="687599" y="145007"/>
                    <a:pt x="600485" y="65830"/>
                    <a:pt x="533356" y="41091"/>
                  </a:cubicBezTo>
                  <a:cubicBezTo>
                    <a:pt x="456468" y="12757"/>
                    <a:pt x="312261" y="0"/>
                    <a:pt x="268831" y="1769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1F29A5CD-ECD7-42E3-9370-15859451CE02}"/>
                </a:ext>
              </a:extLst>
            </p:cNvPr>
            <p:cNvSpPr/>
            <p:nvPr/>
          </p:nvSpPr>
          <p:spPr>
            <a:xfrm>
              <a:off x="-5977805" y="-3414846"/>
              <a:ext cx="6430113" cy="3225177"/>
            </a:xfrm>
            <a:custGeom>
              <a:avLst/>
              <a:gdLst/>
              <a:ahLst/>
              <a:cxnLst/>
              <a:rect l="0" t="0" r="0" b="0"/>
              <a:pathLst>
                <a:path w="6430113" h="3225177">
                  <a:moveTo>
                    <a:pt x="2970521" y="18606"/>
                  </a:moveTo>
                  <a:cubicBezTo>
                    <a:pt x="2901308" y="28147"/>
                    <a:pt x="2781293" y="42425"/>
                    <a:pt x="2703821" y="50333"/>
                  </a:cubicBezTo>
                  <a:cubicBezTo>
                    <a:pt x="2486862" y="72480"/>
                    <a:pt x="2216287" y="145191"/>
                    <a:pt x="2042172" y="228136"/>
                  </a:cubicBezTo>
                  <a:cubicBezTo>
                    <a:pt x="1986243" y="254779"/>
                    <a:pt x="1890072" y="300306"/>
                    <a:pt x="1828458" y="329308"/>
                  </a:cubicBezTo>
                  <a:cubicBezTo>
                    <a:pt x="1543428" y="463469"/>
                    <a:pt x="1452350" y="514967"/>
                    <a:pt x="1337571" y="606864"/>
                  </a:cubicBezTo>
                  <a:cubicBezTo>
                    <a:pt x="1271301" y="659923"/>
                    <a:pt x="1168431" y="740033"/>
                    <a:pt x="1108971" y="784888"/>
                  </a:cubicBezTo>
                  <a:cubicBezTo>
                    <a:pt x="738783" y="1064148"/>
                    <a:pt x="342145" y="1631246"/>
                    <a:pt x="201476" y="2082389"/>
                  </a:cubicBezTo>
                  <a:cubicBezTo>
                    <a:pt x="178571" y="2155849"/>
                    <a:pt x="142444" y="2264434"/>
                    <a:pt x="121193" y="2323689"/>
                  </a:cubicBezTo>
                  <a:cubicBezTo>
                    <a:pt x="52501" y="2515229"/>
                    <a:pt x="27791" y="2676065"/>
                    <a:pt x="8500" y="3057222"/>
                  </a:cubicBezTo>
                  <a:lnTo>
                    <a:pt x="0" y="3225176"/>
                  </a:lnTo>
                  <a:lnTo>
                    <a:pt x="6430112" y="3225176"/>
                  </a:lnTo>
                  <a:lnTo>
                    <a:pt x="6423726" y="3095001"/>
                  </a:lnTo>
                  <a:cubicBezTo>
                    <a:pt x="6397165" y="2553553"/>
                    <a:pt x="6307602" y="2211815"/>
                    <a:pt x="6067367" y="1735272"/>
                  </a:cubicBezTo>
                  <a:cubicBezTo>
                    <a:pt x="5819675" y="1243939"/>
                    <a:pt x="5378499" y="770357"/>
                    <a:pt x="4893412" y="475085"/>
                  </a:cubicBezTo>
                  <a:cubicBezTo>
                    <a:pt x="4516425" y="245614"/>
                    <a:pt x="4023375" y="76119"/>
                    <a:pt x="3585312" y="25402"/>
                  </a:cubicBezTo>
                  <a:cubicBezTo>
                    <a:pt x="3393393" y="3182"/>
                    <a:pt x="3105491" y="0"/>
                    <a:pt x="2970521" y="186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1425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FBBEE341-2BFE-4A26-889E-234274E7518D}"/>
              </a:ext>
            </a:extLst>
          </p:cNvPr>
          <p:cNvGrpSpPr/>
          <p:nvPr/>
        </p:nvGrpSpPr>
        <p:grpSpPr>
          <a:xfrm rot="16200000">
            <a:off x="844147" y="888765"/>
            <a:ext cx="781860" cy="1079501"/>
            <a:chOff x="106952" y="2412318"/>
            <a:chExt cx="781860" cy="1115565"/>
          </a:xfrm>
        </p:grpSpPr>
        <p:sp>
          <p:nvSpPr>
            <p:cNvPr id="24" name="椭圆 23">
              <a:extLst>
                <a:ext uri="{FF2B5EF4-FFF2-40B4-BE49-F238E27FC236}">
                  <a16:creationId xmlns:a16="http://schemas.microsoft.com/office/drawing/2014/main" id="{4CFB6922-46DE-4EAA-A823-D2AEC00B7FDF}"/>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B3713BA6-91E7-4074-9443-E4E975ED17E3}"/>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70F555D2-B17A-4C21-827A-72C2B3F2211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725E9D8E-051B-48C8-A806-3D5D82500C59}"/>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9AA9D58D-28E7-4BDD-8251-DE9557A19B2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CF9932CC-C439-4651-A4DF-0328D7271CBA}"/>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A6939283-1822-47EB-BDE2-7F63585516CF}"/>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DAF3CA8-7288-471F-90E7-A3279BBA0FBC}"/>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F115000-362B-4FAC-B3AF-34FE0A6F798D}"/>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D776B3F-6E95-4878-8AFD-EDEECBB54D15}"/>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CAA0EBA-6387-4DD3-9FA1-D2563652030E}"/>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041575CC-1A96-41DB-ADDD-459638A84BDD}"/>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7E3FA09A-C53F-40BD-8CBF-6CED14778688}"/>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E60AEB6A-B728-4475-8040-E31B3D29345A}"/>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B25C8F1C-1338-4356-A5D1-597EBF716777}"/>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94A506E5-BB8C-4312-AD56-9DDEEE3F1D82}"/>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48FEE8B-AB34-466F-BE5E-EE542146F2A9}"/>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27B5A82-9700-43D8-8D48-8B476C8DC2F4}"/>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B58E20C4-144E-4A97-8ED9-306A8F1361D3}"/>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3467CE5-53BF-4421-9098-F502F6B0DAC8}"/>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7D413823-AB10-4B23-98E0-4CB358AFEC20}"/>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E21DEF1-8793-4F2C-8C82-1406EBFE406B}"/>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696723D5-E394-4322-ACA7-5ED577037CEA}"/>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DCF6E9C8-6C6D-472D-B91F-239F218122F4}"/>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对角圆角 4">
            <a:extLst>
              <a:ext uri="{FF2B5EF4-FFF2-40B4-BE49-F238E27FC236}">
                <a16:creationId xmlns:a16="http://schemas.microsoft.com/office/drawing/2014/main" id="{92EE9D62-BEB2-40CB-8994-85266E6C7A9E}"/>
              </a:ext>
            </a:extLst>
          </p:cNvPr>
          <p:cNvSpPr/>
          <p:nvPr/>
        </p:nvSpPr>
        <p:spPr>
          <a:xfrm flipH="1">
            <a:off x="1056950" y="1237595"/>
            <a:ext cx="11135048" cy="4684304"/>
          </a:xfrm>
          <a:prstGeom prst="round2DiagRect">
            <a:avLst>
              <a:gd name="adj1" fmla="val 13759"/>
              <a:gd name="adj2" fmla="val 0"/>
            </a:avLst>
          </a:prstGeom>
          <a:gradFill flip="none" rotWithShape="1">
            <a:gsLst>
              <a:gs pos="100000">
                <a:schemeClr val="accent1">
                  <a:lumMod val="90000"/>
                  <a:lumOff val="10000"/>
                </a:schemeClr>
              </a:gs>
              <a:gs pos="71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21" name="Freeform 591">
            <a:extLst>
              <a:ext uri="{FF2B5EF4-FFF2-40B4-BE49-F238E27FC236}">
                <a16:creationId xmlns:a16="http://schemas.microsoft.com/office/drawing/2014/main" id="{A93212A2-C9C4-4127-AF68-6C1CF796B627}"/>
              </a:ext>
            </a:extLst>
          </p:cNvPr>
          <p:cNvSpPr>
            <a:spLocks/>
          </p:cNvSpPr>
          <p:nvPr/>
        </p:nvSpPr>
        <p:spPr bwMode="auto">
          <a:xfrm>
            <a:off x="9396936" y="1222592"/>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文本框 2">
            <a:extLst>
              <a:ext uri="{FF2B5EF4-FFF2-40B4-BE49-F238E27FC236}">
                <a16:creationId xmlns:a16="http://schemas.microsoft.com/office/drawing/2014/main" id="{247034C8-6AAF-45AE-8708-B8731D89ABEE}"/>
              </a:ext>
            </a:extLst>
          </p:cNvPr>
          <p:cNvSpPr txBox="1"/>
          <p:nvPr/>
        </p:nvSpPr>
        <p:spPr>
          <a:xfrm>
            <a:off x="5223903" y="437688"/>
            <a:ext cx="1744195"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dirty="0"/>
              <a:t>Content</a:t>
            </a:r>
            <a:endParaRPr lang="zh-CN" altLang="en-US" sz="3200" dirty="0"/>
          </a:p>
        </p:txBody>
      </p:sp>
      <p:sp>
        <p:nvSpPr>
          <p:cNvPr id="6" name="矩形: 对角圆角 5">
            <a:extLst>
              <a:ext uri="{FF2B5EF4-FFF2-40B4-BE49-F238E27FC236}">
                <a16:creationId xmlns:a16="http://schemas.microsoft.com/office/drawing/2014/main" id="{CC3DA3B6-9564-43E7-9599-1C0291E24867}"/>
              </a:ext>
            </a:extLst>
          </p:cNvPr>
          <p:cNvSpPr/>
          <p:nvPr/>
        </p:nvSpPr>
        <p:spPr>
          <a:xfrm rot="5400000">
            <a:off x="7557376" y="2774456"/>
            <a:ext cx="3982437" cy="2857501"/>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37F2AE1-E645-4A1B-8FFE-11DC310707F5}"/>
              </a:ext>
            </a:extLst>
          </p:cNvPr>
          <p:cNvSpPr txBox="1"/>
          <p:nvPr/>
        </p:nvSpPr>
        <p:spPr>
          <a:xfrm>
            <a:off x="2795064"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1</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8" name="矩形 7">
            <a:extLst>
              <a:ext uri="{FF2B5EF4-FFF2-40B4-BE49-F238E27FC236}">
                <a16:creationId xmlns:a16="http://schemas.microsoft.com/office/drawing/2014/main" id="{2890C777-FA4C-470F-A422-22F2EDDAFF9A}"/>
              </a:ext>
            </a:extLst>
          </p:cNvPr>
          <p:cNvSpPr/>
          <p:nvPr/>
        </p:nvSpPr>
        <p:spPr>
          <a:xfrm>
            <a:off x="2598697" y="3043625"/>
            <a:ext cx="1005403" cy="338554"/>
          </a:xfrm>
          <a:prstGeom prst="rect">
            <a:avLst/>
          </a:prstGeom>
        </p:spPr>
        <p:txBody>
          <a:bodyPr wrap="none">
            <a:spAutoFit/>
          </a:bodyPr>
          <a:lstStyle/>
          <a:p>
            <a:r>
              <a:rPr lang="zh-CN" altLang="en-US" sz="1600" dirty="0">
                <a:solidFill>
                  <a:schemeClr val="bg1"/>
                </a:solidFill>
              </a:rPr>
              <a:t>业绩展示</a:t>
            </a:r>
          </a:p>
        </p:txBody>
      </p:sp>
      <p:sp>
        <p:nvSpPr>
          <p:cNvPr id="9" name="矩形: 圆角 8">
            <a:extLst>
              <a:ext uri="{FF2B5EF4-FFF2-40B4-BE49-F238E27FC236}">
                <a16:creationId xmlns:a16="http://schemas.microsoft.com/office/drawing/2014/main" id="{B428A7F0-409E-44CA-B3C8-3337CD98C961}"/>
              </a:ext>
            </a:extLst>
          </p:cNvPr>
          <p:cNvSpPr/>
          <p:nvPr/>
        </p:nvSpPr>
        <p:spPr>
          <a:xfrm>
            <a:off x="2326121"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22F8A53-DF7D-486B-9655-7286BC594D27}"/>
              </a:ext>
            </a:extLst>
          </p:cNvPr>
          <p:cNvSpPr/>
          <p:nvPr/>
        </p:nvSpPr>
        <p:spPr>
          <a:xfrm>
            <a:off x="1918044"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
        <p:nvSpPr>
          <p:cNvPr id="11" name="文本框 10">
            <a:extLst>
              <a:ext uri="{FF2B5EF4-FFF2-40B4-BE49-F238E27FC236}">
                <a16:creationId xmlns:a16="http://schemas.microsoft.com/office/drawing/2014/main" id="{1E3D53A0-32C3-423B-9B3B-9ACDD41A584B}"/>
              </a:ext>
            </a:extLst>
          </p:cNvPr>
          <p:cNvSpPr txBox="1"/>
          <p:nvPr/>
        </p:nvSpPr>
        <p:spPr>
          <a:xfrm>
            <a:off x="6118760" y="1883142"/>
            <a:ext cx="612668" cy="1015663"/>
          </a:xfrm>
          <a:prstGeom prst="rect">
            <a:avLst/>
          </a:prstGeom>
          <a:noFill/>
        </p:spPr>
        <p:txBody>
          <a:bodyPr wrap="none" rtlCol="0">
            <a:spAutoFit/>
          </a:bodyPr>
          <a:lstStyle/>
          <a:p>
            <a:r>
              <a:rPr lang="en-US" altLang="zh-CN" sz="6000" dirty="0">
                <a:gradFill>
                  <a:gsLst>
                    <a:gs pos="56000">
                      <a:schemeClr val="accent1">
                        <a:lumMod val="20000"/>
                        <a:lumOff val="80000"/>
                      </a:schemeClr>
                    </a:gs>
                    <a:gs pos="100000">
                      <a:schemeClr val="accent1"/>
                    </a:gs>
                  </a:gsLst>
                  <a:path path="circle">
                    <a:fillToRect r="100000" b="100000"/>
                  </a:path>
                </a:gradFill>
              </a:rPr>
              <a:t>2</a:t>
            </a:r>
            <a:endParaRPr lang="zh-CN" altLang="en-US" sz="6000" dirty="0">
              <a:gradFill>
                <a:gsLst>
                  <a:gs pos="56000">
                    <a:schemeClr val="accent1">
                      <a:lumMod val="20000"/>
                      <a:lumOff val="80000"/>
                    </a:schemeClr>
                  </a:gs>
                  <a:gs pos="100000">
                    <a:schemeClr val="accent1"/>
                  </a:gs>
                </a:gsLst>
                <a:path path="circle">
                  <a:fillToRect r="100000" b="100000"/>
                </a:path>
              </a:gradFill>
            </a:endParaRPr>
          </a:p>
        </p:txBody>
      </p:sp>
      <p:sp>
        <p:nvSpPr>
          <p:cNvPr id="12" name="矩形 11">
            <a:extLst>
              <a:ext uri="{FF2B5EF4-FFF2-40B4-BE49-F238E27FC236}">
                <a16:creationId xmlns:a16="http://schemas.microsoft.com/office/drawing/2014/main" id="{F5DAE317-F695-4C9A-B94B-384229A73A1A}"/>
              </a:ext>
            </a:extLst>
          </p:cNvPr>
          <p:cNvSpPr/>
          <p:nvPr/>
        </p:nvSpPr>
        <p:spPr>
          <a:xfrm>
            <a:off x="5922393" y="3043625"/>
            <a:ext cx="1005403" cy="338554"/>
          </a:xfrm>
          <a:prstGeom prst="rect">
            <a:avLst/>
          </a:prstGeom>
        </p:spPr>
        <p:txBody>
          <a:bodyPr wrap="none">
            <a:spAutoFit/>
          </a:bodyPr>
          <a:lstStyle/>
          <a:p>
            <a:r>
              <a:rPr lang="zh-CN" altLang="en-US" sz="1600" dirty="0">
                <a:solidFill>
                  <a:schemeClr val="bg1"/>
                </a:solidFill>
              </a:rPr>
              <a:t>问题分析</a:t>
            </a:r>
          </a:p>
        </p:txBody>
      </p:sp>
      <p:sp>
        <p:nvSpPr>
          <p:cNvPr id="13" name="矩形: 圆角 12">
            <a:extLst>
              <a:ext uri="{FF2B5EF4-FFF2-40B4-BE49-F238E27FC236}">
                <a16:creationId xmlns:a16="http://schemas.microsoft.com/office/drawing/2014/main" id="{FD2A8FA6-9B18-427D-9AF4-F5D3EE238762}"/>
              </a:ext>
            </a:extLst>
          </p:cNvPr>
          <p:cNvSpPr/>
          <p:nvPr/>
        </p:nvSpPr>
        <p:spPr>
          <a:xfrm>
            <a:off x="5649817" y="2994712"/>
            <a:ext cx="1550554" cy="436381"/>
          </a:xfrm>
          <a:prstGeom prst="roundRect">
            <a:avLst>
              <a:gd name="adj" fmla="val 5000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CD3BC14-2CD3-484F-BEA5-2B7A06F95BD8}"/>
              </a:ext>
            </a:extLst>
          </p:cNvPr>
          <p:cNvSpPr txBox="1"/>
          <p:nvPr/>
        </p:nvSpPr>
        <p:spPr>
          <a:xfrm>
            <a:off x="9195982" y="2598776"/>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0BAC74B8-9728-4613-BA17-BFDB6558CC35}"/>
              </a:ext>
            </a:extLst>
          </p:cNvPr>
          <p:cNvSpPr/>
          <p:nvPr/>
        </p:nvSpPr>
        <p:spPr>
          <a:xfrm>
            <a:off x="8330725" y="4530074"/>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03BF6347-2A0C-4D0A-B30D-7E441D20B07B}"/>
              </a:ext>
            </a:extLst>
          </p:cNvPr>
          <p:cNvSpPr/>
          <p:nvPr/>
        </p:nvSpPr>
        <p:spPr>
          <a:xfrm>
            <a:off x="8724288" y="3809748"/>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矩形 15">
            <a:extLst>
              <a:ext uri="{FF2B5EF4-FFF2-40B4-BE49-F238E27FC236}">
                <a16:creationId xmlns:a16="http://schemas.microsoft.com/office/drawing/2014/main" id="{F7E62DF0-84A7-4E7E-90C4-9D6F97CE4FD6}"/>
              </a:ext>
            </a:extLst>
          </p:cNvPr>
          <p:cNvSpPr/>
          <p:nvPr/>
        </p:nvSpPr>
        <p:spPr>
          <a:xfrm>
            <a:off x="8996864" y="3858662"/>
            <a:ext cx="1005403" cy="338554"/>
          </a:xfrm>
          <a:prstGeom prst="rect">
            <a:avLst/>
          </a:prstGeom>
        </p:spPr>
        <p:txBody>
          <a:bodyPr wrap="none">
            <a:spAutoFit/>
          </a:bodyPr>
          <a:lstStyle/>
          <a:p>
            <a:r>
              <a:rPr lang="zh-CN" altLang="en-US" sz="1600" b="1" dirty="0">
                <a:solidFill>
                  <a:schemeClr val="bg1"/>
                </a:solidFill>
              </a:rPr>
              <a:t>阶段计划</a:t>
            </a:r>
          </a:p>
        </p:txBody>
      </p:sp>
      <p:sp>
        <p:nvSpPr>
          <p:cNvPr id="19" name="任意多边形: 形状 18">
            <a:extLst>
              <a:ext uri="{FF2B5EF4-FFF2-40B4-BE49-F238E27FC236}">
                <a16:creationId xmlns:a16="http://schemas.microsoft.com/office/drawing/2014/main" id="{57038E9D-8778-4263-8790-CFAA78B55130}"/>
              </a:ext>
            </a:extLst>
          </p:cNvPr>
          <p:cNvSpPr/>
          <p:nvPr/>
        </p:nvSpPr>
        <p:spPr>
          <a:xfrm flipH="1" flipV="1">
            <a:off x="933786" y="5183294"/>
            <a:ext cx="1196854" cy="820288"/>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矩形 49">
            <a:extLst>
              <a:ext uri="{FF2B5EF4-FFF2-40B4-BE49-F238E27FC236}">
                <a16:creationId xmlns:a16="http://schemas.microsoft.com/office/drawing/2014/main" id="{666FB959-426E-4278-9EE9-846133827263}"/>
              </a:ext>
            </a:extLst>
          </p:cNvPr>
          <p:cNvSpPr/>
          <p:nvPr/>
        </p:nvSpPr>
        <p:spPr>
          <a:xfrm>
            <a:off x="5241740" y="3614439"/>
            <a:ext cx="2366708" cy="889154"/>
          </a:xfrm>
          <a:prstGeom prst="rect">
            <a:avLst/>
          </a:prstGeom>
        </p:spPr>
        <p:txBody>
          <a:bodyPr wrap="square">
            <a:spAutoFit/>
          </a:bodyPr>
          <a:lstStyle/>
          <a:p>
            <a:pPr algn="ctr">
              <a:lnSpc>
                <a:spcPct val="150000"/>
              </a:lnSpc>
            </a:pPr>
            <a:r>
              <a:rPr lang="en-US" altLang="zh-CN" sz="1200" dirty="0">
                <a:solidFill>
                  <a:schemeClr val="bg1">
                    <a:alpha val="50000"/>
                  </a:schemeClr>
                </a:solidFill>
              </a:rPr>
              <a:t>Enter your text here. Enter your text here. Enter your text here. Enter your text here.</a:t>
            </a:r>
          </a:p>
        </p:txBody>
      </p:sp>
    </p:spTree>
    <p:extLst>
      <p:ext uri="{BB962C8B-B14F-4D97-AF65-F5344CB8AC3E}">
        <p14:creationId xmlns:p14="http://schemas.microsoft.com/office/powerpoint/2010/main" val="3553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06E4E0F-EDF5-40C2-88D0-46B541C62C7E}"/>
              </a:ext>
            </a:extLst>
          </p:cNvPr>
          <p:cNvGrpSpPr/>
          <p:nvPr/>
        </p:nvGrpSpPr>
        <p:grpSpPr>
          <a:xfrm>
            <a:off x="4690855" y="2125882"/>
            <a:ext cx="425064" cy="347364"/>
            <a:chOff x="-3744807" y="2527995"/>
            <a:chExt cx="3543301" cy="2895601"/>
          </a:xfrm>
          <a:solidFill>
            <a:schemeClr val="accent1"/>
          </a:solidFill>
        </p:grpSpPr>
        <p:sp>
          <p:nvSpPr>
            <p:cNvPr id="6" name="任意多边形: 形状 5">
              <a:extLst>
                <a:ext uri="{FF2B5EF4-FFF2-40B4-BE49-F238E27FC236}">
                  <a16:creationId xmlns:a16="http://schemas.microsoft.com/office/drawing/2014/main" id="{478E83A0-CA1E-4356-A03F-0DB3D6ED310D}"/>
                </a:ext>
              </a:extLst>
            </p:cNvPr>
            <p:cNvSpPr/>
            <p:nvPr/>
          </p:nvSpPr>
          <p:spPr>
            <a:xfrm>
              <a:off x="-3744807" y="2527995"/>
              <a:ext cx="787401" cy="800101"/>
            </a:xfrm>
            <a:custGeom>
              <a:avLst/>
              <a:gdLst/>
              <a:ahLst/>
              <a:cxnLst/>
              <a:rect l="0" t="0" r="0" b="0"/>
              <a:pathLst>
                <a:path w="787401" h="800101">
                  <a:moveTo>
                    <a:pt x="0" y="0"/>
                  </a:moveTo>
                  <a:lnTo>
                    <a:pt x="0" y="800100"/>
                  </a:lnTo>
                  <a:lnTo>
                    <a:pt x="228600" y="800100"/>
                  </a:lnTo>
                  <a:lnTo>
                    <a:pt x="228600" y="228600"/>
                  </a:lnTo>
                  <a:lnTo>
                    <a:pt x="787400" y="228600"/>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CFF3E7CB-9D2A-4A77-ABCA-E414FAD4E90B}"/>
                </a:ext>
              </a:extLst>
            </p:cNvPr>
            <p:cNvSpPr/>
            <p:nvPr/>
          </p:nvSpPr>
          <p:spPr>
            <a:xfrm>
              <a:off x="-988907" y="2527995"/>
              <a:ext cx="787401" cy="801054"/>
            </a:xfrm>
            <a:custGeom>
              <a:avLst/>
              <a:gdLst/>
              <a:ahLst/>
              <a:cxnLst/>
              <a:rect l="0" t="0" r="0" b="0"/>
              <a:pathLst>
                <a:path w="787401" h="801054">
                  <a:moveTo>
                    <a:pt x="0" y="0"/>
                  </a:moveTo>
                  <a:lnTo>
                    <a:pt x="0" y="228600"/>
                  </a:lnTo>
                  <a:lnTo>
                    <a:pt x="545614" y="228600"/>
                  </a:lnTo>
                  <a:lnTo>
                    <a:pt x="539750" y="781050"/>
                  </a:lnTo>
                  <a:lnTo>
                    <a:pt x="787400" y="801053"/>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496BFFB3-723A-463C-B5B3-78B357581419}"/>
                </a:ext>
              </a:extLst>
            </p:cNvPr>
            <p:cNvSpPr/>
            <p:nvPr/>
          </p:nvSpPr>
          <p:spPr>
            <a:xfrm>
              <a:off x="-3223145" y="3074095"/>
              <a:ext cx="265739" cy="1804321"/>
            </a:xfrm>
            <a:custGeom>
              <a:avLst/>
              <a:gdLst/>
              <a:ahLst/>
              <a:cxnLst/>
              <a:rect l="0" t="0" r="0" b="0"/>
              <a:pathLst>
                <a:path w="265739" h="1804321">
                  <a:moveTo>
                    <a:pt x="11227" y="9525"/>
                  </a:moveTo>
                  <a:cubicBezTo>
                    <a:pt x="3296" y="15610"/>
                    <a:pt x="0" y="337805"/>
                    <a:pt x="2101" y="901700"/>
                  </a:cubicBezTo>
                  <a:lnTo>
                    <a:pt x="5388" y="1784350"/>
                  </a:lnTo>
                  <a:lnTo>
                    <a:pt x="265738" y="1804320"/>
                  </a:lnTo>
                  <a:lnTo>
                    <a:pt x="265738" y="0"/>
                  </a:lnTo>
                  <a:lnTo>
                    <a:pt x="144689" y="0"/>
                  </a:lnTo>
                  <a:cubicBezTo>
                    <a:pt x="78113" y="0"/>
                    <a:pt x="18055" y="4286"/>
                    <a:pt x="11227" y="95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DDFD962E-33DE-40E5-985A-AE1E02FDEF4B}"/>
                </a:ext>
              </a:extLst>
            </p:cNvPr>
            <p:cNvSpPr/>
            <p:nvPr/>
          </p:nvSpPr>
          <p:spPr>
            <a:xfrm>
              <a:off x="-2754207" y="3074095"/>
              <a:ext cx="241471" cy="1804354"/>
            </a:xfrm>
            <a:custGeom>
              <a:avLst/>
              <a:gdLst/>
              <a:ahLst/>
              <a:cxnLst/>
              <a:rect l="0" t="0" r="0" b="0"/>
              <a:pathLst>
                <a:path w="241471" h="1804354">
                  <a:moveTo>
                    <a:pt x="0" y="0"/>
                  </a:moveTo>
                  <a:lnTo>
                    <a:pt x="0" y="1804353"/>
                  </a:lnTo>
                  <a:lnTo>
                    <a:pt x="222250" y="1784350"/>
                  </a:lnTo>
                  <a:lnTo>
                    <a:pt x="24147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97195DDA-75AE-4E62-B691-B3DE31DD9E14}"/>
                </a:ext>
              </a:extLst>
            </p:cNvPr>
            <p:cNvSpPr/>
            <p:nvPr/>
          </p:nvSpPr>
          <p:spPr>
            <a:xfrm>
              <a:off x="-2333546" y="3074095"/>
              <a:ext cx="481210" cy="1803236"/>
            </a:xfrm>
            <a:custGeom>
              <a:avLst/>
              <a:gdLst/>
              <a:ahLst/>
              <a:cxnLst/>
              <a:rect l="0" t="0" r="0" b="0"/>
              <a:pathLst>
                <a:path w="481210" h="1803236">
                  <a:moveTo>
                    <a:pt x="19606" y="8467"/>
                  </a:moveTo>
                  <a:cubicBezTo>
                    <a:pt x="14949" y="13123"/>
                    <a:pt x="8369" y="408887"/>
                    <a:pt x="4983" y="887942"/>
                  </a:cubicBezTo>
                  <a:cubicBezTo>
                    <a:pt x="0" y="1593167"/>
                    <a:pt x="1992" y="1763239"/>
                    <a:pt x="15449" y="1781484"/>
                  </a:cubicBezTo>
                  <a:cubicBezTo>
                    <a:pt x="30746" y="1802223"/>
                    <a:pt x="49203" y="1803235"/>
                    <a:pt x="247030" y="1794184"/>
                  </a:cubicBezTo>
                  <a:lnTo>
                    <a:pt x="461989" y="1784350"/>
                  </a:lnTo>
                  <a:lnTo>
                    <a:pt x="481209" y="0"/>
                  </a:lnTo>
                  <a:lnTo>
                    <a:pt x="254641" y="0"/>
                  </a:lnTo>
                  <a:cubicBezTo>
                    <a:pt x="130028" y="0"/>
                    <a:pt x="24262" y="3810"/>
                    <a:pt x="19606"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BB72956D-2590-4BBD-9AD2-40C6D0185020}"/>
                </a:ext>
              </a:extLst>
            </p:cNvPr>
            <p:cNvSpPr/>
            <p:nvPr/>
          </p:nvSpPr>
          <p:spPr>
            <a:xfrm>
              <a:off x="-1649307" y="3074095"/>
              <a:ext cx="241301" cy="1803401"/>
            </a:xfrm>
            <a:custGeom>
              <a:avLst/>
              <a:gdLst/>
              <a:ahLst/>
              <a:cxnLst/>
              <a:rect l="0" t="0" r="0" b="0"/>
              <a:pathLst>
                <a:path w="241301" h="1803401">
                  <a:moveTo>
                    <a:pt x="0" y="0"/>
                  </a:moveTo>
                  <a:lnTo>
                    <a:pt x="0" y="1803400"/>
                  </a:lnTo>
                  <a:lnTo>
                    <a:pt x="241300" y="1803400"/>
                  </a:lnTo>
                  <a:lnTo>
                    <a:pt x="24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2EF70EB8-87C3-43D2-813C-EFB9854A480A}"/>
                </a:ext>
              </a:extLst>
            </p:cNvPr>
            <p:cNvSpPr/>
            <p:nvPr/>
          </p:nvSpPr>
          <p:spPr>
            <a:xfrm>
              <a:off x="-1223857" y="3074095"/>
              <a:ext cx="476251" cy="1803974"/>
            </a:xfrm>
            <a:custGeom>
              <a:avLst/>
              <a:gdLst/>
              <a:ahLst/>
              <a:cxnLst/>
              <a:rect l="0" t="0" r="0" b="0"/>
              <a:pathLst>
                <a:path w="476251" h="1803974">
                  <a:moveTo>
                    <a:pt x="3090" y="892175"/>
                  </a:moveTo>
                  <a:lnTo>
                    <a:pt x="0" y="1784350"/>
                  </a:lnTo>
                  <a:lnTo>
                    <a:pt x="476250" y="1803973"/>
                  </a:lnTo>
                  <a:lnTo>
                    <a:pt x="476250" y="0"/>
                  </a:lnTo>
                  <a:lnTo>
                    <a:pt x="618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ADD1B5F5-1D56-4D12-9A03-DBAD5C16B2B0}"/>
                </a:ext>
              </a:extLst>
            </p:cNvPr>
            <p:cNvSpPr/>
            <p:nvPr/>
          </p:nvSpPr>
          <p:spPr>
            <a:xfrm>
              <a:off x="-3744807" y="4636195"/>
              <a:ext cx="787401" cy="787401"/>
            </a:xfrm>
            <a:custGeom>
              <a:avLst/>
              <a:gdLst/>
              <a:ahLst/>
              <a:cxnLst/>
              <a:rect l="0" t="0" r="0" b="0"/>
              <a:pathLst>
                <a:path w="787401" h="787401">
                  <a:moveTo>
                    <a:pt x="0" y="0"/>
                  </a:moveTo>
                  <a:lnTo>
                    <a:pt x="0" y="787400"/>
                  </a:lnTo>
                  <a:lnTo>
                    <a:pt x="787400" y="787400"/>
                  </a:lnTo>
                  <a:lnTo>
                    <a:pt x="787400" y="546100"/>
                  </a:lnTo>
                  <a:lnTo>
                    <a:pt x="228600" y="546100"/>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73D8B634-DBC5-4A41-8734-D160CF1661E5}"/>
                </a:ext>
              </a:extLst>
            </p:cNvPr>
            <p:cNvSpPr/>
            <p:nvPr/>
          </p:nvSpPr>
          <p:spPr>
            <a:xfrm>
              <a:off x="-995257" y="4636195"/>
              <a:ext cx="793751" cy="787401"/>
            </a:xfrm>
            <a:custGeom>
              <a:avLst/>
              <a:gdLst/>
              <a:ahLst/>
              <a:cxnLst/>
              <a:rect l="0" t="0" r="0" b="0"/>
              <a:pathLst>
                <a:path w="793751" h="787401">
                  <a:moveTo>
                    <a:pt x="560917" y="8467"/>
                  </a:moveTo>
                  <a:cubicBezTo>
                    <a:pt x="556260" y="13123"/>
                    <a:pt x="552450" y="135882"/>
                    <a:pt x="552450" y="281264"/>
                  </a:cubicBezTo>
                  <a:lnTo>
                    <a:pt x="552450" y="545595"/>
                  </a:lnTo>
                  <a:lnTo>
                    <a:pt x="0" y="539750"/>
                  </a:lnTo>
                  <a:lnTo>
                    <a:pt x="5397" y="787400"/>
                  </a:lnTo>
                  <a:lnTo>
                    <a:pt x="793750" y="787400"/>
                  </a:lnTo>
                  <a:lnTo>
                    <a:pt x="793750" y="0"/>
                  </a:lnTo>
                  <a:lnTo>
                    <a:pt x="681567" y="0"/>
                  </a:lnTo>
                  <a:cubicBezTo>
                    <a:pt x="619866" y="0"/>
                    <a:pt x="565573" y="3810"/>
                    <a:pt x="560917"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79E3FEA8-CB41-47FF-89F1-4E0D8091D7E1}"/>
              </a:ext>
            </a:extLst>
          </p:cNvPr>
          <p:cNvGrpSpPr/>
          <p:nvPr/>
        </p:nvGrpSpPr>
        <p:grpSpPr>
          <a:xfrm>
            <a:off x="8226130" y="2098113"/>
            <a:ext cx="452512" cy="369848"/>
            <a:chOff x="-14080795" y="-5582878"/>
            <a:chExt cx="6579843" cy="5377843"/>
          </a:xfrm>
          <a:solidFill>
            <a:schemeClr val="accent1"/>
          </a:solidFill>
        </p:grpSpPr>
        <p:sp>
          <p:nvSpPr>
            <p:cNvPr id="16" name="任意多边形: 形状 15">
              <a:extLst>
                <a:ext uri="{FF2B5EF4-FFF2-40B4-BE49-F238E27FC236}">
                  <a16:creationId xmlns:a16="http://schemas.microsoft.com/office/drawing/2014/main" id="{0820CAE9-1C04-4870-ACFF-A60DCE2B69C8}"/>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6AF935C3-CECC-4410-87F0-9CF0C18EE5DC}"/>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950CCB05-5257-409C-B3DB-4FFE6D1D5F9E}"/>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E276A561-8D6C-4153-AEAC-AF3CF4E9FFC8}"/>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353E2D49-7AE6-4469-A40E-433293CD318C}"/>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C2A58897-2153-4BA4-A55D-DCDD50B527FC}"/>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对角圆角 31">
            <a:extLst>
              <a:ext uri="{FF2B5EF4-FFF2-40B4-BE49-F238E27FC236}">
                <a16:creationId xmlns:a16="http://schemas.microsoft.com/office/drawing/2014/main" id="{DE7CB408-BCA0-49BC-B930-5CF01B2A6AEA}"/>
              </a:ext>
            </a:extLst>
          </p:cNvPr>
          <p:cNvSpPr/>
          <p:nvPr/>
        </p:nvSpPr>
        <p:spPr>
          <a:xfrm flipH="1">
            <a:off x="-486013" y="1189419"/>
            <a:ext cx="3218359" cy="4684304"/>
          </a:xfrm>
          <a:prstGeom prst="round2DiagRect">
            <a:avLst>
              <a:gd name="adj1" fmla="val 13759"/>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grpSp>
        <p:nvGrpSpPr>
          <p:cNvPr id="60" name="组合 59">
            <a:extLst>
              <a:ext uri="{FF2B5EF4-FFF2-40B4-BE49-F238E27FC236}">
                <a16:creationId xmlns:a16="http://schemas.microsoft.com/office/drawing/2014/main" id="{C03D0BB3-AEFC-4349-823C-37A68FA019F6}"/>
              </a:ext>
            </a:extLst>
          </p:cNvPr>
          <p:cNvGrpSpPr/>
          <p:nvPr/>
        </p:nvGrpSpPr>
        <p:grpSpPr>
          <a:xfrm>
            <a:off x="-435213" y="1645752"/>
            <a:ext cx="965232" cy="647202"/>
            <a:chOff x="-435213" y="1645752"/>
            <a:chExt cx="965232" cy="647202"/>
          </a:xfrm>
        </p:grpSpPr>
        <p:sp>
          <p:nvSpPr>
            <p:cNvPr id="36" name="椭圆 35">
              <a:extLst>
                <a:ext uri="{FF2B5EF4-FFF2-40B4-BE49-F238E27FC236}">
                  <a16:creationId xmlns:a16="http://schemas.microsoft.com/office/drawing/2014/main" id="{2AFA1D69-CA7A-454D-8437-C0CD66F82CCD}"/>
                </a:ext>
              </a:extLst>
            </p:cNvPr>
            <p:cNvSpPr/>
            <p:nvPr/>
          </p:nvSpPr>
          <p:spPr>
            <a:xfrm rot="16200000">
              <a:off x="-435213"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9FA6FDD-C3E4-43D6-A733-4C9F9945F6BC}"/>
                </a:ext>
              </a:extLst>
            </p:cNvPr>
            <p:cNvSpPr/>
            <p:nvPr/>
          </p:nvSpPr>
          <p:spPr>
            <a:xfrm rot="16200000">
              <a:off x="-435213"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E724968B-1562-45EC-8574-DB6807B2E9AD}"/>
                </a:ext>
              </a:extLst>
            </p:cNvPr>
            <p:cNvSpPr/>
            <p:nvPr/>
          </p:nvSpPr>
          <p:spPr>
            <a:xfrm rot="16200000">
              <a:off x="-435213"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40BE2649-87DA-4958-9287-0120C9F6B0EA}"/>
                </a:ext>
              </a:extLst>
            </p:cNvPr>
            <p:cNvSpPr/>
            <p:nvPr/>
          </p:nvSpPr>
          <p:spPr>
            <a:xfrm rot="16200000">
              <a:off x="-255008"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AE29C36E-1D53-46C4-A3AC-1685D37D1AF6}"/>
                </a:ext>
              </a:extLst>
            </p:cNvPr>
            <p:cNvSpPr/>
            <p:nvPr/>
          </p:nvSpPr>
          <p:spPr>
            <a:xfrm rot="16200000">
              <a:off x="-255008"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672B365F-783F-4F80-A2E2-FC35330E7BAA}"/>
                </a:ext>
              </a:extLst>
            </p:cNvPr>
            <p:cNvSpPr/>
            <p:nvPr/>
          </p:nvSpPr>
          <p:spPr>
            <a:xfrm rot="16200000">
              <a:off x="-255008"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0B0BF096-E7F8-4115-9685-2CACC262BFC0}"/>
                </a:ext>
              </a:extLst>
            </p:cNvPr>
            <p:cNvSpPr/>
            <p:nvPr/>
          </p:nvSpPr>
          <p:spPr>
            <a:xfrm rot="16200000">
              <a:off x="-74805"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5CD4CD40-5029-4B7C-BB24-E58F62793889}"/>
                </a:ext>
              </a:extLst>
            </p:cNvPr>
            <p:cNvSpPr/>
            <p:nvPr/>
          </p:nvSpPr>
          <p:spPr>
            <a:xfrm rot="16200000">
              <a:off x="-74805"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1E3036D-F202-4425-831B-9E032C7F78EE}"/>
                </a:ext>
              </a:extLst>
            </p:cNvPr>
            <p:cNvSpPr/>
            <p:nvPr/>
          </p:nvSpPr>
          <p:spPr>
            <a:xfrm rot="16200000">
              <a:off x="-74805"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23C76E46-9419-4581-9B91-BB0B7E6303B2}"/>
                </a:ext>
              </a:extLst>
            </p:cNvPr>
            <p:cNvSpPr/>
            <p:nvPr/>
          </p:nvSpPr>
          <p:spPr>
            <a:xfrm rot="16200000">
              <a:off x="105399"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E2B25C13-BA0B-4D84-A2EE-CD3D2E9AE366}"/>
                </a:ext>
              </a:extLst>
            </p:cNvPr>
            <p:cNvSpPr/>
            <p:nvPr/>
          </p:nvSpPr>
          <p:spPr>
            <a:xfrm rot="16200000">
              <a:off x="105399"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3D974014-FF89-4B80-8B4A-B78DAA6F4BF9}"/>
                </a:ext>
              </a:extLst>
            </p:cNvPr>
            <p:cNvSpPr/>
            <p:nvPr/>
          </p:nvSpPr>
          <p:spPr>
            <a:xfrm rot="16200000">
              <a:off x="105399"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A59BD7C7-7B96-4CEC-BD62-D759481D11AD}"/>
                </a:ext>
              </a:extLst>
            </p:cNvPr>
            <p:cNvSpPr/>
            <p:nvPr/>
          </p:nvSpPr>
          <p:spPr>
            <a:xfrm rot="16200000">
              <a:off x="285604"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3D9C855C-3C45-49D0-98DC-6FB858B95094}"/>
                </a:ext>
              </a:extLst>
            </p:cNvPr>
            <p:cNvSpPr/>
            <p:nvPr/>
          </p:nvSpPr>
          <p:spPr>
            <a:xfrm rot="16200000">
              <a:off x="285604"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93196908-1927-4BFB-BF3A-349F23DA2CC6}"/>
                </a:ext>
              </a:extLst>
            </p:cNvPr>
            <p:cNvSpPr/>
            <p:nvPr/>
          </p:nvSpPr>
          <p:spPr>
            <a:xfrm rot="16200000">
              <a:off x="285604"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047A1617-92FB-4C71-B170-36B9E7917221}"/>
                </a:ext>
              </a:extLst>
            </p:cNvPr>
            <p:cNvSpPr/>
            <p:nvPr/>
          </p:nvSpPr>
          <p:spPr>
            <a:xfrm rot="16200000">
              <a:off x="465807" y="222874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57AE3FC-2B36-4937-9118-95CE0E0D0E22}"/>
                </a:ext>
              </a:extLst>
            </p:cNvPr>
            <p:cNvSpPr/>
            <p:nvPr/>
          </p:nvSpPr>
          <p:spPr>
            <a:xfrm rot="16200000">
              <a:off x="465807" y="1937247"/>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015061B1-80DD-4856-87BB-0363FF899192}"/>
                </a:ext>
              </a:extLst>
            </p:cNvPr>
            <p:cNvSpPr/>
            <p:nvPr/>
          </p:nvSpPr>
          <p:spPr>
            <a:xfrm rot="16200000">
              <a:off x="465807" y="1645752"/>
              <a:ext cx="64212" cy="642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任意多边形: 形状 64">
            <a:extLst>
              <a:ext uri="{FF2B5EF4-FFF2-40B4-BE49-F238E27FC236}">
                <a16:creationId xmlns:a16="http://schemas.microsoft.com/office/drawing/2014/main" id="{63B841AD-8CCE-47E3-9E04-37E6BDC13CF7}"/>
              </a:ext>
            </a:extLst>
          </p:cNvPr>
          <p:cNvSpPr/>
          <p:nvPr/>
        </p:nvSpPr>
        <p:spPr>
          <a:xfrm flipV="1">
            <a:off x="555973" y="5173922"/>
            <a:ext cx="1196854" cy="820288"/>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10990" h="2063642">
                <a:moveTo>
                  <a:pt x="1374405" y="2063642"/>
                </a:moveTo>
                <a:cubicBezTo>
                  <a:pt x="901924" y="2063642"/>
                  <a:pt x="494197" y="1690432"/>
                  <a:pt x="478120" y="1219777"/>
                </a:cubicBezTo>
                <a:lnTo>
                  <a:pt x="396396" y="1219777"/>
                </a:lnTo>
                <a:cubicBezTo>
                  <a:pt x="135593" y="1219777"/>
                  <a:pt x="-4612" y="852980"/>
                  <a:pt x="115" y="665483"/>
                </a:cubicBezTo>
                <a:cubicBezTo>
                  <a:pt x="4842" y="477986"/>
                  <a:pt x="180477" y="111008"/>
                  <a:pt x="424756" y="94797"/>
                </a:cubicBezTo>
                <a:cubicBezTo>
                  <a:pt x="454677" y="72327"/>
                  <a:pt x="436756" y="56494"/>
                  <a:pt x="479146" y="0"/>
                </a:cubicBezTo>
                <a:lnTo>
                  <a:pt x="1460403" y="92620"/>
                </a:lnTo>
                <a:cubicBezTo>
                  <a:pt x="2266338" y="92620"/>
                  <a:pt x="2929215" y="705126"/>
                  <a:pt x="3008927" y="1490031"/>
                </a:cubicBezTo>
                <a:lnTo>
                  <a:pt x="3010990" y="1530879"/>
                </a:lnTo>
                <a:lnTo>
                  <a:pt x="2978254" y="1547107"/>
                </a:lnTo>
                <a:cubicBezTo>
                  <a:pt x="2901317" y="1576765"/>
                  <a:pt x="2816746" y="1592987"/>
                  <a:pt x="2727095" y="1592987"/>
                </a:cubicBezTo>
                <a:cubicBezTo>
                  <a:pt x="2548017" y="1592987"/>
                  <a:pt x="2385015" y="1528144"/>
                  <a:pt x="2254614" y="1398277"/>
                </a:cubicBezTo>
                <a:cubicBezTo>
                  <a:pt x="2156813" y="1787697"/>
                  <a:pt x="1798209" y="2063642"/>
                  <a:pt x="1374405" y="2063642"/>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矩形: 圆角 32">
            <a:extLst>
              <a:ext uri="{FF2B5EF4-FFF2-40B4-BE49-F238E27FC236}">
                <a16:creationId xmlns:a16="http://schemas.microsoft.com/office/drawing/2014/main" id="{641C04DA-29E5-4DD7-9ED6-696F8970347A}"/>
              </a:ext>
            </a:extLst>
          </p:cNvPr>
          <p:cNvSpPr/>
          <p:nvPr/>
        </p:nvSpPr>
        <p:spPr>
          <a:xfrm>
            <a:off x="1159119" y="1536254"/>
            <a:ext cx="2597387" cy="4540592"/>
          </a:xfrm>
          <a:prstGeom prst="roundRect">
            <a:avLst>
              <a:gd name="adj" fmla="val 6835"/>
            </a:avLst>
          </a:prstGeom>
          <a:solidFill>
            <a:schemeClr val="bg1"/>
          </a:solidFill>
          <a:ln>
            <a:noFill/>
          </a:ln>
          <a:effectLst>
            <a:outerShdw blurRad="254000" dist="190500" dir="27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77A9F122-DA2F-44FC-9996-91347E26265A}"/>
              </a:ext>
            </a:extLst>
          </p:cNvPr>
          <p:cNvGrpSpPr/>
          <p:nvPr/>
        </p:nvGrpSpPr>
        <p:grpSpPr>
          <a:xfrm>
            <a:off x="1994948" y="2242427"/>
            <a:ext cx="925728" cy="981904"/>
            <a:chOff x="-8405943" y="-12023635"/>
            <a:chExt cx="11156951" cy="11833966"/>
          </a:xfrm>
          <a:solidFill>
            <a:schemeClr val="accent1"/>
          </a:solidFill>
        </p:grpSpPr>
        <p:sp>
          <p:nvSpPr>
            <p:cNvPr id="23" name="任意多边形: 形状 22">
              <a:extLst>
                <a:ext uri="{FF2B5EF4-FFF2-40B4-BE49-F238E27FC236}">
                  <a16:creationId xmlns:a16="http://schemas.microsoft.com/office/drawing/2014/main" id="{51196D78-58DF-4BFF-A854-8A30B345CF47}"/>
                </a:ext>
              </a:extLst>
            </p:cNvPr>
            <p:cNvSpPr/>
            <p:nvPr/>
          </p:nvSpPr>
          <p:spPr>
            <a:xfrm>
              <a:off x="-3614652" y="-12023635"/>
              <a:ext cx="1600439" cy="1491959"/>
            </a:xfrm>
            <a:custGeom>
              <a:avLst/>
              <a:gdLst/>
              <a:ahLst/>
              <a:cxnLst/>
              <a:rect l="0" t="0" r="0" b="0"/>
              <a:pathLst>
                <a:path w="1600439" h="1491959">
                  <a:moveTo>
                    <a:pt x="536359" y="21484"/>
                  </a:moveTo>
                  <a:cubicBezTo>
                    <a:pt x="454577" y="47889"/>
                    <a:pt x="365535" y="102089"/>
                    <a:pt x="239641" y="202094"/>
                  </a:cubicBezTo>
                  <a:cubicBezTo>
                    <a:pt x="166922" y="259860"/>
                    <a:pt x="141787" y="289455"/>
                    <a:pt x="112469" y="351834"/>
                  </a:cubicBezTo>
                  <a:cubicBezTo>
                    <a:pt x="92372" y="394594"/>
                    <a:pt x="58845" y="465250"/>
                    <a:pt x="37964" y="508847"/>
                  </a:cubicBezTo>
                  <a:cubicBezTo>
                    <a:pt x="2917" y="582025"/>
                    <a:pt x="0" y="598848"/>
                    <a:pt x="0" y="727815"/>
                  </a:cubicBezTo>
                  <a:cubicBezTo>
                    <a:pt x="0" y="853949"/>
                    <a:pt x="3686" y="876446"/>
                    <a:pt x="37964" y="959483"/>
                  </a:cubicBezTo>
                  <a:cubicBezTo>
                    <a:pt x="99142" y="1107685"/>
                    <a:pt x="143628" y="1176148"/>
                    <a:pt x="234324" y="1261675"/>
                  </a:cubicBezTo>
                  <a:cubicBezTo>
                    <a:pt x="369959" y="1389581"/>
                    <a:pt x="630282" y="1491958"/>
                    <a:pt x="781664" y="1476927"/>
                  </a:cubicBezTo>
                  <a:cubicBezTo>
                    <a:pt x="1031515" y="1452120"/>
                    <a:pt x="1155820" y="1404785"/>
                    <a:pt x="1284866" y="1285311"/>
                  </a:cubicBezTo>
                  <a:cubicBezTo>
                    <a:pt x="1543714" y="1045663"/>
                    <a:pt x="1600438" y="704030"/>
                    <a:pt x="1434365" y="384915"/>
                  </a:cubicBezTo>
                  <a:cubicBezTo>
                    <a:pt x="1383102" y="286413"/>
                    <a:pt x="1227230" y="130890"/>
                    <a:pt x="1126909" y="78148"/>
                  </a:cubicBezTo>
                  <a:cubicBezTo>
                    <a:pt x="1026593" y="25409"/>
                    <a:pt x="957903" y="11417"/>
                    <a:pt x="765829" y="4598"/>
                  </a:cubicBezTo>
                  <a:cubicBezTo>
                    <a:pt x="636325" y="0"/>
                    <a:pt x="593030" y="3186"/>
                    <a:pt x="536359" y="2148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63437678-0764-4DAF-828B-83EB8BF70F8F}"/>
                </a:ext>
              </a:extLst>
            </p:cNvPr>
            <p:cNvSpPr/>
            <p:nvPr/>
          </p:nvSpPr>
          <p:spPr>
            <a:xfrm>
              <a:off x="-258893" y="-10942267"/>
              <a:ext cx="1907114" cy="1882334"/>
            </a:xfrm>
            <a:custGeom>
              <a:avLst/>
              <a:gdLst/>
              <a:ahLst/>
              <a:cxnLst/>
              <a:rect l="0" t="0" r="0" b="0"/>
              <a:pathLst>
                <a:path w="1907114" h="1882334">
                  <a:moveTo>
                    <a:pt x="812800" y="20665"/>
                  </a:moveTo>
                  <a:cubicBezTo>
                    <a:pt x="767397" y="25749"/>
                    <a:pt x="698818" y="39467"/>
                    <a:pt x="660400" y="51150"/>
                  </a:cubicBezTo>
                  <a:cubicBezTo>
                    <a:pt x="437151" y="119041"/>
                    <a:pt x="112721" y="412428"/>
                    <a:pt x="59403" y="594643"/>
                  </a:cubicBezTo>
                  <a:cubicBezTo>
                    <a:pt x="9054" y="766708"/>
                    <a:pt x="0" y="819728"/>
                    <a:pt x="0" y="942484"/>
                  </a:cubicBezTo>
                  <a:cubicBezTo>
                    <a:pt x="0" y="1221638"/>
                    <a:pt x="72295" y="1401907"/>
                    <a:pt x="259931" y="1590629"/>
                  </a:cubicBezTo>
                  <a:cubicBezTo>
                    <a:pt x="357073" y="1688332"/>
                    <a:pt x="393136" y="1715077"/>
                    <a:pt x="495300" y="1765179"/>
                  </a:cubicBezTo>
                  <a:cubicBezTo>
                    <a:pt x="641515" y="1836885"/>
                    <a:pt x="732206" y="1861697"/>
                    <a:pt x="882650" y="1871156"/>
                  </a:cubicBezTo>
                  <a:cubicBezTo>
                    <a:pt x="1060431" y="1882333"/>
                    <a:pt x="1213067" y="1858595"/>
                    <a:pt x="1316968" y="1803612"/>
                  </a:cubicBezTo>
                  <a:cubicBezTo>
                    <a:pt x="1501435" y="1705994"/>
                    <a:pt x="1645769" y="1595449"/>
                    <a:pt x="1697837" y="1511905"/>
                  </a:cubicBezTo>
                  <a:cubicBezTo>
                    <a:pt x="1719109" y="1477773"/>
                    <a:pt x="1754894" y="1424508"/>
                    <a:pt x="1777358" y="1393538"/>
                  </a:cubicBezTo>
                  <a:cubicBezTo>
                    <a:pt x="1799823" y="1362568"/>
                    <a:pt x="1826001" y="1305418"/>
                    <a:pt x="1835532" y="1266538"/>
                  </a:cubicBezTo>
                  <a:cubicBezTo>
                    <a:pt x="1845063" y="1227658"/>
                    <a:pt x="1865355" y="1150343"/>
                    <a:pt x="1880626" y="1094728"/>
                  </a:cubicBezTo>
                  <a:cubicBezTo>
                    <a:pt x="1905936" y="1002552"/>
                    <a:pt x="1907113" y="984017"/>
                    <a:pt x="1893927" y="885178"/>
                  </a:cubicBezTo>
                  <a:cubicBezTo>
                    <a:pt x="1862635" y="650614"/>
                    <a:pt x="1824129" y="546602"/>
                    <a:pt x="1717506" y="408631"/>
                  </a:cubicBezTo>
                  <a:cubicBezTo>
                    <a:pt x="1608007" y="266937"/>
                    <a:pt x="1511123" y="189698"/>
                    <a:pt x="1336116" y="104570"/>
                  </a:cubicBezTo>
                  <a:cubicBezTo>
                    <a:pt x="1182004" y="29607"/>
                    <a:pt x="997345" y="0"/>
                    <a:pt x="812800" y="2066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668E95D4-D1BC-40ED-8C87-E34D05AB0C83}"/>
                </a:ext>
              </a:extLst>
            </p:cNvPr>
            <p:cNvSpPr/>
            <p:nvPr/>
          </p:nvSpPr>
          <p:spPr>
            <a:xfrm>
              <a:off x="-6997398" y="-10575749"/>
              <a:ext cx="1560430" cy="1526765"/>
            </a:xfrm>
            <a:custGeom>
              <a:avLst/>
              <a:gdLst/>
              <a:ahLst/>
              <a:cxnLst/>
              <a:rect l="0" t="0" r="0" b="0"/>
              <a:pathLst>
                <a:path w="1560430" h="1526765">
                  <a:moveTo>
                    <a:pt x="604406" y="21901"/>
                  </a:moveTo>
                  <a:cubicBezTo>
                    <a:pt x="433373" y="78355"/>
                    <a:pt x="333921" y="150404"/>
                    <a:pt x="216636" y="302825"/>
                  </a:cubicBezTo>
                  <a:cubicBezTo>
                    <a:pt x="57532" y="509593"/>
                    <a:pt x="0" y="794204"/>
                    <a:pt x="77546" y="990908"/>
                  </a:cubicBezTo>
                  <a:cubicBezTo>
                    <a:pt x="194831" y="1288416"/>
                    <a:pt x="458142" y="1491371"/>
                    <a:pt x="759939" y="1516883"/>
                  </a:cubicBezTo>
                  <a:cubicBezTo>
                    <a:pt x="876838" y="1526764"/>
                    <a:pt x="973757" y="1503473"/>
                    <a:pt x="1125106" y="1429127"/>
                  </a:cubicBezTo>
                  <a:cubicBezTo>
                    <a:pt x="1333767" y="1326628"/>
                    <a:pt x="1506548" y="1106367"/>
                    <a:pt x="1545799" y="892829"/>
                  </a:cubicBezTo>
                  <a:cubicBezTo>
                    <a:pt x="1560429" y="813234"/>
                    <a:pt x="1553858" y="652629"/>
                    <a:pt x="1532118" y="558470"/>
                  </a:cubicBezTo>
                  <a:cubicBezTo>
                    <a:pt x="1481079" y="337412"/>
                    <a:pt x="1218991" y="71549"/>
                    <a:pt x="1005326" y="24090"/>
                  </a:cubicBezTo>
                  <a:cubicBezTo>
                    <a:pt x="970879" y="16439"/>
                    <a:pt x="882297" y="7629"/>
                    <a:pt x="808476" y="4512"/>
                  </a:cubicBezTo>
                  <a:cubicBezTo>
                    <a:pt x="701618" y="0"/>
                    <a:pt x="660017" y="3545"/>
                    <a:pt x="604406" y="219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211AE600-22AA-4343-A023-2B1C6A1BAA0C}"/>
                </a:ext>
              </a:extLst>
            </p:cNvPr>
            <p:cNvSpPr/>
            <p:nvPr/>
          </p:nvSpPr>
          <p:spPr>
            <a:xfrm>
              <a:off x="-4722529" y="-7609786"/>
              <a:ext cx="3733254" cy="3728013"/>
            </a:xfrm>
            <a:custGeom>
              <a:avLst/>
              <a:gdLst/>
              <a:ahLst/>
              <a:cxnLst/>
              <a:rect l="0" t="0" r="0" b="0"/>
              <a:pathLst>
                <a:path w="3733254" h="3728013">
                  <a:moveTo>
                    <a:pt x="1618836" y="22573"/>
                  </a:moveTo>
                  <a:cubicBezTo>
                    <a:pt x="1205242" y="84907"/>
                    <a:pt x="860903" y="252217"/>
                    <a:pt x="560682" y="536716"/>
                  </a:cubicBezTo>
                  <a:cubicBezTo>
                    <a:pt x="383599" y="704526"/>
                    <a:pt x="202038" y="996125"/>
                    <a:pt x="102053" y="1273306"/>
                  </a:cubicBezTo>
                  <a:cubicBezTo>
                    <a:pt x="2839" y="1548353"/>
                    <a:pt x="679" y="1560757"/>
                    <a:pt x="323" y="1857516"/>
                  </a:cubicBezTo>
                  <a:cubicBezTo>
                    <a:pt x="0" y="2126524"/>
                    <a:pt x="591" y="2132643"/>
                    <a:pt x="40190" y="2270826"/>
                  </a:cubicBezTo>
                  <a:cubicBezTo>
                    <a:pt x="95474" y="2463738"/>
                    <a:pt x="133935" y="2561973"/>
                    <a:pt x="216071" y="2720056"/>
                  </a:cubicBezTo>
                  <a:cubicBezTo>
                    <a:pt x="386907" y="3048858"/>
                    <a:pt x="679588" y="3331897"/>
                    <a:pt x="1028286" y="3505517"/>
                  </a:cubicBezTo>
                  <a:cubicBezTo>
                    <a:pt x="1271576" y="3626652"/>
                    <a:pt x="1347189" y="3649050"/>
                    <a:pt x="1686914" y="3700614"/>
                  </a:cubicBezTo>
                  <a:cubicBezTo>
                    <a:pt x="1860129" y="3726905"/>
                    <a:pt x="1888120" y="3728012"/>
                    <a:pt x="2027444" y="3714083"/>
                  </a:cubicBezTo>
                  <a:cubicBezTo>
                    <a:pt x="2228062" y="3694024"/>
                    <a:pt x="2420991" y="3638270"/>
                    <a:pt x="2700761" y="3519503"/>
                  </a:cubicBezTo>
                  <a:cubicBezTo>
                    <a:pt x="2868371" y="3448349"/>
                    <a:pt x="2972438" y="3371830"/>
                    <a:pt x="3182051" y="3165616"/>
                  </a:cubicBezTo>
                  <a:cubicBezTo>
                    <a:pt x="3506005" y="2846915"/>
                    <a:pt x="3605405" y="2667844"/>
                    <a:pt x="3703725" y="2225816"/>
                  </a:cubicBezTo>
                  <a:cubicBezTo>
                    <a:pt x="3729523" y="2109833"/>
                    <a:pt x="3733253" y="2060212"/>
                    <a:pt x="3732365" y="1844816"/>
                  </a:cubicBezTo>
                  <a:cubicBezTo>
                    <a:pt x="3731451" y="1622999"/>
                    <a:pt x="3727906" y="1583256"/>
                    <a:pt x="3698377" y="1463816"/>
                  </a:cubicBezTo>
                  <a:cubicBezTo>
                    <a:pt x="3631131" y="1191814"/>
                    <a:pt x="3538436" y="986705"/>
                    <a:pt x="3391667" y="785152"/>
                  </a:cubicBezTo>
                  <a:cubicBezTo>
                    <a:pt x="3285521" y="639386"/>
                    <a:pt x="3090817" y="447200"/>
                    <a:pt x="2950351" y="349546"/>
                  </a:cubicBezTo>
                  <a:cubicBezTo>
                    <a:pt x="2732252" y="197918"/>
                    <a:pt x="2451195" y="78427"/>
                    <a:pt x="2209386" y="34523"/>
                  </a:cubicBezTo>
                  <a:cubicBezTo>
                    <a:pt x="2050678" y="5708"/>
                    <a:pt x="1768611" y="0"/>
                    <a:pt x="1618836" y="225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6A322529-84B3-40BF-B08B-E9695C839D1A}"/>
                </a:ext>
              </a:extLst>
            </p:cNvPr>
            <p:cNvSpPr/>
            <p:nvPr/>
          </p:nvSpPr>
          <p:spPr>
            <a:xfrm>
              <a:off x="1558338" y="-7603423"/>
              <a:ext cx="1192670" cy="1147368"/>
            </a:xfrm>
            <a:custGeom>
              <a:avLst/>
              <a:gdLst/>
              <a:ahLst/>
              <a:cxnLst/>
              <a:rect l="0" t="0" r="0" b="0"/>
              <a:pathLst>
                <a:path w="1192670" h="1147368">
                  <a:moveTo>
                    <a:pt x="466330" y="27611"/>
                  </a:moveTo>
                  <a:cubicBezTo>
                    <a:pt x="243303" y="116617"/>
                    <a:pt x="156383" y="184523"/>
                    <a:pt x="116937" y="300578"/>
                  </a:cubicBezTo>
                  <a:cubicBezTo>
                    <a:pt x="106473" y="331364"/>
                    <a:pt x="86350" y="382800"/>
                    <a:pt x="72220" y="414878"/>
                  </a:cubicBezTo>
                  <a:cubicBezTo>
                    <a:pt x="0" y="578822"/>
                    <a:pt x="70565" y="838214"/>
                    <a:pt x="228684" y="990037"/>
                  </a:cubicBezTo>
                  <a:cubicBezTo>
                    <a:pt x="351175" y="1107650"/>
                    <a:pt x="484756" y="1147367"/>
                    <a:pt x="709016" y="1132852"/>
                  </a:cubicBezTo>
                  <a:cubicBezTo>
                    <a:pt x="875716" y="1122063"/>
                    <a:pt x="1041639" y="1015002"/>
                    <a:pt x="1105477" y="877036"/>
                  </a:cubicBezTo>
                  <a:cubicBezTo>
                    <a:pt x="1187287" y="700229"/>
                    <a:pt x="1192669" y="682040"/>
                    <a:pt x="1192669" y="582327"/>
                  </a:cubicBezTo>
                  <a:cubicBezTo>
                    <a:pt x="1192669" y="474108"/>
                    <a:pt x="1165530" y="379724"/>
                    <a:pt x="1102264" y="267917"/>
                  </a:cubicBezTo>
                  <a:cubicBezTo>
                    <a:pt x="1018649" y="120146"/>
                    <a:pt x="833150" y="19734"/>
                    <a:pt x="615094" y="4208"/>
                  </a:cubicBezTo>
                  <a:cubicBezTo>
                    <a:pt x="556006" y="0"/>
                    <a:pt x="522184" y="5321"/>
                    <a:pt x="466330" y="276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a:extLst>
                <a:ext uri="{FF2B5EF4-FFF2-40B4-BE49-F238E27FC236}">
                  <a16:creationId xmlns:a16="http://schemas.microsoft.com/office/drawing/2014/main" id="{AB2ACC5D-3DF9-45F3-A98F-11DA04A8D51D}"/>
                </a:ext>
              </a:extLst>
            </p:cNvPr>
            <p:cNvSpPr/>
            <p:nvPr/>
          </p:nvSpPr>
          <p:spPr>
            <a:xfrm>
              <a:off x="-8405943" y="-7268475"/>
              <a:ext cx="1136651" cy="1236596"/>
            </a:xfrm>
            <a:custGeom>
              <a:avLst/>
              <a:gdLst/>
              <a:ahLst/>
              <a:cxnLst/>
              <a:rect l="0" t="0" r="0" b="0"/>
              <a:pathLst>
                <a:path w="1136651" h="1236596">
                  <a:moveTo>
                    <a:pt x="434143" y="30687"/>
                  </a:moveTo>
                  <a:cubicBezTo>
                    <a:pt x="260272" y="86628"/>
                    <a:pt x="95094" y="212449"/>
                    <a:pt x="34505" y="335105"/>
                  </a:cubicBezTo>
                  <a:cubicBezTo>
                    <a:pt x="2118" y="400667"/>
                    <a:pt x="0" y="415481"/>
                    <a:pt x="0" y="576405"/>
                  </a:cubicBezTo>
                  <a:lnTo>
                    <a:pt x="0" y="747855"/>
                  </a:lnTo>
                  <a:lnTo>
                    <a:pt x="49118" y="839420"/>
                  </a:lnTo>
                  <a:cubicBezTo>
                    <a:pt x="202742" y="1125809"/>
                    <a:pt x="540232" y="1236595"/>
                    <a:pt x="827791" y="1095030"/>
                  </a:cubicBezTo>
                  <a:cubicBezTo>
                    <a:pt x="915819" y="1051693"/>
                    <a:pt x="1028826" y="942687"/>
                    <a:pt x="1070588" y="860827"/>
                  </a:cubicBezTo>
                  <a:cubicBezTo>
                    <a:pt x="1105559" y="792277"/>
                    <a:pt x="1136650" y="668312"/>
                    <a:pt x="1136650" y="597422"/>
                  </a:cubicBezTo>
                  <a:cubicBezTo>
                    <a:pt x="1136650" y="461799"/>
                    <a:pt x="1060130" y="282791"/>
                    <a:pt x="959350" y="182652"/>
                  </a:cubicBezTo>
                  <a:cubicBezTo>
                    <a:pt x="879255" y="103067"/>
                    <a:pt x="809123" y="65181"/>
                    <a:pt x="676661" y="29943"/>
                  </a:cubicBezTo>
                  <a:cubicBezTo>
                    <a:pt x="564104" y="0"/>
                    <a:pt x="529189" y="107"/>
                    <a:pt x="434143" y="30687"/>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021A9C05-AC1F-4118-B422-7F20E3E054CA}"/>
                </a:ext>
              </a:extLst>
            </p:cNvPr>
            <p:cNvSpPr/>
            <p:nvPr/>
          </p:nvSpPr>
          <p:spPr>
            <a:xfrm>
              <a:off x="-6957699" y="-4279407"/>
              <a:ext cx="796846" cy="787460"/>
            </a:xfrm>
            <a:custGeom>
              <a:avLst/>
              <a:gdLst/>
              <a:ahLst/>
              <a:cxnLst/>
              <a:rect l="0" t="0" r="0" b="0"/>
              <a:pathLst>
                <a:path w="796846" h="787460">
                  <a:moveTo>
                    <a:pt x="295802" y="19185"/>
                  </a:moveTo>
                  <a:cubicBezTo>
                    <a:pt x="186151" y="60541"/>
                    <a:pt x="102543" y="123143"/>
                    <a:pt x="33782" y="215370"/>
                  </a:cubicBezTo>
                  <a:cubicBezTo>
                    <a:pt x="3786" y="255604"/>
                    <a:pt x="0" y="272082"/>
                    <a:pt x="22" y="362287"/>
                  </a:cubicBezTo>
                  <a:cubicBezTo>
                    <a:pt x="44" y="447423"/>
                    <a:pt x="5463" y="474177"/>
                    <a:pt x="33462" y="527387"/>
                  </a:cubicBezTo>
                  <a:cubicBezTo>
                    <a:pt x="127348" y="705804"/>
                    <a:pt x="293127" y="787459"/>
                    <a:pt x="486842" y="750699"/>
                  </a:cubicBezTo>
                  <a:cubicBezTo>
                    <a:pt x="674836" y="715024"/>
                    <a:pt x="772018" y="592568"/>
                    <a:pt x="790638" y="367894"/>
                  </a:cubicBezTo>
                  <a:cubicBezTo>
                    <a:pt x="796845" y="292991"/>
                    <a:pt x="793847" y="277815"/>
                    <a:pt x="760866" y="217219"/>
                  </a:cubicBezTo>
                  <a:cubicBezTo>
                    <a:pt x="721471" y="144838"/>
                    <a:pt x="634894" y="65988"/>
                    <a:pt x="567578" y="41180"/>
                  </a:cubicBezTo>
                  <a:cubicBezTo>
                    <a:pt x="486553" y="11322"/>
                    <a:pt x="346668" y="0"/>
                    <a:pt x="295802" y="191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82DFFCA9-FB9D-4576-B960-C2C4D25F1112}"/>
                </a:ext>
              </a:extLst>
            </p:cNvPr>
            <p:cNvSpPr/>
            <p:nvPr/>
          </p:nvSpPr>
          <p:spPr>
            <a:xfrm>
              <a:off x="493323" y="-4279318"/>
              <a:ext cx="787360" cy="776597"/>
            </a:xfrm>
            <a:custGeom>
              <a:avLst/>
              <a:gdLst/>
              <a:ahLst/>
              <a:cxnLst/>
              <a:rect l="0" t="0" r="0" b="0"/>
              <a:pathLst>
                <a:path w="787360" h="776597">
                  <a:moveTo>
                    <a:pt x="268831" y="17690"/>
                  </a:moveTo>
                  <a:cubicBezTo>
                    <a:pt x="79934" y="94636"/>
                    <a:pt x="0" y="217323"/>
                    <a:pt x="12443" y="411208"/>
                  </a:cubicBezTo>
                  <a:cubicBezTo>
                    <a:pt x="23407" y="582057"/>
                    <a:pt x="127101" y="714218"/>
                    <a:pt x="283378" y="756520"/>
                  </a:cubicBezTo>
                  <a:cubicBezTo>
                    <a:pt x="353500" y="775501"/>
                    <a:pt x="376083" y="776596"/>
                    <a:pt x="433299" y="763791"/>
                  </a:cubicBezTo>
                  <a:cubicBezTo>
                    <a:pt x="470350" y="755500"/>
                    <a:pt x="520232" y="734054"/>
                    <a:pt x="544149" y="716134"/>
                  </a:cubicBezTo>
                  <a:cubicBezTo>
                    <a:pt x="568066" y="698213"/>
                    <a:pt x="611235" y="666481"/>
                    <a:pt x="640080" y="645616"/>
                  </a:cubicBezTo>
                  <a:cubicBezTo>
                    <a:pt x="745503" y="569361"/>
                    <a:pt x="787359" y="344457"/>
                    <a:pt x="720868" y="211523"/>
                  </a:cubicBezTo>
                  <a:cubicBezTo>
                    <a:pt x="687599" y="145007"/>
                    <a:pt x="600485" y="65830"/>
                    <a:pt x="533356" y="41091"/>
                  </a:cubicBezTo>
                  <a:cubicBezTo>
                    <a:pt x="456468" y="12757"/>
                    <a:pt x="312261" y="0"/>
                    <a:pt x="268831" y="1769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B36F4922-EA0F-44C9-AACC-5613A5639A16}"/>
                </a:ext>
              </a:extLst>
            </p:cNvPr>
            <p:cNvSpPr/>
            <p:nvPr/>
          </p:nvSpPr>
          <p:spPr>
            <a:xfrm>
              <a:off x="-5977805" y="-3414846"/>
              <a:ext cx="6430113" cy="3225177"/>
            </a:xfrm>
            <a:custGeom>
              <a:avLst/>
              <a:gdLst/>
              <a:ahLst/>
              <a:cxnLst/>
              <a:rect l="0" t="0" r="0" b="0"/>
              <a:pathLst>
                <a:path w="6430113" h="3225177">
                  <a:moveTo>
                    <a:pt x="2970521" y="18606"/>
                  </a:moveTo>
                  <a:cubicBezTo>
                    <a:pt x="2901308" y="28147"/>
                    <a:pt x="2781293" y="42425"/>
                    <a:pt x="2703821" y="50333"/>
                  </a:cubicBezTo>
                  <a:cubicBezTo>
                    <a:pt x="2486862" y="72480"/>
                    <a:pt x="2216287" y="145191"/>
                    <a:pt x="2042172" y="228136"/>
                  </a:cubicBezTo>
                  <a:cubicBezTo>
                    <a:pt x="1986243" y="254779"/>
                    <a:pt x="1890072" y="300306"/>
                    <a:pt x="1828458" y="329308"/>
                  </a:cubicBezTo>
                  <a:cubicBezTo>
                    <a:pt x="1543428" y="463469"/>
                    <a:pt x="1452350" y="514967"/>
                    <a:pt x="1337571" y="606864"/>
                  </a:cubicBezTo>
                  <a:cubicBezTo>
                    <a:pt x="1271301" y="659923"/>
                    <a:pt x="1168431" y="740033"/>
                    <a:pt x="1108971" y="784888"/>
                  </a:cubicBezTo>
                  <a:cubicBezTo>
                    <a:pt x="738783" y="1064148"/>
                    <a:pt x="342145" y="1631246"/>
                    <a:pt x="201476" y="2082389"/>
                  </a:cubicBezTo>
                  <a:cubicBezTo>
                    <a:pt x="178571" y="2155849"/>
                    <a:pt x="142444" y="2264434"/>
                    <a:pt x="121193" y="2323689"/>
                  </a:cubicBezTo>
                  <a:cubicBezTo>
                    <a:pt x="52501" y="2515229"/>
                    <a:pt x="27791" y="2676065"/>
                    <a:pt x="8500" y="3057222"/>
                  </a:cubicBezTo>
                  <a:lnTo>
                    <a:pt x="0" y="3225176"/>
                  </a:lnTo>
                  <a:lnTo>
                    <a:pt x="6430112" y="3225176"/>
                  </a:lnTo>
                  <a:lnTo>
                    <a:pt x="6423726" y="3095001"/>
                  </a:lnTo>
                  <a:cubicBezTo>
                    <a:pt x="6397165" y="2553553"/>
                    <a:pt x="6307602" y="2211815"/>
                    <a:pt x="6067367" y="1735272"/>
                  </a:cubicBezTo>
                  <a:cubicBezTo>
                    <a:pt x="5819675" y="1243939"/>
                    <a:pt x="5378499" y="770357"/>
                    <a:pt x="4893412" y="475085"/>
                  </a:cubicBezTo>
                  <a:cubicBezTo>
                    <a:pt x="4516425" y="245614"/>
                    <a:pt x="4023375" y="76119"/>
                    <a:pt x="3585312" y="25402"/>
                  </a:cubicBezTo>
                  <a:cubicBezTo>
                    <a:pt x="3393393" y="3182"/>
                    <a:pt x="3105491" y="0"/>
                    <a:pt x="2970521" y="186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a:extLst>
              <a:ext uri="{FF2B5EF4-FFF2-40B4-BE49-F238E27FC236}">
                <a16:creationId xmlns:a16="http://schemas.microsoft.com/office/drawing/2014/main" id="{FEF08205-B27C-4B8A-A7A5-668FEF2ECD45}"/>
              </a:ext>
            </a:extLst>
          </p:cNvPr>
          <p:cNvSpPr/>
          <p:nvPr/>
        </p:nvSpPr>
        <p:spPr>
          <a:xfrm>
            <a:off x="1402672" y="4382283"/>
            <a:ext cx="2105562" cy="1443152"/>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Title text can be modified. Enter your text here. Title text can be modified.</a:t>
            </a:r>
          </a:p>
          <a:p>
            <a:pPr algn="ctr">
              <a:lnSpc>
                <a:spcPct val="150000"/>
              </a:lnSpc>
            </a:pPr>
            <a:endParaRPr lang="en-US" altLang="zh-CN" sz="1200" dirty="0">
              <a:solidFill>
                <a:schemeClr val="tx1">
                  <a:lumMod val="50000"/>
                  <a:lumOff val="50000"/>
                </a:schemeClr>
              </a:solidFill>
            </a:endParaRPr>
          </a:p>
        </p:txBody>
      </p:sp>
      <p:sp>
        <p:nvSpPr>
          <p:cNvPr id="63" name="文本框 62">
            <a:extLst>
              <a:ext uri="{FF2B5EF4-FFF2-40B4-BE49-F238E27FC236}">
                <a16:creationId xmlns:a16="http://schemas.microsoft.com/office/drawing/2014/main" id="{39D078DB-F561-45C1-BFB9-0D8DE94A3CF1}"/>
              </a:ext>
            </a:extLst>
          </p:cNvPr>
          <p:cNvSpPr txBox="1"/>
          <p:nvPr/>
        </p:nvSpPr>
        <p:spPr>
          <a:xfrm>
            <a:off x="1548257" y="3718955"/>
            <a:ext cx="1813189" cy="338554"/>
          </a:xfrm>
          <a:prstGeom prst="rect">
            <a:avLst/>
          </a:prstGeom>
          <a:noFill/>
        </p:spPr>
        <p:txBody>
          <a:bodyPr wrap="none" rtlCol="0">
            <a:spAutoFit/>
          </a:bodyPr>
          <a:lstStyle/>
          <a:p>
            <a:pPr algn="ctr"/>
            <a:r>
              <a:rPr lang="en-US" altLang="zh-CN" sz="16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64" name="矩形 63">
            <a:extLst>
              <a:ext uri="{FF2B5EF4-FFF2-40B4-BE49-F238E27FC236}">
                <a16:creationId xmlns:a16="http://schemas.microsoft.com/office/drawing/2014/main" id="{E832316C-EEEB-4475-BD1B-AD1936EE541B}"/>
              </a:ext>
            </a:extLst>
          </p:cNvPr>
          <p:cNvSpPr/>
          <p:nvPr/>
        </p:nvSpPr>
        <p:spPr>
          <a:xfrm rot="16200000">
            <a:off x="2431953" y="4121644"/>
            <a:ext cx="45797" cy="2345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93D22EFC-598E-43A3-86DE-2A8CCC2EC2A7}"/>
              </a:ext>
            </a:extLst>
          </p:cNvPr>
          <p:cNvSpPr txBox="1"/>
          <p:nvPr/>
        </p:nvSpPr>
        <p:spPr>
          <a:xfrm>
            <a:off x="5224159" y="2056599"/>
            <a:ext cx="1813189" cy="338554"/>
          </a:xfrm>
          <a:prstGeom prst="rect">
            <a:avLst/>
          </a:prstGeom>
          <a:noFill/>
        </p:spPr>
        <p:txBody>
          <a:bodyPr wrap="none" rtlCol="0">
            <a:spAutoFit/>
          </a:bodyPr>
          <a:lstStyle/>
          <a:p>
            <a:pPr algn="ctr"/>
            <a:r>
              <a:rPr lang="en-US" altLang="zh-CN" sz="1600" dirty="0">
                <a:solidFill>
                  <a:schemeClr val="accent1"/>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accent1"/>
              </a:solidFill>
              <a:latin typeface="Microsoft JhengHei UI" panose="020B0604030504040204" pitchFamily="34" charset="-120"/>
              <a:ea typeface="Microsoft JhengHei UI" panose="020B0604030504040204" pitchFamily="34" charset="-120"/>
            </a:endParaRPr>
          </a:p>
        </p:txBody>
      </p:sp>
      <p:sp>
        <p:nvSpPr>
          <p:cNvPr id="67" name="矩形 66">
            <a:extLst>
              <a:ext uri="{FF2B5EF4-FFF2-40B4-BE49-F238E27FC236}">
                <a16:creationId xmlns:a16="http://schemas.microsoft.com/office/drawing/2014/main" id="{93CD4D7B-2D3F-446B-A6F8-BFDE630AF10C}"/>
              </a:ext>
            </a:extLst>
          </p:cNvPr>
          <p:cNvSpPr/>
          <p:nvPr/>
        </p:nvSpPr>
        <p:spPr>
          <a:xfrm>
            <a:off x="5240050" y="2362563"/>
            <a:ext cx="2478131" cy="889154"/>
          </a:xfrm>
          <a:prstGeom prst="rect">
            <a:avLst/>
          </a:prstGeom>
        </p:spPr>
        <p:txBody>
          <a:bodyPr wrap="square">
            <a:spAutoFit/>
          </a:bodyPr>
          <a:lstStyle/>
          <a:p>
            <a:pPr>
              <a:lnSpc>
                <a:spcPct val="150000"/>
              </a:lnSpc>
            </a:pPr>
            <a:r>
              <a:rPr lang="en-US" altLang="zh-CN" sz="1200" dirty="0">
                <a:solidFill>
                  <a:schemeClr val="tx1">
                    <a:lumMod val="50000"/>
                    <a:lumOff val="50000"/>
                  </a:schemeClr>
                </a:solidFill>
              </a:rPr>
              <a:t>Enter your text here. Title text can be modified. Enter your text here. Title text can be modified.. </a:t>
            </a:r>
          </a:p>
        </p:txBody>
      </p:sp>
      <p:sp>
        <p:nvSpPr>
          <p:cNvPr id="78" name="文本框 77">
            <a:extLst>
              <a:ext uri="{FF2B5EF4-FFF2-40B4-BE49-F238E27FC236}">
                <a16:creationId xmlns:a16="http://schemas.microsoft.com/office/drawing/2014/main" id="{ED2B09C6-E896-4435-8B6D-86C2201FF2C5}"/>
              </a:ext>
            </a:extLst>
          </p:cNvPr>
          <p:cNvSpPr txBox="1"/>
          <p:nvPr/>
        </p:nvSpPr>
        <p:spPr>
          <a:xfrm>
            <a:off x="8765518" y="2056599"/>
            <a:ext cx="1813189" cy="338554"/>
          </a:xfrm>
          <a:prstGeom prst="rect">
            <a:avLst/>
          </a:prstGeom>
          <a:noFill/>
        </p:spPr>
        <p:txBody>
          <a:bodyPr wrap="none" rtlCol="0">
            <a:spAutoFit/>
          </a:bodyPr>
          <a:lstStyle/>
          <a:p>
            <a:pPr algn="ctr"/>
            <a:r>
              <a:rPr lang="en-US" altLang="zh-CN" sz="1600" dirty="0">
                <a:solidFill>
                  <a:schemeClr val="accent1"/>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accent1"/>
              </a:solidFill>
              <a:latin typeface="Microsoft JhengHei UI" panose="020B0604030504040204" pitchFamily="34" charset="-120"/>
              <a:ea typeface="Microsoft JhengHei UI" panose="020B0604030504040204" pitchFamily="34" charset="-120"/>
            </a:endParaRPr>
          </a:p>
        </p:txBody>
      </p:sp>
      <p:sp>
        <p:nvSpPr>
          <p:cNvPr id="79" name="矩形 78">
            <a:extLst>
              <a:ext uri="{FF2B5EF4-FFF2-40B4-BE49-F238E27FC236}">
                <a16:creationId xmlns:a16="http://schemas.microsoft.com/office/drawing/2014/main" id="{96599095-26E7-4D6F-979B-49D1CD6126D6}"/>
              </a:ext>
            </a:extLst>
          </p:cNvPr>
          <p:cNvSpPr/>
          <p:nvPr/>
        </p:nvSpPr>
        <p:spPr>
          <a:xfrm>
            <a:off x="8781409" y="2362563"/>
            <a:ext cx="2478131" cy="889154"/>
          </a:xfrm>
          <a:prstGeom prst="rect">
            <a:avLst/>
          </a:prstGeom>
        </p:spPr>
        <p:txBody>
          <a:bodyPr wrap="square">
            <a:spAutoFit/>
          </a:bodyPr>
          <a:lstStyle/>
          <a:p>
            <a:pPr>
              <a:lnSpc>
                <a:spcPct val="150000"/>
              </a:lnSpc>
            </a:pPr>
            <a:r>
              <a:rPr lang="en-US" altLang="zh-CN" sz="1200" dirty="0">
                <a:solidFill>
                  <a:schemeClr val="tx1">
                    <a:lumMod val="50000"/>
                    <a:lumOff val="50000"/>
                  </a:schemeClr>
                </a:solidFill>
              </a:rPr>
              <a:t>Enter your text here. Title text can be modified. Enter your text here. Title text can be modified.. </a:t>
            </a:r>
          </a:p>
        </p:txBody>
      </p:sp>
      <p:sp>
        <p:nvSpPr>
          <p:cNvPr id="90" name="文本框 89">
            <a:extLst>
              <a:ext uri="{FF2B5EF4-FFF2-40B4-BE49-F238E27FC236}">
                <a16:creationId xmlns:a16="http://schemas.microsoft.com/office/drawing/2014/main" id="{15090180-3C13-4D2B-8AFD-641FCF9B612E}"/>
              </a:ext>
            </a:extLst>
          </p:cNvPr>
          <p:cNvSpPr txBox="1"/>
          <p:nvPr/>
        </p:nvSpPr>
        <p:spPr>
          <a:xfrm>
            <a:off x="5224159" y="4119759"/>
            <a:ext cx="1813189" cy="338554"/>
          </a:xfrm>
          <a:prstGeom prst="rect">
            <a:avLst/>
          </a:prstGeom>
          <a:noFill/>
        </p:spPr>
        <p:txBody>
          <a:bodyPr wrap="none" rtlCol="0">
            <a:spAutoFit/>
          </a:bodyPr>
          <a:lstStyle/>
          <a:p>
            <a:pPr algn="ctr"/>
            <a:r>
              <a:rPr lang="en-US" altLang="zh-CN" sz="1600" dirty="0">
                <a:solidFill>
                  <a:schemeClr val="accent1"/>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accent1"/>
              </a:solidFill>
              <a:latin typeface="Microsoft JhengHei UI" panose="020B0604030504040204" pitchFamily="34" charset="-120"/>
              <a:ea typeface="Microsoft JhengHei UI" panose="020B0604030504040204" pitchFamily="34" charset="-120"/>
            </a:endParaRPr>
          </a:p>
        </p:txBody>
      </p:sp>
      <p:sp>
        <p:nvSpPr>
          <p:cNvPr id="91" name="矩形 90">
            <a:extLst>
              <a:ext uri="{FF2B5EF4-FFF2-40B4-BE49-F238E27FC236}">
                <a16:creationId xmlns:a16="http://schemas.microsoft.com/office/drawing/2014/main" id="{DA9F91FB-8730-4309-82E4-E3FC30782751}"/>
              </a:ext>
            </a:extLst>
          </p:cNvPr>
          <p:cNvSpPr/>
          <p:nvPr/>
        </p:nvSpPr>
        <p:spPr>
          <a:xfrm>
            <a:off x="5240050" y="4425723"/>
            <a:ext cx="2478131" cy="889154"/>
          </a:xfrm>
          <a:prstGeom prst="rect">
            <a:avLst/>
          </a:prstGeom>
        </p:spPr>
        <p:txBody>
          <a:bodyPr wrap="square">
            <a:spAutoFit/>
          </a:bodyPr>
          <a:lstStyle/>
          <a:p>
            <a:pPr>
              <a:lnSpc>
                <a:spcPct val="150000"/>
              </a:lnSpc>
            </a:pPr>
            <a:r>
              <a:rPr lang="en-US" altLang="zh-CN" sz="1200" dirty="0">
                <a:solidFill>
                  <a:schemeClr val="tx1">
                    <a:lumMod val="50000"/>
                    <a:lumOff val="50000"/>
                  </a:schemeClr>
                </a:solidFill>
              </a:rPr>
              <a:t>Enter your text here. Title text can be modified. Enter your text here. Title text can be modified.. </a:t>
            </a:r>
          </a:p>
        </p:txBody>
      </p:sp>
      <p:grpSp>
        <p:nvGrpSpPr>
          <p:cNvPr id="92" name="组合 91">
            <a:extLst>
              <a:ext uri="{FF2B5EF4-FFF2-40B4-BE49-F238E27FC236}">
                <a16:creationId xmlns:a16="http://schemas.microsoft.com/office/drawing/2014/main" id="{22461370-59D5-4487-92E5-35C05237486E}"/>
              </a:ext>
            </a:extLst>
          </p:cNvPr>
          <p:cNvGrpSpPr/>
          <p:nvPr/>
        </p:nvGrpSpPr>
        <p:grpSpPr>
          <a:xfrm>
            <a:off x="8232214" y="4189042"/>
            <a:ext cx="425064" cy="347364"/>
            <a:chOff x="-3744807" y="2527995"/>
            <a:chExt cx="3543301" cy="2895601"/>
          </a:xfrm>
          <a:solidFill>
            <a:schemeClr val="accent1"/>
          </a:solidFill>
        </p:grpSpPr>
        <p:sp>
          <p:nvSpPr>
            <p:cNvPr id="93" name="任意多边形: 形状 92">
              <a:extLst>
                <a:ext uri="{FF2B5EF4-FFF2-40B4-BE49-F238E27FC236}">
                  <a16:creationId xmlns:a16="http://schemas.microsoft.com/office/drawing/2014/main" id="{64C94CDA-1BC9-4638-8CFF-45FD67B3453A}"/>
                </a:ext>
              </a:extLst>
            </p:cNvPr>
            <p:cNvSpPr/>
            <p:nvPr/>
          </p:nvSpPr>
          <p:spPr>
            <a:xfrm>
              <a:off x="-3744807" y="2527995"/>
              <a:ext cx="787401" cy="800101"/>
            </a:xfrm>
            <a:custGeom>
              <a:avLst/>
              <a:gdLst/>
              <a:ahLst/>
              <a:cxnLst/>
              <a:rect l="0" t="0" r="0" b="0"/>
              <a:pathLst>
                <a:path w="787401" h="800101">
                  <a:moveTo>
                    <a:pt x="0" y="0"/>
                  </a:moveTo>
                  <a:lnTo>
                    <a:pt x="0" y="800100"/>
                  </a:lnTo>
                  <a:lnTo>
                    <a:pt x="228600" y="800100"/>
                  </a:lnTo>
                  <a:lnTo>
                    <a:pt x="228600" y="228600"/>
                  </a:lnTo>
                  <a:lnTo>
                    <a:pt x="787400" y="228600"/>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EA5A36BE-1AAE-4927-AB7F-AE1F2B934BB9}"/>
                </a:ext>
              </a:extLst>
            </p:cNvPr>
            <p:cNvSpPr/>
            <p:nvPr/>
          </p:nvSpPr>
          <p:spPr>
            <a:xfrm>
              <a:off x="-988907" y="2527995"/>
              <a:ext cx="787401" cy="801054"/>
            </a:xfrm>
            <a:custGeom>
              <a:avLst/>
              <a:gdLst/>
              <a:ahLst/>
              <a:cxnLst/>
              <a:rect l="0" t="0" r="0" b="0"/>
              <a:pathLst>
                <a:path w="787401" h="801054">
                  <a:moveTo>
                    <a:pt x="0" y="0"/>
                  </a:moveTo>
                  <a:lnTo>
                    <a:pt x="0" y="228600"/>
                  </a:lnTo>
                  <a:lnTo>
                    <a:pt x="545614" y="228600"/>
                  </a:lnTo>
                  <a:lnTo>
                    <a:pt x="539750" y="781050"/>
                  </a:lnTo>
                  <a:lnTo>
                    <a:pt x="787400" y="801053"/>
                  </a:lnTo>
                  <a:lnTo>
                    <a:pt x="7874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形状 94">
              <a:extLst>
                <a:ext uri="{FF2B5EF4-FFF2-40B4-BE49-F238E27FC236}">
                  <a16:creationId xmlns:a16="http://schemas.microsoft.com/office/drawing/2014/main" id="{3AE9E2C2-1C10-4183-BFCF-30D50C9AEF3F}"/>
                </a:ext>
              </a:extLst>
            </p:cNvPr>
            <p:cNvSpPr/>
            <p:nvPr/>
          </p:nvSpPr>
          <p:spPr>
            <a:xfrm>
              <a:off x="-3223145" y="3074095"/>
              <a:ext cx="265739" cy="1804321"/>
            </a:xfrm>
            <a:custGeom>
              <a:avLst/>
              <a:gdLst/>
              <a:ahLst/>
              <a:cxnLst/>
              <a:rect l="0" t="0" r="0" b="0"/>
              <a:pathLst>
                <a:path w="265739" h="1804321">
                  <a:moveTo>
                    <a:pt x="11227" y="9525"/>
                  </a:moveTo>
                  <a:cubicBezTo>
                    <a:pt x="3296" y="15610"/>
                    <a:pt x="0" y="337805"/>
                    <a:pt x="2101" y="901700"/>
                  </a:cubicBezTo>
                  <a:lnTo>
                    <a:pt x="5388" y="1784350"/>
                  </a:lnTo>
                  <a:lnTo>
                    <a:pt x="265738" y="1804320"/>
                  </a:lnTo>
                  <a:lnTo>
                    <a:pt x="265738" y="0"/>
                  </a:lnTo>
                  <a:lnTo>
                    <a:pt x="144689" y="0"/>
                  </a:lnTo>
                  <a:cubicBezTo>
                    <a:pt x="78113" y="0"/>
                    <a:pt x="18055" y="4286"/>
                    <a:pt x="11227" y="95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D2E9A991-826E-41D3-ABD0-84AF24F0D8BC}"/>
                </a:ext>
              </a:extLst>
            </p:cNvPr>
            <p:cNvSpPr/>
            <p:nvPr/>
          </p:nvSpPr>
          <p:spPr>
            <a:xfrm>
              <a:off x="-2754207" y="3074095"/>
              <a:ext cx="241471" cy="1804354"/>
            </a:xfrm>
            <a:custGeom>
              <a:avLst/>
              <a:gdLst/>
              <a:ahLst/>
              <a:cxnLst/>
              <a:rect l="0" t="0" r="0" b="0"/>
              <a:pathLst>
                <a:path w="241471" h="1804354">
                  <a:moveTo>
                    <a:pt x="0" y="0"/>
                  </a:moveTo>
                  <a:lnTo>
                    <a:pt x="0" y="1804353"/>
                  </a:lnTo>
                  <a:lnTo>
                    <a:pt x="222250" y="1784350"/>
                  </a:lnTo>
                  <a:lnTo>
                    <a:pt x="24147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62826BD8-A6F4-429B-AFEC-DD7B03766CD6}"/>
                </a:ext>
              </a:extLst>
            </p:cNvPr>
            <p:cNvSpPr/>
            <p:nvPr/>
          </p:nvSpPr>
          <p:spPr>
            <a:xfrm>
              <a:off x="-2333546" y="3074095"/>
              <a:ext cx="481210" cy="1803236"/>
            </a:xfrm>
            <a:custGeom>
              <a:avLst/>
              <a:gdLst/>
              <a:ahLst/>
              <a:cxnLst/>
              <a:rect l="0" t="0" r="0" b="0"/>
              <a:pathLst>
                <a:path w="481210" h="1803236">
                  <a:moveTo>
                    <a:pt x="19606" y="8467"/>
                  </a:moveTo>
                  <a:cubicBezTo>
                    <a:pt x="14949" y="13123"/>
                    <a:pt x="8369" y="408887"/>
                    <a:pt x="4983" y="887942"/>
                  </a:cubicBezTo>
                  <a:cubicBezTo>
                    <a:pt x="0" y="1593167"/>
                    <a:pt x="1992" y="1763239"/>
                    <a:pt x="15449" y="1781484"/>
                  </a:cubicBezTo>
                  <a:cubicBezTo>
                    <a:pt x="30746" y="1802223"/>
                    <a:pt x="49203" y="1803235"/>
                    <a:pt x="247030" y="1794184"/>
                  </a:cubicBezTo>
                  <a:lnTo>
                    <a:pt x="461989" y="1784350"/>
                  </a:lnTo>
                  <a:lnTo>
                    <a:pt x="481209" y="0"/>
                  </a:lnTo>
                  <a:lnTo>
                    <a:pt x="254641" y="0"/>
                  </a:lnTo>
                  <a:cubicBezTo>
                    <a:pt x="130028" y="0"/>
                    <a:pt x="24262" y="3810"/>
                    <a:pt x="19606"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F010BF4B-C223-4976-ACCC-FC1D98C46B48}"/>
                </a:ext>
              </a:extLst>
            </p:cNvPr>
            <p:cNvSpPr/>
            <p:nvPr/>
          </p:nvSpPr>
          <p:spPr>
            <a:xfrm>
              <a:off x="-1649307" y="3074095"/>
              <a:ext cx="241301" cy="1803401"/>
            </a:xfrm>
            <a:custGeom>
              <a:avLst/>
              <a:gdLst/>
              <a:ahLst/>
              <a:cxnLst/>
              <a:rect l="0" t="0" r="0" b="0"/>
              <a:pathLst>
                <a:path w="241301" h="1803401">
                  <a:moveTo>
                    <a:pt x="0" y="0"/>
                  </a:moveTo>
                  <a:lnTo>
                    <a:pt x="0" y="1803400"/>
                  </a:lnTo>
                  <a:lnTo>
                    <a:pt x="241300" y="1803400"/>
                  </a:lnTo>
                  <a:lnTo>
                    <a:pt x="241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64A2F26B-DAD6-4C41-AAE2-74C31874230E}"/>
                </a:ext>
              </a:extLst>
            </p:cNvPr>
            <p:cNvSpPr/>
            <p:nvPr/>
          </p:nvSpPr>
          <p:spPr>
            <a:xfrm>
              <a:off x="-1223857" y="3074095"/>
              <a:ext cx="476251" cy="1803974"/>
            </a:xfrm>
            <a:custGeom>
              <a:avLst/>
              <a:gdLst/>
              <a:ahLst/>
              <a:cxnLst/>
              <a:rect l="0" t="0" r="0" b="0"/>
              <a:pathLst>
                <a:path w="476251" h="1803974">
                  <a:moveTo>
                    <a:pt x="3090" y="892175"/>
                  </a:moveTo>
                  <a:lnTo>
                    <a:pt x="0" y="1784350"/>
                  </a:lnTo>
                  <a:lnTo>
                    <a:pt x="476250" y="1803973"/>
                  </a:lnTo>
                  <a:lnTo>
                    <a:pt x="476250" y="0"/>
                  </a:lnTo>
                  <a:lnTo>
                    <a:pt x="618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73A8C9F7-7100-493A-A689-D16245E0A3FD}"/>
                </a:ext>
              </a:extLst>
            </p:cNvPr>
            <p:cNvSpPr/>
            <p:nvPr/>
          </p:nvSpPr>
          <p:spPr>
            <a:xfrm>
              <a:off x="-3744807" y="4636195"/>
              <a:ext cx="787401" cy="787401"/>
            </a:xfrm>
            <a:custGeom>
              <a:avLst/>
              <a:gdLst/>
              <a:ahLst/>
              <a:cxnLst/>
              <a:rect l="0" t="0" r="0" b="0"/>
              <a:pathLst>
                <a:path w="787401" h="787401">
                  <a:moveTo>
                    <a:pt x="0" y="0"/>
                  </a:moveTo>
                  <a:lnTo>
                    <a:pt x="0" y="787400"/>
                  </a:lnTo>
                  <a:lnTo>
                    <a:pt x="787400" y="787400"/>
                  </a:lnTo>
                  <a:lnTo>
                    <a:pt x="787400" y="546100"/>
                  </a:lnTo>
                  <a:lnTo>
                    <a:pt x="228600" y="546100"/>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0AA3BB86-E68F-491C-8886-42ADACD87EC7}"/>
                </a:ext>
              </a:extLst>
            </p:cNvPr>
            <p:cNvSpPr/>
            <p:nvPr/>
          </p:nvSpPr>
          <p:spPr>
            <a:xfrm>
              <a:off x="-995257" y="4636195"/>
              <a:ext cx="793751" cy="787401"/>
            </a:xfrm>
            <a:custGeom>
              <a:avLst/>
              <a:gdLst/>
              <a:ahLst/>
              <a:cxnLst/>
              <a:rect l="0" t="0" r="0" b="0"/>
              <a:pathLst>
                <a:path w="793751" h="787401">
                  <a:moveTo>
                    <a:pt x="560917" y="8467"/>
                  </a:moveTo>
                  <a:cubicBezTo>
                    <a:pt x="556260" y="13123"/>
                    <a:pt x="552450" y="135882"/>
                    <a:pt x="552450" y="281264"/>
                  </a:cubicBezTo>
                  <a:lnTo>
                    <a:pt x="552450" y="545595"/>
                  </a:lnTo>
                  <a:lnTo>
                    <a:pt x="0" y="539750"/>
                  </a:lnTo>
                  <a:lnTo>
                    <a:pt x="5397" y="787400"/>
                  </a:lnTo>
                  <a:lnTo>
                    <a:pt x="793750" y="787400"/>
                  </a:lnTo>
                  <a:lnTo>
                    <a:pt x="793750" y="0"/>
                  </a:lnTo>
                  <a:lnTo>
                    <a:pt x="681567" y="0"/>
                  </a:lnTo>
                  <a:cubicBezTo>
                    <a:pt x="619866" y="0"/>
                    <a:pt x="565573" y="3810"/>
                    <a:pt x="560917" y="84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文本框 101">
            <a:extLst>
              <a:ext uri="{FF2B5EF4-FFF2-40B4-BE49-F238E27FC236}">
                <a16:creationId xmlns:a16="http://schemas.microsoft.com/office/drawing/2014/main" id="{63D3FED3-36ED-432B-9D20-13FD865F1348}"/>
              </a:ext>
            </a:extLst>
          </p:cNvPr>
          <p:cNvSpPr txBox="1"/>
          <p:nvPr/>
        </p:nvSpPr>
        <p:spPr>
          <a:xfrm>
            <a:off x="8765518" y="4119759"/>
            <a:ext cx="1813189" cy="338554"/>
          </a:xfrm>
          <a:prstGeom prst="rect">
            <a:avLst/>
          </a:prstGeom>
          <a:noFill/>
        </p:spPr>
        <p:txBody>
          <a:bodyPr wrap="none" rtlCol="0">
            <a:spAutoFit/>
          </a:bodyPr>
          <a:lstStyle/>
          <a:p>
            <a:pPr algn="ctr"/>
            <a:r>
              <a:rPr lang="en-US" altLang="zh-CN" sz="1600" dirty="0">
                <a:solidFill>
                  <a:schemeClr val="accent1"/>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accent1"/>
              </a:solidFill>
              <a:latin typeface="Microsoft JhengHei UI" panose="020B0604030504040204" pitchFamily="34" charset="-120"/>
              <a:ea typeface="Microsoft JhengHei UI" panose="020B0604030504040204" pitchFamily="34" charset="-120"/>
            </a:endParaRPr>
          </a:p>
        </p:txBody>
      </p:sp>
      <p:sp>
        <p:nvSpPr>
          <p:cNvPr id="103" name="矩形 102">
            <a:extLst>
              <a:ext uri="{FF2B5EF4-FFF2-40B4-BE49-F238E27FC236}">
                <a16:creationId xmlns:a16="http://schemas.microsoft.com/office/drawing/2014/main" id="{B6A81009-685F-4AB3-B77A-A39EF78CEA9D}"/>
              </a:ext>
            </a:extLst>
          </p:cNvPr>
          <p:cNvSpPr/>
          <p:nvPr/>
        </p:nvSpPr>
        <p:spPr>
          <a:xfrm>
            <a:off x="8781409" y="4425723"/>
            <a:ext cx="2478131" cy="889154"/>
          </a:xfrm>
          <a:prstGeom prst="rect">
            <a:avLst/>
          </a:prstGeom>
        </p:spPr>
        <p:txBody>
          <a:bodyPr wrap="square">
            <a:spAutoFit/>
          </a:bodyPr>
          <a:lstStyle/>
          <a:p>
            <a:pPr>
              <a:lnSpc>
                <a:spcPct val="150000"/>
              </a:lnSpc>
            </a:pPr>
            <a:r>
              <a:rPr lang="en-US" altLang="zh-CN" sz="1200" dirty="0">
                <a:solidFill>
                  <a:schemeClr val="tx1">
                    <a:lumMod val="50000"/>
                    <a:lumOff val="50000"/>
                  </a:schemeClr>
                </a:solidFill>
              </a:rPr>
              <a:t>Enter your text here. Title text can be modified. Enter your text here. Title text can be modified.. </a:t>
            </a:r>
          </a:p>
        </p:txBody>
      </p:sp>
      <p:grpSp>
        <p:nvGrpSpPr>
          <p:cNvPr id="104" name="组合 103">
            <a:extLst>
              <a:ext uri="{FF2B5EF4-FFF2-40B4-BE49-F238E27FC236}">
                <a16:creationId xmlns:a16="http://schemas.microsoft.com/office/drawing/2014/main" id="{B52EF6DD-CCBA-4825-8469-AB31D2F5CF92}"/>
              </a:ext>
            </a:extLst>
          </p:cNvPr>
          <p:cNvGrpSpPr/>
          <p:nvPr/>
        </p:nvGrpSpPr>
        <p:grpSpPr>
          <a:xfrm>
            <a:off x="4669465" y="4126713"/>
            <a:ext cx="452512" cy="369848"/>
            <a:chOff x="-14080795" y="-5582878"/>
            <a:chExt cx="6579843" cy="5377843"/>
          </a:xfrm>
          <a:solidFill>
            <a:schemeClr val="accent1"/>
          </a:solidFill>
        </p:grpSpPr>
        <p:sp>
          <p:nvSpPr>
            <p:cNvPr id="105" name="任意多边形: 形状 104">
              <a:extLst>
                <a:ext uri="{FF2B5EF4-FFF2-40B4-BE49-F238E27FC236}">
                  <a16:creationId xmlns:a16="http://schemas.microsoft.com/office/drawing/2014/main" id="{B9C3885A-F277-47DD-8E0C-155901E32908}"/>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形状 105">
              <a:extLst>
                <a:ext uri="{FF2B5EF4-FFF2-40B4-BE49-F238E27FC236}">
                  <a16:creationId xmlns:a16="http://schemas.microsoft.com/office/drawing/2014/main" id="{7DC23D04-2639-4D5C-B6A4-EF4657081204}"/>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形状 106">
              <a:extLst>
                <a:ext uri="{FF2B5EF4-FFF2-40B4-BE49-F238E27FC236}">
                  <a16:creationId xmlns:a16="http://schemas.microsoft.com/office/drawing/2014/main" id="{34D8A678-EB11-4C99-B50C-0381951521AE}"/>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9E627E85-DFD6-48F2-9D89-12630580396B}"/>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形状 108">
              <a:extLst>
                <a:ext uri="{FF2B5EF4-FFF2-40B4-BE49-F238E27FC236}">
                  <a16:creationId xmlns:a16="http://schemas.microsoft.com/office/drawing/2014/main" id="{CF8AF269-2280-42D0-8E74-577A5AC064D6}"/>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任意多边形: 形状 109">
              <a:extLst>
                <a:ext uri="{FF2B5EF4-FFF2-40B4-BE49-F238E27FC236}">
                  <a16:creationId xmlns:a16="http://schemas.microsoft.com/office/drawing/2014/main" id="{72B664C4-05C4-4F6F-8654-31C92C622062}"/>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 name="直接连接符 3">
            <a:extLst>
              <a:ext uri="{FF2B5EF4-FFF2-40B4-BE49-F238E27FC236}">
                <a16:creationId xmlns:a16="http://schemas.microsoft.com/office/drawing/2014/main" id="{AA3DCB2F-01D6-43B3-94FA-9615ED4C0A20}"/>
              </a:ext>
            </a:extLst>
          </p:cNvPr>
          <p:cNvCxnSpPr>
            <a:cxnSpLocks/>
          </p:cNvCxnSpPr>
          <p:nvPr/>
        </p:nvCxnSpPr>
        <p:spPr>
          <a:xfrm>
            <a:off x="4669465" y="3718955"/>
            <a:ext cx="671240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53E6C831-D016-4138-873D-F62DAF269CFB}"/>
              </a:ext>
            </a:extLst>
          </p:cNvPr>
          <p:cNvCxnSpPr>
            <a:cxnSpLocks/>
          </p:cNvCxnSpPr>
          <p:nvPr/>
        </p:nvCxnSpPr>
        <p:spPr>
          <a:xfrm flipH="1" flipV="1">
            <a:off x="7910004" y="2098114"/>
            <a:ext cx="79899" cy="321676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5" name="文本占位符 34">
            <a:extLst>
              <a:ext uri="{FF2B5EF4-FFF2-40B4-BE49-F238E27FC236}">
                <a16:creationId xmlns:a16="http://schemas.microsoft.com/office/drawing/2014/main" id="{A618DD90-F6E8-46B5-BC0B-95195B7AE09C}"/>
              </a:ext>
            </a:extLst>
          </p:cNvPr>
          <p:cNvSpPr>
            <a:spLocks noGrp="1"/>
          </p:cNvSpPr>
          <p:nvPr>
            <p:ph type="body" sz="quarter" idx="10"/>
          </p:nvPr>
        </p:nvSpPr>
        <p:spPr>
          <a:xfrm>
            <a:off x="4783461" y="480907"/>
            <a:ext cx="2625078" cy="424732"/>
          </a:xfr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2016259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对角圆角 31">
            <a:extLst>
              <a:ext uri="{FF2B5EF4-FFF2-40B4-BE49-F238E27FC236}">
                <a16:creationId xmlns:a16="http://schemas.microsoft.com/office/drawing/2014/main" id="{0132FC99-A37A-4CC4-A290-2CC2B9BC10B2}"/>
              </a:ext>
            </a:extLst>
          </p:cNvPr>
          <p:cNvSpPr/>
          <p:nvPr/>
        </p:nvSpPr>
        <p:spPr>
          <a:xfrm rot="16200000" flipH="1">
            <a:off x="5791570" y="2349451"/>
            <a:ext cx="3982437" cy="2558924"/>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371E99F-0386-4A4F-B97D-39E5D29CE390}"/>
              </a:ext>
            </a:extLst>
          </p:cNvPr>
          <p:cNvSpPr txBox="1"/>
          <p:nvPr/>
        </p:nvSpPr>
        <p:spPr>
          <a:xfrm>
            <a:off x="7466413" y="219975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7" name="矩形 6">
            <a:extLst>
              <a:ext uri="{FF2B5EF4-FFF2-40B4-BE49-F238E27FC236}">
                <a16:creationId xmlns:a16="http://schemas.microsoft.com/office/drawing/2014/main" id="{27A1F627-4622-47F6-994E-B2D03ABD8BBB}"/>
              </a:ext>
            </a:extLst>
          </p:cNvPr>
          <p:cNvSpPr/>
          <p:nvPr/>
        </p:nvSpPr>
        <p:spPr>
          <a:xfrm>
            <a:off x="6601156" y="4131049"/>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8" name="矩形: 圆角 7">
            <a:extLst>
              <a:ext uri="{FF2B5EF4-FFF2-40B4-BE49-F238E27FC236}">
                <a16:creationId xmlns:a16="http://schemas.microsoft.com/office/drawing/2014/main" id="{4EA65A2F-0C17-4591-8EBC-80BDFDAEDFF9}"/>
              </a:ext>
            </a:extLst>
          </p:cNvPr>
          <p:cNvSpPr/>
          <p:nvPr/>
        </p:nvSpPr>
        <p:spPr>
          <a:xfrm>
            <a:off x="6994719" y="3410723"/>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2" name="Freeform 591">
            <a:extLst>
              <a:ext uri="{FF2B5EF4-FFF2-40B4-BE49-F238E27FC236}">
                <a16:creationId xmlns:a16="http://schemas.microsoft.com/office/drawing/2014/main" id="{C8CAF625-8EF9-42F8-A0B9-E741EA7CCFD3}"/>
              </a:ext>
            </a:extLst>
          </p:cNvPr>
          <p:cNvSpPr>
            <a:spLocks/>
          </p:cNvSpPr>
          <p:nvPr/>
        </p:nvSpPr>
        <p:spPr bwMode="auto">
          <a:xfrm>
            <a:off x="7621256" y="3429002"/>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7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矩形 8">
            <a:extLst>
              <a:ext uri="{FF2B5EF4-FFF2-40B4-BE49-F238E27FC236}">
                <a16:creationId xmlns:a16="http://schemas.microsoft.com/office/drawing/2014/main" id="{AAD66DBB-0566-494C-A187-A3228689DD85}"/>
              </a:ext>
            </a:extLst>
          </p:cNvPr>
          <p:cNvSpPr/>
          <p:nvPr/>
        </p:nvSpPr>
        <p:spPr>
          <a:xfrm>
            <a:off x="7281151" y="3459637"/>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2" name="文本框 1">
            <a:extLst>
              <a:ext uri="{FF2B5EF4-FFF2-40B4-BE49-F238E27FC236}">
                <a16:creationId xmlns:a16="http://schemas.microsoft.com/office/drawing/2014/main" id="{DB25207B-9B16-4599-9B3A-C4055C8F79FC}"/>
              </a:ext>
            </a:extLst>
          </p:cNvPr>
          <p:cNvSpPr txBox="1"/>
          <p:nvPr/>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16" name="文本框 15">
            <a:extLst>
              <a:ext uri="{FF2B5EF4-FFF2-40B4-BE49-F238E27FC236}">
                <a16:creationId xmlns:a16="http://schemas.microsoft.com/office/drawing/2014/main" id="{10DCB92B-960C-4C72-A46A-7D2C9E143D76}"/>
              </a:ext>
            </a:extLst>
          </p:cNvPr>
          <p:cNvSpPr txBox="1"/>
          <p:nvPr/>
        </p:nvSpPr>
        <p:spPr>
          <a:xfrm>
            <a:off x="1469360"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F7E1A8FF-9550-4496-B774-DFB4DB31CBC9}"/>
              </a:ext>
            </a:extLst>
          </p:cNvPr>
          <p:cNvSpPr/>
          <p:nvPr/>
        </p:nvSpPr>
        <p:spPr>
          <a:xfrm>
            <a:off x="604103"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EBA920F5-1C23-4B4A-A283-96D8969BD5DC}"/>
              </a:ext>
            </a:extLst>
          </p:cNvPr>
          <p:cNvSpPr/>
          <p:nvPr/>
        </p:nvSpPr>
        <p:spPr>
          <a:xfrm>
            <a:off x="997666"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文本框 20">
            <a:extLst>
              <a:ext uri="{FF2B5EF4-FFF2-40B4-BE49-F238E27FC236}">
                <a16:creationId xmlns:a16="http://schemas.microsoft.com/office/drawing/2014/main" id="{37429796-D7D2-4011-92EB-0F3C0D4D44F8}"/>
              </a:ext>
            </a:extLst>
          </p:cNvPr>
          <p:cNvSpPr txBox="1"/>
          <p:nvPr/>
        </p:nvSpPr>
        <p:spPr>
          <a:xfrm>
            <a:off x="4358739"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2" name="矩形 21">
            <a:extLst>
              <a:ext uri="{FF2B5EF4-FFF2-40B4-BE49-F238E27FC236}">
                <a16:creationId xmlns:a16="http://schemas.microsoft.com/office/drawing/2014/main" id="{2EF55029-D7F6-451B-A6FD-C95950193BC0}"/>
              </a:ext>
            </a:extLst>
          </p:cNvPr>
          <p:cNvSpPr/>
          <p:nvPr/>
        </p:nvSpPr>
        <p:spPr>
          <a:xfrm>
            <a:off x="3493482"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3" name="矩形: 圆角 22">
            <a:extLst>
              <a:ext uri="{FF2B5EF4-FFF2-40B4-BE49-F238E27FC236}">
                <a16:creationId xmlns:a16="http://schemas.microsoft.com/office/drawing/2014/main" id="{87758632-D071-4E2C-B46F-2B8B45DA9EDB}"/>
              </a:ext>
            </a:extLst>
          </p:cNvPr>
          <p:cNvSpPr/>
          <p:nvPr/>
        </p:nvSpPr>
        <p:spPr>
          <a:xfrm>
            <a:off x="3887045"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文本框 25">
            <a:extLst>
              <a:ext uri="{FF2B5EF4-FFF2-40B4-BE49-F238E27FC236}">
                <a16:creationId xmlns:a16="http://schemas.microsoft.com/office/drawing/2014/main" id="{D830B97B-866F-4EEA-B02A-2F04C2BB24D4}"/>
              </a:ext>
            </a:extLst>
          </p:cNvPr>
          <p:cNvSpPr txBox="1"/>
          <p:nvPr/>
        </p:nvSpPr>
        <p:spPr>
          <a:xfrm>
            <a:off x="10099078"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7" name="矩形 26">
            <a:extLst>
              <a:ext uri="{FF2B5EF4-FFF2-40B4-BE49-F238E27FC236}">
                <a16:creationId xmlns:a16="http://schemas.microsoft.com/office/drawing/2014/main" id="{EAEECB92-8881-4236-90A3-6B91EEAAE833}"/>
              </a:ext>
            </a:extLst>
          </p:cNvPr>
          <p:cNvSpPr/>
          <p:nvPr/>
        </p:nvSpPr>
        <p:spPr>
          <a:xfrm>
            <a:off x="9233821"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8" name="矩形: 圆角 27">
            <a:extLst>
              <a:ext uri="{FF2B5EF4-FFF2-40B4-BE49-F238E27FC236}">
                <a16:creationId xmlns:a16="http://schemas.microsoft.com/office/drawing/2014/main" id="{6079FEC3-736C-4EC7-8424-CBE8CDA56EFA}"/>
              </a:ext>
            </a:extLst>
          </p:cNvPr>
          <p:cNvSpPr/>
          <p:nvPr/>
        </p:nvSpPr>
        <p:spPr>
          <a:xfrm>
            <a:off x="9627384"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9" name="矩形 28">
            <a:extLst>
              <a:ext uri="{FF2B5EF4-FFF2-40B4-BE49-F238E27FC236}">
                <a16:creationId xmlns:a16="http://schemas.microsoft.com/office/drawing/2014/main" id="{9C1A254D-143C-4BA3-A0FB-6729C248911C}"/>
              </a:ext>
            </a:extLst>
          </p:cNvPr>
          <p:cNvSpPr/>
          <p:nvPr/>
        </p:nvSpPr>
        <p:spPr>
          <a:xfrm>
            <a:off x="9899960"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59" name="Freeform 591">
            <a:extLst>
              <a:ext uri="{FF2B5EF4-FFF2-40B4-BE49-F238E27FC236}">
                <a16:creationId xmlns:a16="http://schemas.microsoft.com/office/drawing/2014/main" id="{3C18F830-8439-4CE0-9F4D-5244DB6D54B2}"/>
              </a:ext>
            </a:extLst>
          </p:cNvPr>
          <p:cNvSpPr>
            <a:spLocks/>
          </p:cNvSpPr>
          <p:nvPr/>
        </p:nvSpPr>
        <p:spPr bwMode="auto">
          <a:xfrm>
            <a:off x="1643185"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矩形 18">
            <a:extLst>
              <a:ext uri="{FF2B5EF4-FFF2-40B4-BE49-F238E27FC236}">
                <a16:creationId xmlns:a16="http://schemas.microsoft.com/office/drawing/2014/main" id="{F6DD6504-2BC3-42E1-B14B-06171DDE5002}"/>
              </a:ext>
            </a:extLst>
          </p:cNvPr>
          <p:cNvSpPr/>
          <p:nvPr/>
        </p:nvSpPr>
        <p:spPr>
          <a:xfrm>
            <a:off x="1270242"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0" name="Freeform 591">
            <a:extLst>
              <a:ext uri="{FF2B5EF4-FFF2-40B4-BE49-F238E27FC236}">
                <a16:creationId xmlns:a16="http://schemas.microsoft.com/office/drawing/2014/main" id="{182F991D-8E3E-4A5D-AD34-57FC135E1918}"/>
              </a:ext>
            </a:extLst>
          </p:cNvPr>
          <p:cNvSpPr>
            <a:spLocks/>
          </p:cNvSpPr>
          <p:nvPr/>
        </p:nvSpPr>
        <p:spPr bwMode="auto">
          <a:xfrm>
            <a:off x="4532564"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矩形 23">
            <a:extLst>
              <a:ext uri="{FF2B5EF4-FFF2-40B4-BE49-F238E27FC236}">
                <a16:creationId xmlns:a16="http://schemas.microsoft.com/office/drawing/2014/main" id="{C6F4E720-AB04-486A-BD00-BDB378E23D69}"/>
              </a:ext>
            </a:extLst>
          </p:cNvPr>
          <p:cNvSpPr/>
          <p:nvPr/>
        </p:nvSpPr>
        <p:spPr>
          <a:xfrm>
            <a:off x="4159621"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1" name="Freeform 591">
            <a:extLst>
              <a:ext uri="{FF2B5EF4-FFF2-40B4-BE49-F238E27FC236}">
                <a16:creationId xmlns:a16="http://schemas.microsoft.com/office/drawing/2014/main" id="{FFA6FDA2-E18B-4552-A166-9E46399FB455}"/>
              </a:ext>
            </a:extLst>
          </p:cNvPr>
          <p:cNvSpPr>
            <a:spLocks/>
          </p:cNvSpPr>
          <p:nvPr/>
        </p:nvSpPr>
        <p:spPr bwMode="auto">
          <a:xfrm>
            <a:off x="10300253"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21910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86CDD94-99B0-45E3-B205-2E5FE21EF9D3}"/>
              </a:ext>
            </a:extLst>
          </p:cNvPr>
          <p:cNvGraphicFramePr>
            <a:graphicFrameLocks noGrp="1"/>
          </p:cNvGraphicFramePr>
          <p:nvPr/>
        </p:nvGraphicFramePr>
        <p:xfrm>
          <a:off x="826476" y="1604096"/>
          <a:ext cx="10679001" cy="4201393"/>
        </p:xfrm>
        <a:graphic>
          <a:graphicData uri="http://schemas.openxmlformats.org/drawingml/2006/table">
            <a:tbl>
              <a:tblPr firstRow="1" bandRow="1">
                <a:effectLst/>
              </a:tblPr>
              <a:tblGrid>
                <a:gridCol w="1306101">
                  <a:extLst>
                    <a:ext uri="{9D8B030D-6E8A-4147-A177-3AD203B41FA5}">
                      <a16:colId xmlns:a16="http://schemas.microsoft.com/office/drawing/2014/main" val="20000"/>
                    </a:ext>
                  </a:extLst>
                </a:gridCol>
                <a:gridCol w="781075">
                  <a:extLst>
                    <a:ext uri="{9D8B030D-6E8A-4147-A177-3AD203B41FA5}">
                      <a16:colId xmlns:a16="http://schemas.microsoft.com/office/drawing/2014/main" val="20001"/>
                    </a:ext>
                  </a:extLst>
                </a:gridCol>
                <a:gridCol w="781075">
                  <a:extLst>
                    <a:ext uri="{9D8B030D-6E8A-4147-A177-3AD203B41FA5}">
                      <a16:colId xmlns:a16="http://schemas.microsoft.com/office/drawing/2014/main" val="20002"/>
                    </a:ext>
                  </a:extLst>
                </a:gridCol>
                <a:gridCol w="781075">
                  <a:extLst>
                    <a:ext uri="{9D8B030D-6E8A-4147-A177-3AD203B41FA5}">
                      <a16:colId xmlns:a16="http://schemas.microsoft.com/office/drawing/2014/main" val="20003"/>
                    </a:ext>
                  </a:extLst>
                </a:gridCol>
                <a:gridCol w="781075">
                  <a:extLst>
                    <a:ext uri="{9D8B030D-6E8A-4147-A177-3AD203B41FA5}">
                      <a16:colId xmlns:a16="http://schemas.microsoft.com/office/drawing/2014/main" val="20004"/>
                    </a:ext>
                  </a:extLst>
                </a:gridCol>
                <a:gridCol w="781075">
                  <a:extLst>
                    <a:ext uri="{9D8B030D-6E8A-4147-A177-3AD203B41FA5}">
                      <a16:colId xmlns:a16="http://schemas.microsoft.com/office/drawing/2014/main" val="20005"/>
                    </a:ext>
                  </a:extLst>
                </a:gridCol>
                <a:gridCol w="781075">
                  <a:extLst>
                    <a:ext uri="{9D8B030D-6E8A-4147-A177-3AD203B41FA5}">
                      <a16:colId xmlns:a16="http://schemas.microsoft.com/office/drawing/2014/main" val="20006"/>
                    </a:ext>
                  </a:extLst>
                </a:gridCol>
                <a:gridCol w="781075">
                  <a:extLst>
                    <a:ext uri="{9D8B030D-6E8A-4147-A177-3AD203B41FA5}">
                      <a16:colId xmlns:a16="http://schemas.microsoft.com/office/drawing/2014/main" val="20007"/>
                    </a:ext>
                  </a:extLst>
                </a:gridCol>
                <a:gridCol w="781075">
                  <a:extLst>
                    <a:ext uri="{9D8B030D-6E8A-4147-A177-3AD203B41FA5}">
                      <a16:colId xmlns:a16="http://schemas.microsoft.com/office/drawing/2014/main" val="20008"/>
                    </a:ext>
                  </a:extLst>
                </a:gridCol>
                <a:gridCol w="781075">
                  <a:extLst>
                    <a:ext uri="{9D8B030D-6E8A-4147-A177-3AD203B41FA5}">
                      <a16:colId xmlns:a16="http://schemas.microsoft.com/office/drawing/2014/main" val="20009"/>
                    </a:ext>
                  </a:extLst>
                </a:gridCol>
                <a:gridCol w="781075">
                  <a:extLst>
                    <a:ext uri="{9D8B030D-6E8A-4147-A177-3AD203B41FA5}">
                      <a16:colId xmlns:a16="http://schemas.microsoft.com/office/drawing/2014/main" val="20010"/>
                    </a:ext>
                  </a:extLst>
                </a:gridCol>
                <a:gridCol w="781075">
                  <a:extLst>
                    <a:ext uri="{9D8B030D-6E8A-4147-A177-3AD203B41FA5}">
                      <a16:colId xmlns:a16="http://schemas.microsoft.com/office/drawing/2014/main" val="20011"/>
                    </a:ext>
                  </a:extLst>
                </a:gridCol>
                <a:gridCol w="781075">
                  <a:extLst>
                    <a:ext uri="{9D8B030D-6E8A-4147-A177-3AD203B41FA5}">
                      <a16:colId xmlns:a16="http://schemas.microsoft.com/office/drawing/2014/main" val="20012"/>
                    </a:ext>
                  </a:extLst>
                </a:gridCol>
              </a:tblGrid>
              <a:tr h="687593">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endParaRPr lang="zh-CN" altLang="en-US" sz="1200" b="1"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JAN</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FEB</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MAR</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APR</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MAY</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JUNE</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JULY</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AUG</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SEPT</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OCT</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NOV</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fontAlgn="ctr"/>
                      <a:r>
                        <a:rPr lang="en-US" sz="1200" b="1" u="none" strike="noStrike" dirty="0">
                          <a:solidFill>
                            <a:schemeClr val="tx1">
                              <a:lumMod val="75000"/>
                              <a:lumOff val="25000"/>
                            </a:schemeClr>
                          </a:solidFill>
                          <a:effectLst/>
                        </a:rPr>
                        <a:t>DEC</a:t>
                      </a:r>
                      <a:endParaRPr lang="en-US" sz="1200" b="1" i="0" u="none" strike="noStrike" dirty="0">
                        <a:solidFill>
                          <a:schemeClr val="tx1">
                            <a:lumMod val="75000"/>
                            <a:lumOff val="25000"/>
                          </a:schemeClr>
                        </a:solidFill>
                        <a:effectLst/>
                        <a:latin typeface="宋体"/>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845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200" b="1" dirty="0">
                          <a:solidFill>
                            <a:schemeClr val="tx1">
                              <a:lumMod val="75000"/>
                              <a:lumOff val="25000"/>
                            </a:schemeClr>
                          </a:solidFill>
                        </a:rPr>
                        <a:t>项目一</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7845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200" b="1" dirty="0">
                          <a:solidFill>
                            <a:schemeClr val="tx1">
                              <a:lumMod val="75000"/>
                              <a:lumOff val="25000"/>
                            </a:schemeClr>
                          </a:solidFill>
                        </a:rPr>
                        <a:t>项目二</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7845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200" b="1" dirty="0">
                          <a:solidFill>
                            <a:schemeClr val="tx1">
                              <a:lumMod val="75000"/>
                              <a:lumOff val="25000"/>
                            </a:schemeClr>
                          </a:solidFill>
                        </a:rPr>
                        <a:t>项目三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6350" cap="flat" cmpd="sng" algn="ctr">
                      <a:solidFill>
                        <a:sysClr val="window" lastClr="FFFFFF">
                          <a:lumMod val="9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78450">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200" b="1" dirty="0">
                          <a:solidFill>
                            <a:schemeClr val="tx1">
                              <a:lumMod val="75000"/>
                              <a:lumOff val="25000"/>
                            </a:schemeClr>
                          </a:solidFill>
                        </a:rPr>
                        <a:t>项目四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2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ysClr val="window" lastClr="FFFFFF">
                          <a:lumMod val="9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矩形: 圆角 2">
            <a:extLst>
              <a:ext uri="{FF2B5EF4-FFF2-40B4-BE49-F238E27FC236}">
                <a16:creationId xmlns:a16="http://schemas.microsoft.com/office/drawing/2014/main" id="{ACBD61CD-71AD-4640-8FAF-3617767D2F60}"/>
              </a:ext>
            </a:extLst>
          </p:cNvPr>
          <p:cNvSpPr/>
          <p:nvPr/>
        </p:nvSpPr>
        <p:spPr>
          <a:xfrm>
            <a:off x="2277484" y="2604839"/>
            <a:ext cx="4810125" cy="228600"/>
          </a:xfrm>
          <a:prstGeom prst="roundRect">
            <a:avLst>
              <a:gd name="adj" fmla="val 50000"/>
            </a:avLst>
          </a:prstGeom>
          <a:solidFill>
            <a:schemeClr val="accent1"/>
          </a:solidFill>
          <a:ln w="12700" cap="flat" cmpd="sng" algn="ctr">
            <a:noFill/>
            <a:prstDash val="solid"/>
            <a:miter lim="800000"/>
          </a:ln>
          <a:effectLst>
            <a:outerShdw blurRad="127000" sx="95000" sy="95000" algn="ctr" rotWithShape="0">
              <a:schemeClr val="accent1">
                <a:lumMod val="50000"/>
                <a:alpha val="40000"/>
              </a:schemeClr>
            </a:out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a:ea typeface="微软雅黑"/>
              <a:cs typeface="+mn-cs"/>
            </a:endParaRPr>
          </a:p>
        </p:txBody>
      </p:sp>
      <p:sp>
        <p:nvSpPr>
          <p:cNvPr id="4" name="矩形: 圆角 3">
            <a:extLst>
              <a:ext uri="{FF2B5EF4-FFF2-40B4-BE49-F238E27FC236}">
                <a16:creationId xmlns:a16="http://schemas.microsoft.com/office/drawing/2014/main" id="{BB0F4278-C637-4DC2-81E0-CAE5F3CF5625}"/>
              </a:ext>
            </a:extLst>
          </p:cNvPr>
          <p:cNvSpPr/>
          <p:nvPr/>
        </p:nvSpPr>
        <p:spPr>
          <a:xfrm>
            <a:off x="3779259" y="3477939"/>
            <a:ext cx="2316741" cy="228600"/>
          </a:xfrm>
          <a:prstGeom prst="roundRect">
            <a:avLst>
              <a:gd name="adj" fmla="val 50000"/>
            </a:avLst>
          </a:prstGeom>
          <a:solidFill>
            <a:schemeClr val="accent2">
              <a:lumMod val="60000"/>
              <a:lumOff val="40000"/>
            </a:schemeClr>
          </a:solidFill>
          <a:ln w="12700" cap="flat" cmpd="sng" algn="ctr">
            <a:noFill/>
            <a:prstDash val="solid"/>
            <a:miter lim="800000"/>
          </a:ln>
          <a:effectLst>
            <a:outerShdw blurRad="190500" sx="97000" sy="97000" algn="ctr" rotWithShape="0">
              <a:schemeClr val="accent2">
                <a:alpha val="40000"/>
              </a:schemeClr>
            </a:out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a:ea typeface="微软雅黑"/>
              <a:cs typeface="+mn-cs"/>
            </a:endParaRPr>
          </a:p>
        </p:txBody>
      </p:sp>
      <p:sp>
        <p:nvSpPr>
          <p:cNvPr id="5" name="矩形: 圆角 4">
            <a:extLst>
              <a:ext uri="{FF2B5EF4-FFF2-40B4-BE49-F238E27FC236}">
                <a16:creationId xmlns:a16="http://schemas.microsoft.com/office/drawing/2014/main" id="{F4654F96-92AD-4D0B-9254-1FA19A4B7B83}"/>
              </a:ext>
            </a:extLst>
          </p:cNvPr>
          <p:cNvSpPr/>
          <p:nvPr/>
        </p:nvSpPr>
        <p:spPr>
          <a:xfrm>
            <a:off x="6096000" y="4429685"/>
            <a:ext cx="3001384" cy="228600"/>
          </a:xfrm>
          <a:prstGeom prst="roundRect">
            <a:avLst>
              <a:gd name="adj" fmla="val 50000"/>
            </a:avLst>
          </a:prstGeom>
          <a:solidFill>
            <a:schemeClr val="accent1"/>
          </a:solidFill>
          <a:ln w="12700" cap="flat" cmpd="sng" algn="ctr">
            <a:noFill/>
            <a:prstDash val="solid"/>
            <a:miter lim="800000"/>
          </a:ln>
          <a:effectLst>
            <a:outerShdw blurRad="127000" sx="95000" sy="95000" algn="ctr" rotWithShape="0">
              <a:schemeClr val="accent1">
                <a:lumMod val="50000"/>
                <a:alpha val="40000"/>
              </a:schemeClr>
            </a:out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a:ea typeface="微软雅黑"/>
              <a:cs typeface="+mn-cs"/>
            </a:endParaRPr>
          </a:p>
        </p:txBody>
      </p:sp>
      <p:sp>
        <p:nvSpPr>
          <p:cNvPr id="6" name="矩形: 圆角 5">
            <a:extLst>
              <a:ext uri="{FF2B5EF4-FFF2-40B4-BE49-F238E27FC236}">
                <a16:creationId xmlns:a16="http://schemas.microsoft.com/office/drawing/2014/main" id="{ABCBE38D-CD14-44B6-967A-95F704E6C112}"/>
              </a:ext>
            </a:extLst>
          </p:cNvPr>
          <p:cNvSpPr/>
          <p:nvPr/>
        </p:nvSpPr>
        <p:spPr>
          <a:xfrm>
            <a:off x="6096000" y="5284836"/>
            <a:ext cx="4627974" cy="228600"/>
          </a:xfrm>
          <a:prstGeom prst="roundRect">
            <a:avLst>
              <a:gd name="adj" fmla="val 50000"/>
            </a:avLst>
          </a:prstGeom>
          <a:solidFill>
            <a:schemeClr val="accent1"/>
          </a:solidFill>
          <a:ln w="12700" cap="flat" cmpd="sng" algn="ctr">
            <a:noFill/>
            <a:prstDash val="solid"/>
            <a:miter lim="800000"/>
          </a:ln>
          <a:effectLst>
            <a:outerShdw blurRad="127000" sx="95000" sy="95000" algn="ctr" rotWithShape="0">
              <a:schemeClr val="accent1">
                <a:lumMod val="50000"/>
                <a:alpha val="40000"/>
              </a:schemeClr>
            </a:outerShdw>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Arial"/>
              <a:ea typeface="微软雅黑"/>
              <a:cs typeface="+mn-cs"/>
            </a:endParaRPr>
          </a:p>
        </p:txBody>
      </p:sp>
      <p:sp>
        <p:nvSpPr>
          <p:cNvPr id="8" name="文本占位符 7">
            <a:extLst>
              <a:ext uri="{FF2B5EF4-FFF2-40B4-BE49-F238E27FC236}">
                <a16:creationId xmlns:a16="http://schemas.microsoft.com/office/drawing/2014/main" id="{730F9B33-996F-427C-927E-E3F7889F1E81}"/>
              </a:ext>
            </a:extLst>
          </p:cNvPr>
          <p:cNvSpPr>
            <a:spLocks noGrp="1"/>
          </p:cNvSpPr>
          <p:nvPr>
            <p:ph type="body" sz="quarter" idx="10"/>
          </p:nvPr>
        </p:nvSpPr>
        <p:spPr>
          <a:prstGeom prst="rect">
            <a:avLst/>
          </a:prstGeo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3372199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84336BC9-D58B-4647-9C79-B6B98EF5B29F}"/>
              </a:ext>
            </a:extLst>
          </p:cNvPr>
          <p:cNvSpPr/>
          <p:nvPr/>
        </p:nvSpPr>
        <p:spPr>
          <a:xfrm>
            <a:off x="4076700" y="2931886"/>
            <a:ext cx="4038600" cy="994228"/>
          </a:xfrm>
          <a:prstGeom prst="roundRect">
            <a:avLst>
              <a:gd name="adj" fmla="val 50000"/>
            </a:avLst>
          </a:prstGeom>
          <a:gradFill flip="none" rotWithShape="1">
            <a:gsLst>
              <a:gs pos="100000">
                <a:schemeClr val="accent1">
                  <a:lumMod val="90000"/>
                  <a:lumOff val="10000"/>
                </a:schemeClr>
              </a:gs>
              <a:gs pos="71000">
                <a:schemeClr val="accent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sp>
        <p:nvSpPr>
          <p:cNvPr id="4" name="文本框 3">
            <a:extLst>
              <a:ext uri="{FF2B5EF4-FFF2-40B4-BE49-F238E27FC236}">
                <a16:creationId xmlns:a16="http://schemas.microsoft.com/office/drawing/2014/main" id="{2CDF40A4-2F82-4BF6-8DEB-ED8BCAC41EE7}"/>
              </a:ext>
            </a:extLst>
          </p:cNvPr>
          <p:cNvSpPr txBox="1"/>
          <p:nvPr/>
        </p:nvSpPr>
        <p:spPr>
          <a:xfrm>
            <a:off x="4996329" y="3224304"/>
            <a:ext cx="2217530" cy="369332"/>
          </a:xfrm>
          <a:prstGeom prst="rect">
            <a:avLst/>
          </a:prstGeom>
          <a:noFill/>
        </p:spPr>
        <p:txBody>
          <a:bodyPr wrap="none" rtlCol="0">
            <a:spAutoFit/>
            <a:scene3d>
              <a:camera prst="orthographicFront"/>
              <a:lightRig rig="threePt" dir="t"/>
            </a:scene3d>
            <a:sp3d prstMaterial="softEdge">
              <a:extrusionClr>
                <a:schemeClr val="tx1">
                  <a:lumMod val="65000"/>
                </a:schemeClr>
              </a:extrusionClr>
              <a:contourClr>
                <a:schemeClr val="bg1"/>
              </a:contourClr>
            </a:sp3d>
          </a:bodyPr>
          <a:lstStyle>
            <a:defPPr>
              <a:defRPr lang="en-US"/>
            </a:defPPr>
            <a:lvl1pPr marR="0" lvl="0" indent="0" defTabSz="914400" fontAlgn="auto">
              <a:lnSpc>
                <a:spcPct val="90000"/>
              </a:lnSpc>
              <a:spcBef>
                <a:spcPts val="1000"/>
              </a:spcBef>
              <a:spcAft>
                <a:spcPts val="0"/>
              </a:spcAft>
              <a:buClrTx/>
              <a:buSzTx/>
              <a:buFont typeface="Arial" panose="020B0604020202020204" pitchFamily="34" charset="0"/>
              <a:buNone/>
              <a:tabLst/>
              <a:defRPr sz="3600" b="1" i="1" spc="300">
                <a:gradFill flip="none" rotWithShape="1">
                  <a:gsLst>
                    <a:gs pos="60000">
                      <a:srgbClr val="FFFFFF"/>
                    </a:gs>
                    <a:gs pos="100000">
                      <a:schemeClr val="tx1">
                        <a:lumMod val="50000"/>
                      </a:schemeClr>
                    </a:gs>
                    <a:gs pos="0">
                      <a:schemeClr val="tx1">
                        <a:lumMod val="65000"/>
                      </a:schemeClr>
                    </a:gs>
                  </a:gsLst>
                  <a:lin ang="5400000" scaled="1"/>
                  <a:tileRect/>
                </a:gradFill>
                <a:latin typeface="Arial"/>
                <a:ea typeface="微软雅黑"/>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af-ZA" altLang="zh-CN" sz="2000" b="0" i="0" spc="0" dirty="0">
                <a:solidFill>
                  <a:schemeClr val="bg1"/>
                </a:solidFill>
                <a:latin typeface="+mj-lt"/>
              </a:rPr>
              <a:t>ADD YOUR TITLE</a:t>
            </a:r>
          </a:p>
        </p:txBody>
      </p:sp>
      <p:sp>
        <p:nvSpPr>
          <p:cNvPr id="7" name="矩形: 圆角 6">
            <a:extLst>
              <a:ext uri="{FF2B5EF4-FFF2-40B4-BE49-F238E27FC236}">
                <a16:creationId xmlns:a16="http://schemas.microsoft.com/office/drawing/2014/main" id="{21F70C29-36BA-42D8-BC48-0E6F54AE84D5}"/>
              </a:ext>
            </a:extLst>
          </p:cNvPr>
          <p:cNvSpPr/>
          <p:nvPr/>
        </p:nvSpPr>
        <p:spPr>
          <a:xfrm>
            <a:off x="3935413" y="2744788"/>
            <a:ext cx="3666132" cy="1368424"/>
          </a:xfrm>
          <a:prstGeom prst="roundRect">
            <a:avLst>
              <a:gd name="adj" fmla="val 50000"/>
            </a:avLst>
          </a:prstGeom>
          <a:noFill/>
          <a:ln w="12700">
            <a:gradFill flip="none" rotWithShape="1">
              <a:gsLst>
                <a:gs pos="30000">
                  <a:schemeClr val="accent1">
                    <a:alpha val="0"/>
                  </a:schemeClr>
                </a:gs>
                <a:gs pos="0">
                  <a:schemeClr val="accent1">
                    <a:alpha val="50000"/>
                  </a:schemeClr>
                </a:gs>
              </a:gsLst>
              <a:lin ang="0" scaled="1"/>
              <a:tileRect/>
            </a:gra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8BDC313-33A4-4752-A790-7216E7AC4CF3}"/>
              </a:ext>
            </a:extLst>
          </p:cNvPr>
          <p:cNvSpPr/>
          <p:nvPr/>
        </p:nvSpPr>
        <p:spPr>
          <a:xfrm flipH="1">
            <a:off x="4587384" y="2744788"/>
            <a:ext cx="3666132" cy="1368424"/>
          </a:xfrm>
          <a:prstGeom prst="roundRect">
            <a:avLst>
              <a:gd name="adj" fmla="val 50000"/>
            </a:avLst>
          </a:prstGeom>
          <a:noFill/>
          <a:ln w="12700">
            <a:gradFill flip="none" rotWithShape="1">
              <a:gsLst>
                <a:gs pos="30000">
                  <a:schemeClr val="accent1">
                    <a:alpha val="0"/>
                  </a:schemeClr>
                </a:gs>
                <a:gs pos="0">
                  <a:schemeClr val="accent1">
                    <a:alpha val="50000"/>
                  </a:schemeClr>
                </a:gs>
              </a:gsLst>
              <a:lin ang="0" scaled="1"/>
              <a:tileRect/>
            </a:gra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52C4EF2-3033-4170-B80B-735BFE1E1002}"/>
              </a:ext>
            </a:extLst>
          </p:cNvPr>
          <p:cNvSpPr/>
          <p:nvPr/>
        </p:nvSpPr>
        <p:spPr>
          <a:xfrm>
            <a:off x="5267714" y="270715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1338608-3D35-412B-9A5D-0B66D3897D4B}"/>
              </a:ext>
            </a:extLst>
          </p:cNvPr>
          <p:cNvSpPr/>
          <p:nvPr/>
        </p:nvSpPr>
        <p:spPr>
          <a:xfrm>
            <a:off x="6060000" y="270715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5F75C777-87FE-4490-808C-E3C406309077}"/>
              </a:ext>
            </a:extLst>
          </p:cNvPr>
          <p:cNvSpPr/>
          <p:nvPr/>
        </p:nvSpPr>
        <p:spPr>
          <a:xfrm>
            <a:off x="6852287" y="270715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5F5980C-B615-4040-95AF-6AC84FDC2F1A}"/>
              </a:ext>
            </a:extLst>
          </p:cNvPr>
          <p:cNvSpPr/>
          <p:nvPr/>
        </p:nvSpPr>
        <p:spPr>
          <a:xfrm>
            <a:off x="5267714" y="411484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5538BD8-F4C4-4A53-93B6-2819B704E6AC}"/>
              </a:ext>
            </a:extLst>
          </p:cNvPr>
          <p:cNvSpPr/>
          <p:nvPr/>
        </p:nvSpPr>
        <p:spPr>
          <a:xfrm>
            <a:off x="6060000" y="411484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BDD69A8-F069-4B6A-A394-FFFFB20C9811}"/>
              </a:ext>
            </a:extLst>
          </p:cNvPr>
          <p:cNvSpPr/>
          <p:nvPr/>
        </p:nvSpPr>
        <p:spPr>
          <a:xfrm>
            <a:off x="6852287" y="4114845"/>
            <a:ext cx="72000" cy="72000"/>
          </a:xfrm>
          <a:prstGeom prst="ellipse">
            <a:avLst/>
          </a:prstGeom>
          <a:solidFill>
            <a:schemeClr val="accent1"/>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EF395EC7-2017-4AB3-9EA5-C9041FB18337}"/>
              </a:ext>
            </a:extLst>
          </p:cNvPr>
          <p:cNvCxnSpPr>
            <a:cxnSpLocks/>
            <a:stCxn id="10" idx="0"/>
          </p:cNvCxnSpPr>
          <p:nvPr/>
        </p:nvCxnSpPr>
        <p:spPr>
          <a:xfrm flipH="1" flipV="1">
            <a:off x="6095999" y="2265239"/>
            <a:ext cx="1" cy="441916"/>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8F0EDF42-1D74-4DAC-B390-7A714348B7D6}"/>
              </a:ext>
            </a:extLst>
          </p:cNvPr>
          <p:cNvSpPr/>
          <p:nvPr/>
        </p:nvSpPr>
        <p:spPr>
          <a:xfrm>
            <a:off x="6060000" y="2227639"/>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DFA6DA0-B124-4477-987C-9D61603B05C6}"/>
              </a:ext>
            </a:extLst>
          </p:cNvPr>
          <p:cNvSpPr/>
          <p:nvPr/>
        </p:nvSpPr>
        <p:spPr>
          <a:xfrm>
            <a:off x="4587384" y="814486"/>
            <a:ext cx="3017232" cy="889154"/>
          </a:xfrm>
          <a:prstGeom prst="rect">
            <a:avLst/>
          </a:prstGeom>
        </p:spPr>
        <p:txBody>
          <a:bodyPr wrap="square">
            <a:spAutoFit/>
          </a:bodyPr>
          <a:lstStyle/>
          <a:p>
            <a:pPr algn="ct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18" name="文本框 17">
            <a:extLst>
              <a:ext uri="{FF2B5EF4-FFF2-40B4-BE49-F238E27FC236}">
                <a16:creationId xmlns:a16="http://schemas.microsoft.com/office/drawing/2014/main" id="{BA102D27-9814-431C-A496-A71B23ADB924}"/>
              </a:ext>
            </a:extLst>
          </p:cNvPr>
          <p:cNvSpPr txBox="1"/>
          <p:nvPr/>
        </p:nvSpPr>
        <p:spPr>
          <a:xfrm>
            <a:off x="5593297" y="529495"/>
            <a:ext cx="1005403" cy="338554"/>
          </a:xfrm>
          <a:prstGeom prst="rect">
            <a:avLst/>
          </a:prstGeom>
          <a:noFill/>
        </p:spPr>
        <p:txBody>
          <a:bodyPr wrap="none" rtlCol="0">
            <a:spAutoFit/>
          </a:bodyPr>
          <a:lstStyle/>
          <a:p>
            <a:pPr algn="ctr"/>
            <a:r>
              <a:rPr lang="zh-CN" altLang="en-US" sz="1600" b="1" dirty="0">
                <a:solidFill>
                  <a:schemeClr val="accent1"/>
                </a:solidFill>
              </a:rPr>
              <a:t>你的标题</a:t>
            </a:r>
          </a:p>
        </p:txBody>
      </p:sp>
      <p:sp>
        <p:nvSpPr>
          <p:cNvPr id="20" name="任意多边形: 形状 19">
            <a:extLst>
              <a:ext uri="{FF2B5EF4-FFF2-40B4-BE49-F238E27FC236}">
                <a16:creationId xmlns:a16="http://schemas.microsoft.com/office/drawing/2014/main" id="{E7223544-83F1-4748-9AAE-834F8465D450}"/>
              </a:ext>
            </a:extLst>
          </p:cNvPr>
          <p:cNvSpPr/>
          <p:nvPr/>
        </p:nvSpPr>
        <p:spPr>
          <a:xfrm>
            <a:off x="6881733" y="2147977"/>
            <a:ext cx="1371781" cy="595224"/>
          </a:xfrm>
          <a:custGeom>
            <a:avLst/>
            <a:gdLst>
              <a:gd name="connsiteX0" fmla="*/ 0 w 1739900"/>
              <a:gd name="connsiteY0" fmla="*/ 787400 h 787400"/>
              <a:gd name="connsiteX1" fmla="*/ 0 w 1739900"/>
              <a:gd name="connsiteY1" fmla="*/ 317500 h 787400"/>
              <a:gd name="connsiteX2" fmla="*/ 1714500 w 1739900"/>
              <a:gd name="connsiteY2" fmla="*/ 317500 h 787400"/>
              <a:gd name="connsiteX3" fmla="*/ 1739900 w 1739900"/>
              <a:gd name="connsiteY3" fmla="*/ 0 h 787400"/>
              <a:gd name="connsiteX0" fmla="*/ 75966 w 1815866"/>
              <a:gd name="connsiteY0" fmla="*/ 787400 h 787400"/>
              <a:gd name="connsiteX1" fmla="*/ 75966 w 1815866"/>
              <a:gd name="connsiteY1" fmla="*/ 317500 h 787400"/>
              <a:gd name="connsiteX2" fmla="*/ 1790466 w 1815866"/>
              <a:gd name="connsiteY2" fmla="*/ 317500 h 787400"/>
              <a:gd name="connsiteX3" fmla="*/ 1815866 w 1815866"/>
              <a:gd name="connsiteY3" fmla="*/ 0 h 787400"/>
              <a:gd name="connsiteX0" fmla="*/ 100384 w 1840284"/>
              <a:gd name="connsiteY0" fmla="*/ 787400 h 787400"/>
              <a:gd name="connsiteX1" fmla="*/ 100384 w 1840284"/>
              <a:gd name="connsiteY1" fmla="*/ 317500 h 787400"/>
              <a:gd name="connsiteX2" fmla="*/ 1814884 w 1840284"/>
              <a:gd name="connsiteY2" fmla="*/ 317500 h 787400"/>
              <a:gd name="connsiteX3" fmla="*/ 1840284 w 1840284"/>
              <a:gd name="connsiteY3" fmla="*/ 0 h 787400"/>
              <a:gd name="connsiteX0" fmla="*/ 153791 w 1893691"/>
              <a:gd name="connsiteY0" fmla="*/ 787400 h 787400"/>
              <a:gd name="connsiteX1" fmla="*/ 153791 w 1893691"/>
              <a:gd name="connsiteY1" fmla="*/ 317500 h 787400"/>
              <a:gd name="connsiteX2" fmla="*/ 1868291 w 1893691"/>
              <a:gd name="connsiteY2" fmla="*/ 317500 h 787400"/>
              <a:gd name="connsiteX3" fmla="*/ 1893691 w 1893691"/>
              <a:gd name="connsiteY3" fmla="*/ 0 h 787400"/>
              <a:gd name="connsiteX0" fmla="*/ 169398 w 1909298"/>
              <a:gd name="connsiteY0" fmla="*/ 787400 h 787462"/>
              <a:gd name="connsiteX1" fmla="*/ 169398 w 1909298"/>
              <a:gd name="connsiteY1" fmla="*/ 317500 h 787462"/>
              <a:gd name="connsiteX2" fmla="*/ 1883898 w 1909298"/>
              <a:gd name="connsiteY2" fmla="*/ 317500 h 787462"/>
              <a:gd name="connsiteX3" fmla="*/ 1909298 w 1909298"/>
              <a:gd name="connsiteY3" fmla="*/ 0 h 787462"/>
              <a:gd name="connsiteX0" fmla="*/ 171695 w 1911595"/>
              <a:gd name="connsiteY0" fmla="*/ 787400 h 787444"/>
              <a:gd name="connsiteX1" fmla="*/ 171695 w 1911595"/>
              <a:gd name="connsiteY1" fmla="*/ 317500 h 787444"/>
              <a:gd name="connsiteX2" fmla="*/ 1886195 w 1911595"/>
              <a:gd name="connsiteY2" fmla="*/ 317500 h 787444"/>
              <a:gd name="connsiteX3" fmla="*/ 1911595 w 1911595"/>
              <a:gd name="connsiteY3" fmla="*/ 0 h 787444"/>
              <a:gd name="connsiteX0" fmla="*/ 174006 w 1913906"/>
              <a:gd name="connsiteY0" fmla="*/ 787400 h 787444"/>
              <a:gd name="connsiteX1" fmla="*/ 174006 w 1913906"/>
              <a:gd name="connsiteY1" fmla="*/ 317500 h 787444"/>
              <a:gd name="connsiteX2" fmla="*/ 1888506 w 1913906"/>
              <a:gd name="connsiteY2" fmla="*/ 317500 h 787444"/>
              <a:gd name="connsiteX3" fmla="*/ 1913906 w 1913906"/>
              <a:gd name="connsiteY3" fmla="*/ 0 h 787444"/>
              <a:gd name="connsiteX0" fmla="*/ 174006 w 1913906"/>
              <a:gd name="connsiteY0" fmla="*/ 787400 h 787444"/>
              <a:gd name="connsiteX1" fmla="*/ 174006 w 1913906"/>
              <a:gd name="connsiteY1" fmla="*/ 317500 h 787444"/>
              <a:gd name="connsiteX2" fmla="*/ 1912924 w 1913906"/>
              <a:gd name="connsiteY2" fmla="*/ 312737 h 787444"/>
              <a:gd name="connsiteX3" fmla="*/ 1913906 w 1913906"/>
              <a:gd name="connsiteY3" fmla="*/ 0 h 787444"/>
              <a:gd name="connsiteX0" fmla="*/ 174006 w 1932244"/>
              <a:gd name="connsiteY0" fmla="*/ 787400 h 787444"/>
              <a:gd name="connsiteX1" fmla="*/ 174006 w 1932244"/>
              <a:gd name="connsiteY1" fmla="*/ 317500 h 787444"/>
              <a:gd name="connsiteX2" fmla="*/ 1912924 w 1932244"/>
              <a:gd name="connsiteY2" fmla="*/ 312737 h 787444"/>
              <a:gd name="connsiteX3" fmla="*/ 1913906 w 1932244"/>
              <a:gd name="connsiteY3" fmla="*/ 0 h 787444"/>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2204893"/>
              <a:gd name="connsiteY0" fmla="*/ 787401 h 787445"/>
              <a:gd name="connsiteX1" fmla="*/ 174006 w 2204893"/>
              <a:gd name="connsiteY1" fmla="*/ 317501 h 787445"/>
              <a:gd name="connsiteX2" fmla="*/ 1912924 w 2204893"/>
              <a:gd name="connsiteY2" fmla="*/ 312738 h 787445"/>
              <a:gd name="connsiteX3" fmla="*/ 1913906 w 2204893"/>
              <a:gd name="connsiteY3" fmla="*/ 1 h 787445"/>
              <a:gd name="connsiteX0" fmla="*/ 174006 w 2032577"/>
              <a:gd name="connsiteY0" fmla="*/ 787401 h 787445"/>
              <a:gd name="connsiteX1" fmla="*/ 174006 w 2032577"/>
              <a:gd name="connsiteY1" fmla="*/ 317501 h 787445"/>
              <a:gd name="connsiteX2" fmla="*/ 1912924 w 2032577"/>
              <a:gd name="connsiteY2" fmla="*/ 312738 h 787445"/>
              <a:gd name="connsiteX3" fmla="*/ 1913906 w 2032577"/>
              <a:gd name="connsiteY3" fmla="*/ 1 h 787445"/>
              <a:gd name="connsiteX0" fmla="*/ 174006 w 2042325"/>
              <a:gd name="connsiteY0" fmla="*/ 787401 h 787445"/>
              <a:gd name="connsiteX1" fmla="*/ 174006 w 2042325"/>
              <a:gd name="connsiteY1" fmla="*/ 317501 h 787445"/>
              <a:gd name="connsiteX2" fmla="*/ 1912924 w 2042325"/>
              <a:gd name="connsiteY2" fmla="*/ 312738 h 787445"/>
              <a:gd name="connsiteX3" fmla="*/ 1913906 w 2042325"/>
              <a:gd name="connsiteY3" fmla="*/ 1 h 787445"/>
              <a:gd name="connsiteX0" fmla="*/ 174006 w 2003888"/>
              <a:gd name="connsiteY0" fmla="*/ 787400 h 787444"/>
              <a:gd name="connsiteX1" fmla="*/ 174006 w 2003888"/>
              <a:gd name="connsiteY1" fmla="*/ 317500 h 787444"/>
              <a:gd name="connsiteX2" fmla="*/ 1912924 w 2003888"/>
              <a:gd name="connsiteY2" fmla="*/ 312737 h 787444"/>
              <a:gd name="connsiteX3" fmla="*/ 1913906 w 2003888"/>
              <a:gd name="connsiteY3" fmla="*/ 0 h 787444"/>
              <a:gd name="connsiteX0" fmla="*/ 174006 w 1916298"/>
              <a:gd name="connsiteY0" fmla="*/ 787400 h 787444"/>
              <a:gd name="connsiteX1" fmla="*/ 174006 w 1916298"/>
              <a:gd name="connsiteY1" fmla="*/ 317500 h 787444"/>
              <a:gd name="connsiteX2" fmla="*/ 1729790 w 1916298"/>
              <a:gd name="connsiteY2" fmla="*/ 312737 h 787444"/>
              <a:gd name="connsiteX3" fmla="*/ 1913906 w 1916298"/>
              <a:gd name="connsiteY3" fmla="*/ 0 h 787444"/>
              <a:gd name="connsiteX0" fmla="*/ 125441 w 1881023"/>
              <a:gd name="connsiteY0" fmla="*/ 787400 h 787444"/>
              <a:gd name="connsiteX1" fmla="*/ 241427 w 1881023"/>
              <a:gd name="connsiteY1" fmla="*/ 317500 h 787444"/>
              <a:gd name="connsiteX2" fmla="*/ 1681225 w 1881023"/>
              <a:gd name="connsiteY2" fmla="*/ 312737 h 787444"/>
              <a:gd name="connsiteX3" fmla="*/ 1865341 w 1881023"/>
              <a:gd name="connsiteY3" fmla="*/ 0 h 787444"/>
              <a:gd name="connsiteX0" fmla="*/ 31300 w 1786883"/>
              <a:gd name="connsiteY0" fmla="*/ 787400 h 787400"/>
              <a:gd name="connsiteX1" fmla="*/ 147286 w 1786883"/>
              <a:gd name="connsiteY1" fmla="*/ 317500 h 787400"/>
              <a:gd name="connsiteX2" fmla="*/ 1587084 w 1786883"/>
              <a:gd name="connsiteY2" fmla="*/ 312737 h 787400"/>
              <a:gd name="connsiteX3" fmla="*/ 1771200 w 1786883"/>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4133 w 1756495"/>
              <a:gd name="connsiteY0" fmla="*/ 787400 h 787400"/>
              <a:gd name="connsiteX1" fmla="*/ 193373 w 1756495"/>
              <a:gd name="connsiteY1" fmla="*/ 317500 h 787400"/>
              <a:gd name="connsiteX2" fmla="*/ 1559917 w 1756495"/>
              <a:gd name="connsiteY2" fmla="*/ 312737 h 787400"/>
              <a:gd name="connsiteX3" fmla="*/ 1744033 w 1756495"/>
              <a:gd name="connsiteY3" fmla="*/ 0 h 787400"/>
              <a:gd name="connsiteX0" fmla="*/ 2981 w 1755088"/>
              <a:gd name="connsiteY0" fmla="*/ 787400 h 787400"/>
              <a:gd name="connsiteX1" fmla="*/ 198325 w 1755088"/>
              <a:gd name="connsiteY1" fmla="*/ 350838 h 787400"/>
              <a:gd name="connsiteX2" fmla="*/ 1558765 w 1755088"/>
              <a:gd name="connsiteY2" fmla="*/ 312737 h 787400"/>
              <a:gd name="connsiteX3" fmla="*/ 1742881 w 1755088"/>
              <a:gd name="connsiteY3" fmla="*/ 0 h 787400"/>
              <a:gd name="connsiteX0" fmla="*/ 1271 w 1752874"/>
              <a:gd name="connsiteY0" fmla="*/ 787400 h 787400"/>
              <a:gd name="connsiteX1" fmla="*/ 208825 w 1752874"/>
              <a:gd name="connsiteY1" fmla="*/ 360363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36550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27025 h 787400"/>
              <a:gd name="connsiteX2" fmla="*/ 1557055 w 1752874"/>
              <a:gd name="connsiteY2" fmla="*/ 312737 h 787400"/>
              <a:gd name="connsiteX3" fmla="*/ 1741171 w 1752874"/>
              <a:gd name="connsiteY3" fmla="*/ 0 h 787400"/>
              <a:gd name="connsiteX0" fmla="*/ 1271 w 1752875"/>
              <a:gd name="connsiteY0" fmla="*/ 787400 h 787400"/>
              <a:gd name="connsiteX1" fmla="*/ 208825 w 1752875"/>
              <a:gd name="connsiteY1" fmla="*/ 327025 h 787400"/>
              <a:gd name="connsiteX2" fmla="*/ 1557056 w 1752875"/>
              <a:gd name="connsiteY2" fmla="*/ 293687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22263 h 787400"/>
              <a:gd name="connsiteX3" fmla="*/ 1741171 w 1752875"/>
              <a:gd name="connsiteY3" fmla="*/ 0 h 787400"/>
              <a:gd name="connsiteX0" fmla="*/ 1271 w 1744326"/>
              <a:gd name="connsiteY0" fmla="*/ 787400 h 787400"/>
              <a:gd name="connsiteX1" fmla="*/ 208825 w 1744326"/>
              <a:gd name="connsiteY1" fmla="*/ 327025 h 787400"/>
              <a:gd name="connsiteX2" fmla="*/ 1514326 w 1744326"/>
              <a:gd name="connsiteY2" fmla="*/ 331788 h 787400"/>
              <a:gd name="connsiteX3" fmla="*/ 1741171 w 1744326"/>
              <a:gd name="connsiteY3" fmla="*/ 0 h 787400"/>
              <a:gd name="connsiteX0" fmla="*/ 1271 w 1744325"/>
              <a:gd name="connsiteY0" fmla="*/ 787400 h 787400"/>
              <a:gd name="connsiteX1" fmla="*/ 208825 w 1744325"/>
              <a:gd name="connsiteY1" fmla="*/ 327025 h 787400"/>
              <a:gd name="connsiteX2" fmla="*/ 1514326 w 1744325"/>
              <a:gd name="connsiteY2" fmla="*/ 322263 h 787400"/>
              <a:gd name="connsiteX3" fmla="*/ 1741171 w 1744325"/>
              <a:gd name="connsiteY3" fmla="*/ 0 h 787400"/>
              <a:gd name="connsiteX0" fmla="*/ 1271 w 1745009"/>
              <a:gd name="connsiteY0" fmla="*/ 787400 h 787400"/>
              <a:gd name="connsiteX1" fmla="*/ 208825 w 1745009"/>
              <a:gd name="connsiteY1" fmla="*/ 327025 h 787400"/>
              <a:gd name="connsiteX2" fmla="*/ 1514326 w 1745009"/>
              <a:gd name="connsiteY2" fmla="*/ 322263 h 787400"/>
              <a:gd name="connsiteX3" fmla="*/ 1741171 w 1745009"/>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05 w 1758317"/>
              <a:gd name="connsiteY0" fmla="*/ 787400 h 787400"/>
              <a:gd name="connsiteX1" fmla="*/ 225971 w 1758317"/>
              <a:gd name="connsiteY1" fmla="*/ 327025 h 787400"/>
              <a:gd name="connsiteX2" fmla="*/ 1531472 w 1758317"/>
              <a:gd name="connsiteY2" fmla="*/ 322263 h 787400"/>
              <a:gd name="connsiteX3" fmla="*/ 1758317 w 1758317"/>
              <a:gd name="connsiteY3" fmla="*/ 0 h 787400"/>
            </a:gdLst>
            <a:ahLst/>
            <a:cxnLst>
              <a:cxn ang="0">
                <a:pos x="connsiteX0" y="connsiteY0"/>
              </a:cxn>
              <a:cxn ang="0">
                <a:pos x="connsiteX1" y="connsiteY1"/>
              </a:cxn>
              <a:cxn ang="0">
                <a:pos x="connsiteX2" y="connsiteY2"/>
              </a:cxn>
              <a:cxn ang="0">
                <a:pos x="connsiteX3" y="connsiteY3"/>
              </a:cxn>
            </a:cxnLst>
            <a:rect l="l" t="t" r="r" b="b"/>
            <a:pathLst>
              <a:path w="1758317" h="787400">
                <a:moveTo>
                  <a:pt x="105" y="787400"/>
                </a:moveTo>
                <a:cubicBezTo>
                  <a:pt x="106" y="583143"/>
                  <a:pt x="-12103" y="331257"/>
                  <a:pt x="225971" y="327025"/>
                </a:cubicBezTo>
                <a:lnTo>
                  <a:pt x="1531472" y="322263"/>
                </a:lnTo>
                <a:cubicBezTo>
                  <a:pt x="1792967" y="315383"/>
                  <a:pt x="1748670" y="180181"/>
                  <a:pt x="1758317" y="0"/>
                </a:cubicBezTo>
              </a:path>
            </a:pathLst>
          </a:custGeom>
          <a:noFill/>
          <a:ln w="12700">
            <a:solidFill>
              <a:schemeClr val="accent1">
                <a:alpha val="50000"/>
              </a:schemeClr>
            </a:soli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A0691A2E-7C0C-4FCF-A692-961C64A27808}"/>
              </a:ext>
            </a:extLst>
          </p:cNvPr>
          <p:cNvSpPr/>
          <p:nvPr/>
        </p:nvSpPr>
        <p:spPr>
          <a:xfrm flipH="1">
            <a:off x="3927898" y="2147977"/>
            <a:ext cx="1371781" cy="595224"/>
          </a:xfrm>
          <a:custGeom>
            <a:avLst/>
            <a:gdLst>
              <a:gd name="connsiteX0" fmla="*/ 0 w 1739900"/>
              <a:gd name="connsiteY0" fmla="*/ 787400 h 787400"/>
              <a:gd name="connsiteX1" fmla="*/ 0 w 1739900"/>
              <a:gd name="connsiteY1" fmla="*/ 317500 h 787400"/>
              <a:gd name="connsiteX2" fmla="*/ 1714500 w 1739900"/>
              <a:gd name="connsiteY2" fmla="*/ 317500 h 787400"/>
              <a:gd name="connsiteX3" fmla="*/ 1739900 w 1739900"/>
              <a:gd name="connsiteY3" fmla="*/ 0 h 787400"/>
              <a:gd name="connsiteX0" fmla="*/ 75966 w 1815866"/>
              <a:gd name="connsiteY0" fmla="*/ 787400 h 787400"/>
              <a:gd name="connsiteX1" fmla="*/ 75966 w 1815866"/>
              <a:gd name="connsiteY1" fmla="*/ 317500 h 787400"/>
              <a:gd name="connsiteX2" fmla="*/ 1790466 w 1815866"/>
              <a:gd name="connsiteY2" fmla="*/ 317500 h 787400"/>
              <a:gd name="connsiteX3" fmla="*/ 1815866 w 1815866"/>
              <a:gd name="connsiteY3" fmla="*/ 0 h 787400"/>
              <a:gd name="connsiteX0" fmla="*/ 100384 w 1840284"/>
              <a:gd name="connsiteY0" fmla="*/ 787400 h 787400"/>
              <a:gd name="connsiteX1" fmla="*/ 100384 w 1840284"/>
              <a:gd name="connsiteY1" fmla="*/ 317500 h 787400"/>
              <a:gd name="connsiteX2" fmla="*/ 1814884 w 1840284"/>
              <a:gd name="connsiteY2" fmla="*/ 317500 h 787400"/>
              <a:gd name="connsiteX3" fmla="*/ 1840284 w 1840284"/>
              <a:gd name="connsiteY3" fmla="*/ 0 h 787400"/>
              <a:gd name="connsiteX0" fmla="*/ 153791 w 1893691"/>
              <a:gd name="connsiteY0" fmla="*/ 787400 h 787400"/>
              <a:gd name="connsiteX1" fmla="*/ 153791 w 1893691"/>
              <a:gd name="connsiteY1" fmla="*/ 317500 h 787400"/>
              <a:gd name="connsiteX2" fmla="*/ 1868291 w 1893691"/>
              <a:gd name="connsiteY2" fmla="*/ 317500 h 787400"/>
              <a:gd name="connsiteX3" fmla="*/ 1893691 w 1893691"/>
              <a:gd name="connsiteY3" fmla="*/ 0 h 787400"/>
              <a:gd name="connsiteX0" fmla="*/ 169398 w 1909298"/>
              <a:gd name="connsiteY0" fmla="*/ 787400 h 787462"/>
              <a:gd name="connsiteX1" fmla="*/ 169398 w 1909298"/>
              <a:gd name="connsiteY1" fmla="*/ 317500 h 787462"/>
              <a:gd name="connsiteX2" fmla="*/ 1883898 w 1909298"/>
              <a:gd name="connsiteY2" fmla="*/ 317500 h 787462"/>
              <a:gd name="connsiteX3" fmla="*/ 1909298 w 1909298"/>
              <a:gd name="connsiteY3" fmla="*/ 0 h 787462"/>
              <a:gd name="connsiteX0" fmla="*/ 171695 w 1911595"/>
              <a:gd name="connsiteY0" fmla="*/ 787400 h 787444"/>
              <a:gd name="connsiteX1" fmla="*/ 171695 w 1911595"/>
              <a:gd name="connsiteY1" fmla="*/ 317500 h 787444"/>
              <a:gd name="connsiteX2" fmla="*/ 1886195 w 1911595"/>
              <a:gd name="connsiteY2" fmla="*/ 317500 h 787444"/>
              <a:gd name="connsiteX3" fmla="*/ 1911595 w 1911595"/>
              <a:gd name="connsiteY3" fmla="*/ 0 h 787444"/>
              <a:gd name="connsiteX0" fmla="*/ 174006 w 1913906"/>
              <a:gd name="connsiteY0" fmla="*/ 787400 h 787444"/>
              <a:gd name="connsiteX1" fmla="*/ 174006 w 1913906"/>
              <a:gd name="connsiteY1" fmla="*/ 317500 h 787444"/>
              <a:gd name="connsiteX2" fmla="*/ 1888506 w 1913906"/>
              <a:gd name="connsiteY2" fmla="*/ 317500 h 787444"/>
              <a:gd name="connsiteX3" fmla="*/ 1913906 w 1913906"/>
              <a:gd name="connsiteY3" fmla="*/ 0 h 787444"/>
              <a:gd name="connsiteX0" fmla="*/ 174006 w 1913906"/>
              <a:gd name="connsiteY0" fmla="*/ 787400 h 787444"/>
              <a:gd name="connsiteX1" fmla="*/ 174006 w 1913906"/>
              <a:gd name="connsiteY1" fmla="*/ 317500 h 787444"/>
              <a:gd name="connsiteX2" fmla="*/ 1912924 w 1913906"/>
              <a:gd name="connsiteY2" fmla="*/ 312737 h 787444"/>
              <a:gd name="connsiteX3" fmla="*/ 1913906 w 1913906"/>
              <a:gd name="connsiteY3" fmla="*/ 0 h 787444"/>
              <a:gd name="connsiteX0" fmla="*/ 174006 w 1932244"/>
              <a:gd name="connsiteY0" fmla="*/ 787400 h 787444"/>
              <a:gd name="connsiteX1" fmla="*/ 174006 w 1932244"/>
              <a:gd name="connsiteY1" fmla="*/ 317500 h 787444"/>
              <a:gd name="connsiteX2" fmla="*/ 1912924 w 1932244"/>
              <a:gd name="connsiteY2" fmla="*/ 312737 h 787444"/>
              <a:gd name="connsiteX3" fmla="*/ 1913906 w 1932244"/>
              <a:gd name="connsiteY3" fmla="*/ 0 h 787444"/>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2204893"/>
              <a:gd name="connsiteY0" fmla="*/ 787401 h 787445"/>
              <a:gd name="connsiteX1" fmla="*/ 174006 w 2204893"/>
              <a:gd name="connsiteY1" fmla="*/ 317501 h 787445"/>
              <a:gd name="connsiteX2" fmla="*/ 1912924 w 2204893"/>
              <a:gd name="connsiteY2" fmla="*/ 312738 h 787445"/>
              <a:gd name="connsiteX3" fmla="*/ 1913906 w 2204893"/>
              <a:gd name="connsiteY3" fmla="*/ 1 h 787445"/>
              <a:gd name="connsiteX0" fmla="*/ 174006 w 2032577"/>
              <a:gd name="connsiteY0" fmla="*/ 787401 h 787445"/>
              <a:gd name="connsiteX1" fmla="*/ 174006 w 2032577"/>
              <a:gd name="connsiteY1" fmla="*/ 317501 h 787445"/>
              <a:gd name="connsiteX2" fmla="*/ 1912924 w 2032577"/>
              <a:gd name="connsiteY2" fmla="*/ 312738 h 787445"/>
              <a:gd name="connsiteX3" fmla="*/ 1913906 w 2032577"/>
              <a:gd name="connsiteY3" fmla="*/ 1 h 787445"/>
              <a:gd name="connsiteX0" fmla="*/ 174006 w 2042325"/>
              <a:gd name="connsiteY0" fmla="*/ 787401 h 787445"/>
              <a:gd name="connsiteX1" fmla="*/ 174006 w 2042325"/>
              <a:gd name="connsiteY1" fmla="*/ 317501 h 787445"/>
              <a:gd name="connsiteX2" fmla="*/ 1912924 w 2042325"/>
              <a:gd name="connsiteY2" fmla="*/ 312738 h 787445"/>
              <a:gd name="connsiteX3" fmla="*/ 1913906 w 2042325"/>
              <a:gd name="connsiteY3" fmla="*/ 1 h 787445"/>
              <a:gd name="connsiteX0" fmla="*/ 174006 w 2003888"/>
              <a:gd name="connsiteY0" fmla="*/ 787400 h 787444"/>
              <a:gd name="connsiteX1" fmla="*/ 174006 w 2003888"/>
              <a:gd name="connsiteY1" fmla="*/ 317500 h 787444"/>
              <a:gd name="connsiteX2" fmla="*/ 1912924 w 2003888"/>
              <a:gd name="connsiteY2" fmla="*/ 312737 h 787444"/>
              <a:gd name="connsiteX3" fmla="*/ 1913906 w 2003888"/>
              <a:gd name="connsiteY3" fmla="*/ 0 h 787444"/>
              <a:gd name="connsiteX0" fmla="*/ 174006 w 1916298"/>
              <a:gd name="connsiteY0" fmla="*/ 787400 h 787444"/>
              <a:gd name="connsiteX1" fmla="*/ 174006 w 1916298"/>
              <a:gd name="connsiteY1" fmla="*/ 317500 h 787444"/>
              <a:gd name="connsiteX2" fmla="*/ 1729790 w 1916298"/>
              <a:gd name="connsiteY2" fmla="*/ 312737 h 787444"/>
              <a:gd name="connsiteX3" fmla="*/ 1913906 w 1916298"/>
              <a:gd name="connsiteY3" fmla="*/ 0 h 787444"/>
              <a:gd name="connsiteX0" fmla="*/ 125441 w 1881023"/>
              <a:gd name="connsiteY0" fmla="*/ 787400 h 787444"/>
              <a:gd name="connsiteX1" fmla="*/ 241427 w 1881023"/>
              <a:gd name="connsiteY1" fmla="*/ 317500 h 787444"/>
              <a:gd name="connsiteX2" fmla="*/ 1681225 w 1881023"/>
              <a:gd name="connsiteY2" fmla="*/ 312737 h 787444"/>
              <a:gd name="connsiteX3" fmla="*/ 1865341 w 1881023"/>
              <a:gd name="connsiteY3" fmla="*/ 0 h 787444"/>
              <a:gd name="connsiteX0" fmla="*/ 31300 w 1786883"/>
              <a:gd name="connsiteY0" fmla="*/ 787400 h 787400"/>
              <a:gd name="connsiteX1" fmla="*/ 147286 w 1786883"/>
              <a:gd name="connsiteY1" fmla="*/ 317500 h 787400"/>
              <a:gd name="connsiteX2" fmla="*/ 1587084 w 1786883"/>
              <a:gd name="connsiteY2" fmla="*/ 312737 h 787400"/>
              <a:gd name="connsiteX3" fmla="*/ 1771200 w 1786883"/>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4133 w 1756495"/>
              <a:gd name="connsiteY0" fmla="*/ 787400 h 787400"/>
              <a:gd name="connsiteX1" fmla="*/ 193373 w 1756495"/>
              <a:gd name="connsiteY1" fmla="*/ 317500 h 787400"/>
              <a:gd name="connsiteX2" fmla="*/ 1559917 w 1756495"/>
              <a:gd name="connsiteY2" fmla="*/ 312737 h 787400"/>
              <a:gd name="connsiteX3" fmla="*/ 1744033 w 1756495"/>
              <a:gd name="connsiteY3" fmla="*/ 0 h 787400"/>
              <a:gd name="connsiteX0" fmla="*/ 2981 w 1755088"/>
              <a:gd name="connsiteY0" fmla="*/ 787400 h 787400"/>
              <a:gd name="connsiteX1" fmla="*/ 198325 w 1755088"/>
              <a:gd name="connsiteY1" fmla="*/ 350838 h 787400"/>
              <a:gd name="connsiteX2" fmla="*/ 1558765 w 1755088"/>
              <a:gd name="connsiteY2" fmla="*/ 312737 h 787400"/>
              <a:gd name="connsiteX3" fmla="*/ 1742881 w 1755088"/>
              <a:gd name="connsiteY3" fmla="*/ 0 h 787400"/>
              <a:gd name="connsiteX0" fmla="*/ 1271 w 1752874"/>
              <a:gd name="connsiteY0" fmla="*/ 787400 h 787400"/>
              <a:gd name="connsiteX1" fmla="*/ 208825 w 1752874"/>
              <a:gd name="connsiteY1" fmla="*/ 360363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36550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27025 h 787400"/>
              <a:gd name="connsiteX2" fmla="*/ 1557055 w 1752874"/>
              <a:gd name="connsiteY2" fmla="*/ 312737 h 787400"/>
              <a:gd name="connsiteX3" fmla="*/ 1741171 w 1752874"/>
              <a:gd name="connsiteY3" fmla="*/ 0 h 787400"/>
              <a:gd name="connsiteX0" fmla="*/ 1271 w 1752875"/>
              <a:gd name="connsiteY0" fmla="*/ 787400 h 787400"/>
              <a:gd name="connsiteX1" fmla="*/ 208825 w 1752875"/>
              <a:gd name="connsiteY1" fmla="*/ 327025 h 787400"/>
              <a:gd name="connsiteX2" fmla="*/ 1557056 w 1752875"/>
              <a:gd name="connsiteY2" fmla="*/ 293687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22263 h 787400"/>
              <a:gd name="connsiteX3" fmla="*/ 1741171 w 1752875"/>
              <a:gd name="connsiteY3" fmla="*/ 0 h 787400"/>
              <a:gd name="connsiteX0" fmla="*/ 1271 w 1744326"/>
              <a:gd name="connsiteY0" fmla="*/ 787400 h 787400"/>
              <a:gd name="connsiteX1" fmla="*/ 208825 w 1744326"/>
              <a:gd name="connsiteY1" fmla="*/ 327025 h 787400"/>
              <a:gd name="connsiteX2" fmla="*/ 1514326 w 1744326"/>
              <a:gd name="connsiteY2" fmla="*/ 331788 h 787400"/>
              <a:gd name="connsiteX3" fmla="*/ 1741171 w 1744326"/>
              <a:gd name="connsiteY3" fmla="*/ 0 h 787400"/>
              <a:gd name="connsiteX0" fmla="*/ 1271 w 1744325"/>
              <a:gd name="connsiteY0" fmla="*/ 787400 h 787400"/>
              <a:gd name="connsiteX1" fmla="*/ 208825 w 1744325"/>
              <a:gd name="connsiteY1" fmla="*/ 327025 h 787400"/>
              <a:gd name="connsiteX2" fmla="*/ 1514326 w 1744325"/>
              <a:gd name="connsiteY2" fmla="*/ 322263 h 787400"/>
              <a:gd name="connsiteX3" fmla="*/ 1741171 w 1744325"/>
              <a:gd name="connsiteY3" fmla="*/ 0 h 787400"/>
              <a:gd name="connsiteX0" fmla="*/ 1271 w 1745009"/>
              <a:gd name="connsiteY0" fmla="*/ 787400 h 787400"/>
              <a:gd name="connsiteX1" fmla="*/ 208825 w 1745009"/>
              <a:gd name="connsiteY1" fmla="*/ 327025 h 787400"/>
              <a:gd name="connsiteX2" fmla="*/ 1514326 w 1745009"/>
              <a:gd name="connsiteY2" fmla="*/ 322263 h 787400"/>
              <a:gd name="connsiteX3" fmla="*/ 1741171 w 1745009"/>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05 w 1758317"/>
              <a:gd name="connsiteY0" fmla="*/ 787400 h 787400"/>
              <a:gd name="connsiteX1" fmla="*/ 225971 w 1758317"/>
              <a:gd name="connsiteY1" fmla="*/ 327025 h 787400"/>
              <a:gd name="connsiteX2" fmla="*/ 1531472 w 1758317"/>
              <a:gd name="connsiteY2" fmla="*/ 322263 h 787400"/>
              <a:gd name="connsiteX3" fmla="*/ 1758317 w 1758317"/>
              <a:gd name="connsiteY3" fmla="*/ 0 h 787400"/>
            </a:gdLst>
            <a:ahLst/>
            <a:cxnLst>
              <a:cxn ang="0">
                <a:pos x="connsiteX0" y="connsiteY0"/>
              </a:cxn>
              <a:cxn ang="0">
                <a:pos x="connsiteX1" y="connsiteY1"/>
              </a:cxn>
              <a:cxn ang="0">
                <a:pos x="connsiteX2" y="connsiteY2"/>
              </a:cxn>
              <a:cxn ang="0">
                <a:pos x="connsiteX3" y="connsiteY3"/>
              </a:cxn>
            </a:cxnLst>
            <a:rect l="l" t="t" r="r" b="b"/>
            <a:pathLst>
              <a:path w="1758317" h="787400">
                <a:moveTo>
                  <a:pt x="105" y="787400"/>
                </a:moveTo>
                <a:cubicBezTo>
                  <a:pt x="106" y="583143"/>
                  <a:pt x="-12103" y="331257"/>
                  <a:pt x="225971" y="327025"/>
                </a:cubicBezTo>
                <a:lnTo>
                  <a:pt x="1531472" y="322263"/>
                </a:lnTo>
                <a:cubicBezTo>
                  <a:pt x="1792967" y="315383"/>
                  <a:pt x="1748670" y="180181"/>
                  <a:pt x="1758317" y="0"/>
                </a:cubicBezTo>
              </a:path>
            </a:pathLst>
          </a:custGeom>
          <a:noFill/>
          <a:ln w="12700">
            <a:solidFill>
              <a:schemeClr val="accent1">
                <a:alpha val="50000"/>
              </a:schemeClr>
            </a:soli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5D87F0-1C0B-4339-82A7-3392E415C031}"/>
              </a:ext>
            </a:extLst>
          </p:cNvPr>
          <p:cNvSpPr/>
          <p:nvPr/>
        </p:nvSpPr>
        <p:spPr>
          <a:xfrm>
            <a:off x="8220588" y="2093299"/>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84FA92F-5963-47DB-BE54-3ED75E739D96}"/>
              </a:ext>
            </a:extLst>
          </p:cNvPr>
          <p:cNvSpPr/>
          <p:nvPr/>
        </p:nvSpPr>
        <p:spPr>
          <a:xfrm>
            <a:off x="8693422" y="1720722"/>
            <a:ext cx="2442891" cy="1166153"/>
          </a:xfrm>
          <a:prstGeom prst="rect">
            <a:avLst/>
          </a:prstGeom>
        </p:spPr>
        <p:txBody>
          <a:bodyPr wrap="square">
            <a:spAutoFit/>
          </a:bodyPr>
          <a:lstStyle/>
          <a:p>
            <a:pP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25" name="文本框 24">
            <a:extLst>
              <a:ext uri="{FF2B5EF4-FFF2-40B4-BE49-F238E27FC236}">
                <a16:creationId xmlns:a16="http://schemas.microsoft.com/office/drawing/2014/main" id="{0AAAD034-042F-4A9B-9536-7D4378A57230}"/>
              </a:ext>
            </a:extLst>
          </p:cNvPr>
          <p:cNvSpPr txBox="1"/>
          <p:nvPr/>
        </p:nvSpPr>
        <p:spPr>
          <a:xfrm>
            <a:off x="8693422" y="1406120"/>
            <a:ext cx="1005403" cy="338554"/>
          </a:xfrm>
          <a:prstGeom prst="rect">
            <a:avLst/>
          </a:prstGeom>
          <a:noFill/>
        </p:spPr>
        <p:txBody>
          <a:bodyPr wrap="none" rtlCol="0">
            <a:spAutoFit/>
          </a:bodyPr>
          <a:lstStyle/>
          <a:p>
            <a:r>
              <a:rPr lang="zh-CN" altLang="en-US" sz="1600" b="1" dirty="0">
                <a:solidFill>
                  <a:schemeClr val="accent1"/>
                </a:solidFill>
              </a:rPr>
              <a:t>你的标题</a:t>
            </a:r>
          </a:p>
        </p:txBody>
      </p:sp>
      <p:sp>
        <p:nvSpPr>
          <p:cNvPr id="26" name="椭圆 25">
            <a:extLst>
              <a:ext uri="{FF2B5EF4-FFF2-40B4-BE49-F238E27FC236}">
                <a16:creationId xmlns:a16="http://schemas.microsoft.com/office/drawing/2014/main" id="{41702A56-DE68-4C8A-898D-A48120CF6BD7}"/>
              </a:ext>
            </a:extLst>
          </p:cNvPr>
          <p:cNvSpPr/>
          <p:nvPr/>
        </p:nvSpPr>
        <p:spPr>
          <a:xfrm>
            <a:off x="3891896" y="2093299"/>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F8F5598-64D3-47DB-8783-0B9DB08C5FF9}"/>
              </a:ext>
            </a:extLst>
          </p:cNvPr>
          <p:cNvSpPr/>
          <p:nvPr/>
        </p:nvSpPr>
        <p:spPr>
          <a:xfrm>
            <a:off x="1098784" y="1720722"/>
            <a:ext cx="2442891" cy="1166153"/>
          </a:xfrm>
          <a:prstGeom prst="rect">
            <a:avLst/>
          </a:prstGeom>
        </p:spPr>
        <p:txBody>
          <a:bodyPr wrap="square">
            <a:spAutoFit/>
          </a:bodyPr>
          <a:lstStyle/>
          <a:p>
            <a:pPr algn="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29" name="文本框 28">
            <a:extLst>
              <a:ext uri="{FF2B5EF4-FFF2-40B4-BE49-F238E27FC236}">
                <a16:creationId xmlns:a16="http://schemas.microsoft.com/office/drawing/2014/main" id="{01B927BE-D248-4EBE-BF47-98B1AAB4AA9B}"/>
              </a:ext>
            </a:extLst>
          </p:cNvPr>
          <p:cNvSpPr txBox="1"/>
          <p:nvPr/>
        </p:nvSpPr>
        <p:spPr>
          <a:xfrm>
            <a:off x="2508991" y="1406120"/>
            <a:ext cx="1005403" cy="338554"/>
          </a:xfrm>
          <a:prstGeom prst="rect">
            <a:avLst/>
          </a:prstGeom>
          <a:noFill/>
        </p:spPr>
        <p:txBody>
          <a:bodyPr wrap="none" rtlCol="0">
            <a:spAutoFit/>
          </a:bodyPr>
          <a:lstStyle/>
          <a:p>
            <a:pPr algn="r"/>
            <a:r>
              <a:rPr lang="zh-CN" altLang="en-US" sz="1600" b="1" dirty="0">
                <a:solidFill>
                  <a:schemeClr val="accent1"/>
                </a:solidFill>
              </a:rPr>
              <a:t>你的标题</a:t>
            </a:r>
          </a:p>
        </p:txBody>
      </p:sp>
      <p:cxnSp>
        <p:nvCxnSpPr>
          <p:cNvPr id="30" name="直接连接符 29">
            <a:extLst>
              <a:ext uri="{FF2B5EF4-FFF2-40B4-BE49-F238E27FC236}">
                <a16:creationId xmlns:a16="http://schemas.microsoft.com/office/drawing/2014/main" id="{1EE7880E-ECC9-492D-B813-45F25A80A4F1}"/>
              </a:ext>
            </a:extLst>
          </p:cNvPr>
          <p:cNvCxnSpPr>
            <a:cxnSpLocks/>
          </p:cNvCxnSpPr>
          <p:nvPr/>
        </p:nvCxnSpPr>
        <p:spPr>
          <a:xfrm flipH="1" flipV="1">
            <a:off x="6095999" y="4183677"/>
            <a:ext cx="1" cy="441916"/>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3F4F0216-B9B5-42C5-9CE4-2DF581DDD72F}"/>
              </a:ext>
            </a:extLst>
          </p:cNvPr>
          <p:cNvSpPr/>
          <p:nvPr/>
        </p:nvSpPr>
        <p:spPr>
          <a:xfrm>
            <a:off x="6060000" y="4656701"/>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AE8093B0-77FE-42D4-A8E1-25F110C1D310}"/>
              </a:ext>
            </a:extLst>
          </p:cNvPr>
          <p:cNvSpPr/>
          <p:nvPr/>
        </p:nvSpPr>
        <p:spPr>
          <a:xfrm flipV="1">
            <a:off x="6881733" y="4150845"/>
            <a:ext cx="1371781" cy="595224"/>
          </a:xfrm>
          <a:custGeom>
            <a:avLst/>
            <a:gdLst>
              <a:gd name="connsiteX0" fmla="*/ 0 w 1739900"/>
              <a:gd name="connsiteY0" fmla="*/ 787400 h 787400"/>
              <a:gd name="connsiteX1" fmla="*/ 0 w 1739900"/>
              <a:gd name="connsiteY1" fmla="*/ 317500 h 787400"/>
              <a:gd name="connsiteX2" fmla="*/ 1714500 w 1739900"/>
              <a:gd name="connsiteY2" fmla="*/ 317500 h 787400"/>
              <a:gd name="connsiteX3" fmla="*/ 1739900 w 1739900"/>
              <a:gd name="connsiteY3" fmla="*/ 0 h 787400"/>
              <a:gd name="connsiteX0" fmla="*/ 75966 w 1815866"/>
              <a:gd name="connsiteY0" fmla="*/ 787400 h 787400"/>
              <a:gd name="connsiteX1" fmla="*/ 75966 w 1815866"/>
              <a:gd name="connsiteY1" fmla="*/ 317500 h 787400"/>
              <a:gd name="connsiteX2" fmla="*/ 1790466 w 1815866"/>
              <a:gd name="connsiteY2" fmla="*/ 317500 h 787400"/>
              <a:gd name="connsiteX3" fmla="*/ 1815866 w 1815866"/>
              <a:gd name="connsiteY3" fmla="*/ 0 h 787400"/>
              <a:gd name="connsiteX0" fmla="*/ 100384 w 1840284"/>
              <a:gd name="connsiteY0" fmla="*/ 787400 h 787400"/>
              <a:gd name="connsiteX1" fmla="*/ 100384 w 1840284"/>
              <a:gd name="connsiteY1" fmla="*/ 317500 h 787400"/>
              <a:gd name="connsiteX2" fmla="*/ 1814884 w 1840284"/>
              <a:gd name="connsiteY2" fmla="*/ 317500 h 787400"/>
              <a:gd name="connsiteX3" fmla="*/ 1840284 w 1840284"/>
              <a:gd name="connsiteY3" fmla="*/ 0 h 787400"/>
              <a:gd name="connsiteX0" fmla="*/ 153791 w 1893691"/>
              <a:gd name="connsiteY0" fmla="*/ 787400 h 787400"/>
              <a:gd name="connsiteX1" fmla="*/ 153791 w 1893691"/>
              <a:gd name="connsiteY1" fmla="*/ 317500 h 787400"/>
              <a:gd name="connsiteX2" fmla="*/ 1868291 w 1893691"/>
              <a:gd name="connsiteY2" fmla="*/ 317500 h 787400"/>
              <a:gd name="connsiteX3" fmla="*/ 1893691 w 1893691"/>
              <a:gd name="connsiteY3" fmla="*/ 0 h 787400"/>
              <a:gd name="connsiteX0" fmla="*/ 169398 w 1909298"/>
              <a:gd name="connsiteY0" fmla="*/ 787400 h 787462"/>
              <a:gd name="connsiteX1" fmla="*/ 169398 w 1909298"/>
              <a:gd name="connsiteY1" fmla="*/ 317500 h 787462"/>
              <a:gd name="connsiteX2" fmla="*/ 1883898 w 1909298"/>
              <a:gd name="connsiteY2" fmla="*/ 317500 h 787462"/>
              <a:gd name="connsiteX3" fmla="*/ 1909298 w 1909298"/>
              <a:gd name="connsiteY3" fmla="*/ 0 h 787462"/>
              <a:gd name="connsiteX0" fmla="*/ 171695 w 1911595"/>
              <a:gd name="connsiteY0" fmla="*/ 787400 h 787444"/>
              <a:gd name="connsiteX1" fmla="*/ 171695 w 1911595"/>
              <a:gd name="connsiteY1" fmla="*/ 317500 h 787444"/>
              <a:gd name="connsiteX2" fmla="*/ 1886195 w 1911595"/>
              <a:gd name="connsiteY2" fmla="*/ 317500 h 787444"/>
              <a:gd name="connsiteX3" fmla="*/ 1911595 w 1911595"/>
              <a:gd name="connsiteY3" fmla="*/ 0 h 787444"/>
              <a:gd name="connsiteX0" fmla="*/ 174006 w 1913906"/>
              <a:gd name="connsiteY0" fmla="*/ 787400 h 787444"/>
              <a:gd name="connsiteX1" fmla="*/ 174006 w 1913906"/>
              <a:gd name="connsiteY1" fmla="*/ 317500 h 787444"/>
              <a:gd name="connsiteX2" fmla="*/ 1888506 w 1913906"/>
              <a:gd name="connsiteY2" fmla="*/ 317500 h 787444"/>
              <a:gd name="connsiteX3" fmla="*/ 1913906 w 1913906"/>
              <a:gd name="connsiteY3" fmla="*/ 0 h 787444"/>
              <a:gd name="connsiteX0" fmla="*/ 174006 w 1913906"/>
              <a:gd name="connsiteY0" fmla="*/ 787400 h 787444"/>
              <a:gd name="connsiteX1" fmla="*/ 174006 w 1913906"/>
              <a:gd name="connsiteY1" fmla="*/ 317500 h 787444"/>
              <a:gd name="connsiteX2" fmla="*/ 1912924 w 1913906"/>
              <a:gd name="connsiteY2" fmla="*/ 312737 h 787444"/>
              <a:gd name="connsiteX3" fmla="*/ 1913906 w 1913906"/>
              <a:gd name="connsiteY3" fmla="*/ 0 h 787444"/>
              <a:gd name="connsiteX0" fmla="*/ 174006 w 1932244"/>
              <a:gd name="connsiteY0" fmla="*/ 787400 h 787444"/>
              <a:gd name="connsiteX1" fmla="*/ 174006 w 1932244"/>
              <a:gd name="connsiteY1" fmla="*/ 317500 h 787444"/>
              <a:gd name="connsiteX2" fmla="*/ 1912924 w 1932244"/>
              <a:gd name="connsiteY2" fmla="*/ 312737 h 787444"/>
              <a:gd name="connsiteX3" fmla="*/ 1913906 w 1932244"/>
              <a:gd name="connsiteY3" fmla="*/ 0 h 787444"/>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2204893"/>
              <a:gd name="connsiteY0" fmla="*/ 787401 h 787445"/>
              <a:gd name="connsiteX1" fmla="*/ 174006 w 2204893"/>
              <a:gd name="connsiteY1" fmla="*/ 317501 h 787445"/>
              <a:gd name="connsiteX2" fmla="*/ 1912924 w 2204893"/>
              <a:gd name="connsiteY2" fmla="*/ 312738 h 787445"/>
              <a:gd name="connsiteX3" fmla="*/ 1913906 w 2204893"/>
              <a:gd name="connsiteY3" fmla="*/ 1 h 787445"/>
              <a:gd name="connsiteX0" fmla="*/ 174006 w 2032577"/>
              <a:gd name="connsiteY0" fmla="*/ 787401 h 787445"/>
              <a:gd name="connsiteX1" fmla="*/ 174006 w 2032577"/>
              <a:gd name="connsiteY1" fmla="*/ 317501 h 787445"/>
              <a:gd name="connsiteX2" fmla="*/ 1912924 w 2032577"/>
              <a:gd name="connsiteY2" fmla="*/ 312738 h 787445"/>
              <a:gd name="connsiteX3" fmla="*/ 1913906 w 2032577"/>
              <a:gd name="connsiteY3" fmla="*/ 1 h 787445"/>
              <a:gd name="connsiteX0" fmla="*/ 174006 w 2042325"/>
              <a:gd name="connsiteY0" fmla="*/ 787401 h 787445"/>
              <a:gd name="connsiteX1" fmla="*/ 174006 w 2042325"/>
              <a:gd name="connsiteY1" fmla="*/ 317501 h 787445"/>
              <a:gd name="connsiteX2" fmla="*/ 1912924 w 2042325"/>
              <a:gd name="connsiteY2" fmla="*/ 312738 h 787445"/>
              <a:gd name="connsiteX3" fmla="*/ 1913906 w 2042325"/>
              <a:gd name="connsiteY3" fmla="*/ 1 h 787445"/>
              <a:gd name="connsiteX0" fmla="*/ 174006 w 2003888"/>
              <a:gd name="connsiteY0" fmla="*/ 787400 h 787444"/>
              <a:gd name="connsiteX1" fmla="*/ 174006 w 2003888"/>
              <a:gd name="connsiteY1" fmla="*/ 317500 h 787444"/>
              <a:gd name="connsiteX2" fmla="*/ 1912924 w 2003888"/>
              <a:gd name="connsiteY2" fmla="*/ 312737 h 787444"/>
              <a:gd name="connsiteX3" fmla="*/ 1913906 w 2003888"/>
              <a:gd name="connsiteY3" fmla="*/ 0 h 787444"/>
              <a:gd name="connsiteX0" fmla="*/ 174006 w 1916298"/>
              <a:gd name="connsiteY0" fmla="*/ 787400 h 787444"/>
              <a:gd name="connsiteX1" fmla="*/ 174006 w 1916298"/>
              <a:gd name="connsiteY1" fmla="*/ 317500 h 787444"/>
              <a:gd name="connsiteX2" fmla="*/ 1729790 w 1916298"/>
              <a:gd name="connsiteY2" fmla="*/ 312737 h 787444"/>
              <a:gd name="connsiteX3" fmla="*/ 1913906 w 1916298"/>
              <a:gd name="connsiteY3" fmla="*/ 0 h 787444"/>
              <a:gd name="connsiteX0" fmla="*/ 125441 w 1881023"/>
              <a:gd name="connsiteY0" fmla="*/ 787400 h 787444"/>
              <a:gd name="connsiteX1" fmla="*/ 241427 w 1881023"/>
              <a:gd name="connsiteY1" fmla="*/ 317500 h 787444"/>
              <a:gd name="connsiteX2" fmla="*/ 1681225 w 1881023"/>
              <a:gd name="connsiteY2" fmla="*/ 312737 h 787444"/>
              <a:gd name="connsiteX3" fmla="*/ 1865341 w 1881023"/>
              <a:gd name="connsiteY3" fmla="*/ 0 h 787444"/>
              <a:gd name="connsiteX0" fmla="*/ 31300 w 1786883"/>
              <a:gd name="connsiteY0" fmla="*/ 787400 h 787400"/>
              <a:gd name="connsiteX1" fmla="*/ 147286 w 1786883"/>
              <a:gd name="connsiteY1" fmla="*/ 317500 h 787400"/>
              <a:gd name="connsiteX2" fmla="*/ 1587084 w 1786883"/>
              <a:gd name="connsiteY2" fmla="*/ 312737 h 787400"/>
              <a:gd name="connsiteX3" fmla="*/ 1771200 w 1786883"/>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4133 w 1756495"/>
              <a:gd name="connsiteY0" fmla="*/ 787400 h 787400"/>
              <a:gd name="connsiteX1" fmla="*/ 193373 w 1756495"/>
              <a:gd name="connsiteY1" fmla="*/ 317500 h 787400"/>
              <a:gd name="connsiteX2" fmla="*/ 1559917 w 1756495"/>
              <a:gd name="connsiteY2" fmla="*/ 312737 h 787400"/>
              <a:gd name="connsiteX3" fmla="*/ 1744033 w 1756495"/>
              <a:gd name="connsiteY3" fmla="*/ 0 h 787400"/>
              <a:gd name="connsiteX0" fmla="*/ 2981 w 1755088"/>
              <a:gd name="connsiteY0" fmla="*/ 787400 h 787400"/>
              <a:gd name="connsiteX1" fmla="*/ 198325 w 1755088"/>
              <a:gd name="connsiteY1" fmla="*/ 350838 h 787400"/>
              <a:gd name="connsiteX2" fmla="*/ 1558765 w 1755088"/>
              <a:gd name="connsiteY2" fmla="*/ 312737 h 787400"/>
              <a:gd name="connsiteX3" fmla="*/ 1742881 w 1755088"/>
              <a:gd name="connsiteY3" fmla="*/ 0 h 787400"/>
              <a:gd name="connsiteX0" fmla="*/ 1271 w 1752874"/>
              <a:gd name="connsiteY0" fmla="*/ 787400 h 787400"/>
              <a:gd name="connsiteX1" fmla="*/ 208825 w 1752874"/>
              <a:gd name="connsiteY1" fmla="*/ 360363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36550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27025 h 787400"/>
              <a:gd name="connsiteX2" fmla="*/ 1557055 w 1752874"/>
              <a:gd name="connsiteY2" fmla="*/ 312737 h 787400"/>
              <a:gd name="connsiteX3" fmla="*/ 1741171 w 1752874"/>
              <a:gd name="connsiteY3" fmla="*/ 0 h 787400"/>
              <a:gd name="connsiteX0" fmla="*/ 1271 w 1752875"/>
              <a:gd name="connsiteY0" fmla="*/ 787400 h 787400"/>
              <a:gd name="connsiteX1" fmla="*/ 208825 w 1752875"/>
              <a:gd name="connsiteY1" fmla="*/ 327025 h 787400"/>
              <a:gd name="connsiteX2" fmla="*/ 1557056 w 1752875"/>
              <a:gd name="connsiteY2" fmla="*/ 293687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22263 h 787400"/>
              <a:gd name="connsiteX3" fmla="*/ 1741171 w 1752875"/>
              <a:gd name="connsiteY3" fmla="*/ 0 h 787400"/>
              <a:gd name="connsiteX0" fmla="*/ 1271 w 1744326"/>
              <a:gd name="connsiteY0" fmla="*/ 787400 h 787400"/>
              <a:gd name="connsiteX1" fmla="*/ 208825 w 1744326"/>
              <a:gd name="connsiteY1" fmla="*/ 327025 h 787400"/>
              <a:gd name="connsiteX2" fmla="*/ 1514326 w 1744326"/>
              <a:gd name="connsiteY2" fmla="*/ 331788 h 787400"/>
              <a:gd name="connsiteX3" fmla="*/ 1741171 w 1744326"/>
              <a:gd name="connsiteY3" fmla="*/ 0 h 787400"/>
              <a:gd name="connsiteX0" fmla="*/ 1271 w 1744325"/>
              <a:gd name="connsiteY0" fmla="*/ 787400 h 787400"/>
              <a:gd name="connsiteX1" fmla="*/ 208825 w 1744325"/>
              <a:gd name="connsiteY1" fmla="*/ 327025 h 787400"/>
              <a:gd name="connsiteX2" fmla="*/ 1514326 w 1744325"/>
              <a:gd name="connsiteY2" fmla="*/ 322263 h 787400"/>
              <a:gd name="connsiteX3" fmla="*/ 1741171 w 1744325"/>
              <a:gd name="connsiteY3" fmla="*/ 0 h 787400"/>
              <a:gd name="connsiteX0" fmla="*/ 1271 w 1745009"/>
              <a:gd name="connsiteY0" fmla="*/ 787400 h 787400"/>
              <a:gd name="connsiteX1" fmla="*/ 208825 w 1745009"/>
              <a:gd name="connsiteY1" fmla="*/ 327025 h 787400"/>
              <a:gd name="connsiteX2" fmla="*/ 1514326 w 1745009"/>
              <a:gd name="connsiteY2" fmla="*/ 322263 h 787400"/>
              <a:gd name="connsiteX3" fmla="*/ 1741171 w 1745009"/>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05 w 1758317"/>
              <a:gd name="connsiteY0" fmla="*/ 787400 h 787400"/>
              <a:gd name="connsiteX1" fmla="*/ 225971 w 1758317"/>
              <a:gd name="connsiteY1" fmla="*/ 327025 h 787400"/>
              <a:gd name="connsiteX2" fmla="*/ 1531472 w 1758317"/>
              <a:gd name="connsiteY2" fmla="*/ 322263 h 787400"/>
              <a:gd name="connsiteX3" fmla="*/ 1758317 w 1758317"/>
              <a:gd name="connsiteY3" fmla="*/ 0 h 787400"/>
            </a:gdLst>
            <a:ahLst/>
            <a:cxnLst>
              <a:cxn ang="0">
                <a:pos x="connsiteX0" y="connsiteY0"/>
              </a:cxn>
              <a:cxn ang="0">
                <a:pos x="connsiteX1" y="connsiteY1"/>
              </a:cxn>
              <a:cxn ang="0">
                <a:pos x="connsiteX2" y="connsiteY2"/>
              </a:cxn>
              <a:cxn ang="0">
                <a:pos x="connsiteX3" y="connsiteY3"/>
              </a:cxn>
            </a:cxnLst>
            <a:rect l="l" t="t" r="r" b="b"/>
            <a:pathLst>
              <a:path w="1758317" h="787400">
                <a:moveTo>
                  <a:pt x="105" y="787400"/>
                </a:moveTo>
                <a:cubicBezTo>
                  <a:pt x="106" y="583143"/>
                  <a:pt x="-12103" y="331257"/>
                  <a:pt x="225971" y="327025"/>
                </a:cubicBezTo>
                <a:lnTo>
                  <a:pt x="1531472" y="322263"/>
                </a:lnTo>
                <a:cubicBezTo>
                  <a:pt x="1792967" y="315383"/>
                  <a:pt x="1748670" y="180181"/>
                  <a:pt x="1758317" y="0"/>
                </a:cubicBezTo>
              </a:path>
            </a:pathLst>
          </a:custGeom>
          <a:noFill/>
          <a:ln w="12700">
            <a:solidFill>
              <a:schemeClr val="accent1">
                <a:alpha val="50000"/>
              </a:schemeClr>
            </a:soli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04143D52-E958-48F3-95A6-A0DC5B0E558B}"/>
              </a:ext>
            </a:extLst>
          </p:cNvPr>
          <p:cNvSpPr/>
          <p:nvPr/>
        </p:nvSpPr>
        <p:spPr>
          <a:xfrm flipH="1" flipV="1">
            <a:off x="3935413" y="4150845"/>
            <a:ext cx="1371781" cy="595224"/>
          </a:xfrm>
          <a:custGeom>
            <a:avLst/>
            <a:gdLst>
              <a:gd name="connsiteX0" fmla="*/ 0 w 1739900"/>
              <a:gd name="connsiteY0" fmla="*/ 787400 h 787400"/>
              <a:gd name="connsiteX1" fmla="*/ 0 w 1739900"/>
              <a:gd name="connsiteY1" fmla="*/ 317500 h 787400"/>
              <a:gd name="connsiteX2" fmla="*/ 1714500 w 1739900"/>
              <a:gd name="connsiteY2" fmla="*/ 317500 h 787400"/>
              <a:gd name="connsiteX3" fmla="*/ 1739900 w 1739900"/>
              <a:gd name="connsiteY3" fmla="*/ 0 h 787400"/>
              <a:gd name="connsiteX0" fmla="*/ 75966 w 1815866"/>
              <a:gd name="connsiteY0" fmla="*/ 787400 h 787400"/>
              <a:gd name="connsiteX1" fmla="*/ 75966 w 1815866"/>
              <a:gd name="connsiteY1" fmla="*/ 317500 h 787400"/>
              <a:gd name="connsiteX2" fmla="*/ 1790466 w 1815866"/>
              <a:gd name="connsiteY2" fmla="*/ 317500 h 787400"/>
              <a:gd name="connsiteX3" fmla="*/ 1815866 w 1815866"/>
              <a:gd name="connsiteY3" fmla="*/ 0 h 787400"/>
              <a:gd name="connsiteX0" fmla="*/ 100384 w 1840284"/>
              <a:gd name="connsiteY0" fmla="*/ 787400 h 787400"/>
              <a:gd name="connsiteX1" fmla="*/ 100384 w 1840284"/>
              <a:gd name="connsiteY1" fmla="*/ 317500 h 787400"/>
              <a:gd name="connsiteX2" fmla="*/ 1814884 w 1840284"/>
              <a:gd name="connsiteY2" fmla="*/ 317500 h 787400"/>
              <a:gd name="connsiteX3" fmla="*/ 1840284 w 1840284"/>
              <a:gd name="connsiteY3" fmla="*/ 0 h 787400"/>
              <a:gd name="connsiteX0" fmla="*/ 153791 w 1893691"/>
              <a:gd name="connsiteY0" fmla="*/ 787400 h 787400"/>
              <a:gd name="connsiteX1" fmla="*/ 153791 w 1893691"/>
              <a:gd name="connsiteY1" fmla="*/ 317500 h 787400"/>
              <a:gd name="connsiteX2" fmla="*/ 1868291 w 1893691"/>
              <a:gd name="connsiteY2" fmla="*/ 317500 h 787400"/>
              <a:gd name="connsiteX3" fmla="*/ 1893691 w 1893691"/>
              <a:gd name="connsiteY3" fmla="*/ 0 h 787400"/>
              <a:gd name="connsiteX0" fmla="*/ 169398 w 1909298"/>
              <a:gd name="connsiteY0" fmla="*/ 787400 h 787462"/>
              <a:gd name="connsiteX1" fmla="*/ 169398 w 1909298"/>
              <a:gd name="connsiteY1" fmla="*/ 317500 h 787462"/>
              <a:gd name="connsiteX2" fmla="*/ 1883898 w 1909298"/>
              <a:gd name="connsiteY2" fmla="*/ 317500 h 787462"/>
              <a:gd name="connsiteX3" fmla="*/ 1909298 w 1909298"/>
              <a:gd name="connsiteY3" fmla="*/ 0 h 787462"/>
              <a:gd name="connsiteX0" fmla="*/ 171695 w 1911595"/>
              <a:gd name="connsiteY0" fmla="*/ 787400 h 787444"/>
              <a:gd name="connsiteX1" fmla="*/ 171695 w 1911595"/>
              <a:gd name="connsiteY1" fmla="*/ 317500 h 787444"/>
              <a:gd name="connsiteX2" fmla="*/ 1886195 w 1911595"/>
              <a:gd name="connsiteY2" fmla="*/ 317500 h 787444"/>
              <a:gd name="connsiteX3" fmla="*/ 1911595 w 1911595"/>
              <a:gd name="connsiteY3" fmla="*/ 0 h 787444"/>
              <a:gd name="connsiteX0" fmla="*/ 174006 w 1913906"/>
              <a:gd name="connsiteY0" fmla="*/ 787400 h 787444"/>
              <a:gd name="connsiteX1" fmla="*/ 174006 w 1913906"/>
              <a:gd name="connsiteY1" fmla="*/ 317500 h 787444"/>
              <a:gd name="connsiteX2" fmla="*/ 1888506 w 1913906"/>
              <a:gd name="connsiteY2" fmla="*/ 317500 h 787444"/>
              <a:gd name="connsiteX3" fmla="*/ 1913906 w 1913906"/>
              <a:gd name="connsiteY3" fmla="*/ 0 h 787444"/>
              <a:gd name="connsiteX0" fmla="*/ 174006 w 1913906"/>
              <a:gd name="connsiteY0" fmla="*/ 787400 h 787444"/>
              <a:gd name="connsiteX1" fmla="*/ 174006 w 1913906"/>
              <a:gd name="connsiteY1" fmla="*/ 317500 h 787444"/>
              <a:gd name="connsiteX2" fmla="*/ 1912924 w 1913906"/>
              <a:gd name="connsiteY2" fmla="*/ 312737 h 787444"/>
              <a:gd name="connsiteX3" fmla="*/ 1913906 w 1913906"/>
              <a:gd name="connsiteY3" fmla="*/ 0 h 787444"/>
              <a:gd name="connsiteX0" fmla="*/ 174006 w 1932244"/>
              <a:gd name="connsiteY0" fmla="*/ 787400 h 787444"/>
              <a:gd name="connsiteX1" fmla="*/ 174006 w 1932244"/>
              <a:gd name="connsiteY1" fmla="*/ 317500 h 787444"/>
              <a:gd name="connsiteX2" fmla="*/ 1912924 w 1932244"/>
              <a:gd name="connsiteY2" fmla="*/ 312737 h 787444"/>
              <a:gd name="connsiteX3" fmla="*/ 1913906 w 1932244"/>
              <a:gd name="connsiteY3" fmla="*/ 0 h 787444"/>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1986549"/>
              <a:gd name="connsiteY0" fmla="*/ 787418 h 787462"/>
              <a:gd name="connsiteX1" fmla="*/ 174006 w 1986549"/>
              <a:gd name="connsiteY1" fmla="*/ 317518 h 787462"/>
              <a:gd name="connsiteX2" fmla="*/ 1912924 w 1986549"/>
              <a:gd name="connsiteY2" fmla="*/ 312755 h 787462"/>
              <a:gd name="connsiteX3" fmla="*/ 1913906 w 1986549"/>
              <a:gd name="connsiteY3" fmla="*/ 18 h 787462"/>
              <a:gd name="connsiteX0" fmla="*/ 174006 w 2204893"/>
              <a:gd name="connsiteY0" fmla="*/ 787401 h 787445"/>
              <a:gd name="connsiteX1" fmla="*/ 174006 w 2204893"/>
              <a:gd name="connsiteY1" fmla="*/ 317501 h 787445"/>
              <a:gd name="connsiteX2" fmla="*/ 1912924 w 2204893"/>
              <a:gd name="connsiteY2" fmla="*/ 312738 h 787445"/>
              <a:gd name="connsiteX3" fmla="*/ 1913906 w 2204893"/>
              <a:gd name="connsiteY3" fmla="*/ 1 h 787445"/>
              <a:gd name="connsiteX0" fmla="*/ 174006 w 2032577"/>
              <a:gd name="connsiteY0" fmla="*/ 787401 h 787445"/>
              <a:gd name="connsiteX1" fmla="*/ 174006 w 2032577"/>
              <a:gd name="connsiteY1" fmla="*/ 317501 h 787445"/>
              <a:gd name="connsiteX2" fmla="*/ 1912924 w 2032577"/>
              <a:gd name="connsiteY2" fmla="*/ 312738 h 787445"/>
              <a:gd name="connsiteX3" fmla="*/ 1913906 w 2032577"/>
              <a:gd name="connsiteY3" fmla="*/ 1 h 787445"/>
              <a:gd name="connsiteX0" fmla="*/ 174006 w 2042325"/>
              <a:gd name="connsiteY0" fmla="*/ 787401 h 787445"/>
              <a:gd name="connsiteX1" fmla="*/ 174006 w 2042325"/>
              <a:gd name="connsiteY1" fmla="*/ 317501 h 787445"/>
              <a:gd name="connsiteX2" fmla="*/ 1912924 w 2042325"/>
              <a:gd name="connsiteY2" fmla="*/ 312738 h 787445"/>
              <a:gd name="connsiteX3" fmla="*/ 1913906 w 2042325"/>
              <a:gd name="connsiteY3" fmla="*/ 1 h 787445"/>
              <a:gd name="connsiteX0" fmla="*/ 174006 w 2003888"/>
              <a:gd name="connsiteY0" fmla="*/ 787400 h 787444"/>
              <a:gd name="connsiteX1" fmla="*/ 174006 w 2003888"/>
              <a:gd name="connsiteY1" fmla="*/ 317500 h 787444"/>
              <a:gd name="connsiteX2" fmla="*/ 1912924 w 2003888"/>
              <a:gd name="connsiteY2" fmla="*/ 312737 h 787444"/>
              <a:gd name="connsiteX3" fmla="*/ 1913906 w 2003888"/>
              <a:gd name="connsiteY3" fmla="*/ 0 h 787444"/>
              <a:gd name="connsiteX0" fmla="*/ 174006 w 1916298"/>
              <a:gd name="connsiteY0" fmla="*/ 787400 h 787444"/>
              <a:gd name="connsiteX1" fmla="*/ 174006 w 1916298"/>
              <a:gd name="connsiteY1" fmla="*/ 317500 h 787444"/>
              <a:gd name="connsiteX2" fmla="*/ 1729790 w 1916298"/>
              <a:gd name="connsiteY2" fmla="*/ 312737 h 787444"/>
              <a:gd name="connsiteX3" fmla="*/ 1913906 w 1916298"/>
              <a:gd name="connsiteY3" fmla="*/ 0 h 787444"/>
              <a:gd name="connsiteX0" fmla="*/ 125441 w 1881023"/>
              <a:gd name="connsiteY0" fmla="*/ 787400 h 787444"/>
              <a:gd name="connsiteX1" fmla="*/ 241427 w 1881023"/>
              <a:gd name="connsiteY1" fmla="*/ 317500 h 787444"/>
              <a:gd name="connsiteX2" fmla="*/ 1681225 w 1881023"/>
              <a:gd name="connsiteY2" fmla="*/ 312737 h 787444"/>
              <a:gd name="connsiteX3" fmla="*/ 1865341 w 1881023"/>
              <a:gd name="connsiteY3" fmla="*/ 0 h 787444"/>
              <a:gd name="connsiteX0" fmla="*/ 31300 w 1786883"/>
              <a:gd name="connsiteY0" fmla="*/ 787400 h 787400"/>
              <a:gd name="connsiteX1" fmla="*/ 147286 w 1786883"/>
              <a:gd name="connsiteY1" fmla="*/ 317500 h 787400"/>
              <a:gd name="connsiteX2" fmla="*/ 1587084 w 1786883"/>
              <a:gd name="connsiteY2" fmla="*/ 312737 h 787400"/>
              <a:gd name="connsiteX3" fmla="*/ 1771200 w 1786883"/>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31299 w 1786882"/>
              <a:gd name="connsiteY0" fmla="*/ 787400 h 787400"/>
              <a:gd name="connsiteX1" fmla="*/ 147285 w 1786882"/>
              <a:gd name="connsiteY1" fmla="*/ 317500 h 787400"/>
              <a:gd name="connsiteX2" fmla="*/ 1587083 w 1786882"/>
              <a:gd name="connsiteY2" fmla="*/ 312737 h 787400"/>
              <a:gd name="connsiteX3" fmla="*/ 1771199 w 1786882"/>
              <a:gd name="connsiteY3" fmla="*/ 0 h 787400"/>
              <a:gd name="connsiteX0" fmla="*/ 4133 w 1756495"/>
              <a:gd name="connsiteY0" fmla="*/ 787400 h 787400"/>
              <a:gd name="connsiteX1" fmla="*/ 193373 w 1756495"/>
              <a:gd name="connsiteY1" fmla="*/ 317500 h 787400"/>
              <a:gd name="connsiteX2" fmla="*/ 1559917 w 1756495"/>
              <a:gd name="connsiteY2" fmla="*/ 312737 h 787400"/>
              <a:gd name="connsiteX3" fmla="*/ 1744033 w 1756495"/>
              <a:gd name="connsiteY3" fmla="*/ 0 h 787400"/>
              <a:gd name="connsiteX0" fmla="*/ 2981 w 1755088"/>
              <a:gd name="connsiteY0" fmla="*/ 787400 h 787400"/>
              <a:gd name="connsiteX1" fmla="*/ 198325 w 1755088"/>
              <a:gd name="connsiteY1" fmla="*/ 350838 h 787400"/>
              <a:gd name="connsiteX2" fmla="*/ 1558765 w 1755088"/>
              <a:gd name="connsiteY2" fmla="*/ 312737 h 787400"/>
              <a:gd name="connsiteX3" fmla="*/ 1742881 w 1755088"/>
              <a:gd name="connsiteY3" fmla="*/ 0 h 787400"/>
              <a:gd name="connsiteX0" fmla="*/ 1271 w 1752874"/>
              <a:gd name="connsiteY0" fmla="*/ 787400 h 787400"/>
              <a:gd name="connsiteX1" fmla="*/ 208825 w 1752874"/>
              <a:gd name="connsiteY1" fmla="*/ 360363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36550 h 787400"/>
              <a:gd name="connsiteX2" fmla="*/ 1557055 w 1752874"/>
              <a:gd name="connsiteY2" fmla="*/ 312737 h 787400"/>
              <a:gd name="connsiteX3" fmla="*/ 1741171 w 1752874"/>
              <a:gd name="connsiteY3" fmla="*/ 0 h 787400"/>
              <a:gd name="connsiteX0" fmla="*/ 1271 w 1752874"/>
              <a:gd name="connsiteY0" fmla="*/ 787400 h 787400"/>
              <a:gd name="connsiteX1" fmla="*/ 208825 w 1752874"/>
              <a:gd name="connsiteY1" fmla="*/ 327025 h 787400"/>
              <a:gd name="connsiteX2" fmla="*/ 1557055 w 1752874"/>
              <a:gd name="connsiteY2" fmla="*/ 312737 h 787400"/>
              <a:gd name="connsiteX3" fmla="*/ 1741171 w 1752874"/>
              <a:gd name="connsiteY3" fmla="*/ 0 h 787400"/>
              <a:gd name="connsiteX0" fmla="*/ 1271 w 1752875"/>
              <a:gd name="connsiteY0" fmla="*/ 787400 h 787400"/>
              <a:gd name="connsiteX1" fmla="*/ 208825 w 1752875"/>
              <a:gd name="connsiteY1" fmla="*/ 327025 h 787400"/>
              <a:gd name="connsiteX2" fmla="*/ 1557056 w 1752875"/>
              <a:gd name="connsiteY2" fmla="*/ 293687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07975 h 787400"/>
              <a:gd name="connsiteX3" fmla="*/ 1741171 w 1752875"/>
              <a:gd name="connsiteY3" fmla="*/ 0 h 787400"/>
              <a:gd name="connsiteX0" fmla="*/ 1271 w 1752875"/>
              <a:gd name="connsiteY0" fmla="*/ 787400 h 787400"/>
              <a:gd name="connsiteX1" fmla="*/ 208825 w 1752875"/>
              <a:gd name="connsiteY1" fmla="*/ 327025 h 787400"/>
              <a:gd name="connsiteX2" fmla="*/ 1557057 w 1752875"/>
              <a:gd name="connsiteY2" fmla="*/ 322263 h 787400"/>
              <a:gd name="connsiteX3" fmla="*/ 1741171 w 1752875"/>
              <a:gd name="connsiteY3" fmla="*/ 0 h 787400"/>
              <a:gd name="connsiteX0" fmla="*/ 1271 w 1744326"/>
              <a:gd name="connsiteY0" fmla="*/ 787400 h 787400"/>
              <a:gd name="connsiteX1" fmla="*/ 208825 w 1744326"/>
              <a:gd name="connsiteY1" fmla="*/ 327025 h 787400"/>
              <a:gd name="connsiteX2" fmla="*/ 1514326 w 1744326"/>
              <a:gd name="connsiteY2" fmla="*/ 331788 h 787400"/>
              <a:gd name="connsiteX3" fmla="*/ 1741171 w 1744326"/>
              <a:gd name="connsiteY3" fmla="*/ 0 h 787400"/>
              <a:gd name="connsiteX0" fmla="*/ 1271 w 1744325"/>
              <a:gd name="connsiteY0" fmla="*/ 787400 h 787400"/>
              <a:gd name="connsiteX1" fmla="*/ 208825 w 1744325"/>
              <a:gd name="connsiteY1" fmla="*/ 327025 h 787400"/>
              <a:gd name="connsiteX2" fmla="*/ 1514326 w 1744325"/>
              <a:gd name="connsiteY2" fmla="*/ 322263 h 787400"/>
              <a:gd name="connsiteX3" fmla="*/ 1741171 w 1744325"/>
              <a:gd name="connsiteY3" fmla="*/ 0 h 787400"/>
              <a:gd name="connsiteX0" fmla="*/ 1271 w 1745009"/>
              <a:gd name="connsiteY0" fmla="*/ 787400 h 787400"/>
              <a:gd name="connsiteX1" fmla="*/ 208825 w 1745009"/>
              <a:gd name="connsiteY1" fmla="*/ 327025 h 787400"/>
              <a:gd name="connsiteX2" fmla="*/ 1514326 w 1745009"/>
              <a:gd name="connsiteY2" fmla="*/ 322263 h 787400"/>
              <a:gd name="connsiteX3" fmla="*/ 1741171 w 1745009"/>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271 w 1741171"/>
              <a:gd name="connsiteY0" fmla="*/ 787400 h 787400"/>
              <a:gd name="connsiteX1" fmla="*/ 208825 w 1741171"/>
              <a:gd name="connsiteY1" fmla="*/ 327025 h 787400"/>
              <a:gd name="connsiteX2" fmla="*/ 1514326 w 1741171"/>
              <a:gd name="connsiteY2" fmla="*/ 322263 h 787400"/>
              <a:gd name="connsiteX3" fmla="*/ 1741171 w 1741171"/>
              <a:gd name="connsiteY3" fmla="*/ 0 h 787400"/>
              <a:gd name="connsiteX0" fmla="*/ 105 w 1758317"/>
              <a:gd name="connsiteY0" fmla="*/ 787400 h 787400"/>
              <a:gd name="connsiteX1" fmla="*/ 225971 w 1758317"/>
              <a:gd name="connsiteY1" fmla="*/ 327025 h 787400"/>
              <a:gd name="connsiteX2" fmla="*/ 1531472 w 1758317"/>
              <a:gd name="connsiteY2" fmla="*/ 322263 h 787400"/>
              <a:gd name="connsiteX3" fmla="*/ 1758317 w 1758317"/>
              <a:gd name="connsiteY3" fmla="*/ 0 h 787400"/>
            </a:gdLst>
            <a:ahLst/>
            <a:cxnLst>
              <a:cxn ang="0">
                <a:pos x="connsiteX0" y="connsiteY0"/>
              </a:cxn>
              <a:cxn ang="0">
                <a:pos x="connsiteX1" y="connsiteY1"/>
              </a:cxn>
              <a:cxn ang="0">
                <a:pos x="connsiteX2" y="connsiteY2"/>
              </a:cxn>
              <a:cxn ang="0">
                <a:pos x="connsiteX3" y="connsiteY3"/>
              </a:cxn>
            </a:cxnLst>
            <a:rect l="l" t="t" r="r" b="b"/>
            <a:pathLst>
              <a:path w="1758317" h="787400">
                <a:moveTo>
                  <a:pt x="105" y="787400"/>
                </a:moveTo>
                <a:cubicBezTo>
                  <a:pt x="106" y="583143"/>
                  <a:pt x="-12103" y="331257"/>
                  <a:pt x="225971" y="327025"/>
                </a:cubicBezTo>
                <a:lnTo>
                  <a:pt x="1531472" y="322263"/>
                </a:lnTo>
                <a:cubicBezTo>
                  <a:pt x="1792967" y="315383"/>
                  <a:pt x="1748670" y="180181"/>
                  <a:pt x="1758317" y="0"/>
                </a:cubicBezTo>
              </a:path>
            </a:pathLst>
          </a:custGeom>
          <a:noFill/>
          <a:ln w="12700">
            <a:solidFill>
              <a:schemeClr val="accent1">
                <a:alpha val="50000"/>
              </a:schemeClr>
            </a:solid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6348A489-1934-465C-891E-62F93438C7FE}"/>
              </a:ext>
            </a:extLst>
          </p:cNvPr>
          <p:cNvSpPr/>
          <p:nvPr/>
        </p:nvSpPr>
        <p:spPr>
          <a:xfrm>
            <a:off x="3891896" y="4728701"/>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9674A603-60F7-4F1B-A498-C0B5DE6EB9D3}"/>
              </a:ext>
            </a:extLst>
          </p:cNvPr>
          <p:cNvSpPr/>
          <p:nvPr/>
        </p:nvSpPr>
        <p:spPr>
          <a:xfrm>
            <a:off x="8215331" y="4728701"/>
            <a:ext cx="72000" cy="72000"/>
          </a:xfrm>
          <a:prstGeom prst="ellipse">
            <a:avLst/>
          </a:prstGeom>
          <a:solidFill>
            <a:schemeClr val="accent2">
              <a:lumMod val="60000"/>
              <a:lumOff val="40000"/>
            </a:schemeClr>
          </a:solidFill>
          <a:ln w="12700">
            <a:noFill/>
          </a:ln>
          <a:effectLst>
            <a:outerShdw blurRad="12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644F72D9-E122-4F39-B37E-407DD668176B}"/>
              </a:ext>
            </a:extLst>
          </p:cNvPr>
          <p:cNvSpPr/>
          <p:nvPr/>
        </p:nvSpPr>
        <p:spPr>
          <a:xfrm>
            <a:off x="8693422" y="4996562"/>
            <a:ext cx="2442891" cy="1166153"/>
          </a:xfrm>
          <a:prstGeom prst="rect">
            <a:avLst/>
          </a:prstGeom>
        </p:spPr>
        <p:txBody>
          <a:bodyPr wrap="square">
            <a:spAutoFit/>
          </a:bodyPr>
          <a:lstStyle/>
          <a:p>
            <a:pP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40" name="文本框 39">
            <a:extLst>
              <a:ext uri="{FF2B5EF4-FFF2-40B4-BE49-F238E27FC236}">
                <a16:creationId xmlns:a16="http://schemas.microsoft.com/office/drawing/2014/main" id="{7CE7DFBC-63F8-4241-B70E-C532230A0A8C}"/>
              </a:ext>
            </a:extLst>
          </p:cNvPr>
          <p:cNvSpPr txBox="1"/>
          <p:nvPr/>
        </p:nvSpPr>
        <p:spPr>
          <a:xfrm>
            <a:off x="8693422" y="4681960"/>
            <a:ext cx="1005403" cy="338554"/>
          </a:xfrm>
          <a:prstGeom prst="rect">
            <a:avLst/>
          </a:prstGeom>
          <a:noFill/>
        </p:spPr>
        <p:txBody>
          <a:bodyPr wrap="none" rtlCol="0">
            <a:spAutoFit/>
          </a:bodyPr>
          <a:lstStyle/>
          <a:p>
            <a:r>
              <a:rPr lang="zh-CN" altLang="en-US" sz="1600" b="1" dirty="0">
                <a:solidFill>
                  <a:schemeClr val="accent1"/>
                </a:solidFill>
              </a:rPr>
              <a:t>你的标题</a:t>
            </a:r>
          </a:p>
        </p:txBody>
      </p:sp>
      <p:sp>
        <p:nvSpPr>
          <p:cNvPr id="41" name="矩形 40">
            <a:extLst>
              <a:ext uri="{FF2B5EF4-FFF2-40B4-BE49-F238E27FC236}">
                <a16:creationId xmlns:a16="http://schemas.microsoft.com/office/drawing/2014/main" id="{A4EF1526-7E81-44A6-8C39-E2810BC12139}"/>
              </a:ext>
            </a:extLst>
          </p:cNvPr>
          <p:cNvSpPr/>
          <p:nvPr/>
        </p:nvSpPr>
        <p:spPr>
          <a:xfrm>
            <a:off x="1098784" y="4958488"/>
            <a:ext cx="2442891" cy="1166153"/>
          </a:xfrm>
          <a:prstGeom prst="rect">
            <a:avLst/>
          </a:prstGeom>
        </p:spPr>
        <p:txBody>
          <a:bodyPr wrap="square">
            <a:spAutoFit/>
          </a:bodyPr>
          <a:lstStyle/>
          <a:p>
            <a:pPr algn="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42" name="文本框 41">
            <a:extLst>
              <a:ext uri="{FF2B5EF4-FFF2-40B4-BE49-F238E27FC236}">
                <a16:creationId xmlns:a16="http://schemas.microsoft.com/office/drawing/2014/main" id="{F95B3C90-8FF8-4C9B-832C-5F5613D315CE}"/>
              </a:ext>
            </a:extLst>
          </p:cNvPr>
          <p:cNvSpPr txBox="1"/>
          <p:nvPr/>
        </p:nvSpPr>
        <p:spPr>
          <a:xfrm>
            <a:off x="2508991" y="4643886"/>
            <a:ext cx="1005403" cy="338554"/>
          </a:xfrm>
          <a:prstGeom prst="rect">
            <a:avLst/>
          </a:prstGeom>
          <a:noFill/>
        </p:spPr>
        <p:txBody>
          <a:bodyPr wrap="none" rtlCol="0">
            <a:spAutoFit/>
          </a:bodyPr>
          <a:lstStyle/>
          <a:p>
            <a:pPr algn="r"/>
            <a:r>
              <a:rPr lang="zh-CN" altLang="en-US" sz="1600" b="1" dirty="0">
                <a:solidFill>
                  <a:schemeClr val="accent1"/>
                </a:solidFill>
              </a:rPr>
              <a:t>你的标题</a:t>
            </a:r>
          </a:p>
        </p:txBody>
      </p:sp>
      <p:sp>
        <p:nvSpPr>
          <p:cNvPr id="43" name="矩形 42">
            <a:extLst>
              <a:ext uri="{FF2B5EF4-FFF2-40B4-BE49-F238E27FC236}">
                <a16:creationId xmlns:a16="http://schemas.microsoft.com/office/drawing/2014/main" id="{2DA69885-98B0-44EA-80DA-5192789107C6}"/>
              </a:ext>
            </a:extLst>
          </p:cNvPr>
          <p:cNvSpPr/>
          <p:nvPr/>
        </p:nvSpPr>
        <p:spPr>
          <a:xfrm>
            <a:off x="4587384" y="5439351"/>
            <a:ext cx="3017232" cy="889154"/>
          </a:xfrm>
          <a:prstGeom prst="rect">
            <a:avLst/>
          </a:prstGeom>
        </p:spPr>
        <p:txBody>
          <a:bodyPr wrap="square">
            <a:spAutoFit/>
          </a:bodyPr>
          <a:lstStyle/>
          <a:p>
            <a:pPr algn="ctr" defTabSz="914400">
              <a:lnSpc>
                <a:spcPct val="150000"/>
              </a:lnSpc>
            </a:pPr>
            <a:r>
              <a:rPr lang="en-US" altLang="zh-CN" sz="1200" kern="0" dirty="0">
                <a:solidFill>
                  <a:schemeClr val="tx1">
                    <a:lumMod val="50000"/>
                    <a:lumOff val="50000"/>
                  </a:schemeClr>
                </a:solidFill>
              </a:rPr>
              <a:t>Title numbers, etc. can be changed by clicking and re-entering, and the font, font size, color, line spacing, etc. </a:t>
            </a:r>
            <a:endParaRPr lang="zh-CN" altLang="en-US" sz="1200" kern="0" dirty="0">
              <a:solidFill>
                <a:schemeClr val="tx1">
                  <a:lumMod val="50000"/>
                  <a:lumOff val="50000"/>
                </a:schemeClr>
              </a:solidFill>
            </a:endParaRPr>
          </a:p>
        </p:txBody>
      </p:sp>
      <p:sp>
        <p:nvSpPr>
          <p:cNvPr id="44" name="文本框 43">
            <a:extLst>
              <a:ext uri="{FF2B5EF4-FFF2-40B4-BE49-F238E27FC236}">
                <a16:creationId xmlns:a16="http://schemas.microsoft.com/office/drawing/2014/main" id="{C07086E3-AA66-4E63-82E6-3C3D7CFE6AED}"/>
              </a:ext>
            </a:extLst>
          </p:cNvPr>
          <p:cNvSpPr txBox="1"/>
          <p:nvPr/>
        </p:nvSpPr>
        <p:spPr>
          <a:xfrm>
            <a:off x="5593297" y="5154360"/>
            <a:ext cx="1005403" cy="338554"/>
          </a:xfrm>
          <a:prstGeom prst="rect">
            <a:avLst/>
          </a:prstGeom>
          <a:noFill/>
        </p:spPr>
        <p:txBody>
          <a:bodyPr wrap="none" rtlCol="0">
            <a:spAutoFit/>
          </a:bodyPr>
          <a:lstStyle/>
          <a:p>
            <a:pPr algn="ctr"/>
            <a:r>
              <a:rPr lang="zh-CN" altLang="en-US" sz="1600" b="1" dirty="0">
                <a:solidFill>
                  <a:schemeClr val="accent1"/>
                </a:solidFill>
              </a:rPr>
              <a:t>你的标题</a:t>
            </a:r>
          </a:p>
        </p:txBody>
      </p:sp>
      <p:sp>
        <p:nvSpPr>
          <p:cNvPr id="46" name="Freeform 591">
            <a:extLst>
              <a:ext uri="{FF2B5EF4-FFF2-40B4-BE49-F238E27FC236}">
                <a16:creationId xmlns:a16="http://schemas.microsoft.com/office/drawing/2014/main" id="{7FBDC6CA-33B7-4B09-84C1-FDABD56CD37F}"/>
              </a:ext>
            </a:extLst>
          </p:cNvPr>
          <p:cNvSpPr>
            <a:spLocks/>
          </p:cNvSpPr>
          <p:nvPr/>
        </p:nvSpPr>
        <p:spPr bwMode="auto">
          <a:xfrm>
            <a:off x="5234051" y="3064146"/>
            <a:ext cx="1723898" cy="915096"/>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31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80426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ight Arrow 42">
            <a:extLst>
              <a:ext uri="{FF2B5EF4-FFF2-40B4-BE49-F238E27FC236}">
                <a16:creationId xmlns:a16="http://schemas.microsoft.com/office/drawing/2014/main" id="{2F9C59E0-6374-428A-AC87-DB7FD397428F}"/>
              </a:ext>
            </a:extLst>
          </p:cNvPr>
          <p:cNvSpPr/>
          <p:nvPr/>
        </p:nvSpPr>
        <p:spPr>
          <a:xfrm rot="5400000">
            <a:off x="1503438" y="4086928"/>
            <a:ext cx="1047155" cy="325868"/>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4" name="Right Arrow 47">
            <a:extLst>
              <a:ext uri="{FF2B5EF4-FFF2-40B4-BE49-F238E27FC236}">
                <a16:creationId xmlns:a16="http://schemas.microsoft.com/office/drawing/2014/main" id="{CC641CBD-CA96-4B70-899D-C263B9CE3178}"/>
              </a:ext>
            </a:extLst>
          </p:cNvPr>
          <p:cNvSpPr/>
          <p:nvPr/>
        </p:nvSpPr>
        <p:spPr>
          <a:xfrm rot="5400000">
            <a:off x="9492890" y="2629139"/>
            <a:ext cx="1047155" cy="325868"/>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5" name="Right Arrow 44">
            <a:extLst>
              <a:ext uri="{FF2B5EF4-FFF2-40B4-BE49-F238E27FC236}">
                <a16:creationId xmlns:a16="http://schemas.microsoft.com/office/drawing/2014/main" id="{12FD58C3-15C3-411D-BF34-C8936470D0CC}"/>
              </a:ext>
            </a:extLst>
          </p:cNvPr>
          <p:cNvSpPr/>
          <p:nvPr/>
        </p:nvSpPr>
        <p:spPr>
          <a:xfrm>
            <a:off x="3053544" y="494385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6" name="Right Arrow 45">
            <a:extLst>
              <a:ext uri="{FF2B5EF4-FFF2-40B4-BE49-F238E27FC236}">
                <a16:creationId xmlns:a16="http://schemas.microsoft.com/office/drawing/2014/main" id="{D532F106-406A-4536-9A1B-E15B932E0727}"/>
              </a:ext>
            </a:extLst>
          </p:cNvPr>
          <p:cNvSpPr/>
          <p:nvPr/>
        </p:nvSpPr>
        <p:spPr>
          <a:xfrm>
            <a:off x="5693412" y="494385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7" name="Right Arrow 46">
            <a:extLst>
              <a:ext uri="{FF2B5EF4-FFF2-40B4-BE49-F238E27FC236}">
                <a16:creationId xmlns:a16="http://schemas.microsoft.com/office/drawing/2014/main" id="{10E10168-9AF4-4025-A02E-2878412BEEBD}"/>
              </a:ext>
            </a:extLst>
          </p:cNvPr>
          <p:cNvSpPr/>
          <p:nvPr/>
        </p:nvSpPr>
        <p:spPr>
          <a:xfrm>
            <a:off x="8333280" y="494385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8" name="Right Arrow 14">
            <a:extLst>
              <a:ext uri="{FF2B5EF4-FFF2-40B4-BE49-F238E27FC236}">
                <a16:creationId xmlns:a16="http://schemas.microsoft.com/office/drawing/2014/main" id="{680B0A2C-97E0-4B66-A08C-CFF92C8D5E4D}"/>
              </a:ext>
            </a:extLst>
          </p:cNvPr>
          <p:cNvSpPr/>
          <p:nvPr/>
        </p:nvSpPr>
        <p:spPr>
          <a:xfrm>
            <a:off x="3013473" y="206029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69" name="Right Arrow 15">
            <a:extLst>
              <a:ext uri="{FF2B5EF4-FFF2-40B4-BE49-F238E27FC236}">
                <a16:creationId xmlns:a16="http://schemas.microsoft.com/office/drawing/2014/main" id="{E3E7E31E-EC2F-4F11-B99F-07278F81F21F}"/>
              </a:ext>
            </a:extLst>
          </p:cNvPr>
          <p:cNvSpPr/>
          <p:nvPr/>
        </p:nvSpPr>
        <p:spPr>
          <a:xfrm>
            <a:off x="5661280" y="206029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73" name="Right Arrow 13">
            <a:extLst>
              <a:ext uri="{FF2B5EF4-FFF2-40B4-BE49-F238E27FC236}">
                <a16:creationId xmlns:a16="http://schemas.microsoft.com/office/drawing/2014/main" id="{480AB051-C382-4A56-BA2B-3951B5464E0E}"/>
              </a:ext>
            </a:extLst>
          </p:cNvPr>
          <p:cNvSpPr/>
          <p:nvPr/>
        </p:nvSpPr>
        <p:spPr>
          <a:xfrm>
            <a:off x="8309087" y="2060291"/>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79" name="Right Arrow 25">
            <a:extLst>
              <a:ext uri="{FF2B5EF4-FFF2-40B4-BE49-F238E27FC236}">
                <a16:creationId xmlns:a16="http://schemas.microsoft.com/office/drawing/2014/main" id="{3DF86DB1-8067-4013-9413-BBE39F9FBA41}"/>
              </a:ext>
            </a:extLst>
          </p:cNvPr>
          <p:cNvSpPr/>
          <p:nvPr/>
        </p:nvSpPr>
        <p:spPr>
          <a:xfrm rot="10800000">
            <a:off x="8476152" y="3479019"/>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80" name="Right Arrow 26">
            <a:extLst>
              <a:ext uri="{FF2B5EF4-FFF2-40B4-BE49-F238E27FC236}">
                <a16:creationId xmlns:a16="http://schemas.microsoft.com/office/drawing/2014/main" id="{AECA3234-D09A-45CE-B739-3E2C54FC435A}"/>
              </a:ext>
            </a:extLst>
          </p:cNvPr>
          <p:cNvSpPr/>
          <p:nvPr/>
        </p:nvSpPr>
        <p:spPr>
          <a:xfrm rot="10800000">
            <a:off x="5825108" y="3479019"/>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81" name="Right Arrow 27">
            <a:extLst>
              <a:ext uri="{FF2B5EF4-FFF2-40B4-BE49-F238E27FC236}">
                <a16:creationId xmlns:a16="http://schemas.microsoft.com/office/drawing/2014/main" id="{A275D082-124D-440A-A809-7C9B79CA84B2}"/>
              </a:ext>
            </a:extLst>
          </p:cNvPr>
          <p:cNvSpPr/>
          <p:nvPr/>
        </p:nvSpPr>
        <p:spPr>
          <a:xfrm rot="10800000">
            <a:off x="3135964" y="3479019"/>
            <a:ext cx="378275" cy="291714"/>
          </a:xfrm>
          <a:prstGeom prst="rightArrow">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70" name="TextBox 2">
            <a:extLst>
              <a:ext uri="{FF2B5EF4-FFF2-40B4-BE49-F238E27FC236}">
                <a16:creationId xmlns:a16="http://schemas.microsoft.com/office/drawing/2014/main" id="{56550667-4957-49D1-8860-D399F618E020}"/>
              </a:ext>
            </a:extLst>
          </p:cNvPr>
          <p:cNvSpPr txBox="1"/>
          <p:nvPr/>
        </p:nvSpPr>
        <p:spPr>
          <a:xfrm>
            <a:off x="894508" y="189552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p>
            <a:pPr marL="573088"/>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1" name="TextBox 3">
            <a:extLst>
              <a:ext uri="{FF2B5EF4-FFF2-40B4-BE49-F238E27FC236}">
                <a16:creationId xmlns:a16="http://schemas.microsoft.com/office/drawing/2014/main" id="{B5D4A386-529E-4F53-88FA-5DE49B704C60}"/>
              </a:ext>
            </a:extLst>
          </p:cNvPr>
          <p:cNvSpPr txBox="1"/>
          <p:nvPr/>
        </p:nvSpPr>
        <p:spPr>
          <a:xfrm>
            <a:off x="3553434" y="189552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2" name="TextBox 4">
            <a:extLst>
              <a:ext uri="{FF2B5EF4-FFF2-40B4-BE49-F238E27FC236}">
                <a16:creationId xmlns:a16="http://schemas.microsoft.com/office/drawing/2014/main" id="{40E014BC-C571-4008-A54F-5C789CBE626F}"/>
              </a:ext>
            </a:extLst>
          </p:cNvPr>
          <p:cNvSpPr txBox="1"/>
          <p:nvPr/>
        </p:nvSpPr>
        <p:spPr>
          <a:xfrm>
            <a:off x="6202822" y="189552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4" name="TextBox 16">
            <a:extLst>
              <a:ext uri="{FF2B5EF4-FFF2-40B4-BE49-F238E27FC236}">
                <a16:creationId xmlns:a16="http://schemas.microsoft.com/office/drawing/2014/main" id="{52D7153D-9F2B-4D2B-AB41-3B51A059E619}"/>
              </a:ext>
            </a:extLst>
          </p:cNvPr>
          <p:cNvSpPr txBox="1"/>
          <p:nvPr/>
        </p:nvSpPr>
        <p:spPr>
          <a:xfrm>
            <a:off x="8883960" y="189552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5" name="TextBox 17">
            <a:extLst>
              <a:ext uri="{FF2B5EF4-FFF2-40B4-BE49-F238E27FC236}">
                <a16:creationId xmlns:a16="http://schemas.microsoft.com/office/drawing/2014/main" id="{37538EDB-53C2-4862-A84B-E0A7A11BA32A}"/>
              </a:ext>
            </a:extLst>
          </p:cNvPr>
          <p:cNvSpPr txBox="1"/>
          <p:nvPr/>
        </p:nvSpPr>
        <p:spPr>
          <a:xfrm>
            <a:off x="8883960" y="3314250"/>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6" name="TextBox 18">
            <a:extLst>
              <a:ext uri="{FF2B5EF4-FFF2-40B4-BE49-F238E27FC236}">
                <a16:creationId xmlns:a16="http://schemas.microsoft.com/office/drawing/2014/main" id="{A6F4F7CD-34D3-4BC2-A957-1F54068077F6}"/>
              </a:ext>
            </a:extLst>
          </p:cNvPr>
          <p:cNvSpPr txBox="1"/>
          <p:nvPr/>
        </p:nvSpPr>
        <p:spPr>
          <a:xfrm>
            <a:off x="6201165" y="3314250"/>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7" name="TextBox 19">
            <a:extLst>
              <a:ext uri="{FF2B5EF4-FFF2-40B4-BE49-F238E27FC236}">
                <a16:creationId xmlns:a16="http://schemas.microsoft.com/office/drawing/2014/main" id="{1C26DE3A-9769-4A25-AFEF-ABA1B543D8F4}"/>
              </a:ext>
            </a:extLst>
          </p:cNvPr>
          <p:cNvSpPr txBox="1"/>
          <p:nvPr/>
        </p:nvSpPr>
        <p:spPr>
          <a:xfrm>
            <a:off x="3550121" y="3314250"/>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78" name="TextBox 23">
            <a:extLst>
              <a:ext uri="{FF2B5EF4-FFF2-40B4-BE49-F238E27FC236}">
                <a16:creationId xmlns:a16="http://schemas.microsoft.com/office/drawing/2014/main" id="{3D212EE7-9284-43DB-B2F3-C567FA2FE757}"/>
              </a:ext>
            </a:extLst>
          </p:cNvPr>
          <p:cNvSpPr txBox="1"/>
          <p:nvPr/>
        </p:nvSpPr>
        <p:spPr>
          <a:xfrm>
            <a:off x="894508" y="3314250"/>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82" name="TextBox 38">
            <a:extLst>
              <a:ext uri="{FF2B5EF4-FFF2-40B4-BE49-F238E27FC236}">
                <a16:creationId xmlns:a16="http://schemas.microsoft.com/office/drawing/2014/main" id="{7E8F202B-DD46-4E6C-B60D-7C2A1962B671}"/>
              </a:ext>
            </a:extLst>
          </p:cNvPr>
          <p:cNvSpPr txBox="1"/>
          <p:nvPr/>
        </p:nvSpPr>
        <p:spPr>
          <a:xfrm>
            <a:off x="894508" y="477908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83" name="TextBox 39">
            <a:extLst>
              <a:ext uri="{FF2B5EF4-FFF2-40B4-BE49-F238E27FC236}">
                <a16:creationId xmlns:a16="http://schemas.microsoft.com/office/drawing/2014/main" id="{8C0B16A6-775A-4E58-8E1F-A47C7566C8A3}"/>
              </a:ext>
            </a:extLst>
          </p:cNvPr>
          <p:cNvSpPr txBox="1"/>
          <p:nvPr/>
        </p:nvSpPr>
        <p:spPr>
          <a:xfrm>
            <a:off x="3572476" y="477908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84" name="TextBox 40">
            <a:extLst>
              <a:ext uri="{FF2B5EF4-FFF2-40B4-BE49-F238E27FC236}">
                <a16:creationId xmlns:a16="http://schemas.microsoft.com/office/drawing/2014/main" id="{ECCB9123-05E3-4346-B6D4-DC4824C6C512}"/>
              </a:ext>
            </a:extLst>
          </p:cNvPr>
          <p:cNvSpPr txBox="1"/>
          <p:nvPr/>
        </p:nvSpPr>
        <p:spPr>
          <a:xfrm>
            <a:off x="6212344" y="477908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p:nvSpPr>
          <p:cNvPr id="185" name="TextBox 41">
            <a:extLst>
              <a:ext uri="{FF2B5EF4-FFF2-40B4-BE49-F238E27FC236}">
                <a16:creationId xmlns:a16="http://schemas.microsoft.com/office/drawing/2014/main" id="{1000C157-C795-4B35-BA02-57FAE40EF232}"/>
              </a:ext>
            </a:extLst>
          </p:cNvPr>
          <p:cNvSpPr txBox="1"/>
          <p:nvPr/>
        </p:nvSpPr>
        <p:spPr>
          <a:xfrm>
            <a:off x="8883960" y="4779082"/>
            <a:ext cx="2265015" cy="621252"/>
          </a:xfrm>
          <a:prstGeom prst="roundRect">
            <a:avLst/>
          </a:prstGeom>
          <a:gradFill>
            <a:gsLst>
              <a:gs pos="100000">
                <a:schemeClr val="accent1">
                  <a:lumMod val="60000"/>
                  <a:lumOff val="40000"/>
                </a:schemeClr>
              </a:gs>
              <a:gs pos="0">
                <a:schemeClr val="accent1"/>
              </a:gs>
            </a:gsLst>
            <a:lin ang="10800000" scaled="0"/>
          </a:gradFill>
        </p:spPr>
        <p:txBody>
          <a:bodyPr wrap="square" lIns="243840" tIns="121920" rIns="243840" bIns="121920" rtlCol="0" anchor="ctr" anchorCtr="0">
            <a:noAutofit/>
          </a:bodyPr>
          <a:lstStyle>
            <a:defPPr>
              <a:defRPr lang="en-US"/>
            </a:defPPr>
            <a:lvl1pPr marL="573088">
              <a:defRPr sz="1400">
                <a:solidFill>
                  <a:srgbClr val="FFFFFF"/>
                </a:solidFill>
              </a:defRPr>
            </a:lvl1pPr>
          </a:lstStyle>
          <a:p>
            <a:r>
              <a:rPr lang="en-US" sz="1200" dirty="0" err="1">
                <a:solidFill>
                  <a:srgbClr val="FFFFFF">
                    <a:alpha val="80000"/>
                  </a:srgbClr>
                </a:solidFill>
              </a:rPr>
              <a:t>Lorem</a:t>
            </a:r>
            <a:r>
              <a:rPr lang="en-US" sz="1200" dirty="0">
                <a:solidFill>
                  <a:srgbClr val="FFFFFF">
                    <a:alpha val="80000"/>
                  </a:srgbClr>
                </a:solidFill>
              </a:rPr>
              <a:t> </a:t>
            </a:r>
            <a:r>
              <a:rPr lang="en-US" sz="1200" dirty="0" err="1">
                <a:solidFill>
                  <a:srgbClr val="FFFFFF">
                    <a:alpha val="80000"/>
                  </a:srgbClr>
                </a:solidFill>
              </a:rPr>
              <a:t>ipsum</a:t>
            </a:r>
            <a:r>
              <a:rPr lang="en-US" sz="1200" dirty="0">
                <a:solidFill>
                  <a:srgbClr val="FFFFFF">
                    <a:alpha val="80000"/>
                  </a:srgbClr>
                </a:solidFill>
              </a:rPr>
              <a:t> dolor sit </a:t>
            </a:r>
            <a:r>
              <a:rPr lang="en-US" sz="1200" dirty="0" err="1">
                <a:solidFill>
                  <a:srgbClr val="FFFFFF">
                    <a:alpha val="80000"/>
                  </a:srgbClr>
                </a:solidFill>
              </a:rPr>
              <a:t>amet</a:t>
            </a:r>
            <a:endParaRPr lang="en-US" sz="1200" dirty="0">
              <a:solidFill>
                <a:srgbClr val="FFFFFF">
                  <a:alpha val="80000"/>
                </a:srgbClr>
              </a:solidFill>
            </a:endParaRPr>
          </a:p>
        </p:txBody>
      </p:sp>
      <p:sp useBgFill="1">
        <p:nvSpPr>
          <p:cNvPr id="186" name="Oval 5">
            <a:extLst>
              <a:ext uri="{FF2B5EF4-FFF2-40B4-BE49-F238E27FC236}">
                <a16:creationId xmlns:a16="http://schemas.microsoft.com/office/drawing/2014/main" id="{765C186C-2C27-4F14-B5CA-2FCE9F541BB8}"/>
              </a:ext>
            </a:extLst>
          </p:cNvPr>
          <p:cNvSpPr/>
          <p:nvPr/>
        </p:nvSpPr>
        <p:spPr>
          <a:xfrm>
            <a:off x="739223" y="1839724"/>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01</a:t>
            </a:r>
          </a:p>
        </p:txBody>
      </p:sp>
      <p:sp useBgFill="1">
        <p:nvSpPr>
          <p:cNvPr id="187" name="Oval 48">
            <a:extLst>
              <a:ext uri="{FF2B5EF4-FFF2-40B4-BE49-F238E27FC236}">
                <a16:creationId xmlns:a16="http://schemas.microsoft.com/office/drawing/2014/main" id="{D8C7C0D6-42CA-47E7-B90F-D25A944846DD}"/>
              </a:ext>
            </a:extLst>
          </p:cNvPr>
          <p:cNvSpPr/>
          <p:nvPr/>
        </p:nvSpPr>
        <p:spPr>
          <a:xfrm>
            <a:off x="3396326" y="1839724"/>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02</a:t>
            </a:r>
          </a:p>
        </p:txBody>
      </p:sp>
      <p:sp useBgFill="1">
        <p:nvSpPr>
          <p:cNvPr id="188" name="Oval 49">
            <a:extLst>
              <a:ext uri="{FF2B5EF4-FFF2-40B4-BE49-F238E27FC236}">
                <a16:creationId xmlns:a16="http://schemas.microsoft.com/office/drawing/2014/main" id="{2676EE4A-B912-4452-A720-2172A5213272}"/>
              </a:ext>
            </a:extLst>
          </p:cNvPr>
          <p:cNvSpPr/>
          <p:nvPr/>
        </p:nvSpPr>
        <p:spPr>
          <a:xfrm>
            <a:off x="6053429" y="1839724"/>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03</a:t>
            </a:r>
          </a:p>
        </p:txBody>
      </p:sp>
      <p:sp useBgFill="1">
        <p:nvSpPr>
          <p:cNvPr id="189" name="Oval 50">
            <a:extLst>
              <a:ext uri="{FF2B5EF4-FFF2-40B4-BE49-F238E27FC236}">
                <a16:creationId xmlns:a16="http://schemas.microsoft.com/office/drawing/2014/main" id="{723BDBD0-875D-48F4-829F-FFF1EF60D161}"/>
              </a:ext>
            </a:extLst>
          </p:cNvPr>
          <p:cNvSpPr/>
          <p:nvPr/>
        </p:nvSpPr>
        <p:spPr>
          <a:xfrm>
            <a:off x="8710532" y="1839724"/>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04</a:t>
            </a:r>
          </a:p>
        </p:txBody>
      </p:sp>
      <p:sp useBgFill="1">
        <p:nvSpPr>
          <p:cNvPr id="190" name="Oval 51">
            <a:extLst>
              <a:ext uri="{FF2B5EF4-FFF2-40B4-BE49-F238E27FC236}">
                <a16:creationId xmlns:a16="http://schemas.microsoft.com/office/drawing/2014/main" id="{B3701D6A-5688-4184-BD8B-55CA7FA760F6}"/>
              </a:ext>
            </a:extLst>
          </p:cNvPr>
          <p:cNvSpPr/>
          <p:nvPr/>
        </p:nvSpPr>
        <p:spPr>
          <a:xfrm>
            <a:off x="739223" y="3258020"/>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08</a:t>
            </a:r>
          </a:p>
        </p:txBody>
      </p:sp>
      <p:sp useBgFill="1">
        <p:nvSpPr>
          <p:cNvPr id="191" name="Oval 52">
            <a:extLst>
              <a:ext uri="{FF2B5EF4-FFF2-40B4-BE49-F238E27FC236}">
                <a16:creationId xmlns:a16="http://schemas.microsoft.com/office/drawing/2014/main" id="{9B2B4023-86D7-4C4B-AD4E-989B27176772}"/>
              </a:ext>
            </a:extLst>
          </p:cNvPr>
          <p:cNvSpPr/>
          <p:nvPr/>
        </p:nvSpPr>
        <p:spPr>
          <a:xfrm>
            <a:off x="3396326" y="3258020"/>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07</a:t>
            </a:r>
          </a:p>
        </p:txBody>
      </p:sp>
      <p:sp>
        <p:nvSpPr>
          <p:cNvPr id="192" name="Oval 53">
            <a:extLst>
              <a:ext uri="{FF2B5EF4-FFF2-40B4-BE49-F238E27FC236}">
                <a16:creationId xmlns:a16="http://schemas.microsoft.com/office/drawing/2014/main" id="{F99C5005-F911-4129-A6B6-A36F065D0719}"/>
              </a:ext>
            </a:extLst>
          </p:cNvPr>
          <p:cNvSpPr/>
          <p:nvPr/>
        </p:nvSpPr>
        <p:spPr>
          <a:xfrm>
            <a:off x="6053429" y="3258020"/>
            <a:ext cx="732848" cy="732848"/>
          </a:xfrm>
          <a:prstGeom prst="ellipse">
            <a:avLst/>
          </a:prstGeom>
          <a:solidFill>
            <a:schemeClr val="accent2">
              <a:lumMod val="60000"/>
              <a:lumOff val="40000"/>
            </a:schemeClr>
          </a:solidFill>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b="1" dirty="0">
                <a:solidFill>
                  <a:schemeClr val="bg1"/>
                </a:solidFill>
              </a:rPr>
              <a:t>06</a:t>
            </a:r>
          </a:p>
        </p:txBody>
      </p:sp>
      <p:sp useBgFill="1">
        <p:nvSpPr>
          <p:cNvPr id="193" name="Oval 54">
            <a:extLst>
              <a:ext uri="{FF2B5EF4-FFF2-40B4-BE49-F238E27FC236}">
                <a16:creationId xmlns:a16="http://schemas.microsoft.com/office/drawing/2014/main" id="{6ED704C7-6F85-4F8A-A79C-5BA6C1C45C67}"/>
              </a:ext>
            </a:extLst>
          </p:cNvPr>
          <p:cNvSpPr/>
          <p:nvPr/>
        </p:nvSpPr>
        <p:spPr>
          <a:xfrm>
            <a:off x="8710532" y="3258020"/>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05</a:t>
            </a:r>
          </a:p>
        </p:txBody>
      </p:sp>
      <p:sp useBgFill="1">
        <p:nvSpPr>
          <p:cNvPr id="194" name="Oval 55">
            <a:extLst>
              <a:ext uri="{FF2B5EF4-FFF2-40B4-BE49-F238E27FC236}">
                <a16:creationId xmlns:a16="http://schemas.microsoft.com/office/drawing/2014/main" id="{7B5F2AAE-C4F1-4906-95CD-EFAF201CD2F3}"/>
              </a:ext>
            </a:extLst>
          </p:cNvPr>
          <p:cNvSpPr/>
          <p:nvPr/>
        </p:nvSpPr>
        <p:spPr>
          <a:xfrm>
            <a:off x="739223" y="4714061"/>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09</a:t>
            </a:r>
          </a:p>
        </p:txBody>
      </p:sp>
      <p:sp useBgFill="1">
        <p:nvSpPr>
          <p:cNvPr id="195" name="Oval 56">
            <a:extLst>
              <a:ext uri="{FF2B5EF4-FFF2-40B4-BE49-F238E27FC236}">
                <a16:creationId xmlns:a16="http://schemas.microsoft.com/office/drawing/2014/main" id="{B71F40E8-F2B2-4D8E-9438-93F45161B74A}"/>
              </a:ext>
            </a:extLst>
          </p:cNvPr>
          <p:cNvSpPr/>
          <p:nvPr/>
        </p:nvSpPr>
        <p:spPr>
          <a:xfrm>
            <a:off x="3396326" y="4714061"/>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10</a:t>
            </a:r>
          </a:p>
        </p:txBody>
      </p:sp>
      <p:sp useBgFill="1">
        <p:nvSpPr>
          <p:cNvPr id="196" name="Oval 57">
            <a:extLst>
              <a:ext uri="{FF2B5EF4-FFF2-40B4-BE49-F238E27FC236}">
                <a16:creationId xmlns:a16="http://schemas.microsoft.com/office/drawing/2014/main" id="{4AB11DF7-629D-4199-A148-E5C34D2ADF17}"/>
              </a:ext>
            </a:extLst>
          </p:cNvPr>
          <p:cNvSpPr/>
          <p:nvPr/>
        </p:nvSpPr>
        <p:spPr>
          <a:xfrm>
            <a:off x="6053429" y="4714061"/>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11</a:t>
            </a:r>
          </a:p>
        </p:txBody>
      </p:sp>
      <p:sp useBgFill="1">
        <p:nvSpPr>
          <p:cNvPr id="197" name="Oval 58">
            <a:extLst>
              <a:ext uri="{FF2B5EF4-FFF2-40B4-BE49-F238E27FC236}">
                <a16:creationId xmlns:a16="http://schemas.microsoft.com/office/drawing/2014/main" id="{D22F37A3-D63B-4D11-93C6-0934E85FF67E}"/>
              </a:ext>
            </a:extLst>
          </p:cNvPr>
          <p:cNvSpPr/>
          <p:nvPr/>
        </p:nvSpPr>
        <p:spPr>
          <a:xfrm>
            <a:off x="8710532" y="4714061"/>
            <a:ext cx="732848" cy="732848"/>
          </a:xfrm>
          <a:prstGeom prst="ellipse">
            <a:avLst/>
          </a:prstGeom>
          <a:ln w="1270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dirty="0">
                <a:solidFill>
                  <a:schemeClr val="tx1"/>
                </a:solidFill>
              </a:rPr>
              <a:t>12</a:t>
            </a:r>
          </a:p>
        </p:txBody>
      </p:sp>
      <p:sp>
        <p:nvSpPr>
          <p:cNvPr id="2" name="文本占位符 1">
            <a:extLst>
              <a:ext uri="{FF2B5EF4-FFF2-40B4-BE49-F238E27FC236}">
                <a16:creationId xmlns:a16="http://schemas.microsoft.com/office/drawing/2014/main" id="{3F65AEF8-5EE4-4B6A-8D24-7CD0D991C5C7}"/>
              </a:ext>
            </a:extLst>
          </p:cNvPr>
          <p:cNvSpPr>
            <a:spLocks noGrp="1"/>
          </p:cNvSpPr>
          <p:nvPr>
            <p:ph type="body" sz="quarter" idx="10"/>
          </p:nvPr>
        </p:nvSpPr>
        <p:spPr>
          <a:prstGeom prst="rect">
            <a:avLst/>
          </a:prstGeo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1080955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对角圆角 31">
            <a:extLst>
              <a:ext uri="{FF2B5EF4-FFF2-40B4-BE49-F238E27FC236}">
                <a16:creationId xmlns:a16="http://schemas.microsoft.com/office/drawing/2014/main" id="{0132FC99-A37A-4CC4-A290-2CC2B9BC10B2}"/>
              </a:ext>
            </a:extLst>
          </p:cNvPr>
          <p:cNvSpPr/>
          <p:nvPr/>
        </p:nvSpPr>
        <p:spPr>
          <a:xfrm rot="16200000" flipH="1">
            <a:off x="8411443" y="2349453"/>
            <a:ext cx="3982437" cy="2558924"/>
          </a:xfrm>
          <a:prstGeom prst="round2DiagRect">
            <a:avLst>
              <a:gd name="adj1" fmla="val 18171"/>
              <a:gd name="adj2" fmla="val 0"/>
            </a:avLst>
          </a:prstGeom>
          <a:solidFill>
            <a:schemeClr val="bg1"/>
          </a:solidFill>
          <a:ln>
            <a:noFill/>
          </a:ln>
          <a:effectLst>
            <a:outerShdw blurRad="190500" dist="203200" dir="5400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371E99F-0386-4A4F-B97D-39E5D29CE390}"/>
              </a:ext>
            </a:extLst>
          </p:cNvPr>
          <p:cNvSpPr txBox="1"/>
          <p:nvPr/>
        </p:nvSpPr>
        <p:spPr>
          <a:xfrm>
            <a:off x="7466413" y="2199751"/>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3</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7" name="矩形 6">
            <a:extLst>
              <a:ext uri="{FF2B5EF4-FFF2-40B4-BE49-F238E27FC236}">
                <a16:creationId xmlns:a16="http://schemas.microsoft.com/office/drawing/2014/main" id="{27A1F627-4622-47F6-994E-B2D03ABD8BBB}"/>
              </a:ext>
            </a:extLst>
          </p:cNvPr>
          <p:cNvSpPr/>
          <p:nvPr/>
        </p:nvSpPr>
        <p:spPr>
          <a:xfrm>
            <a:off x="6601156" y="4131049"/>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8" name="矩形: 圆角 7">
            <a:extLst>
              <a:ext uri="{FF2B5EF4-FFF2-40B4-BE49-F238E27FC236}">
                <a16:creationId xmlns:a16="http://schemas.microsoft.com/office/drawing/2014/main" id="{4EA65A2F-0C17-4591-8EBC-80BDFDAEDFF9}"/>
              </a:ext>
            </a:extLst>
          </p:cNvPr>
          <p:cNvSpPr/>
          <p:nvPr/>
        </p:nvSpPr>
        <p:spPr>
          <a:xfrm>
            <a:off x="6994719" y="3410723"/>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62" name="Freeform 591">
            <a:extLst>
              <a:ext uri="{FF2B5EF4-FFF2-40B4-BE49-F238E27FC236}">
                <a16:creationId xmlns:a16="http://schemas.microsoft.com/office/drawing/2014/main" id="{C8CAF625-8EF9-42F8-A0B9-E741EA7CCFD3}"/>
              </a:ext>
            </a:extLst>
          </p:cNvPr>
          <p:cNvSpPr>
            <a:spLocks/>
          </p:cNvSpPr>
          <p:nvPr/>
        </p:nvSpPr>
        <p:spPr bwMode="auto">
          <a:xfrm>
            <a:off x="7621256" y="3429002"/>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矩形 8">
            <a:extLst>
              <a:ext uri="{FF2B5EF4-FFF2-40B4-BE49-F238E27FC236}">
                <a16:creationId xmlns:a16="http://schemas.microsoft.com/office/drawing/2014/main" id="{AAD66DBB-0566-494C-A187-A3228689DD85}"/>
              </a:ext>
            </a:extLst>
          </p:cNvPr>
          <p:cNvSpPr/>
          <p:nvPr/>
        </p:nvSpPr>
        <p:spPr>
          <a:xfrm>
            <a:off x="7281151" y="3459637"/>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2" name="文本框 1">
            <a:extLst>
              <a:ext uri="{FF2B5EF4-FFF2-40B4-BE49-F238E27FC236}">
                <a16:creationId xmlns:a16="http://schemas.microsoft.com/office/drawing/2014/main" id="{DB25207B-9B16-4599-9B3A-C4055C8F79FC}"/>
              </a:ext>
            </a:extLst>
          </p:cNvPr>
          <p:cNvSpPr txBox="1"/>
          <p:nvPr/>
        </p:nvSpPr>
        <p:spPr>
          <a:xfrm>
            <a:off x="5201365" y="437688"/>
            <a:ext cx="1789272" cy="584775"/>
          </a:xfrm>
          <a:prstGeom prst="rect">
            <a:avLst/>
          </a:prstGeom>
          <a:noFill/>
        </p:spPr>
        <p:txBody>
          <a:bodyPr wrap="none" rtlCol="0">
            <a:spAutoFit/>
          </a:bodyPr>
          <a:lstStyle>
            <a:defPPr>
              <a:defRPr lang="zh-CN"/>
            </a:defPPr>
            <a:lvl1pPr algn="ctr">
              <a:defRPr sz="2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en-US" altLang="zh-CN" sz="3200" b="1" dirty="0"/>
              <a:t>Content</a:t>
            </a:r>
            <a:endParaRPr lang="zh-CN" altLang="en-US" sz="3200" b="1" dirty="0"/>
          </a:p>
        </p:txBody>
      </p:sp>
      <p:sp>
        <p:nvSpPr>
          <p:cNvPr id="16" name="文本框 15">
            <a:extLst>
              <a:ext uri="{FF2B5EF4-FFF2-40B4-BE49-F238E27FC236}">
                <a16:creationId xmlns:a16="http://schemas.microsoft.com/office/drawing/2014/main" id="{10DCB92B-960C-4C72-A46A-7D2C9E143D76}"/>
              </a:ext>
            </a:extLst>
          </p:cNvPr>
          <p:cNvSpPr txBox="1"/>
          <p:nvPr/>
        </p:nvSpPr>
        <p:spPr>
          <a:xfrm>
            <a:off x="1469360"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1</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17" name="矩形 16">
            <a:extLst>
              <a:ext uri="{FF2B5EF4-FFF2-40B4-BE49-F238E27FC236}">
                <a16:creationId xmlns:a16="http://schemas.microsoft.com/office/drawing/2014/main" id="{F7E1A8FF-9550-4496-B774-DFB4DB31CBC9}"/>
              </a:ext>
            </a:extLst>
          </p:cNvPr>
          <p:cNvSpPr/>
          <p:nvPr/>
        </p:nvSpPr>
        <p:spPr>
          <a:xfrm>
            <a:off x="604103"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18" name="矩形: 圆角 17">
            <a:extLst>
              <a:ext uri="{FF2B5EF4-FFF2-40B4-BE49-F238E27FC236}">
                <a16:creationId xmlns:a16="http://schemas.microsoft.com/office/drawing/2014/main" id="{EBA920F5-1C23-4B4A-A283-96D8969BD5DC}"/>
              </a:ext>
            </a:extLst>
          </p:cNvPr>
          <p:cNvSpPr/>
          <p:nvPr/>
        </p:nvSpPr>
        <p:spPr>
          <a:xfrm>
            <a:off x="997666"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1" name="文本框 20">
            <a:extLst>
              <a:ext uri="{FF2B5EF4-FFF2-40B4-BE49-F238E27FC236}">
                <a16:creationId xmlns:a16="http://schemas.microsoft.com/office/drawing/2014/main" id="{37429796-D7D2-4011-92EB-0F3C0D4D44F8}"/>
              </a:ext>
            </a:extLst>
          </p:cNvPr>
          <p:cNvSpPr txBox="1"/>
          <p:nvPr/>
        </p:nvSpPr>
        <p:spPr>
          <a:xfrm>
            <a:off x="4358739"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2</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2" name="矩形 21">
            <a:extLst>
              <a:ext uri="{FF2B5EF4-FFF2-40B4-BE49-F238E27FC236}">
                <a16:creationId xmlns:a16="http://schemas.microsoft.com/office/drawing/2014/main" id="{2EF55029-D7F6-451B-A6FD-C95950193BC0}"/>
              </a:ext>
            </a:extLst>
          </p:cNvPr>
          <p:cNvSpPr/>
          <p:nvPr/>
        </p:nvSpPr>
        <p:spPr>
          <a:xfrm>
            <a:off x="3493482"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3" name="矩形: 圆角 22">
            <a:extLst>
              <a:ext uri="{FF2B5EF4-FFF2-40B4-BE49-F238E27FC236}">
                <a16:creationId xmlns:a16="http://schemas.microsoft.com/office/drawing/2014/main" id="{87758632-D071-4E2C-B46F-2B8B45DA9EDB}"/>
              </a:ext>
            </a:extLst>
          </p:cNvPr>
          <p:cNvSpPr/>
          <p:nvPr/>
        </p:nvSpPr>
        <p:spPr>
          <a:xfrm>
            <a:off x="3887045" y="3410721"/>
            <a:ext cx="1550554" cy="436381"/>
          </a:xfrm>
          <a:prstGeom prst="roundRect">
            <a:avLst>
              <a:gd name="adj" fmla="val 5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6" name="文本框 25">
            <a:extLst>
              <a:ext uri="{FF2B5EF4-FFF2-40B4-BE49-F238E27FC236}">
                <a16:creationId xmlns:a16="http://schemas.microsoft.com/office/drawing/2014/main" id="{D830B97B-866F-4EEA-B02A-2F04C2BB24D4}"/>
              </a:ext>
            </a:extLst>
          </p:cNvPr>
          <p:cNvSpPr txBox="1"/>
          <p:nvPr/>
        </p:nvSpPr>
        <p:spPr>
          <a:xfrm>
            <a:off x="10099078" y="2199749"/>
            <a:ext cx="612668" cy="1015663"/>
          </a:xfrm>
          <a:prstGeom prst="rect">
            <a:avLst/>
          </a:prstGeom>
          <a:noFill/>
        </p:spPr>
        <p:txBody>
          <a:bodyPr wrap="none" rtlCol="0">
            <a:spAutoFit/>
          </a:bodyPr>
          <a:lstStyle/>
          <a:p>
            <a:r>
              <a:rPr lang="en-US" altLang="zh-CN" sz="6000" dirty="0">
                <a:gradFill>
                  <a:gsLst>
                    <a:gs pos="0">
                      <a:schemeClr val="accent1">
                        <a:lumMod val="20000"/>
                        <a:lumOff val="80000"/>
                      </a:schemeClr>
                    </a:gs>
                    <a:gs pos="74000">
                      <a:schemeClr val="accent1"/>
                    </a:gs>
                  </a:gsLst>
                  <a:path path="circle">
                    <a:fillToRect r="100000" b="100000"/>
                  </a:path>
                </a:gradFill>
              </a:rPr>
              <a:t>4</a:t>
            </a:r>
            <a:endParaRPr lang="zh-CN" altLang="en-US" sz="6000" dirty="0">
              <a:gradFill>
                <a:gsLst>
                  <a:gs pos="0">
                    <a:schemeClr val="accent1">
                      <a:lumMod val="20000"/>
                      <a:lumOff val="80000"/>
                    </a:schemeClr>
                  </a:gs>
                  <a:gs pos="74000">
                    <a:schemeClr val="accent1"/>
                  </a:gs>
                </a:gsLst>
                <a:path path="circle">
                  <a:fillToRect r="100000" b="100000"/>
                </a:path>
              </a:gradFill>
            </a:endParaRPr>
          </a:p>
        </p:txBody>
      </p:sp>
      <p:sp>
        <p:nvSpPr>
          <p:cNvPr id="27" name="矩形 26">
            <a:extLst>
              <a:ext uri="{FF2B5EF4-FFF2-40B4-BE49-F238E27FC236}">
                <a16:creationId xmlns:a16="http://schemas.microsoft.com/office/drawing/2014/main" id="{EAEECB92-8881-4236-90A3-6B91EEAAE833}"/>
              </a:ext>
            </a:extLst>
          </p:cNvPr>
          <p:cNvSpPr/>
          <p:nvPr/>
        </p:nvSpPr>
        <p:spPr>
          <a:xfrm>
            <a:off x="9233821" y="4131047"/>
            <a:ext cx="2366708" cy="88915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Enter your text here. Enter your text here. Enter your text here.</a:t>
            </a:r>
          </a:p>
        </p:txBody>
      </p:sp>
      <p:sp>
        <p:nvSpPr>
          <p:cNvPr id="28" name="矩形: 圆角 27">
            <a:extLst>
              <a:ext uri="{FF2B5EF4-FFF2-40B4-BE49-F238E27FC236}">
                <a16:creationId xmlns:a16="http://schemas.microsoft.com/office/drawing/2014/main" id="{6079FEC3-736C-4EC7-8424-CBE8CDA56EFA}"/>
              </a:ext>
            </a:extLst>
          </p:cNvPr>
          <p:cNvSpPr/>
          <p:nvPr/>
        </p:nvSpPr>
        <p:spPr>
          <a:xfrm>
            <a:off x="9627384" y="3410721"/>
            <a:ext cx="1550554" cy="436381"/>
          </a:xfrm>
          <a:prstGeom prst="roundRect">
            <a:avLst>
              <a:gd name="adj" fmla="val 50000"/>
            </a:avLst>
          </a:prstGeom>
          <a:solidFill>
            <a:schemeClr val="accent2">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59" name="Freeform 591">
            <a:extLst>
              <a:ext uri="{FF2B5EF4-FFF2-40B4-BE49-F238E27FC236}">
                <a16:creationId xmlns:a16="http://schemas.microsoft.com/office/drawing/2014/main" id="{3C18F830-8439-4CE0-9F4D-5244DB6D54B2}"/>
              </a:ext>
            </a:extLst>
          </p:cNvPr>
          <p:cNvSpPr>
            <a:spLocks/>
          </p:cNvSpPr>
          <p:nvPr/>
        </p:nvSpPr>
        <p:spPr bwMode="auto">
          <a:xfrm>
            <a:off x="1643185"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矩形 18">
            <a:extLst>
              <a:ext uri="{FF2B5EF4-FFF2-40B4-BE49-F238E27FC236}">
                <a16:creationId xmlns:a16="http://schemas.microsoft.com/office/drawing/2014/main" id="{F6DD6504-2BC3-42E1-B14B-06171DDE5002}"/>
              </a:ext>
            </a:extLst>
          </p:cNvPr>
          <p:cNvSpPr/>
          <p:nvPr/>
        </p:nvSpPr>
        <p:spPr>
          <a:xfrm>
            <a:off x="1270242"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0" name="Freeform 591">
            <a:extLst>
              <a:ext uri="{FF2B5EF4-FFF2-40B4-BE49-F238E27FC236}">
                <a16:creationId xmlns:a16="http://schemas.microsoft.com/office/drawing/2014/main" id="{182F991D-8E3E-4A5D-AD34-57FC135E1918}"/>
              </a:ext>
            </a:extLst>
          </p:cNvPr>
          <p:cNvSpPr>
            <a:spLocks/>
          </p:cNvSpPr>
          <p:nvPr/>
        </p:nvSpPr>
        <p:spPr bwMode="auto">
          <a:xfrm>
            <a:off x="4532564"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79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矩形 23">
            <a:extLst>
              <a:ext uri="{FF2B5EF4-FFF2-40B4-BE49-F238E27FC236}">
                <a16:creationId xmlns:a16="http://schemas.microsoft.com/office/drawing/2014/main" id="{C6F4E720-AB04-486A-BD00-BDB378E23D69}"/>
              </a:ext>
            </a:extLst>
          </p:cNvPr>
          <p:cNvSpPr/>
          <p:nvPr/>
        </p:nvSpPr>
        <p:spPr>
          <a:xfrm>
            <a:off x="4159621"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
        <p:nvSpPr>
          <p:cNvPr id="61" name="Freeform 591">
            <a:extLst>
              <a:ext uri="{FF2B5EF4-FFF2-40B4-BE49-F238E27FC236}">
                <a16:creationId xmlns:a16="http://schemas.microsoft.com/office/drawing/2014/main" id="{FFA6FDA2-E18B-4552-A166-9E46399FB455}"/>
              </a:ext>
            </a:extLst>
          </p:cNvPr>
          <p:cNvSpPr>
            <a:spLocks/>
          </p:cNvSpPr>
          <p:nvPr/>
        </p:nvSpPr>
        <p:spPr bwMode="auto">
          <a:xfrm>
            <a:off x="10300253" y="3448050"/>
            <a:ext cx="877685" cy="465901"/>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lumMod val="5000"/>
                  <a:lumOff val="95000"/>
                  <a:alpha val="47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矩形 28">
            <a:extLst>
              <a:ext uri="{FF2B5EF4-FFF2-40B4-BE49-F238E27FC236}">
                <a16:creationId xmlns:a16="http://schemas.microsoft.com/office/drawing/2014/main" id="{9C1A254D-143C-4BA3-A0FB-6729C248911C}"/>
              </a:ext>
            </a:extLst>
          </p:cNvPr>
          <p:cNvSpPr/>
          <p:nvPr/>
        </p:nvSpPr>
        <p:spPr>
          <a:xfrm>
            <a:off x="9899960" y="3459635"/>
            <a:ext cx="1005403" cy="338554"/>
          </a:xfrm>
          <a:prstGeom prst="rect">
            <a:avLst/>
          </a:prstGeom>
        </p:spPr>
        <p:txBody>
          <a:bodyPr wrap="none">
            <a:spAutoFit/>
          </a:bodyPr>
          <a:lstStyle/>
          <a:p>
            <a:pPr algn="ctr"/>
            <a:r>
              <a:rPr lang="zh-CN" altLang="en-US" sz="1600" b="1" dirty="0">
                <a:solidFill>
                  <a:schemeClr val="bg1"/>
                </a:solidFill>
              </a:rPr>
              <a:t>业绩展示</a:t>
            </a:r>
          </a:p>
        </p:txBody>
      </p:sp>
    </p:spTree>
    <p:extLst>
      <p:ext uri="{BB962C8B-B14F-4D97-AF65-F5344CB8AC3E}">
        <p14:creationId xmlns:p14="http://schemas.microsoft.com/office/powerpoint/2010/main" val="29672479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86">
            <a:extLst>
              <a:ext uri="{FF2B5EF4-FFF2-40B4-BE49-F238E27FC236}">
                <a16:creationId xmlns:a16="http://schemas.microsoft.com/office/drawing/2014/main" id="{96B5D1FB-DE3B-49FD-AAE7-B9F766FA5083}"/>
              </a:ext>
            </a:extLst>
          </p:cNvPr>
          <p:cNvGrpSpPr/>
          <p:nvPr/>
        </p:nvGrpSpPr>
        <p:grpSpPr>
          <a:xfrm>
            <a:off x="7815137" y="2592238"/>
            <a:ext cx="3709605" cy="4258143"/>
            <a:chOff x="271463" y="5253039"/>
            <a:chExt cx="633413" cy="727075"/>
          </a:xfrm>
        </p:grpSpPr>
        <p:sp>
          <p:nvSpPr>
            <p:cNvPr id="147" name="Oval 496">
              <a:extLst>
                <a:ext uri="{FF2B5EF4-FFF2-40B4-BE49-F238E27FC236}">
                  <a16:creationId xmlns:a16="http://schemas.microsoft.com/office/drawing/2014/main" id="{026DBEEF-C9A1-4B67-8B2C-FAFB6C8BB193}"/>
                </a:ext>
              </a:extLst>
            </p:cNvPr>
            <p:cNvSpPr>
              <a:spLocks noChangeArrowheads="1"/>
            </p:cNvSpPr>
            <p:nvPr/>
          </p:nvSpPr>
          <p:spPr bwMode="auto">
            <a:xfrm>
              <a:off x="333376" y="5554664"/>
              <a:ext cx="38100" cy="381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497">
              <a:extLst>
                <a:ext uri="{FF2B5EF4-FFF2-40B4-BE49-F238E27FC236}">
                  <a16:creationId xmlns:a16="http://schemas.microsoft.com/office/drawing/2014/main" id="{795A446C-CC8B-4DAA-8B60-6D8C4139A8A2}"/>
                </a:ext>
              </a:extLst>
            </p:cNvPr>
            <p:cNvSpPr>
              <a:spLocks noChangeArrowheads="1"/>
            </p:cNvSpPr>
            <p:nvPr/>
          </p:nvSpPr>
          <p:spPr bwMode="auto">
            <a:xfrm>
              <a:off x="427038" y="5253039"/>
              <a:ext cx="477838" cy="16351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498">
              <a:extLst>
                <a:ext uri="{FF2B5EF4-FFF2-40B4-BE49-F238E27FC236}">
                  <a16:creationId xmlns:a16="http://schemas.microsoft.com/office/drawing/2014/main" id="{BBF16D2B-0174-4A67-BBFD-8FF7AF8F8989}"/>
                </a:ext>
              </a:extLst>
            </p:cNvPr>
            <p:cNvSpPr>
              <a:spLocks noChangeArrowheads="1"/>
            </p:cNvSpPr>
            <p:nvPr/>
          </p:nvSpPr>
          <p:spPr bwMode="auto">
            <a:xfrm>
              <a:off x="427038" y="5416551"/>
              <a:ext cx="477838" cy="563563"/>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499">
              <a:extLst>
                <a:ext uri="{FF2B5EF4-FFF2-40B4-BE49-F238E27FC236}">
                  <a16:creationId xmlns:a16="http://schemas.microsoft.com/office/drawing/2014/main" id="{3C359EB3-B54B-4CD1-AA79-BDE13CEC5FCB}"/>
                </a:ext>
              </a:extLst>
            </p:cNvPr>
            <p:cNvSpPr>
              <a:spLocks/>
            </p:cNvSpPr>
            <p:nvPr/>
          </p:nvSpPr>
          <p:spPr bwMode="auto">
            <a:xfrm>
              <a:off x="563563" y="5270501"/>
              <a:ext cx="201613" cy="1285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500">
              <a:extLst>
                <a:ext uri="{FF2B5EF4-FFF2-40B4-BE49-F238E27FC236}">
                  <a16:creationId xmlns:a16="http://schemas.microsoft.com/office/drawing/2014/main" id="{A23DA347-21C3-4234-BD6B-2A9DA948261C}"/>
                </a:ext>
              </a:extLst>
            </p:cNvPr>
            <p:cNvSpPr>
              <a:spLocks noChangeArrowheads="1"/>
            </p:cNvSpPr>
            <p:nvPr/>
          </p:nvSpPr>
          <p:spPr bwMode="auto">
            <a:xfrm>
              <a:off x="803276" y="5353051"/>
              <a:ext cx="55563" cy="460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501">
              <a:extLst>
                <a:ext uri="{FF2B5EF4-FFF2-40B4-BE49-F238E27FC236}">
                  <a16:creationId xmlns:a16="http://schemas.microsoft.com/office/drawing/2014/main" id="{C4E3FCD4-113D-4983-BD4F-E4DDE407E856}"/>
                </a:ext>
              </a:extLst>
            </p:cNvPr>
            <p:cNvSpPr>
              <a:spLocks/>
            </p:cNvSpPr>
            <p:nvPr/>
          </p:nvSpPr>
          <p:spPr bwMode="auto">
            <a:xfrm>
              <a:off x="803276" y="5305426"/>
              <a:ext cx="55563" cy="41275"/>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502">
              <a:extLst>
                <a:ext uri="{FF2B5EF4-FFF2-40B4-BE49-F238E27FC236}">
                  <a16:creationId xmlns:a16="http://schemas.microsoft.com/office/drawing/2014/main" id="{0A27166F-44D8-45EC-8DCD-DAE7876E4617}"/>
                </a:ext>
              </a:extLst>
            </p:cNvPr>
            <p:cNvSpPr>
              <a:spLocks noChangeArrowheads="1"/>
            </p:cNvSpPr>
            <p:nvPr/>
          </p:nvSpPr>
          <p:spPr bwMode="auto">
            <a:xfrm>
              <a:off x="817563" y="5364164"/>
              <a:ext cx="26988" cy="23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503">
              <a:extLst>
                <a:ext uri="{FF2B5EF4-FFF2-40B4-BE49-F238E27FC236}">
                  <a16:creationId xmlns:a16="http://schemas.microsoft.com/office/drawing/2014/main" id="{DE1E78BD-7F1D-4231-9959-AB0C997E1F35}"/>
                </a:ext>
              </a:extLst>
            </p:cNvPr>
            <p:cNvSpPr>
              <a:spLocks noChangeArrowheads="1"/>
            </p:cNvSpPr>
            <p:nvPr/>
          </p:nvSpPr>
          <p:spPr bwMode="auto">
            <a:xfrm>
              <a:off x="473076" y="5353051"/>
              <a:ext cx="55563" cy="46038"/>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504">
              <a:extLst>
                <a:ext uri="{FF2B5EF4-FFF2-40B4-BE49-F238E27FC236}">
                  <a16:creationId xmlns:a16="http://schemas.microsoft.com/office/drawing/2014/main" id="{C278AE82-3DC6-41C8-B422-AC168C4E4C7F}"/>
                </a:ext>
              </a:extLst>
            </p:cNvPr>
            <p:cNvSpPr>
              <a:spLocks/>
            </p:cNvSpPr>
            <p:nvPr/>
          </p:nvSpPr>
          <p:spPr bwMode="auto">
            <a:xfrm>
              <a:off x="473076" y="5305426"/>
              <a:ext cx="55563" cy="41275"/>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505">
              <a:extLst>
                <a:ext uri="{FF2B5EF4-FFF2-40B4-BE49-F238E27FC236}">
                  <a16:creationId xmlns:a16="http://schemas.microsoft.com/office/drawing/2014/main" id="{7ECDC28E-0AB7-42FE-AB48-36724F52AB7D}"/>
                </a:ext>
              </a:extLst>
            </p:cNvPr>
            <p:cNvSpPr>
              <a:spLocks noChangeArrowheads="1"/>
            </p:cNvSpPr>
            <p:nvPr/>
          </p:nvSpPr>
          <p:spPr bwMode="auto">
            <a:xfrm>
              <a:off x="487363" y="5364164"/>
              <a:ext cx="23813" cy="23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06">
              <a:extLst>
                <a:ext uri="{FF2B5EF4-FFF2-40B4-BE49-F238E27FC236}">
                  <a16:creationId xmlns:a16="http://schemas.microsoft.com/office/drawing/2014/main" id="{2DA0C120-B3BC-480C-9647-A7DEF1731551}"/>
                </a:ext>
              </a:extLst>
            </p:cNvPr>
            <p:cNvSpPr>
              <a:spLocks/>
            </p:cNvSpPr>
            <p:nvPr/>
          </p:nvSpPr>
          <p:spPr bwMode="auto">
            <a:xfrm>
              <a:off x="642938" y="5329239"/>
              <a:ext cx="42863" cy="69850"/>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07">
              <a:extLst>
                <a:ext uri="{FF2B5EF4-FFF2-40B4-BE49-F238E27FC236}">
                  <a16:creationId xmlns:a16="http://schemas.microsoft.com/office/drawing/2014/main" id="{64526B17-963A-4062-9BF1-B542C07AD6E4}"/>
                </a:ext>
              </a:extLst>
            </p:cNvPr>
            <p:cNvSpPr>
              <a:spLocks/>
            </p:cNvSpPr>
            <p:nvPr/>
          </p:nvSpPr>
          <p:spPr bwMode="auto">
            <a:xfrm>
              <a:off x="449263"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508">
              <a:extLst>
                <a:ext uri="{FF2B5EF4-FFF2-40B4-BE49-F238E27FC236}">
                  <a16:creationId xmlns:a16="http://schemas.microsoft.com/office/drawing/2014/main" id="{2A8A2084-859B-4AA9-82A2-B1DE25063C61}"/>
                </a:ext>
              </a:extLst>
            </p:cNvPr>
            <p:cNvSpPr>
              <a:spLocks/>
            </p:cNvSpPr>
            <p:nvPr/>
          </p:nvSpPr>
          <p:spPr bwMode="auto">
            <a:xfrm>
              <a:off x="838201"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509">
              <a:extLst>
                <a:ext uri="{FF2B5EF4-FFF2-40B4-BE49-F238E27FC236}">
                  <a16:creationId xmlns:a16="http://schemas.microsoft.com/office/drawing/2014/main" id="{25FEF1E2-FC37-41D2-9771-212989E2E71A}"/>
                </a:ext>
              </a:extLst>
            </p:cNvPr>
            <p:cNvSpPr>
              <a:spLocks/>
            </p:cNvSpPr>
            <p:nvPr/>
          </p:nvSpPr>
          <p:spPr bwMode="auto">
            <a:xfrm>
              <a:off x="768351" y="5467351"/>
              <a:ext cx="41275" cy="7302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510">
              <a:extLst>
                <a:ext uri="{FF2B5EF4-FFF2-40B4-BE49-F238E27FC236}">
                  <a16:creationId xmlns:a16="http://schemas.microsoft.com/office/drawing/2014/main" id="{8D1B99C4-4EB4-4A87-986D-061240C728E8}"/>
                </a:ext>
              </a:extLst>
            </p:cNvPr>
            <p:cNvSpPr>
              <a:spLocks/>
            </p:cNvSpPr>
            <p:nvPr/>
          </p:nvSpPr>
          <p:spPr bwMode="auto">
            <a:xfrm>
              <a:off x="522288" y="5467351"/>
              <a:ext cx="38100" cy="7302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511">
              <a:extLst>
                <a:ext uri="{FF2B5EF4-FFF2-40B4-BE49-F238E27FC236}">
                  <a16:creationId xmlns:a16="http://schemas.microsoft.com/office/drawing/2014/main" id="{2534C91D-F39E-4956-BABC-E4F48352695E}"/>
                </a:ext>
              </a:extLst>
            </p:cNvPr>
            <p:cNvSpPr>
              <a:spLocks/>
            </p:cNvSpPr>
            <p:nvPr/>
          </p:nvSpPr>
          <p:spPr bwMode="auto">
            <a:xfrm>
              <a:off x="449263"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512">
              <a:extLst>
                <a:ext uri="{FF2B5EF4-FFF2-40B4-BE49-F238E27FC236}">
                  <a16:creationId xmlns:a16="http://schemas.microsoft.com/office/drawing/2014/main" id="{DC7087B1-1807-40DB-9E52-BEDDE1DFB922}"/>
                </a:ext>
              </a:extLst>
            </p:cNvPr>
            <p:cNvSpPr>
              <a:spLocks/>
            </p:cNvSpPr>
            <p:nvPr/>
          </p:nvSpPr>
          <p:spPr bwMode="auto">
            <a:xfrm>
              <a:off x="838201"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513">
              <a:extLst>
                <a:ext uri="{FF2B5EF4-FFF2-40B4-BE49-F238E27FC236}">
                  <a16:creationId xmlns:a16="http://schemas.microsoft.com/office/drawing/2014/main" id="{2593DF2F-4D8A-483A-ACF7-41EF577979C0}"/>
                </a:ext>
              </a:extLst>
            </p:cNvPr>
            <p:cNvSpPr>
              <a:spLocks/>
            </p:cNvSpPr>
            <p:nvPr/>
          </p:nvSpPr>
          <p:spPr bwMode="auto">
            <a:xfrm>
              <a:off x="768351" y="5589589"/>
              <a:ext cx="41275" cy="71438"/>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514">
              <a:extLst>
                <a:ext uri="{FF2B5EF4-FFF2-40B4-BE49-F238E27FC236}">
                  <a16:creationId xmlns:a16="http://schemas.microsoft.com/office/drawing/2014/main" id="{6FB8B01F-8E7F-47AF-9360-43AD1F48E8D2}"/>
                </a:ext>
              </a:extLst>
            </p:cNvPr>
            <p:cNvSpPr>
              <a:spLocks/>
            </p:cNvSpPr>
            <p:nvPr/>
          </p:nvSpPr>
          <p:spPr bwMode="auto">
            <a:xfrm>
              <a:off x="522288" y="5589589"/>
              <a:ext cx="38100" cy="71438"/>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515">
              <a:extLst>
                <a:ext uri="{FF2B5EF4-FFF2-40B4-BE49-F238E27FC236}">
                  <a16:creationId xmlns:a16="http://schemas.microsoft.com/office/drawing/2014/main" id="{AB330E63-9ABE-4FE8-A4CD-FD301ABDD8DF}"/>
                </a:ext>
              </a:extLst>
            </p:cNvPr>
            <p:cNvSpPr>
              <a:spLocks/>
            </p:cNvSpPr>
            <p:nvPr/>
          </p:nvSpPr>
          <p:spPr bwMode="auto">
            <a:xfrm>
              <a:off x="449263"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516">
              <a:extLst>
                <a:ext uri="{FF2B5EF4-FFF2-40B4-BE49-F238E27FC236}">
                  <a16:creationId xmlns:a16="http://schemas.microsoft.com/office/drawing/2014/main" id="{9EFCE608-0C71-4D2B-A37B-D8F0581E2575}"/>
                </a:ext>
              </a:extLst>
            </p:cNvPr>
            <p:cNvSpPr>
              <a:spLocks/>
            </p:cNvSpPr>
            <p:nvPr/>
          </p:nvSpPr>
          <p:spPr bwMode="auto">
            <a:xfrm>
              <a:off x="838201"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517">
              <a:extLst>
                <a:ext uri="{FF2B5EF4-FFF2-40B4-BE49-F238E27FC236}">
                  <a16:creationId xmlns:a16="http://schemas.microsoft.com/office/drawing/2014/main" id="{223CB710-BBC7-4877-BB33-BE2700A36C87}"/>
                </a:ext>
              </a:extLst>
            </p:cNvPr>
            <p:cNvSpPr>
              <a:spLocks/>
            </p:cNvSpPr>
            <p:nvPr/>
          </p:nvSpPr>
          <p:spPr bwMode="auto">
            <a:xfrm>
              <a:off x="768351" y="571341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518">
              <a:extLst>
                <a:ext uri="{FF2B5EF4-FFF2-40B4-BE49-F238E27FC236}">
                  <a16:creationId xmlns:a16="http://schemas.microsoft.com/office/drawing/2014/main" id="{BEED0B61-B2AA-4AAB-9AD7-999AC5CE83B8}"/>
                </a:ext>
              </a:extLst>
            </p:cNvPr>
            <p:cNvSpPr>
              <a:spLocks/>
            </p:cNvSpPr>
            <p:nvPr/>
          </p:nvSpPr>
          <p:spPr bwMode="auto">
            <a:xfrm>
              <a:off x="522288" y="5713414"/>
              <a:ext cx="38100" cy="69850"/>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519">
              <a:extLst>
                <a:ext uri="{FF2B5EF4-FFF2-40B4-BE49-F238E27FC236}">
                  <a16:creationId xmlns:a16="http://schemas.microsoft.com/office/drawing/2014/main" id="{5F6C0885-BE88-4EB4-8C7D-30B4553D57A0}"/>
                </a:ext>
              </a:extLst>
            </p:cNvPr>
            <p:cNvSpPr>
              <a:spLocks/>
            </p:cNvSpPr>
            <p:nvPr/>
          </p:nvSpPr>
          <p:spPr bwMode="auto">
            <a:xfrm>
              <a:off x="449263"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520">
              <a:extLst>
                <a:ext uri="{FF2B5EF4-FFF2-40B4-BE49-F238E27FC236}">
                  <a16:creationId xmlns:a16="http://schemas.microsoft.com/office/drawing/2014/main" id="{BEFE52A5-7682-43F6-8917-3C9CCAC6D8DB}"/>
                </a:ext>
              </a:extLst>
            </p:cNvPr>
            <p:cNvSpPr>
              <a:spLocks/>
            </p:cNvSpPr>
            <p:nvPr/>
          </p:nvSpPr>
          <p:spPr bwMode="auto">
            <a:xfrm>
              <a:off x="838201"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521">
              <a:extLst>
                <a:ext uri="{FF2B5EF4-FFF2-40B4-BE49-F238E27FC236}">
                  <a16:creationId xmlns:a16="http://schemas.microsoft.com/office/drawing/2014/main" id="{4801FD39-BCD8-4C06-83B4-229C5CFC8F8C}"/>
                </a:ext>
              </a:extLst>
            </p:cNvPr>
            <p:cNvSpPr>
              <a:spLocks/>
            </p:cNvSpPr>
            <p:nvPr/>
          </p:nvSpPr>
          <p:spPr bwMode="auto">
            <a:xfrm>
              <a:off x="768351" y="5834064"/>
              <a:ext cx="41275" cy="69850"/>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522">
              <a:extLst>
                <a:ext uri="{FF2B5EF4-FFF2-40B4-BE49-F238E27FC236}">
                  <a16:creationId xmlns:a16="http://schemas.microsoft.com/office/drawing/2014/main" id="{B937C15C-3518-422B-8DBE-07C4DFA2377B}"/>
                </a:ext>
              </a:extLst>
            </p:cNvPr>
            <p:cNvSpPr>
              <a:spLocks/>
            </p:cNvSpPr>
            <p:nvPr/>
          </p:nvSpPr>
          <p:spPr bwMode="auto">
            <a:xfrm>
              <a:off x="522288" y="5834064"/>
              <a:ext cx="38100" cy="69850"/>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523">
              <a:extLst>
                <a:ext uri="{FF2B5EF4-FFF2-40B4-BE49-F238E27FC236}">
                  <a16:creationId xmlns:a16="http://schemas.microsoft.com/office/drawing/2014/main" id="{10EA1682-2C3E-49CB-9969-6BFE5A56B3C3}"/>
                </a:ext>
              </a:extLst>
            </p:cNvPr>
            <p:cNvSpPr>
              <a:spLocks noChangeArrowheads="1"/>
            </p:cNvSpPr>
            <p:nvPr/>
          </p:nvSpPr>
          <p:spPr bwMode="auto">
            <a:xfrm>
              <a:off x="427038" y="5432426"/>
              <a:ext cx="477838" cy="793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524">
              <a:extLst>
                <a:ext uri="{FF2B5EF4-FFF2-40B4-BE49-F238E27FC236}">
                  <a16:creationId xmlns:a16="http://schemas.microsoft.com/office/drawing/2014/main" id="{F2EB80C6-EB7A-41BC-B539-FF83D88957D2}"/>
                </a:ext>
              </a:extLst>
            </p:cNvPr>
            <p:cNvSpPr>
              <a:spLocks/>
            </p:cNvSpPr>
            <p:nvPr/>
          </p:nvSpPr>
          <p:spPr bwMode="auto">
            <a:xfrm>
              <a:off x="625476" y="5454651"/>
              <a:ext cx="80963" cy="85725"/>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525">
              <a:extLst>
                <a:ext uri="{FF2B5EF4-FFF2-40B4-BE49-F238E27FC236}">
                  <a16:creationId xmlns:a16="http://schemas.microsoft.com/office/drawing/2014/main" id="{053EAB95-CC1F-4BD1-B370-A0F0E74BD7DA}"/>
                </a:ext>
              </a:extLst>
            </p:cNvPr>
            <p:cNvSpPr>
              <a:spLocks noChangeArrowheads="1"/>
            </p:cNvSpPr>
            <p:nvPr/>
          </p:nvSpPr>
          <p:spPr bwMode="auto">
            <a:xfrm>
              <a:off x="663576" y="5449889"/>
              <a:ext cx="4763" cy="904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526">
              <a:extLst>
                <a:ext uri="{FF2B5EF4-FFF2-40B4-BE49-F238E27FC236}">
                  <a16:creationId xmlns:a16="http://schemas.microsoft.com/office/drawing/2014/main" id="{A314BAC4-20E7-4FB2-93E1-72E95242A342}"/>
                </a:ext>
              </a:extLst>
            </p:cNvPr>
            <p:cNvSpPr>
              <a:spLocks noChangeArrowheads="1"/>
            </p:cNvSpPr>
            <p:nvPr/>
          </p:nvSpPr>
          <p:spPr bwMode="auto">
            <a:xfrm>
              <a:off x="619126" y="5484814"/>
              <a:ext cx="90488"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527">
              <a:extLst>
                <a:ext uri="{FF2B5EF4-FFF2-40B4-BE49-F238E27FC236}">
                  <a16:creationId xmlns:a16="http://schemas.microsoft.com/office/drawing/2014/main" id="{5CD64FFF-147A-4860-9610-46CD67DCF952}"/>
                </a:ext>
              </a:extLst>
            </p:cNvPr>
            <p:cNvSpPr>
              <a:spLocks noChangeArrowheads="1"/>
            </p:cNvSpPr>
            <p:nvPr/>
          </p:nvSpPr>
          <p:spPr bwMode="auto">
            <a:xfrm>
              <a:off x="619126" y="5513389"/>
              <a:ext cx="90488"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528">
              <a:extLst>
                <a:ext uri="{FF2B5EF4-FFF2-40B4-BE49-F238E27FC236}">
                  <a16:creationId xmlns:a16="http://schemas.microsoft.com/office/drawing/2014/main" id="{0C5BB717-1421-4973-B844-4B5675134455}"/>
                </a:ext>
              </a:extLst>
            </p:cNvPr>
            <p:cNvSpPr>
              <a:spLocks/>
            </p:cNvSpPr>
            <p:nvPr/>
          </p:nvSpPr>
          <p:spPr bwMode="auto">
            <a:xfrm>
              <a:off x="577851" y="5557839"/>
              <a:ext cx="173038" cy="20638"/>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529">
              <a:extLst>
                <a:ext uri="{FF2B5EF4-FFF2-40B4-BE49-F238E27FC236}">
                  <a16:creationId xmlns:a16="http://schemas.microsoft.com/office/drawing/2014/main" id="{B628CEAA-23F5-4FF4-A392-E95001EA662B}"/>
                </a:ext>
              </a:extLst>
            </p:cNvPr>
            <p:cNvSpPr>
              <a:spLocks noChangeArrowheads="1"/>
            </p:cNvSpPr>
            <p:nvPr/>
          </p:nvSpPr>
          <p:spPr bwMode="auto">
            <a:xfrm>
              <a:off x="633413" y="5589589"/>
              <a:ext cx="65088"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530">
              <a:extLst>
                <a:ext uri="{FF2B5EF4-FFF2-40B4-BE49-F238E27FC236}">
                  <a16:creationId xmlns:a16="http://schemas.microsoft.com/office/drawing/2014/main" id="{FE601087-7DF9-4850-B9BD-E6C0D33EC8DA}"/>
                </a:ext>
              </a:extLst>
            </p:cNvPr>
            <p:cNvSpPr>
              <a:spLocks noChangeArrowheads="1"/>
            </p:cNvSpPr>
            <p:nvPr/>
          </p:nvSpPr>
          <p:spPr bwMode="auto">
            <a:xfrm>
              <a:off x="587376" y="5589589"/>
              <a:ext cx="31750"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531">
              <a:extLst>
                <a:ext uri="{FF2B5EF4-FFF2-40B4-BE49-F238E27FC236}">
                  <a16:creationId xmlns:a16="http://schemas.microsoft.com/office/drawing/2014/main" id="{555ED67D-77F6-4FD2-9214-409A6EBCA08F}"/>
                </a:ext>
              </a:extLst>
            </p:cNvPr>
            <p:cNvSpPr>
              <a:spLocks noChangeArrowheads="1"/>
            </p:cNvSpPr>
            <p:nvPr/>
          </p:nvSpPr>
          <p:spPr bwMode="auto">
            <a:xfrm>
              <a:off x="581026" y="5622926"/>
              <a:ext cx="44450" cy="47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532">
              <a:extLst>
                <a:ext uri="{FF2B5EF4-FFF2-40B4-BE49-F238E27FC236}">
                  <a16:creationId xmlns:a16="http://schemas.microsoft.com/office/drawing/2014/main" id="{7BDC9C80-32B8-4F04-9AFA-6A354E130852}"/>
                </a:ext>
              </a:extLst>
            </p:cNvPr>
            <p:cNvSpPr>
              <a:spLocks noChangeArrowheads="1"/>
            </p:cNvSpPr>
            <p:nvPr/>
          </p:nvSpPr>
          <p:spPr bwMode="auto">
            <a:xfrm>
              <a:off x="712788" y="5589589"/>
              <a:ext cx="31750" cy="71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533">
              <a:extLst>
                <a:ext uri="{FF2B5EF4-FFF2-40B4-BE49-F238E27FC236}">
                  <a16:creationId xmlns:a16="http://schemas.microsoft.com/office/drawing/2014/main" id="{332A1FD6-A1D3-4B41-9C69-47A804BCA623}"/>
                </a:ext>
              </a:extLst>
            </p:cNvPr>
            <p:cNvSpPr>
              <a:spLocks noChangeArrowheads="1"/>
            </p:cNvSpPr>
            <p:nvPr/>
          </p:nvSpPr>
          <p:spPr bwMode="auto">
            <a:xfrm>
              <a:off x="706438" y="5622926"/>
              <a:ext cx="44450" cy="47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34">
              <a:extLst>
                <a:ext uri="{FF2B5EF4-FFF2-40B4-BE49-F238E27FC236}">
                  <a16:creationId xmlns:a16="http://schemas.microsoft.com/office/drawing/2014/main" id="{A87B8E06-ADB8-4CE2-AE25-241A26475941}"/>
                </a:ext>
              </a:extLst>
            </p:cNvPr>
            <p:cNvSpPr>
              <a:spLocks/>
            </p:cNvSpPr>
            <p:nvPr/>
          </p:nvSpPr>
          <p:spPr bwMode="auto">
            <a:xfrm>
              <a:off x="577851" y="5681664"/>
              <a:ext cx="173038" cy="22225"/>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535">
              <a:extLst>
                <a:ext uri="{FF2B5EF4-FFF2-40B4-BE49-F238E27FC236}">
                  <a16:creationId xmlns:a16="http://schemas.microsoft.com/office/drawing/2014/main" id="{FD1DB4E1-367A-4469-8DAD-1E622AC88744}"/>
                </a:ext>
              </a:extLst>
            </p:cNvPr>
            <p:cNvSpPr>
              <a:spLocks noChangeArrowheads="1"/>
            </p:cNvSpPr>
            <p:nvPr/>
          </p:nvSpPr>
          <p:spPr bwMode="auto">
            <a:xfrm>
              <a:off x="633413" y="5713414"/>
              <a:ext cx="65088" cy="69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536">
              <a:extLst>
                <a:ext uri="{FF2B5EF4-FFF2-40B4-BE49-F238E27FC236}">
                  <a16:creationId xmlns:a16="http://schemas.microsoft.com/office/drawing/2014/main" id="{CBE37BCD-9B61-4E14-AC95-07B09CFB2DB8}"/>
                </a:ext>
              </a:extLst>
            </p:cNvPr>
            <p:cNvSpPr>
              <a:spLocks noChangeArrowheads="1"/>
            </p:cNvSpPr>
            <p:nvPr/>
          </p:nvSpPr>
          <p:spPr bwMode="auto">
            <a:xfrm>
              <a:off x="587376" y="5713414"/>
              <a:ext cx="31750" cy="698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537">
              <a:extLst>
                <a:ext uri="{FF2B5EF4-FFF2-40B4-BE49-F238E27FC236}">
                  <a16:creationId xmlns:a16="http://schemas.microsoft.com/office/drawing/2014/main" id="{00332723-2A29-4B9C-825C-F9C34AE6EF80}"/>
                </a:ext>
              </a:extLst>
            </p:cNvPr>
            <p:cNvSpPr>
              <a:spLocks noChangeArrowheads="1"/>
            </p:cNvSpPr>
            <p:nvPr/>
          </p:nvSpPr>
          <p:spPr bwMode="auto">
            <a:xfrm>
              <a:off x="581026" y="5745164"/>
              <a:ext cx="44450"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538">
              <a:extLst>
                <a:ext uri="{FF2B5EF4-FFF2-40B4-BE49-F238E27FC236}">
                  <a16:creationId xmlns:a16="http://schemas.microsoft.com/office/drawing/2014/main" id="{597459B4-F376-4A46-BD1A-18697B3F9E51}"/>
                </a:ext>
              </a:extLst>
            </p:cNvPr>
            <p:cNvSpPr>
              <a:spLocks noChangeArrowheads="1"/>
            </p:cNvSpPr>
            <p:nvPr/>
          </p:nvSpPr>
          <p:spPr bwMode="auto">
            <a:xfrm>
              <a:off x="712788" y="5713414"/>
              <a:ext cx="31750" cy="69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539">
              <a:extLst>
                <a:ext uri="{FF2B5EF4-FFF2-40B4-BE49-F238E27FC236}">
                  <a16:creationId xmlns:a16="http://schemas.microsoft.com/office/drawing/2014/main" id="{5011BF0A-EAAA-4D7C-A83C-A9D76E95CA8A}"/>
                </a:ext>
              </a:extLst>
            </p:cNvPr>
            <p:cNvSpPr>
              <a:spLocks noChangeArrowheads="1"/>
            </p:cNvSpPr>
            <p:nvPr/>
          </p:nvSpPr>
          <p:spPr bwMode="auto">
            <a:xfrm>
              <a:off x="706438" y="5745164"/>
              <a:ext cx="44450" cy="31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40">
              <a:extLst>
                <a:ext uri="{FF2B5EF4-FFF2-40B4-BE49-F238E27FC236}">
                  <a16:creationId xmlns:a16="http://schemas.microsoft.com/office/drawing/2014/main" id="{4A9FF943-73A3-4913-971A-2822B30337D0}"/>
                </a:ext>
              </a:extLst>
            </p:cNvPr>
            <p:cNvSpPr>
              <a:spLocks/>
            </p:cNvSpPr>
            <p:nvPr/>
          </p:nvSpPr>
          <p:spPr bwMode="auto">
            <a:xfrm>
              <a:off x="615951" y="5813426"/>
              <a:ext cx="96838" cy="119063"/>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541">
              <a:extLst>
                <a:ext uri="{FF2B5EF4-FFF2-40B4-BE49-F238E27FC236}">
                  <a16:creationId xmlns:a16="http://schemas.microsoft.com/office/drawing/2014/main" id="{8051DB72-5BC1-4D46-BE88-52DE1F609D94}"/>
                </a:ext>
              </a:extLst>
            </p:cNvPr>
            <p:cNvSpPr>
              <a:spLocks noChangeArrowheads="1"/>
            </p:cNvSpPr>
            <p:nvPr/>
          </p:nvSpPr>
          <p:spPr bwMode="auto">
            <a:xfrm>
              <a:off x="598488" y="5938839"/>
              <a:ext cx="13176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542">
              <a:extLst>
                <a:ext uri="{FF2B5EF4-FFF2-40B4-BE49-F238E27FC236}">
                  <a16:creationId xmlns:a16="http://schemas.microsoft.com/office/drawing/2014/main" id="{0E65DEF2-EBE8-44E8-99A7-3FFA417DF93A}"/>
                </a:ext>
              </a:extLst>
            </p:cNvPr>
            <p:cNvSpPr>
              <a:spLocks noChangeArrowheads="1"/>
            </p:cNvSpPr>
            <p:nvPr/>
          </p:nvSpPr>
          <p:spPr bwMode="auto">
            <a:xfrm>
              <a:off x="581026" y="5956301"/>
              <a:ext cx="16351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543">
              <a:extLst>
                <a:ext uri="{FF2B5EF4-FFF2-40B4-BE49-F238E27FC236}">
                  <a16:creationId xmlns:a16="http://schemas.microsoft.com/office/drawing/2014/main" id="{8B25D8E6-E134-45F8-A6AA-178716504409}"/>
                </a:ext>
              </a:extLst>
            </p:cNvPr>
            <p:cNvSpPr>
              <a:spLocks noChangeArrowheads="1"/>
            </p:cNvSpPr>
            <p:nvPr/>
          </p:nvSpPr>
          <p:spPr bwMode="auto">
            <a:xfrm>
              <a:off x="560388" y="5970589"/>
              <a:ext cx="207963" cy="952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544">
              <a:extLst>
                <a:ext uri="{FF2B5EF4-FFF2-40B4-BE49-F238E27FC236}">
                  <a16:creationId xmlns:a16="http://schemas.microsoft.com/office/drawing/2014/main" id="{E2EFC08C-1EDD-4672-B0FE-C27A946B5F97}"/>
                </a:ext>
              </a:extLst>
            </p:cNvPr>
            <p:cNvSpPr>
              <a:spLocks noEditPoints="1"/>
            </p:cNvSpPr>
            <p:nvPr/>
          </p:nvSpPr>
          <p:spPr bwMode="auto">
            <a:xfrm>
              <a:off x="271463" y="5426076"/>
              <a:ext cx="117475" cy="550863"/>
            </a:xfrm>
            <a:custGeom>
              <a:avLst/>
              <a:gdLst>
                <a:gd name="T0" fmla="*/ 3 w 34"/>
                <a:gd name="T1" fmla="*/ 11 h 159"/>
                <a:gd name="T2" fmla="*/ 25 w 34"/>
                <a:gd name="T3" fmla="*/ 11 h 159"/>
                <a:gd name="T4" fmla="*/ 21 w 34"/>
                <a:gd name="T5" fmla="*/ 20 h 159"/>
                <a:gd name="T6" fmla="*/ 14 w 34"/>
                <a:gd name="T7" fmla="*/ 4 h 159"/>
                <a:gd name="T8" fmla="*/ 33 w 34"/>
                <a:gd name="T9" fmla="*/ 40 h 159"/>
                <a:gd name="T10" fmla="*/ 32 w 34"/>
                <a:gd name="T11" fmla="*/ 39 h 159"/>
                <a:gd name="T12" fmla="*/ 27 w 34"/>
                <a:gd name="T13" fmla="*/ 30 h 159"/>
                <a:gd name="T14" fmla="*/ 29 w 34"/>
                <a:gd name="T15" fmla="*/ 29 h 159"/>
                <a:gd name="T16" fmla="*/ 27 w 34"/>
                <a:gd name="T17" fmla="*/ 28 h 159"/>
                <a:gd name="T18" fmla="*/ 26 w 34"/>
                <a:gd name="T19" fmla="*/ 22 h 159"/>
                <a:gd name="T20" fmla="*/ 19 w 34"/>
                <a:gd name="T21" fmla="*/ 23 h 159"/>
                <a:gd name="T22" fmla="*/ 18 w 34"/>
                <a:gd name="T23" fmla="*/ 28 h 159"/>
                <a:gd name="T24" fmla="*/ 18 w 34"/>
                <a:gd name="T25" fmla="*/ 30 h 159"/>
                <a:gd name="T26" fmla="*/ 19 w 34"/>
                <a:gd name="T27" fmla="*/ 32 h 159"/>
                <a:gd name="T28" fmla="*/ 15 w 34"/>
                <a:gd name="T29" fmla="*/ 40 h 159"/>
                <a:gd name="T30" fmla="*/ 13 w 34"/>
                <a:gd name="T31" fmla="*/ 41 h 159"/>
                <a:gd name="T32" fmla="*/ 33 w 34"/>
                <a:gd name="T33" fmla="*/ 42 h 159"/>
                <a:gd name="T34" fmla="*/ 33 w 34"/>
                <a:gd name="T35" fmla="*/ 40 h 159"/>
                <a:gd name="T36" fmla="*/ 10 w 34"/>
                <a:gd name="T37" fmla="*/ 62 h 159"/>
                <a:gd name="T38" fmla="*/ 8 w 34"/>
                <a:gd name="T39" fmla="*/ 58 h 159"/>
                <a:gd name="T40" fmla="*/ 3 w 34"/>
                <a:gd name="T41" fmla="*/ 13 h 159"/>
                <a:gd name="T42" fmla="*/ 1 w 34"/>
                <a:gd name="T43" fmla="*/ 62 h 159"/>
                <a:gd name="T44" fmla="*/ 0 w 34"/>
                <a:gd name="T45" fmla="*/ 62 h 159"/>
                <a:gd name="T46" fmla="*/ 0 w 34"/>
                <a:gd name="T47" fmla="*/ 63 h 159"/>
                <a:gd name="T48" fmla="*/ 0 w 34"/>
                <a:gd name="T49" fmla="*/ 63 h 159"/>
                <a:gd name="T50" fmla="*/ 1 w 34"/>
                <a:gd name="T51" fmla="*/ 64 h 159"/>
                <a:gd name="T52" fmla="*/ 3 w 34"/>
                <a:gd name="T53" fmla="*/ 132 h 159"/>
                <a:gd name="T54" fmla="*/ 0 w 34"/>
                <a:gd name="T55" fmla="*/ 159 h 159"/>
                <a:gd name="T56" fmla="*/ 8 w 34"/>
                <a:gd name="T57" fmla="*/ 159 h 159"/>
                <a:gd name="T58" fmla="*/ 11 w 34"/>
                <a:gd name="T59" fmla="*/ 132 h 159"/>
                <a:gd name="T60" fmla="*/ 8 w 34"/>
                <a:gd name="T61" fmla="*/ 68 h 159"/>
                <a:gd name="T62" fmla="*/ 10 w 34"/>
                <a:gd name="T63" fmla="*/ 63 h 159"/>
                <a:gd name="T64" fmla="*/ 11 w 34"/>
                <a:gd name="T65" fmla="*/ 63 h 159"/>
                <a:gd name="T66" fmla="*/ 11 w 34"/>
                <a:gd name="T67" fmla="*/ 6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159">
                  <a:moveTo>
                    <a:pt x="8" y="11"/>
                  </a:moveTo>
                  <a:cubicBezTo>
                    <a:pt x="3" y="11"/>
                    <a:pt x="3" y="11"/>
                    <a:pt x="3" y="11"/>
                  </a:cubicBezTo>
                  <a:cubicBezTo>
                    <a:pt x="3" y="5"/>
                    <a:pt x="8" y="0"/>
                    <a:pt x="14" y="0"/>
                  </a:cubicBezTo>
                  <a:cubicBezTo>
                    <a:pt x="20" y="0"/>
                    <a:pt x="25" y="5"/>
                    <a:pt x="25" y="11"/>
                  </a:cubicBezTo>
                  <a:cubicBezTo>
                    <a:pt x="25" y="20"/>
                    <a:pt x="25" y="20"/>
                    <a:pt x="25" y="20"/>
                  </a:cubicBezTo>
                  <a:cubicBezTo>
                    <a:pt x="21" y="20"/>
                    <a:pt x="21" y="20"/>
                    <a:pt x="21" y="20"/>
                  </a:cubicBezTo>
                  <a:cubicBezTo>
                    <a:pt x="21" y="11"/>
                    <a:pt x="21" y="11"/>
                    <a:pt x="21" y="11"/>
                  </a:cubicBezTo>
                  <a:cubicBezTo>
                    <a:pt x="21" y="7"/>
                    <a:pt x="18" y="4"/>
                    <a:pt x="14" y="4"/>
                  </a:cubicBezTo>
                  <a:cubicBezTo>
                    <a:pt x="11" y="4"/>
                    <a:pt x="8" y="7"/>
                    <a:pt x="8" y="11"/>
                  </a:cubicBezTo>
                  <a:close/>
                  <a:moveTo>
                    <a:pt x="33" y="40"/>
                  </a:moveTo>
                  <a:cubicBezTo>
                    <a:pt x="32" y="40"/>
                    <a:pt x="32" y="40"/>
                    <a:pt x="32" y="40"/>
                  </a:cubicBezTo>
                  <a:cubicBezTo>
                    <a:pt x="32" y="39"/>
                    <a:pt x="32" y="39"/>
                    <a:pt x="32" y="39"/>
                  </a:cubicBezTo>
                  <a:cubicBezTo>
                    <a:pt x="29" y="38"/>
                    <a:pt x="27" y="35"/>
                    <a:pt x="27" y="32"/>
                  </a:cubicBezTo>
                  <a:cubicBezTo>
                    <a:pt x="27" y="30"/>
                    <a:pt x="27" y="30"/>
                    <a:pt x="27" y="30"/>
                  </a:cubicBezTo>
                  <a:cubicBezTo>
                    <a:pt x="28" y="30"/>
                    <a:pt x="28" y="30"/>
                    <a:pt x="28" y="30"/>
                  </a:cubicBezTo>
                  <a:cubicBezTo>
                    <a:pt x="29" y="30"/>
                    <a:pt x="29" y="30"/>
                    <a:pt x="29" y="29"/>
                  </a:cubicBezTo>
                  <a:cubicBezTo>
                    <a:pt x="29" y="29"/>
                    <a:pt x="29" y="28"/>
                    <a:pt x="28" y="28"/>
                  </a:cubicBezTo>
                  <a:cubicBezTo>
                    <a:pt x="27" y="28"/>
                    <a:pt x="27" y="28"/>
                    <a:pt x="27" y="28"/>
                  </a:cubicBezTo>
                  <a:cubicBezTo>
                    <a:pt x="27" y="23"/>
                    <a:pt x="27" y="23"/>
                    <a:pt x="27" y="23"/>
                  </a:cubicBezTo>
                  <a:cubicBezTo>
                    <a:pt x="27" y="22"/>
                    <a:pt x="27" y="22"/>
                    <a:pt x="26" y="22"/>
                  </a:cubicBezTo>
                  <a:cubicBezTo>
                    <a:pt x="21" y="22"/>
                    <a:pt x="21" y="22"/>
                    <a:pt x="21" y="22"/>
                  </a:cubicBezTo>
                  <a:cubicBezTo>
                    <a:pt x="20" y="22"/>
                    <a:pt x="19" y="22"/>
                    <a:pt x="19" y="23"/>
                  </a:cubicBezTo>
                  <a:cubicBezTo>
                    <a:pt x="19" y="28"/>
                    <a:pt x="19" y="28"/>
                    <a:pt x="19" y="28"/>
                  </a:cubicBezTo>
                  <a:cubicBezTo>
                    <a:pt x="18" y="28"/>
                    <a:pt x="18" y="28"/>
                    <a:pt x="18" y="28"/>
                  </a:cubicBezTo>
                  <a:cubicBezTo>
                    <a:pt x="18" y="28"/>
                    <a:pt x="17" y="29"/>
                    <a:pt x="17" y="29"/>
                  </a:cubicBezTo>
                  <a:cubicBezTo>
                    <a:pt x="17" y="30"/>
                    <a:pt x="18" y="30"/>
                    <a:pt x="18" y="30"/>
                  </a:cubicBezTo>
                  <a:cubicBezTo>
                    <a:pt x="19" y="30"/>
                    <a:pt x="19" y="30"/>
                    <a:pt x="19" y="30"/>
                  </a:cubicBezTo>
                  <a:cubicBezTo>
                    <a:pt x="19" y="32"/>
                    <a:pt x="19" y="32"/>
                    <a:pt x="19" y="32"/>
                  </a:cubicBezTo>
                  <a:cubicBezTo>
                    <a:pt x="19" y="35"/>
                    <a:pt x="17" y="38"/>
                    <a:pt x="15" y="39"/>
                  </a:cubicBezTo>
                  <a:cubicBezTo>
                    <a:pt x="15" y="40"/>
                    <a:pt x="15" y="40"/>
                    <a:pt x="15" y="40"/>
                  </a:cubicBezTo>
                  <a:cubicBezTo>
                    <a:pt x="14" y="40"/>
                    <a:pt x="14" y="40"/>
                    <a:pt x="14" y="40"/>
                  </a:cubicBezTo>
                  <a:cubicBezTo>
                    <a:pt x="13" y="40"/>
                    <a:pt x="13" y="41"/>
                    <a:pt x="13" y="41"/>
                  </a:cubicBezTo>
                  <a:cubicBezTo>
                    <a:pt x="13" y="42"/>
                    <a:pt x="13" y="42"/>
                    <a:pt x="14" y="42"/>
                  </a:cubicBezTo>
                  <a:cubicBezTo>
                    <a:pt x="33" y="42"/>
                    <a:pt x="33" y="42"/>
                    <a:pt x="33" y="42"/>
                  </a:cubicBezTo>
                  <a:cubicBezTo>
                    <a:pt x="33" y="42"/>
                    <a:pt x="34" y="42"/>
                    <a:pt x="34" y="41"/>
                  </a:cubicBezTo>
                  <a:cubicBezTo>
                    <a:pt x="34" y="41"/>
                    <a:pt x="33" y="40"/>
                    <a:pt x="33" y="40"/>
                  </a:cubicBezTo>
                  <a:close/>
                  <a:moveTo>
                    <a:pt x="10" y="62"/>
                  </a:moveTo>
                  <a:cubicBezTo>
                    <a:pt x="10" y="62"/>
                    <a:pt x="10" y="62"/>
                    <a:pt x="10" y="62"/>
                  </a:cubicBezTo>
                  <a:cubicBezTo>
                    <a:pt x="10" y="62"/>
                    <a:pt x="10" y="62"/>
                    <a:pt x="10" y="62"/>
                  </a:cubicBezTo>
                  <a:cubicBezTo>
                    <a:pt x="9" y="61"/>
                    <a:pt x="8" y="60"/>
                    <a:pt x="8" y="58"/>
                  </a:cubicBezTo>
                  <a:cubicBezTo>
                    <a:pt x="8" y="13"/>
                    <a:pt x="8" y="13"/>
                    <a:pt x="8" y="13"/>
                  </a:cubicBezTo>
                  <a:cubicBezTo>
                    <a:pt x="3" y="13"/>
                    <a:pt x="3" y="13"/>
                    <a:pt x="3" y="13"/>
                  </a:cubicBezTo>
                  <a:cubicBezTo>
                    <a:pt x="3" y="58"/>
                    <a:pt x="3" y="58"/>
                    <a:pt x="3" y="58"/>
                  </a:cubicBezTo>
                  <a:cubicBezTo>
                    <a:pt x="3" y="60"/>
                    <a:pt x="2" y="61"/>
                    <a:pt x="1" y="62"/>
                  </a:cubicBezTo>
                  <a:cubicBezTo>
                    <a:pt x="1" y="62"/>
                    <a:pt x="1" y="62"/>
                    <a:pt x="1" y="62"/>
                  </a:cubicBezTo>
                  <a:cubicBezTo>
                    <a:pt x="0" y="62"/>
                    <a:pt x="0" y="62"/>
                    <a:pt x="0" y="62"/>
                  </a:cubicBezTo>
                  <a:cubicBezTo>
                    <a:pt x="0" y="63"/>
                    <a:pt x="0" y="63"/>
                    <a:pt x="0" y="63"/>
                  </a:cubicBezTo>
                  <a:cubicBezTo>
                    <a:pt x="0" y="63"/>
                    <a:pt x="0" y="63"/>
                    <a:pt x="0" y="63"/>
                  </a:cubicBezTo>
                  <a:cubicBezTo>
                    <a:pt x="0" y="63"/>
                    <a:pt x="0" y="63"/>
                    <a:pt x="0" y="63"/>
                  </a:cubicBezTo>
                  <a:cubicBezTo>
                    <a:pt x="0" y="63"/>
                    <a:pt x="0" y="63"/>
                    <a:pt x="0" y="63"/>
                  </a:cubicBezTo>
                  <a:cubicBezTo>
                    <a:pt x="1" y="63"/>
                    <a:pt x="1" y="63"/>
                    <a:pt x="1" y="63"/>
                  </a:cubicBezTo>
                  <a:cubicBezTo>
                    <a:pt x="1" y="64"/>
                    <a:pt x="1" y="64"/>
                    <a:pt x="1" y="64"/>
                  </a:cubicBezTo>
                  <a:cubicBezTo>
                    <a:pt x="2" y="65"/>
                    <a:pt x="3" y="66"/>
                    <a:pt x="3" y="67"/>
                  </a:cubicBezTo>
                  <a:cubicBezTo>
                    <a:pt x="3" y="132"/>
                    <a:pt x="3" y="132"/>
                    <a:pt x="3" y="132"/>
                  </a:cubicBezTo>
                  <a:cubicBezTo>
                    <a:pt x="0" y="132"/>
                    <a:pt x="0" y="132"/>
                    <a:pt x="0" y="132"/>
                  </a:cubicBezTo>
                  <a:cubicBezTo>
                    <a:pt x="0" y="159"/>
                    <a:pt x="0" y="159"/>
                    <a:pt x="0" y="159"/>
                  </a:cubicBezTo>
                  <a:cubicBezTo>
                    <a:pt x="3" y="159"/>
                    <a:pt x="3" y="159"/>
                    <a:pt x="3" y="159"/>
                  </a:cubicBezTo>
                  <a:cubicBezTo>
                    <a:pt x="8" y="159"/>
                    <a:pt x="8" y="159"/>
                    <a:pt x="8" y="159"/>
                  </a:cubicBezTo>
                  <a:cubicBezTo>
                    <a:pt x="11" y="159"/>
                    <a:pt x="11" y="159"/>
                    <a:pt x="11" y="159"/>
                  </a:cubicBezTo>
                  <a:cubicBezTo>
                    <a:pt x="11" y="132"/>
                    <a:pt x="11" y="132"/>
                    <a:pt x="11" y="132"/>
                  </a:cubicBezTo>
                  <a:cubicBezTo>
                    <a:pt x="8" y="132"/>
                    <a:pt x="8" y="132"/>
                    <a:pt x="8" y="132"/>
                  </a:cubicBezTo>
                  <a:cubicBezTo>
                    <a:pt x="8" y="68"/>
                    <a:pt x="8" y="68"/>
                    <a:pt x="8" y="68"/>
                  </a:cubicBezTo>
                  <a:cubicBezTo>
                    <a:pt x="8" y="66"/>
                    <a:pt x="8" y="65"/>
                    <a:pt x="10" y="64"/>
                  </a:cubicBezTo>
                  <a:cubicBezTo>
                    <a:pt x="10" y="63"/>
                    <a:pt x="10" y="63"/>
                    <a:pt x="10" y="63"/>
                  </a:cubicBezTo>
                  <a:cubicBezTo>
                    <a:pt x="10" y="63"/>
                    <a:pt x="10" y="63"/>
                    <a:pt x="10" y="63"/>
                  </a:cubicBezTo>
                  <a:cubicBezTo>
                    <a:pt x="11" y="63"/>
                    <a:pt x="11" y="63"/>
                    <a:pt x="11" y="63"/>
                  </a:cubicBezTo>
                  <a:cubicBezTo>
                    <a:pt x="11" y="63"/>
                    <a:pt x="11" y="63"/>
                    <a:pt x="11" y="63"/>
                  </a:cubicBezTo>
                  <a:cubicBezTo>
                    <a:pt x="11" y="63"/>
                    <a:pt x="11" y="63"/>
                    <a:pt x="11" y="63"/>
                  </a:cubicBezTo>
                  <a:lnTo>
                    <a:pt x="10" y="6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16">
            <a:extLst>
              <a:ext uri="{FF2B5EF4-FFF2-40B4-BE49-F238E27FC236}">
                <a16:creationId xmlns:a16="http://schemas.microsoft.com/office/drawing/2014/main" id="{39367E8A-C5C1-4DEB-A382-0421AF1BD5B9}"/>
              </a:ext>
            </a:extLst>
          </p:cNvPr>
          <p:cNvGrpSpPr/>
          <p:nvPr/>
        </p:nvGrpSpPr>
        <p:grpSpPr>
          <a:xfrm>
            <a:off x="4319620" y="5894584"/>
            <a:ext cx="1549985" cy="955797"/>
            <a:chOff x="271463" y="3902076"/>
            <a:chExt cx="1544638" cy="952500"/>
          </a:xfrm>
        </p:grpSpPr>
        <p:sp>
          <p:nvSpPr>
            <p:cNvPr id="117" name="Freeform 17">
              <a:extLst>
                <a:ext uri="{FF2B5EF4-FFF2-40B4-BE49-F238E27FC236}">
                  <a16:creationId xmlns:a16="http://schemas.microsoft.com/office/drawing/2014/main" id="{E381D792-637D-4D0C-BE90-F25B551344A9}"/>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
              <a:extLst>
                <a:ext uri="{FF2B5EF4-FFF2-40B4-BE49-F238E27FC236}">
                  <a16:creationId xmlns:a16="http://schemas.microsoft.com/office/drawing/2014/main" id="{DAC7D2C1-5DFD-498C-B8C3-69FEC9EA3675}"/>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
              <a:extLst>
                <a:ext uri="{FF2B5EF4-FFF2-40B4-BE49-F238E27FC236}">
                  <a16:creationId xmlns:a16="http://schemas.microsoft.com/office/drawing/2014/main" id="{A963B319-96BA-4963-A515-6ADF729D59C6}"/>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0">
              <a:extLst>
                <a:ext uri="{FF2B5EF4-FFF2-40B4-BE49-F238E27FC236}">
                  <a16:creationId xmlns:a16="http://schemas.microsoft.com/office/drawing/2014/main" id="{31CB4F7E-B108-4189-9D51-6262A83C66C0}"/>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1">
              <a:extLst>
                <a:ext uri="{FF2B5EF4-FFF2-40B4-BE49-F238E27FC236}">
                  <a16:creationId xmlns:a16="http://schemas.microsoft.com/office/drawing/2014/main" id="{D12A60B1-50E2-407A-B55D-341EB47AD900}"/>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2">
              <a:extLst>
                <a:ext uri="{FF2B5EF4-FFF2-40B4-BE49-F238E27FC236}">
                  <a16:creationId xmlns:a16="http://schemas.microsoft.com/office/drawing/2014/main" id="{8164C968-7A46-40CD-B6FC-E4D7454DB91D}"/>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23">
              <a:extLst>
                <a:ext uri="{FF2B5EF4-FFF2-40B4-BE49-F238E27FC236}">
                  <a16:creationId xmlns:a16="http://schemas.microsoft.com/office/drawing/2014/main" id="{22E59CD8-FD87-42F9-8D7B-18D4B05762F2}"/>
                </a:ext>
              </a:extLst>
            </p:cNvPr>
            <p:cNvSpPr>
              <a:spLocks/>
            </p:cNvSpPr>
            <p:nvPr/>
          </p:nvSpPr>
          <p:spPr bwMode="auto">
            <a:xfrm>
              <a:off x="479426"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4">
              <a:extLst>
                <a:ext uri="{FF2B5EF4-FFF2-40B4-BE49-F238E27FC236}">
                  <a16:creationId xmlns:a16="http://schemas.microsoft.com/office/drawing/2014/main" id="{BC33CF17-DBA1-4350-8FD4-DB2C87E9660D}"/>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5">
              <a:extLst>
                <a:ext uri="{FF2B5EF4-FFF2-40B4-BE49-F238E27FC236}">
                  <a16:creationId xmlns:a16="http://schemas.microsoft.com/office/drawing/2014/main" id="{BF72939E-9B49-4AD2-A78A-2B53DDAF03B7}"/>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6">
              <a:extLst>
                <a:ext uri="{FF2B5EF4-FFF2-40B4-BE49-F238E27FC236}">
                  <a16:creationId xmlns:a16="http://schemas.microsoft.com/office/drawing/2014/main" id="{F4CF6456-3F7D-449E-98A9-58E5F18FD67E}"/>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7">
              <a:extLst>
                <a:ext uri="{FF2B5EF4-FFF2-40B4-BE49-F238E27FC236}">
                  <a16:creationId xmlns:a16="http://schemas.microsoft.com/office/drawing/2014/main" id="{0A468843-0B1C-4042-B72C-2A54575137AF}"/>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8">
              <a:extLst>
                <a:ext uri="{FF2B5EF4-FFF2-40B4-BE49-F238E27FC236}">
                  <a16:creationId xmlns:a16="http://schemas.microsoft.com/office/drawing/2014/main" id="{159A7444-80D9-4991-A2E9-4508E0632F24}"/>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9">
              <a:extLst>
                <a:ext uri="{FF2B5EF4-FFF2-40B4-BE49-F238E27FC236}">
                  <a16:creationId xmlns:a16="http://schemas.microsoft.com/office/drawing/2014/main" id="{39CD84A3-62DD-4616-BC8D-A000FE7F4148}"/>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0">
              <a:extLst>
                <a:ext uri="{FF2B5EF4-FFF2-40B4-BE49-F238E27FC236}">
                  <a16:creationId xmlns:a16="http://schemas.microsoft.com/office/drawing/2014/main" id="{63A659EF-E181-4F87-AE57-88072C4C925D}"/>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1">
              <a:extLst>
                <a:ext uri="{FF2B5EF4-FFF2-40B4-BE49-F238E27FC236}">
                  <a16:creationId xmlns:a16="http://schemas.microsoft.com/office/drawing/2014/main" id="{1C1585C8-F179-421F-BD71-9B4A416AA81A}"/>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259">
            <a:extLst>
              <a:ext uri="{FF2B5EF4-FFF2-40B4-BE49-F238E27FC236}">
                <a16:creationId xmlns:a16="http://schemas.microsoft.com/office/drawing/2014/main" id="{83AF6833-576C-4FA2-BF41-AA5A3522FE4B}"/>
              </a:ext>
            </a:extLst>
          </p:cNvPr>
          <p:cNvGrpSpPr/>
          <p:nvPr/>
        </p:nvGrpSpPr>
        <p:grpSpPr>
          <a:xfrm>
            <a:off x="6203469" y="2824439"/>
            <a:ext cx="2298030" cy="4025942"/>
            <a:chOff x="6049963" y="5249863"/>
            <a:chExt cx="415925" cy="728663"/>
          </a:xfrm>
        </p:grpSpPr>
        <p:sp>
          <p:nvSpPr>
            <p:cNvPr id="74" name="Rectangle 382">
              <a:extLst>
                <a:ext uri="{FF2B5EF4-FFF2-40B4-BE49-F238E27FC236}">
                  <a16:creationId xmlns:a16="http://schemas.microsoft.com/office/drawing/2014/main" id="{A3BC1C0F-D24B-4AAF-9F57-BA6E4F15F9F1}"/>
                </a:ext>
              </a:extLst>
            </p:cNvPr>
            <p:cNvSpPr>
              <a:spLocks noChangeArrowheads="1"/>
            </p:cNvSpPr>
            <p:nvPr/>
          </p:nvSpPr>
          <p:spPr bwMode="auto">
            <a:xfrm>
              <a:off x="6049966" y="5746750"/>
              <a:ext cx="292100" cy="231775"/>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83">
              <a:extLst>
                <a:ext uri="{FF2B5EF4-FFF2-40B4-BE49-F238E27FC236}">
                  <a16:creationId xmlns:a16="http://schemas.microsoft.com/office/drawing/2014/main" id="{BA26FAED-45FA-49CA-BDB5-F3F3B1C30B7C}"/>
                </a:ext>
              </a:extLst>
            </p:cNvPr>
            <p:cNvSpPr>
              <a:spLocks/>
            </p:cNvSpPr>
            <p:nvPr/>
          </p:nvSpPr>
          <p:spPr bwMode="auto">
            <a:xfrm>
              <a:off x="6216650" y="5326063"/>
              <a:ext cx="249238" cy="652463"/>
            </a:xfrm>
            <a:custGeom>
              <a:avLst/>
              <a:gdLst>
                <a:gd name="T0" fmla="*/ 0 w 157"/>
                <a:gd name="T1" fmla="*/ 0 h 411"/>
                <a:gd name="T2" fmla="*/ 157 w 157"/>
                <a:gd name="T3" fmla="*/ 0 h 411"/>
                <a:gd name="T4" fmla="*/ 157 w 157"/>
                <a:gd name="T5" fmla="*/ 411 h 411"/>
                <a:gd name="T6" fmla="*/ 0 w 157"/>
                <a:gd name="T7" fmla="*/ 411 h 411"/>
                <a:gd name="T8" fmla="*/ 0 w 157"/>
                <a:gd name="T9" fmla="*/ 268 h 411"/>
                <a:gd name="T10" fmla="*/ 0 w 157"/>
                <a:gd name="T11" fmla="*/ 0 h 411"/>
              </a:gdLst>
              <a:ahLst/>
              <a:cxnLst>
                <a:cxn ang="0">
                  <a:pos x="T0" y="T1"/>
                </a:cxn>
                <a:cxn ang="0">
                  <a:pos x="T2" y="T3"/>
                </a:cxn>
                <a:cxn ang="0">
                  <a:pos x="T4" y="T5"/>
                </a:cxn>
                <a:cxn ang="0">
                  <a:pos x="T6" y="T7"/>
                </a:cxn>
                <a:cxn ang="0">
                  <a:pos x="T8" y="T9"/>
                </a:cxn>
                <a:cxn ang="0">
                  <a:pos x="T10" y="T11"/>
                </a:cxn>
              </a:cxnLst>
              <a:rect l="0" t="0" r="r" b="b"/>
              <a:pathLst>
                <a:path w="157" h="411">
                  <a:moveTo>
                    <a:pt x="0" y="0"/>
                  </a:moveTo>
                  <a:lnTo>
                    <a:pt x="157" y="0"/>
                  </a:lnTo>
                  <a:lnTo>
                    <a:pt x="157" y="411"/>
                  </a:lnTo>
                  <a:lnTo>
                    <a:pt x="0" y="411"/>
                  </a:lnTo>
                  <a:lnTo>
                    <a:pt x="0" y="268"/>
                  </a:lnTo>
                  <a:lnTo>
                    <a:pt x="0" y="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84">
              <a:extLst>
                <a:ext uri="{FF2B5EF4-FFF2-40B4-BE49-F238E27FC236}">
                  <a16:creationId xmlns:a16="http://schemas.microsoft.com/office/drawing/2014/main" id="{ED088D23-C257-4707-9856-BE7D97ED8ED3}"/>
                </a:ext>
              </a:extLst>
            </p:cNvPr>
            <p:cNvSpPr>
              <a:spLocks/>
            </p:cNvSpPr>
            <p:nvPr/>
          </p:nvSpPr>
          <p:spPr bwMode="auto">
            <a:xfrm>
              <a:off x="6049963" y="5751513"/>
              <a:ext cx="166688" cy="227013"/>
            </a:xfrm>
            <a:custGeom>
              <a:avLst/>
              <a:gdLst>
                <a:gd name="T0" fmla="*/ 0 w 105"/>
                <a:gd name="T1" fmla="*/ 143 h 143"/>
                <a:gd name="T2" fmla="*/ 105 w 105"/>
                <a:gd name="T3" fmla="*/ 143 h 143"/>
                <a:gd name="T4" fmla="*/ 105 w 105"/>
                <a:gd name="T5" fmla="*/ 0 h 143"/>
                <a:gd name="T6" fmla="*/ 0 w 105"/>
                <a:gd name="T7" fmla="*/ 143 h 143"/>
              </a:gdLst>
              <a:ahLst/>
              <a:cxnLst>
                <a:cxn ang="0">
                  <a:pos x="T0" y="T1"/>
                </a:cxn>
                <a:cxn ang="0">
                  <a:pos x="T2" y="T3"/>
                </a:cxn>
                <a:cxn ang="0">
                  <a:pos x="T4" y="T5"/>
                </a:cxn>
                <a:cxn ang="0">
                  <a:pos x="T6" y="T7"/>
                </a:cxn>
              </a:cxnLst>
              <a:rect l="0" t="0" r="r" b="b"/>
              <a:pathLst>
                <a:path w="105" h="143">
                  <a:moveTo>
                    <a:pt x="0" y="143"/>
                  </a:moveTo>
                  <a:lnTo>
                    <a:pt x="105" y="143"/>
                  </a:lnTo>
                  <a:lnTo>
                    <a:pt x="105" y="0"/>
                  </a:lnTo>
                  <a:lnTo>
                    <a:pt x="0" y="1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385">
              <a:extLst>
                <a:ext uri="{FF2B5EF4-FFF2-40B4-BE49-F238E27FC236}">
                  <a16:creationId xmlns:a16="http://schemas.microsoft.com/office/drawing/2014/main" id="{F66A2C2F-AEEC-4CA6-B2BD-03434B2704B9}"/>
                </a:ext>
              </a:extLst>
            </p:cNvPr>
            <p:cNvSpPr>
              <a:spLocks noChangeArrowheads="1"/>
            </p:cNvSpPr>
            <p:nvPr/>
          </p:nvSpPr>
          <p:spPr bwMode="auto">
            <a:xfrm>
              <a:off x="6302375" y="5375275"/>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386">
              <a:extLst>
                <a:ext uri="{FF2B5EF4-FFF2-40B4-BE49-F238E27FC236}">
                  <a16:creationId xmlns:a16="http://schemas.microsoft.com/office/drawing/2014/main" id="{2B515049-C878-4902-8393-7DE60650D2D4}"/>
                </a:ext>
              </a:extLst>
            </p:cNvPr>
            <p:cNvSpPr>
              <a:spLocks noChangeArrowheads="1"/>
            </p:cNvSpPr>
            <p:nvPr/>
          </p:nvSpPr>
          <p:spPr bwMode="auto">
            <a:xfrm>
              <a:off x="6354763" y="5375275"/>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387">
              <a:extLst>
                <a:ext uri="{FF2B5EF4-FFF2-40B4-BE49-F238E27FC236}">
                  <a16:creationId xmlns:a16="http://schemas.microsoft.com/office/drawing/2014/main" id="{2F31A028-BD79-43EB-915F-E97658C02E43}"/>
                </a:ext>
              </a:extLst>
            </p:cNvPr>
            <p:cNvSpPr>
              <a:spLocks noChangeArrowheads="1"/>
            </p:cNvSpPr>
            <p:nvPr/>
          </p:nvSpPr>
          <p:spPr bwMode="auto">
            <a:xfrm>
              <a:off x="6354763" y="5443538"/>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388">
              <a:extLst>
                <a:ext uri="{FF2B5EF4-FFF2-40B4-BE49-F238E27FC236}">
                  <a16:creationId xmlns:a16="http://schemas.microsoft.com/office/drawing/2014/main" id="{426395D1-5233-4F40-94A0-224331CF5B34}"/>
                </a:ext>
              </a:extLst>
            </p:cNvPr>
            <p:cNvSpPr>
              <a:spLocks noChangeArrowheads="1"/>
            </p:cNvSpPr>
            <p:nvPr/>
          </p:nvSpPr>
          <p:spPr bwMode="auto">
            <a:xfrm>
              <a:off x="6248400" y="5513388"/>
              <a:ext cx="26988"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389">
              <a:extLst>
                <a:ext uri="{FF2B5EF4-FFF2-40B4-BE49-F238E27FC236}">
                  <a16:creationId xmlns:a16="http://schemas.microsoft.com/office/drawing/2014/main" id="{3231DFA3-5E6F-42FE-917A-A6F1352467D4}"/>
                </a:ext>
              </a:extLst>
            </p:cNvPr>
            <p:cNvSpPr>
              <a:spLocks noChangeArrowheads="1"/>
            </p:cNvSpPr>
            <p:nvPr/>
          </p:nvSpPr>
          <p:spPr bwMode="auto">
            <a:xfrm>
              <a:off x="6302375" y="5581650"/>
              <a:ext cx="25400" cy="49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390">
              <a:extLst>
                <a:ext uri="{FF2B5EF4-FFF2-40B4-BE49-F238E27FC236}">
                  <a16:creationId xmlns:a16="http://schemas.microsoft.com/office/drawing/2014/main" id="{09CEB8A9-FBC4-434B-A91B-FB861E7F0CB3}"/>
                </a:ext>
              </a:extLst>
            </p:cNvPr>
            <p:cNvSpPr>
              <a:spLocks noChangeArrowheads="1"/>
            </p:cNvSpPr>
            <p:nvPr/>
          </p:nvSpPr>
          <p:spPr bwMode="auto">
            <a:xfrm>
              <a:off x="6354763" y="5581650"/>
              <a:ext cx="25400" cy="49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391">
              <a:extLst>
                <a:ext uri="{FF2B5EF4-FFF2-40B4-BE49-F238E27FC236}">
                  <a16:creationId xmlns:a16="http://schemas.microsoft.com/office/drawing/2014/main" id="{F8CF44B2-5C51-4281-9812-AEA58BF1D611}"/>
                </a:ext>
              </a:extLst>
            </p:cNvPr>
            <p:cNvSpPr>
              <a:spLocks noChangeArrowheads="1"/>
            </p:cNvSpPr>
            <p:nvPr/>
          </p:nvSpPr>
          <p:spPr bwMode="auto">
            <a:xfrm>
              <a:off x="6354763" y="5651500"/>
              <a:ext cx="25400"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92">
              <a:extLst>
                <a:ext uri="{FF2B5EF4-FFF2-40B4-BE49-F238E27FC236}">
                  <a16:creationId xmlns:a16="http://schemas.microsoft.com/office/drawing/2014/main" id="{200AC16A-B175-4B41-A7A1-E09AC540A0EF}"/>
                </a:ext>
              </a:extLst>
            </p:cNvPr>
            <p:cNvSpPr>
              <a:spLocks noChangeArrowheads="1"/>
            </p:cNvSpPr>
            <p:nvPr/>
          </p:nvSpPr>
          <p:spPr bwMode="auto">
            <a:xfrm>
              <a:off x="6410325" y="5651500"/>
              <a:ext cx="23813"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93">
              <a:extLst>
                <a:ext uri="{FF2B5EF4-FFF2-40B4-BE49-F238E27FC236}">
                  <a16:creationId xmlns:a16="http://schemas.microsoft.com/office/drawing/2014/main" id="{E9B5BD4F-4591-4B92-8059-11E770A735C3}"/>
                </a:ext>
              </a:extLst>
            </p:cNvPr>
            <p:cNvSpPr>
              <a:spLocks noChangeArrowheads="1"/>
            </p:cNvSpPr>
            <p:nvPr/>
          </p:nvSpPr>
          <p:spPr bwMode="auto">
            <a:xfrm>
              <a:off x="6248400" y="5719763"/>
              <a:ext cx="26988"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94">
              <a:extLst>
                <a:ext uri="{FF2B5EF4-FFF2-40B4-BE49-F238E27FC236}">
                  <a16:creationId xmlns:a16="http://schemas.microsoft.com/office/drawing/2014/main" id="{0FAF2586-6712-4674-9752-7263EED049E9}"/>
                </a:ext>
              </a:extLst>
            </p:cNvPr>
            <p:cNvSpPr>
              <a:spLocks noChangeArrowheads="1"/>
            </p:cNvSpPr>
            <p:nvPr/>
          </p:nvSpPr>
          <p:spPr bwMode="auto">
            <a:xfrm>
              <a:off x="6302375" y="5719763"/>
              <a:ext cx="25400" cy="47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395">
              <a:extLst>
                <a:ext uri="{FF2B5EF4-FFF2-40B4-BE49-F238E27FC236}">
                  <a16:creationId xmlns:a16="http://schemas.microsoft.com/office/drawing/2014/main" id="{4B032AFB-82E4-412E-A15E-C22F6BB29EDA}"/>
                </a:ext>
              </a:extLst>
            </p:cNvPr>
            <p:cNvSpPr>
              <a:spLocks noChangeArrowheads="1"/>
            </p:cNvSpPr>
            <p:nvPr/>
          </p:nvSpPr>
          <p:spPr bwMode="auto">
            <a:xfrm>
              <a:off x="6248400" y="5792788"/>
              <a:ext cx="26988"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396">
              <a:extLst>
                <a:ext uri="{FF2B5EF4-FFF2-40B4-BE49-F238E27FC236}">
                  <a16:creationId xmlns:a16="http://schemas.microsoft.com/office/drawing/2014/main" id="{6628ACA1-C220-4563-89D5-38F41CA7CCD1}"/>
                </a:ext>
              </a:extLst>
            </p:cNvPr>
            <p:cNvSpPr>
              <a:spLocks noChangeArrowheads="1"/>
            </p:cNvSpPr>
            <p:nvPr/>
          </p:nvSpPr>
          <p:spPr bwMode="auto">
            <a:xfrm>
              <a:off x="6354763" y="5792788"/>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397">
              <a:extLst>
                <a:ext uri="{FF2B5EF4-FFF2-40B4-BE49-F238E27FC236}">
                  <a16:creationId xmlns:a16="http://schemas.microsoft.com/office/drawing/2014/main" id="{18776EAE-197A-4E8C-99F1-A0AAB6C50F6F}"/>
                </a:ext>
              </a:extLst>
            </p:cNvPr>
            <p:cNvSpPr>
              <a:spLocks noChangeArrowheads="1"/>
            </p:cNvSpPr>
            <p:nvPr/>
          </p:nvSpPr>
          <p:spPr bwMode="auto">
            <a:xfrm>
              <a:off x="6067425" y="5792788"/>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398">
              <a:extLst>
                <a:ext uri="{FF2B5EF4-FFF2-40B4-BE49-F238E27FC236}">
                  <a16:creationId xmlns:a16="http://schemas.microsoft.com/office/drawing/2014/main" id="{1C1E4D32-8535-4229-A98B-1FC4B2F57564}"/>
                </a:ext>
              </a:extLst>
            </p:cNvPr>
            <p:cNvSpPr>
              <a:spLocks noChangeArrowheads="1"/>
            </p:cNvSpPr>
            <p:nvPr/>
          </p:nvSpPr>
          <p:spPr bwMode="auto">
            <a:xfrm>
              <a:off x="6122988" y="5861050"/>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399">
              <a:extLst>
                <a:ext uri="{FF2B5EF4-FFF2-40B4-BE49-F238E27FC236}">
                  <a16:creationId xmlns:a16="http://schemas.microsoft.com/office/drawing/2014/main" id="{21EFBB78-818A-4F53-ACFE-7A157EB87DEA}"/>
                </a:ext>
              </a:extLst>
            </p:cNvPr>
            <p:cNvSpPr>
              <a:spLocks noChangeArrowheads="1"/>
            </p:cNvSpPr>
            <p:nvPr/>
          </p:nvSpPr>
          <p:spPr bwMode="auto">
            <a:xfrm>
              <a:off x="6302375" y="5861050"/>
              <a:ext cx="25400"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400">
              <a:extLst>
                <a:ext uri="{FF2B5EF4-FFF2-40B4-BE49-F238E27FC236}">
                  <a16:creationId xmlns:a16="http://schemas.microsoft.com/office/drawing/2014/main" id="{569C7B74-F9C1-4025-9C21-03CB2F89DFEC}"/>
                </a:ext>
              </a:extLst>
            </p:cNvPr>
            <p:cNvSpPr>
              <a:spLocks noChangeArrowheads="1"/>
            </p:cNvSpPr>
            <p:nvPr/>
          </p:nvSpPr>
          <p:spPr bwMode="auto">
            <a:xfrm>
              <a:off x="6410325" y="5861050"/>
              <a:ext cx="23813" cy="44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401">
              <a:extLst>
                <a:ext uri="{FF2B5EF4-FFF2-40B4-BE49-F238E27FC236}">
                  <a16:creationId xmlns:a16="http://schemas.microsoft.com/office/drawing/2014/main" id="{33679700-7ACF-46E1-8F83-6249DD4A09A2}"/>
                </a:ext>
              </a:extLst>
            </p:cNvPr>
            <p:cNvSpPr>
              <a:spLocks noChangeArrowheads="1"/>
            </p:cNvSpPr>
            <p:nvPr/>
          </p:nvSpPr>
          <p:spPr bwMode="auto">
            <a:xfrm>
              <a:off x="6354763" y="5281613"/>
              <a:ext cx="79375" cy="44450"/>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402">
              <a:extLst>
                <a:ext uri="{FF2B5EF4-FFF2-40B4-BE49-F238E27FC236}">
                  <a16:creationId xmlns:a16="http://schemas.microsoft.com/office/drawing/2014/main" id="{6FABA44F-19C5-4248-972E-1DE1DEE68628}"/>
                </a:ext>
              </a:extLst>
            </p:cNvPr>
            <p:cNvSpPr>
              <a:spLocks noChangeArrowheads="1"/>
            </p:cNvSpPr>
            <p:nvPr/>
          </p:nvSpPr>
          <p:spPr bwMode="auto">
            <a:xfrm>
              <a:off x="6275388" y="5249863"/>
              <a:ext cx="14288" cy="76200"/>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403">
              <a:extLst>
                <a:ext uri="{FF2B5EF4-FFF2-40B4-BE49-F238E27FC236}">
                  <a16:creationId xmlns:a16="http://schemas.microsoft.com/office/drawing/2014/main" id="{3839AC9B-ABB1-4CD5-A150-E856C9A12016}"/>
                </a:ext>
              </a:extLst>
            </p:cNvPr>
            <p:cNvSpPr>
              <a:spLocks noChangeArrowheads="1"/>
            </p:cNvSpPr>
            <p:nvPr/>
          </p:nvSpPr>
          <p:spPr bwMode="auto">
            <a:xfrm>
              <a:off x="6248400" y="5375275"/>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404">
              <a:extLst>
                <a:ext uri="{FF2B5EF4-FFF2-40B4-BE49-F238E27FC236}">
                  <a16:creationId xmlns:a16="http://schemas.microsoft.com/office/drawing/2014/main" id="{419E8140-A50C-47D8-9513-1596ECA027EB}"/>
                </a:ext>
              </a:extLst>
            </p:cNvPr>
            <p:cNvSpPr>
              <a:spLocks noChangeArrowheads="1"/>
            </p:cNvSpPr>
            <p:nvPr/>
          </p:nvSpPr>
          <p:spPr bwMode="auto">
            <a:xfrm>
              <a:off x="6410325" y="5375275"/>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405">
              <a:extLst>
                <a:ext uri="{FF2B5EF4-FFF2-40B4-BE49-F238E27FC236}">
                  <a16:creationId xmlns:a16="http://schemas.microsoft.com/office/drawing/2014/main" id="{9FE0A7EB-9E44-4A11-A05D-E92B3A69105A}"/>
                </a:ext>
              </a:extLst>
            </p:cNvPr>
            <p:cNvSpPr>
              <a:spLocks noChangeArrowheads="1"/>
            </p:cNvSpPr>
            <p:nvPr/>
          </p:nvSpPr>
          <p:spPr bwMode="auto">
            <a:xfrm>
              <a:off x="6248400" y="5443538"/>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407">
              <a:extLst>
                <a:ext uri="{FF2B5EF4-FFF2-40B4-BE49-F238E27FC236}">
                  <a16:creationId xmlns:a16="http://schemas.microsoft.com/office/drawing/2014/main" id="{6080C1D8-17BB-4700-AA83-EA75F128FF2F}"/>
                </a:ext>
              </a:extLst>
            </p:cNvPr>
            <p:cNvSpPr>
              <a:spLocks noChangeArrowheads="1"/>
            </p:cNvSpPr>
            <p:nvPr/>
          </p:nvSpPr>
          <p:spPr bwMode="auto">
            <a:xfrm>
              <a:off x="6302375" y="544353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408">
              <a:extLst>
                <a:ext uri="{FF2B5EF4-FFF2-40B4-BE49-F238E27FC236}">
                  <a16:creationId xmlns:a16="http://schemas.microsoft.com/office/drawing/2014/main" id="{DECD2E5C-6E84-4950-B2F2-D2DDF9E55266}"/>
                </a:ext>
              </a:extLst>
            </p:cNvPr>
            <p:cNvSpPr>
              <a:spLocks noChangeArrowheads="1"/>
            </p:cNvSpPr>
            <p:nvPr/>
          </p:nvSpPr>
          <p:spPr bwMode="auto">
            <a:xfrm>
              <a:off x="6410325" y="544353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409">
              <a:extLst>
                <a:ext uri="{FF2B5EF4-FFF2-40B4-BE49-F238E27FC236}">
                  <a16:creationId xmlns:a16="http://schemas.microsoft.com/office/drawing/2014/main" id="{5001043B-0CB2-4825-808C-10C8A9686A13}"/>
                </a:ext>
              </a:extLst>
            </p:cNvPr>
            <p:cNvSpPr>
              <a:spLocks noChangeArrowheads="1"/>
            </p:cNvSpPr>
            <p:nvPr/>
          </p:nvSpPr>
          <p:spPr bwMode="auto">
            <a:xfrm>
              <a:off x="6302375" y="55133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410">
              <a:extLst>
                <a:ext uri="{FF2B5EF4-FFF2-40B4-BE49-F238E27FC236}">
                  <a16:creationId xmlns:a16="http://schemas.microsoft.com/office/drawing/2014/main" id="{F8E17E61-8A3C-444D-B24B-C2B90E1EBCFF}"/>
                </a:ext>
              </a:extLst>
            </p:cNvPr>
            <p:cNvSpPr>
              <a:spLocks noChangeArrowheads="1"/>
            </p:cNvSpPr>
            <p:nvPr/>
          </p:nvSpPr>
          <p:spPr bwMode="auto">
            <a:xfrm>
              <a:off x="6354763" y="55133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411">
              <a:extLst>
                <a:ext uri="{FF2B5EF4-FFF2-40B4-BE49-F238E27FC236}">
                  <a16:creationId xmlns:a16="http://schemas.microsoft.com/office/drawing/2014/main" id="{9AB8E31D-4EE4-42D1-A173-44E24428E827}"/>
                </a:ext>
              </a:extLst>
            </p:cNvPr>
            <p:cNvSpPr>
              <a:spLocks noChangeArrowheads="1"/>
            </p:cNvSpPr>
            <p:nvPr/>
          </p:nvSpPr>
          <p:spPr bwMode="auto">
            <a:xfrm>
              <a:off x="6410325" y="55133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412">
              <a:extLst>
                <a:ext uri="{FF2B5EF4-FFF2-40B4-BE49-F238E27FC236}">
                  <a16:creationId xmlns:a16="http://schemas.microsoft.com/office/drawing/2014/main" id="{46ED3629-6943-4BA1-865B-FA00D9F390A0}"/>
                </a:ext>
              </a:extLst>
            </p:cNvPr>
            <p:cNvSpPr>
              <a:spLocks noChangeArrowheads="1"/>
            </p:cNvSpPr>
            <p:nvPr/>
          </p:nvSpPr>
          <p:spPr bwMode="auto">
            <a:xfrm>
              <a:off x="6248400" y="5581651"/>
              <a:ext cx="26988" cy="492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413">
              <a:extLst>
                <a:ext uri="{FF2B5EF4-FFF2-40B4-BE49-F238E27FC236}">
                  <a16:creationId xmlns:a16="http://schemas.microsoft.com/office/drawing/2014/main" id="{E3AEB9E1-49EC-42B3-B9C8-C80AB7A59993}"/>
                </a:ext>
              </a:extLst>
            </p:cNvPr>
            <p:cNvSpPr>
              <a:spLocks noChangeArrowheads="1"/>
            </p:cNvSpPr>
            <p:nvPr/>
          </p:nvSpPr>
          <p:spPr bwMode="auto">
            <a:xfrm>
              <a:off x="6410325" y="5581651"/>
              <a:ext cx="23813" cy="492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414">
              <a:extLst>
                <a:ext uri="{FF2B5EF4-FFF2-40B4-BE49-F238E27FC236}">
                  <a16:creationId xmlns:a16="http://schemas.microsoft.com/office/drawing/2014/main" id="{97D1E84D-297D-4ED2-A89F-3653E8A7237A}"/>
                </a:ext>
              </a:extLst>
            </p:cNvPr>
            <p:cNvSpPr>
              <a:spLocks noChangeArrowheads="1"/>
            </p:cNvSpPr>
            <p:nvPr/>
          </p:nvSpPr>
          <p:spPr bwMode="auto">
            <a:xfrm>
              <a:off x="6248400" y="5651501"/>
              <a:ext cx="26988"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15">
              <a:extLst>
                <a:ext uri="{FF2B5EF4-FFF2-40B4-BE49-F238E27FC236}">
                  <a16:creationId xmlns:a16="http://schemas.microsoft.com/office/drawing/2014/main" id="{D95817FF-6C60-43F3-9B39-A006FF55EB9E}"/>
                </a:ext>
              </a:extLst>
            </p:cNvPr>
            <p:cNvSpPr>
              <a:spLocks noChangeArrowheads="1"/>
            </p:cNvSpPr>
            <p:nvPr/>
          </p:nvSpPr>
          <p:spPr bwMode="auto">
            <a:xfrm>
              <a:off x="6302375" y="5651501"/>
              <a:ext cx="25400"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416">
              <a:extLst>
                <a:ext uri="{FF2B5EF4-FFF2-40B4-BE49-F238E27FC236}">
                  <a16:creationId xmlns:a16="http://schemas.microsoft.com/office/drawing/2014/main" id="{43BB0535-67B0-4F9A-A49A-C74DF4D70E7B}"/>
                </a:ext>
              </a:extLst>
            </p:cNvPr>
            <p:cNvSpPr>
              <a:spLocks noChangeArrowheads="1"/>
            </p:cNvSpPr>
            <p:nvPr/>
          </p:nvSpPr>
          <p:spPr bwMode="auto">
            <a:xfrm>
              <a:off x="6354763" y="5719763"/>
              <a:ext cx="25400"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417">
              <a:extLst>
                <a:ext uri="{FF2B5EF4-FFF2-40B4-BE49-F238E27FC236}">
                  <a16:creationId xmlns:a16="http://schemas.microsoft.com/office/drawing/2014/main" id="{3450440A-9BE8-491A-A47F-537E7F96A91C}"/>
                </a:ext>
              </a:extLst>
            </p:cNvPr>
            <p:cNvSpPr>
              <a:spLocks noChangeArrowheads="1"/>
            </p:cNvSpPr>
            <p:nvPr/>
          </p:nvSpPr>
          <p:spPr bwMode="auto">
            <a:xfrm>
              <a:off x="6410325" y="5719763"/>
              <a:ext cx="23813" cy="47625"/>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418">
              <a:extLst>
                <a:ext uri="{FF2B5EF4-FFF2-40B4-BE49-F238E27FC236}">
                  <a16:creationId xmlns:a16="http://schemas.microsoft.com/office/drawing/2014/main" id="{08EDD219-685D-4C48-91CD-F0FF1F6AB827}"/>
                </a:ext>
              </a:extLst>
            </p:cNvPr>
            <p:cNvSpPr>
              <a:spLocks noChangeArrowheads="1"/>
            </p:cNvSpPr>
            <p:nvPr/>
          </p:nvSpPr>
          <p:spPr bwMode="auto">
            <a:xfrm>
              <a:off x="6302375" y="5792788"/>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419">
              <a:extLst>
                <a:ext uri="{FF2B5EF4-FFF2-40B4-BE49-F238E27FC236}">
                  <a16:creationId xmlns:a16="http://schemas.microsoft.com/office/drawing/2014/main" id="{550903D1-15F0-4FA3-9853-63F4F1DF6A68}"/>
                </a:ext>
              </a:extLst>
            </p:cNvPr>
            <p:cNvSpPr>
              <a:spLocks noChangeArrowheads="1"/>
            </p:cNvSpPr>
            <p:nvPr/>
          </p:nvSpPr>
          <p:spPr bwMode="auto">
            <a:xfrm>
              <a:off x="6410325"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420">
              <a:extLst>
                <a:ext uri="{FF2B5EF4-FFF2-40B4-BE49-F238E27FC236}">
                  <a16:creationId xmlns:a16="http://schemas.microsoft.com/office/drawing/2014/main" id="{C81809A4-5367-4F4B-AB43-97FB518E8B97}"/>
                </a:ext>
              </a:extLst>
            </p:cNvPr>
            <p:cNvSpPr>
              <a:spLocks noChangeArrowheads="1"/>
            </p:cNvSpPr>
            <p:nvPr/>
          </p:nvSpPr>
          <p:spPr bwMode="auto">
            <a:xfrm>
              <a:off x="6122988"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421">
              <a:extLst>
                <a:ext uri="{FF2B5EF4-FFF2-40B4-BE49-F238E27FC236}">
                  <a16:creationId xmlns:a16="http://schemas.microsoft.com/office/drawing/2014/main" id="{B249EE14-5146-4C5C-BCA0-34CFC6657724}"/>
                </a:ext>
              </a:extLst>
            </p:cNvPr>
            <p:cNvSpPr>
              <a:spLocks noChangeArrowheads="1"/>
            </p:cNvSpPr>
            <p:nvPr/>
          </p:nvSpPr>
          <p:spPr bwMode="auto">
            <a:xfrm>
              <a:off x="6175375" y="5792788"/>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422">
              <a:extLst>
                <a:ext uri="{FF2B5EF4-FFF2-40B4-BE49-F238E27FC236}">
                  <a16:creationId xmlns:a16="http://schemas.microsoft.com/office/drawing/2014/main" id="{63B0EA4C-5F72-4516-AEE5-8B0A00C37512}"/>
                </a:ext>
              </a:extLst>
            </p:cNvPr>
            <p:cNvSpPr>
              <a:spLocks noChangeArrowheads="1"/>
            </p:cNvSpPr>
            <p:nvPr/>
          </p:nvSpPr>
          <p:spPr bwMode="auto">
            <a:xfrm>
              <a:off x="6067425" y="5861051"/>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423">
              <a:extLst>
                <a:ext uri="{FF2B5EF4-FFF2-40B4-BE49-F238E27FC236}">
                  <a16:creationId xmlns:a16="http://schemas.microsoft.com/office/drawing/2014/main" id="{715FDD95-C012-4B6B-86D4-7C28F26A4129}"/>
                </a:ext>
              </a:extLst>
            </p:cNvPr>
            <p:cNvSpPr>
              <a:spLocks noChangeArrowheads="1"/>
            </p:cNvSpPr>
            <p:nvPr/>
          </p:nvSpPr>
          <p:spPr bwMode="auto">
            <a:xfrm>
              <a:off x="6175375" y="5861051"/>
              <a:ext cx="23813"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424">
              <a:extLst>
                <a:ext uri="{FF2B5EF4-FFF2-40B4-BE49-F238E27FC236}">
                  <a16:creationId xmlns:a16="http://schemas.microsoft.com/office/drawing/2014/main" id="{13E36455-B35C-48E0-94A7-4160F0767C6A}"/>
                </a:ext>
              </a:extLst>
            </p:cNvPr>
            <p:cNvSpPr>
              <a:spLocks noChangeArrowheads="1"/>
            </p:cNvSpPr>
            <p:nvPr/>
          </p:nvSpPr>
          <p:spPr bwMode="auto">
            <a:xfrm>
              <a:off x="6248400" y="5861051"/>
              <a:ext cx="26988"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425">
              <a:extLst>
                <a:ext uri="{FF2B5EF4-FFF2-40B4-BE49-F238E27FC236}">
                  <a16:creationId xmlns:a16="http://schemas.microsoft.com/office/drawing/2014/main" id="{7A2F44D2-EBD0-4052-9B68-F050D1E3ED42}"/>
                </a:ext>
              </a:extLst>
            </p:cNvPr>
            <p:cNvSpPr>
              <a:spLocks noChangeArrowheads="1"/>
            </p:cNvSpPr>
            <p:nvPr/>
          </p:nvSpPr>
          <p:spPr bwMode="auto">
            <a:xfrm>
              <a:off x="6354763" y="5861051"/>
              <a:ext cx="25400" cy="444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6">
            <a:extLst>
              <a:ext uri="{FF2B5EF4-FFF2-40B4-BE49-F238E27FC236}">
                <a16:creationId xmlns:a16="http://schemas.microsoft.com/office/drawing/2014/main" id="{D37E8A50-441B-4FBE-80E3-FE043EE3D1CB}"/>
              </a:ext>
            </a:extLst>
          </p:cNvPr>
          <p:cNvGrpSpPr/>
          <p:nvPr/>
        </p:nvGrpSpPr>
        <p:grpSpPr>
          <a:xfrm flipH="1">
            <a:off x="2188964" y="5662850"/>
            <a:ext cx="1925781" cy="1187531"/>
            <a:chOff x="271463" y="3902076"/>
            <a:chExt cx="1544638" cy="952500"/>
          </a:xfrm>
        </p:grpSpPr>
        <p:sp>
          <p:nvSpPr>
            <p:cNvPr id="50" name="Freeform 17">
              <a:extLst>
                <a:ext uri="{FF2B5EF4-FFF2-40B4-BE49-F238E27FC236}">
                  <a16:creationId xmlns:a16="http://schemas.microsoft.com/office/drawing/2014/main" id="{0CDC71F8-08F9-451B-9319-708703D97D59}"/>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85832F97-76F3-408B-AA17-C58180ABDF3A}"/>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9CE309DE-B1EC-4C4C-A9A6-8EF0CAC1BE64}"/>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F423674-4527-4EF1-ABC2-0EFEACB0F1FE}"/>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CB809E62-0031-4B2C-8FAF-C8082FFC78DF}"/>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EE459B8-C4E1-4D49-9933-DFF66E43D2AE}"/>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41E808CE-6DBD-4946-9DA0-3460F0ED9211}"/>
                </a:ext>
              </a:extLst>
            </p:cNvPr>
            <p:cNvSpPr>
              <a:spLocks/>
            </p:cNvSpPr>
            <p:nvPr/>
          </p:nvSpPr>
          <p:spPr bwMode="auto">
            <a:xfrm>
              <a:off x="479426"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4">
              <a:extLst>
                <a:ext uri="{FF2B5EF4-FFF2-40B4-BE49-F238E27FC236}">
                  <a16:creationId xmlns:a16="http://schemas.microsoft.com/office/drawing/2014/main" id="{0DBCF2F5-3412-4C75-82CA-8435BA43C239}"/>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5">
              <a:extLst>
                <a:ext uri="{FF2B5EF4-FFF2-40B4-BE49-F238E27FC236}">
                  <a16:creationId xmlns:a16="http://schemas.microsoft.com/office/drawing/2014/main" id="{6D732A5C-C615-4D34-9A6B-FC369AE46122}"/>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6">
              <a:extLst>
                <a:ext uri="{FF2B5EF4-FFF2-40B4-BE49-F238E27FC236}">
                  <a16:creationId xmlns:a16="http://schemas.microsoft.com/office/drawing/2014/main" id="{B77369A6-B30B-451A-BC6C-43B06CA1F5AC}"/>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7">
              <a:extLst>
                <a:ext uri="{FF2B5EF4-FFF2-40B4-BE49-F238E27FC236}">
                  <a16:creationId xmlns:a16="http://schemas.microsoft.com/office/drawing/2014/main" id="{A6A51693-952E-4556-93B5-A062228F30FA}"/>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8">
              <a:extLst>
                <a:ext uri="{FF2B5EF4-FFF2-40B4-BE49-F238E27FC236}">
                  <a16:creationId xmlns:a16="http://schemas.microsoft.com/office/drawing/2014/main" id="{76163BD7-9CEA-42F1-9BBE-D9044D765FE6}"/>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9">
              <a:extLst>
                <a:ext uri="{FF2B5EF4-FFF2-40B4-BE49-F238E27FC236}">
                  <a16:creationId xmlns:a16="http://schemas.microsoft.com/office/drawing/2014/main" id="{B09AE443-A516-4945-96DB-8B40CE935347}"/>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0">
              <a:extLst>
                <a:ext uri="{FF2B5EF4-FFF2-40B4-BE49-F238E27FC236}">
                  <a16:creationId xmlns:a16="http://schemas.microsoft.com/office/drawing/2014/main" id="{1A6BB57D-8E6F-47FE-BA97-B0600700E654}"/>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1">
              <a:extLst>
                <a:ext uri="{FF2B5EF4-FFF2-40B4-BE49-F238E27FC236}">
                  <a16:creationId xmlns:a16="http://schemas.microsoft.com/office/drawing/2014/main" id="{7907A95A-F293-40F4-9D69-D12623621957}"/>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265">
            <a:extLst>
              <a:ext uri="{FF2B5EF4-FFF2-40B4-BE49-F238E27FC236}">
                <a16:creationId xmlns:a16="http://schemas.microsoft.com/office/drawing/2014/main" id="{361DCE82-1F0F-43A2-A6CD-DBA157D5E1CA}"/>
              </a:ext>
            </a:extLst>
          </p:cNvPr>
          <p:cNvGrpSpPr/>
          <p:nvPr/>
        </p:nvGrpSpPr>
        <p:grpSpPr>
          <a:xfrm>
            <a:off x="909441" y="5947899"/>
            <a:ext cx="1685986" cy="902482"/>
            <a:chOff x="4729163" y="1395413"/>
            <a:chExt cx="922337" cy="493713"/>
          </a:xfrm>
        </p:grpSpPr>
        <p:sp>
          <p:nvSpPr>
            <p:cNvPr id="19" name="Rectangle 558">
              <a:extLst>
                <a:ext uri="{FF2B5EF4-FFF2-40B4-BE49-F238E27FC236}">
                  <a16:creationId xmlns:a16="http://schemas.microsoft.com/office/drawing/2014/main" id="{A6362937-4063-4A0C-B327-6919078D5878}"/>
                </a:ext>
              </a:extLst>
            </p:cNvPr>
            <p:cNvSpPr>
              <a:spLocks noChangeArrowheads="1"/>
            </p:cNvSpPr>
            <p:nvPr/>
          </p:nvSpPr>
          <p:spPr bwMode="auto">
            <a:xfrm>
              <a:off x="4805363" y="1662113"/>
              <a:ext cx="766763" cy="1412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59">
              <a:extLst>
                <a:ext uri="{FF2B5EF4-FFF2-40B4-BE49-F238E27FC236}">
                  <a16:creationId xmlns:a16="http://schemas.microsoft.com/office/drawing/2014/main" id="{130B8862-A8A0-494A-9759-4463CE737185}"/>
                </a:ext>
              </a:extLst>
            </p:cNvPr>
            <p:cNvSpPr>
              <a:spLocks/>
            </p:cNvSpPr>
            <p:nvPr/>
          </p:nvSpPr>
          <p:spPr bwMode="auto">
            <a:xfrm>
              <a:off x="4729163" y="1450976"/>
              <a:ext cx="904875" cy="352425"/>
            </a:xfrm>
            <a:custGeom>
              <a:avLst/>
              <a:gdLst>
                <a:gd name="T0" fmla="*/ 228 w 261"/>
                <a:gd name="T1" fmla="*/ 0 h 102"/>
                <a:gd name="T2" fmla="*/ 125 w 261"/>
                <a:gd name="T3" fmla="*/ 0 h 102"/>
                <a:gd name="T4" fmla="*/ 86 w 261"/>
                <a:gd name="T5" fmla="*/ 41 h 102"/>
                <a:gd name="T6" fmla="*/ 7 w 261"/>
                <a:gd name="T7" fmla="*/ 61 h 102"/>
                <a:gd name="T8" fmla="*/ 7 w 261"/>
                <a:gd name="T9" fmla="*/ 102 h 102"/>
                <a:gd name="T10" fmla="*/ 26 w 261"/>
                <a:gd name="T11" fmla="*/ 102 h 102"/>
                <a:gd name="T12" fmla="*/ 55 w 261"/>
                <a:gd name="T13" fmla="*/ 73 h 102"/>
                <a:gd name="T14" fmla="*/ 85 w 261"/>
                <a:gd name="T15" fmla="*/ 102 h 102"/>
                <a:gd name="T16" fmla="*/ 178 w 261"/>
                <a:gd name="T17" fmla="*/ 102 h 102"/>
                <a:gd name="T18" fmla="*/ 207 w 261"/>
                <a:gd name="T19" fmla="*/ 73 h 102"/>
                <a:gd name="T20" fmla="*/ 236 w 261"/>
                <a:gd name="T21" fmla="*/ 102 h 102"/>
                <a:gd name="T22" fmla="*/ 261 w 261"/>
                <a:gd name="T23" fmla="*/ 102 h 102"/>
                <a:gd name="T24" fmla="*/ 260 w 261"/>
                <a:gd name="T25" fmla="*/ 89 h 102"/>
                <a:gd name="T26" fmla="*/ 228 w 261"/>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1" h="102">
                  <a:moveTo>
                    <a:pt x="228" y="0"/>
                  </a:moveTo>
                  <a:cubicBezTo>
                    <a:pt x="125" y="0"/>
                    <a:pt x="125" y="0"/>
                    <a:pt x="125" y="0"/>
                  </a:cubicBezTo>
                  <a:cubicBezTo>
                    <a:pt x="119" y="0"/>
                    <a:pt x="98" y="18"/>
                    <a:pt x="86" y="41"/>
                  </a:cubicBezTo>
                  <a:cubicBezTo>
                    <a:pt x="69" y="43"/>
                    <a:pt x="24" y="48"/>
                    <a:pt x="7" y="61"/>
                  </a:cubicBezTo>
                  <a:cubicBezTo>
                    <a:pt x="0" y="83"/>
                    <a:pt x="7" y="102"/>
                    <a:pt x="7" y="102"/>
                  </a:cubicBezTo>
                  <a:cubicBezTo>
                    <a:pt x="26" y="102"/>
                    <a:pt x="26" y="102"/>
                    <a:pt x="26" y="102"/>
                  </a:cubicBezTo>
                  <a:cubicBezTo>
                    <a:pt x="26" y="86"/>
                    <a:pt x="39" y="73"/>
                    <a:pt x="55" y="73"/>
                  </a:cubicBezTo>
                  <a:cubicBezTo>
                    <a:pt x="72" y="73"/>
                    <a:pt x="85" y="86"/>
                    <a:pt x="85" y="102"/>
                  </a:cubicBezTo>
                  <a:cubicBezTo>
                    <a:pt x="178" y="102"/>
                    <a:pt x="178" y="102"/>
                    <a:pt x="178" y="102"/>
                  </a:cubicBezTo>
                  <a:cubicBezTo>
                    <a:pt x="178" y="86"/>
                    <a:pt x="191" y="73"/>
                    <a:pt x="207" y="73"/>
                  </a:cubicBezTo>
                  <a:cubicBezTo>
                    <a:pt x="223" y="73"/>
                    <a:pt x="236" y="86"/>
                    <a:pt x="236" y="102"/>
                  </a:cubicBezTo>
                  <a:cubicBezTo>
                    <a:pt x="261" y="102"/>
                    <a:pt x="261" y="102"/>
                    <a:pt x="261" y="102"/>
                  </a:cubicBezTo>
                  <a:cubicBezTo>
                    <a:pt x="261" y="98"/>
                    <a:pt x="261" y="93"/>
                    <a:pt x="260" y="89"/>
                  </a:cubicBezTo>
                  <a:cubicBezTo>
                    <a:pt x="259" y="45"/>
                    <a:pt x="243" y="0"/>
                    <a:pt x="22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560">
              <a:extLst>
                <a:ext uri="{FF2B5EF4-FFF2-40B4-BE49-F238E27FC236}">
                  <a16:creationId xmlns:a16="http://schemas.microsoft.com/office/drawing/2014/main" id="{A2B38A40-AED2-4237-9AC6-5A60351EF4C4}"/>
                </a:ext>
              </a:extLst>
            </p:cNvPr>
            <p:cNvSpPr>
              <a:spLocks noChangeArrowheads="1"/>
            </p:cNvSpPr>
            <p:nvPr/>
          </p:nvSpPr>
          <p:spPr bwMode="auto">
            <a:xfrm>
              <a:off x="4833938" y="1716088"/>
              <a:ext cx="173038" cy="173038"/>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561">
              <a:extLst>
                <a:ext uri="{FF2B5EF4-FFF2-40B4-BE49-F238E27FC236}">
                  <a16:creationId xmlns:a16="http://schemas.microsoft.com/office/drawing/2014/main" id="{5FFB4188-DCE5-47B4-A693-3C836022CBFD}"/>
                </a:ext>
              </a:extLst>
            </p:cNvPr>
            <p:cNvSpPr>
              <a:spLocks noChangeArrowheads="1"/>
            </p:cNvSpPr>
            <p:nvPr/>
          </p:nvSpPr>
          <p:spPr bwMode="auto">
            <a:xfrm>
              <a:off x="4864100" y="1747838"/>
              <a:ext cx="111125" cy="109538"/>
            </a:xfrm>
            <a:prstGeom prst="ellipse">
              <a:avLst/>
            </a:pr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562">
              <a:extLst>
                <a:ext uri="{FF2B5EF4-FFF2-40B4-BE49-F238E27FC236}">
                  <a16:creationId xmlns:a16="http://schemas.microsoft.com/office/drawing/2014/main" id="{EBC784F6-5A62-4F2B-94C0-B3A9DB6B3685}"/>
                </a:ext>
              </a:extLst>
            </p:cNvPr>
            <p:cNvSpPr>
              <a:spLocks noChangeArrowheads="1"/>
            </p:cNvSpPr>
            <p:nvPr/>
          </p:nvSpPr>
          <p:spPr bwMode="auto">
            <a:xfrm>
              <a:off x="4906963" y="1757363"/>
              <a:ext cx="26988" cy="285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563">
              <a:extLst>
                <a:ext uri="{FF2B5EF4-FFF2-40B4-BE49-F238E27FC236}">
                  <a16:creationId xmlns:a16="http://schemas.microsoft.com/office/drawing/2014/main" id="{7AE3CEC3-2929-4FC8-A28E-6C875238D3C5}"/>
                </a:ext>
              </a:extLst>
            </p:cNvPr>
            <p:cNvSpPr>
              <a:spLocks noChangeArrowheads="1"/>
            </p:cNvSpPr>
            <p:nvPr/>
          </p:nvSpPr>
          <p:spPr bwMode="auto">
            <a:xfrm>
              <a:off x="4906963" y="1824038"/>
              <a:ext cx="26988" cy="269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64">
              <a:extLst>
                <a:ext uri="{FF2B5EF4-FFF2-40B4-BE49-F238E27FC236}">
                  <a16:creationId xmlns:a16="http://schemas.microsoft.com/office/drawing/2014/main" id="{C758A19E-99CA-470D-ABE8-F996AC7B0EA0}"/>
                </a:ext>
              </a:extLst>
            </p:cNvPr>
            <p:cNvSpPr>
              <a:spLocks/>
            </p:cNvSpPr>
            <p:nvPr/>
          </p:nvSpPr>
          <p:spPr bwMode="auto">
            <a:xfrm>
              <a:off x="4875213" y="1771651"/>
              <a:ext cx="31750" cy="31750"/>
            </a:xfrm>
            <a:custGeom>
              <a:avLst/>
              <a:gdLst>
                <a:gd name="T0" fmla="*/ 6 w 9"/>
                <a:gd name="T1" fmla="*/ 1 h 9"/>
                <a:gd name="T2" fmla="*/ 8 w 9"/>
                <a:gd name="T3" fmla="*/ 7 h 9"/>
                <a:gd name="T4" fmla="*/ 3 w 9"/>
                <a:gd name="T5" fmla="*/ 8 h 9"/>
                <a:gd name="T6" fmla="*/ 1 w 9"/>
                <a:gd name="T7" fmla="*/ 3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2"/>
                    <a:pt x="9" y="5"/>
                    <a:pt x="8" y="7"/>
                  </a:cubicBezTo>
                  <a:cubicBezTo>
                    <a:pt x="7" y="9"/>
                    <a:pt x="5" y="9"/>
                    <a:pt x="3" y="8"/>
                  </a:cubicBezTo>
                  <a:cubicBezTo>
                    <a:pt x="1" y="7"/>
                    <a:pt x="0" y="5"/>
                    <a:pt x="1" y="3"/>
                  </a:cubicBezTo>
                  <a:cubicBezTo>
                    <a:pt x="2" y="1"/>
                    <a:pt x="5" y="0"/>
                    <a:pt x="6"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65">
              <a:extLst>
                <a:ext uri="{FF2B5EF4-FFF2-40B4-BE49-F238E27FC236}">
                  <a16:creationId xmlns:a16="http://schemas.microsoft.com/office/drawing/2014/main" id="{9212B4C3-39C4-40AA-956E-1C70BF7AFEDA}"/>
                </a:ext>
              </a:extLst>
            </p:cNvPr>
            <p:cNvSpPr>
              <a:spLocks/>
            </p:cNvSpPr>
            <p:nvPr/>
          </p:nvSpPr>
          <p:spPr bwMode="auto">
            <a:xfrm>
              <a:off x="4933950" y="1803401"/>
              <a:ext cx="31750" cy="30163"/>
            </a:xfrm>
            <a:custGeom>
              <a:avLst/>
              <a:gdLst>
                <a:gd name="T0" fmla="*/ 2 w 9"/>
                <a:gd name="T1" fmla="*/ 8 h 9"/>
                <a:gd name="T2" fmla="*/ 1 w 9"/>
                <a:gd name="T3" fmla="*/ 3 h 9"/>
                <a:gd name="T4" fmla="*/ 6 w 9"/>
                <a:gd name="T5" fmla="*/ 1 h 9"/>
                <a:gd name="T6" fmla="*/ 8 w 9"/>
                <a:gd name="T7" fmla="*/ 6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1" y="7"/>
                    <a:pt x="0" y="5"/>
                    <a:pt x="1" y="3"/>
                  </a:cubicBezTo>
                  <a:cubicBezTo>
                    <a:pt x="2" y="1"/>
                    <a:pt x="4" y="0"/>
                    <a:pt x="6" y="1"/>
                  </a:cubicBezTo>
                  <a:cubicBezTo>
                    <a:pt x="8" y="2"/>
                    <a:pt x="9" y="5"/>
                    <a:pt x="8" y="6"/>
                  </a:cubicBezTo>
                  <a:cubicBezTo>
                    <a:pt x="7" y="8"/>
                    <a:pt x="4" y="9"/>
                    <a:pt x="2"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66">
              <a:extLst>
                <a:ext uri="{FF2B5EF4-FFF2-40B4-BE49-F238E27FC236}">
                  <a16:creationId xmlns:a16="http://schemas.microsoft.com/office/drawing/2014/main" id="{E8CFD1CC-2599-43CA-BC56-CD9C80839DCE}"/>
                </a:ext>
              </a:extLst>
            </p:cNvPr>
            <p:cNvSpPr>
              <a:spLocks/>
            </p:cNvSpPr>
            <p:nvPr/>
          </p:nvSpPr>
          <p:spPr bwMode="auto">
            <a:xfrm>
              <a:off x="4875213" y="1803401"/>
              <a:ext cx="31750" cy="33338"/>
            </a:xfrm>
            <a:custGeom>
              <a:avLst/>
              <a:gdLst>
                <a:gd name="T0" fmla="*/ 3 w 9"/>
                <a:gd name="T1" fmla="*/ 2 h 10"/>
                <a:gd name="T2" fmla="*/ 8 w 9"/>
                <a:gd name="T3" fmla="*/ 3 h 10"/>
                <a:gd name="T4" fmla="*/ 7 w 9"/>
                <a:gd name="T5" fmla="*/ 9 h 10"/>
                <a:gd name="T6" fmla="*/ 1 w 9"/>
                <a:gd name="T7" fmla="*/ 7 h 10"/>
                <a:gd name="T8" fmla="*/ 3 w 9"/>
                <a:gd name="T9" fmla="*/ 2 h 10"/>
              </a:gdLst>
              <a:ahLst/>
              <a:cxnLst>
                <a:cxn ang="0">
                  <a:pos x="T0" y="T1"/>
                </a:cxn>
                <a:cxn ang="0">
                  <a:pos x="T2" y="T3"/>
                </a:cxn>
                <a:cxn ang="0">
                  <a:pos x="T4" y="T5"/>
                </a:cxn>
                <a:cxn ang="0">
                  <a:pos x="T6" y="T7"/>
                </a:cxn>
                <a:cxn ang="0">
                  <a:pos x="T8" y="T9"/>
                </a:cxn>
              </a:cxnLst>
              <a:rect l="0" t="0" r="r" b="b"/>
              <a:pathLst>
                <a:path w="9" h="10">
                  <a:moveTo>
                    <a:pt x="3" y="2"/>
                  </a:moveTo>
                  <a:cubicBezTo>
                    <a:pt x="5" y="0"/>
                    <a:pt x="7" y="1"/>
                    <a:pt x="8" y="3"/>
                  </a:cubicBezTo>
                  <a:cubicBezTo>
                    <a:pt x="9" y="5"/>
                    <a:pt x="9" y="7"/>
                    <a:pt x="7" y="9"/>
                  </a:cubicBezTo>
                  <a:cubicBezTo>
                    <a:pt x="5" y="10"/>
                    <a:pt x="3" y="9"/>
                    <a:pt x="1" y="7"/>
                  </a:cubicBezTo>
                  <a:cubicBezTo>
                    <a:pt x="0" y="5"/>
                    <a:pt x="1" y="3"/>
                    <a:pt x="3"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67">
              <a:extLst>
                <a:ext uri="{FF2B5EF4-FFF2-40B4-BE49-F238E27FC236}">
                  <a16:creationId xmlns:a16="http://schemas.microsoft.com/office/drawing/2014/main" id="{CA72C9A2-3743-4321-A777-CE979E52B01A}"/>
                </a:ext>
              </a:extLst>
            </p:cNvPr>
            <p:cNvSpPr>
              <a:spLocks/>
            </p:cNvSpPr>
            <p:nvPr/>
          </p:nvSpPr>
          <p:spPr bwMode="auto">
            <a:xfrm>
              <a:off x="4930775" y="1771651"/>
              <a:ext cx="34925" cy="31750"/>
            </a:xfrm>
            <a:custGeom>
              <a:avLst/>
              <a:gdLst>
                <a:gd name="T0" fmla="*/ 7 w 10"/>
                <a:gd name="T1" fmla="*/ 8 h 9"/>
                <a:gd name="T2" fmla="*/ 2 w 10"/>
                <a:gd name="T3" fmla="*/ 6 h 9"/>
                <a:gd name="T4" fmla="*/ 3 w 10"/>
                <a:gd name="T5" fmla="*/ 1 h 9"/>
                <a:gd name="T6" fmla="*/ 9 w 10"/>
                <a:gd name="T7" fmla="*/ 2 h 9"/>
                <a:gd name="T8" fmla="*/ 7 w 10"/>
                <a:gd name="T9" fmla="*/ 8 h 9"/>
              </a:gdLst>
              <a:ahLst/>
              <a:cxnLst>
                <a:cxn ang="0">
                  <a:pos x="T0" y="T1"/>
                </a:cxn>
                <a:cxn ang="0">
                  <a:pos x="T2" y="T3"/>
                </a:cxn>
                <a:cxn ang="0">
                  <a:pos x="T4" y="T5"/>
                </a:cxn>
                <a:cxn ang="0">
                  <a:pos x="T6" y="T7"/>
                </a:cxn>
                <a:cxn ang="0">
                  <a:pos x="T8" y="T9"/>
                </a:cxn>
              </a:cxnLst>
              <a:rect l="0" t="0" r="r" b="b"/>
              <a:pathLst>
                <a:path w="10" h="9">
                  <a:moveTo>
                    <a:pt x="7" y="8"/>
                  </a:moveTo>
                  <a:cubicBezTo>
                    <a:pt x="5" y="9"/>
                    <a:pt x="3" y="8"/>
                    <a:pt x="2" y="6"/>
                  </a:cubicBezTo>
                  <a:cubicBezTo>
                    <a:pt x="0" y="5"/>
                    <a:pt x="1" y="2"/>
                    <a:pt x="3" y="1"/>
                  </a:cubicBezTo>
                  <a:cubicBezTo>
                    <a:pt x="5" y="0"/>
                    <a:pt x="7" y="0"/>
                    <a:pt x="9" y="2"/>
                  </a:cubicBezTo>
                  <a:cubicBezTo>
                    <a:pt x="10" y="4"/>
                    <a:pt x="9" y="7"/>
                    <a:pt x="7"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568">
              <a:extLst>
                <a:ext uri="{FF2B5EF4-FFF2-40B4-BE49-F238E27FC236}">
                  <a16:creationId xmlns:a16="http://schemas.microsoft.com/office/drawing/2014/main" id="{B9C606E9-CF47-4AE4-895F-019B6D21F190}"/>
                </a:ext>
              </a:extLst>
            </p:cNvPr>
            <p:cNvSpPr>
              <a:spLocks noChangeArrowheads="1"/>
            </p:cNvSpPr>
            <p:nvPr/>
          </p:nvSpPr>
          <p:spPr bwMode="auto">
            <a:xfrm>
              <a:off x="5360988" y="1716088"/>
              <a:ext cx="173038" cy="173038"/>
            </a:xfrm>
            <a:prstGeom prst="ellipse">
              <a:avLst/>
            </a:pr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569">
              <a:extLst>
                <a:ext uri="{FF2B5EF4-FFF2-40B4-BE49-F238E27FC236}">
                  <a16:creationId xmlns:a16="http://schemas.microsoft.com/office/drawing/2014/main" id="{B1AAC15E-D460-4C91-8895-CCACB30638E2}"/>
                </a:ext>
              </a:extLst>
            </p:cNvPr>
            <p:cNvSpPr>
              <a:spLocks noChangeArrowheads="1"/>
            </p:cNvSpPr>
            <p:nvPr/>
          </p:nvSpPr>
          <p:spPr bwMode="auto">
            <a:xfrm>
              <a:off x="5391150" y="1747838"/>
              <a:ext cx="111125" cy="109538"/>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570">
              <a:extLst>
                <a:ext uri="{FF2B5EF4-FFF2-40B4-BE49-F238E27FC236}">
                  <a16:creationId xmlns:a16="http://schemas.microsoft.com/office/drawing/2014/main" id="{331B87BB-5E9D-41B6-9163-91C3FB4659B6}"/>
                </a:ext>
              </a:extLst>
            </p:cNvPr>
            <p:cNvSpPr>
              <a:spLocks noChangeArrowheads="1"/>
            </p:cNvSpPr>
            <p:nvPr/>
          </p:nvSpPr>
          <p:spPr bwMode="auto">
            <a:xfrm>
              <a:off x="5432425" y="1757363"/>
              <a:ext cx="28575" cy="28575"/>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571">
              <a:extLst>
                <a:ext uri="{FF2B5EF4-FFF2-40B4-BE49-F238E27FC236}">
                  <a16:creationId xmlns:a16="http://schemas.microsoft.com/office/drawing/2014/main" id="{51ABB0E1-494C-4EB1-B5EF-43681AF1F237}"/>
                </a:ext>
              </a:extLst>
            </p:cNvPr>
            <p:cNvSpPr>
              <a:spLocks noChangeArrowheads="1"/>
            </p:cNvSpPr>
            <p:nvPr/>
          </p:nvSpPr>
          <p:spPr bwMode="auto">
            <a:xfrm>
              <a:off x="5432425" y="1824038"/>
              <a:ext cx="28575" cy="269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72">
              <a:extLst>
                <a:ext uri="{FF2B5EF4-FFF2-40B4-BE49-F238E27FC236}">
                  <a16:creationId xmlns:a16="http://schemas.microsoft.com/office/drawing/2014/main" id="{E704C277-8F8E-474A-B32D-C7CB95934E57}"/>
                </a:ext>
              </a:extLst>
            </p:cNvPr>
            <p:cNvSpPr>
              <a:spLocks/>
            </p:cNvSpPr>
            <p:nvPr/>
          </p:nvSpPr>
          <p:spPr bwMode="auto">
            <a:xfrm>
              <a:off x="5402263" y="1771651"/>
              <a:ext cx="30163" cy="31750"/>
            </a:xfrm>
            <a:custGeom>
              <a:avLst/>
              <a:gdLst>
                <a:gd name="T0" fmla="*/ 6 w 9"/>
                <a:gd name="T1" fmla="*/ 1 h 9"/>
                <a:gd name="T2" fmla="*/ 8 w 9"/>
                <a:gd name="T3" fmla="*/ 7 h 9"/>
                <a:gd name="T4" fmla="*/ 3 w 9"/>
                <a:gd name="T5" fmla="*/ 8 h 9"/>
                <a:gd name="T6" fmla="*/ 1 w 9"/>
                <a:gd name="T7" fmla="*/ 3 h 9"/>
                <a:gd name="T8" fmla="*/ 6 w 9"/>
                <a:gd name="T9" fmla="*/ 1 h 9"/>
              </a:gdLst>
              <a:ahLst/>
              <a:cxnLst>
                <a:cxn ang="0">
                  <a:pos x="T0" y="T1"/>
                </a:cxn>
                <a:cxn ang="0">
                  <a:pos x="T2" y="T3"/>
                </a:cxn>
                <a:cxn ang="0">
                  <a:pos x="T4" y="T5"/>
                </a:cxn>
                <a:cxn ang="0">
                  <a:pos x="T6" y="T7"/>
                </a:cxn>
                <a:cxn ang="0">
                  <a:pos x="T8" y="T9"/>
                </a:cxn>
              </a:cxnLst>
              <a:rect l="0" t="0" r="r" b="b"/>
              <a:pathLst>
                <a:path w="9" h="9">
                  <a:moveTo>
                    <a:pt x="6" y="1"/>
                  </a:moveTo>
                  <a:cubicBezTo>
                    <a:pt x="8" y="2"/>
                    <a:pt x="9" y="5"/>
                    <a:pt x="8" y="7"/>
                  </a:cubicBezTo>
                  <a:cubicBezTo>
                    <a:pt x="7" y="9"/>
                    <a:pt x="5" y="9"/>
                    <a:pt x="3" y="8"/>
                  </a:cubicBezTo>
                  <a:cubicBezTo>
                    <a:pt x="1" y="7"/>
                    <a:pt x="0" y="5"/>
                    <a:pt x="1" y="3"/>
                  </a:cubicBezTo>
                  <a:cubicBezTo>
                    <a:pt x="2" y="1"/>
                    <a:pt x="4" y="0"/>
                    <a:pt x="6"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73">
              <a:extLst>
                <a:ext uri="{FF2B5EF4-FFF2-40B4-BE49-F238E27FC236}">
                  <a16:creationId xmlns:a16="http://schemas.microsoft.com/office/drawing/2014/main" id="{58A80241-996F-4A2A-B37F-CB100149CF70}"/>
                </a:ext>
              </a:extLst>
            </p:cNvPr>
            <p:cNvSpPr>
              <a:spLocks/>
            </p:cNvSpPr>
            <p:nvPr/>
          </p:nvSpPr>
          <p:spPr bwMode="auto">
            <a:xfrm>
              <a:off x="5461000" y="1803401"/>
              <a:ext cx="31750" cy="30163"/>
            </a:xfrm>
            <a:custGeom>
              <a:avLst/>
              <a:gdLst>
                <a:gd name="T0" fmla="*/ 2 w 9"/>
                <a:gd name="T1" fmla="*/ 8 h 9"/>
                <a:gd name="T2" fmla="*/ 1 w 9"/>
                <a:gd name="T3" fmla="*/ 3 h 9"/>
                <a:gd name="T4" fmla="*/ 6 w 9"/>
                <a:gd name="T5" fmla="*/ 1 h 9"/>
                <a:gd name="T6" fmla="*/ 8 w 9"/>
                <a:gd name="T7" fmla="*/ 6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0" y="7"/>
                    <a:pt x="0" y="5"/>
                    <a:pt x="1" y="3"/>
                  </a:cubicBezTo>
                  <a:cubicBezTo>
                    <a:pt x="2" y="1"/>
                    <a:pt x="4" y="0"/>
                    <a:pt x="6" y="1"/>
                  </a:cubicBezTo>
                  <a:cubicBezTo>
                    <a:pt x="8" y="2"/>
                    <a:pt x="9" y="5"/>
                    <a:pt x="8" y="6"/>
                  </a:cubicBezTo>
                  <a:cubicBezTo>
                    <a:pt x="7" y="8"/>
                    <a:pt x="4" y="9"/>
                    <a:pt x="2"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74">
              <a:extLst>
                <a:ext uri="{FF2B5EF4-FFF2-40B4-BE49-F238E27FC236}">
                  <a16:creationId xmlns:a16="http://schemas.microsoft.com/office/drawing/2014/main" id="{0E63435A-A2FE-41B7-82F9-608A7FCDD1ED}"/>
                </a:ext>
              </a:extLst>
            </p:cNvPr>
            <p:cNvSpPr>
              <a:spLocks/>
            </p:cNvSpPr>
            <p:nvPr/>
          </p:nvSpPr>
          <p:spPr bwMode="auto">
            <a:xfrm>
              <a:off x="5402263" y="1803401"/>
              <a:ext cx="30163" cy="33338"/>
            </a:xfrm>
            <a:custGeom>
              <a:avLst/>
              <a:gdLst>
                <a:gd name="T0" fmla="*/ 3 w 9"/>
                <a:gd name="T1" fmla="*/ 2 h 10"/>
                <a:gd name="T2" fmla="*/ 8 w 9"/>
                <a:gd name="T3" fmla="*/ 3 h 10"/>
                <a:gd name="T4" fmla="*/ 7 w 9"/>
                <a:gd name="T5" fmla="*/ 9 h 10"/>
                <a:gd name="T6" fmla="*/ 1 w 9"/>
                <a:gd name="T7" fmla="*/ 7 h 10"/>
                <a:gd name="T8" fmla="*/ 3 w 9"/>
                <a:gd name="T9" fmla="*/ 2 h 10"/>
              </a:gdLst>
              <a:ahLst/>
              <a:cxnLst>
                <a:cxn ang="0">
                  <a:pos x="T0" y="T1"/>
                </a:cxn>
                <a:cxn ang="0">
                  <a:pos x="T2" y="T3"/>
                </a:cxn>
                <a:cxn ang="0">
                  <a:pos x="T4" y="T5"/>
                </a:cxn>
                <a:cxn ang="0">
                  <a:pos x="T6" y="T7"/>
                </a:cxn>
                <a:cxn ang="0">
                  <a:pos x="T8" y="T9"/>
                </a:cxn>
              </a:cxnLst>
              <a:rect l="0" t="0" r="r" b="b"/>
              <a:pathLst>
                <a:path w="9" h="10">
                  <a:moveTo>
                    <a:pt x="3" y="2"/>
                  </a:moveTo>
                  <a:cubicBezTo>
                    <a:pt x="5" y="0"/>
                    <a:pt x="7" y="1"/>
                    <a:pt x="8" y="3"/>
                  </a:cubicBezTo>
                  <a:cubicBezTo>
                    <a:pt x="9" y="5"/>
                    <a:pt x="9" y="7"/>
                    <a:pt x="7" y="9"/>
                  </a:cubicBezTo>
                  <a:cubicBezTo>
                    <a:pt x="5" y="10"/>
                    <a:pt x="2" y="9"/>
                    <a:pt x="1" y="7"/>
                  </a:cubicBezTo>
                  <a:cubicBezTo>
                    <a:pt x="0" y="5"/>
                    <a:pt x="1" y="3"/>
                    <a:pt x="3" y="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75">
              <a:extLst>
                <a:ext uri="{FF2B5EF4-FFF2-40B4-BE49-F238E27FC236}">
                  <a16:creationId xmlns:a16="http://schemas.microsoft.com/office/drawing/2014/main" id="{8A63E30B-84DD-442C-8C17-B711E97C30D6}"/>
                </a:ext>
              </a:extLst>
            </p:cNvPr>
            <p:cNvSpPr>
              <a:spLocks/>
            </p:cNvSpPr>
            <p:nvPr/>
          </p:nvSpPr>
          <p:spPr bwMode="auto">
            <a:xfrm>
              <a:off x="5457825" y="1771651"/>
              <a:ext cx="30163" cy="31750"/>
            </a:xfrm>
            <a:custGeom>
              <a:avLst/>
              <a:gdLst>
                <a:gd name="T0" fmla="*/ 7 w 9"/>
                <a:gd name="T1" fmla="*/ 8 h 9"/>
                <a:gd name="T2" fmla="*/ 1 w 9"/>
                <a:gd name="T3" fmla="*/ 6 h 9"/>
                <a:gd name="T4" fmla="*/ 3 w 9"/>
                <a:gd name="T5" fmla="*/ 1 h 9"/>
                <a:gd name="T6" fmla="*/ 8 w 9"/>
                <a:gd name="T7" fmla="*/ 2 h 9"/>
                <a:gd name="T8" fmla="*/ 7 w 9"/>
                <a:gd name="T9" fmla="*/ 8 h 9"/>
              </a:gdLst>
              <a:ahLst/>
              <a:cxnLst>
                <a:cxn ang="0">
                  <a:pos x="T0" y="T1"/>
                </a:cxn>
                <a:cxn ang="0">
                  <a:pos x="T2" y="T3"/>
                </a:cxn>
                <a:cxn ang="0">
                  <a:pos x="T4" y="T5"/>
                </a:cxn>
                <a:cxn ang="0">
                  <a:pos x="T6" y="T7"/>
                </a:cxn>
                <a:cxn ang="0">
                  <a:pos x="T8" y="T9"/>
                </a:cxn>
              </a:cxnLst>
              <a:rect l="0" t="0" r="r" b="b"/>
              <a:pathLst>
                <a:path w="9" h="9">
                  <a:moveTo>
                    <a:pt x="7" y="8"/>
                  </a:moveTo>
                  <a:cubicBezTo>
                    <a:pt x="5" y="9"/>
                    <a:pt x="3" y="8"/>
                    <a:pt x="1" y="6"/>
                  </a:cubicBezTo>
                  <a:cubicBezTo>
                    <a:pt x="0" y="5"/>
                    <a:pt x="1" y="2"/>
                    <a:pt x="3" y="1"/>
                  </a:cubicBezTo>
                  <a:cubicBezTo>
                    <a:pt x="5" y="0"/>
                    <a:pt x="7" y="0"/>
                    <a:pt x="8" y="2"/>
                  </a:cubicBezTo>
                  <a:cubicBezTo>
                    <a:pt x="9" y="4"/>
                    <a:pt x="9" y="7"/>
                    <a:pt x="7"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76">
              <a:extLst>
                <a:ext uri="{FF2B5EF4-FFF2-40B4-BE49-F238E27FC236}">
                  <a16:creationId xmlns:a16="http://schemas.microsoft.com/office/drawing/2014/main" id="{3BB81122-C44A-4601-9E24-7BFAA626AADC}"/>
                </a:ext>
              </a:extLst>
            </p:cNvPr>
            <p:cNvSpPr>
              <a:spLocks/>
            </p:cNvSpPr>
            <p:nvPr/>
          </p:nvSpPr>
          <p:spPr bwMode="auto">
            <a:xfrm>
              <a:off x="5110163" y="1471613"/>
              <a:ext cx="461963" cy="123825"/>
            </a:xfrm>
            <a:custGeom>
              <a:avLst/>
              <a:gdLst>
                <a:gd name="T0" fmla="*/ 0 w 133"/>
                <a:gd name="T1" fmla="*/ 36 h 36"/>
                <a:gd name="T2" fmla="*/ 133 w 133"/>
                <a:gd name="T3" fmla="*/ 36 h 36"/>
                <a:gd name="T4" fmla="*/ 116 w 133"/>
                <a:gd name="T5" fmla="*/ 0 h 36"/>
                <a:gd name="T6" fmla="*/ 20 w 133"/>
                <a:gd name="T7" fmla="*/ 0 h 36"/>
                <a:gd name="T8" fmla="*/ 0 w 133"/>
                <a:gd name="T9" fmla="*/ 36 h 36"/>
              </a:gdLst>
              <a:ahLst/>
              <a:cxnLst>
                <a:cxn ang="0">
                  <a:pos x="T0" y="T1"/>
                </a:cxn>
                <a:cxn ang="0">
                  <a:pos x="T2" y="T3"/>
                </a:cxn>
                <a:cxn ang="0">
                  <a:pos x="T4" y="T5"/>
                </a:cxn>
                <a:cxn ang="0">
                  <a:pos x="T6" y="T7"/>
                </a:cxn>
                <a:cxn ang="0">
                  <a:pos x="T8" y="T9"/>
                </a:cxn>
              </a:cxnLst>
              <a:rect l="0" t="0" r="r" b="b"/>
              <a:pathLst>
                <a:path w="133" h="36">
                  <a:moveTo>
                    <a:pt x="0" y="36"/>
                  </a:moveTo>
                  <a:cubicBezTo>
                    <a:pt x="133" y="36"/>
                    <a:pt x="133" y="36"/>
                    <a:pt x="133" y="36"/>
                  </a:cubicBezTo>
                  <a:cubicBezTo>
                    <a:pt x="133" y="36"/>
                    <a:pt x="133" y="15"/>
                    <a:pt x="116" y="0"/>
                  </a:cubicBezTo>
                  <a:cubicBezTo>
                    <a:pt x="20" y="0"/>
                    <a:pt x="20" y="0"/>
                    <a:pt x="20" y="0"/>
                  </a:cubicBezTo>
                  <a:cubicBezTo>
                    <a:pt x="20" y="0"/>
                    <a:pt x="5" y="23"/>
                    <a:pt x="0" y="3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77">
              <a:extLst>
                <a:ext uri="{FF2B5EF4-FFF2-40B4-BE49-F238E27FC236}">
                  <a16:creationId xmlns:a16="http://schemas.microsoft.com/office/drawing/2014/main" id="{4E9AC13F-7CE2-4572-8C0E-98B8CD6F0967}"/>
                </a:ext>
              </a:extLst>
            </p:cNvPr>
            <p:cNvSpPr>
              <a:spLocks/>
            </p:cNvSpPr>
            <p:nvPr/>
          </p:nvSpPr>
          <p:spPr bwMode="auto">
            <a:xfrm>
              <a:off x="5027613" y="1471613"/>
              <a:ext cx="146050" cy="123825"/>
            </a:xfrm>
            <a:custGeom>
              <a:avLst/>
              <a:gdLst>
                <a:gd name="T0" fmla="*/ 0 w 42"/>
                <a:gd name="T1" fmla="*/ 36 h 36"/>
                <a:gd name="T2" fmla="*/ 17 w 42"/>
                <a:gd name="T3" fmla="*/ 36 h 36"/>
                <a:gd name="T4" fmla="*/ 42 w 42"/>
                <a:gd name="T5" fmla="*/ 0 h 36"/>
                <a:gd name="T6" fmla="*/ 28 w 42"/>
                <a:gd name="T7" fmla="*/ 0 h 36"/>
                <a:gd name="T8" fmla="*/ 0 w 42"/>
                <a:gd name="T9" fmla="*/ 36 h 36"/>
              </a:gdLst>
              <a:ahLst/>
              <a:cxnLst>
                <a:cxn ang="0">
                  <a:pos x="T0" y="T1"/>
                </a:cxn>
                <a:cxn ang="0">
                  <a:pos x="T2" y="T3"/>
                </a:cxn>
                <a:cxn ang="0">
                  <a:pos x="T4" y="T5"/>
                </a:cxn>
                <a:cxn ang="0">
                  <a:pos x="T6" y="T7"/>
                </a:cxn>
                <a:cxn ang="0">
                  <a:pos x="T8" y="T9"/>
                </a:cxn>
              </a:cxnLst>
              <a:rect l="0" t="0" r="r" b="b"/>
              <a:pathLst>
                <a:path w="42" h="36">
                  <a:moveTo>
                    <a:pt x="0" y="36"/>
                  </a:moveTo>
                  <a:cubicBezTo>
                    <a:pt x="17" y="36"/>
                    <a:pt x="17" y="36"/>
                    <a:pt x="17" y="36"/>
                  </a:cubicBezTo>
                  <a:cubicBezTo>
                    <a:pt x="42" y="0"/>
                    <a:pt x="42" y="0"/>
                    <a:pt x="42" y="0"/>
                  </a:cubicBezTo>
                  <a:cubicBezTo>
                    <a:pt x="28" y="0"/>
                    <a:pt x="28" y="0"/>
                    <a:pt x="28" y="0"/>
                  </a:cubicBezTo>
                  <a:cubicBezTo>
                    <a:pt x="28" y="0"/>
                    <a:pt x="8" y="16"/>
                    <a:pt x="0" y="3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78">
              <a:extLst>
                <a:ext uri="{FF2B5EF4-FFF2-40B4-BE49-F238E27FC236}">
                  <a16:creationId xmlns:a16="http://schemas.microsoft.com/office/drawing/2014/main" id="{8240652B-75F3-40FD-BF10-88523547E90D}"/>
                </a:ext>
              </a:extLst>
            </p:cNvPr>
            <p:cNvSpPr>
              <a:spLocks/>
            </p:cNvSpPr>
            <p:nvPr/>
          </p:nvSpPr>
          <p:spPr bwMode="auto">
            <a:xfrm>
              <a:off x="5329238" y="1468438"/>
              <a:ext cx="20638" cy="134938"/>
            </a:xfrm>
            <a:custGeom>
              <a:avLst/>
              <a:gdLst>
                <a:gd name="T0" fmla="*/ 9 w 13"/>
                <a:gd name="T1" fmla="*/ 0 h 85"/>
                <a:gd name="T2" fmla="*/ 0 w 13"/>
                <a:gd name="T3" fmla="*/ 85 h 85"/>
                <a:gd name="T4" fmla="*/ 6 w 13"/>
                <a:gd name="T5" fmla="*/ 85 h 85"/>
                <a:gd name="T6" fmla="*/ 13 w 13"/>
                <a:gd name="T7" fmla="*/ 2 h 85"/>
                <a:gd name="T8" fmla="*/ 9 w 13"/>
                <a:gd name="T9" fmla="*/ 0 h 85"/>
              </a:gdLst>
              <a:ahLst/>
              <a:cxnLst>
                <a:cxn ang="0">
                  <a:pos x="T0" y="T1"/>
                </a:cxn>
                <a:cxn ang="0">
                  <a:pos x="T2" y="T3"/>
                </a:cxn>
                <a:cxn ang="0">
                  <a:pos x="T4" y="T5"/>
                </a:cxn>
                <a:cxn ang="0">
                  <a:pos x="T6" y="T7"/>
                </a:cxn>
                <a:cxn ang="0">
                  <a:pos x="T8" y="T9"/>
                </a:cxn>
              </a:cxnLst>
              <a:rect l="0" t="0" r="r" b="b"/>
              <a:pathLst>
                <a:path w="13" h="85">
                  <a:moveTo>
                    <a:pt x="9" y="0"/>
                  </a:moveTo>
                  <a:lnTo>
                    <a:pt x="0" y="85"/>
                  </a:lnTo>
                  <a:lnTo>
                    <a:pt x="6" y="85"/>
                  </a:lnTo>
                  <a:lnTo>
                    <a:pt x="13" y="2"/>
                  </a:lnTo>
                  <a:lnTo>
                    <a:pt x="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79">
              <a:extLst>
                <a:ext uri="{FF2B5EF4-FFF2-40B4-BE49-F238E27FC236}">
                  <a16:creationId xmlns:a16="http://schemas.microsoft.com/office/drawing/2014/main" id="{AC41F6DA-D4D4-46F6-8F5A-2CAFCE27296F}"/>
                </a:ext>
              </a:extLst>
            </p:cNvPr>
            <p:cNvSpPr>
              <a:spLocks/>
            </p:cNvSpPr>
            <p:nvPr/>
          </p:nvSpPr>
          <p:spPr bwMode="auto">
            <a:xfrm>
              <a:off x="5329238" y="1468438"/>
              <a:ext cx="20638" cy="134938"/>
            </a:xfrm>
            <a:custGeom>
              <a:avLst/>
              <a:gdLst>
                <a:gd name="T0" fmla="*/ 9 w 13"/>
                <a:gd name="T1" fmla="*/ 0 h 85"/>
                <a:gd name="T2" fmla="*/ 0 w 13"/>
                <a:gd name="T3" fmla="*/ 85 h 85"/>
                <a:gd name="T4" fmla="*/ 6 w 13"/>
                <a:gd name="T5" fmla="*/ 85 h 85"/>
                <a:gd name="T6" fmla="*/ 13 w 13"/>
                <a:gd name="T7" fmla="*/ 2 h 85"/>
              </a:gdLst>
              <a:ahLst/>
              <a:cxnLst>
                <a:cxn ang="0">
                  <a:pos x="T0" y="T1"/>
                </a:cxn>
                <a:cxn ang="0">
                  <a:pos x="T2" y="T3"/>
                </a:cxn>
                <a:cxn ang="0">
                  <a:pos x="T4" y="T5"/>
                </a:cxn>
                <a:cxn ang="0">
                  <a:pos x="T6" y="T7"/>
                </a:cxn>
              </a:cxnLst>
              <a:rect l="0" t="0" r="r" b="b"/>
              <a:pathLst>
                <a:path w="13" h="85">
                  <a:moveTo>
                    <a:pt x="9" y="0"/>
                  </a:moveTo>
                  <a:lnTo>
                    <a:pt x="0" y="85"/>
                  </a:lnTo>
                  <a:lnTo>
                    <a:pt x="6" y="85"/>
                  </a:lnTo>
                  <a:lnTo>
                    <a:pt x="13" y="2"/>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80">
              <a:extLst>
                <a:ext uri="{FF2B5EF4-FFF2-40B4-BE49-F238E27FC236}">
                  <a16:creationId xmlns:a16="http://schemas.microsoft.com/office/drawing/2014/main" id="{1A876A04-A2D8-48CF-94A0-B0535541F528}"/>
                </a:ext>
              </a:extLst>
            </p:cNvPr>
            <p:cNvSpPr>
              <a:spLocks/>
            </p:cNvSpPr>
            <p:nvPr/>
          </p:nvSpPr>
          <p:spPr bwMode="auto">
            <a:xfrm>
              <a:off x="5522913" y="1395413"/>
              <a:ext cx="93663" cy="58738"/>
            </a:xfrm>
            <a:custGeom>
              <a:avLst/>
              <a:gdLst>
                <a:gd name="T0" fmla="*/ 2 w 59"/>
                <a:gd name="T1" fmla="*/ 37 h 37"/>
                <a:gd name="T2" fmla="*/ 59 w 59"/>
                <a:gd name="T3" fmla="*/ 2 h 37"/>
                <a:gd name="T4" fmla="*/ 59 w 59"/>
                <a:gd name="T5" fmla="*/ 0 h 37"/>
                <a:gd name="T6" fmla="*/ 0 w 59"/>
                <a:gd name="T7" fmla="*/ 35 h 37"/>
                <a:gd name="T8" fmla="*/ 2 w 59"/>
                <a:gd name="T9" fmla="*/ 37 h 37"/>
              </a:gdLst>
              <a:ahLst/>
              <a:cxnLst>
                <a:cxn ang="0">
                  <a:pos x="T0" y="T1"/>
                </a:cxn>
                <a:cxn ang="0">
                  <a:pos x="T2" y="T3"/>
                </a:cxn>
                <a:cxn ang="0">
                  <a:pos x="T4" y="T5"/>
                </a:cxn>
                <a:cxn ang="0">
                  <a:pos x="T6" y="T7"/>
                </a:cxn>
                <a:cxn ang="0">
                  <a:pos x="T8" y="T9"/>
                </a:cxn>
              </a:cxnLst>
              <a:rect l="0" t="0" r="r" b="b"/>
              <a:pathLst>
                <a:path w="59" h="37">
                  <a:moveTo>
                    <a:pt x="2" y="37"/>
                  </a:moveTo>
                  <a:lnTo>
                    <a:pt x="59" y="2"/>
                  </a:lnTo>
                  <a:lnTo>
                    <a:pt x="59" y="0"/>
                  </a:lnTo>
                  <a:lnTo>
                    <a:pt x="0" y="35"/>
                  </a:lnTo>
                  <a:lnTo>
                    <a:pt x="2" y="3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81">
              <a:extLst>
                <a:ext uri="{FF2B5EF4-FFF2-40B4-BE49-F238E27FC236}">
                  <a16:creationId xmlns:a16="http://schemas.microsoft.com/office/drawing/2014/main" id="{A216F0C2-0507-4C7E-AA61-1E02B70385D9}"/>
                </a:ext>
              </a:extLst>
            </p:cNvPr>
            <p:cNvSpPr>
              <a:spLocks/>
            </p:cNvSpPr>
            <p:nvPr/>
          </p:nvSpPr>
          <p:spPr bwMode="auto">
            <a:xfrm>
              <a:off x="5522913" y="1395413"/>
              <a:ext cx="93663" cy="58738"/>
            </a:xfrm>
            <a:custGeom>
              <a:avLst/>
              <a:gdLst>
                <a:gd name="T0" fmla="*/ 2 w 59"/>
                <a:gd name="T1" fmla="*/ 37 h 37"/>
                <a:gd name="T2" fmla="*/ 59 w 59"/>
                <a:gd name="T3" fmla="*/ 2 h 37"/>
                <a:gd name="T4" fmla="*/ 59 w 59"/>
                <a:gd name="T5" fmla="*/ 0 h 37"/>
                <a:gd name="T6" fmla="*/ 0 w 59"/>
                <a:gd name="T7" fmla="*/ 35 h 37"/>
              </a:gdLst>
              <a:ahLst/>
              <a:cxnLst>
                <a:cxn ang="0">
                  <a:pos x="T0" y="T1"/>
                </a:cxn>
                <a:cxn ang="0">
                  <a:pos x="T2" y="T3"/>
                </a:cxn>
                <a:cxn ang="0">
                  <a:pos x="T4" y="T5"/>
                </a:cxn>
                <a:cxn ang="0">
                  <a:pos x="T6" y="T7"/>
                </a:cxn>
              </a:cxnLst>
              <a:rect l="0" t="0" r="r" b="b"/>
              <a:pathLst>
                <a:path w="59" h="37">
                  <a:moveTo>
                    <a:pt x="2" y="37"/>
                  </a:moveTo>
                  <a:lnTo>
                    <a:pt x="59" y="2"/>
                  </a:lnTo>
                  <a:lnTo>
                    <a:pt x="59" y="0"/>
                  </a:lnTo>
                  <a:lnTo>
                    <a:pt x="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82">
              <a:extLst>
                <a:ext uri="{FF2B5EF4-FFF2-40B4-BE49-F238E27FC236}">
                  <a16:creationId xmlns:a16="http://schemas.microsoft.com/office/drawing/2014/main" id="{8A0F23C6-FE44-4E93-BDE3-7514F7DC133D}"/>
                </a:ext>
              </a:extLst>
            </p:cNvPr>
            <p:cNvSpPr>
              <a:spLocks/>
            </p:cNvSpPr>
            <p:nvPr/>
          </p:nvSpPr>
          <p:spPr bwMode="auto">
            <a:xfrm>
              <a:off x="5072063" y="1565276"/>
              <a:ext cx="46038" cy="61913"/>
            </a:xfrm>
            <a:custGeom>
              <a:avLst/>
              <a:gdLst>
                <a:gd name="T0" fmla="*/ 13 w 13"/>
                <a:gd name="T1" fmla="*/ 0 h 18"/>
                <a:gd name="T2" fmla="*/ 9 w 13"/>
                <a:gd name="T3" fmla="*/ 0 h 18"/>
                <a:gd name="T4" fmla="*/ 0 w 13"/>
                <a:gd name="T5" fmla="*/ 9 h 18"/>
                <a:gd name="T6" fmla="*/ 9 w 13"/>
                <a:gd name="T7" fmla="*/ 18 h 18"/>
                <a:gd name="T8" fmla="*/ 13 w 13"/>
                <a:gd name="T9" fmla="*/ 18 h 18"/>
                <a:gd name="T10" fmla="*/ 13 w 13"/>
                <a:gd name="T11" fmla="*/ 0 h 18"/>
              </a:gdLst>
              <a:ahLst/>
              <a:cxnLst>
                <a:cxn ang="0">
                  <a:pos x="T0" y="T1"/>
                </a:cxn>
                <a:cxn ang="0">
                  <a:pos x="T2" y="T3"/>
                </a:cxn>
                <a:cxn ang="0">
                  <a:pos x="T4" y="T5"/>
                </a:cxn>
                <a:cxn ang="0">
                  <a:pos x="T6" y="T7"/>
                </a:cxn>
                <a:cxn ang="0">
                  <a:pos x="T8" y="T9"/>
                </a:cxn>
                <a:cxn ang="0">
                  <a:pos x="T10" y="T11"/>
                </a:cxn>
              </a:cxnLst>
              <a:rect l="0" t="0" r="r" b="b"/>
              <a:pathLst>
                <a:path w="13" h="18">
                  <a:moveTo>
                    <a:pt x="13" y="0"/>
                  </a:moveTo>
                  <a:cubicBezTo>
                    <a:pt x="9" y="0"/>
                    <a:pt x="9" y="0"/>
                    <a:pt x="9" y="0"/>
                  </a:cubicBezTo>
                  <a:cubicBezTo>
                    <a:pt x="4" y="0"/>
                    <a:pt x="0" y="4"/>
                    <a:pt x="0" y="9"/>
                  </a:cubicBezTo>
                  <a:cubicBezTo>
                    <a:pt x="0" y="14"/>
                    <a:pt x="4" y="18"/>
                    <a:pt x="9" y="18"/>
                  </a:cubicBezTo>
                  <a:cubicBezTo>
                    <a:pt x="13" y="18"/>
                    <a:pt x="13" y="18"/>
                    <a:pt x="13" y="18"/>
                  </a:cubicBezTo>
                  <a:lnTo>
                    <a:pt x="13" y="0"/>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83">
              <a:extLst>
                <a:ext uri="{FF2B5EF4-FFF2-40B4-BE49-F238E27FC236}">
                  <a16:creationId xmlns:a16="http://schemas.microsoft.com/office/drawing/2014/main" id="{FFD1DDE0-5ABD-4AE8-AABB-74427999AD6F}"/>
                </a:ext>
              </a:extLst>
            </p:cNvPr>
            <p:cNvSpPr>
              <a:spLocks/>
            </p:cNvSpPr>
            <p:nvPr/>
          </p:nvSpPr>
          <p:spPr bwMode="auto">
            <a:xfrm>
              <a:off x="5613400" y="1724026"/>
              <a:ext cx="38100" cy="61913"/>
            </a:xfrm>
            <a:custGeom>
              <a:avLst/>
              <a:gdLst>
                <a:gd name="T0" fmla="*/ 11 w 11"/>
                <a:gd name="T1" fmla="*/ 12 h 18"/>
                <a:gd name="T2" fmla="*/ 5 w 11"/>
                <a:gd name="T3" fmla="*/ 18 h 18"/>
                <a:gd name="T4" fmla="*/ 0 w 11"/>
                <a:gd name="T5" fmla="*/ 12 h 18"/>
                <a:gd name="T6" fmla="*/ 0 w 11"/>
                <a:gd name="T7" fmla="*/ 6 h 18"/>
                <a:gd name="T8" fmla="*/ 5 w 11"/>
                <a:gd name="T9" fmla="*/ 0 h 18"/>
                <a:gd name="T10" fmla="*/ 11 w 11"/>
                <a:gd name="T11" fmla="*/ 6 h 18"/>
                <a:gd name="T12" fmla="*/ 11 w 11"/>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11" y="12"/>
                  </a:moveTo>
                  <a:cubicBezTo>
                    <a:pt x="11" y="15"/>
                    <a:pt x="8" y="18"/>
                    <a:pt x="5" y="18"/>
                  </a:cubicBezTo>
                  <a:cubicBezTo>
                    <a:pt x="2" y="18"/>
                    <a:pt x="0" y="15"/>
                    <a:pt x="0" y="12"/>
                  </a:cubicBezTo>
                  <a:cubicBezTo>
                    <a:pt x="0" y="6"/>
                    <a:pt x="0" y="6"/>
                    <a:pt x="0" y="6"/>
                  </a:cubicBezTo>
                  <a:cubicBezTo>
                    <a:pt x="0" y="3"/>
                    <a:pt x="2" y="0"/>
                    <a:pt x="5" y="0"/>
                  </a:cubicBezTo>
                  <a:cubicBezTo>
                    <a:pt x="8" y="0"/>
                    <a:pt x="11" y="3"/>
                    <a:pt x="11" y="6"/>
                  </a:cubicBezTo>
                  <a:lnTo>
                    <a:pt x="11" y="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84">
              <a:extLst>
                <a:ext uri="{FF2B5EF4-FFF2-40B4-BE49-F238E27FC236}">
                  <a16:creationId xmlns:a16="http://schemas.microsoft.com/office/drawing/2014/main" id="{12A4435D-F05A-46CC-A874-13625D6FAB54}"/>
                </a:ext>
              </a:extLst>
            </p:cNvPr>
            <p:cNvSpPr>
              <a:spLocks/>
            </p:cNvSpPr>
            <p:nvPr/>
          </p:nvSpPr>
          <p:spPr bwMode="auto">
            <a:xfrm>
              <a:off x="4791075" y="1724026"/>
              <a:ext cx="28575" cy="17463"/>
            </a:xfrm>
            <a:custGeom>
              <a:avLst/>
              <a:gdLst>
                <a:gd name="T0" fmla="*/ 3 w 8"/>
                <a:gd name="T1" fmla="*/ 5 h 5"/>
                <a:gd name="T2" fmla="*/ 0 w 8"/>
                <a:gd name="T3" fmla="*/ 3 h 5"/>
                <a:gd name="T4" fmla="*/ 3 w 8"/>
                <a:gd name="T5" fmla="*/ 0 h 5"/>
                <a:gd name="T6" fmla="*/ 5 w 8"/>
                <a:gd name="T7" fmla="*/ 0 h 5"/>
                <a:gd name="T8" fmla="*/ 8 w 8"/>
                <a:gd name="T9" fmla="*/ 3 h 5"/>
                <a:gd name="T10" fmla="*/ 5 w 8"/>
                <a:gd name="T11" fmla="*/ 5 h 5"/>
                <a:gd name="T12" fmla="*/ 3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3" y="5"/>
                  </a:moveTo>
                  <a:cubicBezTo>
                    <a:pt x="1" y="5"/>
                    <a:pt x="0" y="4"/>
                    <a:pt x="0" y="3"/>
                  </a:cubicBezTo>
                  <a:cubicBezTo>
                    <a:pt x="0" y="1"/>
                    <a:pt x="1" y="0"/>
                    <a:pt x="3" y="0"/>
                  </a:cubicBezTo>
                  <a:cubicBezTo>
                    <a:pt x="5" y="0"/>
                    <a:pt x="5" y="0"/>
                    <a:pt x="5" y="0"/>
                  </a:cubicBezTo>
                  <a:cubicBezTo>
                    <a:pt x="7" y="0"/>
                    <a:pt x="8" y="1"/>
                    <a:pt x="8" y="3"/>
                  </a:cubicBezTo>
                  <a:cubicBezTo>
                    <a:pt x="8" y="4"/>
                    <a:pt x="7" y="5"/>
                    <a:pt x="5" y="5"/>
                  </a:cubicBezTo>
                  <a:lnTo>
                    <a:pt x="3" y="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85">
              <a:extLst>
                <a:ext uri="{FF2B5EF4-FFF2-40B4-BE49-F238E27FC236}">
                  <a16:creationId xmlns:a16="http://schemas.microsoft.com/office/drawing/2014/main" id="{ECD1FF79-7871-4C36-9780-5C7B701B42D4}"/>
                </a:ext>
              </a:extLst>
            </p:cNvPr>
            <p:cNvSpPr>
              <a:spLocks/>
            </p:cNvSpPr>
            <p:nvPr/>
          </p:nvSpPr>
          <p:spPr bwMode="auto">
            <a:xfrm>
              <a:off x="4743450" y="1692276"/>
              <a:ext cx="31750" cy="79375"/>
            </a:xfrm>
            <a:custGeom>
              <a:avLst/>
              <a:gdLst>
                <a:gd name="T0" fmla="*/ 1 w 9"/>
                <a:gd name="T1" fmla="*/ 0 h 23"/>
                <a:gd name="T2" fmla="*/ 1 w 9"/>
                <a:gd name="T3" fmla="*/ 23 h 23"/>
                <a:gd name="T4" fmla="*/ 9 w 9"/>
                <a:gd name="T5" fmla="*/ 12 h 23"/>
                <a:gd name="T6" fmla="*/ 1 w 9"/>
                <a:gd name="T7" fmla="*/ 0 h 23"/>
              </a:gdLst>
              <a:ahLst/>
              <a:cxnLst>
                <a:cxn ang="0">
                  <a:pos x="T0" y="T1"/>
                </a:cxn>
                <a:cxn ang="0">
                  <a:pos x="T2" y="T3"/>
                </a:cxn>
                <a:cxn ang="0">
                  <a:pos x="T4" y="T5"/>
                </a:cxn>
                <a:cxn ang="0">
                  <a:pos x="T6" y="T7"/>
                </a:cxn>
              </a:cxnLst>
              <a:rect l="0" t="0" r="r" b="b"/>
              <a:pathLst>
                <a:path w="9" h="23">
                  <a:moveTo>
                    <a:pt x="1" y="0"/>
                  </a:moveTo>
                  <a:cubicBezTo>
                    <a:pt x="0" y="9"/>
                    <a:pt x="0" y="17"/>
                    <a:pt x="1" y="23"/>
                  </a:cubicBezTo>
                  <a:cubicBezTo>
                    <a:pt x="6" y="21"/>
                    <a:pt x="9" y="17"/>
                    <a:pt x="9" y="12"/>
                  </a:cubicBezTo>
                  <a:cubicBezTo>
                    <a:pt x="9" y="6"/>
                    <a:pt x="6" y="2"/>
                    <a:pt x="1"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86">
              <a:extLst>
                <a:ext uri="{FF2B5EF4-FFF2-40B4-BE49-F238E27FC236}">
                  <a16:creationId xmlns:a16="http://schemas.microsoft.com/office/drawing/2014/main" id="{DAB02E8F-C3A6-4EDD-8286-8DF7A56D59E5}"/>
                </a:ext>
              </a:extLst>
            </p:cNvPr>
            <p:cNvSpPr>
              <a:spLocks/>
            </p:cNvSpPr>
            <p:nvPr/>
          </p:nvSpPr>
          <p:spPr bwMode="auto">
            <a:xfrm>
              <a:off x="5586413" y="1595438"/>
              <a:ext cx="41275" cy="93663"/>
            </a:xfrm>
            <a:custGeom>
              <a:avLst/>
              <a:gdLst>
                <a:gd name="T0" fmla="*/ 0 w 12"/>
                <a:gd name="T1" fmla="*/ 0 h 27"/>
                <a:gd name="T2" fmla="*/ 4 w 12"/>
                <a:gd name="T3" fmla="*/ 27 h 27"/>
                <a:gd name="T4" fmla="*/ 12 w 12"/>
                <a:gd name="T5" fmla="*/ 27 h 27"/>
                <a:gd name="T6" fmla="*/ 7 w 12"/>
                <a:gd name="T7" fmla="*/ 0 h 27"/>
                <a:gd name="T8" fmla="*/ 0 w 12"/>
                <a:gd name="T9" fmla="*/ 0 h 27"/>
              </a:gdLst>
              <a:ahLst/>
              <a:cxnLst>
                <a:cxn ang="0">
                  <a:pos x="T0" y="T1"/>
                </a:cxn>
                <a:cxn ang="0">
                  <a:pos x="T2" y="T3"/>
                </a:cxn>
                <a:cxn ang="0">
                  <a:pos x="T4" y="T5"/>
                </a:cxn>
                <a:cxn ang="0">
                  <a:pos x="T6" y="T7"/>
                </a:cxn>
                <a:cxn ang="0">
                  <a:pos x="T8" y="T9"/>
                </a:cxn>
              </a:cxnLst>
              <a:rect l="0" t="0" r="r" b="b"/>
              <a:pathLst>
                <a:path w="12" h="27">
                  <a:moveTo>
                    <a:pt x="0" y="0"/>
                  </a:moveTo>
                  <a:cubicBezTo>
                    <a:pt x="3" y="14"/>
                    <a:pt x="4" y="27"/>
                    <a:pt x="4" y="27"/>
                  </a:cubicBezTo>
                  <a:cubicBezTo>
                    <a:pt x="12" y="27"/>
                    <a:pt x="12" y="27"/>
                    <a:pt x="12" y="27"/>
                  </a:cubicBezTo>
                  <a:cubicBezTo>
                    <a:pt x="11" y="17"/>
                    <a:pt x="9" y="8"/>
                    <a:pt x="7" y="0"/>
                  </a:cubicBezTo>
                  <a:cubicBezTo>
                    <a:pt x="5" y="0"/>
                    <a:pt x="2" y="0"/>
                    <a:pt x="0"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587">
              <a:extLst>
                <a:ext uri="{FF2B5EF4-FFF2-40B4-BE49-F238E27FC236}">
                  <a16:creationId xmlns:a16="http://schemas.microsoft.com/office/drawing/2014/main" id="{80EA3BBF-3576-41B1-9316-ECA9AE31ED1B}"/>
                </a:ext>
              </a:extLst>
            </p:cNvPr>
            <p:cNvSpPr>
              <a:spLocks noChangeArrowheads="1"/>
            </p:cNvSpPr>
            <p:nvPr/>
          </p:nvSpPr>
          <p:spPr bwMode="auto">
            <a:xfrm>
              <a:off x="4906963" y="1789113"/>
              <a:ext cx="26988" cy="2698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588">
              <a:extLst>
                <a:ext uri="{FF2B5EF4-FFF2-40B4-BE49-F238E27FC236}">
                  <a16:creationId xmlns:a16="http://schemas.microsoft.com/office/drawing/2014/main" id="{32FEBF7D-0430-4260-BC74-90057DA60ADA}"/>
                </a:ext>
              </a:extLst>
            </p:cNvPr>
            <p:cNvSpPr>
              <a:spLocks noChangeArrowheads="1"/>
            </p:cNvSpPr>
            <p:nvPr/>
          </p:nvSpPr>
          <p:spPr bwMode="auto">
            <a:xfrm>
              <a:off x="5432425" y="1789113"/>
              <a:ext cx="28575" cy="26988"/>
            </a:xfrm>
            <a:prstGeom prst="ellipse">
              <a:avLst/>
            </a:pr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矩形: 圆顶角 2">
            <a:extLst>
              <a:ext uri="{FF2B5EF4-FFF2-40B4-BE49-F238E27FC236}">
                <a16:creationId xmlns:a16="http://schemas.microsoft.com/office/drawing/2014/main" id="{7FD34D2E-B04C-49B4-9071-37832A7DEC2C}"/>
              </a:ext>
            </a:extLst>
          </p:cNvPr>
          <p:cNvSpPr/>
          <p:nvPr/>
        </p:nvSpPr>
        <p:spPr>
          <a:xfrm>
            <a:off x="-3579" y="587469"/>
            <a:ext cx="12192000" cy="6308725"/>
          </a:xfrm>
          <a:custGeom>
            <a:avLst/>
            <a:gdLst>
              <a:gd name="connsiteX0" fmla="*/ 479968 w 12192000"/>
              <a:gd name="connsiteY0" fmla="*/ 0 h 6308725"/>
              <a:gd name="connsiteX1" fmla="*/ 11712032 w 12192000"/>
              <a:gd name="connsiteY1" fmla="*/ 0 h 6308725"/>
              <a:gd name="connsiteX2" fmla="*/ 12192000 w 12192000"/>
              <a:gd name="connsiteY2" fmla="*/ 479968 h 6308725"/>
              <a:gd name="connsiteX3" fmla="*/ 12192000 w 12192000"/>
              <a:gd name="connsiteY3" fmla="*/ 6308725 h 6308725"/>
              <a:gd name="connsiteX4" fmla="*/ 12192000 w 12192000"/>
              <a:gd name="connsiteY4" fmla="*/ 6308725 h 6308725"/>
              <a:gd name="connsiteX5" fmla="*/ 0 w 12192000"/>
              <a:gd name="connsiteY5" fmla="*/ 6308725 h 6308725"/>
              <a:gd name="connsiteX6" fmla="*/ 0 w 12192000"/>
              <a:gd name="connsiteY6" fmla="*/ 6308725 h 6308725"/>
              <a:gd name="connsiteX7" fmla="*/ 0 w 12192000"/>
              <a:gd name="connsiteY7" fmla="*/ 479968 h 6308725"/>
              <a:gd name="connsiteX8" fmla="*/ 479968 w 12192000"/>
              <a:gd name="connsiteY8" fmla="*/ 0 h 6308725"/>
              <a:gd name="connsiteX0" fmla="*/ 479968 w 12192000"/>
              <a:gd name="connsiteY0" fmla="*/ 0 h 6308725"/>
              <a:gd name="connsiteX1" fmla="*/ 9756232 w 12192000"/>
              <a:gd name="connsiteY1" fmla="*/ 0 h 6308725"/>
              <a:gd name="connsiteX2" fmla="*/ 12192000 w 12192000"/>
              <a:gd name="connsiteY2" fmla="*/ 479968 h 6308725"/>
              <a:gd name="connsiteX3" fmla="*/ 12192000 w 12192000"/>
              <a:gd name="connsiteY3" fmla="*/ 6308725 h 6308725"/>
              <a:gd name="connsiteX4" fmla="*/ 12192000 w 12192000"/>
              <a:gd name="connsiteY4" fmla="*/ 6308725 h 6308725"/>
              <a:gd name="connsiteX5" fmla="*/ 0 w 12192000"/>
              <a:gd name="connsiteY5" fmla="*/ 6308725 h 6308725"/>
              <a:gd name="connsiteX6" fmla="*/ 0 w 12192000"/>
              <a:gd name="connsiteY6" fmla="*/ 6308725 h 6308725"/>
              <a:gd name="connsiteX7" fmla="*/ 0 w 12192000"/>
              <a:gd name="connsiteY7" fmla="*/ 479968 h 6308725"/>
              <a:gd name="connsiteX8" fmla="*/ 479968 w 12192000"/>
              <a:gd name="connsiteY8" fmla="*/ 0 h 6308725"/>
              <a:gd name="connsiteX0" fmla="*/ 479968 w 12192000"/>
              <a:gd name="connsiteY0" fmla="*/ 0 h 6308725"/>
              <a:gd name="connsiteX1" fmla="*/ 9756232 w 12192000"/>
              <a:gd name="connsiteY1" fmla="*/ 0 h 6308725"/>
              <a:gd name="connsiteX2" fmla="*/ 12192000 w 12192000"/>
              <a:gd name="connsiteY2" fmla="*/ 2486568 h 6308725"/>
              <a:gd name="connsiteX3" fmla="*/ 12192000 w 12192000"/>
              <a:gd name="connsiteY3" fmla="*/ 6308725 h 6308725"/>
              <a:gd name="connsiteX4" fmla="*/ 12192000 w 12192000"/>
              <a:gd name="connsiteY4" fmla="*/ 6308725 h 6308725"/>
              <a:gd name="connsiteX5" fmla="*/ 0 w 12192000"/>
              <a:gd name="connsiteY5" fmla="*/ 6308725 h 6308725"/>
              <a:gd name="connsiteX6" fmla="*/ 0 w 12192000"/>
              <a:gd name="connsiteY6" fmla="*/ 6308725 h 6308725"/>
              <a:gd name="connsiteX7" fmla="*/ 0 w 12192000"/>
              <a:gd name="connsiteY7" fmla="*/ 479968 h 6308725"/>
              <a:gd name="connsiteX8" fmla="*/ 479968 w 12192000"/>
              <a:gd name="connsiteY8" fmla="*/ 0 h 6308725"/>
              <a:gd name="connsiteX0" fmla="*/ 479968 w 12192000"/>
              <a:gd name="connsiteY0" fmla="*/ 0 h 6308725"/>
              <a:gd name="connsiteX1" fmla="*/ 9756232 w 12192000"/>
              <a:gd name="connsiteY1" fmla="*/ 0 h 6308725"/>
              <a:gd name="connsiteX2" fmla="*/ 12192000 w 12192000"/>
              <a:gd name="connsiteY2" fmla="*/ 2486568 h 6308725"/>
              <a:gd name="connsiteX3" fmla="*/ 12192000 w 12192000"/>
              <a:gd name="connsiteY3" fmla="*/ 6308725 h 6308725"/>
              <a:gd name="connsiteX4" fmla="*/ 12192000 w 12192000"/>
              <a:gd name="connsiteY4" fmla="*/ 6308725 h 6308725"/>
              <a:gd name="connsiteX5" fmla="*/ 0 w 12192000"/>
              <a:gd name="connsiteY5" fmla="*/ 6308725 h 6308725"/>
              <a:gd name="connsiteX6" fmla="*/ 0 w 12192000"/>
              <a:gd name="connsiteY6" fmla="*/ 6308725 h 6308725"/>
              <a:gd name="connsiteX7" fmla="*/ 0 w 12192000"/>
              <a:gd name="connsiteY7" fmla="*/ 479968 h 6308725"/>
              <a:gd name="connsiteX8" fmla="*/ 479968 w 12192000"/>
              <a:gd name="connsiteY8" fmla="*/ 0 h 630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308725">
                <a:moveTo>
                  <a:pt x="479968" y="0"/>
                </a:moveTo>
                <a:lnTo>
                  <a:pt x="9756232" y="0"/>
                </a:lnTo>
                <a:cubicBezTo>
                  <a:pt x="12193011" y="0"/>
                  <a:pt x="12192000" y="2221489"/>
                  <a:pt x="12192000" y="2486568"/>
                </a:cubicBezTo>
                <a:lnTo>
                  <a:pt x="12192000" y="6308725"/>
                </a:lnTo>
                <a:lnTo>
                  <a:pt x="12192000" y="6308725"/>
                </a:lnTo>
                <a:lnTo>
                  <a:pt x="0" y="6308725"/>
                </a:lnTo>
                <a:lnTo>
                  <a:pt x="0" y="6308725"/>
                </a:lnTo>
                <a:lnTo>
                  <a:pt x="0" y="479968"/>
                </a:lnTo>
                <a:cubicBezTo>
                  <a:pt x="0" y="214889"/>
                  <a:pt x="214889" y="0"/>
                  <a:pt x="479968" y="0"/>
                </a:cubicBezTo>
                <a:close/>
              </a:path>
            </a:pathLst>
          </a:custGeom>
          <a:gradFill flip="none" rotWithShape="1">
            <a:gsLst>
              <a:gs pos="100000">
                <a:schemeClr val="accent1">
                  <a:lumMod val="60000"/>
                  <a:lumOff val="40000"/>
                  <a:alpha val="91000"/>
                </a:schemeClr>
              </a:gs>
              <a:gs pos="0">
                <a:schemeClr val="accent1">
                  <a:lumMod val="100000"/>
                  <a:alpha val="90000"/>
                </a:schemeClr>
              </a:gs>
            </a:gsLst>
            <a:path path="circle">
              <a:fillToRect r="100000" b="100000"/>
            </a:path>
            <a:tileRect l="-100000" t="-100000"/>
          </a:gradFill>
          <a:ln>
            <a:noFill/>
          </a:ln>
          <a:effectLst>
            <a:outerShdw blurRad="190500" sx="98000" sy="98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100000">
                    <a:schemeClr val="accent1">
                      <a:lumMod val="75000"/>
                    </a:schemeClr>
                  </a:gs>
                  <a:gs pos="0">
                    <a:schemeClr val="accent1">
                      <a:lumMod val="50000"/>
                    </a:schemeClr>
                  </a:gs>
                </a:gsLst>
                <a:lin ang="0" scaled="1"/>
              </a:gradFill>
            </a:endParaRPr>
          </a:p>
        </p:txBody>
      </p:sp>
      <p:cxnSp>
        <p:nvCxnSpPr>
          <p:cNvPr id="200" name="直接连接符 199">
            <a:extLst>
              <a:ext uri="{FF2B5EF4-FFF2-40B4-BE49-F238E27FC236}">
                <a16:creationId xmlns:a16="http://schemas.microsoft.com/office/drawing/2014/main" id="{516D9B5F-4D83-4B12-ACE8-7A79AC1CE753}"/>
              </a:ext>
            </a:extLst>
          </p:cNvPr>
          <p:cNvCxnSpPr/>
          <p:nvPr/>
        </p:nvCxnSpPr>
        <p:spPr>
          <a:xfrm>
            <a:off x="695325" y="6304009"/>
            <a:ext cx="1080135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01" name="矩形 200">
            <a:extLst>
              <a:ext uri="{FF2B5EF4-FFF2-40B4-BE49-F238E27FC236}">
                <a16:creationId xmlns:a16="http://schemas.microsoft.com/office/drawing/2014/main" id="{D6F072F0-9225-453F-AFB1-074B9FDA77E4}"/>
              </a:ext>
            </a:extLst>
          </p:cNvPr>
          <p:cNvSpPr/>
          <p:nvPr/>
        </p:nvSpPr>
        <p:spPr>
          <a:xfrm>
            <a:off x="607014" y="2695488"/>
            <a:ext cx="4451604" cy="612155"/>
          </a:xfrm>
          <a:prstGeom prst="rect">
            <a:avLst/>
          </a:prstGeom>
        </p:spPr>
        <p:txBody>
          <a:bodyPr wrap="square">
            <a:spAutoFit/>
          </a:bodyPr>
          <a:lstStyle/>
          <a:p>
            <a:pPr>
              <a:lnSpc>
                <a:spcPct val="150000"/>
              </a:lnSpc>
            </a:pPr>
            <a:r>
              <a:rPr lang="en-US" altLang="zh-CN" sz="1200" dirty="0">
                <a:solidFill>
                  <a:schemeClr val="bg1">
                    <a:alpha val="75000"/>
                  </a:schemeClr>
                </a:solidFill>
              </a:rPr>
              <a:t>Title numbers, etc. can be changed by clicking and re-entering, and the font, font size, color, line spacing, etc. </a:t>
            </a:r>
          </a:p>
        </p:txBody>
      </p:sp>
      <p:sp>
        <p:nvSpPr>
          <p:cNvPr id="202" name="矩形 201">
            <a:extLst>
              <a:ext uri="{FF2B5EF4-FFF2-40B4-BE49-F238E27FC236}">
                <a16:creationId xmlns:a16="http://schemas.microsoft.com/office/drawing/2014/main" id="{84ED98B8-2CC1-4815-A60B-9417B84C72C4}"/>
              </a:ext>
            </a:extLst>
          </p:cNvPr>
          <p:cNvSpPr/>
          <p:nvPr/>
        </p:nvSpPr>
        <p:spPr>
          <a:xfrm>
            <a:off x="617200" y="5420687"/>
            <a:ext cx="1610441" cy="276999"/>
          </a:xfrm>
          <a:prstGeom prst="rect">
            <a:avLst/>
          </a:prstGeom>
        </p:spPr>
        <p:txBody>
          <a:bodyPr wrap="none">
            <a:spAutoFit/>
          </a:bodyPr>
          <a:lstStyle/>
          <a:p>
            <a:r>
              <a:rPr lang="af-ZA" altLang="zh-CN" sz="1200" dirty="0">
                <a:solidFill>
                  <a:schemeClr val="bg1"/>
                </a:solidFill>
              </a:rPr>
              <a:t>TEL 6666 6666 6666</a:t>
            </a:r>
          </a:p>
        </p:txBody>
      </p:sp>
      <p:sp>
        <p:nvSpPr>
          <p:cNvPr id="203" name="矩形 202">
            <a:extLst>
              <a:ext uri="{FF2B5EF4-FFF2-40B4-BE49-F238E27FC236}">
                <a16:creationId xmlns:a16="http://schemas.microsoft.com/office/drawing/2014/main" id="{5E2249FE-759F-4DA1-8B32-B342B0FD2C2F}"/>
              </a:ext>
            </a:extLst>
          </p:cNvPr>
          <p:cNvSpPr/>
          <p:nvPr/>
        </p:nvSpPr>
        <p:spPr>
          <a:xfrm>
            <a:off x="617200" y="5681475"/>
            <a:ext cx="1569660" cy="276999"/>
          </a:xfrm>
          <a:prstGeom prst="rect">
            <a:avLst/>
          </a:prstGeom>
        </p:spPr>
        <p:txBody>
          <a:bodyPr wrap="none">
            <a:spAutoFit/>
          </a:bodyPr>
          <a:lstStyle/>
          <a:p>
            <a:r>
              <a:rPr lang="zh-CN" altLang="en-US" sz="1200" dirty="0">
                <a:solidFill>
                  <a:srgbClr val="FFFFFF"/>
                </a:solidFill>
              </a:rPr>
              <a:t>地址：北京市海定区</a:t>
            </a:r>
            <a:endParaRPr lang="af-ZA" altLang="zh-CN" sz="1200" dirty="0">
              <a:solidFill>
                <a:schemeClr val="bg1"/>
              </a:solidFill>
            </a:endParaRPr>
          </a:p>
        </p:txBody>
      </p:sp>
      <p:sp>
        <p:nvSpPr>
          <p:cNvPr id="206" name="Freeform 591">
            <a:extLst>
              <a:ext uri="{FF2B5EF4-FFF2-40B4-BE49-F238E27FC236}">
                <a16:creationId xmlns:a16="http://schemas.microsoft.com/office/drawing/2014/main" id="{5FE7226C-6A1B-4011-AAE7-37B3A047E483}"/>
              </a:ext>
            </a:extLst>
          </p:cNvPr>
          <p:cNvSpPr>
            <a:spLocks/>
          </p:cNvSpPr>
          <p:nvPr/>
        </p:nvSpPr>
        <p:spPr bwMode="auto">
          <a:xfrm>
            <a:off x="1601083" y="1611122"/>
            <a:ext cx="3457535" cy="1835362"/>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bg1">
                  <a:alpha val="0"/>
                </a:schemeClr>
              </a:gs>
              <a:gs pos="100000">
                <a:schemeClr val="bg1">
                  <a:alpha val="13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8" name="矩形: 圆角 207">
            <a:extLst>
              <a:ext uri="{FF2B5EF4-FFF2-40B4-BE49-F238E27FC236}">
                <a16:creationId xmlns:a16="http://schemas.microsoft.com/office/drawing/2014/main" id="{54E84516-F776-4709-8AD8-9BDF9E02D2E0}"/>
              </a:ext>
            </a:extLst>
          </p:cNvPr>
          <p:cNvSpPr/>
          <p:nvPr/>
        </p:nvSpPr>
        <p:spPr>
          <a:xfrm>
            <a:off x="684340" y="1982388"/>
            <a:ext cx="1761641" cy="329552"/>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f-ZA" altLang="zh-CN" sz="1200" b="1" dirty="0"/>
              <a:t>ADD YOUR TITLE</a:t>
            </a:r>
          </a:p>
        </p:txBody>
      </p:sp>
      <p:grpSp>
        <p:nvGrpSpPr>
          <p:cNvPr id="209" name="组合 208">
            <a:extLst>
              <a:ext uri="{FF2B5EF4-FFF2-40B4-BE49-F238E27FC236}">
                <a16:creationId xmlns:a16="http://schemas.microsoft.com/office/drawing/2014/main" id="{C738234A-5D72-452E-9819-DDEC05853695}"/>
              </a:ext>
            </a:extLst>
          </p:cNvPr>
          <p:cNvGrpSpPr/>
          <p:nvPr/>
        </p:nvGrpSpPr>
        <p:grpSpPr>
          <a:xfrm>
            <a:off x="1138756" y="3597182"/>
            <a:ext cx="289577" cy="236678"/>
            <a:chOff x="-14080795" y="-5582878"/>
            <a:chExt cx="6579843" cy="5377843"/>
          </a:xfrm>
          <a:solidFill>
            <a:schemeClr val="bg1">
              <a:alpha val="67000"/>
            </a:schemeClr>
          </a:solidFill>
        </p:grpSpPr>
        <p:sp>
          <p:nvSpPr>
            <p:cNvPr id="210" name="任意多边形: 形状 209">
              <a:extLst>
                <a:ext uri="{FF2B5EF4-FFF2-40B4-BE49-F238E27FC236}">
                  <a16:creationId xmlns:a16="http://schemas.microsoft.com/office/drawing/2014/main" id="{7CF29E63-3497-4F63-923F-D0310004CCC6}"/>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任意多边形: 形状 210">
              <a:extLst>
                <a:ext uri="{FF2B5EF4-FFF2-40B4-BE49-F238E27FC236}">
                  <a16:creationId xmlns:a16="http://schemas.microsoft.com/office/drawing/2014/main" id="{3E7A8A4E-A80C-445F-A169-1F0338DA0B09}"/>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任意多边形: 形状 211">
              <a:extLst>
                <a:ext uri="{FF2B5EF4-FFF2-40B4-BE49-F238E27FC236}">
                  <a16:creationId xmlns:a16="http://schemas.microsoft.com/office/drawing/2014/main" id="{CE0E4249-F0DA-4DD0-A5DB-3518F69AAF29}"/>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任意多边形: 形状 212">
              <a:extLst>
                <a:ext uri="{FF2B5EF4-FFF2-40B4-BE49-F238E27FC236}">
                  <a16:creationId xmlns:a16="http://schemas.microsoft.com/office/drawing/2014/main" id="{C660D2FA-EF07-41C8-9553-D10A5525B1BA}"/>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任意多边形: 形状 213">
              <a:extLst>
                <a:ext uri="{FF2B5EF4-FFF2-40B4-BE49-F238E27FC236}">
                  <a16:creationId xmlns:a16="http://schemas.microsoft.com/office/drawing/2014/main" id="{E12DCCD2-FA67-45A6-B758-F63600EB0E39}"/>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任意多边形: 形状 214">
              <a:extLst>
                <a:ext uri="{FF2B5EF4-FFF2-40B4-BE49-F238E27FC236}">
                  <a16:creationId xmlns:a16="http://schemas.microsoft.com/office/drawing/2014/main" id="{E52C801E-DF8F-448F-B016-F357C41D9325}"/>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6" name="组合 215">
            <a:extLst>
              <a:ext uri="{FF2B5EF4-FFF2-40B4-BE49-F238E27FC236}">
                <a16:creationId xmlns:a16="http://schemas.microsoft.com/office/drawing/2014/main" id="{6DE61D29-8095-4431-8653-B515CA3424BB}"/>
              </a:ext>
            </a:extLst>
          </p:cNvPr>
          <p:cNvGrpSpPr/>
          <p:nvPr/>
        </p:nvGrpSpPr>
        <p:grpSpPr>
          <a:xfrm>
            <a:off x="701162" y="3561309"/>
            <a:ext cx="236678" cy="236678"/>
            <a:chOff x="-2157995" y="740122"/>
            <a:chExt cx="2654301" cy="2654301"/>
          </a:xfrm>
          <a:solidFill>
            <a:schemeClr val="bg1">
              <a:alpha val="67000"/>
            </a:schemeClr>
          </a:solidFill>
        </p:grpSpPr>
        <p:sp>
          <p:nvSpPr>
            <p:cNvPr id="217" name="任意多边形: 形状 216">
              <a:extLst>
                <a:ext uri="{FF2B5EF4-FFF2-40B4-BE49-F238E27FC236}">
                  <a16:creationId xmlns:a16="http://schemas.microsoft.com/office/drawing/2014/main" id="{CD910A71-7A82-49FF-8D8D-D497F2CFDEBB}"/>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任意多边形: 形状 217">
              <a:extLst>
                <a:ext uri="{FF2B5EF4-FFF2-40B4-BE49-F238E27FC236}">
                  <a16:creationId xmlns:a16="http://schemas.microsoft.com/office/drawing/2014/main" id="{7E895F5E-5552-473C-B88E-4151B7E1EB4B}"/>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588732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 name="矩形 955">
            <a:extLst>
              <a:ext uri="{FF2B5EF4-FFF2-40B4-BE49-F238E27FC236}">
                <a16:creationId xmlns:a16="http://schemas.microsoft.com/office/drawing/2014/main" id="{6C018AA2-0E81-4F3C-AC41-678AF05A8B21}"/>
              </a:ext>
            </a:extLst>
          </p:cNvPr>
          <p:cNvSpPr/>
          <p:nvPr/>
        </p:nvSpPr>
        <p:spPr>
          <a:xfrm>
            <a:off x="9154000" y="362447"/>
            <a:ext cx="595035" cy="215444"/>
          </a:xfrm>
          <a:prstGeom prst="rect">
            <a:avLst/>
          </a:prstGeom>
        </p:spPr>
        <p:txBody>
          <a:bodyPr wrap="none">
            <a:spAutoFit/>
          </a:bodyPr>
          <a:lstStyle/>
          <a:p>
            <a:r>
              <a:rPr lang="zh-CN" altLang="en-US" sz="800" dirty="0">
                <a:solidFill>
                  <a:schemeClr val="bg1"/>
                </a:solidFill>
              </a:rPr>
              <a:t>业绩展示</a:t>
            </a:r>
          </a:p>
        </p:txBody>
      </p:sp>
      <p:sp>
        <p:nvSpPr>
          <p:cNvPr id="957" name="矩形 956">
            <a:extLst>
              <a:ext uri="{FF2B5EF4-FFF2-40B4-BE49-F238E27FC236}">
                <a16:creationId xmlns:a16="http://schemas.microsoft.com/office/drawing/2014/main" id="{C3A3F088-5DD5-42A4-B281-F9D6A4974982}"/>
              </a:ext>
            </a:extLst>
          </p:cNvPr>
          <p:cNvSpPr/>
          <p:nvPr/>
        </p:nvSpPr>
        <p:spPr>
          <a:xfrm>
            <a:off x="10055525" y="362447"/>
            <a:ext cx="595035" cy="215444"/>
          </a:xfrm>
          <a:prstGeom prst="rect">
            <a:avLst/>
          </a:prstGeom>
        </p:spPr>
        <p:txBody>
          <a:bodyPr wrap="none">
            <a:spAutoFit/>
          </a:bodyPr>
          <a:lstStyle/>
          <a:p>
            <a:r>
              <a:rPr lang="zh-CN" altLang="en-US" sz="800" dirty="0">
                <a:solidFill>
                  <a:schemeClr val="bg1"/>
                </a:solidFill>
              </a:rPr>
              <a:t>问题分析</a:t>
            </a:r>
          </a:p>
        </p:txBody>
      </p:sp>
      <p:sp>
        <p:nvSpPr>
          <p:cNvPr id="958" name="矩形 957">
            <a:extLst>
              <a:ext uri="{FF2B5EF4-FFF2-40B4-BE49-F238E27FC236}">
                <a16:creationId xmlns:a16="http://schemas.microsoft.com/office/drawing/2014/main" id="{8248AD0F-0B51-4DDD-BFE7-B87126329834}"/>
              </a:ext>
            </a:extLst>
          </p:cNvPr>
          <p:cNvSpPr/>
          <p:nvPr/>
        </p:nvSpPr>
        <p:spPr>
          <a:xfrm>
            <a:off x="10957049" y="362447"/>
            <a:ext cx="595035" cy="215444"/>
          </a:xfrm>
          <a:prstGeom prst="rect">
            <a:avLst/>
          </a:prstGeom>
        </p:spPr>
        <p:txBody>
          <a:bodyPr wrap="none">
            <a:spAutoFit/>
          </a:bodyPr>
          <a:lstStyle/>
          <a:p>
            <a:r>
              <a:rPr lang="zh-CN" altLang="en-US" sz="800" dirty="0">
                <a:solidFill>
                  <a:schemeClr val="bg1"/>
                </a:solidFill>
              </a:rPr>
              <a:t>阶段计划</a:t>
            </a:r>
          </a:p>
        </p:txBody>
      </p:sp>
      <p:sp>
        <p:nvSpPr>
          <p:cNvPr id="2" name="文本占位符 1">
            <a:extLst>
              <a:ext uri="{FF2B5EF4-FFF2-40B4-BE49-F238E27FC236}">
                <a16:creationId xmlns:a16="http://schemas.microsoft.com/office/drawing/2014/main" id="{342AF4B8-3C02-41BD-A158-50C4F6A2EE7A}"/>
              </a:ext>
            </a:extLst>
          </p:cNvPr>
          <p:cNvSpPr>
            <a:spLocks noGrp="1"/>
          </p:cNvSpPr>
          <p:nvPr>
            <p:ph type="body" sz="quarter" idx="10"/>
          </p:nvPr>
        </p:nvSpPr>
        <p:spPr/>
        <p:txBody>
          <a:bodyPr/>
          <a:lstStyle/>
          <a:p>
            <a:r>
              <a:rPr lang="af-ZA" altLang="zh-CN" dirty="0"/>
              <a:t>THANK YOU</a:t>
            </a:r>
          </a:p>
        </p:txBody>
      </p:sp>
      <p:sp>
        <p:nvSpPr>
          <p:cNvPr id="6" name="文本占位符 5">
            <a:extLst>
              <a:ext uri="{FF2B5EF4-FFF2-40B4-BE49-F238E27FC236}">
                <a16:creationId xmlns:a16="http://schemas.microsoft.com/office/drawing/2014/main" id="{2E143DD7-8C52-462D-BD28-B07A1CCA61F7}"/>
              </a:ext>
            </a:extLst>
          </p:cNvPr>
          <p:cNvSpPr>
            <a:spLocks noGrp="1"/>
          </p:cNvSpPr>
          <p:nvPr>
            <p:ph type="body" sz="quarter" idx="11"/>
          </p:nvPr>
        </p:nvSpPr>
        <p:spPr/>
        <p:txBody>
          <a:bodyPr/>
          <a:lstStyle/>
          <a:p>
            <a:r>
              <a:rPr lang="en-US" altLang="zh-CN" dirty="0" err="1"/>
              <a:t>Officeplus</a:t>
            </a:r>
            <a:endParaRPr lang="zh-CN" altLang="en-US" dirty="0"/>
          </a:p>
        </p:txBody>
      </p:sp>
      <p:sp>
        <p:nvSpPr>
          <p:cNvPr id="7" name="文本占位符 6">
            <a:extLst>
              <a:ext uri="{FF2B5EF4-FFF2-40B4-BE49-F238E27FC236}">
                <a16:creationId xmlns:a16="http://schemas.microsoft.com/office/drawing/2014/main" id="{1DD4A664-BE2D-419D-A93A-3E59AE514189}"/>
              </a:ext>
            </a:extLst>
          </p:cNvPr>
          <p:cNvSpPr>
            <a:spLocks noGrp="1"/>
          </p:cNvSpPr>
          <p:nvPr>
            <p:ph type="body" sz="quarter" idx="12"/>
          </p:nvPr>
        </p:nvSpPr>
        <p:spPr/>
        <p:txBody>
          <a:bodyPr/>
          <a:lstStyle/>
          <a:p>
            <a:r>
              <a:rPr lang="en-US" altLang="zh-CN" dirty="0"/>
              <a:t>Enter your text here. Enter your text here. Enter your text here. Enter your text here. Enter your text here. Enter your text here. Enter your text here. Enter your text here.</a:t>
            </a:r>
          </a:p>
        </p:txBody>
      </p:sp>
    </p:spTree>
    <p:extLst>
      <p:ext uri="{BB962C8B-B14F-4D97-AF65-F5344CB8AC3E}">
        <p14:creationId xmlns:p14="http://schemas.microsoft.com/office/powerpoint/2010/main" val="42676603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623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862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67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a16="http://schemas.microsoft.com/office/drawing/2014/main" id="{2C887D80-E88E-4CD7-A7E4-99753B21F633}"/>
              </a:ext>
            </a:extLst>
          </p:cNvPr>
          <p:cNvGrpSpPr/>
          <p:nvPr/>
        </p:nvGrpSpPr>
        <p:grpSpPr>
          <a:xfrm rot="16200000">
            <a:off x="9635316" y="4017010"/>
            <a:ext cx="1153017" cy="1591951"/>
            <a:chOff x="106952" y="2412318"/>
            <a:chExt cx="781860" cy="1115565"/>
          </a:xfrm>
        </p:grpSpPr>
        <p:sp>
          <p:nvSpPr>
            <p:cNvPr id="61" name="椭圆 60">
              <a:extLst>
                <a:ext uri="{FF2B5EF4-FFF2-40B4-BE49-F238E27FC236}">
                  <a16:creationId xmlns:a16="http://schemas.microsoft.com/office/drawing/2014/main" id="{A123C48F-56F7-4F8C-A4F8-6537C0DB5822}"/>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F611CD0F-CECA-4957-A398-FF9C21920C9F}"/>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E6290791-2ABF-4D94-826C-ABE2393892BB}"/>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CC47E7E5-C0A3-42B5-A22E-6BDE1397CC1F}"/>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EB991321-01F2-4E1A-9E12-691833DB9E48}"/>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46FFBA9D-CA3D-4D68-B4C1-4D870C032621}"/>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C269BC2-D42B-449B-80A1-2D79579E2A28}"/>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E9EC2AE6-FE5C-4441-BAE8-B01B4E186D04}"/>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76C2AA2A-4279-4650-95A3-B149CAF01BF7}"/>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68E1B100-08FE-43D0-80F3-ED2B406F88DC}"/>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1C5762E7-C12B-413A-9929-2D84755AFD2B}"/>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380F8CFB-3040-4936-97A1-04628A45CA6A}"/>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43373CC8-AB9D-448B-AF3B-C473AEB94B3F}"/>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EC20E2D3-5A82-42A9-A571-2F3A031B8CA8}"/>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B779124C-1533-47AA-80CD-BF834BC5E16B}"/>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6116820C-55DB-43F7-B09F-B0A72740DF66}"/>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0DDE9A46-42A5-4112-B653-35CAC441E74C}"/>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6653B5D0-42C9-4C49-B0C7-95244AFA1AEB}"/>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A767E5CE-3845-4091-86DC-637F4B5F2E3B}"/>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57FFB47D-784B-4B5C-BF90-B34F1DDA9950}"/>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519B4C5F-7135-4407-90A2-4163F09FE906}"/>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DCFF8BA0-9A2B-4BAB-B5EE-F3ACF76B804A}"/>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32D07CA9-79AB-4F5C-A33D-C09C24CE0582}"/>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48E420A6-0E50-4CF9-B2E3-93A13E45B12C}"/>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a:extLst>
              <a:ext uri="{FF2B5EF4-FFF2-40B4-BE49-F238E27FC236}">
                <a16:creationId xmlns:a16="http://schemas.microsoft.com/office/drawing/2014/main" id="{4917C330-3DA7-4C91-A657-46C78860C4DE}"/>
              </a:ext>
            </a:extLst>
          </p:cNvPr>
          <p:cNvGrpSpPr/>
          <p:nvPr/>
        </p:nvGrpSpPr>
        <p:grpSpPr>
          <a:xfrm rot="16200000">
            <a:off x="1491026" y="952816"/>
            <a:ext cx="1153017" cy="1591951"/>
            <a:chOff x="106952" y="2412318"/>
            <a:chExt cx="781860" cy="1115565"/>
          </a:xfrm>
        </p:grpSpPr>
        <p:sp>
          <p:nvSpPr>
            <p:cNvPr id="36" name="椭圆 35">
              <a:extLst>
                <a:ext uri="{FF2B5EF4-FFF2-40B4-BE49-F238E27FC236}">
                  <a16:creationId xmlns:a16="http://schemas.microsoft.com/office/drawing/2014/main" id="{72FAC245-9E41-4D82-ADA1-A1414F9E8996}"/>
                </a:ext>
              </a:extLst>
            </p:cNvPr>
            <p:cNvSpPr/>
            <p:nvPr/>
          </p:nvSpPr>
          <p:spPr>
            <a:xfrm>
              <a:off x="10695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238CC64E-8B2B-4802-89D0-3A1F24215561}"/>
                </a:ext>
              </a:extLst>
            </p:cNvPr>
            <p:cNvSpPr/>
            <p:nvPr/>
          </p:nvSpPr>
          <p:spPr>
            <a:xfrm>
              <a:off x="34357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9F65680C-0F98-4800-A728-42A80474DCE5}"/>
                </a:ext>
              </a:extLst>
            </p:cNvPr>
            <p:cNvSpPr/>
            <p:nvPr/>
          </p:nvSpPr>
          <p:spPr>
            <a:xfrm>
              <a:off x="58019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690B1DF0-8271-46F9-9DC6-DE450688952B}"/>
                </a:ext>
              </a:extLst>
            </p:cNvPr>
            <p:cNvSpPr/>
            <p:nvPr/>
          </p:nvSpPr>
          <p:spPr>
            <a:xfrm>
              <a:off x="816812" y="2412318"/>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3F73B9C7-E314-4DED-9365-18BB63F8C99B}"/>
                </a:ext>
              </a:extLst>
            </p:cNvPr>
            <p:cNvSpPr/>
            <p:nvPr/>
          </p:nvSpPr>
          <p:spPr>
            <a:xfrm>
              <a:off x="10695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0CFB903-06BA-4880-8041-434C54287CF8}"/>
                </a:ext>
              </a:extLst>
            </p:cNvPr>
            <p:cNvSpPr/>
            <p:nvPr/>
          </p:nvSpPr>
          <p:spPr>
            <a:xfrm>
              <a:off x="34357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F49795A8-9095-427D-B246-1962F7C6FEC8}"/>
                </a:ext>
              </a:extLst>
            </p:cNvPr>
            <p:cNvSpPr/>
            <p:nvPr/>
          </p:nvSpPr>
          <p:spPr>
            <a:xfrm>
              <a:off x="58019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C16B69E1-2223-4EF1-B245-75B2AD22D376}"/>
                </a:ext>
              </a:extLst>
            </p:cNvPr>
            <p:cNvSpPr/>
            <p:nvPr/>
          </p:nvSpPr>
          <p:spPr>
            <a:xfrm>
              <a:off x="816812" y="2621031"/>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6E7C8F2D-2A6A-4CCE-8800-A25AFCA7642A}"/>
                </a:ext>
              </a:extLst>
            </p:cNvPr>
            <p:cNvSpPr/>
            <p:nvPr/>
          </p:nvSpPr>
          <p:spPr>
            <a:xfrm>
              <a:off x="10695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03AADDF-9212-48DF-8610-70A3F31129AA}"/>
                </a:ext>
              </a:extLst>
            </p:cNvPr>
            <p:cNvSpPr/>
            <p:nvPr/>
          </p:nvSpPr>
          <p:spPr>
            <a:xfrm>
              <a:off x="34357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18A11B85-DA9D-462D-BEA9-A52DC832869A}"/>
                </a:ext>
              </a:extLst>
            </p:cNvPr>
            <p:cNvSpPr/>
            <p:nvPr/>
          </p:nvSpPr>
          <p:spPr>
            <a:xfrm>
              <a:off x="58019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42BC82D6-9507-4D12-9549-C5FCF8BAB7F5}"/>
                </a:ext>
              </a:extLst>
            </p:cNvPr>
            <p:cNvSpPr/>
            <p:nvPr/>
          </p:nvSpPr>
          <p:spPr>
            <a:xfrm>
              <a:off x="816812" y="2829744"/>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FCF29191-6BC2-4229-A038-5A8E74D46951}"/>
                </a:ext>
              </a:extLst>
            </p:cNvPr>
            <p:cNvSpPr/>
            <p:nvPr/>
          </p:nvSpPr>
          <p:spPr>
            <a:xfrm>
              <a:off x="10695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A0106EA7-6CCB-43D0-9ABA-9E2FD73AD297}"/>
                </a:ext>
              </a:extLst>
            </p:cNvPr>
            <p:cNvSpPr/>
            <p:nvPr/>
          </p:nvSpPr>
          <p:spPr>
            <a:xfrm>
              <a:off x="34357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45C5C02A-AC98-4E84-9D4A-57AFEC0F875F}"/>
                </a:ext>
              </a:extLst>
            </p:cNvPr>
            <p:cNvSpPr/>
            <p:nvPr/>
          </p:nvSpPr>
          <p:spPr>
            <a:xfrm>
              <a:off x="58019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81A59641-A724-440A-BCEA-F873F95B6BD0}"/>
                </a:ext>
              </a:extLst>
            </p:cNvPr>
            <p:cNvSpPr/>
            <p:nvPr/>
          </p:nvSpPr>
          <p:spPr>
            <a:xfrm>
              <a:off x="816812" y="3038457"/>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BEF6E477-CB64-4363-85C6-259727916CBC}"/>
                </a:ext>
              </a:extLst>
            </p:cNvPr>
            <p:cNvSpPr/>
            <p:nvPr/>
          </p:nvSpPr>
          <p:spPr>
            <a:xfrm>
              <a:off x="10695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BEC80210-A046-4A6C-B92E-7C3D30F7032B}"/>
                </a:ext>
              </a:extLst>
            </p:cNvPr>
            <p:cNvSpPr/>
            <p:nvPr/>
          </p:nvSpPr>
          <p:spPr>
            <a:xfrm>
              <a:off x="34357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97B59309-B75B-4A9C-8996-DB47B6AFEF8C}"/>
                </a:ext>
              </a:extLst>
            </p:cNvPr>
            <p:cNvSpPr/>
            <p:nvPr/>
          </p:nvSpPr>
          <p:spPr>
            <a:xfrm>
              <a:off x="58019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390676D-525B-4BEF-938D-87AD05C0FB69}"/>
                </a:ext>
              </a:extLst>
            </p:cNvPr>
            <p:cNvSpPr/>
            <p:nvPr/>
          </p:nvSpPr>
          <p:spPr>
            <a:xfrm>
              <a:off x="816812" y="3247170"/>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DF85D561-B023-42F2-89BC-A91EF987EC9E}"/>
                </a:ext>
              </a:extLst>
            </p:cNvPr>
            <p:cNvSpPr/>
            <p:nvPr/>
          </p:nvSpPr>
          <p:spPr>
            <a:xfrm>
              <a:off x="10695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843C09AF-8D40-4235-BE6F-96ACAE86EEC1}"/>
                </a:ext>
              </a:extLst>
            </p:cNvPr>
            <p:cNvSpPr/>
            <p:nvPr/>
          </p:nvSpPr>
          <p:spPr>
            <a:xfrm>
              <a:off x="34357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75232C9F-9284-4F95-BAE0-853AE9FB54B9}"/>
                </a:ext>
              </a:extLst>
            </p:cNvPr>
            <p:cNvSpPr/>
            <p:nvPr/>
          </p:nvSpPr>
          <p:spPr>
            <a:xfrm>
              <a:off x="58019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DC6267E5-809C-4D7F-B7D7-BFF433B73DA2}"/>
                </a:ext>
              </a:extLst>
            </p:cNvPr>
            <p:cNvSpPr/>
            <p:nvPr/>
          </p:nvSpPr>
          <p:spPr>
            <a:xfrm>
              <a:off x="816812" y="3455883"/>
              <a:ext cx="72000" cy="7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FAB48673-47E0-40A8-8C25-60E32B29A90D}"/>
              </a:ext>
            </a:extLst>
          </p:cNvPr>
          <p:cNvSpPr/>
          <p:nvPr/>
        </p:nvSpPr>
        <p:spPr>
          <a:xfrm>
            <a:off x="1774825" y="1722268"/>
            <a:ext cx="8642350" cy="3413464"/>
          </a:xfrm>
          <a:prstGeom prst="roundRect">
            <a:avLst>
              <a:gd name="adj" fmla="val 6418"/>
            </a:avLst>
          </a:prstGeom>
          <a:gradFill flip="none" rotWithShape="1">
            <a:gsLst>
              <a:gs pos="0">
                <a:schemeClr val="accent1">
                  <a:lumMod val="60000"/>
                  <a:lumOff val="40000"/>
                </a:schemeClr>
              </a:gs>
              <a:gs pos="100000">
                <a:schemeClr val="accent1">
                  <a:lumMod val="100000"/>
                </a:schemeClr>
              </a:gs>
            </a:gsLst>
            <a:path path="circle">
              <a:fillToRect r="100000" b="100000"/>
            </a:path>
            <a:tileRect l="-100000" t="-100000"/>
          </a:gradFill>
          <a:ln>
            <a:noFill/>
          </a:ln>
          <a:effectLst>
            <a:outerShdw blurRad="190500" sx="98000" sy="98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grpSp>
        <p:nvGrpSpPr>
          <p:cNvPr id="6" name="Group 16">
            <a:extLst>
              <a:ext uri="{FF2B5EF4-FFF2-40B4-BE49-F238E27FC236}">
                <a16:creationId xmlns:a16="http://schemas.microsoft.com/office/drawing/2014/main" id="{DB53E29A-B24E-4ED8-902A-B13610B13893}"/>
              </a:ext>
            </a:extLst>
          </p:cNvPr>
          <p:cNvGrpSpPr/>
          <p:nvPr/>
        </p:nvGrpSpPr>
        <p:grpSpPr>
          <a:xfrm flipH="1">
            <a:off x="1947415" y="4407734"/>
            <a:ext cx="1180571" cy="727998"/>
            <a:chOff x="271463" y="3902076"/>
            <a:chExt cx="1544638" cy="952500"/>
          </a:xfrm>
          <a:solidFill>
            <a:schemeClr val="accent1">
              <a:lumMod val="40000"/>
              <a:lumOff val="60000"/>
            </a:schemeClr>
          </a:solidFill>
        </p:grpSpPr>
        <p:sp>
          <p:nvSpPr>
            <p:cNvPr id="7" name="Freeform 17">
              <a:extLst>
                <a:ext uri="{FF2B5EF4-FFF2-40B4-BE49-F238E27FC236}">
                  <a16:creationId xmlns:a16="http://schemas.microsoft.com/office/drawing/2014/main" id="{C06EE4F1-7222-4F57-91BD-8E083553561C}"/>
                </a:ext>
              </a:extLst>
            </p:cNvPr>
            <p:cNvSpPr>
              <a:spLocks/>
            </p:cNvSpPr>
            <p:nvPr/>
          </p:nvSpPr>
          <p:spPr bwMode="auto">
            <a:xfrm>
              <a:off x="444501" y="4083051"/>
              <a:ext cx="73025" cy="771525"/>
            </a:xfrm>
            <a:custGeom>
              <a:avLst/>
              <a:gdLst>
                <a:gd name="T0" fmla="*/ 22 w 46"/>
                <a:gd name="T1" fmla="*/ 0 h 486"/>
                <a:gd name="T2" fmla="*/ 0 w 46"/>
                <a:gd name="T3" fmla="*/ 486 h 486"/>
                <a:gd name="T4" fmla="*/ 46 w 46"/>
                <a:gd name="T5" fmla="*/ 486 h 486"/>
                <a:gd name="T6" fmla="*/ 22 w 46"/>
                <a:gd name="T7" fmla="*/ 0 h 486"/>
              </a:gdLst>
              <a:ahLst/>
              <a:cxnLst>
                <a:cxn ang="0">
                  <a:pos x="T0" y="T1"/>
                </a:cxn>
                <a:cxn ang="0">
                  <a:pos x="T2" y="T3"/>
                </a:cxn>
                <a:cxn ang="0">
                  <a:pos x="T4" y="T5"/>
                </a:cxn>
                <a:cxn ang="0">
                  <a:pos x="T6" y="T7"/>
                </a:cxn>
              </a:cxnLst>
              <a:rect l="0" t="0" r="r" b="b"/>
              <a:pathLst>
                <a:path w="46" h="486">
                  <a:moveTo>
                    <a:pt x="22" y="0"/>
                  </a:moveTo>
                  <a:lnTo>
                    <a:pt x="0" y="486"/>
                  </a:lnTo>
                  <a:lnTo>
                    <a:pt x="46" y="486"/>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
              <a:extLst>
                <a:ext uri="{FF2B5EF4-FFF2-40B4-BE49-F238E27FC236}">
                  <a16:creationId xmlns:a16="http://schemas.microsoft.com/office/drawing/2014/main" id="{EB33FA63-7824-4C89-B996-DAA76D0BCE5C}"/>
                </a:ext>
              </a:extLst>
            </p:cNvPr>
            <p:cNvSpPr>
              <a:spLocks/>
            </p:cNvSpPr>
            <p:nvPr/>
          </p:nvSpPr>
          <p:spPr bwMode="auto">
            <a:xfrm>
              <a:off x="271463" y="3902076"/>
              <a:ext cx="420688" cy="773113"/>
            </a:xfrm>
            <a:custGeom>
              <a:avLst/>
              <a:gdLst>
                <a:gd name="T0" fmla="*/ 131 w 265"/>
                <a:gd name="T1" fmla="*/ 0 h 487"/>
                <a:gd name="T2" fmla="*/ 0 w 265"/>
                <a:gd name="T3" fmla="*/ 487 h 487"/>
                <a:gd name="T4" fmla="*/ 265 w 265"/>
                <a:gd name="T5" fmla="*/ 487 h 487"/>
                <a:gd name="T6" fmla="*/ 131 w 265"/>
                <a:gd name="T7" fmla="*/ 0 h 487"/>
              </a:gdLst>
              <a:ahLst/>
              <a:cxnLst>
                <a:cxn ang="0">
                  <a:pos x="T0" y="T1"/>
                </a:cxn>
                <a:cxn ang="0">
                  <a:pos x="T2" y="T3"/>
                </a:cxn>
                <a:cxn ang="0">
                  <a:pos x="T4" y="T5"/>
                </a:cxn>
                <a:cxn ang="0">
                  <a:pos x="T6" y="T7"/>
                </a:cxn>
              </a:cxnLst>
              <a:rect l="0" t="0" r="r" b="b"/>
              <a:pathLst>
                <a:path w="265" h="487">
                  <a:moveTo>
                    <a:pt x="131" y="0"/>
                  </a:moveTo>
                  <a:lnTo>
                    <a:pt x="0" y="487"/>
                  </a:lnTo>
                  <a:lnTo>
                    <a:pt x="265" y="487"/>
                  </a:ln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9">
              <a:extLst>
                <a:ext uri="{FF2B5EF4-FFF2-40B4-BE49-F238E27FC236}">
                  <a16:creationId xmlns:a16="http://schemas.microsoft.com/office/drawing/2014/main" id="{43876AC2-A4BC-4084-9C74-7BD229C0043A}"/>
                </a:ext>
              </a:extLst>
            </p:cNvPr>
            <p:cNvSpPr>
              <a:spLocks/>
            </p:cNvSpPr>
            <p:nvPr/>
          </p:nvSpPr>
          <p:spPr bwMode="auto">
            <a:xfrm>
              <a:off x="452438" y="4083051"/>
              <a:ext cx="55563" cy="595313"/>
            </a:xfrm>
            <a:custGeom>
              <a:avLst/>
              <a:gdLst>
                <a:gd name="T0" fmla="*/ 17 w 35"/>
                <a:gd name="T1" fmla="*/ 0 h 375"/>
                <a:gd name="T2" fmla="*/ 0 w 35"/>
                <a:gd name="T3" fmla="*/ 375 h 375"/>
                <a:gd name="T4" fmla="*/ 35 w 35"/>
                <a:gd name="T5" fmla="*/ 375 h 375"/>
                <a:gd name="T6" fmla="*/ 17 w 35"/>
                <a:gd name="T7" fmla="*/ 0 h 375"/>
              </a:gdLst>
              <a:ahLst/>
              <a:cxnLst>
                <a:cxn ang="0">
                  <a:pos x="T0" y="T1"/>
                </a:cxn>
                <a:cxn ang="0">
                  <a:pos x="T2" y="T3"/>
                </a:cxn>
                <a:cxn ang="0">
                  <a:pos x="T4" y="T5"/>
                </a:cxn>
                <a:cxn ang="0">
                  <a:pos x="T6" y="T7"/>
                </a:cxn>
              </a:cxnLst>
              <a:rect l="0" t="0" r="r" b="b"/>
              <a:pathLst>
                <a:path w="35" h="375">
                  <a:moveTo>
                    <a:pt x="17" y="0"/>
                  </a:moveTo>
                  <a:lnTo>
                    <a:pt x="0" y="375"/>
                  </a:lnTo>
                  <a:lnTo>
                    <a:pt x="35" y="375"/>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
              <a:extLst>
                <a:ext uri="{FF2B5EF4-FFF2-40B4-BE49-F238E27FC236}">
                  <a16:creationId xmlns:a16="http://schemas.microsoft.com/office/drawing/2014/main" id="{A6186081-3EF3-40A3-B2A1-6BA713A18935}"/>
                </a:ext>
              </a:extLst>
            </p:cNvPr>
            <p:cNvSpPr>
              <a:spLocks/>
            </p:cNvSpPr>
            <p:nvPr/>
          </p:nvSpPr>
          <p:spPr bwMode="auto">
            <a:xfrm>
              <a:off x="347663" y="4502151"/>
              <a:ext cx="131763" cy="131763"/>
            </a:xfrm>
            <a:custGeom>
              <a:avLst/>
              <a:gdLst>
                <a:gd name="T0" fmla="*/ 0 w 83"/>
                <a:gd name="T1" fmla="*/ 0 h 83"/>
                <a:gd name="T2" fmla="*/ 70 w 83"/>
                <a:gd name="T3" fmla="*/ 83 h 83"/>
                <a:gd name="T4" fmla="*/ 83 w 83"/>
                <a:gd name="T5" fmla="*/ 70 h 83"/>
                <a:gd name="T6" fmla="*/ 0 w 83"/>
                <a:gd name="T7" fmla="*/ 0 h 83"/>
              </a:gdLst>
              <a:ahLst/>
              <a:cxnLst>
                <a:cxn ang="0">
                  <a:pos x="T0" y="T1"/>
                </a:cxn>
                <a:cxn ang="0">
                  <a:pos x="T2" y="T3"/>
                </a:cxn>
                <a:cxn ang="0">
                  <a:pos x="T4" y="T5"/>
                </a:cxn>
                <a:cxn ang="0">
                  <a:pos x="T6" y="T7"/>
                </a:cxn>
              </a:cxnLst>
              <a:rect l="0" t="0" r="r" b="b"/>
              <a:pathLst>
                <a:path w="83" h="83">
                  <a:moveTo>
                    <a:pt x="0" y="0"/>
                  </a:moveTo>
                  <a:lnTo>
                    <a:pt x="70" y="83"/>
                  </a:lnTo>
                  <a:lnTo>
                    <a:pt x="83" y="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1">
              <a:extLst>
                <a:ext uri="{FF2B5EF4-FFF2-40B4-BE49-F238E27FC236}">
                  <a16:creationId xmlns:a16="http://schemas.microsoft.com/office/drawing/2014/main" id="{6E495D1A-4EBA-4232-8D66-C8B6403A0310}"/>
                </a:ext>
              </a:extLst>
            </p:cNvPr>
            <p:cNvSpPr>
              <a:spLocks/>
            </p:cNvSpPr>
            <p:nvPr/>
          </p:nvSpPr>
          <p:spPr bwMode="auto">
            <a:xfrm>
              <a:off x="371476" y="4346576"/>
              <a:ext cx="115888" cy="114300"/>
            </a:xfrm>
            <a:custGeom>
              <a:avLst/>
              <a:gdLst>
                <a:gd name="T0" fmla="*/ 0 w 73"/>
                <a:gd name="T1" fmla="*/ 0 h 72"/>
                <a:gd name="T2" fmla="*/ 60 w 73"/>
                <a:gd name="T3" fmla="*/ 72 h 72"/>
                <a:gd name="T4" fmla="*/ 73 w 73"/>
                <a:gd name="T5" fmla="*/ 58 h 72"/>
                <a:gd name="T6" fmla="*/ 0 w 73"/>
                <a:gd name="T7" fmla="*/ 0 h 72"/>
              </a:gdLst>
              <a:ahLst/>
              <a:cxnLst>
                <a:cxn ang="0">
                  <a:pos x="T0" y="T1"/>
                </a:cxn>
                <a:cxn ang="0">
                  <a:pos x="T2" y="T3"/>
                </a:cxn>
                <a:cxn ang="0">
                  <a:pos x="T4" y="T5"/>
                </a:cxn>
                <a:cxn ang="0">
                  <a:pos x="T6" y="T7"/>
                </a:cxn>
              </a:cxnLst>
              <a:rect l="0" t="0" r="r" b="b"/>
              <a:pathLst>
                <a:path w="73" h="72">
                  <a:moveTo>
                    <a:pt x="0" y="0"/>
                  </a:moveTo>
                  <a:lnTo>
                    <a:pt x="60" y="72"/>
                  </a:lnTo>
                  <a:lnTo>
                    <a:pt x="73" y="5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2">
              <a:extLst>
                <a:ext uri="{FF2B5EF4-FFF2-40B4-BE49-F238E27FC236}">
                  <a16:creationId xmlns:a16="http://schemas.microsoft.com/office/drawing/2014/main" id="{C51CF64A-98AB-4132-B093-C439A508CA50}"/>
                </a:ext>
              </a:extLst>
            </p:cNvPr>
            <p:cNvSpPr>
              <a:spLocks/>
            </p:cNvSpPr>
            <p:nvPr/>
          </p:nvSpPr>
          <p:spPr bwMode="auto">
            <a:xfrm>
              <a:off x="400051" y="4248151"/>
              <a:ext cx="87313" cy="98425"/>
            </a:xfrm>
            <a:custGeom>
              <a:avLst/>
              <a:gdLst>
                <a:gd name="T0" fmla="*/ 0 w 55"/>
                <a:gd name="T1" fmla="*/ 0 h 62"/>
                <a:gd name="T2" fmla="*/ 46 w 55"/>
                <a:gd name="T3" fmla="*/ 62 h 62"/>
                <a:gd name="T4" fmla="*/ 55 w 55"/>
                <a:gd name="T5" fmla="*/ 44 h 62"/>
                <a:gd name="T6" fmla="*/ 0 w 55"/>
                <a:gd name="T7" fmla="*/ 0 h 62"/>
              </a:gdLst>
              <a:ahLst/>
              <a:cxnLst>
                <a:cxn ang="0">
                  <a:pos x="T0" y="T1"/>
                </a:cxn>
                <a:cxn ang="0">
                  <a:pos x="T2" y="T3"/>
                </a:cxn>
                <a:cxn ang="0">
                  <a:pos x="T4" y="T5"/>
                </a:cxn>
                <a:cxn ang="0">
                  <a:pos x="T6" y="T7"/>
                </a:cxn>
              </a:cxnLst>
              <a:rect l="0" t="0" r="r" b="b"/>
              <a:pathLst>
                <a:path w="55" h="62">
                  <a:moveTo>
                    <a:pt x="0" y="0"/>
                  </a:moveTo>
                  <a:lnTo>
                    <a:pt x="46" y="62"/>
                  </a:lnTo>
                  <a:lnTo>
                    <a:pt x="55" y="4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3">
              <a:extLst>
                <a:ext uri="{FF2B5EF4-FFF2-40B4-BE49-F238E27FC236}">
                  <a16:creationId xmlns:a16="http://schemas.microsoft.com/office/drawing/2014/main" id="{59FC5189-9BDA-41A2-BE7D-73DACEC83156}"/>
                </a:ext>
              </a:extLst>
            </p:cNvPr>
            <p:cNvSpPr>
              <a:spLocks/>
            </p:cNvSpPr>
            <p:nvPr/>
          </p:nvSpPr>
          <p:spPr bwMode="auto">
            <a:xfrm>
              <a:off x="479425" y="4452938"/>
              <a:ext cx="133350" cy="131763"/>
            </a:xfrm>
            <a:custGeom>
              <a:avLst/>
              <a:gdLst>
                <a:gd name="T0" fmla="*/ 84 w 84"/>
                <a:gd name="T1" fmla="*/ 0 h 83"/>
                <a:gd name="T2" fmla="*/ 13 w 84"/>
                <a:gd name="T3" fmla="*/ 83 h 83"/>
                <a:gd name="T4" fmla="*/ 0 w 84"/>
                <a:gd name="T5" fmla="*/ 70 h 83"/>
                <a:gd name="T6" fmla="*/ 84 w 84"/>
                <a:gd name="T7" fmla="*/ 0 h 83"/>
              </a:gdLst>
              <a:ahLst/>
              <a:cxnLst>
                <a:cxn ang="0">
                  <a:pos x="T0" y="T1"/>
                </a:cxn>
                <a:cxn ang="0">
                  <a:pos x="T2" y="T3"/>
                </a:cxn>
                <a:cxn ang="0">
                  <a:pos x="T4" y="T5"/>
                </a:cxn>
                <a:cxn ang="0">
                  <a:pos x="T6" y="T7"/>
                </a:cxn>
              </a:cxnLst>
              <a:rect l="0" t="0" r="r" b="b"/>
              <a:pathLst>
                <a:path w="84" h="83">
                  <a:moveTo>
                    <a:pt x="84" y="0"/>
                  </a:moveTo>
                  <a:lnTo>
                    <a:pt x="13" y="83"/>
                  </a:lnTo>
                  <a:lnTo>
                    <a:pt x="0" y="70"/>
                  </a:lnTo>
                  <a:lnTo>
                    <a:pt x="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4">
              <a:extLst>
                <a:ext uri="{FF2B5EF4-FFF2-40B4-BE49-F238E27FC236}">
                  <a16:creationId xmlns:a16="http://schemas.microsoft.com/office/drawing/2014/main" id="{7125DEC0-9F88-4783-814D-C0C89CDA0CCE}"/>
                </a:ext>
              </a:extLst>
            </p:cNvPr>
            <p:cNvSpPr>
              <a:spLocks/>
            </p:cNvSpPr>
            <p:nvPr/>
          </p:nvSpPr>
          <p:spPr bwMode="auto">
            <a:xfrm>
              <a:off x="473076" y="4373563"/>
              <a:ext cx="114300" cy="117475"/>
            </a:xfrm>
            <a:custGeom>
              <a:avLst/>
              <a:gdLst>
                <a:gd name="T0" fmla="*/ 72 w 72"/>
                <a:gd name="T1" fmla="*/ 0 h 74"/>
                <a:gd name="T2" fmla="*/ 13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3" y="74"/>
                  </a:lnTo>
                  <a:lnTo>
                    <a:pt x="0" y="59"/>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5">
              <a:extLst>
                <a:ext uri="{FF2B5EF4-FFF2-40B4-BE49-F238E27FC236}">
                  <a16:creationId xmlns:a16="http://schemas.microsoft.com/office/drawing/2014/main" id="{0B8DD40B-15E8-4CDC-BB9E-3DB41891E547}"/>
                </a:ext>
              </a:extLst>
            </p:cNvPr>
            <p:cNvSpPr>
              <a:spLocks/>
            </p:cNvSpPr>
            <p:nvPr/>
          </p:nvSpPr>
          <p:spPr bwMode="auto">
            <a:xfrm>
              <a:off x="479426" y="4206876"/>
              <a:ext cx="52388" cy="69850"/>
            </a:xfrm>
            <a:custGeom>
              <a:avLst/>
              <a:gdLst>
                <a:gd name="T0" fmla="*/ 33 w 33"/>
                <a:gd name="T1" fmla="*/ 0 h 44"/>
                <a:gd name="T2" fmla="*/ 5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5" y="44"/>
                  </a:lnTo>
                  <a:lnTo>
                    <a:pt x="0" y="26"/>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6">
              <a:extLst>
                <a:ext uri="{FF2B5EF4-FFF2-40B4-BE49-F238E27FC236}">
                  <a16:creationId xmlns:a16="http://schemas.microsoft.com/office/drawing/2014/main" id="{3A4FD970-0343-4D13-A75F-DA0DF67DDE59}"/>
                </a:ext>
              </a:extLst>
            </p:cNvPr>
            <p:cNvSpPr>
              <a:spLocks/>
            </p:cNvSpPr>
            <p:nvPr/>
          </p:nvSpPr>
          <p:spPr bwMode="auto">
            <a:xfrm>
              <a:off x="806451" y="4549776"/>
              <a:ext cx="163513" cy="298450"/>
            </a:xfrm>
            <a:custGeom>
              <a:avLst/>
              <a:gdLst>
                <a:gd name="T0" fmla="*/ 51 w 103"/>
                <a:gd name="T1" fmla="*/ 0 h 188"/>
                <a:gd name="T2" fmla="*/ 0 w 103"/>
                <a:gd name="T3" fmla="*/ 188 h 188"/>
                <a:gd name="T4" fmla="*/ 103 w 103"/>
                <a:gd name="T5" fmla="*/ 188 h 188"/>
                <a:gd name="T6" fmla="*/ 51 w 103"/>
                <a:gd name="T7" fmla="*/ 0 h 188"/>
              </a:gdLst>
              <a:ahLst/>
              <a:cxnLst>
                <a:cxn ang="0">
                  <a:pos x="T0" y="T1"/>
                </a:cxn>
                <a:cxn ang="0">
                  <a:pos x="T2" y="T3"/>
                </a:cxn>
                <a:cxn ang="0">
                  <a:pos x="T4" y="T5"/>
                </a:cxn>
                <a:cxn ang="0">
                  <a:pos x="T6" y="T7"/>
                </a:cxn>
              </a:cxnLst>
              <a:rect l="0" t="0" r="r" b="b"/>
              <a:pathLst>
                <a:path w="103" h="188">
                  <a:moveTo>
                    <a:pt x="51" y="0"/>
                  </a:moveTo>
                  <a:lnTo>
                    <a:pt x="0" y="188"/>
                  </a:lnTo>
                  <a:lnTo>
                    <a:pt x="103" y="188"/>
                  </a:ln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8EC29FB6-69BC-4B23-8B25-EB8CA3A5AFC3}"/>
                </a:ext>
              </a:extLst>
            </p:cNvPr>
            <p:cNvSpPr>
              <a:spLocks/>
            </p:cNvSpPr>
            <p:nvPr/>
          </p:nvSpPr>
          <p:spPr bwMode="auto">
            <a:xfrm>
              <a:off x="1617663" y="4487863"/>
              <a:ext cx="198438" cy="360363"/>
            </a:xfrm>
            <a:custGeom>
              <a:avLst/>
              <a:gdLst>
                <a:gd name="T0" fmla="*/ 61 w 125"/>
                <a:gd name="T1" fmla="*/ 0 h 227"/>
                <a:gd name="T2" fmla="*/ 0 w 125"/>
                <a:gd name="T3" fmla="*/ 227 h 227"/>
                <a:gd name="T4" fmla="*/ 125 w 125"/>
                <a:gd name="T5" fmla="*/ 227 h 227"/>
                <a:gd name="T6" fmla="*/ 61 w 125"/>
                <a:gd name="T7" fmla="*/ 0 h 227"/>
              </a:gdLst>
              <a:ahLst/>
              <a:cxnLst>
                <a:cxn ang="0">
                  <a:pos x="T0" y="T1"/>
                </a:cxn>
                <a:cxn ang="0">
                  <a:pos x="T2" y="T3"/>
                </a:cxn>
                <a:cxn ang="0">
                  <a:pos x="T4" y="T5"/>
                </a:cxn>
                <a:cxn ang="0">
                  <a:pos x="T6" y="T7"/>
                </a:cxn>
              </a:cxnLst>
              <a:rect l="0" t="0" r="r" b="b"/>
              <a:pathLst>
                <a:path w="125" h="227">
                  <a:moveTo>
                    <a:pt x="61" y="0"/>
                  </a:moveTo>
                  <a:lnTo>
                    <a:pt x="0" y="227"/>
                  </a:lnTo>
                  <a:lnTo>
                    <a:pt x="125" y="227"/>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8">
              <a:extLst>
                <a:ext uri="{FF2B5EF4-FFF2-40B4-BE49-F238E27FC236}">
                  <a16:creationId xmlns:a16="http://schemas.microsoft.com/office/drawing/2014/main" id="{35A39AB9-1E5B-4932-A1B3-26021FB64354}"/>
                </a:ext>
              </a:extLst>
            </p:cNvPr>
            <p:cNvSpPr>
              <a:spLocks/>
            </p:cNvSpPr>
            <p:nvPr/>
          </p:nvSpPr>
          <p:spPr bwMode="auto">
            <a:xfrm>
              <a:off x="1630363" y="4405313"/>
              <a:ext cx="171450" cy="311150"/>
            </a:xfrm>
            <a:custGeom>
              <a:avLst/>
              <a:gdLst>
                <a:gd name="T0" fmla="*/ 53 w 108"/>
                <a:gd name="T1" fmla="*/ 0 h 196"/>
                <a:gd name="T2" fmla="*/ 0 w 108"/>
                <a:gd name="T3" fmla="*/ 196 h 196"/>
                <a:gd name="T4" fmla="*/ 108 w 108"/>
                <a:gd name="T5" fmla="*/ 196 h 196"/>
                <a:gd name="T6" fmla="*/ 53 w 108"/>
                <a:gd name="T7" fmla="*/ 0 h 196"/>
              </a:gdLst>
              <a:ahLst/>
              <a:cxnLst>
                <a:cxn ang="0">
                  <a:pos x="T0" y="T1"/>
                </a:cxn>
                <a:cxn ang="0">
                  <a:pos x="T2" y="T3"/>
                </a:cxn>
                <a:cxn ang="0">
                  <a:pos x="T4" y="T5"/>
                </a:cxn>
                <a:cxn ang="0">
                  <a:pos x="T6" y="T7"/>
                </a:cxn>
              </a:cxnLst>
              <a:rect l="0" t="0" r="r" b="b"/>
              <a:pathLst>
                <a:path w="108" h="196">
                  <a:moveTo>
                    <a:pt x="53" y="0"/>
                  </a:moveTo>
                  <a:lnTo>
                    <a:pt x="0" y="196"/>
                  </a:lnTo>
                  <a:lnTo>
                    <a:pt x="108" y="196"/>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9">
              <a:extLst>
                <a:ext uri="{FF2B5EF4-FFF2-40B4-BE49-F238E27FC236}">
                  <a16:creationId xmlns:a16="http://schemas.microsoft.com/office/drawing/2014/main" id="{AFDBE7BE-035A-44B8-B4C1-2170C7C4F169}"/>
                </a:ext>
              </a:extLst>
            </p:cNvPr>
            <p:cNvSpPr>
              <a:spLocks/>
            </p:cNvSpPr>
            <p:nvPr/>
          </p:nvSpPr>
          <p:spPr bwMode="auto">
            <a:xfrm>
              <a:off x="1658938" y="4329113"/>
              <a:ext cx="114300" cy="207963"/>
            </a:xfrm>
            <a:custGeom>
              <a:avLst/>
              <a:gdLst>
                <a:gd name="T0" fmla="*/ 35 w 72"/>
                <a:gd name="T1" fmla="*/ 0 h 131"/>
                <a:gd name="T2" fmla="*/ 0 w 72"/>
                <a:gd name="T3" fmla="*/ 131 h 131"/>
                <a:gd name="T4" fmla="*/ 72 w 72"/>
                <a:gd name="T5" fmla="*/ 131 h 131"/>
                <a:gd name="T6" fmla="*/ 35 w 72"/>
                <a:gd name="T7" fmla="*/ 0 h 131"/>
              </a:gdLst>
              <a:ahLst/>
              <a:cxnLst>
                <a:cxn ang="0">
                  <a:pos x="T0" y="T1"/>
                </a:cxn>
                <a:cxn ang="0">
                  <a:pos x="T2" y="T3"/>
                </a:cxn>
                <a:cxn ang="0">
                  <a:pos x="T4" y="T5"/>
                </a:cxn>
                <a:cxn ang="0">
                  <a:pos x="T6" y="T7"/>
                </a:cxn>
              </a:cxnLst>
              <a:rect l="0" t="0" r="r" b="b"/>
              <a:pathLst>
                <a:path w="72" h="131">
                  <a:moveTo>
                    <a:pt x="35" y="0"/>
                  </a:moveTo>
                  <a:lnTo>
                    <a:pt x="0" y="131"/>
                  </a:lnTo>
                  <a:lnTo>
                    <a:pt x="72" y="131"/>
                  </a:lnTo>
                  <a:lnTo>
                    <a:pt x="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0">
              <a:extLst>
                <a:ext uri="{FF2B5EF4-FFF2-40B4-BE49-F238E27FC236}">
                  <a16:creationId xmlns:a16="http://schemas.microsoft.com/office/drawing/2014/main" id="{BC63E7AE-57B7-4604-BD8D-3C95E642EB98}"/>
                </a:ext>
              </a:extLst>
            </p:cNvPr>
            <p:cNvSpPr>
              <a:spLocks/>
            </p:cNvSpPr>
            <p:nvPr/>
          </p:nvSpPr>
          <p:spPr bwMode="auto">
            <a:xfrm>
              <a:off x="1074738" y="4408488"/>
              <a:ext cx="239713" cy="439738"/>
            </a:xfrm>
            <a:custGeom>
              <a:avLst/>
              <a:gdLst>
                <a:gd name="T0" fmla="*/ 74 w 151"/>
                <a:gd name="T1" fmla="*/ 0 h 277"/>
                <a:gd name="T2" fmla="*/ 0 w 151"/>
                <a:gd name="T3" fmla="*/ 277 h 277"/>
                <a:gd name="T4" fmla="*/ 151 w 151"/>
                <a:gd name="T5" fmla="*/ 277 h 277"/>
                <a:gd name="T6" fmla="*/ 74 w 151"/>
                <a:gd name="T7" fmla="*/ 0 h 277"/>
              </a:gdLst>
              <a:ahLst/>
              <a:cxnLst>
                <a:cxn ang="0">
                  <a:pos x="T0" y="T1"/>
                </a:cxn>
                <a:cxn ang="0">
                  <a:pos x="T2" y="T3"/>
                </a:cxn>
                <a:cxn ang="0">
                  <a:pos x="T4" y="T5"/>
                </a:cxn>
                <a:cxn ang="0">
                  <a:pos x="T6" y="T7"/>
                </a:cxn>
              </a:cxnLst>
              <a:rect l="0" t="0" r="r" b="b"/>
              <a:pathLst>
                <a:path w="151" h="277">
                  <a:moveTo>
                    <a:pt x="74" y="0"/>
                  </a:moveTo>
                  <a:lnTo>
                    <a:pt x="0" y="277"/>
                  </a:lnTo>
                  <a:lnTo>
                    <a:pt x="151" y="277"/>
                  </a:ln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1">
              <a:extLst>
                <a:ext uri="{FF2B5EF4-FFF2-40B4-BE49-F238E27FC236}">
                  <a16:creationId xmlns:a16="http://schemas.microsoft.com/office/drawing/2014/main" id="{6A62AAA2-0B3D-442F-B587-6127EA207E53}"/>
                </a:ext>
              </a:extLst>
            </p:cNvPr>
            <p:cNvSpPr>
              <a:spLocks/>
            </p:cNvSpPr>
            <p:nvPr/>
          </p:nvSpPr>
          <p:spPr bwMode="auto">
            <a:xfrm>
              <a:off x="1393826" y="4625976"/>
              <a:ext cx="122238" cy="222250"/>
            </a:xfrm>
            <a:custGeom>
              <a:avLst/>
              <a:gdLst>
                <a:gd name="T0" fmla="*/ 38 w 77"/>
                <a:gd name="T1" fmla="*/ 0 h 140"/>
                <a:gd name="T2" fmla="*/ 0 w 77"/>
                <a:gd name="T3" fmla="*/ 140 h 140"/>
                <a:gd name="T4" fmla="*/ 77 w 77"/>
                <a:gd name="T5" fmla="*/ 140 h 140"/>
                <a:gd name="T6" fmla="*/ 38 w 77"/>
                <a:gd name="T7" fmla="*/ 0 h 140"/>
              </a:gdLst>
              <a:ahLst/>
              <a:cxnLst>
                <a:cxn ang="0">
                  <a:pos x="T0" y="T1"/>
                </a:cxn>
                <a:cxn ang="0">
                  <a:pos x="T2" y="T3"/>
                </a:cxn>
                <a:cxn ang="0">
                  <a:pos x="T4" y="T5"/>
                </a:cxn>
                <a:cxn ang="0">
                  <a:pos x="T6" y="T7"/>
                </a:cxn>
              </a:cxnLst>
              <a:rect l="0" t="0" r="r" b="b"/>
              <a:pathLst>
                <a:path w="77" h="140">
                  <a:moveTo>
                    <a:pt x="38" y="0"/>
                  </a:moveTo>
                  <a:lnTo>
                    <a:pt x="0" y="140"/>
                  </a:lnTo>
                  <a:lnTo>
                    <a:pt x="77" y="140"/>
                  </a:ln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矩形 22">
            <a:extLst>
              <a:ext uri="{FF2B5EF4-FFF2-40B4-BE49-F238E27FC236}">
                <a16:creationId xmlns:a16="http://schemas.microsoft.com/office/drawing/2014/main" id="{452D7829-F586-4209-8A37-C49D6C4C8E28}"/>
              </a:ext>
            </a:extLst>
          </p:cNvPr>
          <p:cNvSpPr/>
          <p:nvPr/>
        </p:nvSpPr>
        <p:spPr>
          <a:xfrm>
            <a:off x="3417903" y="2901932"/>
            <a:ext cx="5373950" cy="785343"/>
          </a:xfrm>
          <a:prstGeom prst="rect">
            <a:avLst/>
          </a:prstGeom>
        </p:spPr>
        <p:txBody>
          <a:bodyPr wrap="square">
            <a:spAutoFit/>
          </a:bodyPr>
          <a:lstStyle/>
          <a:p>
            <a:pPr algn="ctr">
              <a:lnSpc>
                <a:spcPct val="150000"/>
              </a:lnSpc>
            </a:pPr>
            <a:r>
              <a:rPr lang="en-US" altLang="zh-CN" sz="1600" dirty="0">
                <a:solidFill>
                  <a:schemeClr val="bg1">
                    <a:alpha val="80000"/>
                  </a:schemeClr>
                </a:solidFill>
              </a:rPr>
              <a:t>Enter your text here. Enter your text here. Enter your text here. Enter your text here.</a:t>
            </a:r>
          </a:p>
        </p:txBody>
      </p:sp>
      <p:sp>
        <p:nvSpPr>
          <p:cNvPr id="24" name="文本框 23">
            <a:extLst>
              <a:ext uri="{FF2B5EF4-FFF2-40B4-BE49-F238E27FC236}">
                <a16:creationId xmlns:a16="http://schemas.microsoft.com/office/drawing/2014/main" id="{47790C71-31E9-4252-9E32-D4474792BD77}"/>
              </a:ext>
            </a:extLst>
          </p:cNvPr>
          <p:cNvSpPr txBox="1"/>
          <p:nvPr/>
        </p:nvSpPr>
        <p:spPr>
          <a:xfrm>
            <a:off x="4735662" y="2440267"/>
            <a:ext cx="2720680" cy="461665"/>
          </a:xfrm>
          <a:prstGeom prst="rect">
            <a:avLst/>
          </a:prstGeom>
          <a:noFill/>
        </p:spPr>
        <p:txBody>
          <a:bodyPr wrap="none" rtlCol="0">
            <a:spAutoFit/>
          </a:bodyPr>
          <a:lstStyle/>
          <a:p>
            <a:pPr algn="ctr"/>
            <a:r>
              <a:rPr lang="en-US" altLang="zh-CN" sz="2400" dirty="0">
                <a:solidFill>
                  <a:schemeClr val="bg1"/>
                </a:solidFill>
                <a:latin typeface="Microsoft JhengHei UI" panose="020B0604030504040204" pitchFamily="34" charset="-120"/>
                <a:ea typeface="Microsoft JhengHei UI" panose="020B0604030504040204" pitchFamily="34" charset="-120"/>
              </a:rPr>
              <a:t>ADD YOUR TITLE</a:t>
            </a:r>
            <a:endParaRPr lang="zh-CN" altLang="en-US" sz="2400" dirty="0">
              <a:solidFill>
                <a:schemeClr val="bg1"/>
              </a:solidFill>
              <a:latin typeface="Microsoft JhengHei UI" panose="020B0604030504040204" pitchFamily="34" charset="-120"/>
              <a:ea typeface="Microsoft JhengHei UI" panose="020B0604030504040204" pitchFamily="34" charset="-120"/>
            </a:endParaRPr>
          </a:p>
        </p:txBody>
      </p:sp>
      <p:sp>
        <p:nvSpPr>
          <p:cNvPr id="25" name="任意多边形: 形状 24">
            <a:extLst>
              <a:ext uri="{FF2B5EF4-FFF2-40B4-BE49-F238E27FC236}">
                <a16:creationId xmlns:a16="http://schemas.microsoft.com/office/drawing/2014/main" id="{0E16BDD7-A9F0-4FD2-8CFF-46A4847C5071}"/>
              </a:ext>
            </a:extLst>
          </p:cNvPr>
          <p:cNvSpPr/>
          <p:nvPr/>
        </p:nvSpPr>
        <p:spPr>
          <a:xfrm flipV="1">
            <a:off x="9324880" y="4276266"/>
            <a:ext cx="1094089" cy="858589"/>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 name="connsiteX0" fmla="*/ 1374405 w 3008926"/>
              <a:gd name="connsiteY0" fmla="*/ 2063642 h 2063642"/>
              <a:gd name="connsiteX1" fmla="*/ 478120 w 3008926"/>
              <a:gd name="connsiteY1" fmla="*/ 1219777 h 2063642"/>
              <a:gd name="connsiteX2" fmla="*/ 396396 w 3008926"/>
              <a:gd name="connsiteY2" fmla="*/ 1219777 h 2063642"/>
              <a:gd name="connsiteX3" fmla="*/ 115 w 3008926"/>
              <a:gd name="connsiteY3" fmla="*/ 665483 h 2063642"/>
              <a:gd name="connsiteX4" fmla="*/ 424756 w 3008926"/>
              <a:gd name="connsiteY4" fmla="*/ 94797 h 2063642"/>
              <a:gd name="connsiteX5" fmla="*/ 479146 w 3008926"/>
              <a:gd name="connsiteY5" fmla="*/ 0 h 2063642"/>
              <a:gd name="connsiteX6" fmla="*/ 1460403 w 3008926"/>
              <a:gd name="connsiteY6" fmla="*/ 92620 h 2063642"/>
              <a:gd name="connsiteX7" fmla="*/ 3008927 w 3008926"/>
              <a:gd name="connsiteY7" fmla="*/ 1490031 h 2063642"/>
              <a:gd name="connsiteX8" fmla="*/ 2978254 w 3008926"/>
              <a:gd name="connsiteY8" fmla="*/ 1547107 h 2063642"/>
              <a:gd name="connsiteX9" fmla="*/ 2727095 w 3008926"/>
              <a:gd name="connsiteY9" fmla="*/ 1592987 h 2063642"/>
              <a:gd name="connsiteX10" fmla="*/ 2254614 w 3008926"/>
              <a:gd name="connsiteY10" fmla="*/ 1398277 h 2063642"/>
              <a:gd name="connsiteX11" fmla="*/ 1374405 w 3008926"/>
              <a:gd name="connsiteY11" fmla="*/ 2063642 h 2063642"/>
              <a:gd name="connsiteX0" fmla="*/ 1374405 w 3008926"/>
              <a:gd name="connsiteY0" fmla="*/ 2063642 h 2063642"/>
              <a:gd name="connsiteX1" fmla="*/ 478120 w 3008926"/>
              <a:gd name="connsiteY1" fmla="*/ 1219777 h 2063642"/>
              <a:gd name="connsiteX2" fmla="*/ 396396 w 3008926"/>
              <a:gd name="connsiteY2" fmla="*/ 1219777 h 2063642"/>
              <a:gd name="connsiteX3" fmla="*/ 115 w 3008926"/>
              <a:gd name="connsiteY3" fmla="*/ 665483 h 2063642"/>
              <a:gd name="connsiteX4" fmla="*/ 424756 w 3008926"/>
              <a:gd name="connsiteY4" fmla="*/ 94797 h 2063642"/>
              <a:gd name="connsiteX5" fmla="*/ 479146 w 3008926"/>
              <a:gd name="connsiteY5" fmla="*/ 0 h 2063642"/>
              <a:gd name="connsiteX6" fmla="*/ 1460403 w 3008926"/>
              <a:gd name="connsiteY6" fmla="*/ 92620 h 2063642"/>
              <a:gd name="connsiteX7" fmla="*/ 3008927 w 3008926"/>
              <a:gd name="connsiteY7" fmla="*/ 1490031 h 2063642"/>
              <a:gd name="connsiteX8" fmla="*/ 2727095 w 3008926"/>
              <a:gd name="connsiteY8" fmla="*/ 1592987 h 2063642"/>
              <a:gd name="connsiteX9" fmla="*/ 2254614 w 3008926"/>
              <a:gd name="connsiteY9" fmla="*/ 1398277 h 2063642"/>
              <a:gd name="connsiteX10" fmla="*/ 1374405 w 3008926"/>
              <a:gd name="connsiteY10" fmla="*/ 2063642 h 2063642"/>
              <a:gd name="connsiteX0" fmla="*/ 1374405 w 2727096"/>
              <a:gd name="connsiteY0" fmla="*/ 2063642 h 2063642"/>
              <a:gd name="connsiteX1" fmla="*/ 478120 w 2727096"/>
              <a:gd name="connsiteY1" fmla="*/ 1219777 h 2063642"/>
              <a:gd name="connsiteX2" fmla="*/ 396396 w 2727096"/>
              <a:gd name="connsiteY2" fmla="*/ 1219777 h 2063642"/>
              <a:gd name="connsiteX3" fmla="*/ 115 w 2727096"/>
              <a:gd name="connsiteY3" fmla="*/ 665483 h 2063642"/>
              <a:gd name="connsiteX4" fmla="*/ 424756 w 2727096"/>
              <a:gd name="connsiteY4" fmla="*/ 94797 h 2063642"/>
              <a:gd name="connsiteX5" fmla="*/ 479146 w 2727096"/>
              <a:gd name="connsiteY5" fmla="*/ 0 h 2063642"/>
              <a:gd name="connsiteX6" fmla="*/ 1460403 w 2727096"/>
              <a:gd name="connsiteY6" fmla="*/ 92620 h 2063642"/>
              <a:gd name="connsiteX7" fmla="*/ 2727095 w 2727096"/>
              <a:gd name="connsiteY7" fmla="*/ 1592987 h 2063642"/>
              <a:gd name="connsiteX8" fmla="*/ 2254614 w 2727096"/>
              <a:gd name="connsiteY8" fmla="*/ 1398277 h 2063642"/>
              <a:gd name="connsiteX9" fmla="*/ 1374405 w 2727096"/>
              <a:gd name="connsiteY9" fmla="*/ 2063642 h 2063642"/>
              <a:gd name="connsiteX0" fmla="*/ 1374405 w 2389096"/>
              <a:gd name="connsiteY0" fmla="*/ 2063642 h 2063642"/>
              <a:gd name="connsiteX1" fmla="*/ 478120 w 2389096"/>
              <a:gd name="connsiteY1" fmla="*/ 1219777 h 2063642"/>
              <a:gd name="connsiteX2" fmla="*/ 396396 w 2389096"/>
              <a:gd name="connsiteY2" fmla="*/ 1219777 h 2063642"/>
              <a:gd name="connsiteX3" fmla="*/ 115 w 2389096"/>
              <a:gd name="connsiteY3" fmla="*/ 665483 h 2063642"/>
              <a:gd name="connsiteX4" fmla="*/ 424756 w 2389096"/>
              <a:gd name="connsiteY4" fmla="*/ 94797 h 2063642"/>
              <a:gd name="connsiteX5" fmla="*/ 479146 w 2389096"/>
              <a:gd name="connsiteY5" fmla="*/ 0 h 2063642"/>
              <a:gd name="connsiteX6" fmla="*/ 1460403 w 2389096"/>
              <a:gd name="connsiteY6" fmla="*/ 92620 h 2063642"/>
              <a:gd name="connsiteX7" fmla="*/ 2389096 w 2389096"/>
              <a:gd name="connsiteY7" fmla="*/ 1517924 h 2063642"/>
              <a:gd name="connsiteX8" fmla="*/ 2254614 w 2389096"/>
              <a:gd name="connsiteY8" fmla="*/ 1398277 h 2063642"/>
              <a:gd name="connsiteX9" fmla="*/ 1374405 w 2389096"/>
              <a:gd name="connsiteY9" fmla="*/ 2063642 h 2063642"/>
              <a:gd name="connsiteX0" fmla="*/ 1374405 w 2469988"/>
              <a:gd name="connsiteY0" fmla="*/ 2063642 h 2063642"/>
              <a:gd name="connsiteX1" fmla="*/ 478120 w 2469988"/>
              <a:gd name="connsiteY1" fmla="*/ 1219777 h 2063642"/>
              <a:gd name="connsiteX2" fmla="*/ 396396 w 2469988"/>
              <a:gd name="connsiteY2" fmla="*/ 1219777 h 2063642"/>
              <a:gd name="connsiteX3" fmla="*/ 115 w 2469988"/>
              <a:gd name="connsiteY3" fmla="*/ 665483 h 2063642"/>
              <a:gd name="connsiteX4" fmla="*/ 424756 w 2469988"/>
              <a:gd name="connsiteY4" fmla="*/ 94797 h 2063642"/>
              <a:gd name="connsiteX5" fmla="*/ 479146 w 2469988"/>
              <a:gd name="connsiteY5" fmla="*/ 0 h 2063642"/>
              <a:gd name="connsiteX6" fmla="*/ 1460403 w 2469988"/>
              <a:gd name="connsiteY6" fmla="*/ 92620 h 2063642"/>
              <a:gd name="connsiteX7" fmla="*/ 2389096 w 2469988"/>
              <a:gd name="connsiteY7" fmla="*/ 1517924 h 2063642"/>
              <a:gd name="connsiteX8" fmla="*/ 2254614 w 2469988"/>
              <a:gd name="connsiteY8" fmla="*/ 1398277 h 2063642"/>
              <a:gd name="connsiteX9" fmla="*/ 1374405 w 2469988"/>
              <a:gd name="connsiteY9" fmla="*/ 2063642 h 2063642"/>
              <a:gd name="connsiteX0" fmla="*/ 1374405 w 2469988"/>
              <a:gd name="connsiteY0" fmla="*/ 2063642 h 2063642"/>
              <a:gd name="connsiteX1" fmla="*/ 478120 w 2469988"/>
              <a:gd name="connsiteY1" fmla="*/ 1219777 h 2063642"/>
              <a:gd name="connsiteX2" fmla="*/ 396396 w 2469988"/>
              <a:gd name="connsiteY2" fmla="*/ 1219777 h 2063642"/>
              <a:gd name="connsiteX3" fmla="*/ 115 w 2469988"/>
              <a:gd name="connsiteY3" fmla="*/ 665483 h 2063642"/>
              <a:gd name="connsiteX4" fmla="*/ 424756 w 2469988"/>
              <a:gd name="connsiteY4" fmla="*/ 94797 h 2063642"/>
              <a:gd name="connsiteX5" fmla="*/ 479146 w 2469988"/>
              <a:gd name="connsiteY5" fmla="*/ 0 h 2063642"/>
              <a:gd name="connsiteX6" fmla="*/ 1460403 w 2469988"/>
              <a:gd name="connsiteY6" fmla="*/ 92620 h 2063642"/>
              <a:gd name="connsiteX7" fmla="*/ 2389096 w 2469988"/>
              <a:gd name="connsiteY7" fmla="*/ 1517924 h 2063642"/>
              <a:gd name="connsiteX8" fmla="*/ 2254614 w 2469988"/>
              <a:gd name="connsiteY8" fmla="*/ 1398277 h 2063642"/>
              <a:gd name="connsiteX9" fmla="*/ 1374405 w 2469988"/>
              <a:gd name="connsiteY9" fmla="*/ 2063642 h 2063642"/>
              <a:gd name="connsiteX0" fmla="*/ 1374405 w 2392881"/>
              <a:gd name="connsiteY0" fmla="*/ 2063642 h 2063642"/>
              <a:gd name="connsiteX1" fmla="*/ 478120 w 2392881"/>
              <a:gd name="connsiteY1" fmla="*/ 1219777 h 2063642"/>
              <a:gd name="connsiteX2" fmla="*/ 396396 w 2392881"/>
              <a:gd name="connsiteY2" fmla="*/ 1219777 h 2063642"/>
              <a:gd name="connsiteX3" fmla="*/ 115 w 2392881"/>
              <a:gd name="connsiteY3" fmla="*/ 665483 h 2063642"/>
              <a:gd name="connsiteX4" fmla="*/ 424756 w 2392881"/>
              <a:gd name="connsiteY4" fmla="*/ 94797 h 2063642"/>
              <a:gd name="connsiteX5" fmla="*/ 479146 w 2392881"/>
              <a:gd name="connsiteY5" fmla="*/ 0 h 2063642"/>
              <a:gd name="connsiteX6" fmla="*/ 1460403 w 2392881"/>
              <a:gd name="connsiteY6" fmla="*/ 92620 h 2063642"/>
              <a:gd name="connsiteX7" fmla="*/ 2389096 w 2392881"/>
              <a:gd name="connsiteY7" fmla="*/ 1517924 h 2063642"/>
              <a:gd name="connsiteX8" fmla="*/ 2254614 w 2392881"/>
              <a:gd name="connsiteY8" fmla="*/ 1398277 h 2063642"/>
              <a:gd name="connsiteX9" fmla="*/ 1374405 w 2392881"/>
              <a:gd name="connsiteY9" fmla="*/ 2063642 h 2063642"/>
              <a:gd name="connsiteX0" fmla="*/ 1374405 w 2392881"/>
              <a:gd name="connsiteY0" fmla="*/ 2029865 h 2029865"/>
              <a:gd name="connsiteX1" fmla="*/ 478120 w 2392881"/>
              <a:gd name="connsiteY1" fmla="*/ 1186000 h 2029865"/>
              <a:gd name="connsiteX2" fmla="*/ 396396 w 2392881"/>
              <a:gd name="connsiteY2" fmla="*/ 1186000 h 2029865"/>
              <a:gd name="connsiteX3" fmla="*/ 115 w 2392881"/>
              <a:gd name="connsiteY3" fmla="*/ 631706 h 2029865"/>
              <a:gd name="connsiteX4" fmla="*/ 424756 w 2392881"/>
              <a:gd name="connsiteY4" fmla="*/ 61020 h 2029865"/>
              <a:gd name="connsiteX5" fmla="*/ 473974 w 2392881"/>
              <a:gd name="connsiteY5" fmla="*/ 0 h 2029865"/>
              <a:gd name="connsiteX6" fmla="*/ 1460403 w 2392881"/>
              <a:gd name="connsiteY6" fmla="*/ 58843 h 2029865"/>
              <a:gd name="connsiteX7" fmla="*/ 2389096 w 2392881"/>
              <a:gd name="connsiteY7" fmla="*/ 1484147 h 2029865"/>
              <a:gd name="connsiteX8" fmla="*/ 2254614 w 2392881"/>
              <a:gd name="connsiteY8" fmla="*/ 1364500 h 2029865"/>
              <a:gd name="connsiteX9" fmla="*/ 1374405 w 2392881"/>
              <a:gd name="connsiteY9" fmla="*/ 2029865 h 2029865"/>
              <a:gd name="connsiteX0" fmla="*/ 1374405 w 2406981"/>
              <a:gd name="connsiteY0" fmla="*/ 2029865 h 2029865"/>
              <a:gd name="connsiteX1" fmla="*/ 478120 w 2406981"/>
              <a:gd name="connsiteY1" fmla="*/ 1186000 h 2029865"/>
              <a:gd name="connsiteX2" fmla="*/ 396396 w 2406981"/>
              <a:gd name="connsiteY2" fmla="*/ 1186000 h 2029865"/>
              <a:gd name="connsiteX3" fmla="*/ 115 w 2406981"/>
              <a:gd name="connsiteY3" fmla="*/ 631706 h 2029865"/>
              <a:gd name="connsiteX4" fmla="*/ 424756 w 2406981"/>
              <a:gd name="connsiteY4" fmla="*/ 61020 h 2029865"/>
              <a:gd name="connsiteX5" fmla="*/ 473974 w 2406981"/>
              <a:gd name="connsiteY5" fmla="*/ 0 h 2029865"/>
              <a:gd name="connsiteX6" fmla="*/ 1962229 w 2406981"/>
              <a:gd name="connsiteY6" fmla="*/ 2546 h 2029865"/>
              <a:gd name="connsiteX7" fmla="*/ 2389096 w 2406981"/>
              <a:gd name="connsiteY7" fmla="*/ 1484147 h 2029865"/>
              <a:gd name="connsiteX8" fmla="*/ 2254614 w 2406981"/>
              <a:gd name="connsiteY8" fmla="*/ 1364500 h 2029865"/>
              <a:gd name="connsiteX9" fmla="*/ 1374405 w 2406981"/>
              <a:gd name="connsiteY9" fmla="*/ 2029865 h 2029865"/>
              <a:gd name="connsiteX0" fmla="*/ 1374405 w 2410020"/>
              <a:gd name="connsiteY0" fmla="*/ 2029865 h 2029865"/>
              <a:gd name="connsiteX1" fmla="*/ 478120 w 2410020"/>
              <a:gd name="connsiteY1" fmla="*/ 1186000 h 2029865"/>
              <a:gd name="connsiteX2" fmla="*/ 396396 w 2410020"/>
              <a:gd name="connsiteY2" fmla="*/ 1186000 h 2029865"/>
              <a:gd name="connsiteX3" fmla="*/ 115 w 2410020"/>
              <a:gd name="connsiteY3" fmla="*/ 631706 h 2029865"/>
              <a:gd name="connsiteX4" fmla="*/ 424756 w 2410020"/>
              <a:gd name="connsiteY4" fmla="*/ 61020 h 2029865"/>
              <a:gd name="connsiteX5" fmla="*/ 473974 w 2410020"/>
              <a:gd name="connsiteY5" fmla="*/ 0 h 2029865"/>
              <a:gd name="connsiteX6" fmla="*/ 1962229 w 2410020"/>
              <a:gd name="connsiteY6" fmla="*/ 2546 h 2029865"/>
              <a:gd name="connsiteX7" fmla="*/ 2389096 w 2410020"/>
              <a:gd name="connsiteY7" fmla="*/ 1484147 h 2029865"/>
              <a:gd name="connsiteX8" fmla="*/ 2254614 w 2410020"/>
              <a:gd name="connsiteY8" fmla="*/ 1364500 h 2029865"/>
              <a:gd name="connsiteX9" fmla="*/ 1374405 w 2410020"/>
              <a:gd name="connsiteY9" fmla="*/ 2029865 h 2029865"/>
              <a:gd name="connsiteX0" fmla="*/ 1374405 w 2438446"/>
              <a:gd name="connsiteY0" fmla="*/ 2029865 h 2029865"/>
              <a:gd name="connsiteX1" fmla="*/ 478120 w 2438446"/>
              <a:gd name="connsiteY1" fmla="*/ 1186000 h 2029865"/>
              <a:gd name="connsiteX2" fmla="*/ 396396 w 2438446"/>
              <a:gd name="connsiteY2" fmla="*/ 1186000 h 2029865"/>
              <a:gd name="connsiteX3" fmla="*/ 115 w 2438446"/>
              <a:gd name="connsiteY3" fmla="*/ 631706 h 2029865"/>
              <a:gd name="connsiteX4" fmla="*/ 424756 w 2438446"/>
              <a:gd name="connsiteY4" fmla="*/ 61020 h 2029865"/>
              <a:gd name="connsiteX5" fmla="*/ 473974 w 2438446"/>
              <a:gd name="connsiteY5" fmla="*/ 0 h 2029865"/>
              <a:gd name="connsiteX6" fmla="*/ 1962229 w 2438446"/>
              <a:gd name="connsiteY6" fmla="*/ 2546 h 2029865"/>
              <a:gd name="connsiteX7" fmla="*/ 2389096 w 2438446"/>
              <a:gd name="connsiteY7" fmla="*/ 1484147 h 2029865"/>
              <a:gd name="connsiteX8" fmla="*/ 2254614 w 2438446"/>
              <a:gd name="connsiteY8" fmla="*/ 1364500 h 2029865"/>
              <a:gd name="connsiteX9" fmla="*/ 1374405 w 2438446"/>
              <a:gd name="connsiteY9" fmla="*/ 2029865 h 2029865"/>
              <a:gd name="connsiteX0" fmla="*/ 1374405 w 2389096"/>
              <a:gd name="connsiteY0" fmla="*/ 2029865 h 2029865"/>
              <a:gd name="connsiteX1" fmla="*/ 478120 w 2389096"/>
              <a:gd name="connsiteY1" fmla="*/ 1186000 h 2029865"/>
              <a:gd name="connsiteX2" fmla="*/ 396396 w 2389096"/>
              <a:gd name="connsiteY2" fmla="*/ 1186000 h 2029865"/>
              <a:gd name="connsiteX3" fmla="*/ 115 w 2389096"/>
              <a:gd name="connsiteY3" fmla="*/ 631706 h 2029865"/>
              <a:gd name="connsiteX4" fmla="*/ 424756 w 2389096"/>
              <a:gd name="connsiteY4" fmla="*/ 61020 h 2029865"/>
              <a:gd name="connsiteX5" fmla="*/ 473974 w 2389096"/>
              <a:gd name="connsiteY5" fmla="*/ 0 h 2029865"/>
              <a:gd name="connsiteX6" fmla="*/ 1962229 w 2389096"/>
              <a:gd name="connsiteY6" fmla="*/ 2546 h 2029865"/>
              <a:gd name="connsiteX7" fmla="*/ 2389096 w 2389096"/>
              <a:gd name="connsiteY7" fmla="*/ 1484147 h 2029865"/>
              <a:gd name="connsiteX8" fmla="*/ 2254614 w 2389096"/>
              <a:gd name="connsiteY8" fmla="*/ 1364500 h 2029865"/>
              <a:gd name="connsiteX9" fmla="*/ 1374405 w 2389096"/>
              <a:gd name="connsiteY9" fmla="*/ 2029865 h 2029865"/>
              <a:gd name="connsiteX0" fmla="*/ 1374405 w 2436600"/>
              <a:gd name="connsiteY0" fmla="*/ 2029865 h 2029865"/>
              <a:gd name="connsiteX1" fmla="*/ 478120 w 2436600"/>
              <a:gd name="connsiteY1" fmla="*/ 1186000 h 2029865"/>
              <a:gd name="connsiteX2" fmla="*/ 396396 w 2436600"/>
              <a:gd name="connsiteY2" fmla="*/ 1186000 h 2029865"/>
              <a:gd name="connsiteX3" fmla="*/ 115 w 2436600"/>
              <a:gd name="connsiteY3" fmla="*/ 631706 h 2029865"/>
              <a:gd name="connsiteX4" fmla="*/ 424756 w 2436600"/>
              <a:gd name="connsiteY4" fmla="*/ 61020 h 2029865"/>
              <a:gd name="connsiteX5" fmla="*/ 473974 w 2436600"/>
              <a:gd name="connsiteY5" fmla="*/ 0 h 2029865"/>
              <a:gd name="connsiteX6" fmla="*/ 1962229 w 2436600"/>
              <a:gd name="connsiteY6" fmla="*/ 2546 h 2029865"/>
              <a:gd name="connsiteX7" fmla="*/ 2389096 w 2436600"/>
              <a:gd name="connsiteY7" fmla="*/ 1484147 h 2029865"/>
              <a:gd name="connsiteX8" fmla="*/ 2254614 w 2436600"/>
              <a:gd name="connsiteY8" fmla="*/ 1364500 h 2029865"/>
              <a:gd name="connsiteX9" fmla="*/ 1374405 w 2436600"/>
              <a:gd name="connsiteY9" fmla="*/ 2029865 h 2029865"/>
              <a:gd name="connsiteX0" fmla="*/ 1374405 w 2400885"/>
              <a:gd name="connsiteY0" fmla="*/ 2029865 h 2029865"/>
              <a:gd name="connsiteX1" fmla="*/ 478120 w 2400885"/>
              <a:gd name="connsiteY1" fmla="*/ 1186000 h 2029865"/>
              <a:gd name="connsiteX2" fmla="*/ 396396 w 2400885"/>
              <a:gd name="connsiteY2" fmla="*/ 1186000 h 2029865"/>
              <a:gd name="connsiteX3" fmla="*/ 115 w 2400885"/>
              <a:gd name="connsiteY3" fmla="*/ 631706 h 2029865"/>
              <a:gd name="connsiteX4" fmla="*/ 424756 w 2400885"/>
              <a:gd name="connsiteY4" fmla="*/ 61020 h 2029865"/>
              <a:gd name="connsiteX5" fmla="*/ 473974 w 2400885"/>
              <a:gd name="connsiteY5" fmla="*/ 0 h 2029865"/>
              <a:gd name="connsiteX6" fmla="*/ 1962229 w 2400885"/>
              <a:gd name="connsiteY6" fmla="*/ 2546 h 2029865"/>
              <a:gd name="connsiteX7" fmla="*/ 2389096 w 2400885"/>
              <a:gd name="connsiteY7" fmla="*/ 1484147 h 2029865"/>
              <a:gd name="connsiteX8" fmla="*/ 2254614 w 2400885"/>
              <a:gd name="connsiteY8" fmla="*/ 1364500 h 2029865"/>
              <a:gd name="connsiteX9" fmla="*/ 1374405 w 2400885"/>
              <a:gd name="connsiteY9" fmla="*/ 2029865 h 2029865"/>
              <a:gd name="connsiteX0" fmla="*/ 1374405 w 2388325"/>
              <a:gd name="connsiteY0" fmla="*/ 2029865 h 2029865"/>
              <a:gd name="connsiteX1" fmla="*/ 478120 w 2388325"/>
              <a:gd name="connsiteY1" fmla="*/ 1186000 h 2029865"/>
              <a:gd name="connsiteX2" fmla="*/ 396396 w 2388325"/>
              <a:gd name="connsiteY2" fmla="*/ 1186000 h 2029865"/>
              <a:gd name="connsiteX3" fmla="*/ 115 w 2388325"/>
              <a:gd name="connsiteY3" fmla="*/ 631706 h 2029865"/>
              <a:gd name="connsiteX4" fmla="*/ 424756 w 2388325"/>
              <a:gd name="connsiteY4" fmla="*/ 61020 h 2029865"/>
              <a:gd name="connsiteX5" fmla="*/ 473974 w 2388325"/>
              <a:gd name="connsiteY5" fmla="*/ 0 h 2029865"/>
              <a:gd name="connsiteX6" fmla="*/ 1962229 w 2388325"/>
              <a:gd name="connsiteY6" fmla="*/ 2546 h 2029865"/>
              <a:gd name="connsiteX7" fmla="*/ 2373576 w 2388325"/>
              <a:gd name="connsiteY7" fmla="*/ 1489778 h 2029865"/>
              <a:gd name="connsiteX8" fmla="*/ 2254614 w 2388325"/>
              <a:gd name="connsiteY8" fmla="*/ 1364500 h 2029865"/>
              <a:gd name="connsiteX9" fmla="*/ 1374405 w 2388325"/>
              <a:gd name="connsiteY9" fmla="*/ 2029865 h 2029865"/>
              <a:gd name="connsiteX0" fmla="*/ 1374405 w 2395153"/>
              <a:gd name="connsiteY0" fmla="*/ 2029865 h 2029865"/>
              <a:gd name="connsiteX1" fmla="*/ 478120 w 2395153"/>
              <a:gd name="connsiteY1" fmla="*/ 1186000 h 2029865"/>
              <a:gd name="connsiteX2" fmla="*/ 396396 w 2395153"/>
              <a:gd name="connsiteY2" fmla="*/ 1186000 h 2029865"/>
              <a:gd name="connsiteX3" fmla="*/ 115 w 2395153"/>
              <a:gd name="connsiteY3" fmla="*/ 631706 h 2029865"/>
              <a:gd name="connsiteX4" fmla="*/ 424756 w 2395153"/>
              <a:gd name="connsiteY4" fmla="*/ 61020 h 2029865"/>
              <a:gd name="connsiteX5" fmla="*/ 473974 w 2395153"/>
              <a:gd name="connsiteY5" fmla="*/ 0 h 2029865"/>
              <a:gd name="connsiteX6" fmla="*/ 1962229 w 2395153"/>
              <a:gd name="connsiteY6" fmla="*/ 2546 h 2029865"/>
              <a:gd name="connsiteX7" fmla="*/ 2373576 w 2395153"/>
              <a:gd name="connsiteY7" fmla="*/ 1489778 h 2029865"/>
              <a:gd name="connsiteX8" fmla="*/ 2254614 w 2395153"/>
              <a:gd name="connsiteY8" fmla="*/ 1364500 h 2029865"/>
              <a:gd name="connsiteX9" fmla="*/ 1374405 w 2395153"/>
              <a:gd name="connsiteY9" fmla="*/ 2029865 h 2029865"/>
              <a:gd name="connsiteX0" fmla="*/ 1374405 w 2379258"/>
              <a:gd name="connsiteY0" fmla="*/ 2029865 h 2029865"/>
              <a:gd name="connsiteX1" fmla="*/ 478120 w 2379258"/>
              <a:gd name="connsiteY1" fmla="*/ 1186000 h 2029865"/>
              <a:gd name="connsiteX2" fmla="*/ 396396 w 2379258"/>
              <a:gd name="connsiteY2" fmla="*/ 1186000 h 2029865"/>
              <a:gd name="connsiteX3" fmla="*/ 115 w 2379258"/>
              <a:gd name="connsiteY3" fmla="*/ 631706 h 2029865"/>
              <a:gd name="connsiteX4" fmla="*/ 424756 w 2379258"/>
              <a:gd name="connsiteY4" fmla="*/ 61020 h 2029865"/>
              <a:gd name="connsiteX5" fmla="*/ 473974 w 2379258"/>
              <a:gd name="connsiteY5" fmla="*/ 0 h 2029865"/>
              <a:gd name="connsiteX6" fmla="*/ 1962229 w 2379258"/>
              <a:gd name="connsiteY6" fmla="*/ 2546 h 2029865"/>
              <a:gd name="connsiteX7" fmla="*/ 2373576 w 2379258"/>
              <a:gd name="connsiteY7" fmla="*/ 1489778 h 2029865"/>
              <a:gd name="connsiteX8" fmla="*/ 2254614 w 2379258"/>
              <a:gd name="connsiteY8" fmla="*/ 1364500 h 2029865"/>
              <a:gd name="connsiteX9" fmla="*/ 1374405 w 2379258"/>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003" h="2029865">
                <a:moveTo>
                  <a:pt x="1374405" y="2029865"/>
                </a:moveTo>
                <a:cubicBezTo>
                  <a:pt x="901924" y="2029865"/>
                  <a:pt x="494197" y="1656655"/>
                  <a:pt x="478120" y="1186000"/>
                </a:cubicBezTo>
                <a:lnTo>
                  <a:pt x="396396" y="1186000"/>
                </a:lnTo>
                <a:cubicBezTo>
                  <a:pt x="135593" y="1186000"/>
                  <a:pt x="-4612" y="819203"/>
                  <a:pt x="115" y="631706"/>
                </a:cubicBezTo>
                <a:cubicBezTo>
                  <a:pt x="4842" y="444209"/>
                  <a:pt x="180477" y="77231"/>
                  <a:pt x="424756" y="61020"/>
                </a:cubicBezTo>
                <a:cubicBezTo>
                  <a:pt x="454677" y="38550"/>
                  <a:pt x="431584" y="56494"/>
                  <a:pt x="473974" y="0"/>
                </a:cubicBezTo>
                <a:lnTo>
                  <a:pt x="1962229" y="2546"/>
                </a:lnTo>
                <a:cubicBezTo>
                  <a:pt x="2477147" y="142941"/>
                  <a:pt x="2361906" y="467492"/>
                  <a:pt x="2373576" y="1489778"/>
                </a:cubicBezTo>
                <a:cubicBezTo>
                  <a:pt x="2303320" y="1435284"/>
                  <a:pt x="2385015" y="1494367"/>
                  <a:pt x="2254614" y="1364500"/>
                </a:cubicBezTo>
                <a:cubicBezTo>
                  <a:pt x="2156813" y="1753920"/>
                  <a:pt x="1798209" y="2029865"/>
                  <a:pt x="1374405" y="2029865"/>
                </a:cubicBezTo>
                <a:close/>
              </a:path>
            </a:pathLst>
          </a:cu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a:extLst>
              <a:ext uri="{FF2B5EF4-FFF2-40B4-BE49-F238E27FC236}">
                <a16:creationId xmlns:a16="http://schemas.microsoft.com/office/drawing/2014/main" id="{FD55CFF0-EE7B-49FC-A55F-250DC7D8E41B}"/>
              </a:ext>
            </a:extLst>
          </p:cNvPr>
          <p:cNvSpPr/>
          <p:nvPr/>
        </p:nvSpPr>
        <p:spPr>
          <a:xfrm flipV="1">
            <a:off x="9849153" y="4407734"/>
            <a:ext cx="926561" cy="727121"/>
          </a:xfrm>
          <a:custGeom>
            <a:avLst/>
            <a:gdLst>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581507 w 3087075"/>
              <a:gd name="connsiteY6" fmla="*/ 0 h 1971022"/>
              <a:gd name="connsiteX7" fmla="*/ 1536488 w 3087075"/>
              <a:gd name="connsiteY7" fmla="*/ 0 h 1971022"/>
              <a:gd name="connsiteX8" fmla="*/ 3085012 w 3087075"/>
              <a:gd name="connsiteY8" fmla="*/ 1397411 h 1971022"/>
              <a:gd name="connsiteX9" fmla="*/ 3087075 w 3087075"/>
              <a:gd name="connsiteY9" fmla="*/ 1438259 h 1971022"/>
              <a:gd name="connsiteX10" fmla="*/ 3054339 w 3087075"/>
              <a:gd name="connsiteY10" fmla="*/ 1454487 h 1971022"/>
              <a:gd name="connsiteX11" fmla="*/ 2803180 w 3087075"/>
              <a:gd name="connsiteY11" fmla="*/ 1500367 h 1971022"/>
              <a:gd name="connsiteX12" fmla="*/ 2330699 w 3087075"/>
              <a:gd name="connsiteY12" fmla="*/ 1305657 h 1971022"/>
              <a:gd name="connsiteX13" fmla="*/ 1450490 w 3087075"/>
              <a:gd name="connsiteY13" fmla="*/ 1971022 h 1971022"/>
              <a:gd name="connsiteX0" fmla="*/ 1450490 w 3087075"/>
              <a:gd name="connsiteY0" fmla="*/ 1971022 h 1971022"/>
              <a:gd name="connsiteX1" fmla="*/ 554205 w 3087075"/>
              <a:gd name="connsiteY1" fmla="*/ 1127157 h 1971022"/>
              <a:gd name="connsiteX2" fmla="*/ 472481 w 3087075"/>
              <a:gd name="connsiteY2" fmla="*/ 1127157 h 1971022"/>
              <a:gd name="connsiteX3" fmla="*/ 0 w 3087075"/>
              <a:gd name="connsiteY3" fmla="*/ 656683 h 1971022"/>
              <a:gd name="connsiteX4" fmla="*/ 439881 w 3087075"/>
              <a:gd name="connsiteY4" fmla="*/ 169817 h 1971022"/>
              <a:gd name="connsiteX5" fmla="*/ 547611 w 3087075"/>
              <a:gd name="connsiteY5" fmla="*/ 44540 h 1971022"/>
              <a:gd name="connsiteX6" fmla="*/ 1536488 w 3087075"/>
              <a:gd name="connsiteY6" fmla="*/ 0 h 1971022"/>
              <a:gd name="connsiteX7" fmla="*/ 3085012 w 3087075"/>
              <a:gd name="connsiteY7" fmla="*/ 1397411 h 1971022"/>
              <a:gd name="connsiteX8" fmla="*/ 3087075 w 3087075"/>
              <a:gd name="connsiteY8" fmla="*/ 1438259 h 1971022"/>
              <a:gd name="connsiteX9" fmla="*/ 3054339 w 3087075"/>
              <a:gd name="connsiteY9" fmla="*/ 1454487 h 1971022"/>
              <a:gd name="connsiteX10" fmla="*/ 2803180 w 3087075"/>
              <a:gd name="connsiteY10" fmla="*/ 1500367 h 1971022"/>
              <a:gd name="connsiteX11" fmla="*/ 2330699 w 3087075"/>
              <a:gd name="connsiteY11" fmla="*/ 1305657 h 1971022"/>
              <a:gd name="connsiteX12" fmla="*/ 1450490 w 3087075"/>
              <a:gd name="connsiteY12" fmla="*/ 1971022 h 1971022"/>
              <a:gd name="connsiteX0" fmla="*/ 1450490 w 3087075"/>
              <a:gd name="connsiteY0" fmla="*/ 2063642 h 2063642"/>
              <a:gd name="connsiteX1" fmla="*/ 554205 w 3087075"/>
              <a:gd name="connsiteY1" fmla="*/ 1219777 h 2063642"/>
              <a:gd name="connsiteX2" fmla="*/ 472481 w 3087075"/>
              <a:gd name="connsiteY2" fmla="*/ 1219777 h 2063642"/>
              <a:gd name="connsiteX3" fmla="*/ 0 w 3087075"/>
              <a:gd name="connsiteY3" fmla="*/ 749303 h 2063642"/>
              <a:gd name="connsiteX4" fmla="*/ 439881 w 3087075"/>
              <a:gd name="connsiteY4" fmla="*/ 262437 h 2063642"/>
              <a:gd name="connsiteX5" fmla="*/ 555231 w 3087075"/>
              <a:gd name="connsiteY5" fmla="*/ 0 h 2063642"/>
              <a:gd name="connsiteX6" fmla="*/ 1536488 w 3087075"/>
              <a:gd name="connsiteY6" fmla="*/ 92620 h 2063642"/>
              <a:gd name="connsiteX7" fmla="*/ 3085012 w 3087075"/>
              <a:gd name="connsiteY7" fmla="*/ 1490031 h 2063642"/>
              <a:gd name="connsiteX8" fmla="*/ 3087075 w 3087075"/>
              <a:gd name="connsiteY8" fmla="*/ 1530879 h 2063642"/>
              <a:gd name="connsiteX9" fmla="*/ 3054339 w 3087075"/>
              <a:gd name="connsiteY9" fmla="*/ 1547107 h 2063642"/>
              <a:gd name="connsiteX10" fmla="*/ 2803180 w 3087075"/>
              <a:gd name="connsiteY10" fmla="*/ 1592987 h 2063642"/>
              <a:gd name="connsiteX11" fmla="*/ 2330699 w 3087075"/>
              <a:gd name="connsiteY11" fmla="*/ 1398277 h 2063642"/>
              <a:gd name="connsiteX12" fmla="*/ 1450490 w 3087075"/>
              <a:gd name="connsiteY12" fmla="*/ 2063642 h 2063642"/>
              <a:gd name="connsiteX0" fmla="*/ 1450492 w 3087077"/>
              <a:gd name="connsiteY0" fmla="*/ 2063642 h 2063642"/>
              <a:gd name="connsiteX1" fmla="*/ 554207 w 3087077"/>
              <a:gd name="connsiteY1" fmla="*/ 1219777 h 2063642"/>
              <a:gd name="connsiteX2" fmla="*/ 472483 w 3087077"/>
              <a:gd name="connsiteY2" fmla="*/ 1219777 h 2063642"/>
              <a:gd name="connsiteX3" fmla="*/ 2 w 3087077"/>
              <a:gd name="connsiteY3" fmla="*/ 749303 h 2063642"/>
              <a:gd name="connsiteX4" fmla="*/ 477983 w 3087077"/>
              <a:gd name="connsiteY4" fmla="*/ 102417 h 2063642"/>
              <a:gd name="connsiteX5" fmla="*/ 555233 w 3087077"/>
              <a:gd name="connsiteY5" fmla="*/ 0 h 2063642"/>
              <a:gd name="connsiteX6" fmla="*/ 1536490 w 3087077"/>
              <a:gd name="connsiteY6" fmla="*/ 92620 h 2063642"/>
              <a:gd name="connsiteX7" fmla="*/ 3085014 w 3087077"/>
              <a:gd name="connsiteY7" fmla="*/ 1490031 h 2063642"/>
              <a:gd name="connsiteX8" fmla="*/ 3087077 w 3087077"/>
              <a:gd name="connsiteY8" fmla="*/ 1530879 h 2063642"/>
              <a:gd name="connsiteX9" fmla="*/ 3054341 w 3087077"/>
              <a:gd name="connsiteY9" fmla="*/ 1547107 h 2063642"/>
              <a:gd name="connsiteX10" fmla="*/ 2803182 w 3087077"/>
              <a:gd name="connsiteY10" fmla="*/ 1592987 h 2063642"/>
              <a:gd name="connsiteX11" fmla="*/ 2330701 w 3087077"/>
              <a:gd name="connsiteY11" fmla="*/ 1398277 h 2063642"/>
              <a:gd name="connsiteX12" fmla="*/ 1450492 w 3087077"/>
              <a:gd name="connsiteY12" fmla="*/ 2063642 h 2063642"/>
              <a:gd name="connsiteX0" fmla="*/ 1427634 w 3064219"/>
              <a:gd name="connsiteY0" fmla="*/ 2063642 h 2063642"/>
              <a:gd name="connsiteX1" fmla="*/ 531349 w 3064219"/>
              <a:gd name="connsiteY1" fmla="*/ 1219777 h 2063642"/>
              <a:gd name="connsiteX2" fmla="*/ 449625 w 3064219"/>
              <a:gd name="connsiteY2" fmla="*/ 1219777 h 2063642"/>
              <a:gd name="connsiteX3" fmla="*/ 4 w 3064219"/>
              <a:gd name="connsiteY3" fmla="*/ 665483 h 2063642"/>
              <a:gd name="connsiteX4" fmla="*/ 455125 w 3064219"/>
              <a:gd name="connsiteY4" fmla="*/ 102417 h 2063642"/>
              <a:gd name="connsiteX5" fmla="*/ 532375 w 3064219"/>
              <a:gd name="connsiteY5" fmla="*/ 0 h 2063642"/>
              <a:gd name="connsiteX6" fmla="*/ 1513632 w 3064219"/>
              <a:gd name="connsiteY6" fmla="*/ 92620 h 2063642"/>
              <a:gd name="connsiteX7" fmla="*/ 3062156 w 3064219"/>
              <a:gd name="connsiteY7" fmla="*/ 1490031 h 2063642"/>
              <a:gd name="connsiteX8" fmla="*/ 3064219 w 3064219"/>
              <a:gd name="connsiteY8" fmla="*/ 1530879 h 2063642"/>
              <a:gd name="connsiteX9" fmla="*/ 3031483 w 3064219"/>
              <a:gd name="connsiteY9" fmla="*/ 1547107 h 2063642"/>
              <a:gd name="connsiteX10" fmla="*/ 2780324 w 3064219"/>
              <a:gd name="connsiteY10" fmla="*/ 1592987 h 2063642"/>
              <a:gd name="connsiteX11" fmla="*/ 2307843 w 3064219"/>
              <a:gd name="connsiteY11" fmla="*/ 1398277 h 2063642"/>
              <a:gd name="connsiteX12" fmla="*/ 1427634 w 3064219"/>
              <a:gd name="connsiteY12" fmla="*/ 2063642 h 2063642"/>
              <a:gd name="connsiteX0" fmla="*/ 1374295 w 3010880"/>
              <a:gd name="connsiteY0" fmla="*/ 2063642 h 2063642"/>
              <a:gd name="connsiteX1" fmla="*/ 478010 w 3010880"/>
              <a:gd name="connsiteY1" fmla="*/ 1219777 h 2063642"/>
              <a:gd name="connsiteX2" fmla="*/ 396286 w 3010880"/>
              <a:gd name="connsiteY2" fmla="*/ 1219777 h 2063642"/>
              <a:gd name="connsiteX3" fmla="*/ 5 w 3010880"/>
              <a:gd name="connsiteY3" fmla="*/ 665483 h 2063642"/>
              <a:gd name="connsiteX4" fmla="*/ 401786 w 3010880"/>
              <a:gd name="connsiteY4" fmla="*/ 102417 h 2063642"/>
              <a:gd name="connsiteX5" fmla="*/ 479036 w 3010880"/>
              <a:gd name="connsiteY5" fmla="*/ 0 h 2063642"/>
              <a:gd name="connsiteX6" fmla="*/ 1460293 w 3010880"/>
              <a:gd name="connsiteY6" fmla="*/ 92620 h 2063642"/>
              <a:gd name="connsiteX7" fmla="*/ 3008817 w 3010880"/>
              <a:gd name="connsiteY7" fmla="*/ 1490031 h 2063642"/>
              <a:gd name="connsiteX8" fmla="*/ 3010880 w 3010880"/>
              <a:gd name="connsiteY8" fmla="*/ 1530879 h 2063642"/>
              <a:gd name="connsiteX9" fmla="*/ 2978144 w 3010880"/>
              <a:gd name="connsiteY9" fmla="*/ 1547107 h 2063642"/>
              <a:gd name="connsiteX10" fmla="*/ 2726985 w 3010880"/>
              <a:gd name="connsiteY10" fmla="*/ 1592987 h 2063642"/>
              <a:gd name="connsiteX11" fmla="*/ 2254504 w 3010880"/>
              <a:gd name="connsiteY11" fmla="*/ 1398277 h 2063642"/>
              <a:gd name="connsiteX12" fmla="*/ 1374295 w 3010880"/>
              <a:gd name="connsiteY12" fmla="*/ 2063642 h 2063642"/>
              <a:gd name="connsiteX0" fmla="*/ 1374405 w 3010990"/>
              <a:gd name="connsiteY0" fmla="*/ 2063642 h 2063642"/>
              <a:gd name="connsiteX1" fmla="*/ 478120 w 3010990"/>
              <a:gd name="connsiteY1" fmla="*/ 1219777 h 2063642"/>
              <a:gd name="connsiteX2" fmla="*/ 396396 w 3010990"/>
              <a:gd name="connsiteY2" fmla="*/ 1219777 h 2063642"/>
              <a:gd name="connsiteX3" fmla="*/ 115 w 3010990"/>
              <a:gd name="connsiteY3" fmla="*/ 665483 h 2063642"/>
              <a:gd name="connsiteX4" fmla="*/ 424756 w 3010990"/>
              <a:gd name="connsiteY4" fmla="*/ 94797 h 2063642"/>
              <a:gd name="connsiteX5" fmla="*/ 479146 w 3010990"/>
              <a:gd name="connsiteY5" fmla="*/ 0 h 2063642"/>
              <a:gd name="connsiteX6" fmla="*/ 1460403 w 3010990"/>
              <a:gd name="connsiteY6" fmla="*/ 92620 h 2063642"/>
              <a:gd name="connsiteX7" fmla="*/ 3008927 w 3010990"/>
              <a:gd name="connsiteY7" fmla="*/ 1490031 h 2063642"/>
              <a:gd name="connsiteX8" fmla="*/ 3010990 w 3010990"/>
              <a:gd name="connsiteY8" fmla="*/ 1530879 h 2063642"/>
              <a:gd name="connsiteX9" fmla="*/ 2978254 w 3010990"/>
              <a:gd name="connsiteY9" fmla="*/ 1547107 h 2063642"/>
              <a:gd name="connsiteX10" fmla="*/ 2727095 w 3010990"/>
              <a:gd name="connsiteY10" fmla="*/ 1592987 h 2063642"/>
              <a:gd name="connsiteX11" fmla="*/ 2254614 w 3010990"/>
              <a:gd name="connsiteY11" fmla="*/ 1398277 h 2063642"/>
              <a:gd name="connsiteX12" fmla="*/ 1374405 w 3010990"/>
              <a:gd name="connsiteY12" fmla="*/ 2063642 h 2063642"/>
              <a:gd name="connsiteX0" fmla="*/ 1374405 w 3008926"/>
              <a:gd name="connsiteY0" fmla="*/ 2063642 h 2063642"/>
              <a:gd name="connsiteX1" fmla="*/ 478120 w 3008926"/>
              <a:gd name="connsiteY1" fmla="*/ 1219777 h 2063642"/>
              <a:gd name="connsiteX2" fmla="*/ 396396 w 3008926"/>
              <a:gd name="connsiteY2" fmla="*/ 1219777 h 2063642"/>
              <a:gd name="connsiteX3" fmla="*/ 115 w 3008926"/>
              <a:gd name="connsiteY3" fmla="*/ 665483 h 2063642"/>
              <a:gd name="connsiteX4" fmla="*/ 424756 w 3008926"/>
              <a:gd name="connsiteY4" fmla="*/ 94797 h 2063642"/>
              <a:gd name="connsiteX5" fmla="*/ 479146 w 3008926"/>
              <a:gd name="connsiteY5" fmla="*/ 0 h 2063642"/>
              <a:gd name="connsiteX6" fmla="*/ 1460403 w 3008926"/>
              <a:gd name="connsiteY6" fmla="*/ 92620 h 2063642"/>
              <a:gd name="connsiteX7" fmla="*/ 3008927 w 3008926"/>
              <a:gd name="connsiteY7" fmla="*/ 1490031 h 2063642"/>
              <a:gd name="connsiteX8" fmla="*/ 2978254 w 3008926"/>
              <a:gd name="connsiteY8" fmla="*/ 1547107 h 2063642"/>
              <a:gd name="connsiteX9" fmla="*/ 2727095 w 3008926"/>
              <a:gd name="connsiteY9" fmla="*/ 1592987 h 2063642"/>
              <a:gd name="connsiteX10" fmla="*/ 2254614 w 3008926"/>
              <a:gd name="connsiteY10" fmla="*/ 1398277 h 2063642"/>
              <a:gd name="connsiteX11" fmla="*/ 1374405 w 3008926"/>
              <a:gd name="connsiteY11" fmla="*/ 2063642 h 2063642"/>
              <a:gd name="connsiteX0" fmla="*/ 1374405 w 3008926"/>
              <a:gd name="connsiteY0" fmla="*/ 2063642 h 2063642"/>
              <a:gd name="connsiteX1" fmla="*/ 478120 w 3008926"/>
              <a:gd name="connsiteY1" fmla="*/ 1219777 h 2063642"/>
              <a:gd name="connsiteX2" fmla="*/ 396396 w 3008926"/>
              <a:gd name="connsiteY2" fmla="*/ 1219777 h 2063642"/>
              <a:gd name="connsiteX3" fmla="*/ 115 w 3008926"/>
              <a:gd name="connsiteY3" fmla="*/ 665483 h 2063642"/>
              <a:gd name="connsiteX4" fmla="*/ 424756 w 3008926"/>
              <a:gd name="connsiteY4" fmla="*/ 94797 h 2063642"/>
              <a:gd name="connsiteX5" fmla="*/ 479146 w 3008926"/>
              <a:gd name="connsiteY5" fmla="*/ 0 h 2063642"/>
              <a:gd name="connsiteX6" fmla="*/ 1460403 w 3008926"/>
              <a:gd name="connsiteY6" fmla="*/ 92620 h 2063642"/>
              <a:gd name="connsiteX7" fmla="*/ 3008927 w 3008926"/>
              <a:gd name="connsiteY7" fmla="*/ 1490031 h 2063642"/>
              <a:gd name="connsiteX8" fmla="*/ 2727095 w 3008926"/>
              <a:gd name="connsiteY8" fmla="*/ 1592987 h 2063642"/>
              <a:gd name="connsiteX9" fmla="*/ 2254614 w 3008926"/>
              <a:gd name="connsiteY9" fmla="*/ 1398277 h 2063642"/>
              <a:gd name="connsiteX10" fmla="*/ 1374405 w 3008926"/>
              <a:gd name="connsiteY10" fmla="*/ 2063642 h 2063642"/>
              <a:gd name="connsiteX0" fmla="*/ 1374405 w 2727096"/>
              <a:gd name="connsiteY0" fmla="*/ 2063642 h 2063642"/>
              <a:gd name="connsiteX1" fmla="*/ 478120 w 2727096"/>
              <a:gd name="connsiteY1" fmla="*/ 1219777 h 2063642"/>
              <a:gd name="connsiteX2" fmla="*/ 396396 w 2727096"/>
              <a:gd name="connsiteY2" fmla="*/ 1219777 h 2063642"/>
              <a:gd name="connsiteX3" fmla="*/ 115 w 2727096"/>
              <a:gd name="connsiteY3" fmla="*/ 665483 h 2063642"/>
              <a:gd name="connsiteX4" fmla="*/ 424756 w 2727096"/>
              <a:gd name="connsiteY4" fmla="*/ 94797 h 2063642"/>
              <a:gd name="connsiteX5" fmla="*/ 479146 w 2727096"/>
              <a:gd name="connsiteY5" fmla="*/ 0 h 2063642"/>
              <a:gd name="connsiteX6" fmla="*/ 1460403 w 2727096"/>
              <a:gd name="connsiteY6" fmla="*/ 92620 h 2063642"/>
              <a:gd name="connsiteX7" fmla="*/ 2727095 w 2727096"/>
              <a:gd name="connsiteY7" fmla="*/ 1592987 h 2063642"/>
              <a:gd name="connsiteX8" fmla="*/ 2254614 w 2727096"/>
              <a:gd name="connsiteY8" fmla="*/ 1398277 h 2063642"/>
              <a:gd name="connsiteX9" fmla="*/ 1374405 w 2727096"/>
              <a:gd name="connsiteY9" fmla="*/ 2063642 h 2063642"/>
              <a:gd name="connsiteX0" fmla="*/ 1374405 w 2389096"/>
              <a:gd name="connsiteY0" fmla="*/ 2063642 h 2063642"/>
              <a:gd name="connsiteX1" fmla="*/ 478120 w 2389096"/>
              <a:gd name="connsiteY1" fmla="*/ 1219777 h 2063642"/>
              <a:gd name="connsiteX2" fmla="*/ 396396 w 2389096"/>
              <a:gd name="connsiteY2" fmla="*/ 1219777 h 2063642"/>
              <a:gd name="connsiteX3" fmla="*/ 115 w 2389096"/>
              <a:gd name="connsiteY3" fmla="*/ 665483 h 2063642"/>
              <a:gd name="connsiteX4" fmla="*/ 424756 w 2389096"/>
              <a:gd name="connsiteY4" fmla="*/ 94797 h 2063642"/>
              <a:gd name="connsiteX5" fmla="*/ 479146 w 2389096"/>
              <a:gd name="connsiteY5" fmla="*/ 0 h 2063642"/>
              <a:gd name="connsiteX6" fmla="*/ 1460403 w 2389096"/>
              <a:gd name="connsiteY6" fmla="*/ 92620 h 2063642"/>
              <a:gd name="connsiteX7" fmla="*/ 2389096 w 2389096"/>
              <a:gd name="connsiteY7" fmla="*/ 1517924 h 2063642"/>
              <a:gd name="connsiteX8" fmla="*/ 2254614 w 2389096"/>
              <a:gd name="connsiteY8" fmla="*/ 1398277 h 2063642"/>
              <a:gd name="connsiteX9" fmla="*/ 1374405 w 2389096"/>
              <a:gd name="connsiteY9" fmla="*/ 2063642 h 2063642"/>
              <a:gd name="connsiteX0" fmla="*/ 1374405 w 2469988"/>
              <a:gd name="connsiteY0" fmla="*/ 2063642 h 2063642"/>
              <a:gd name="connsiteX1" fmla="*/ 478120 w 2469988"/>
              <a:gd name="connsiteY1" fmla="*/ 1219777 h 2063642"/>
              <a:gd name="connsiteX2" fmla="*/ 396396 w 2469988"/>
              <a:gd name="connsiteY2" fmla="*/ 1219777 h 2063642"/>
              <a:gd name="connsiteX3" fmla="*/ 115 w 2469988"/>
              <a:gd name="connsiteY3" fmla="*/ 665483 h 2063642"/>
              <a:gd name="connsiteX4" fmla="*/ 424756 w 2469988"/>
              <a:gd name="connsiteY4" fmla="*/ 94797 h 2063642"/>
              <a:gd name="connsiteX5" fmla="*/ 479146 w 2469988"/>
              <a:gd name="connsiteY5" fmla="*/ 0 h 2063642"/>
              <a:gd name="connsiteX6" fmla="*/ 1460403 w 2469988"/>
              <a:gd name="connsiteY6" fmla="*/ 92620 h 2063642"/>
              <a:gd name="connsiteX7" fmla="*/ 2389096 w 2469988"/>
              <a:gd name="connsiteY7" fmla="*/ 1517924 h 2063642"/>
              <a:gd name="connsiteX8" fmla="*/ 2254614 w 2469988"/>
              <a:gd name="connsiteY8" fmla="*/ 1398277 h 2063642"/>
              <a:gd name="connsiteX9" fmla="*/ 1374405 w 2469988"/>
              <a:gd name="connsiteY9" fmla="*/ 2063642 h 2063642"/>
              <a:gd name="connsiteX0" fmla="*/ 1374405 w 2469988"/>
              <a:gd name="connsiteY0" fmla="*/ 2063642 h 2063642"/>
              <a:gd name="connsiteX1" fmla="*/ 478120 w 2469988"/>
              <a:gd name="connsiteY1" fmla="*/ 1219777 h 2063642"/>
              <a:gd name="connsiteX2" fmla="*/ 396396 w 2469988"/>
              <a:gd name="connsiteY2" fmla="*/ 1219777 h 2063642"/>
              <a:gd name="connsiteX3" fmla="*/ 115 w 2469988"/>
              <a:gd name="connsiteY3" fmla="*/ 665483 h 2063642"/>
              <a:gd name="connsiteX4" fmla="*/ 424756 w 2469988"/>
              <a:gd name="connsiteY4" fmla="*/ 94797 h 2063642"/>
              <a:gd name="connsiteX5" fmla="*/ 479146 w 2469988"/>
              <a:gd name="connsiteY5" fmla="*/ 0 h 2063642"/>
              <a:gd name="connsiteX6" fmla="*/ 1460403 w 2469988"/>
              <a:gd name="connsiteY6" fmla="*/ 92620 h 2063642"/>
              <a:gd name="connsiteX7" fmla="*/ 2389096 w 2469988"/>
              <a:gd name="connsiteY7" fmla="*/ 1517924 h 2063642"/>
              <a:gd name="connsiteX8" fmla="*/ 2254614 w 2469988"/>
              <a:gd name="connsiteY8" fmla="*/ 1398277 h 2063642"/>
              <a:gd name="connsiteX9" fmla="*/ 1374405 w 2469988"/>
              <a:gd name="connsiteY9" fmla="*/ 2063642 h 2063642"/>
              <a:gd name="connsiteX0" fmla="*/ 1374405 w 2392881"/>
              <a:gd name="connsiteY0" fmla="*/ 2063642 h 2063642"/>
              <a:gd name="connsiteX1" fmla="*/ 478120 w 2392881"/>
              <a:gd name="connsiteY1" fmla="*/ 1219777 h 2063642"/>
              <a:gd name="connsiteX2" fmla="*/ 396396 w 2392881"/>
              <a:gd name="connsiteY2" fmla="*/ 1219777 h 2063642"/>
              <a:gd name="connsiteX3" fmla="*/ 115 w 2392881"/>
              <a:gd name="connsiteY3" fmla="*/ 665483 h 2063642"/>
              <a:gd name="connsiteX4" fmla="*/ 424756 w 2392881"/>
              <a:gd name="connsiteY4" fmla="*/ 94797 h 2063642"/>
              <a:gd name="connsiteX5" fmla="*/ 479146 w 2392881"/>
              <a:gd name="connsiteY5" fmla="*/ 0 h 2063642"/>
              <a:gd name="connsiteX6" fmla="*/ 1460403 w 2392881"/>
              <a:gd name="connsiteY6" fmla="*/ 92620 h 2063642"/>
              <a:gd name="connsiteX7" fmla="*/ 2389096 w 2392881"/>
              <a:gd name="connsiteY7" fmla="*/ 1517924 h 2063642"/>
              <a:gd name="connsiteX8" fmla="*/ 2254614 w 2392881"/>
              <a:gd name="connsiteY8" fmla="*/ 1398277 h 2063642"/>
              <a:gd name="connsiteX9" fmla="*/ 1374405 w 2392881"/>
              <a:gd name="connsiteY9" fmla="*/ 2063642 h 2063642"/>
              <a:gd name="connsiteX0" fmla="*/ 1374405 w 2392881"/>
              <a:gd name="connsiteY0" fmla="*/ 2029865 h 2029865"/>
              <a:gd name="connsiteX1" fmla="*/ 478120 w 2392881"/>
              <a:gd name="connsiteY1" fmla="*/ 1186000 h 2029865"/>
              <a:gd name="connsiteX2" fmla="*/ 396396 w 2392881"/>
              <a:gd name="connsiteY2" fmla="*/ 1186000 h 2029865"/>
              <a:gd name="connsiteX3" fmla="*/ 115 w 2392881"/>
              <a:gd name="connsiteY3" fmla="*/ 631706 h 2029865"/>
              <a:gd name="connsiteX4" fmla="*/ 424756 w 2392881"/>
              <a:gd name="connsiteY4" fmla="*/ 61020 h 2029865"/>
              <a:gd name="connsiteX5" fmla="*/ 473974 w 2392881"/>
              <a:gd name="connsiteY5" fmla="*/ 0 h 2029865"/>
              <a:gd name="connsiteX6" fmla="*/ 1460403 w 2392881"/>
              <a:gd name="connsiteY6" fmla="*/ 58843 h 2029865"/>
              <a:gd name="connsiteX7" fmla="*/ 2389096 w 2392881"/>
              <a:gd name="connsiteY7" fmla="*/ 1484147 h 2029865"/>
              <a:gd name="connsiteX8" fmla="*/ 2254614 w 2392881"/>
              <a:gd name="connsiteY8" fmla="*/ 1364500 h 2029865"/>
              <a:gd name="connsiteX9" fmla="*/ 1374405 w 2392881"/>
              <a:gd name="connsiteY9" fmla="*/ 2029865 h 2029865"/>
              <a:gd name="connsiteX0" fmla="*/ 1374405 w 2406981"/>
              <a:gd name="connsiteY0" fmla="*/ 2029865 h 2029865"/>
              <a:gd name="connsiteX1" fmla="*/ 478120 w 2406981"/>
              <a:gd name="connsiteY1" fmla="*/ 1186000 h 2029865"/>
              <a:gd name="connsiteX2" fmla="*/ 396396 w 2406981"/>
              <a:gd name="connsiteY2" fmla="*/ 1186000 h 2029865"/>
              <a:gd name="connsiteX3" fmla="*/ 115 w 2406981"/>
              <a:gd name="connsiteY3" fmla="*/ 631706 h 2029865"/>
              <a:gd name="connsiteX4" fmla="*/ 424756 w 2406981"/>
              <a:gd name="connsiteY4" fmla="*/ 61020 h 2029865"/>
              <a:gd name="connsiteX5" fmla="*/ 473974 w 2406981"/>
              <a:gd name="connsiteY5" fmla="*/ 0 h 2029865"/>
              <a:gd name="connsiteX6" fmla="*/ 1962229 w 2406981"/>
              <a:gd name="connsiteY6" fmla="*/ 2546 h 2029865"/>
              <a:gd name="connsiteX7" fmla="*/ 2389096 w 2406981"/>
              <a:gd name="connsiteY7" fmla="*/ 1484147 h 2029865"/>
              <a:gd name="connsiteX8" fmla="*/ 2254614 w 2406981"/>
              <a:gd name="connsiteY8" fmla="*/ 1364500 h 2029865"/>
              <a:gd name="connsiteX9" fmla="*/ 1374405 w 2406981"/>
              <a:gd name="connsiteY9" fmla="*/ 2029865 h 2029865"/>
              <a:gd name="connsiteX0" fmla="*/ 1374405 w 2410020"/>
              <a:gd name="connsiteY0" fmla="*/ 2029865 h 2029865"/>
              <a:gd name="connsiteX1" fmla="*/ 478120 w 2410020"/>
              <a:gd name="connsiteY1" fmla="*/ 1186000 h 2029865"/>
              <a:gd name="connsiteX2" fmla="*/ 396396 w 2410020"/>
              <a:gd name="connsiteY2" fmla="*/ 1186000 h 2029865"/>
              <a:gd name="connsiteX3" fmla="*/ 115 w 2410020"/>
              <a:gd name="connsiteY3" fmla="*/ 631706 h 2029865"/>
              <a:gd name="connsiteX4" fmla="*/ 424756 w 2410020"/>
              <a:gd name="connsiteY4" fmla="*/ 61020 h 2029865"/>
              <a:gd name="connsiteX5" fmla="*/ 473974 w 2410020"/>
              <a:gd name="connsiteY5" fmla="*/ 0 h 2029865"/>
              <a:gd name="connsiteX6" fmla="*/ 1962229 w 2410020"/>
              <a:gd name="connsiteY6" fmla="*/ 2546 h 2029865"/>
              <a:gd name="connsiteX7" fmla="*/ 2389096 w 2410020"/>
              <a:gd name="connsiteY7" fmla="*/ 1484147 h 2029865"/>
              <a:gd name="connsiteX8" fmla="*/ 2254614 w 2410020"/>
              <a:gd name="connsiteY8" fmla="*/ 1364500 h 2029865"/>
              <a:gd name="connsiteX9" fmla="*/ 1374405 w 2410020"/>
              <a:gd name="connsiteY9" fmla="*/ 2029865 h 2029865"/>
              <a:gd name="connsiteX0" fmla="*/ 1374405 w 2438446"/>
              <a:gd name="connsiteY0" fmla="*/ 2029865 h 2029865"/>
              <a:gd name="connsiteX1" fmla="*/ 478120 w 2438446"/>
              <a:gd name="connsiteY1" fmla="*/ 1186000 h 2029865"/>
              <a:gd name="connsiteX2" fmla="*/ 396396 w 2438446"/>
              <a:gd name="connsiteY2" fmla="*/ 1186000 h 2029865"/>
              <a:gd name="connsiteX3" fmla="*/ 115 w 2438446"/>
              <a:gd name="connsiteY3" fmla="*/ 631706 h 2029865"/>
              <a:gd name="connsiteX4" fmla="*/ 424756 w 2438446"/>
              <a:gd name="connsiteY4" fmla="*/ 61020 h 2029865"/>
              <a:gd name="connsiteX5" fmla="*/ 473974 w 2438446"/>
              <a:gd name="connsiteY5" fmla="*/ 0 h 2029865"/>
              <a:gd name="connsiteX6" fmla="*/ 1962229 w 2438446"/>
              <a:gd name="connsiteY6" fmla="*/ 2546 h 2029865"/>
              <a:gd name="connsiteX7" fmla="*/ 2389096 w 2438446"/>
              <a:gd name="connsiteY7" fmla="*/ 1484147 h 2029865"/>
              <a:gd name="connsiteX8" fmla="*/ 2254614 w 2438446"/>
              <a:gd name="connsiteY8" fmla="*/ 1364500 h 2029865"/>
              <a:gd name="connsiteX9" fmla="*/ 1374405 w 2438446"/>
              <a:gd name="connsiteY9" fmla="*/ 2029865 h 2029865"/>
              <a:gd name="connsiteX0" fmla="*/ 1374405 w 2389096"/>
              <a:gd name="connsiteY0" fmla="*/ 2029865 h 2029865"/>
              <a:gd name="connsiteX1" fmla="*/ 478120 w 2389096"/>
              <a:gd name="connsiteY1" fmla="*/ 1186000 h 2029865"/>
              <a:gd name="connsiteX2" fmla="*/ 396396 w 2389096"/>
              <a:gd name="connsiteY2" fmla="*/ 1186000 h 2029865"/>
              <a:gd name="connsiteX3" fmla="*/ 115 w 2389096"/>
              <a:gd name="connsiteY3" fmla="*/ 631706 h 2029865"/>
              <a:gd name="connsiteX4" fmla="*/ 424756 w 2389096"/>
              <a:gd name="connsiteY4" fmla="*/ 61020 h 2029865"/>
              <a:gd name="connsiteX5" fmla="*/ 473974 w 2389096"/>
              <a:gd name="connsiteY5" fmla="*/ 0 h 2029865"/>
              <a:gd name="connsiteX6" fmla="*/ 1962229 w 2389096"/>
              <a:gd name="connsiteY6" fmla="*/ 2546 h 2029865"/>
              <a:gd name="connsiteX7" fmla="*/ 2389096 w 2389096"/>
              <a:gd name="connsiteY7" fmla="*/ 1484147 h 2029865"/>
              <a:gd name="connsiteX8" fmla="*/ 2254614 w 2389096"/>
              <a:gd name="connsiteY8" fmla="*/ 1364500 h 2029865"/>
              <a:gd name="connsiteX9" fmla="*/ 1374405 w 2389096"/>
              <a:gd name="connsiteY9" fmla="*/ 2029865 h 2029865"/>
              <a:gd name="connsiteX0" fmla="*/ 1374405 w 2436600"/>
              <a:gd name="connsiteY0" fmla="*/ 2029865 h 2029865"/>
              <a:gd name="connsiteX1" fmla="*/ 478120 w 2436600"/>
              <a:gd name="connsiteY1" fmla="*/ 1186000 h 2029865"/>
              <a:gd name="connsiteX2" fmla="*/ 396396 w 2436600"/>
              <a:gd name="connsiteY2" fmla="*/ 1186000 h 2029865"/>
              <a:gd name="connsiteX3" fmla="*/ 115 w 2436600"/>
              <a:gd name="connsiteY3" fmla="*/ 631706 h 2029865"/>
              <a:gd name="connsiteX4" fmla="*/ 424756 w 2436600"/>
              <a:gd name="connsiteY4" fmla="*/ 61020 h 2029865"/>
              <a:gd name="connsiteX5" fmla="*/ 473974 w 2436600"/>
              <a:gd name="connsiteY5" fmla="*/ 0 h 2029865"/>
              <a:gd name="connsiteX6" fmla="*/ 1962229 w 2436600"/>
              <a:gd name="connsiteY6" fmla="*/ 2546 h 2029865"/>
              <a:gd name="connsiteX7" fmla="*/ 2389096 w 2436600"/>
              <a:gd name="connsiteY7" fmla="*/ 1484147 h 2029865"/>
              <a:gd name="connsiteX8" fmla="*/ 2254614 w 2436600"/>
              <a:gd name="connsiteY8" fmla="*/ 1364500 h 2029865"/>
              <a:gd name="connsiteX9" fmla="*/ 1374405 w 2436600"/>
              <a:gd name="connsiteY9" fmla="*/ 2029865 h 2029865"/>
              <a:gd name="connsiteX0" fmla="*/ 1374405 w 2400885"/>
              <a:gd name="connsiteY0" fmla="*/ 2029865 h 2029865"/>
              <a:gd name="connsiteX1" fmla="*/ 478120 w 2400885"/>
              <a:gd name="connsiteY1" fmla="*/ 1186000 h 2029865"/>
              <a:gd name="connsiteX2" fmla="*/ 396396 w 2400885"/>
              <a:gd name="connsiteY2" fmla="*/ 1186000 h 2029865"/>
              <a:gd name="connsiteX3" fmla="*/ 115 w 2400885"/>
              <a:gd name="connsiteY3" fmla="*/ 631706 h 2029865"/>
              <a:gd name="connsiteX4" fmla="*/ 424756 w 2400885"/>
              <a:gd name="connsiteY4" fmla="*/ 61020 h 2029865"/>
              <a:gd name="connsiteX5" fmla="*/ 473974 w 2400885"/>
              <a:gd name="connsiteY5" fmla="*/ 0 h 2029865"/>
              <a:gd name="connsiteX6" fmla="*/ 1962229 w 2400885"/>
              <a:gd name="connsiteY6" fmla="*/ 2546 h 2029865"/>
              <a:gd name="connsiteX7" fmla="*/ 2389096 w 2400885"/>
              <a:gd name="connsiteY7" fmla="*/ 1484147 h 2029865"/>
              <a:gd name="connsiteX8" fmla="*/ 2254614 w 2400885"/>
              <a:gd name="connsiteY8" fmla="*/ 1364500 h 2029865"/>
              <a:gd name="connsiteX9" fmla="*/ 1374405 w 2400885"/>
              <a:gd name="connsiteY9" fmla="*/ 2029865 h 2029865"/>
              <a:gd name="connsiteX0" fmla="*/ 1374405 w 2388325"/>
              <a:gd name="connsiteY0" fmla="*/ 2029865 h 2029865"/>
              <a:gd name="connsiteX1" fmla="*/ 478120 w 2388325"/>
              <a:gd name="connsiteY1" fmla="*/ 1186000 h 2029865"/>
              <a:gd name="connsiteX2" fmla="*/ 396396 w 2388325"/>
              <a:gd name="connsiteY2" fmla="*/ 1186000 h 2029865"/>
              <a:gd name="connsiteX3" fmla="*/ 115 w 2388325"/>
              <a:gd name="connsiteY3" fmla="*/ 631706 h 2029865"/>
              <a:gd name="connsiteX4" fmla="*/ 424756 w 2388325"/>
              <a:gd name="connsiteY4" fmla="*/ 61020 h 2029865"/>
              <a:gd name="connsiteX5" fmla="*/ 473974 w 2388325"/>
              <a:gd name="connsiteY5" fmla="*/ 0 h 2029865"/>
              <a:gd name="connsiteX6" fmla="*/ 1962229 w 2388325"/>
              <a:gd name="connsiteY6" fmla="*/ 2546 h 2029865"/>
              <a:gd name="connsiteX7" fmla="*/ 2373576 w 2388325"/>
              <a:gd name="connsiteY7" fmla="*/ 1489778 h 2029865"/>
              <a:gd name="connsiteX8" fmla="*/ 2254614 w 2388325"/>
              <a:gd name="connsiteY8" fmla="*/ 1364500 h 2029865"/>
              <a:gd name="connsiteX9" fmla="*/ 1374405 w 2388325"/>
              <a:gd name="connsiteY9" fmla="*/ 2029865 h 2029865"/>
              <a:gd name="connsiteX0" fmla="*/ 1374405 w 2395153"/>
              <a:gd name="connsiteY0" fmla="*/ 2029865 h 2029865"/>
              <a:gd name="connsiteX1" fmla="*/ 478120 w 2395153"/>
              <a:gd name="connsiteY1" fmla="*/ 1186000 h 2029865"/>
              <a:gd name="connsiteX2" fmla="*/ 396396 w 2395153"/>
              <a:gd name="connsiteY2" fmla="*/ 1186000 h 2029865"/>
              <a:gd name="connsiteX3" fmla="*/ 115 w 2395153"/>
              <a:gd name="connsiteY3" fmla="*/ 631706 h 2029865"/>
              <a:gd name="connsiteX4" fmla="*/ 424756 w 2395153"/>
              <a:gd name="connsiteY4" fmla="*/ 61020 h 2029865"/>
              <a:gd name="connsiteX5" fmla="*/ 473974 w 2395153"/>
              <a:gd name="connsiteY5" fmla="*/ 0 h 2029865"/>
              <a:gd name="connsiteX6" fmla="*/ 1962229 w 2395153"/>
              <a:gd name="connsiteY6" fmla="*/ 2546 h 2029865"/>
              <a:gd name="connsiteX7" fmla="*/ 2373576 w 2395153"/>
              <a:gd name="connsiteY7" fmla="*/ 1489778 h 2029865"/>
              <a:gd name="connsiteX8" fmla="*/ 2254614 w 2395153"/>
              <a:gd name="connsiteY8" fmla="*/ 1364500 h 2029865"/>
              <a:gd name="connsiteX9" fmla="*/ 1374405 w 2395153"/>
              <a:gd name="connsiteY9" fmla="*/ 2029865 h 2029865"/>
              <a:gd name="connsiteX0" fmla="*/ 1374405 w 2379258"/>
              <a:gd name="connsiteY0" fmla="*/ 2029865 h 2029865"/>
              <a:gd name="connsiteX1" fmla="*/ 478120 w 2379258"/>
              <a:gd name="connsiteY1" fmla="*/ 1186000 h 2029865"/>
              <a:gd name="connsiteX2" fmla="*/ 396396 w 2379258"/>
              <a:gd name="connsiteY2" fmla="*/ 1186000 h 2029865"/>
              <a:gd name="connsiteX3" fmla="*/ 115 w 2379258"/>
              <a:gd name="connsiteY3" fmla="*/ 631706 h 2029865"/>
              <a:gd name="connsiteX4" fmla="*/ 424756 w 2379258"/>
              <a:gd name="connsiteY4" fmla="*/ 61020 h 2029865"/>
              <a:gd name="connsiteX5" fmla="*/ 473974 w 2379258"/>
              <a:gd name="connsiteY5" fmla="*/ 0 h 2029865"/>
              <a:gd name="connsiteX6" fmla="*/ 1962229 w 2379258"/>
              <a:gd name="connsiteY6" fmla="*/ 2546 h 2029865"/>
              <a:gd name="connsiteX7" fmla="*/ 2373576 w 2379258"/>
              <a:gd name="connsiteY7" fmla="*/ 1489778 h 2029865"/>
              <a:gd name="connsiteX8" fmla="*/ 2254614 w 2379258"/>
              <a:gd name="connsiteY8" fmla="*/ 1364500 h 2029865"/>
              <a:gd name="connsiteX9" fmla="*/ 1374405 w 2379258"/>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 name="connsiteX0" fmla="*/ 1374405 w 2377003"/>
              <a:gd name="connsiteY0" fmla="*/ 2029865 h 2029865"/>
              <a:gd name="connsiteX1" fmla="*/ 478120 w 2377003"/>
              <a:gd name="connsiteY1" fmla="*/ 1186000 h 2029865"/>
              <a:gd name="connsiteX2" fmla="*/ 396396 w 2377003"/>
              <a:gd name="connsiteY2" fmla="*/ 1186000 h 2029865"/>
              <a:gd name="connsiteX3" fmla="*/ 115 w 2377003"/>
              <a:gd name="connsiteY3" fmla="*/ 631706 h 2029865"/>
              <a:gd name="connsiteX4" fmla="*/ 424756 w 2377003"/>
              <a:gd name="connsiteY4" fmla="*/ 61020 h 2029865"/>
              <a:gd name="connsiteX5" fmla="*/ 473974 w 2377003"/>
              <a:gd name="connsiteY5" fmla="*/ 0 h 2029865"/>
              <a:gd name="connsiteX6" fmla="*/ 1962229 w 2377003"/>
              <a:gd name="connsiteY6" fmla="*/ 2546 h 2029865"/>
              <a:gd name="connsiteX7" fmla="*/ 2373576 w 2377003"/>
              <a:gd name="connsiteY7" fmla="*/ 1489778 h 2029865"/>
              <a:gd name="connsiteX8" fmla="*/ 2254614 w 2377003"/>
              <a:gd name="connsiteY8" fmla="*/ 1364500 h 2029865"/>
              <a:gd name="connsiteX9" fmla="*/ 1374405 w 2377003"/>
              <a:gd name="connsiteY9" fmla="*/ 2029865 h 202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003" h="2029865">
                <a:moveTo>
                  <a:pt x="1374405" y="2029865"/>
                </a:moveTo>
                <a:cubicBezTo>
                  <a:pt x="901924" y="2029865"/>
                  <a:pt x="494197" y="1656655"/>
                  <a:pt x="478120" y="1186000"/>
                </a:cubicBezTo>
                <a:lnTo>
                  <a:pt x="396396" y="1186000"/>
                </a:lnTo>
                <a:cubicBezTo>
                  <a:pt x="135593" y="1186000"/>
                  <a:pt x="-4612" y="819203"/>
                  <a:pt x="115" y="631706"/>
                </a:cubicBezTo>
                <a:cubicBezTo>
                  <a:pt x="4842" y="444209"/>
                  <a:pt x="180477" y="77231"/>
                  <a:pt x="424756" y="61020"/>
                </a:cubicBezTo>
                <a:cubicBezTo>
                  <a:pt x="454677" y="38550"/>
                  <a:pt x="431584" y="56494"/>
                  <a:pt x="473974" y="0"/>
                </a:cubicBezTo>
                <a:lnTo>
                  <a:pt x="1962229" y="2546"/>
                </a:lnTo>
                <a:cubicBezTo>
                  <a:pt x="2477147" y="142941"/>
                  <a:pt x="2361906" y="467492"/>
                  <a:pt x="2373576" y="1489778"/>
                </a:cubicBezTo>
                <a:cubicBezTo>
                  <a:pt x="2303320" y="1435284"/>
                  <a:pt x="2385015" y="1494367"/>
                  <a:pt x="2254614" y="1364500"/>
                </a:cubicBezTo>
                <a:cubicBezTo>
                  <a:pt x="2156813" y="1753920"/>
                  <a:pt x="1798209" y="2029865"/>
                  <a:pt x="1374405" y="2029865"/>
                </a:cubicBezTo>
                <a:close/>
              </a:path>
            </a:pathLst>
          </a:custGeom>
          <a:gradFill>
            <a:gsLst>
              <a:gs pos="100000">
                <a:schemeClr val="bg1">
                  <a:alpha val="0"/>
                </a:schemeClr>
              </a:gs>
              <a:gs pos="0">
                <a:schemeClr val="bg1">
                  <a:alpha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9" name="组合 28">
            <a:extLst>
              <a:ext uri="{FF2B5EF4-FFF2-40B4-BE49-F238E27FC236}">
                <a16:creationId xmlns:a16="http://schemas.microsoft.com/office/drawing/2014/main" id="{D5FEA44B-26CF-4290-A681-47EF521BD0D5}"/>
              </a:ext>
            </a:extLst>
          </p:cNvPr>
          <p:cNvGrpSpPr/>
          <p:nvPr/>
        </p:nvGrpSpPr>
        <p:grpSpPr>
          <a:xfrm>
            <a:off x="5933570" y="4034737"/>
            <a:ext cx="321478" cy="457888"/>
            <a:chOff x="749451" y="-4207770"/>
            <a:chExt cx="3954017" cy="5631788"/>
          </a:xfrm>
        </p:grpSpPr>
        <p:sp>
          <p:nvSpPr>
            <p:cNvPr id="30" name="任意多边形: 形状 29">
              <a:extLst>
                <a:ext uri="{FF2B5EF4-FFF2-40B4-BE49-F238E27FC236}">
                  <a16:creationId xmlns:a16="http://schemas.microsoft.com/office/drawing/2014/main" id="{28A220A8-F6C5-4DE5-92D5-1991D7FB6F24}"/>
                </a:ext>
              </a:extLst>
            </p:cNvPr>
            <p:cNvSpPr/>
            <p:nvPr/>
          </p:nvSpPr>
          <p:spPr bwMode="auto">
            <a:xfrm>
              <a:off x="749451" y="-4207770"/>
              <a:ext cx="3954017" cy="3941874"/>
            </a:xfrm>
            <a:custGeom>
              <a:avLst/>
              <a:gdLst/>
              <a:ahLst/>
              <a:cxnLst/>
              <a:rect l="0" t="0" r="0" b="0"/>
              <a:pathLst>
                <a:path w="3954017" h="3941874">
                  <a:moveTo>
                    <a:pt x="1848874" y="18156"/>
                  </a:moveTo>
                  <a:cubicBezTo>
                    <a:pt x="1685867" y="37928"/>
                    <a:pt x="1442095" y="177245"/>
                    <a:pt x="1278737" y="343995"/>
                  </a:cubicBezTo>
                  <a:cubicBezTo>
                    <a:pt x="1245824" y="377591"/>
                    <a:pt x="1235791" y="380377"/>
                    <a:pt x="1145954" y="380866"/>
                  </a:cubicBezTo>
                  <a:cubicBezTo>
                    <a:pt x="993874" y="381694"/>
                    <a:pt x="858063" y="424554"/>
                    <a:pt x="745103" y="507369"/>
                  </a:cubicBezTo>
                  <a:cubicBezTo>
                    <a:pt x="562387" y="641324"/>
                    <a:pt x="517177" y="685650"/>
                    <a:pt x="463678" y="783297"/>
                  </a:cubicBezTo>
                  <a:cubicBezTo>
                    <a:pt x="434099" y="837285"/>
                    <a:pt x="391792" y="923010"/>
                    <a:pt x="369663" y="973797"/>
                  </a:cubicBezTo>
                  <a:cubicBezTo>
                    <a:pt x="332949" y="1058058"/>
                    <a:pt x="329340" y="1078236"/>
                    <a:pt x="328413" y="1204424"/>
                  </a:cubicBezTo>
                  <a:lnTo>
                    <a:pt x="327396" y="1342711"/>
                  </a:lnTo>
                  <a:lnTo>
                    <a:pt x="277138" y="1388117"/>
                  </a:lnTo>
                  <a:cubicBezTo>
                    <a:pt x="176409" y="1479119"/>
                    <a:pt x="119736" y="1558929"/>
                    <a:pt x="86055" y="1657211"/>
                  </a:cubicBezTo>
                  <a:cubicBezTo>
                    <a:pt x="11799" y="1873886"/>
                    <a:pt x="0" y="1970626"/>
                    <a:pt x="27256" y="2139287"/>
                  </a:cubicBezTo>
                  <a:cubicBezTo>
                    <a:pt x="46647" y="2259275"/>
                    <a:pt x="160067" y="2476879"/>
                    <a:pt x="253014" y="2572418"/>
                  </a:cubicBezTo>
                  <a:lnTo>
                    <a:pt x="324874" y="2646281"/>
                  </a:lnTo>
                  <a:lnTo>
                    <a:pt x="325229" y="2789659"/>
                  </a:lnTo>
                  <a:cubicBezTo>
                    <a:pt x="325614" y="2945078"/>
                    <a:pt x="340586" y="3007934"/>
                    <a:pt x="410808" y="3148937"/>
                  </a:cubicBezTo>
                  <a:cubicBezTo>
                    <a:pt x="497376" y="3322761"/>
                    <a:pt x="655500" y="3490348"/>
                    <a:pt x="775719" y="3535686"/>
                  </a:cubicBezTo>
                  <a:cubicBezTo>
                    <a:pt x="807154" y="3547541"/>
                    <a:pt x="855734" y="3566731"/>
                    <a:pt x="883674" y="3578331"/>
                  </a:cubicBezTo>
                  <a:cubicBezTo>
                    <a:pt x="959504" y="3609812"/>
                    <a:pt x="1035315" y="3623825"/>
                    <a:pt x="1169822" y="3631227"/>
                  </a:cubicBezTo>
                  <a:lnTo>
                    <a:pt x="1290869" y="3637887"/>
                  </a:lnTo>
                  <a:lnTo>
                    <a:pt x="1360322" y="3708675"/>
                  </a:lnTo>
                  <a:cubicBezTo>
                    <a:pt x="1445737" y="3795733"/>
                    <a:pt x="1595991" y="3889946"/>
                    <a:pt x="1689777" y="3915252"/>
                  </a:cubicBezTo>
                  <a:cubicBezTo>
                    <a:pt x="1775612" y="3938412"/>
                    <a:pt x="2079588" y="3941873"/>
                    <a:pt x="2195680" y="3921011"/>
                  </a:cubicBezTo>
                  <a:cubicBezTo>
                    <a:pt x="2284502" y="3905050"/>
                    <a:pt x="2389230" y="3841893"/>
                    <a:pt x="2544068" y="3710912"/>
                  </a:cubicBezTo>
                  <a:lnTo>
                    <a:pt x="2630395" y="3637887"/>
                  </a:lnTo>
                  <a:lnTo>
                    <a:pt x="2743433" y="3637887"/>
                  </a:lnTo>
                  <a:cubicBezTo>
                    <a:pt x="2867777" y="3637887"/>
                    <a:pt x="2927324" y="3621155"/>
                    <a:pt x="3106174" y="3535961"/>
                  </a:cubicBezTo>
                  <a:cubicBezTo>
                    <a:pt x="3182175" y="3499758"/>
                    <a:pt x="3229379" y="3465703"/>
                    <a:pt x="3293521" y="3400801"/>
                  </a:cubicBezTo>
                  <a:cubicBezTo>
                    <a:pt x="3508172" y="3183606"/>
                    <a:pt x="3606631" y="2976321"/>
                    <a:pt x="3592037" y="2772339"/>
                  </a:cubicBezTo>
                  <a:lnTo>
                    <a:pt x="3585891" y="2686439"/>
                  </a:lnTo>
                  <a:lnTo>
                    <a:pt x="3635392" y="2652134"/>
                  </a:lnTo>
                  <a:cubicBezTo>
                    <a:pt x="3747655" y="2574337"/>
                    <a:pt x="3847428" y="2404909"/>
                    <a:pt x="3923920" y="2162180"/>
                  </a:cubicBezTo>
                  <a:cubicBezTo>
                    <a:pt x="3954016" y="2066676"/>
                    <a:pt x="3952628" y="1968813"/>
                    <a:pt x="3918660" y="1791466"/>
                  </a:cubicBezTo>
                  <a:cubicBezTo>
                    <a:pt x="3888891" y="1636037"/>
                    <a:pt x="3756898" y="1423190"/>
                    <a:pt x="3637038" y="1337333"/>
                  </a:cubicBezTo>
                  <a:cubicBezTo>
                    <a:pt x="3594044" y="1306536"/>
                    <a:pt x="3589858" y="1298051"/>
                    <a:pt x="3586911" y="1235733"/>
                  </a:cubicBezTo>
                  <a:cubicBezTo>
                    <a:pt x="3577272" y="1031879"/>
                    <a:pt x="3537930" y="913772"/>
                    <a:pt x="3431524" y="769251"/>
                  </a:cubicBezTo>
                  <a:cubicBezTo>
                    <a:pt x="3246117" y="517431"/>
                    <a:pt x="2990085" y="380442"/>
                    <a:pt x="2713487" y="385067"/>
                  </a:cubicBezTo>
                  <a:cubicBezTo>
                    <a:pt x="2650566" y="386119"/>
                    <a:pt x="2648034" y="384720"/>
                    <a:pt x="2610874" y="328391"/>
                  </a:cubicBezTo>
                  <a:cubicBezTo>
                    <a:pt x="2568359" y="263943"/>
                    <a:pt x="2441125" y="162087"/>
                    <a:pt x="2343728" y="114530"/>
                  </a:cubicBezTo>
                  <a:cubicBezTo>
                    <a:pt x="2182560" y="35835"/>
                    <a:pt x="1998560" y="0"/>
                    <a:pt x="1848874" y="18156"/>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任意多边形: 形状 30">
              <a:extLst>
                <a:ext uri="{FF2B5EF4-FFF2-40B4-BE49-F238E27FC236}">
                  <a16:creationId xmlns:a16="http://schemas.microsoft.com/office/drawing/2014/main" id="{B049F9BD-E458-42D1-90CF-18E691013E85}"/>
                </a:ext>
              </a:extLst>
            </p:cNvPr>
            <p:cNvSpPr/>
            <p:nvPr/>
          </p:nvSpPr>
          <p:spPr bwMode="auto">
            <a:xfrm>
              <a:off x="1455325" y="-3493053"/>
              <a:ext cx="2515310" cy="2507300"/>
            </a:xfrm>
            <a:custGeom>
              <a:avLst/>
              <a:gdLst/>
              <a:ahLst/>
              <a:cxnLst/>
              <a:rect l="0" t="0" r="0" b="0"/>
              <a:pathLst>
                <a:path w="2515310" h="2507300">
                  <a:moveTo>
                    <a:pt x="1073150" y="21748"/>
                  </a:moveTo>
                  <a:cubicBezTo>
                    <a:pt x="945589" y="41595"/>
                    <a:pt x="889716" y="58728"/>
                    <a:pt x="736600" y="124947"/>
                  </a:cubicBezTo>
                  <a:cubicBezTo>
                    <a:pt x="519682" y="218759"/>
                    <a:pt x="352597" y="356108"/>
                    <a:pt x="238400" y="534482"/>
                  </a:cubicBezTo>
                  <a:cubicBezTo>
                    <a:pt x="25513" y="867008"/>
                    <a:pt x="0" y="944596"/>
                    <a:pt x="0" y="1259470"/>
                  </a:cubicBezTo>
                  <a:cubicBezTo>
                    <a:pt x="0" y="1423117"/>
                    <a:pt x="5269" y="1489885"/>
                    <a:pt x="24054" y="1564270"/>
                  </a:cubicBezTo>
                  <a:cubicBezTo>
                    <a:pt x="97633" y="1855633"/>
                    <a:pt x="283070" y="2116935"/>
                    <a:pt x="549727" y="2305005"/>
                  </a:cubicBezTo>
                  <a:cubicBezTo>
                    <a:pt x="771276" y="2461260"/>
                    <a:pt x="929645" y="2507299"/>
                    <a:pt x="1244600" y="2507011"/>
                  </a:cubicBezTo>
                  <a:cubicBezTo>
                    <a:pt x="1469054" y="2506806"/>
                    <a:pt x="1610427" y="2487981"/>
                    <a:pt x="1678198" y="2449274"/>
                  </a:cubicBezTo>
                  <a:cubicBezTo>
                    <a:pt x="1705149" y="2433881"/>
                    <a:pt x="1771060" y="2402285"/>
                    <a:pt x="1824666" y="2379060"/>
                  </a:cubicBezTo>
                  <a:cubicBezTo>
                    <a:pt x="1925659" y="2335304"/>
                    <a:pt x="2015872" y="2261149"/>
                    <a:pt x="2206284" y="2065370"/>
                  </a:cubicBezTo>
                  <a:cubicBezTo>
                    <a:pt x="2294599" y="1974565"/>
                    <a:pt x="2304043" y="1956804"/>
                    <a:pt x="2443532" y="1619164"/>
                  </a:cubicBezTo>
                  <a:cubicBezTo>
                    <a:pt x="2497357" y="1488879"/>
                    <a:pt x="2515309" y="1348986"/>
                    <a:pt x="2497707" y="1197001"/>
                  </a:cubicBezTo>
                  <a:cubicBezTo>
                    <a:pt x="2441768" y="713996"/>
                    <a:pt x="2180918" y="330846"/>
                    <a:pt x="1782321" y="146204"/>
                  </a:cubicBezTo>
                  <a:cubicBezTo>
                    <a:pt x="1614778" y="68594"/>
                    <a:pt x="1530120" y="40564"/>
                    <a:pt x="1403350" y="20732"/>
                  </a:cubicBezTo>
                  <a:cubicBezTo>
                    <a:pt x="1270830" y="0"/>
                    <a:pt x="1211768" y="181"/>
                    <a:pt x="1073150" y="21748"/>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任意多边形: 形状 31">
              <a:extLst>
                <a:ext uri="{FF2B5EF4-FFF2-40B4-BE49-F238E27FC236}">
                  <a16:creationId xmlns:a16="http://schemas.microsoft.com/office/drawing/2014/main" id="{BA6328CA-ED3F-46A3-98B5-0B6D48521888}"/>
                </a:ext>
              </a:extLst>
            </p:cNvPr>
            <p:cNvSpPr/>
            <p:nvPr/>
          </p:nvSpPr>
          <p:spPr bwMode="auto">
            <a:xfrm>
              <a:off x="1709449" y="-3182974"/>
              <a:ext cx="1943411" cy="1952729"/>
            </a:xfrm>
            <a:custGeom>
              <a:avLst/>
              <a:gdLst/>
              <a:ahLst/>
              <a:cxnLst/>
              <a:rect l="0" t="0" r="0" b="0"/>
              <a:pathLst>
                <a:path w="1943411" h="1952729">
                  <a:moveTo>
                    <a:pt x="782240" y="23477"/>
                  </a:moveTo>
                  <a:cubicBezTo>
                    <a:pt x="744545" y="36936"/>
                    <a:pt x="689651" y="56114"/>
                    <a:pt x="660253" y="66094"/>
                  </a:cubicBezTo>
                  <a:cubicBezTo>
                    <a:pt x="530254" y="110230"/>
                    <a:pt x="465443" y="144584"/>
                    <a:pt x="404754" y="201525"/>
                  </a:cubicBezTo>
                  <a:cubicBezTo>
                    <a:pt x="368993" y="235078"/>
                    <a:pt x="309628" y="289916"/>
                    <a:pt x="272833" y="323386"/>
                  </a:cubicBezTo>
                  <a:cubicBezTo>
                    <a:pt x="236038" y="356856"/>
                    <a:pt x="194489" y="409683"/>
                    <a:pt x="180502" y="440779"/>
                  </a:cubicBezTo>
                  <a:cubicBezTo>
                    <a:pt x="166516" y="471874"/>
                    <a:pt x="135518" y="534739"/>
                    <a:pt x="111620" y="580479"/>
                  </a:cubicBezTo>
                  <a:cubicBezTo>
                    <a:pt x="26856" y="742708"/>
                    <a:pt x="0" y="940167"/>
                    <a:pt x="38127" y="1120841"/>
                  </a:cubicBezTo>
                  <a:cubicBezTo>
                    <a:pt x="110323" y="1462958"/>
                    <a:pt x="326863" y="1728735"/>
                    <a:pt x="632241" y="1850044"/>
                  </a:cubicBezTo>
                  <a:cubicBezTo>
                    <a:pt x="890731" y="1952728"/>
                    <a:pt x="1053403" y="1948283"/>
                    <a:pt x="1392291" y="1829279"/>
                  </a:cubicBezTo>
                  <a:cubicBezTo>
                    <a:pt x="1565306" y="1768522"/>
                    <a:pt x="1673500" y="1681371"/>
                    <a:pt x="1788263" y="1510321"/>
                  </a:cubicBezTo>
                  <a:cubicBezTo>
                    <a:pt x="1891735" y="1356098"/>
                    <a:pt x="1943410" y="1164539"/>
                    <a:pt x="1941293" y="943041"/>
                  </a:cubicBezTo>
                  <a:cubicBezTo>
                    <a:pt x="1939510" y="756480"/>
                    <a:pt x="1919979" y="657379"/>
                    <a:pt x="1865130" y="556577"/>
                  </a:cubicBezTo>
                  <a:cubicBezTo>
                    <a:pt x="1662825" y="184780"/>
                    <a:pt x="1401219" y="21528"/>
                    <a:pt x="980121" y="4299"/>
                  </a:cubicBezTo>
                  <a:cubicBezTo>
                    <a:pt x="875042" y="0"/>
                    <a:pt x="837918" y="3598"/>
                    <a:pt x="782240" y="23477"/>
                  </a:cubicBezTo>
                  <a:close/>
                </a:path>
              </a:pathLst>
            </a:cu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任意多边形: 形状 32">
              <a:extLst>
                <a:ext uri="{FF2B5EF4-FFF2-40B4-BE49-F238E27FC236}">
                  <a16:creationId xmlns:a16="http://schemas.microsoft.com/office/drawing/2014/main" id="{A87A7219-9615-4524-B0A2-B292B10AAAE3}"/>
                </a:ext>
              </a:extLst>
            </p:cNvPr>
            <p:cNvSpPr/>
            <p:nvPr/>
          </p:nvSpPr>
          <p:spPr bwMode="auto">
            <a:xfrm>
              <a:off x="1741075" y="-251964"/>
              <a:ext cx="1930401" cy="1675982"/>
            </a:xfrm>
            <a:custGeom>
              <a:avLst/>
              <a:gdLst/>
              <a:ahLst/>
              <a:cxnLst/>
              <a:rect l="0" t="0" r="0" b="0"/>
              <a:pathLst>
                <a:path w="1930401" h="1675982">
                  <a:moveTo>
                    <a:pt x="3175" y="13129"/>
                  </a:moveTo>
                  <a:cubicBezTo>
                    <a:pt x="1429" y="21976"/>
                    <a:pt x="0" y="399737"/>
                    <a:pt x="0" y="852598"/>
                  </a:cubicBezTo>
                  <a:cubicBezTo>
                    <a:pt x="0" y="1646328"/>
                    <a:pt x="849" y="1675981"/>
                    <a:pt x="23580" y="1675981"/>
                  </a:cubicBezTo>
                  <a:cubicBezTo>
                    <a:pt x="36549" y="1675981"/>
                    <a:pt x="254824" y="1572102"/>
                    <a:pt x="508636" y="1445140"/>
                  </a:cubicBezTo>
                  <a:lnTo>
                    <a:pt x="970113" y="1214299"/>
                  </a:lnTo>
                  <a:lnTo>
                    <a:pt x="1423869" y="1445140"/>
                  </a:lnTo>
                  <a:cubicBezTo>
                    <a:pt x="1673434" y="1572102"/>
                    <a:pt x="1889499" y="1675981"/>
                    <a:pt x="1904012" y="1675981"/>
                  </a:cubicBezTo>
                  <a:lnTo>
                    <a:pt x="1930400" y="1675981"/>
                  </a:lnTo>
                  <a:lnTo>
                    <a:pt x="1923855" y="853656"/>
                  </a:lnTo>
                  <a:cubicBezTo>
                    <a:pt x="1920256" y="401377"/>
                    <a:pt x="1915177" y="26307"/>
                    <a:pt x="1912568" y="20166"/>
                  </a:cubicBezTo>
                  <a:cubicBezTo>
                    <a:pt x="1909959" y="14025"/>
                    <a:pt x="1875734" y="13011"/>
                    <a:pt x="1836512" y="17911"/>
                  </a:cubicBezTo>
                  <a:cubicBezTo>
                    <a:pt x="1775999" y="25472"/>
                    <a:pt x="1754360" y="36071"/>
                    <a:pt x="1693618" y="87905"/>
                  </a:cubicBezTo>
                  <a:cubicBezTo>
                    <a:pt x="1613224" y="156507"/>
                    <a:pt x="1461194" y="241602"/>
                    <a:pt x="1351747" y="279257"/>
                  </a:cubicBezTo>
                  <a:cubicBezTo>
                    <a:pt x="1311695" y="293037"/>
                    <a:pt x="1213304" y="313751"/>
                    <a:pt x="1133100" y="325287"/>
                  </a:cubicBezTo>
                  <a:cubicBezTo>
                    <a:pt x="1009184" y="343110"/>
                    <a:pt x="966561" y="344015"/>
                    <a:pt x="849397" y="331307"/>
                  </a:cubicBezTo>
                  <a:cubicBezTo>
                    <a:pt x="640006" y="308597"/>
                    <a:pt x="386350" y="208407"/>
                    <a:pt x="232863" y="87786"/>
                  </a:cubicBezTo>
                  <a:cubicBezTo>
                    <a:pt x="171429" y="39507"/>
                    <a:pt x="136675" y="22106"/>
                    <a:pt x="79862" y="11180"/>
                  </a:cubicBezTo>
                  <a:cubicBezTo>
                    <a:pt x="21723" y="0"/>
                    <a:pt x="5686" y="407"/>
                    <a:pt x="3175" y="13129"/>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86711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1620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11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91">
            <a:extLst>
              <a:ext uri="{FF2B5EF4-FFF2-40B4-BE49-F238E27FC236}">
                <a16:creationId xmlns:a16="http://schemas.microsoft.com/office/drawing/2014/main" id="{1D4CBA27-66C3-4F6E-B865-F4F14A634C19}"/>
              </a:ext>
            </a:extLst>
          </p:cNvPr>
          <p:cNvSpPr>
            <a:spLocks/>
          </p:cNvSpPr>
          <p:nvPr/>
        </p:nvSpPr>
        <p:spPr bwMode="auto">
          <a:xfrm>
            <a:off x="10799887" y="3945934"/>
            <a:ext cx="2164284" cy="1148866"/>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alpha val="27000"/>
                </a:schemeClr>
              </a:gs>
              <a:gs pos="100000">
                <a:schemeClr val="accent1">
                  <a:alpha val="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 name="矩形 3">
            <a:extLst>
              <a:ext uri="{FF2B5EF4-FFF2-40B4-BE49-F238E27FC236}">
                <a16:creationId xmlns:a16="http://schemas.microsoft.com/office/drawing/2014/main" id="{EB3A3C72-BCE5-4C3A-BA81-2A3935098F36}"/>
              </a:ext>
            </a:extLst>
          </p:cNvPr>
          <p:cNvSpPr/>
          <p:nvPr/>
        </p:nvSpPr>
        <p:spPr>
          <a:xfrm>
            <a:off x="3216275" y="1321163"/>
            <a:ext cx="5759450" cy="1166153"/>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rPr>
              <a:t>Enter your text here. Title text can be modified. Enter your text here. Title text can be modified.. Enter your text here. Title text can be modified. Enter your text here. Title text can be modified.. </a:t>
            </a:r>
          </a:p>
          <a:p>
            <a:pPr algn="ctr">
              <a:lnSpc>
                <a:spcPct val="150000"/>
              </a:lnSpc>
            </a:pPr>
            <a:endParaRPr lang="en-US" altLang="zh-CN" sz="1200" dirty="0">
              <a:solidFill>
                <a:schemeClr val="tx1">
                  <a:lumMod val="50000"/>
                  <a:lumOff val="50000"/>
                </a:schemeClr>
              </a:solidFill>
            </a:endParaRPr>
          </a:p>
        </p:txBody>
      </p:sp>
      <p:grpSp>
        <p:nvGrpSpPr>
          <p:cNvPr id="6" name="组合 5">
            <a:extLst>
              <a:ext uri="{FF2B5EF4-FFF2-40B4-BE49-F238E27FC236}">
                <a16:creationId xmlns:a16="http://schemas.microsoft.com/office/drawing/2014/main" id="{F5AD575D-E16B-4576-A15B-AF3F33F645F3}"/>
              </a:ext>
            </a:extLst>
          </p:cNvPr>
          <p:cNvGrpSpPr/>
          <p:nvPr/>
        </p:nvGrpSpPr>
        <p:grpSpPr>
          <a:xfrm>
            <a:off x="5640882" y="3361887"/>
            <a:ext cx="910236" cy="743956"/>
            <a:chOff x="-14080795" y="-5582878"/>
            <a:chExt cx="6579843" cy="5377843"/>
          </a:xfrm>
          <a:solidFill>
            <a:schemeClr val="accent1"/>
          </a:solidFill>
        </p:grpSpPr>
        <p:sp>
          <p:nvSpPr>
            <p:cNvPr id="7" name="任意多边形: 形状 6">
              <a:extLst>
                <a:ext uri="{FF2B5EF4-FFF2-40B4-BE49-F238E27FC236}">
                  <a16:creationId xmlns:a16="http://schemas.microsoft.com/office/drawing/2014/main" id="{12608CC4-42F5-4111-93EC-C77EF944B0DC}"/>
                </a:ext>
              </a:extLst>
            </p:cNvPr>
            <p:cNvSpPr/>
            <p:nvPr/>
          </p:nvSpPr>
          <p:spPr>
            <a:xfrm>
              <a:off x="-12964834" y="-5573284"/>
              <a:ext cx="1987170" cy="1240753"/>
            </a:xfrm>
            <a:custGeom>
              <a:avLst/>
              <a:gdLst/>
              <a:ahLst/>
              <a:cxnLst/>
              <a:rect l="0" t="0" r="0" b="0"/>
              <a:pathLst>
                <a:path w="1987170" h="1240753">
                  <a:moveTo>
                    <a:pt x="1624767" y="27801"/>
                  </a:moveTo>
                  <a:cubicBezTo>
                    <a:pt x="1409846" y="66130"/>
                    <a:pt x="1244798" y="110573"/>
                    <a:pt x="1107738" y="167024"/>
                  </a:cubicBezTo>
                  <a:cubicBezTo>
                    <a:pt x="1046892" y="192084"/>
                    <a:pt x="929734" y="237376"/>
                    <a:pt x="847388" y="267672"/>
                  </a:cubicBezTo>
                  <a:cubicBezTo>
                    <a:pt x="697183" y="322933"/>
                    <a:pt x="533274" y="407000"/>
                    <a:pt x="367467" y="513816"/>
                  </a:cubicBezTo>
                  <a:cubicBezTo>
                    <a:pt x="280742" y="569686"/>
                    <a:pt x="93630" y="723143"/>
                    <a:pt x="31189" y="789609"/>
                  </a:cubicBezTo>
                  <a:lnTo>
                    <a:pt x="0" y="822807"/>
                  </a:lnTo>
                  <a:lnTo>
                    <a:pt x="196434" y="1018976"/>
                  </a:lnTo>
                  <a:cubicBezTo>
                    <a:pt x="304472" y="1126869"/>
                    <a:pt x="405679" y="1221276"/>
                    <a:pt x="421338" y="1228769"/>
                  </a:cubicBezTo>
                  <a:cubicBezTo>
                    <a:pt x="446379" y="1240752"/>
                    <a:pt x="457851" y="1234867"/>
                    <a:pt x="516588" y="1179905"/>
                  </a:cubicBezTo>
                  <a:cubicBezTo>
                    <a:pt x="602525" y="1099489"/>
                    <a:pt x="731502" y="1017880"/>
                    <a:pt x="875680" y="952694"/>
                  </a:cubicBezTo>
                  <a:cubicBezTo>
                    <a:pt x="938662" y="924219"/>
                    <a:pt x="1041532" y="875234"/>
                    <a:pt x="1104280" y="843838"/>
                  </a:cubicBezTo>
                  <a:cubicBezTo>
                    <a:pt x="1296155" y="747835"/>
                    <a:pt x="1543031" y="677831"/>
                    <a:pt x="1866067" y="627825"/>
                  </a:cubicBezTo>
                  <a:lnTo>
                    <a:pt x="1967667" y="612098"/>
                  </a:lnTo>
                  <a:lnTo>
                    <a:pt x="1987169" y="8848"/>
                  </a:lnTo>
                  <a:lnTo>
                    <a:pt x="1888518" y="3603"/>
                  </a:lnTo>
                  <a:cubicBezTo>
                    <a:pt x="1820767" y="0"/>
                    <a:pt x="1738153" y="7580"/>
                    <a:pt x="1624767" y="278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8E26F52C-C16F-43C9-8CC2-C582800FF6A1}"/>
                </a:ext>
              </a:extLst>
            </p:cNvPr>
            <p:cNvSpPr/>
            <p:nvPr/>
          </p:nvSpPr>
          <p:spPr>
            <a:xfrm>
              <a:off x="-10597118" y="-5582878"/>
              <a:ext cx="2019420" cy="1246757"/>
            </a:xfrm>
            <a:custGeom>
              <a:avLst/>
              <a:gdLst/>
              <a:ahLst/>
              <a:cxnLst/>
              <a:rect l="0" t="0" r="0" b="0"/>
              <a:pathLst>
                <a:path w="2019420" h="1246757">
                  <a:moveTo>
                    <a:pt x="0" y="18442"/>
                  </a:moveTo>
                  <a:lnTo>
                    <a:pt x="0" y="637606"/>
                  </a:lnTo>
                  <a:lnTo>
                    <a:pt x="117475" y="646811"/>
                  </a:lnTo>
                  <a:cubicBezTo>
                    <a:pt x="521424" y="678466"/>
                    <a:pt x="1079463" y="904677"/>
                    <a:pt x="1440766" y="1183233"/>
                  </a:cubicBezTo>
                  <a:cubicBezTo>
                    <a:pt x="1489284" y="1220640"/>
                    <a:pt x="1533303" y="1246756"/>
                    <a:pt x="1538584" y="1241269"/>
                  </a:cubicBezTo>
                  <a:cubicBezTo>
                    <a:pt x="1589013" y="1188880"/>
                    <a:pt x="1828039" y="973610"/>
                    <a:pt x="1903820" y="912334"/>
                  </a:cubicBezTo>
                  <a:cubicBezTo>
                    <a:pt x="2016375" y="821323"/>
                    <a:pt x="2019419" y="834281"/>
                    <a:pt x="1855384" y="706193"/>
                  </a:cubicBezTo>
                  <a:cubicBezTo>
                    <a:pt x="1569998" y="483347"/>
                    <a:pt x="1199933" y="280273"/>
                    <a:pt x="915246" y="190288"/>
                  </a:cubicBezTo>
                  <a:cubicBezTo>
                    <a:pt x="517832" y="64672"/>
                    <a:pt x="212163" y="0"/>
                    <a:pt x="73025" y="120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8912B4DA-95F8-4E72-A400-53006E5C6317}"/>
                </a:ext>
              </a:extLst>
            </p:cNvPr>
            <p:cNvSpPr/>
            <p:nvPr/>
          </p:nvSpPr>
          <p:spPr>
            <a:xfrm>
              <a:off x="-14080795" y="-4481787"/>
              <a:ext cx="1273878" cy="1968437"/>
            </a:xfrm>
            <a:custGeom>
              <a:avLst/>
              <a:gdLst/>
              <a:ahLst/>
              <a:cxnLst/>
              <a:rect l="0" t="0" r="0" b="0"/>
              <a:pathLst>
                <a:path w="1273878" h="1968437">
                  <a:moveTo>
                    <a:pt x="776417" y="31929"/>
                  </a:moveTo>
                  <a:cubicBezTo>
                    <a:pt x="729177" y="68474"/>
                    <a:pt x="581721" y="259025"/>
                    <a:pt x="484158" y="409601"/>
                  </a:cubicBezTo>
                  <a:cubicBezTo>
                    <a:pt x="388991" y="556480"/>
                    <a:pt x="288357" y="756685"/>
                    <a:pt x="234449" y="906385"/>
                  </a:cubicBezTo>
                  <a:cubicBezTo>
                    <a:pt x="206486" y="984036"/>
                    <a:pt x="160867" y="1109766"/>
                    <a:pt x="133074" y="1185785"/>
                  </a:cubicBezTo>
                  <a:cubicBezTo>
                    <a:pt x="47860" y="1418859"/>
                    <a:pt x="0" y="1676911"/>
                    <a:pt x="10278" y="1847876"/>
                  </a:cubicBezTo>
                  <a:lnTo>
                    <a:pt x="16577" y="1952651"/>
                  </a:lnTo>
                  <a:lnTo>
                    <a:pt x="319822" y="1952651"/>
                  </a:lnTo>
                  <a:cubicBezTo>
                    <a:pt x="666638" y="1952651"/>
                    <a:pt x="629940" y="1968436"/>
                    <a:pt x="644611" y="1812951"/>
                  </a:cubicBezTo>
                  <a:cubicBezTo>
                    <a:pt x="657508" y="1676271"/>
                    <a:pt x="686381" y="1543047"/>
                    <a:pt x="729679" y="1420440"/>
                  </a:cubicBezTo>
                  <a:cubicBezTo>
                    <a:pt x="750415" y="1361722"/>
                    <a:pt x="784955" y="1258852"/>
                    <a:pt x="806435" y="1191840"/>
                  </a:cubicBezTo>
                  <a:cubicBezTo>
                    <a:pt x="827915" y="1124829"/>
                    <a:pt x="865505" y="1038615"/>
                    <a:pt x="889967" y="1000254"/>
                  </a:cubicBezTo>
                  <a:cubicBezTo>
                    <a:pt x="914429" y="961894"/>
                    <a:pt x="957533" y="884741"/>
                    <a:pt x="985753" y="828804"/>
                  </a:cubicBezTo>
                  <a:cubicBezTo>
                    <a:pt x="1048012" y="705398"/>
                    <a:pt x="1117484" y="609029"/>
                    <a:pt x="1206801" y="522176"/>
                  </a:cubicBezTo>
                  <a:cubicBezTo>
                    <a:pt x="1243693" y="486303"/>
                    <a:pt x="1273877" y="451946"/>
                    <a:pt x="1273877" y="445828"/>
                  </a:cubicBezTo>
                  <a:cubicBezTo>
                    <a:pt x="1273877" y="435415"/>
                    <a:pt x="884624" y="45361"/>
                    <a:pt x="841245" y="12306"/>
                  </a:cubicBezTo>
                  <a:cubicBezTo>
                    <a:pt x="825096" y="0"/>
                    <a:pt x="812927" y="3683"/>
                    <a:pt x="776417" y="319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05F5108B-7029-40E5-83FC-D16B03AD6A9D}"/>
                </a:ext>
              </a:extLst>
            </p:cNvPr>
            <p:cNvSpPr/>
            <p:nvPr/>
          </p:nvSpPr>
          <p:spPr>
            <a:xfrm>
              <a:off x="-8780554" y="-4479314"/>
              <a:ext cx="1279602" cy="1949815"/>
            </a:xfrm>
            <a:custGeom>
              <a:avLst/>
              <a:gdLst/>
              <a:ahLst/>
              <a:cxnLst/>
              <a:rect l="0" t="0" r="0" b="0"/>
              <a:pathLst>
                <a:path w="1279602" h="1949815">
                  <a:moveTo>
                    <a:pt x="224223" y="217960"/>
                  </a:moveTo>
                  <a:cubicBezTo>
                    <a:pt x="25350" y="412137"/>
                    <a:pt x="0" y="441414"/>
                    <a:pt x="11741" y="463353"/>
                  </a:cubicBezTo>
                  <a:cubicBezTo>
                    <a:pt x="19073" y="477054"/>
                    <a:pt x="30757" y="491776"/>
                    <a:pt x="37704" y="496070"/>
                  </a:cubicBezTo>
                  <a:cubicBezTo>
                    <a:pt x="87740" y="526994"/>
                    <a:pt x="340171" y="919861"/>
                    <a:pt x="396701" y="1054789"/>
                  </a:cubicBezTo>
                  <a:cubicBezTo>
                    <a:pt x="530826" y="1374924"/>
                    <a:pt x="550960" y="1442367"/>
                    <a:pt x="590073" y="1702528"/>
                  </a:cubicBezTo>
                  <a:cubicBezTo>
                    <a:pt x="601624" y="1779363"/>
                    <a:pt x="614925" y="1862230"/>
                    <a:pt x="619631" y="1886678"/>
                  </a:cubicBezTo>
                  <a:lnTo>
                    <a:pt x="628186" y="1931128"/>
                  </a:lnTo>
                  <a:lnTo>
                    <a:pt x="942823" y="1940880"/>
                  </a:lnTo>
                  <a:cubicBezTo>
                    <a:pt x="1231102" y="1949814"/>
                    <a:pt x="1258144" y="1948845"/>
                    <a:pt x="1265640" y="1929312"/>
                  </a:cubicBezTo>
                  <a:cubicBezTo>
                    <a:pt x="1279601" y="1892930"/>
                    <a:pt x="1247144" y="1642694"/>
                    <a:pt x="1205459" y="1465344"/>
                  </a:cubicBezTo>
                  <a:cubicBezTo>
                    <a:pt x="1183585" y="1372275"/>
                    <a:pt x="1138325" y="1213261"/>
                    <a:pt x="1104881" y="1111978"/>
                  </a:cubicBezTo>
                  <a:cubicBezTo>
                    <a:pt x="1049780" y="945105"/>
                    <a:pt x="1017848" y="866060"/>
                    <a:pt x="935572" y="692878"/>
                  </a:cubicBezTo>
                  <a:cubicBezTo>
                    <a:pt x="897056" y="611806"/>
                    <a:pt x="727307" y="327888"/>
                    <a:pt x="681204" y="267428"/>
                  </a:cubicBezTo>
                  <a:cubicBezTo>
                    <a:pt x="562447" y="111688"/>
                    <a:pt x="477522" y="8025"/>
                    <a:pt x="464642" y="3083"/>
                  </a:cubicBezTo>
                  <a:cubicBezTo>
                    <a:pt x="456610" y="0"/>
                    <a:pt x="348421" y="96695"/>
                    <a:pt x="224223" y="2179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DC6927D2-DD96-4111-A8C4-F631303339E0}"/>
                </a:ext>
              </a:extLst>
            </p:cNvPr>
            <p:cNvSpPr/>
            <p:nvPr/>
          </p:nvSpPr>
          <p:spPr>
            <a:xfrm>
              <a:off x="-11415161" y="-3886829"/>
              <a:ext cx="2176944" cy="2157794"/>
            </a:xfrm>
            <a:custGeom>
              <a:avLst/>
              <a:gdLst/>
              <a:ahLst/>
              <a:cxnLst/>
              <a:rect l="0" t="0" r="0" b="0"/>
              <a:pathLst>
                <a:path w="2176944" h="2157794">
                  <a:moveTo>
                    <a:pt x="1230793" y="461685"/>
                  </a:moveTo>
                  <a:lnTo>
                    <a:pt x="760893" y="924863"/>
                  </a:lnTo>
                  <a:lnTo>
                    <a:pt x="671993" y="917875"/>
                  </a:lnTo>
                  <a:cubicBezTo>
                    <a:pt x="575596" y="910297"/>
                    <a:pt x="491387" y="929755"/>
                    <a:pt x="325728" y="997882"/>
                  </a:cubicBezTo>
                  <a:cubicBezTo>
                    <a:pt x="254172" y="1027310"/>
                    <a:pt x="228582" y="1046821"/>
                    <a:pt x="169149" y="1117263"/>
                  </a:cubicBezTo>
                  <a:cubicBezTo>
                    <a:pt x="130075" y="1163576"/>
                    <a:pt x="76031" y="1243762"/>
                    <a:pt x="49051" y="1295455"/>
                  </a:cubicBezTo>
                  <a:cubicBezTo>
                    <a:pt x="711" y="1388074"/>
                    <a:pt x="0" y="1391479"/>
                    <a:pt x="233" y="1529143"/>
                  </a:cubicBezTo>
                  <a:cubicBezTo>
                    <a:pt x="437" y="1650355"/>
                    <a:pt x="4811" y="1679210"/>
                    <a:pt x="33278" y="1747175"/>
                  </a:cubicBezTo>
                  <a:cubicBezTo>
                    <a:pt x="141930" y="2006582"/>
                    <a:pt x="362271" y="2157793"/>
                    <a:pt x="631619" y="2157793"/>
                  </a:cubicBezTo>
                  <a:cubicBezTo>
                    <a:pt x="824504" y="2157793"/>
                    <a:pt x="1014031" y="2071059"/>
                    <a:pt x="1098444" y="1944158"/>
                  </a:cubicBezTo>
                  <a:cubicBezTo>
                    <a:pt x="1120181" y="1911480"/>
                    <a:pt x="1157285" y="1859050"/>
                    <a:pt x="1180896" y="1827647"/>
                  </a:cubicBezTo>
                  <a:cubicBezTo>
                    <a:pt x="1253720" y="1730795"/>
                    <a:pt x="1273100" y="1597185"/>
                    <a:pt x="1237571" y="1436928"/>
                  </a:cubicBezTo>
                  <a:cubicBezTo>
                    <a:pt x="1227149" y="1389921"/>
                    <a:pt x="1229318" y="1377409"/>
                    <a:pt x="1254083" y="1341678"/>
                  </a:cubicBezTo>
                  <a:cubicBezTo>
                    <a:pt x="1289160" y="1291066"/>
                    <a:pt x="1883214" y="718231"/>
                    <a:pt x="2053118" y="571182"/>
                  </a:cubicBezTo>
                  <a:cubicBezTo>
                    <a:pt x="2121222" y="512240"/>
                    <a:pt x="2176943" y="457566"/>
                    <a:pt x="2176943" y="449685"/>
                  </a:cubicBezTo>
                  <a:cubicBezTo>
                    <a:pt x="2176943" y="433515"/>
                    <a:pt x="1736867" y="6971"/>
                    <a:pt x="1714874" y="1825"/>
                  </a:cubicBezTo>
                  <a:cubicBezTo>
                    <a:pt x="1707074" y="0"/>
                    <a:pt x="1489238" y="206937"/>
                    <a:pt x="1230793" y="46168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CF9C5E2B-69B6-4021-91A7-C6F86C1E05BF}"/>
                </a:ext>
              </a:extLst>
            </p:cNvPr>
            <p:cNvSpPr/>
            <p:nvPr/>
          </p:nvSpPr>
          <p:spPr>
            <a:xfrm>
              <a:off x="-8781912" y="-2148136"/>
              <a:ext cx="1274700" cy="1943101"/>
            </a:xfrm>
            <a:custGeom>
              <a:avLst/>
              <a:gdLst/>
              <a:ahLst/>
              <a:cxnLst/>
              <a:rect l="0" t="0" r="0" b="0"/>
              <a:pathLst>
                <a:path w="1274700" h="1943101">
                  <a:moveTo>
                    <a:pt x="624850" y="22225"/>
                  </a:moveTo>
                  <a:cubicBezTo>
                    <a:pt x="617145" y="34449"/>
                    <a:pt x="613621" y="67637"/>
                    <a:pt x="617018" y="95975"/>
                  </a:cubicBezTo>
                  <a:cubicBezTo>
                    <a:pt x="620794" y="127475"/>
                    <a:pt x="611157" y="196578"/>
                    <a:pt x="592222" y="273775"/>
                  </a:cubicBezTo>
                  <a:cubicBezTo>
                    <a:pt x="575187" y="343226"/>
                    <a:pt x="549722" y="452131"/>
                    <a:pt x="535632" y="515785"/>
                  </a:cubicBezTo>
                  <a:cubicBezTo>
                    <a:pt x="521542" y="579440"/>
                    <a:pt x="489286" y="673737"/>
                    <a:pt x="463952" y="725335"/>
                  </a:cubicBezTo>
                  <a:cubicBezTo>
                    <a:pt x="308286" y="1042376"/>
                    <a:pt x="296372" y="1062874"/>
                    <a:pt x="84976" y="1377369"/>
                  </a:cubicBezTo>
                  <a:lnTo>
                    <a:pt x="0" y="1503789"/>
                  </a:lnTo>
                  <a:lnTo>
                    <a:pt x="219386" y="1723444"/>
                  </a:lnTo>
                  <a:cubicBezTo>
                    <a:pt x="340049" y="1844255"/>
                    <a:pt x="444888" y="1943100"/>
                    <a:pt x="452362" y="1943100"/>
                  </a:cubicBezTo>
                  <a:cubicBezTo>
                    <a:pt x="459836" y="1943100"/>
                    <a:pt x="488927" y="1910239"/>
                    <a:pt x="517009" y="1870075"/>
                  </a:cubicBezTo>
                  <a:cubicBezTo>
                    <a:pt x="545091" y="1829911"/>
                    <a:pt x="605947" y="1752589"/>
                    <a:pt x="652245" y="1698248"/>
                  </a:cubicBezTo>
                  <a:cubicBezTo>
                    <a:pt x="762632" y="1568684"/>
                    <a:pt x="862455" y="1405615"/>
                    <a:pt x="939549" y="1228911"/>
                  </a:cubicBezTo>
                  <a:cubicBezTo>
                    <a:pt x="973878" y="1150227"/>
                    <a:pt x="1022437" y="1044349"/>
                    <a:pt x="1047458" y="993625"/>
                  </a:cubicBezTo>
                  <a:cubicBezTo>
                    <a:pt x="1090454" y="906464"/>
                    <a:pt x="1127548" y="784492"/>
                    <a:pt x="1181631" y="552450"/>
                  </a:cubicBezTo>
                  <a:cubicBezTo>
                    <a:pt x="1194655" y="496570"/>
                    <a:pt x="1217317" y="400226"/>
                    <a:pt x="1231990" y="338352"/>
                  </a:cubicBezTo>
                  <a:cubicBezTo>
                    <a:pt x="1246662" y="276478"/>
                    <a:pt x="1262274" y="175037"/>
                    <a:pt x="1266683" y="112927"/>
                  </a:cubicBezTo>
                  <a:lnTo>
                    <a:pt x="1274699" y="0"/>
                  </a:lnTo>
                  <a:lnTo>
                    <a:pt x="956778" y="0"/>
                  </a:lnTo>
                  <a:cubicBezTo>
                    <a:pt x="667800" y="0"/>
                    <a:pt x="637582" y="2023"/>
                    <a:pt x="624850" y="2222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72C9E5C6-8CB1-4D77-A855-87BD025352C3}"/>
              </a:ext>
            </a:extLst>
          </p:cNvPr>
          <p:cNvGrpSpPr/>
          <p:nvPr/>
        </p:nvGrpSpPr>
        <p:grpSpPr>
          <a:xfrm>
            <a:off x="8569470" y="3249549"/>
            <a:ext cx="860920" cy="859152"/>
            <a:chOff x="-11064200" y="5502562"/>
            <a:chExt cx="8643297" cy="8625535"/>
          </a:xfrm>
        </p:grpSpPr>
        <p:sp>
          <p:nvSpPr>
            <p:cNvPr id="13" name="任意多边形: 形状 12">
              <a:extLst>
                <a:ext uri="{FF2B5EF4-FFF2-40B4-BE49-F238E27FC236}">
                  <a16:creationId xmlns:a16="http://schemas.microsoft.com/office/drawing/2014/main" id="{419C7AC6-22EE-4969-A438-8CC2CA24E174}"/>
                </a:ext>
              </a:extLst>
            </p:cNvPr>
            <p:cNvSpPr/>
            <p:nvPr/>
          </p:nvSpPr>
          <p:spPr>
            <a:xfrm>
              <a:off x="-11064200" y="5502562"/>
              <a:ext cx="8643297" cy="8625535"/>
            </a:xfrm>
            <a:custGeom>
              <a:avLst/>
              <a:gdLst/>
              <a:ahLst/>
              <a:cxnLst/>
              <a:rect l="0" t="0" r="0" b="0"/>
              <a:pathLst>
                <a:path w="8643297" h="8625535">
                  <a:moveTo>
                    <a:pt x="3840608" y="16354"/>
                  </a:moveTo>
                  <a:cubicBezTo>
                    <a:pt x="3789259" y="25721"/>
                    <a:pt x="3672101" y="42671"/>
                    <a:pt x="3580258" y="54020"/>
                  </a:cubicBezTo>
                  <a:cubicBezTo>
                    <a:pt x="3282737" y="90784"/>
                    <a:pt x="2814297" y="223177"/>
                    <a:pt x="2663504" y="313118"/>
                  </a:cubicBezTo>
                  <a:cubicBezTo>
                    <a:pt x="2642292" y="325770"/>
                    <a:pt x="2545137" y="370116"/>
                    <a:pt x="2447604" y="411664"/>
                  </a:cubicBezTo>
                  <a:cubicBezTo>
                    <a:pt x="1759354" y="704853"/>
                    <a:pt x="1076311" y="1311151"/>
                    <a:pt x="626381" y="2028259"/>
                  </a:cubicBezTo>
                  <a:cubicBezTo>
                    <a:pt x="505053" y="2221635"/>
                    <a:pt x="332242" y="2575365"/>
                    <a:pt x="282979" y="2731176"/>
                  </a:cubicBezTo>
                  <a:cubicBezTo>
                    <a:pt x="261231" y="2799963"/>
                    <a:pt x="223462" y="2905690"/>
                    <a:pt x="199048" y="2966126"/>
                  </a:cubicBezTo>
                  <a:cubicBezTo>
                    <a:pt x="157183" y="3069763"/>
                    <a:pt x="134243" y="3165390"/>
                    <a:pt x="39386" y="3631688"/>
                  </a:cubicBezTo>
                  <a:cubicBezTo>
                    <a:pt x="152" y="3824559"/>
                    <a:pt x="0" y="3826877"/>
                    <a:pt x="313" y="4230229"/>
                  </a:cubicBezTo>
                  <a:cubicBezTo>
                    <a:pt x="926" y="5022518"/>
                    <a:pt x="73158" y="5399479"/>
                    <a:pt x="352700" y="6069261"/>
                  </a:cubicBezTo>
                  <a:cubicBezTo>
                    <a:pt x="642997" y="6764810"/>
                    <a:pt x="1245295" y="7480818"/>
                    <a:pt x="1901978" y="7911035"/>
                  </a:cubicBezTo>
                  <a:cubicBezTo>
                    <a:pt x="2267771" y="8150678"/>
                    <a:pt x="2538522" y="8283990"/>
                    <a:pt x="2911621" y="8408156"/>
                  </a:cubicBezTo>
                  <a:cubicBezTo>
                    <a:pt x="3208164" y="8506847"/>
                    <a:pt x="3293452" y="8530519"/>
                    <a:pt x="3438988" y="8554534"/>
                  </a:cubicBezTo>
                  <a:cubicBezTo>
                    <a:pt x="3832674" y="8619495"/>
                    <a:pt x="3907073" y="8625534"/>
                    <a:pt x="4308621" y="8625118"/>
                  </a:cubicBezTo>
                  <a:cubicBezTo>
                    <a:pt x="4755738" y="8624656"/>
                    <a:pt x="4964398" y="8607779"/>
                    <a:pt x="5178537" y="8554758"/>
                  </a:cubicBezTo>
                  <a:cubicBezTo>
                    <a:pt x="5262376" y="8533999"/>
                    <a:pt x="5396302" y="8502626"/>
                    <a:pt x="5476151" y="8485039"/>
                  </a:cubicBezTo>
                  <a:cubicBezTo>
                    <a:pt x="5778053" y="8418546"/>
                    <a:pt x="6546702" y="8057577"/>
                    <a:pt x="6774757" y="7875195"/>
                  </a:cubicBezTo>
                  <a:cubicBezTo>
                    <a:pt x="6832844" y="7828741"/>
                    <a:pt x="6929737" y="7757381"/>
                    <a:pt x="6990073" y="7716618"/>
                  </a:cubicBezTo>
                  <a:cubicBezTo>
                    <a:pt x="7212338" y="7566455"/>
                    <a:pt x="7412871" y="7362164"/>
                    <a:pt x="7705671" y="6987609"/>
                  </a:cubicBezTo>
                  <a:cubicBezTo>
                    <a:pt x="7749354" y="6931729"/>
                    <a:pt x="7823103" y="6838482"/>
                    <a:pt x="7869557" y="6780395"/>
                  </a:cubicBezTo>
                  <a:cubicBezTo>
                    <a:pt x="8051939" y="6552340"/>
                    <a:pt x="8412908" y="5783691"/>
                    <a:pt x="8479401" y="5481789"/>
                  </a:cubicBezTo>
                  <a:cubicBezTo>
                    <a:pt x="8570554" y="5067923"/>
                    <a:pt x="8605348" y="4842800"/>
                    <a:pt x="8628935" y="4514284"/>
                  </a:cubicBezTo>
                  <a:lnTo>
                    <a:pt x="8643296" y="4314259"/>
                  </a:lnTo>
                  <a:lnTo>
                    <a:pt x="7855459" y="4314259"/>
                  </a:lnTo>
                  <a:lnTo>
                    <a:pt x="7841101" y="4374584"/>
                  </a:lnTo>
                  <a:cubicBezTo>
                    <a:pt x="7833204" y="4407763"/>
                    <a:pt x="7829549" y="4478001"/>
                    <a:pt x="7832981" y="4530669"/>
                  </a:cubicBezTo>
                  <a:cubicBezTo>
                    <a:pt x="7837278" y="4596600"/>
                    <a:pt x="7831174" y="4669787"/>
                    <a:pt x="7813389" y="4765619"/>
                  </a:cubicBezTo>
                  <a:cubicBezTo>
                    <a:pt x="7799182" y="4842174"/>
                    <a:pt x="7773228" y="4986078"/>
                    <a:pt x="7755714" y="5085408"/>
                  </a:cubicBezTo>
                  <a:cubicBezTo>
                    <a:pt x="7723638" y="5267324"/>
                    <a:pt x="7683899" y="5387917"/>
                    <a:pt x="7559939" y="5679509"/>
                  </a:cubicBezTo>
                  <a:cubicBezTo>
                    <a:pt x="7376583" y="6110819"/>
                    <a:pt x="7134972" y="6467367"/>
                    <a:pt x="6798238" y="6803560"/>
                  </a:cubicBezTo>
                  <a:cubicBezTo>
                    <a:pt x="6526369" y="7074992"/>
                    <a:pt x="6115223" y="7381621"/>
                    <a:pt x="5908612" y="7467032"/>
                  </a:cubicBezTo>
                  <a:cubicBezTo>
                    <a:pt x="5849354" y="7491529"/>
                    <a:pt x="5743721" y="7535871"/>
                    <a:pt x="5673871" y="7565569"/>
                  </a:cubicBezTo>
                  <a:cubicBezTo>
                    <a:pt x="5304699" y="7722532"/>
                    <a:pt x="5187883" y="7753838"/>
                    <a:pt x="4746771" y="7814029"/>
                  </a:cubicBezTo>
                  <a:cubicBezTo>
                    <a:pt x="4535673" y="7842834"/>
                    <a:pt x="4064756" y="7842499"/>
                    <a:pt x="3857771" y="7813397"/>
                  </a:cubicBezTo>
                  <a:cubicBezTo>
                    <a:pt x="3600106" y="7777169"/>
                    <a:pt x="3323432" y="7717060"/>
                    <a:pt x="3206319" y="7671866"/>
                  </a:cubicBezTo>
                  <a:lnTo>
                    <a:pt x="3006871" y="7594887"/>
                  </a:lnTo>
                  <a:cubicBezTo>
                    <a:pt x="2749096" y="7495387"/>
                    <a:pt x="2402969" y="7300632"/>
                    <a:pt x="2168671" y="7123258"/>
                  </a:cubicBezTo>
                  <a:cubicBezTo>
                    <a:pt x="1970473" y="6973215"/>
                    <a:pt x="1717489" y="6726437"/>
                    <a:pt x="1554557" y="6524209"/>
                  </a:cubicBezTo>
                  <a:cubicBezTo>
                    <a:pt x="1300981" y="6209475"/>
                    <a:pt x="1047370" y="5745313"/>
                    <a:pt x="964400" y="5444094"/>
                  </a:cubicBezTo>
                  <a:cubicBezTo>
                    <a:pt x="953747" y="5405420"/>
                    <a:pt x="928064" y="5319695"/>
                    <a:pt x="907325" y="5253594"/>
                  </a:cubicBezTo>
                  <a:cubicBezTo>
                    <a:pt x="865043" y="5118822"/>
                    <a:pt x="840466" y="5008027"/>
                    <a:pt x="807420" y="4803209"/>
                  </a:cubicBezTo>
                  <a:cubicBezTo>
                    <a:pt x="772221" y="4585048"/>
                    <a:pt x="776043" y="4013401"/>
                    <a:pt x="814256" y="3780859"/>
                  </a:cubicBezTo>
                  <a:cubicBezTo>
                    <a:pt x="874062" y="3416908"/>
                    <a:pt x="952460" y="3150483"/>
                    <a:pt x="1066129" y="2924904"/>
                  </a:cubicBezTo>
                  <a:cubicBezTo>
                    <a:pt x="1097448" y="2862751"/>
                    <a:pt x="1152100" y="2748451"/>
                    <a:pt x="1187577" y="2670904"/>
                  </a:cubicBezTo>
                  <a:cubicBezTo>
                    <a:pt x="1312051" y="2398826"/>
                    <a:pt x="1525679" y="2105703"/>
                    <a:pt x="1800048" y="1830520"/>
                  </a:cubicBezTo>
                  <a:cubicBezTo>
                    <a:pt x="1909671" y="1720571"/>
                    <a:pt x="2034706" y="1608999"/>
                    <a:pt x="2093886" y="1568320"/>
                  </a:cubicBezTo>
                  <a:cubicBezTo>
                    <a:pt x="2150544" y="1529374"/>
                    <a:pt x="2256272" y="1452280"/>
                    <a:pt x="2328836" y="1397000"/>
                  </a:cubicBezTo>
                  <a:cubicBezTo>
                    <a:pt x="2461745" y="1295749"/>
                    <a:pt x="2516005" y="1262017"/>
                    <a:pt x="2702071" y="1164969"/>
                  </a:cubicBezTo>
                  <a:cubicBezTo>
                    <a:pt x="2945096" y="1038212"/>
                    <a:pt x="3245213" y="930619"/>
                    <a:pt x="3479031" y="886428"/>
                  </a:cubicBezTo>
                  <a:cubicBezTo>
                    <a:pt x="3557108" y="871671"/>
                    <a:pt x="3691411" y="845464"/>
                    <a:pt x="3777481" y="828189"/>
                  </a:cubicBezTo>
                  <a:cubicBezTo>
                    <a:pt x="3897660" y="804068"/>
                    <a:pt x="3978967" y="796276"/>
                    <a:pt x="4127897" y="794606"/>
                  </a:cubicBezTo>
                  <a:lnTo>
                    <a:pt x="4321823" y="792431"/>
                  </a:lnTo>
                  <a:lnTo>
                    <a:pt x="4321958" y="759470"/>
                  </a:lnTo>
                  <a:cubicBezTo>
                    <a:pt x="4322032" y="741341"/>
                    <a:pt x="4320490" y="563631"/>
                    <a:pt x="4318532" y="364559"/>
                  </a:cubicBezTo>
                  <a:lnTo>
                    <a:pt x="4314971" y="2609"/>
                  </a:lnTo>
                  <a:lnTo>
                    <a:pt x="4124471" y="966"/>
                  </a:lnTo>
                  <a:cubicBezTo>
                    <a:pt x="4012520" y="0"/>
                    <a:pt x="3895475" y="6345"/>
                    <a:pt x="3840608" y="163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890DC41A-1711-4D5B-B317-AA0AF4EA29F0}"/>
                </a:ext>
              </a:extLst>
            </p:cNvPr>
            <p:cNvSpPr/>
            <p:nvPr/>
          </p:nvSpPr>
          <p:spPr>
            <a:xfrm>
              <a:off x="-8920929" y="6727617"/>
              <a:ext cx="5266448" cy="6150414"/>
            </a:xfrm>
            <a:custGeom>
              <a:avLst/>
              <a:gdLst/>
              <a:ahLst/>
              <a:cxnLst/>
              <a:rect l="0" t="0" r="0" b="0"/>
              <a:pathLst>
                <a:path w="5266448" h="6150414">
                  <a:moveTo>
                    <a:pt x="1835150" y="22294"/>
                  </a:moveTo>
                  <a:cubicBezTo>
                    <a:pt x="1627359" y="46897"/>
                    <a:pt x="1485598" y="77631"/>
                    <a:pt x="1328333" y="132172"/>
                  </a:cubicBezTo>
                  <a:cubicBezTo>
                    <a:pt x="1248656" y="159805"/>
                    <a:pt x="1128641" y="199999"/>
                    <a:pt x="1061633" y="221493"/>
                  </a:cubicBezTo>
                  <a:cubicBezTo>
                    <a:pt x="836643" y="293662"/>
                    <a:pt x="667725" y="390430"/>
                    <a:pt x="356169" y="625631"/>
                  </a:cubicBezTo>
                  <a:cubicBezTo>
                    <a:pt x="127402" y="798333"/>
                    <a:pt x="25341" y="884049"/>
                    <a:pt x="21922" y="906349"/>
                  </a:cubicBezTo>
                  <a:cubicBezTo>
                    <a:pt x="19633" y="921282"/>
                    <a:pt x="108579" y="1020759"/>
                    <a:pt x="282272" y="1197521"/>
                  </a:cubicBezTo>
                  <a:cubicBezTo>
                    <a:pt x="427377" y="1345191"/>
                    <a:pt x="558852" y="1474186"/>
                    <a:pt x="574438" y="1484178"/>
                  </a:cubicBezTo>
                  <a:cubicBezTo>
                    <a:pt x="601268" y="1501378"/>
                    <a:pt x="606335" y="1498434"/>
                    <a:pt x="669688" y="1428840"/>
                  </a:cubicBezTo>
                  <a:cubicBezTo>
                    <a:pt x="786407" y="1300621"/>
                    <a:pt x="887879" y="1232546"/>
                    <a:pt x="1184453" y="1083495"/>
                  </a:cubicBezTo>
                  <a:cubicBezTo>
                    <a:pt x="1308850" y="1020977"/>
                    <a:pt x="1416131" y="977905"/>
                    <a:pt x="1616508" y="910032"/>
                  </a:cubicBezTo>
                  <a:cubicBezTo>
                    <a:pt x="1845804" y="832363"/>
                    <a:pt x="2173057" y="809890"/>
                    <a:pt x="2450435" y="852766"/>
                  </a:cubicBezTo>
                  <a:cubicBezTo>
                    <a:pt x="2862642" y="916482"/>
                    <a:pt x="3138986" y="1016391"/>
                    <a:pt x="3410206" y="1199760"/>
                  </a:cubicBezTo>
                  <a:cubicBezTo>
                    <a:pt x="3831928" y="1484882"/>
                    <a:pt x="4113366" y="1842803"/>
                    <a:pt x="4303411" y="2335699"/>
                  </a:cubicBezTo>
                  <a:cubicBezTo>
                    <a:pt x="4361720" y="2486929"/>
                    <a:pt x="4397038" y="2638069"/>
                    <a:pt x="4420063" y="2834905"/>
                  </a:cubicBezTo>
                  <a:cubicBezTo>
                    <a:pt x="4449883" y="3089831"/>
                    <a:pt x="4442900" y="3197919"/>
                    <a:pt x="4374913" y="3533705"/>
                  </a:cubicBezTo>
                  <a:cubicBezTo>
                    <a:pt x="4319853" y="3805644"/>
                    <a:pt x="4171760" y="4173260"/>
                    <a:pt x="4060370" y="4314505"/>
                  </a:cubicBezTo>
                  <a:cubicBezTo>
                    <a:pt x="3917061" y="4496223"/>
                    <a:pt x="3886153" y="4532716"/>
                    <a:pt x="3798269" y="4623972"/>
                  </a:cubicBezTo>
                  <a:cubicBezTo>
                    <a:pt x="3537148" y="4895112"/>
                    <a:pt x="3488085" y="4931086"/>
                    <a:pt x="3162300" y="5090274"/>
                  </a:cubicBezTo>
                  <a:cubicBezTo>
                    <a:pt x="2908638" y="5214221"/>
                    <a:pt x="2589645" y="5306075"/>
                    <a:pt x="2349100" y="5324435"/>
                  </a:cubicBezTo>
                  <a:cubicBezTo>
                    <a:pt x="1775791" y="5368195"/>
                    <a:pt x="1166745" y="5159662"/>
                    <a:pt x="702445" y="4760632"/>
                  </a:cubicBezTo>
                  <a:cubicBezTo>
                    <a:pt x="648735" y="4714472"/>
                    <a:pt x="600110" y="4676705"/>
                    <a:pt x="594389" y="4676705"/>
                  </a:cubicBezTo>
                  <a:cubicBezTo>
                    <a:pt x="588669" y="4676705"/>
                    <a:pt x="452591" y="4802814"/>
                    <a:pt x="291994" y="4956948"/>
                  </a:cubicBezTo>
                  <a:lnTo>
                    <a:pt x="0" y="5237191"/>
                  </a:lnTo>
                  <a:lnTo>
                    <a:pt x="95250" y="5327212"/>
                  </a:lnTo>
                  <a:cubicBezTo>
                    <a:pt x="324298" y="5543684"/>
                    <a:pt x="615892" y="5738235"/>
                    <a:pt x="935384" y="5887746"/>
                  </a:cubicBezTo>
                  <a:cubicBezTo>
                    <a:pt x="1159773" y="5992753"/>
                    <a:pt x="1469273" y="6076716"/>
                    <a:pt x="1816100" y="6126675"/>
                  </a:cubicBezTo>
                  <a:cubicBezTo>
                    <a:pt x="1980895" y="6150413"/>
                    <a:pt x="2403596" y="6146930"/>
                    <a:pt x="2584450" y="6120345"/>
                  </a:cubicBezTo>
                  <a:cubicBezTo>
                    <a:pt x="2942402" y="6067726"/>
                    <a:pt x="3355243" y="5945039"/>
                    <a:pt x="3603548" y="5817494"/>
                  </a:cubicBezTo>
                  <a:cubicBezTo>
                    <a:pt x="3819817" y="5706403"/>
                    <a:pt x="4149013" y="5448073"/>
                    <a:pt x="4387850" y="5202024"/>
                  </a:cubicBezTo>
                  <a:cubicBezTo>
                    <a:pt x="4624636" y="4958088"/>
                    <a:pt x="4733605" y="4823600"/>
                    <a:pt x="4804021" y="4688388"/>
                  </a:cubicBezTo>
                  <a:cubicBezTo>
                    <a:pt x="4838288" y="4622590"/>
                    <a:pt x="4887370" y="4538190"/>
                    <a:pt x="4913092" y="4500832"/>
                  </a:cubicBezTo>
                  <a:cubicBezTo>
                    <a:pt x="4938815" y="4463475"/>
                    <a:pt x="4980546" y="4374892"/>
                    <a:pt x="5005828" y="4303982"/>
                  </a:cubicBezTo>
                  <a:cubicBezTo>
                    <a:pt x="5031110" y="4233072"/>
                    <a:pt x="5073916" y="4120896"/>
                    <a:pt x="5100952" y="4054700"/>
                  </a:cubicBezTo>
                  <a:cubicBezTo>
                    <a:pt x="5127989" y="3988506"/>
                    <a:pt x="5155712" y="3897065"/>
                    <a:pt x="5162562" y="3851500"/>
                  </a:cubicBezTo>
                  <a:cubicBezTo>
                    <a:pt x="5169410" y="3805935"/>
                    <a:pt x="5183968" y="3725793"/>
                    <a:pt x="5194912" y="3673405"/>
                  </a:cubicBezTo>
                  <a:cubicBezTo>
                    <a:pt x="5251258" y="3403678"/>
                    <a:pt x="5266447" y="3009521"/>
                    <a:pt x="5231861" y="2714555"/>
                  </a:cubicBezTo>
                  <a:cubicBezTo>
                    <a:pt x="5157469" y="2080098"/>
                    <a:pt x="4925551" y="1556101"/>
                    <a:pt x="4501139" y="1063555"/>
                  </a:cubicBezTo>
                  <a:cubicBezTo>
                    <a:pt x="4174196" y="684125"/>
                    <a:pt x="3753792" y="391708"/>
                    <a:pt x="3280241" y="214342"/>
                  </a:cubicBezTo>
                  <a:cubicBezTo>
                    <a:pt x="2962858" y="95468"/>
                    <a:pt x="2795089" y="53290"/>
                    <a:pt x="2514600" y="21853"/>
                  </a:cubicBezTo>
                  <a:cubicBezTo>
                    <a:pt x="2319617" y="0"/>
                    <a:pt x="2021811" y="194"/>
                    <a:pt x="1835150" y="222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CE7BA74D-51FC-4F54-A233-D12BCA4F18B1}"/>
                </a:ext>
              </a:extLst>
            </p:cNvPr>
            <p:cNvSpPr/>
            <p:nvPr/>
          </p:nvSpPr>
          <p:spPr>
            <a:xfrm>
              <a:off x="-8618645" y="8024407"/>
              <a:ext cx="3660116" cy="3626608"/>
            </a:xfrm>
            <a:custGeom>
              <a:avLst/>
              <a:gdLst/>
              <a:ahLst/>
              <a:cxnLst/>
              <a:rect l="0" t="0" r="0" b="0"/>
              <a:pathLst>
                <a:path w="3660116" h="3626608">
                  <a:moveTo>
                    <a:pt x="1583665" y="20594"/>
                  </a:moveTo>
                  <a:cubicBezTo>
                    <a:pt x="1524293" y="29447"/>
                    <a:pt x="1442523" y="49065"/>
                    <a:pt x="1401955" y="64190"/>
                  </a:cubicBezTo>
                  <a:cubicBezTo>
                    <a:pt x="1361387" y="79316"/>
                    <a:pt x="1284234" y="103520"/>
                    <a:pt x="1230505" y="117977"/>
                  </a:cubicBezTo>
                  <a:cubicBezTo>
                    <a:pt x="1081794" y="157990"/>
                    <a:pt x="897025" y="258562"/>
                    <a:pt x="762765" y="372575"/>
                  </a:cubicBezTo>
                  <a:cubicBezTo>
                    <a:pt x="541405" y="560551"/>
                    <a:pt x="407157" y="719919"/>
                    <a:pt x="225311" y="1010592"/>
                  </a:cubicBezTo>
                  <a:cubicBezTo>
                    <a:pt x="85289" y="1234411"/>
                    <a:pt x="0" y="1661906"/>
                    <a:pt x="33859" y="1970215"/>
                  </a:cubicBezTo>
                  <a:cubicBezTo>
                    <a:pt x="67936" y="2280517"/>
                    <a:pt x="131159" y="2474203"/>
                    <a:pt x="290052" y="2755081"/>
                  </a:cubicBezTo>
                  <a:cubicBezTo>
                    <a:pt x="432517" y="3006916"/>
                    <a:pt x="735114" y="3293286"/>
                    <a:pt x="1007301" y="3433865"/>
                  </a:cubicBezTo>
                  <a:cubicBezTo>
                    <a:pt x="1295519" y="3582724"/>
                    <a:pt x="1486020" y="3626607"/>
                    <a:pt x="1844015" y="3626607"/>
                  </a:cubicBezTo>
                  <a:cubicBezTo>
                    <a:pt x="2221912" y="3626607"/>
                    <a:pt x="2459156" y="3572790"/>
                    <a:pt x="2687788" y="3435204"/>
                  </a:cubicBezTo>
                  <a:cubicBezTo>
                    <a:pt x="2916242" y="3297725"/>
                    <a:pt x="3103755" y="3140485"/>
                    <a:pt x="3292088" y="2928462"/>
                  </a:cubicBezTo>
                  <a:cubicBezTo>
                    <a:pt x="3437194" y="2765103"/>
                    <a:pt x="3571604" y="2491401"/>
                    <a:pt x="3607509" y="2286164"/>
                  </a:cubicBezTo>
                  <a:cubicBezTo>
                    <a:pt x="3642716" y="2084908"/>
                    <a:pt x="3653523" y="2001739"/>
                    <a:pt x="3656815" y="1906715"/>
                  </a:cubicBezTo>
                  <a:lnTo>
                    <a:pt x="3660115" y="1811465"/>
                  </a:lnTo>
                  <a:lnTo>
                    <a:pt x="2873234" y="1811465"/>
                  </a:lnTo>
                  <a:lnTo>
                    <a:pt x="2856989" y="1925765"/>
                  </a:lnTo>
                  <a:cubicBezTo>
                    <a:pt x="2826944" y="2137150"/>
                    <a:pt x="2814055" y="2189137"/>
                    <a:pt x="2768584" y="2282343"/>
                  </a:cubicBezTo>
                  <a:cubicBezTo>
                    <a:pt x="2673180" y="2477901"/>
                    <a:pt x="2536015" y="2608041"/>
                    <a:pt x="2301215" y="2725773"/>
                  </a:cubicBezTo>
                  <a:cubicBezTo>
                    <a:pt x="2158923" y="2797121"/>
                    <a:pt x="2073138" y="2820427"/>
                    <a:pt x="1892766" y="2836743"/>
                  </a:cubicBezTo>
                  <a:cubicBezTo>
                    <a:pt x="1731893" y="2851295"/>
                    <a:pt x="1625892" y="2834865"/>
                    <a:pt x="1469166" y="2771085"/>
                  </a:cubicBezTo>
                  <a:cubicBezTo>
                    <a:pt x="1206650" y="2664254"/>
                    <a:pt x="969773" y="2408162"/>
                    <a:pt x="875224" y="2128965"/>
                  </a:cubicBezTo>
                  <a:cubicBezTo>
                    <a:pt x="825204" y="1981262"/>
                    <a:pt x="827227" y="1769317"/>
                    <a:pt x="881020" y="1521422"/>
                  </a:cubicBezTo>
                  <a:cubicBezTo>
                    <a:pt x="927993" y="1304954"/>
                    <a:pt x="1063639" y="1130706"/>
                    <a:pt x="1305735" y="975839"/>
                  </a:cubicBezTo>
                  <a:cubicBezTo>
                    <a:pt x="1484398" y="861549"/>
                    <a:pt x="1505961" y="853699"/>
                    <a:pt x="1752691" y="813117"/>
                  </a:cubicBezTo>
                  <a:cubicBezTo>
                    <a:pt x="1802919" y="804856"/>
                    <a:pt x="1848214" y="791789"/>
                    <a:pt x="1853345" y="784081"/>
                  </a:cubicBezTo>
                  <a:cubicBezTo>
                    <a:pt x="1864886" y="766745"/>
                    <a:pt x="1878712" y="62272"/>
                    <a:pt x="1868056" y="34504"/>
                  </a:cubicBezTo>
                  <a:cubicBezTo>
                    <a:pt x="1857361" y="6631"/>
                    <a:pt x="1721781" y="0"/>
                    <a:pt x="1583665" y="20594"/>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7F032C79-2186-440F-8347-85511A289E38}"/>
              </a:ext>
            </a:extLst>
          </p:cNvPr>
          <p:cNvGrpSpPr/>
          <p:nvPr/>
        </p:nvGrpSpPr>
        <p:grpSpPr>
          <a:xfrm>
            <a:off x="2842734" y="3361887"/>
            <a:ext cx="743956" cy="743956"/>
            <a:chOff x="-2157995" y="740122"/>
            <a:chExt cx="2654301" cy="2654301"/>
          </a:xfrm>
        </p:grpSpPr>
        <p:sp>
          <p:nvSpPr>
            <p:cNvPr id="22" name="任意多边形: 形状 21">
              <a:extLst>
                <a:ext uri="{FF2B5EF4-FFF2-40B4-BE49-F238E27FC236}">
                  <a16:creationId xmlns:a16="http://schemas.microsoft.com/office/drawing/2014/main" id="{636B0DD4-E551-4991-BD7D-CF6A1E22FFD2}"/>
                </a:ext>
              </a:extLst>
            </p:cNvPr>
            <p:cNvSpPr/>
            <p:nvPr/>
          </p:nvSpPr>
          <p:spPr>
            <a:xfrm>
              <a:off x="-1427300" y="740122"/>
              <a:ext cx="1174306" cy="2159001"/>
            </a:xfrm>
            <a:custGeom>
              <a:avLst/>
              <a:gdLst/>
              <a:ahLst/>
              <a:cxnLst/>
              <a:rect l="0" t="0" r="0" b="0"/>
              <a:pathLst>
                <a:path w="1174306" h="2159001">
                  <a:moveTo>
                    <a:pt x="453673" y="811526"/>
                  </a:moveTo>
                  <a:lnTo>
                    <a:pt x="444055" y="1623052"/>
                  </a:lnTo>
                  <a:lnTo>
                    <a:pt x="325070" y="1510026"/>
                  </a:lnTo>
                  <a:cubicBezTo>
                    <a:pt x="259627" y="1447862"/>
                    <a:pt x="199467" y="1397000"/>
                    <a:pt x="191379" y="1397000"/>
                  </a:cubicBezTo>
                  <a:cubicBezTo>
                    <a:pt x="183291" y="1397000"/>
                    <a:pt x="136922" y="1437059"/>
                    <a:pt x="88337" y="1486019"/>
                  </a:cubicBezTo>
                  <a:lnTo>
                    <a:pt x="0" y="1575038"/>
                  </a:lnTo>
                  <a:lnTo>
                    <a:pt x="291774" y="1867019"/>
                  </a:lnTo>
                  <a:cubicBezTo>
                    <a:pt x="452250" y="2027609"/>
                    <a:pt x="589357" y="2159000"/>
                    <a:pt x="596457" y="2159000"/>
                  </a:cubicBezTo>
                  <a:cubicBezTo>
                    <a:pt x="617366" y="2159000"/>
                    <a:pt x="1174305" y="1595485"/>
                    <a:pt x="1174305" y="1574330"/>
                  </a:cubicBezTo>
                  <a:cubicBezTo>
                    <a:pt x="1174305" y="1549758"/>
                    <a:pt x="1021043" y="1397000"/>
                    <a:pt x="996390" y="1397000"/>
                  </a:cubicBezTo>
                  <a:cubicBezTo>
                    <a:pt x="986226" y="1397000"/>
                    <a:pt x="922086" y="1452614"/>
                    <a:pt x="853857" y="1520587"/>
                  </a:cubicBezTo>
                  <a:lnTo>
                    <a:pt x="729805" y="1644173"/>
                  </a:lnTo>
                  <a:lnTo>
                    <a:pt x="729805" y="0"/>
                  </a:lnTo>
                  <a:lnTo>
                    <a:pt x="46329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363E0D26-A819-4512-904A-A26728D2414A}"/>
                </a:ext>
              </a:extLst>
            </p:cNvPr>
            <p:cNvSpPr/>
            <p:nvPr/>
          </p:nvSpPr>
          <p:spPr>
            <a:xfrm>
              <a:off x="-2157995" y="3127722"/>
              <a:ext cx="2654301" cy="266701"/>
            </a:xfrm>
            <a:custGeom>
              <a:avLst/>
              <a:gdLst/>
              <a:ahLst/>
              <a:cxnLst/>
              <a:rect l="0" t="0" r="0" b="0"/>
              <a:pathLst>
                <a:path w="2654301" h="266701">
                  <a:moveTo>
                    <a:pt x="0" y="0"/>
                  </a:moveTo>
                  <a:lnTo>
                    <a:pt x="0" y="266700"/>
                  </a:lnTo>
                  <a:lnTo>
                    <a:pt x="2654300" y="266700"/>
                  </a:lnTo>
                  <a:lnTo>
                    <a:pt x="26543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a:extLst>
              <a:ext uri="{FF2B5EF4-FFF2-40B4-BE49-F238E27FC236}">
                <a16:creationId xmlns:a16="http://schemas.microsoft.com/office/drawing/2014/main" id="{A86127B2-91CB-412F-9B0D-AA93132407E3}"/>
              </a:ext>
            </a:extLst>
          </p:cNvPr>
          <p:cNvSpPr txBox="1"/>
          <p:nvPr/>
        </p:nvSpPr>
        <p:spPr>
          <a:xfrm>
            <a:off x="2309680" y="4359870"/>
            <a:ext cx="1813189" cy="338554"/>
          </a:xfrm>
          <a:prstGeom prst="rect">
            <a:avLst/>
          </a:prstGeom>
          <a:noFill/>
        </p:spPr>
        <p:txBody>
          <a:bodyPr wrap="none" rtlCol="0">
            <a:spAutoFit/>
          </a:bodyPr>
          <a:lstStyle/>
          <a:p>
            <a:pPr algn="ctr"/>
            <a:r>
              <a:rPr lang="en-US" altLang="zh-CN" sz="16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26" name="文本框 25">
            <a:extLst>
              <a:ext uri="{FF2B5EF4-FFF2-40B4-BE49-F238E27FC236}">
                <a16:creationId xmlns:a16="http://schemas.microsoft.com/office/drawing/2014/main" id="{7EFDACDA-DCE2-4987-8280-424509C8A3E9}"/>
              </a:ext>
            </a:extLst>
          </p:cNvPr>
          <p:cNvSpPr txBox="1"/>
          <p:nvPr/>
        </p:nvSpPr>
        <p:spPr>
          <a:xfrm>
            <a:off x="5189405" y="4359870"/>
            <a:ext cx="1813189" cy="338554"/>
          </a:xfrm>
          <a:prstGeom prst="rect">
            <a:avLst/>
          </a:prstGeom>
          <a:noFill/>
        </p:spPr>
        <p:txBody>
          <a:bodyPr wrap="none" rtlCol="0">
            <a:spAutoFit/>
          </a:bodyPr>
          <a:lstStyle/>
          <a:p>
            <a:pPr algn="ctr"/>
            <a:r>
              <a:rPr lang="en-US" altLang="zh-CN" sz="16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27" name="文本框 26">
            <a:extLst>
              <a:ext uri="{FF2B5EF4-FFF2-40B4-BE49-F238E27FC236}">
                <a16:creationId xmlns:a16="http://schemas.microsoft.com/office/drawing/2014/main" id="{ED339719-E353-44E8-BB54-BA5405DB06BC}"/>
              </a:ext>
            </a:extLst>
          </p:cNvPr>
          <p:cNvSpPr txBox="1"/>
          <p:nvPr/>
        </p:nvSpPr>
        <p:spPr>
          <a:xfrm>
            <a:off x="8064165" y="4359870"/>
            <a:ext cx="1813189" cy="338554"/>
          </a:xfrm>
          <a:prstGeom prst="rect">
            <a:avLst/>
          </a:prstGeom>
          <a:noFill/>
        </p:spPr>
        <p:txBody>
          <a:bodyPr wrap="none" rtlCol="0">
            <a:spAutoFit/>
          </a:bodyPr>
          <a:lstStyle/>
          <a:p>
            <a:pPr algn="ctr"/>
            <a:r>
              <a:rPr lang="en-US" altLang="zh-CN" sz="1600" dirty="0">
                <a:solidFill>
                  <a:schemeClr val="tx1">
                    <a:lumMod val="75000"/>
                    <a:lumOff val="25000"/>
                  </a:schemeClr>
                </a:solidFill>
                <a:latin typeface="Microsoft JhengHei UI" panose="020B0604030504040204" pitchFamily="34" charset="-120"/>
                <a:ea typeface="Microsoft JhengHei UI" panose="020B0604030504040204" pitchFamily="34" charset="-120"/>
              </a:rPr>
              <a:t>ADD YOUR TITLE</a:t>
            </a:r>
            <a:endParaRPr lang="zh-CN" altLang="en-US" sz="1600" dirty="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30" name="矩形: 圆角 29">
            <a:extLst>
              <a:ext uri="{FF2B5EF4-FFF2-40B4-BE49-F238E27FC236}">
                <a16:creationId xmlns:a16="http://schemas.microsoft.com/office/drawing/2014/main" id="{42990A57-35AA-40AD-8A67-C1B11F5F063B}"/>
              </a:ext>
            </a:extLst>
          </p:cNvPr>
          <p:cNvSpPr/>
          <p:nvPr/>
        </p:nvSpPr>
        <p:spPr>
          <a:xfrm>
            <a:off x="5114924" y="5598294"/>
            <a:ext cx="1962150" cy="338554"/>
          </a:xfrm>
          <a:prstGeom prst="roundRect">
            <a:avLst>
              <a:gd name="adj" fmla="val 50000"/>
            </a:avLst>
          </a:prstGeom>
          <a:gradFill>
            <a:gsLst>
              <a:gs pos="100000">
                <a:schemeClr val="accent1"/>
              </a:gs>
              <a:gs pos="0">
                <a:schemeClr val="accent1">
                  <a:lumMod val="60000"/>
                  <a:lumOff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06791F0C-8618-4603-8510-7B8F1037B94C}"/>
              </a:ext>
            </a:extLst>
          </p:cNvPr>
          <p:cNvSpPr/>
          <p:nvPr/>
        </p:nvSpPr>
        <p:spPr>
          <a:xfrm>
            <a:off x="5573968" y="5590266"/>
            <a:ext cx="1063112" cy="338554"/>
          </a:xfrm>
          <a:prstGeom prst="rect">
            <a:avLst/>
          </a:prstGeom>
        </p:spPr>
        <p:txBody>
          <a:bodyPr wrap="none">
            <a:spAutoFit/>
          </a:bodyPr>
          <a:lstStyle/>
          <a:p>
            <a:r>
              <a:rPr lang="af-ZA" altLang="zh-CN" sz="1600" dirty="0">
                <a:solidFill>
                  <a:schemeClr val="bg1"/>
                </a:solidFill>
              </a:rPr>
              <a:t>Summary</a:t>
            </a:r>
            <a:endParaRPr lang="zh-CN" altLang="en-US" sz="1600" dirty="0">
              <a:solidFill>
                <a:schemeClr val="bg1"/>
              </a:solidFill>
            </a:endParaRPr>
          </a:p>
        </p:txBody>
      </p:sp>
      <p:sp>
        <p:nvSpPr>
          <p:cNvPr id="32" name="Freeform 591">
            <a:extLst>
              <a:ext uri="{FF2B5EF4-FFF2-40B4-BE49-F238E27FC236}">
                <a16:creationId xmlns:a16="http://schemas.microsoft.com/office/drawing/2014/main" id="{9262E261-CEE5-4C22-9C33-EF1BB80382BC}"/>
              </a:ext>
            </a:extLst>
          </p:cNvPr>
          <p:cNvSpPr>
            <a:spLocks/>
          </p:cNvSpPr>
          <p:nvPr/>
        </p:nvSpPr>
        <p:spPr bwMode="auto">
          <a:xfrm>
            <a:off x="-782898" y="5734292"/>
            <a:ext cx="2164284" cy="1148866"/>
          </a:xfrm>
          <a:custGeom>
            <a:avLst/>
            <a:gdLst>
              <a:gd name="T0" fmla="*/ 147 w 170"/>
              <a:gd name="T1" fmla="*/ 45 h 91"/>
              <a:gd name="T2" fmla="*/ 146 w 170"/>
              <a:gd name="T3" fmla="*/ 45 h 91"/>
              <a:gd name="T4" fmla="*/ 101 w 170"/>
              <a:gd name="T5" fmla="*/ 0 h 91"/>
              <a:gd name="T6" fmla="*/ 56 w 170"/>
              <a:gd name="T7" fmla="*/ 40 h 91"/>
              <a:gd name="T8" fmla="*/ 31 w 170"/>
              <a:gd name="T9" fmla="*/ 28 h 91"/>
              <a:gd name="T10" fmla="*/ 0 w 170"/>
              <a:gd name="T11" fmla="*/ 60 h 91"/>
              <a:gd name="T12" fmla="*/ 31 w 170"/>
              <a:gd name="T13" fmla="*/ 91 h 91"/>
              <a:gd name="T14" fmla="*/ 147 w 170"/>
              <a:gd name="T15" fmla="*/ 91 h 91"/>
              <a:gd name="T16" fmla="*/ 170 w 170"/>
              <a:gd name="T17" fmla="*/ 68 h 91"/>
              <a:gd name="T18" fmla="*/ 147 w 170"/>
              <a:gd name="T1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91">
                <a:moveTo>
                  <a:pt x="147" y="45"/>
                </a:moveTo>
                <a:cubicBezTo>
                  <a:pt x="146" y="45"/>
                  <a:pt x="146" y="45"/>
                  <a:pt x="146" y="45"/>
                </a:cubicBezTo>
                <a:cubicBezTo>
                  <a:pt x="146" y="20"/>
                  <a:pt x="126" y="0"/>
                  <a:pt x="101" y="0"/>
                </a:cubicBezTo>
                <a:cubicBezTo>
                  <a:pt x="78" y="0"/>
                  <a:pt x="59" y="18"/>
                  <a:pt x="56" y="40"/>
                </a:cubicBezTo>
                <a:cubicBezTo>
                  <a:pt x="50" y="33"/>
                  <a:pt x="41" y="28"/>
                  <a:pt x="31" y="28"/>
                </a:cubicBezTo>
                <a:cubicBezTo>
                  <a:pt x="14" y="28"/>
                  <a:pt x="0" y="42"/>
                  <a:pt x="0" y="60"/>
                </a:cubicBezTo>
                <a:cubicBezTo>
                  <a:pt x="0" y="77"/>
                  <a:pt x="14" y="91"/>
                  <a:pt x="31" y="91"/>
                </a:cubicBezTo>
                <a:cubicBezTo>
                  <a:pt x="147" y="91"/>
                  <a:pt x="147" y="91"/>
                  <a:pt x="147" y="91"/>
                </a:cubicBezTo>
                <a:cubicBezTo>
                  <a:pt x="160" y="91"/>
                  <a:pt x="170" y="81"/>
                  <a:pt x="170" y="68"/>
                </a:cubicBezTo>
                <a:cubicBezTo>
                  <a:pt x="170" y="56"/>
                  <a:pt x="160" y="45"/>
                  <a:pt x="147" y="45"/>
                </a:cubicBezTo>
                <a:close/>
              </a:path>
            </a:pathLst>
          </a:custGeom>
          <a:gradFill>
            <a:gsLst>
              <a:gs pos="0">
                <a:schemeClr val="accent1">
                  <a:alpha val="27000"/>
                </a:schemeClr>
              </a:gs>
              <a:gs pos="100000">
                <a:schemeClr val="accent1">
                  <a:alpha val="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文本占位符 2">
            <a:extLst>
              <a:ext uri="{FF2B5EF4-FFF2-40B4-BE49-F238E27FC236}">
                <a16:creationId xmlns:a16="http://schemas.microsoft.com/office/drawing/2014/main" id="{3C7D9680-94BD-4BB7-9C60-B993138AB9DA}"/>
              </a:ext>
            </a:extLst>
          </p:cNvPr>
          <p:cNvSpPr>
            <a:spLocks noGrp="1"/>
          </p:cNvSpPr>
          <p:nvPr>
            <p:ph type="body" sz="quarter" idx="10"/>
          </p:nvPr>
        </p:nvSpPr>
        <p:spPr>
          <a:xfrm>
            <a:off x="4783461" y="480907"/>
            <a:ext cx="2625078" cy="424732"/>
          </a:xfr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426118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对话气泡: 圆角矩形 5">
            <a:extLst>
              <a:ext uri="{FF2B5EF4-FFF2-40B4-BE49-F238E27FC236}">
                <a16:creationId xmlns:a16="http://schemas.microsoft.com/office/drawing/2014/main" id="{36EFA86B-3222-41BC-92DB-B9F6AB757CAA}"/>
              </a:ext>
            </a:extLst>
          </p:cNvPr>
          <p:cNvSpPr/>
          <p:nvPr/>
        </p:nvSpPr>
        <p:spPr>
          <a:xfrm>
            <a:off x="4656138" y="2190750"/>
            <a:ext cx="1076325" cy="461665"/>
          </a:xfrm>
          <a:prstGeom prst="wedgeRoundRectCallout">
            <a:avLst>
              <a:gd name="adj1" fmla="val -33443"/>
              <a:gd name="adj2" fmla="val 70752"/>
              <a:gd name="adj3" fmla="val 16667"/>
            </a:avLst>
          </a:prstGeom>
          <a:gradFill flip="none" rotWithShape="1">
            <a:gsLst>
              <a:gs pos="0">
                <a:schemeClr val="accent1">
                  <a:lumMod val="60000"/>
                  <a:lumOff val="40000"/>
                </a:schemeClr>
              </a:gs>
              <a:gs pos="100000">
                <a:schemeClr val="accent1">
                  <a:lumMod val="100000"/>
                </a:schemeClr>
              </a:gs>
            </a:gsLst>
            <a:path path="circle">
              <a:fillToRect r="100000" b="100000"/>
            </a:path>
            <a:tileRect l="-100000" t="-100000"/>
          </a:gradFill>
          <a:ln>
            <a:noFill/>
          </a:ln>
          <a:effectLst>
            <a:outerShdw blurRad="190500" sx="94000" sy="94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100000">
                    <a:schemeClr val="accent1">
                      <a:lumMod val="75000"/>
                    </a:schemeClr>
                  </a:gs>
                  <a:gs pos="0">
                    <a:schemeClr val="accent1">
                      <a:lumMod val="50000"/>
                    </a:schemeClr>
                  </a:gs>
                </a:gsLst>
                <a:lin ang="0" scaled="1"/>
              </a:gradFill>
            </a:endParaRPr>
          </a:p>
        </p:txBody>
      </p:sp>
      <p:graphicFrame>
        <p:nvGraphicFramePr>
          <p:cNvPr id="2" name="图表 1">
            <a:extLst>
              <a:ext uri="{FF2B5EF4-FFF2-40B4-BE49-F238E27FC236}">
                <a16:creationId xmlns:a16="http://schemas.microsoft.com/office/drawing/2014/main" id="{934A89AC-C066-42A0-9E1F-78040E1C1DA2}"/>
              </a:ext>
            </a:extLst>
          </p:cNvPr>
          <p:cNvGraphicFramePr/>
          <p:nvPr>
            <p:extLst>
              <p:ext uri="{D42A27DB-BD31-4B8C-83A1-F6EECF244321}">
                <p14:modId xmlns:p14="http://schemas.microsoft.com/office/powerpoint/2010/main" val="2915172278"/>
              </p:ext>
            </p:extLst>
          </p:nvPr>
        </p:nvGraphicFramePr>
        <p:xfrm>
          <a:off x="353219" y="2428875"/>
          <a:ext cx="11485562" cy="3741252"/>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C5AA2D2D-A79A-4027-91E3-DAA91FFE5B3B}"/>
              </a:ext>
            </a:extLst>
          </p:cNvPr>
          <p:cNvSpPr txBox="1"/>
          <p:nvPr/>
        </p:nvSpPr>
        <p:spPr>
          <a:xfrm>
            <a:off x="3027224" y="1232931"/>
            <a:ext cx="6137552" cy="461665"/>
          </a:xfrm>
          <a:prstGeom prst="rect">
            <a:avLst/>
          </a:prstGeom>
          <a:noFill/>
        </p:spPr>
        <p:txBody>
          <a:bodyPr wrap="square" rtlCol="0">
            <a:spAutoFit/>
          </a:bodyPr>
          <a:lstStyle/>
          <a:p>
            <a:pPr algn="ctr"/>
            <a:r>
              <a:rPr lang="en-US" altLang="zh-CN" sz="1200" dirty="0">
                <a:solidFill>
                  <a:schemeClr val="tx1">
                    <a:lumMod val="75000"/>
                    <a:lumOff val="25000"/>
                    <a:alpha val="80000"/>
                  </a:schemeClr>
                </a:solidFill>
              </a:rPr>
              <a:t>Title numbers, etc. can be changed by clicking and re-entering, and the font, font size, color, line spacing, etc. can be modified in the top "Start" panel</a:t>
            </a:r>
          </a:p>
        </p:txBody>
      </p:sp>
      <p:sp>
        <p:nvSpPr>
          <p:cNvPr id="8" name="文本框 7">
            <a:extLst>
              <a:ext uri="{FF2B5EF4-FFF2-40B4-BE49-F238E27FC236}">
                <a16:creationId xmlns:a16="http://schemas.microsoft.com/office/drawing/2014/main" id="{2D618B73-8802-4C71-998F-CC112C990C43}"/>
              </a:ext>
            </a:extLst>
          </p:cNvPr>
          <p:cNvSpPr txBox="1"/>
          <p:nvPr/>
        </p:nvSpPr>
        <p:spPr>
          <a:xfrm>
            <a:off x="4676145" y="2190749"/>
            <a:ext cx="1036309" cy="461665"/>
          </a:xfrm>
          <a:prstGeom prst="rect">
            <a:avLst/>
          </a:prstGeom>
          <a:noFill/>
        </p:spPr>
        <p:txBody>
          <a:bodyPr wrap="none" rtlCol="0">
            <a:spAutoFit/>
          </a:bodyPr>
          <a:lstStyle/>
          <a:p>
            <a:pPr algn="ctr"/>
            <a:r>
              <a:rPr lang="en-US" altLang="zh-CN" sz="1200" b="1" dirty="0">
                <a:solidFill>
                  <a:schemeClr val="bg1"/>
                </a:solidFill>
                <a:ea typeface="Microsoft JhengHei UI" panose="020B0604030504040204" pitchFamily="34" charset="-120"/>
              </a:rPr>
              <a:t>ADD YOUR </a:t>
            </a:r>
          </a:p>
          <a:p>
            <a:pPr algn="ctr"/>
            <a:r>
              <a:rPr lang="en-US" altLang="zh-CN" sz="1200" b="1" dirty="0">
                <a:solidFill>
                  <a:schemeClr val="bg1"/>
                </a:solidFill>
                <a:ea typeface="Microsoft JhengHei UI" panose="020B0604030504040204" pitchFamily="34" charset="-120"/>
              </a:rPr>
              <a:t>TITLE</a:t>
            </a:r>
            <a:endParaRPr lang="zh-CN" altLang="en-US" sz="1200" b="1" dirty="0">
              <a:solidFill>
                <a:schemeClr val="bg1"/>
              </a:solidFill>
              <a:ea typeface="Microsoft JhengHei UI" panose="020B0604030504040204" pitchFamily="34" charset="-120"/>
            </a:endParaRPr>
          </a:p>
        </p:txBody>
      </p:sp>
      <p:sp>
        <p:nvSpPr>
          <p:cNvPr id="5" name="文本占位符 4">
            <a:extLst>
              <a:ext uri="{FF2B5EF4-FFF2-40B4-BE49-F238E27FC236}">
                <a16:creationId xmlns:a16="http://schemas.microsoft.com/office/drawing/2014/main" id="{856E1790-C41D-45F9-AE1E-5E1419699185}"/>
              </a:ext>
            </a:extLst>
          </p:cNvPr>
          <p:cNvSpPr>
            <a:spLocks noGrp="1"/>
          </p:cNvSpPr>
          <p:nvPr>
            <p:ph type="body" sz="quarter" idx="10"/>
          </p:nvPr>
        </p:nvSpPr>
        <p:spPr>
          <a:xfrm>
            <a:off x="4783461" y="480907"/>
            <a:ext cx="2625078" cy="424732"/>
          </a:xfr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130047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FC36F7AB-B11B-45E9-8E7B-0AABF7F008EF}"/>
              </a:ext>
            </a:extLst>
          </p:cNvPr>
          <p:cNvSpPr txBox="1"/>
          <p:nvPr/>
        </p:nvSpPr>
        <p:spPr>
          <a:xfrm>
            <a:off x="1581469" y="4424937"/>
            <a:ext cx="787395" cy="338554"/>
          </a:xfrm>
          <a:prstGeom prst="rect">
            <a:avLst/>
          </a:prstGeom>
          <a:noFill/>
        </p:spPr>
        <p:txBody>
          <a:bodyPr wrap="none" rtlCol="0">
            <a:spAutoFit/>
          </a:bodyPr>
          <a:lstStyle/>
          <a:p>
            <a:pPr algn="l"/>
            <a:r>
              <a:rPr lang="en-US" altLang="zh-CN" sz="1600" b="1" dirty="0">
                <a:solidFill>
                  <a:schemeClr val="accent2">
                    <a:lumMod val="60000"/>
                    <a:lumOff val="40000"/>
                  </a:schemeClr>
                </a:solidFill>
              </a:rPr>
              <a:t>NAME</a:t>
            </a:r>
            <a:endParaRPr lang="zh-CN" altLang="en-US" sz="1600" b="1" dirty="0">
              <a:solidFill>
                <a:schemeClr val="accent2">
                  <a:lumMod val="60000"/>
                  <a:lumOff val="40000"/>
                </a:schemeClr>
              </a:solidFill>
            </a:endParaRPr>
          </a:p>
        </p:txBody>
      </p:sp>
      <p:sp>
        <p:nvSpPr>
          <p:cNvPr id="27" name="文本框 26">
            <a:extLst>
              <a:ext uri="{FF2B5EF4-FFF2-40B4-BE49-F238E27FC236}">
                <a16:creationId xmlns:a16="http://schemas.microsoft.com/office/drawing/2014/main" id="{8C1BE334-A171-4F1B-9FC5-6DE0E3165EDA}"/>
              </a:ext>
            </a:extLst>
          </p:cNvPr>
          <p:cNvSpPr txBox="1"/>
          <p:nvPr/>
        </p:nvSpPr>
        <p:spPr>
          <a:xfrm>
            <a:off x="1581468" y="4727145"/>
            <a:ext cx="732893" cy="246221"/>
          </a:xfrm>
          <a:prstGeom prst="rect">
            <a:avLst/>
          </a:prstGeom>
          <a:noFill/>
        </p:spPr>
        <p:txBody>
          <a:bodyPr wrap="none" rtlCol="0">
            <a:spAutoFit/>
          </a:bodyPr>
          <a:lstStyle/>
          <a:p>
            <a:pPr algn="l"/>
            <a:r>
              <a:rPr lang="zh-CN" altLang="en-US" sz="1000" dirty="0">
                <a:solidFill>
                  <a:schemeClr val="tx1">
                    <a:lumMod val="75000"/>
                    <a:lumOff val="25000"/>
                  </a:schemeClr>
                </a:solidFill>
              </a:rPr>
              <a:t>头衔</a:t>
            </a:r>
            <a:r>
              <a:rPr lang="en-US" altLang="zh-CN" sz="1000" dirty="0">
                <a:solidFill>
                  <a:schemeClr val="tx1">
                    <a:lumMod val="75000"/>
                    <a:lumOff val="25000"/>
                  </a:schemeClr>
                </a:solidFill>
              </a:rPr>
              <a:t>/</a:t>
            </a:r>
            <a:r>
              <a:rPr lang="zh-CN" altLang="en-US" sz="1000" dirty="0">
                <a:solidFill>
                  <a:schemeClr val="tx1">
                    <a:lumMod val="75000"/>
                    <a:lumOff val="25000"/>
                  </a:schemeClr>
                </a:solidFill>
              </a:rPr>
              <a:t>荣誉</a:t>
            </a:r>
          </a:p>
        </p:txBody>
      </p:sp>
      <p:sp>
        <p:nvSpPr>
          <p:cNvPr id="28" name="文本框 27">
            <a:extLst>
              <a:ext uri="{FF2B5EF4-FFF2-40B4-BE49-F238E27FC236}">
                <a16:creationId xmlns:a16="http://schemas.microsoft.com/office/drawing/2014/main" id="{D67EB230-C934-40AC-8D9F-11BCDBAD15C2}"/>
              </a:ext>
            </a:extLst>
          </p:cNvPr>
          <p:cNvSpPr txBox="1"/>
          <p:nvPr/>
        </p:nvSpPr>
        <p:spPr>
          <a:xfrm>
            <a:off x="1050925" y="5116798"/>
            <a:ext cx="1844604" cy="516423"/>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alpha val="70000"/>
                  </a:schemeClr>
                </a:solidFill>
              </a:rPr>
              <a:t>用几句话简单介绍一下人物</a:t>
            </a:r>
            <a:endParaRPr lang="en-US" altLang="zh-CN" sz="1200" dirty="0">
              <a:solidFill>
                <a:schemeClr val="tx1">
                  <a:lumMod val="75000"/>
                  <a:lumOff val="25000"/>
                  <a:alpha val="70000"/>
                </a:schemeClr>
              </a:solidFill>
            </a:endParaRPr>
          </a:p>
        </p:txBody>
      </p:sp>
      <p:sp>
        <p:nvSpPr>
          <p:cNvPr id="46" name="文本框 45">
            <a:extLst>
              <a:ext uri="{FF2B5EF4-FFF2-40B4-BE49-F238E27FC236}">
                <a16:creationId xmlns:a16="http://schemas.microsoft.com/office/drawing/2014/main" id="{CDD84BB9-37E0-46BD-8539-63B8D1FF122B}"/>
              </a:ext>
            </a:extLst>
          </p:cNvPr>
          <p:cNvSpPr txBox="1"/>
          <p:nvPr/>
        </p:nvSpPr>
        <p:spPr>
          <a:xfrm>
            <a:off x="2740025" y="1394929"/>
            <a:ext cx="6734050" cy="646331"/>
          </a:xfrm>
          <a:prstGeom prst="rect">
            <a:avLst/>
          </a:prstGeom>
          <a:noFill/>
        </p:spPr>
        <p:txBody>
          <a:bodyPr wrap="square" rtlCol="0">
            <a:spAutoFit/>
          </a:bodyPr>
          <a:lstStyle>
            <a:defPPr>
              <a:defRPr lang="zh-CN"/>
            </a:defPPr>
            <a:lvl1pPr algn="ctr">
              <a:defRPr sz="1200">
                <a:solidFill>
                  <a:schemeClr val="tx1">
                    <a:lumMod val="75000"/>
                    <a:lumOff val="25000"/>
                    <a:alpha val="80000"/>
                  </a:schemeClr>
                </a:solidFill>
              </a:defRPr>
            </a:lvl1pPr>
          </a:lstStyle>
          <a:p>
            <a:r>
              <a:rPr lang="en-US" altLang="zh-CN" dirty="0"/>
              <a:t>Title numbers, etc. can be changed by clicking and re-entering, and the font, font size, color, line spacing, etc. Title numbers, etc. can be changed by clicking and re-entering, and the font, font size, color, line spacing, etc. </a:t>
            </a:r>
          </a:p>
        </p:txBody>
      </p:sp>
      <p:sp>
        <p:nvSpPr>
          <p:cNvPr id="53" name="文本框 52">
            <a:extLst>
              <a:ext uri="{FF2B5EF4-FFF2-40B4-BE49-F238E27FC236}">
                <a16:creationId xmlns:a16="http://schemas.microsoft.com/office/drawing/2014/main" id="{8D82D869-D071-46B1-94BF-62C8DE53D480}"/>
              </a:ext>
            </a:extLst>
          </p:cNvPr>
          <p:cNvSpPr txBox="1"/>
          <p:nvPr/>
        </p:nvSpPr>
        <p:spPr>
          <a:xfrm>
            <a:off x="4343904" y="4424937"/>
            <a:ext cx="787395" cy="338554"/>
          </a:xfrm>
          <a:prstGeom prst="rect">
            <a:avLst/>
          </a:prstGeom>
          <a:noFill/>
        </p:spPr>
        <p:txBody>
          <a:bodyPr wrap="none" rtlCol="0">
            <a:spAutoFit/>
          </a:bodyPr>
          <a:lstStyle/>
          <a:p>
            <a:pPr algn="l"/>
            <a:r>
              <a:rPr lang="en-US" altLang="zh-CN" sz="1600" b="1" dirty="0">
                <a:solidFill>
                  <a:schemeClr val="accent2">
                    <a:lumMod val="60000"/>
                    <a:lumOff val="40000"/>
                  </a:schemeClr>
                </a:solidFill>
              </a:rPr>
              <a:t>NAME</a:t>
            </a:r>
            <a:endParaRPr lang="zh-CN" altLang="en-US" sz="1600" b="1" dirty="0">
              <a:solidFill>
                <a:schemeClr val="accent2">
                  <a:lumMod val="60000"/>
                  <a:lumOff val="40000"/>
                </a:schemeClr>
              </a:solidFill>
            </a:endParaRPr>
          </a:p>
        </p:txBody>
      </p:sp>
      <p:sp>
        <p:nvSpPr>
          <p:cNvPr id="54" name="文本框 53">
            <a:extLst>
              <a:ext uri="{FF2B5EF4-FFF2-40B4-BE49-F238E27FC236}">
                <a16:creationId xmlns:a16="http://schemas.microsoft.com/office/drawing/2014/main" id="{7F085A02-D164-4259-BB18-38F2B091F7B8}"/>
              </a:ext>
            </a:extLst>
          </p:cNvPr>
          <p:cNvSpPr txBox="1"/>
          <p:nvPr/>
        </p:nvSpPr>
        <p:spPr>
          <a:xfrm>
            <a:off x="4343903" y="4727145"/>
            <a:ext cx="732893" cy="246221"/>
          </a:xfrm>
          <a:prstGeom prst="rect">
            <a:avLst/>
          </a:prstGeom>
          <a:noFill/>
        </p:spPr>
        <p:txBody>
          <a:bodyPr wrap="none" rtlCol="0">
            <a:spAutoFit/>
          </a:bodyPr>
          <a:lstStyle/>
          <a:p>
            <a:pPr algn="l"/>
            <a:r>
              <a:rPr lang="zh-CN" altLang="en-US" sz="1000" dirty="0">
                <a:solidFill>
                  <a:schemeClr val="tx1">
                    <a:lumMod val="75000"/>
                    <a:lumOff val="25000"/>
                  </a:schemeClr>
                </a:solidFill>
              </a:rPr>
              <a:t>头衔</a:t>
            </a:r>
            <a:r>
              <a:rPr lang="en-US" altLang="zh-CN" sz="1000" dirty="0">
                <a:solidFill>
                  <a:schemeClr val="tx1">
                    <a:lumMod val="75000"/>
                    <a:lumOff val="25000"/>
                  </a:schemeClr>
                </a:solidFill>
              </a:rPr>
              <a:t>/</a:t>
            </a:r>
            <a:r>
              <a:rPr lang="zh-CN" altLang="en-US" sz="1000" dirty="0">
                <a:solidFill>
                  <a:schemeClr val="tx1">
                    <a:lumMod val="75000"/>
                    <a:lumOff val="25000"/>
                  </a:schemeClr>
                </a:solidFill>
              </a:rPr>
              <a:t>荣誉</a:t>
            </a:r>
          </a:p>
        </p:txBody>
      </p:sp>
      <p:sp>
        <p:nvSpPr>
          <p:cNvPr id="55" name="文本框 54">
            <a:extLst>
              <a:ext uri="{FF2B5EF4-FFF2-40B4-BE49-F238E27FC236}">
                <a16:creationId xmlns:a16="http://schemas.microsoft.com/office/drawing/2014/main" id="{4590B450-D43A-4F1E-B239-01DF2760CB85}"/>
              </a:ext>
            </a:extLst>
          </p:cNvPr>
          <p:cNvSpPr txBox="1"/>
          <p:nvPr/>
        </p:nvSpPr>
        <p:spPr>
          <a:xfrm>
            <a:off x="3813360" y="5116798"/>
            <a:ext cx="1844604" cy="516423"/>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alpha val="70000"/>
                  </a:schemeClr>
                </a:solidFill>
              </a:rPr>
              <a:t>用几句话简单介绍一下人物</a:t>
            </a:r>
            <a:endParaRPr lang="en-US" altLang="zh-CN" sz="1200" dirty="0">
              <a:solidFill>
                <a:schemeClr val="tx1">
                  <a:lumMod val="75000"/>
                  <a:lumOff val="25000"/>
                  <a:alpha val="70000"/>
                </a:schemeClr>
              </a:solidFill>
            </a:endParaRPr>
          </a:p>
        </p:txBody>
      </p:sp>
      <p:sp>
        <p:nvSpPr>
          <p:cNvPr id="56" name="文本框 55">
            <a:extLst>
              <a:ext uri="{FF2B5EF4-FFF2-40B4-BE49-F238E27FC236}">
                <a16:creationId xmlns:a16="http://schemas.microsoft.com/office/drawing/2014/main" id="{32039B43-A949-4144-B117-2F5E861F3856}"/>
              </a:ext>
            </a:extLst>
          </p:cNvPr>
          <p:cNvSpPr txBox="1"/>
          <p:nvPr/>
        </p:nvSpPr>
        <p:spPr>
          <a:xfrm>
            <a:off x="7064584" y="4424937"/>
            <a:ext cx="787395" cy="338554"/>
          </a:xfrm>
          <a:prstGeom prst="rect">
            <a:avLst/>
          </a:prstGeom>
          <a:noFill/>
        </p:spPr>
        <p:txBody>
          <a:bodyPr wrap="none" rtlCol="0">
            <a:spAutoFit/>
          </a:bodyPr>
          <a:lstStyle/>
          <a:p>
            <a:pPr algn="l"/>
            <a:r>
              <a:rPr lang="en-US" altLang="zh-CN" sz="1600" b="1" dirty="0">
                <a:solidFill>
                  <a:schemeClr val="accent2">
                    <a:lumMod val="60000"/>
                    <a:lumOff val="40000"/>
                  </a:schemeClr>
                </a:solidFill>
              </a:rPr>
              <a:t>NAME</a:t>
            </a:r>
            <a:endParaRPr lang="zh-CN" altLang="en-US" sz="1600" b="1" dirty="0">
              <a:solidFill>
                <a:schemeClr val="accent2">
                  <a:lumMod val="60000"/>
                  <a:lumOff val="40000"/>
                </a:schemeClr>
              </a:solidFill>
            </a:endParaRPr>
          </a:p>
        </p:txBody>
      </p:sp>
      <p:sp>
        <p:nvSpPr>
          <p:cNvPr id="57" name="文本框 56">
            <a:extLst>
              <a:ext uri="{FF2B5EF4-FFF2-40B4-BE49-F238E27FC236}">
                <a16:creationId xmlns:a16="http://schemas.microsoft.com/office/drawing/2014/main" id="{4EE47B42-CD3F-4DB1-8CCA-82B5FBE38E0D}"/>
              </a:ext>
            </a:extLst>
          </p:cNvPr>
          <p:cNvSpPr txBox="1"/>
          <p:nvPr/>
        </p:nvSpPr>
        <p:spPr>
          <a:xfrm>
            <a:off x="7064583" y="4727145"/>
            <a:ext cx="732893" cy="246221"/>
          </a:xfrm>
          <a:prstGeom prst="rect">
            <a:avLst/>
          </a:prstGeom>
          <a:noFill/>
        </p:spPr>
        <p:txBody>
          <a:bodyPr wrap="none" rtlCol="0">
            <a:spAutoFit/>
          </a:bodyPr>
          <a:lstStyle/>
          <a:p>
            <a:pPr algn="l"/>
            <a:r>
              <a:rPr lang="zh-CN" altLang="en-US" sz="1000" dirty="0">
                <a:solidFill>
                  <a:schemeClr val="tx1">
                    <a:lumMod val="75000"/>
                    <a:lumOff val="25000"/>
                  </a:schemeClr>
                </a:solidFill>
              </a:rPr>
              <a:t>头衔</a:t>
            </a:r>
            <a:r>
              <a:rPr lang="en-US" altLang="zh-CN" sz="1000" dirty="0">
                <a:solidFill>
                  <a:schemeClr val="tx1">
                    <a:lumMod val="75000"/>
                    <a:lumOff val="25000"/>
                  </a:schemeClr>
                </a:solidFill>
              </a:rPr>
              <a:t>/</a:t>
            </a:r>
            <a:r>
              <a:rPr lang="zh-CN" altLang="en-US" sz="1000" dirty="0">
                <a:solidFill>
                  <a:schemeClr val="tx1">
                    <a:lumMod val="75000"/>
                    <a:lumOff val="25000"/>
                  </a:schemeClr>
                </a:solidFill>
              </a:rPr>
              <a:t>荣誉</a:t>
            </a:r>
          </a:p>
        </p:txBody>
      </p:sp>
      <p:sp>
        <p:nvSpPr>
          <p:cNvPr id="58" name="文本框 57">
            <a:extLst>
              <a:ext uri="{FF2B5EF4-FFF2-40B4-BE49-F238E27FC236}">
                <a16:creationId xmlns:a16="http://schemas.microsoft.com/office/drawing/2014/main" id="{7A6D882F-F870-494A-88DE-196F721D015A}"/>
              </a:ext>
            </a:extLst>
          </p:cNvPr>
          <p:cNvSpPr txBox="1"/>
          <p:nvPr/>
        </p:nvSpPr>
        <p:spPr>
          <a:xfrm>
            <a:off x="6534040" y="5116798"/>
            <a:ext cx="1844604" cy="516423"/>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alpha val="70000"/>
                  </a:schemeClr>
                </a:solidFill>
              </a:rPr>
              <a:t>用几句话简单介绍一下人物</a:t>
            </a:r>
            <a:endParaRPr lang="en-US" altLang="zh-CN" sz="1200" dirty="0">
              <a:solidFill>
                <a:schemeClr val="tx1">
                  <a:lumMod val="75000"/>
                  <a:lumOff val="25000"/>
                  <a:alpha val="70000"/>
                </a:schemeClr>
              </a:solidFill>
            </a:endParaRPr>
          </a:p>
        </p:txBody>
      </p:sp>
      <p:sp>
        <p:nvSpPr>
          <p:cNvPr id="59" name="文本框 58">
            <a:extLst>
              <a:ext uri="{FF2B5EF4-FFF2-40B4-BE49-F238E27FC236}">
                <a16:creationId xmlns:a16="http://schemas.microsoft.com/office/drawing/2014/main" id="{3AE2613A-D27C-4BD2-ADD3-9E74317F0E10}"/>
              </a:ext>
            </a:extLst>
          </p:cNvPr>
          <p:cNvSpPr txBox="1"/>
          <p:nvPr/>
        </p:nvSpPr>
        <p:spPr>
          <a:xfrm>
            <a:off x="9804790" y="4424937"/>
            <a:ext cx="787395" cy="338554"/>
          </a:xfrm>
          <a:prstGeom prst="rect">
            <a:avLst/>
          </a:prstGeom>
          <a:noFill/>
        </p:spPr>
        <p:txBody>
          <a:bodyPr wrap="none" rtlCol="0">
            <a:spAutoFit/>
          </a:bodyPr>
          <a:lstStyle/>
          <a:p>
            <a:pPr algn="l"/>
            <a:r>
              <a:rPr lang="en-US" altLang="zh-CN" sz="1600" b="1" dirty="0">
                <a:solidFill>
                  <a:schemeClr val="accent2">
                    <a:lumMod val="60000"/>
                    <a:lumOff val="40000"/>
                  </a:schemeClr>
                </a:solidFill>
              </a:rPr>
              <a:t>NAME</a:t>
            </a:r>
            <a:endParaRPr lang="zh-CN" altLang="en-US" sz="1600" b="1" dirty="0">
              <a:solidFill>
                <a:schemeClr val="accent2">
                  <a:lumMod val="60000"/>
                  <a:lumOff val="40000"/>
                </a:schemeClr>
              </a:solidFill>
            </a:endParaRPr>
          </a:p>
        </p:txBody>
      </p:sp>
      <p:sp>
        <p:nvSpPr>
          <p:cNvPr id="60" name="文本框 59">
            <a:extLst>
              <a:ext uri="{FF2B5EF4-FFF2-40B4-BE49-F238E27FC236}">
                <a16:creationId xmlns:a16="http://schemas.microsoft.com/office/drawing/2014/main" id="{8490B375-A95D-4C10-9537-6F2211105987}"/>
              </a:ext>
            </a:extLst>
          </p:cNvPr>
          <p:cNvSpPr txBox="1"/>
          <p:nvPr/>
        </p:nvSpPr>
        <p:spPr>
          <a:xfrm>
            <a:off x="9804789" y="4727145"/>
            <a:ext cx="732893" cy="246221"/>
          </a:xfrm>
          <a:prstGeom prst="rect">
            <a:avLst/>
          </a:prstGeom>
          <a:noFill/>
        </p:spPr>
        <p:txBody>
          <a:bodyPr wrap="none" rtlCol="0">
            <a:spAutoFit/>
          </a:bodyPr>
          <a:lstStyle/>
          <a:p>
            <a:pPr algn="l"/>
            <a:r>
              <a:rPr lang="zh-CN" altLang="en-US" sz="1000" dirty="0">
                <a:solidFill>
                  <a:schemeClr val="tx1">
                    <a:lumMod val="75000"/>
                    <a:lumOff val="25000"/>
                  </a:schemeClr>
                </a:solidFill>
              </a:rPr>
              <a:t>头衔</a:t>
            </a:r>
            <a:r>
              <a:rPr lang="en-US" altLang="zh-CN" sz="1000" dirty="0">
                <a:solidFill>
                  <a:schemeClr val="tx1">
                    <a:lumMod val="75000"/>
                    <a:lumOff val="25000"/>
                  </a:schemeClr>
                </a:solidFill>
              </a:rPr>
              <a:t>/</a:t>
            </a:r>
            <a:r>
              <a:rPr lang="zh-CN" altLang="en-US" sz="1000" dirty="0">
                <a:solidFill>
                  <a:schemeClr val="tx1">
                    <a:lumMod val="75000"/>
                    <a:lumOff val="25000"/>
                  </a:schemeClr>
                </a:solidFill>
              </a:rPr>
              <a:t>荣誉</a:t>
            </a:r>
          </a:p>
        </p:txBody>
      </p:sp>
      <p:sp>
        <p:nvSpPr>
          <p:cNvPr id="61" name="文本框 60">
            <a:extLst>
              <a:ext uri="{FF2B5EF4-FFF2-40B4-BE49-F238E27FC236}">
                <a16:creationId xmlns:a16="http://schemas.microsoft.com/office/drawing/2014/main" id="{7C7FE372-C29D-4B57-832C-E2C1D4D97F92}"/>
              </a:ext>
            </a:extLst>
          </p:cNvPr>
          <p:cNvSpPr txBox="1"/>
          <p:nvPr/>
        </p:nvSpPr>
        <p:spPr>
          <a:xfrm>
            <a:off x="9274246" y="5116798"/>
            <a:ext cx="1844604" cy="516423"/>
          </a:xfrm>
          <a:prstGeom prst="rect">
            <a:avLst/>
          </a:prstGeom>
          <a:noFill/>
        </p:spPr>
        <p:txBody>
          <a:bodyPr wrap="square" rtlCol="0">
            <a:spAutoFit/>
          </a:bodyPr>
          <a:lstStyle/>
          <a:p>
            <a:pPr algn="ctr">
              <a:lnSpc>
                <a:spcPct val="120000"/>
              </a:lnSpc>
            </a:pPr>
            <a:r>
              <a:rPr lang="zh-CN" altLang="en-US" sz="1200" dirty="0">
                <a:solidFill>
                  <a:schemeClr val="tx1">
                    <a:lumMod val="75000"/>
                    <a:lumOff val="25000"/>
                    <a:alpha val="70000"/>
                  </a:schemeClr>
                </a:solidFill>
              </a:rPr>
              <a:t>用几句话简单介绍一下人物</a:t>
            </a:r>
            <a:endParaRPr lang="en-US" altLang="zh-CN" sz="1200" dirty="0">
              <a:solidFill>
                <a:schemeClr val="tx1">
                  <a:lumMod val="75000"/>
                  <a:lumOff val="25000"/>
                  <a:alpha val="70000"/>
                </a:schemeClr>
              </a:solidFill>
            </a:endParaRPr>
          </a:p>
        </p:txBody>
      </p:sp>
      <p:pic>
        <p:nvPicPr>
          <p:cNvPr id="16" name="图片占位符 15" descr="穿着蓝色衣服的人在微笑&#10;&#10;描述已自动生成">
            <a:extLst>
              <a:ext uri="{FF2B5EF4-FFF2-40B4-BE49-F238E27FC236}">
                <a16:creationId xmlns:a16="http://schemas.microsoft.com/office/drawing/2014/main" id="{E9C57D2B-4DFD-4042-A995-68EEBE2979A1}"/>
              </a:ext>
            </a:extLst>
          </p:cNvPr>
          <p:cNvPicPr>
            <a:picLocks noGrp="1" noChangeAspect="1"/>
          </p:cNvPicPr>
          <p:nvPr>
            <p:ph type="pic" sz="quarter" idx="12"/>
          </p:nvPr>
        </p:nvPicPr>
        <p:blipFill>
          <a:blip r:embed="rId2">
            <a:grayscl/>
            <a:extLst>
              <a:ext uri="{28A0092B-C50C-407E-A947-70E740481C1C}">
                <a14:useLocalDpi xmlns:a14="http://schemas.microsoft.com/office/drawing/2010/main" val="0"/>
              </a:ext>
            </a:extLst>
          </a:blip>
          <a:srcRect l="73" r="73"/>
          <a:stretch>
            <a:fillRect/>
          </a:stretch>
        </p:blipFill>
        <p:spPr/>
      </p:pic>
      <p:pic>
        <p:nvPicPr>
          <p:cNvPr id="18" name="图片占位符 17" descr="穿着西装笔挺的男子&#10;&#10;描述已自动生成">
            <a:extLst>
              <a:ext uri="{FF2B5EF4-FFF2-40B4-BE49-F238E27FC236}">
                <a16:creationId xmlns:a16="http://schemas.microsoft.com/office/drawing/2014/main" id="{FA63ABC8-D9AA-4831-A254-17A689196A12}"/>
              </a:ext>
            </a:extLst>
          </p:cNvPr>
          <p:cNvPicPr>
            <a:picLocks noGrp="1" noChangeAspect="1"/>
          </p:cNvPicPr>
          <p:nvPr>
            <p:ph type="pic" sz="quarter" idx="13"/>
          </p:nvPr>
        </p:nvPicPr>
        <p:blipFill>
          <a:blip r:embed="rId3">
            <a:grayscl/>
            <a:extLst>
              <a:ext uri="{28A0092B-C50C-407E-A947-70E740481C1C}">
                <a14:useLocalDpi xmlns:a14="http://schemas.microsoft.com/office/drawing/2010/main" val="0"/>
              </a:ext>
            </a:extLst>
          </a:blip>
          <a:srcRect l="73" r="73"/>
          <a:stretch>
            <a:fillRect/>
          </a:stretch>
        </p:blipFill>
        <p:spPr/>
      </p:pic>
      <p:pic>
        <p:nvPicPr>
          <p:cNvPr id="12" name="图片占位符 11" descr="人穿着西装&#10;&#10;描述已自动生成">
            <a:extLst>
              <a:ext uri="{FF2B5EF4-FFF2-40B4-BE49-F238E27FC236}">
                <a16:creationId xmlns:a16="http://schemas.microsoft.com/office/drawing/2014/main" id="{61682EE5-3AD5-421B-9979-4F91938E4861}"/>
              </a:ext>
            </a:extLst>
          </p:cNvPr>
          <p:cNvPicPr>
            <a:picLocks noGrp="1" noChangeAspect="1"/>
          </p:cNvPicPr>
          <p:nvPr>
            <p:ph type="pic" sz="quarter" idx="10"/>
          </p:nvPr>
        </p:nvPicPr>
        <p:blipFill>
          <a:blip r:embed="rId4">
            <a:grayscl/>
            <a:extLst>
              <a:ext uri="{28A0092B-C50C-407E-A947-70E740481C1C}">
                <a14:useLocalDpi xmlns:a14="http://schemas.microsoft.com/office/drawing/2010/main" val="0"/>
              </a:ext>
            </a:extLst>
          </a:blip>
          <a:srcRect/>
          <a:stretch>
            <a:fillRect/>
          </a:stretch>
        </p:blipFill>
        <p:spPr/>
      </p:pic>
      <p:pic>
        <p:nvPicPr>
          <p:cNvPr id="14" name="图片占位符 13" descr="穿西装的男人在微笑&#10;&#10;描述已自动生成">
            <a:extLst>
              <a:ext uri="{FF2B5EF4-FFF2-40B4-BE49-F238E27FC236}">
                <a16:creationId xmlns:a16="http://schemas.microsoft.com/office/drawing/2014/main" id="{3784A16A-0AF3-4FB4-87E9-EAC8FD146BAF}"/>
              </a:ext>
            </a:extLst>
          </p:cNvPr>
          <p:cNvPicPr>
            <a:picLocks noGrp="1" noChangeAspect="1"/>
          </p:cNvPicPr>
          <p:nvPr>
            <p:ph type="pic" sz="quarter" idx="11"/>
          </p:nvPr>
        </p:nvPicPr>
        <p:blipFill>
          <a:blip r:embed="rId5">
            <a:grayscl/>
            <a:extLst>
              <a:ext uri="{28A0092B-C50C-407E-A947-70E740481C1C}">
                <a14:useLocalDpi xmlns:a14="http://schemas.microsoft.com/office/drawing/2010/main" val="0"/>
              </a:ext>
            </a:extLst>
          </a:blip>
          <a:srcRect l="73" r="73"/>
          <a:stretch>
            <a:fillRect/>
          </a:stretch>
        </p:blipFill>
        <p:spPr/>
      </p:pic>
      <p:sp>
        <p:nvSpPr>
          <p:cNvPr id="2" name="文本占位符 1">
            <a:extLst>
              <a:ext uri="{FF2B5EF4-FFF2-40B4-BE49-F238E27FC236}">
                <a16:creationId xmlns:a16="http://schemas.microsoft.com/office/drawing/2014/main" id="{6847C07A-511B-47AA-9659-2564EAE603BC}"/>
              </a:ext>
            </a:extLst>
          </p:cNvPr>
          <p:cNvSpPr>
            <a:spLocks noGrp="1"/>
          </p:cNvSpPr>
          <p:nvPr>
            <p:ph type="body" sz="quarter" idx="14"/>
          </p:nvPr>
        </p:nvSpPr>
        <p:spPr>
          <a:prstGeom prst="rect">
            <a:avLst/>
          </a:prstGeom>
        </p:spPr>
        <p:txBody>
          <a:bodyPr/>
          <a:lstStyle/>
          <a:p>
            <a:r>
              <a:rPr lang="en-US" altLang="zh-CN" dirty="0"/>
              <a:t>ADD YOUR TITLE</a:t>
            </a:r>
            <a:endParaRPr lang="zh-CN" altLang="en-US" dirty="0"/>
          </a:p>
        </p:txBody>
      </p:sp>
    </p:spTree>
    <p:extLst>
      <p:ext uri="{BB962C8B-B14F-4D97-AF65-F5344CB8AC3E}">
        <p14:creationId xmlns:p14="http://schemas.microsoft.com/office/powerpoint/2010/main" val="2728176828"/>
      </p:ext>
    </p:extLst>
  </p:cSld>
  <p:clrMapOvr>
    <a:masterClrMapping/>
  </p:clrMapOvr>
</p:sld>
</file>

<file path=ppt/theme/theme1.xml><?xml version="1.0" encoding="utf-8"?>
<a:theme xmlns:a="http://schemas.openxmlformats.org/drawingml/2006/main" name="Office 主题​​">
  <a:themeElements>
    <a:clrScheme name="自定义 50">
      <a:dk1>
        <a:sysClr val="windowText" lastClr="000000"/>
      </a:dk1>
      <a:lt1>
        <a:srgbClr val="FFFFFF"/>
      </a:lt1>
      <a:dk2>
        <a:srgbClr val="000000"/>
      </a:dk2>
      <a:lt2>
        <a:srgbClr val="FFFFFF"/>
      </a:lt2>
      <a:accent1>
        <a:srgbClr val="0052CC"/>
      </a:accent1>
      <a:accent2>
        <a:srgbClr val="FF000A"/>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24">
      <a:dk1>
        <a:sysClr val="windowText" lastClr="000000"/>
      </a:dk1>
      <a:lt1>
        <a:sysClr val="window" lastClr="FFFFFF"/>
      </a:lt1>
      <a:dk2>
        <a:srgbClr val="000000"/>
      </a:dk2>
      <a:lt2>
        <a:srgbClr val="FFFFFF"/>
      </a:lt2>
      <a:accent1>
        <a:srgbClr val="4EC0C1"/>
      </a:accent1>
      <a:accent2>
        <a:srgbClr val="FF9137"/>
      </a:accent2>
      <a:accent3>
        <a:srgbClr val="FF9999"/>
      </a:accent3>
      <a:accent4>
        <a:srgbClr val="FF8427"/>
      </a:accent4>
      <a:accent5>
        <a:srgbClr val="CC9900"/>
      </a:accent5>
      <a:accent6>
        <a:srgbClr val="B22600"/>
      </a:accent6>
      <a:hlink>
        <a:srgbClr val="CC9900"/>
      </a:hlink>
      <a:folHlink>
        <a:srgbClr val="666699"/>
      </a:folHlink>
    </a:clrScheme>
    <a:fontScheme name="自定义 2">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4D520B0621022B4CA37193CEB4BD4006" ma:contentTypeVersion="13" ma:contentTypeDescription="新建文档。" ma:contentTypeScope="" ma:versionID="70bddc0927d8e252f617fb4201fa0890">
  <xsd:schema xmlns:xsd="http://www.w3.org/2001/XMLSchema" xmlns:xs="http://www.w3.org/2001/XMLSchema" xmlns:p="http://schemas.microsoft.com/office/2006/metadata/properties" xmlns:ns2="45e91f00-0250-4a60-970e-f6ee534b485a" xmlns:ns3="03902022-5f07-415b-99da-02f7a843c2d0" targetNamespace="http://schemas.microsoft.com/office/2006/metadata/properties" ma:root="true" ma:fieldsID="caccd20f85bbeebe29786e0e2215112a" ns2:_="" ns3:_="">
    <xsd:import namespace="45e91f00-0250-4a60-970e-f6ee534b485a"/>
    <xsd:import namespace="03902022-5f07-415b-99da-02f7a843c2d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91f00-0250-4a60-970e-f6ee534b485a" elementFormDefault="qualified">
    <xsd:import namespace="http://schemas.microsoft.com/office/2006/documentManagement/types"/>
    <xsd:import namespace="http://schemas.microsoft.com/office/infopath/2007/PartnerControls"/>
    <xsd:element name="SharedWithUsers" ma:index="8" nillable="true" ma:displayName="共享对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description="" ma:internalName="SharedWithDetails" ma:readOnly="true">
      <xsd:simpleType>
        <xsd:restriction base="dms:Note">
          <xsd:maxLength value="255"/>
        </xsd:restriction>
      </xsd:simpleType>
    </xsd:element>
    <xsd:element name="LastSharedByUser" ma:index="10" nillable="true" ma:displayName="上次共享用户" ma:description="" ma:internalName="LastSharedByUser" ma:readOnly="true">
      <xsd:simpleType>
        <xsd:restriction base="dms:Note">
          <xsd:maxLength value="255"/>
        </xsd:restriction>
      </xsd:simpleType>
    </xsd:element>
    <xsd:element name="LastSharedByTime" ma:index="11" nillable="true" ma:displayName="上次共享时间"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3902022-5f07-415b-99da-02f7a843c2d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B26D6C-2D6D-405E-8580-3E0AA500601E}"/>
</file>

<file path=customXml/itemProps2.xml><?xml version="1.0" encoding="utf-8"?>
<ds:datastoreItem xmlns:ds="http://schemas.openxmlformats.org/officeDocument/2006/customXml" ds:itemID="{5C5DFD8A-E118-49A1-8C86-C6BD79F83DC3}">
  <ds:schemaRefs>
    <ds:schemaRef ds:uri="http://schemas.microsoft.com/sharepoint/v3/contenttype/forms"/>
  </ds:schemaRefs>
</ds:datastoreItem>
</file>

<file path=customXml/itemProps3.xml><?xml version="1.0" encoding="utf-8"?>
<ds:datastoreItem xmlns:ds="http://schemas.openxmlformats.org/officeDocument/2006/customXml" ds:itemID="{0A3770AC-2BDD-4AA6-9671-64B9A48AF1F0}">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11ddf539-76a0-43bf-86dd-ffe6ac817e8e"/>
    <ds:schemaRef ds:uri="50785a87-dc7e-4103-8112-0dab0ab2c80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539</TotalTime>
  <Words>4542</Words>
  <Application>Microsoft Office PowerPoint</Application>
  <PresentationFormat>宽屏</PresentationFormat>
  <Paragraphs>562</Paragraphs>
  <Slides>61</Slides>
  <Notes>3</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61</vt:i4>
      </vt:variant>
    </vt:vector>
  </HeadingPairs>
  <TitlesOfParts>
    <vt:vector size="71" baseType="lpstr">
      <vt:lpstr>等线</vt:lpstr>
      <vt:lpstr>Microsoft JhengHei UI</vt:lpstr>
      <vt:lpstr>微软雅黑</vt:lpstr>
      <vt:lpstr>宋体</vt:lpstr>
      <vt:lpstr>Arial</vt:lpstr>
      <vt:lpstr>Century Gothic</vt:lpstr>
      <vt:lpstr>Segoe UI Light</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Weisheng Zhu</dc:creator>
  <cp:lastModifiedBy>Weisheng Zhu</cp:lastModifiedBy>
  <cp:revision>31</cp:revision>
  <dcterms:created xsi:type="dcterms:W3CDTF">2019-10-16T05:53:28Z</dcterms:created>
  <dcterms:modified xsi:type="dcterms:W3CDTF">2019-10-21T03:43:32Z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t-weiszh@microsoft.com</vt:lpwstr>
  </property>
  <property fmtid="{D5CDD505-2E9C-101B-9397-08002B2CF9AE}" pid="5" name="MSIP_Label_f42aa342-8706-4288-bd11-ebb85995028c_SetDate">
    <vt:lpwstr>2019-10-16T07:02:07.6461120Z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a10b816b-1fae-4019-9f04-8c96af28c765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0x0101004D520B0621022B4CA37193CEB4BD4006</vt:lpwstr>
  </property>
</Properties>
</file>