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8FBA27-2A18-DD42-A2EB-3E3B337662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2F9213E-504A-E64E-81B2-C36BB40B6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3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BA27-2A18-DD42-A2EB-3E3B337662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213E-504A-E64E-81B2-C36BB40B6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2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BA27-2A18-DD42-A2EB-3E3B337662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213E-504A-E64E-81B2-C36BB40B6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2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BA27-2A18-DD42-A2EB-3E3B337662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213E-504A-E64E-81B2-C36BB40B6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3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BA27-2A18-DD42-A2EB-3E3B337662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213E-504A-E64E-81B2-C36BB40B6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46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BA27-2A18-DD42-A2EB-3E3B337662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213E-504A-E64E-81B2-C36BB40B6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08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BA27-2A18-DD42-A2EB-3E3B337662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213E-504A-E64E-81B2-C36BB40B6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5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BA27-2A18-DD42-A2EB-3E3B337662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213E-504A-E64E-81B2-C36BB40B6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5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BA27-2A18-DD42-A2EB-3E3B337662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213E-504A-E64E-81B2-C36BB40B6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BA27-2A18-DD42-A2EB-3E3B337662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213E-504A-E64E-81B2-C36BB40B6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BA27-2A18-DD42-A2EB-3E3B337662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213E-504A-E64E-81B2-C36BB40B6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BA27-2A18-DD42-A2EB-3E3B337662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213E-504A-E64E-81B2-C36BB40B6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0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BA27-2A18-DD42-A2EB-3E3B337662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213E-504A-E64E-81B2-C36BB40B6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6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BA27-2A18-DD42-A2EB-3E3B337662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213E-504A-E64E-81B2-C36BB40B6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0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BA27-2A18-DD42-A2EB-3E3B337662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213E-504A-E64E-81B2-C36BB40B6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BA27-2A18-DD42-A2EB-3E3B337662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213E-504A-E64E-81B2-C36BB40B6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3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BA27-2A18-DD42-A2EB-3E3B337662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213E-504A-E64E-81B2-C36BB40B6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9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8FBA27-2A18-DD42-A2EB-3E3B3376621E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F9213E-504A-E64E-81B2-C36BB40B6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F55B5-075B-A62B-DDCF-96902A452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sz="6600"/>
              <a:t>Global Emissions and Rising Temperatures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5AC0A-25EC-9016-D06F-AA0E57E79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 Curtis Hammons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8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EFFDD-A3D7-96A7-704B-A96530A9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Who am </a:t>
            </a:r>
            <a:r>
              <a:rPr lang="en-US" dirty="0" err="1"/>
              <a:t>i</a:t>
            </a:r>
            <a:r>
              <a:rPr lang="en-US" dirty="0"/>
              <a:t>?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0A76-3844-8C03-49D5-BEA43598D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Data Analytics graduate student</a:t>
            </a:r>
          </a:p>
          <a:p>
            <a:r>
              <a:rPr lang="en-US" dirty="0"/>
              <a:t>Software Engineer</a:t>
            </a:r>
          </a:p>
          <a:p>
            <a:r>
              <a:rPr lang="en-US" dirty="0"/>
              <a:t>Passionate about our planet</a:t>
            </a:r>
          </a:p>
        </p:txBody>
      </p:sp>
    </p:spTree>
    <p:extLst>
      <p:ext uri="{BB962C8B-B14F-4D97-AF65-F5344CB8AC3E}">
        <p14:creationId xmlns:p14="http://schemas.microsoft.com/office/powerpoint/2010/main" val="252002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11A09-7A2F-B57A-B7F1-DF354436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Problem and Hypothesis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78C7-3DF9-FA48-F262-359E582D6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We are studying the equity of climate change</a:t>
            </a:r>
          </a:p>
          <a:p>
            <a:r>
              <a:rPr lang="en-US" dirty="0"/>
              <a:t>In a “fair” world the countries that have emitted the most CO2 into the atmosphere would face the brunt of Climate Change</a:t>
            </a:r>
          </a:p>
          <a:p>
            <a:r>
              <a:rPr lang="en-US" u="sng" dirty="0"/>
              <a:t>Hypothesis:</a:t>
            </a:r>
            <a:r>
              <a:rPr lang="en-US" dirty="0"/>
              <a:t> The emissions of a country has no significant correlation to their change in temperature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9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A30F5-5221-A997-66B4-FCC54B18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Process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2907F-C1D0-F422-5260-4A83D6609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Calculate a country’s total carbon emissions from 1960-2018</a:t>
            </a:r>
          </a:p>
          <a:p>
            <a:r>
              <a:rPr lang="en-US" dirty="0"/>
              <a:t>Find the country’s change in average temperature between 1960-2018</a:t>
            </a:r>
          </a:p>
          <a:p>
            <a:r>
              <a:rPr lang="en-US" dirty="0"/>
              <a:t>Calculate the correlation coefficient between these two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1E01A-98F5-0A9A-1F23-FF54F548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Our findings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573A-2F0F-08B5-4BCE-9A45931DE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Our correlation coefficient was near 0, indicating no significant correlation</a:t>
            </a:r>
          </a:p>
          <a:p>
            <a:r>
              <a:rPr lang="en-US" dirty="0"/>
              <a:t>We proved our hypothesis that the emissions of a country has no meaningful effect on their change in temperature</a:t>
            </a:r>
          </a:p>
        </p:txBody>
      </p:sp>
    </p:spTree>
    <p:extLst>
      <p:ext uri="{BB962C8B-B14F-4D97-AF65-F5344CB8AC3E}">
        <p14:creationId xmlns:p14="http://schemas.microsoft.com/office/powerpoint/2010/main" val="300001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C248C-C368-E9C7-EB64-6A162043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Limitations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2601-8097-B473-4877-133C6E443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Our analysis only looks at rising temperatures which is only one aspect of the effect of climate change</a:t>
            </a:r>
          </a:p>
          <a:p>
            <a:r>
              <a:rPr lang="en-US" dirty="0"/>
              <a:t>A more thorough analysis would measure if harsh weather events have also increased</a:t>
            </a:r>
          </a:p>
        </p:txBody>
      </p:sp>
    </p:spTree>
    <p:extLst>
      <p:ext uri="{BB962C8B-B14F-4D97-AF65-F5344CB8AC3E}">
        <p14:creationId xmlns:p14="http://schemas.microsoft.com/office/powerpoint/2010/main" val="26490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BC206-3115-03EA-1B05-A065B871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Proposed 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8098-22C7-57DC-46D1-AE5FE7D0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More developed countries need to cut back on their emissions (many are already doing so) </a:t>
            </a:r>
          </a:p>
          <a:p>
            <a:r>
              <a:rPr lang="en-US" dirty="0"/>
              <a:t>Be prepared to offer aid to the lesser-developed ones as they weather the crisis that they did not create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8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0072E-38B0-3365-302A-C710268B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Expected benefits of the study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A79F-8307-A870-5299-FFDB3C6A3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Our analysis has produced statistical proof that a country’s emissions do not correlate with their changing temperature</a:t>
            </a:r>
          </a:p>
          <a:p>
            <a:r>
              <a:rPr lang="en-US" dirty="0"/>
              <a:t>Hopefully this will drive more discussion on climate equity</a:t>
            </a:r>
          </a:p>
        </p:txBody>
      </p:sp>
    </p:spTree>
    <p:extLst>
      <p:ext uri="{BB962C8B-B14F-4D97-AF65-F5344CB8AC3E}">
        <p14:creationId xmlns:p14="http://schemas.microsoft.com/office/powerpoint/2010/main" val="2651659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{54F6E0A2-DE57-6141-90F6-845800187848}tf10001058</Template>
  <TotalTime>28</TotalTime>
  <Words>233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Global Emissions and Rising Temperatures</vt:lpstr>
      <vt:lpstr>Who am i?</vt:lpstr>
      <vt:lpstr>Problem and Hypothesis</vt:lpstr>
      <vt:lpstr>The Process</vt:lpstr>
      <vt:lpstr>Our findings</vt:lpstr>
      <vt:lpstr>Limitations</vt:lpstr>
      <vt:lpstr>Proposed actions</vt:lpstr>
      <vt:lpstr>Expected benefits of the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Emissions and Rising Temperatures</dc:title>
  <dc:creator>Curtis Hammons</dc:creator>
  <cp:lastModifiedBy>Curtis Hammons</cp:lastModifiedBy>
  <cp:revision>1</cp:revision>
  <dcterms:created xsi:type="dcterms:W3CDTF">2022-05-04T02:10:00Z</dcterms:created>
  <dcterms:modified xsi:type="dcterms:W3CDTF">2022-05-04T02:38:10Z</dcterms:modified>
</cp:coreProperties>
</file>