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3" r:id="rId7"/>
    <p:sldId id="257" r:id="rId8"/>
    <p:sldId id="264" r:id="rId9"/>
    <p:sldId id="265" r:id="rId10"/>
    <p:sldId id="258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91A2A-A291-46B9-B360-59791AB895F9}" v="30" dt="2021-07-28T15:50:51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an,Collin J" userId="80b3cac5-6dab-4794-9bea-7c01283a2a68" providerId="ADAL" clId="{69791A2A-A291-46B9-B360-59791AB895F9}"/>
    <pc:docChg chg="custSel addSld delSld modSld">
      <pc:chgData name="Harlan,Collin J" userId="80b3cac5-6dab-4794-9bea-7c01283a2a68" providerId="ADAL" clId="{69791A2A-A291-46B9-B360-59791AB895F9}" dt="2021-07-28T15:50:51.460" v="32"/>
      <pc:docMkLst>
        <pc:docMk/>
      </pc:docMkLst>
      <pc:sldChg chg="add">
        <pc:chgData name="Harlan,Collin J" userId="80b3cac5-6dab-4794-9bea-7c01283a2a68" providerId="ADAL" clId="{69791A2A-A291-46B9-B360-59791AB895F9}" dt="2021-07-21T14:19:32.331" v="0"/>
        <pc:sldMkLst>
          <pc:docMk/>
          <pc:sldMk cId="4172871211" sldId="266"/>
        </pc:sldMkLst>
      </pc:sldChg>
      <pc:sldChg chg="add">
        <pc:chgData name="Harlan,Collin J" userId="80b3cac5-6dab-4794-9bea-7c01283a2a68" providerId="ADAL" clId="{69791A2A-A291-46B9-B360-59791AB895F9}" dt="2021-07-21T14:19:38.516" v="1"/>
        <pc:sldMkLst>
          <pc:docMk/>
          <pc:sldMk cId="1623530706" sldId="267"/>
        </pc:sldMkLst>
      </pc:sldChg>
      <pc:sldChg chg="addSp add">
        <pc:chgData name="Harlan,Collin J" userId="80b3cac5-6dab-4794-9bea-7c01283a2a68" providerId="ADAL" clId="{69791A2A-A291-46B9-B360-59791AB895F9}" dt="2021-07-21T14:20:55.279" v="3"/>
        <pc:sldMkLst>
          <pc:docMk/>
          <pc:sldMk cId="3679126379" sldId="268"/>
        </pc:sldMkLst>
        <pc:picChg chg="add">
          <ac:chgData name="Harlan,Collin J" userId="80b3cac5-6dab-4794-9bea-7c01283a2a68" providerId="ADAL" clId="{69791A2A-A291-46B9-B360-59791AB895F9}" dt="2021-07-21T14:20:55.279" v="3"/>
          <ac:picMkLst>
            <pc:docMk/>
            <pc:sldMk cId="3679126379" sldId="268"/>
            <ac:picMk id="2" creationId="{97883DB5-4EBC-4F7F-B2DC-9E5CE2022CC5}"/>
          </ac:picMkLst>
        </pc:picChg>
      </pc:sldChg>
      <pc:sldChg chg="addSp add">
        <pc:chgData name="Harlan,Collin J" userId="80b3cac5-6dab-4794-9bea-7c01283a2a68" providerId="ADAL" clId="{69791A2A-A291-46B9-B360-59791AB895F9}" dt="2021-07-21T14:23:07.267" v="5"/>
        <pc:sldMkLst>
          <pc:docMk/>
          <pc:sldMk cId="3230222364" sldId="269"/>
        </pc:sldMkLst>
        <pc:picChg chg="add">
          <ac:chgData name="Harlan,Collin J" userId="80b3cac5-6dab-4794-9bea-7c01283a2a68" providerId="ADAL" clId="{69791A2A-A291-46B9-B360-59791AB895F9}" dt="2021-07-21T14:23:07.267" v="5"/>
          <ac:picMkLst>
            <pc:docMk/>
            <pc:sldMk cId="3230222364" sldId="269"/>
            <ac:picMk id="2" creationId="{924F308B-C1CA-46B8-ADD4-81ADC5FA9B25}"/>
          </ac:picMkLst>
        </pc:picChg>
      </pc:sldChg>
      <pc:sldChg chg="addSp add">
        <pc:chgData name="Harlan,Collin J" userId="80b3cac5-6dab-4794-9bea-7c01283a2a68" providerId="ADAL" clId="{69791A2A-A291-46B9-B360-59791AB895F9}" dt="2021-07-21T14:25:03.053" v="7"/>
        <pc:sldMkLst>
          <pc:docMk/>
          <pc:sldMk cId="1524940329" sldId="270"/>
        </pc:sldMkLst>
        <pc:picChg chg="add">
          <ac:chgData name="Harlan,Collin J" userId="80b3cac5-6dab-4794-9bea-7c01283a2a68" providerId="ADAL" clId="{69791A2A-A291-46B9-B360-59791AB895F9}" dt="2021-07-21T14:25:03.053" v="7"/>
          <ac:picMkLst>
            <pc:docMk/>
            <pc:sldMk cId="1524940329" sldId="270"/>
            <ac:picMk id="2" creationId="{2F62BE3C-CB46-4B1D-9C11-97005B35DBC9}"/>
          </ac:picMkLst>
        </pc:picChg>
      </pc:sldChg>
      <pc:sldChg chg="addSp delSp add del">
        <pc:chgData name="Harlan,Collin J" userId="80b3cac5-6dab-4794-9bea-7c01283a2a68" providerId="ADAL" clId="{69791A2A-A291-46B9-B360-59791AB895F9}" dt="2021-07-21T14:31:10.995" v="12" actId="2696"/>
        <pc:sldMkLst>
          <pc:docMk/>
          <pc:sldMk cId="801374803" sldId="271"/>
        </pc:sldMkLst>
        <pc:picChg chg="add del">
          <ac:chgData name="Harlan,Collin J" userId="80b3cac5-6dab-4794-9bea-7c01283a2a68" providerId="ADAL" clId="{69791A2A-A291-46B9-B360-59791AB895F9}" dt="2021-07-21T14:30:40.320" v="10" actId="478"/>
          <ac:picMkLst>
            <pc:docMk/>
            <pc:sldMk cId="801374803" sldId="271"/>
            <ac:picMk id="2" creationId="{9A3E0918-1EF6-4B96-BFD1-8C3080E3B327}"/>
          </ac:picMkLst>
        </pc:picChg>
        <pc:picChg chg="add">
          <ac:chgData name="Harlan,Collin J" userId="80b3cac5-6dab-4794-9bea-7c01283a2a68" providerId="ADAL" clId="{69791A2A-A291-46B9-B360-59791AB895F9}" dt="2021-07-21T14:30:41.063" v="11"/>
          <ac:picMkLst>
            <pc:docMk/>
            <pc:sldMk cId="801374803" sldId="271"/>
            <ac:picMk id="3" creationId="{21734CB4-6C76-4875-84E0-1073F5AC48F3}"/>
          </ac:picMkLst>
        </pc:picChg>
      </pc:sldChg>
      <pc:sldChg chg="add">
        <pc:chgData name="Harlan,Collin J" userId="80b3cac5-6dab-4794-9bea-7c01283a2a68" providerId="ADAL" clId="{69791A2A-A291-46B9-B360-59791AB895F9}" dt="2021-07-28T15:47:24.947" v="21"/>
        <pc:sldMkLst>
          <pc:docMk/>
          <pc:sldMk cId="1839980278" sldId="271"/>
        </pc:sldMkLst>
      </pc:sldChg>
      <pc:sldChg chg="addSp delSp add del">
        <pc:chgData name="Harlan,Collin J" userId="80b3cac5-6dab-4794-9bea-7c01283a2a68" providerId="ADAL" clId="{69791A2A-A291-46B9-B360-59791AB895F9}" dt="2021-07-21T14:42:17.704" v="20" actId="2696"/>
        <pc:sldMkLst>
          <pc:docMk/>
          <pc:sldMk cId="2513006264" sldId="271"/>
        </pc:sldMkLst>
        <pc:picChg chg="add del">
          <ac:chgData name="Harlan,Collin J" userId="80b3cac5-6dab-4794-9bea-7c01283a2a68" providerId="ADAL" clId="{69791A2A-A291-46B9-B360-59791AB895F9}" dt="2021-07-21T14:41:25.439" v="15" actId="478"/>
          <ac:picMkLst>
            <pc:docMk/>
            <pc:sldMk cId="2513006264" sldId="271"/>
            <ac:picMk id="2" creationId="{465DD112-418A-4AD0-B096-806FC9AFFABD}"/>
          </ac:picMkLst>
        </pc:picChg>
        <pc:picChg chg="add">
          <ac:chgData name="Harlan,Collin J" userId="80b3cac5-6dab-4794-9bea-7c01283a2a68" providerId="ADAL" clId="{69791A2A-A291-46B9-B360-59791AB895F9}" dt="2021-07-21T14:41:25.919" v="16"/>
          <ac:picMkLst>
            <pc:docMk/>
            <pc:sldMk cId="2513006264" sldId="271"/>
            <ac:picMk id="3" creationId="{12828A63-D692-47B4-B194-198883128077}"/>
          </ac:picMkLst>
        </pc:picChg>
      </pc:sldChg>
      <pc:sldChg chg="addSp add del">
        <pc:chgData name="Harlan,Collin J" userId="80b3cac5-6dab-4794-9bea-7c01283a2a68" providerId="ADAL" clId="{69791A2A-A291-46B9-B360-59791AB895F9}" dt="2021-07-28T15:47:31.637" v="24" actId="2696"/>
        <pc:sldMkLst>
          <pc:docMk/>
          <pc:sldMk cId="588351760" sldId="272"/>
        </pc:sldMkLst>
        <pc:picChg chg="add">
          <ac:chgData name="Harlan,Collin J" userId="80b3cac5-6dab-4794-9bea-7c01283a2a68" providerId="ADAL" clId="{69791A2A-A291-46B9-B360-59791AB895F9}" dt="2021-07-28T15:47:27.622" v="23"/>
          <ac:picMkLst>
            <pc:docMk/>
            <pc:sldMk cId="588351760" sldId="272"/>
            <ac:picMk id="2" creationId="{F0E2FF02-4F8B-4B9A-9F13-7C27344E029D}"/>
          </ac:picMkLst>
        </pc:picChg>
      </pc:sldChg>
      <pc:sldChg chg="addSp add del">
        <pc:chgData name="Harlan,Collin J" userId="80b3cac5-6dab-4794-9bea-7c01283a2a68" providerId="ADAL" clId="{69791A2A-A291-46B9-B360-59791AB895F9}" dt="2021-07-21T14:42:16.421" v="19" actId="2696"/>
        <pc:sldMkLst>
          <pc:docMk/>
          <pc:sldMk cId="3033257483" sldId="272"/>
        </pc:sldMkLst>
        <pc:picChg chg="add">
          <ac:chgData name="Harlan,Collin J" userId="80b3cac5-6dab-4794-9bea-7c01283a2a68" providerId="ADAL" clId="{69791A2A-A291-46B9-B360-59791AB895F9}" dt="2021-07-21T14:41:56.607" v="18"/>
          <ac:picMkLst>
            <pc:docMk/>
            <pc:sldMk cId="3033257483" sldId="272"/>
            <ac:picMk id="2" creationId="{421853AA-6B0D-4E2B-A7F1-D09992C967E3}"/>
          </ac:picMkLst>
        </pc:picChg>
      </pc:sldChg>
      <pc:sldChg chg="addSp add">
        <pc:chgData name="Harlan,Collin J" userId="80b3cac5-6dab-4794-9bea-7c01283a2a68" providerId="ADAL" clId="{69791A2A-A291-46B9-B360-59791AB895F9}" dt="2021-07-28T15:47:57.555" v="26"/>
        <pc:sldMkLst>
          <pc:docMk/>
          <pc:sldMk cId="3269147471" sldId="272"/>
        </pc:sldMkLst>
        <pc:picChg chg="add">
          <ac:chgData name="Harlan,Collin J" userId="80b3cac5-6dab-4794-9bea-7c01283a2a68" providerId="ADAL" clId="{69791A2A-A291-46B9-B360-59791AB895F9}" dt="2021-07-28T15:47:57.555" v="26"/>
          <ac:picMkLst>
            <pc:docMk/>
            <pc:sldMk cId="3269147471" sldId="272"/>
            <ac:picMk id="2" creationId="{C4F4E87F-0D03-4AFB-92B7-796DD53D76CE}"/>
          </ac:picMkLst>
        </pc:picChg>
      </pc:sldChg>
      <pc:sldChg chg="addSp add">
        <pc:chgData name="Harlan,Collin J" userId="80b3cac5-6dab-4794-9bea-7c01283a2a68" providerId="ADAL" clId="{69791A2A-A291-46B9-B360-59791AB895F9}" dt="2021-07-28T15:48:52.272" v="28"/>
        <pc:sldMkLst>
          <pc:docMk/>
          <pc:sldMk cId="3945335962" sldId="273"/>
        </pc:sldMkLst>
        <pc:picChg chg="add">
          <ac:chgData name="Harlan,Collin J" userId="80b3cac5-6dab-4794-9bea-7c01283a2a68" providerId="ADAL" clId="{69791A2A-A291-46B9-B360-59791AB895F9}" dt="2021-07-28T15:48:52.272" v="28"/>
          <ac:picMkLst>
            <pc:docMk/>
            <pc:sldMk cId="3945335962" sldId="273"/>
            <ac:picMk id="2" creationId="{BC063BF4-311C-4858-9744-56B965C4809A}"/>
          </ac:picMkLst>
        </pc:picChg>
      </pc:sldChg>
      <pc:sldChg chg="addSp add">
        <pc:chgData name="Harlan,Collin J" userId="80b3cac5-6dab-4794-9bea-7c01283a2a68" providerId="ADAL" clId="{69791A2A-A291-46B9-B360-59791AB895F9}" dt="2021-07-28T15:49:43.163" v="30"/>
        <pc:sldMkLst>
          <pc:docMk/>
          <pc:sldMk cId="2363252184" sldId="274"/>
        </pc:sldMkLst>
        <pc:picChg chg="add">
          <ac:chgData name="Harlan,Collin J" userId="80b3cac5-6dab-4794-9bea-7c01283a2a68" providerId="ADAL" clId="{69791A2A-A291-46B9-B360-59791AB895F9}" dt="2021-07-28T15:49:43.163" v="30"/>
          <ac:picMkLst>
            <pc:docMk/>
            <pc:sldMk cId="2363252184" sldId="274"/>
            <ac:picMk id="2" creationId="{1D8F780F-7A4F-49FE-B17A-B35C6EB08A0D}"/>
          </ac:picMkLst>
        </pc:picChg>
      </pc:sldChg>
      <pc:sldChg chg="addSp add">
        <pc:chgData name="Harlan,Collin J" userId="80b3cac5-6dab-4794-9bea-7c01283a2a68" providerId="ADAL" clId="{69791A2A-A291-46B9-B360-59791AB895F9}" dt="2021-07-28T15:50:51.460" v="32"/>
        <pc:sldMkLst>
          <pc:docMk/>
          <pc:sldMk cId="1240520442" sldId="275"/>
        </pc:sldMkLst>
        <pc:picChg chg="add">
          <ac:chgData name="Harlan,Collin J" userId="80b3cac5-6dab-4794-9bea-7c01283a2a68" providerId="ADAL" clId="{69791A2A-A291-46B9-B360-59791AB895F9}" dt="2021-07-28T15:50:51.460" v="32"/>
          <ac:picMkLst>
            <pc:docMk/>
            <pc:sldMk cId="1240520442" sldId="275"/>
            <ac:picMk id="2" creationId="{5AAA8C9F-4B2A-4165-B60A-95EE322247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625-DE7F-4499-940C-05C266C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4198-DE14-4F61-9DAB-39FF2F8E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7E6-6D63-4FAB-B6A5-52F50A78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1395-F4FD-4C95-8995-FF15D0DD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1E34-3068-46B7-A5B0-EB779D8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3DB5-8FCB-46A9-83FD-2A0D5C7A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5378F-AF75-4B76-B14B-9BD89FA3C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FEC0-4193-4A1E-92DA-DD5A4146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B53A-188B-45A8-9F01-B8B8756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43CA-DB01-4A20-9572-A5DB4D83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93A0B-4C64-4800-A067-ED56D2F8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88768-B13A-45E7-A567-591691AE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71F6-130E-4FA0-A640-B538028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377D-A51C-40BF-8BD8-D861021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5412-3F30-425C-8564-00154038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97DE-E9E6-433A-AE9F-C25D8BC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0119-46C5-4D39-87A2-134F17E8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058B-5CED-4FCB-AACC-8CB286B3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8F44-39DB-4F05-96EB-B54BAE6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9724-6F77-40D6-8D52-B59DB79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D2D-164F-4949-8300-EF1FBCEE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0C01-F841-4321-BE92-18C15661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2B8C-63A5-48C5-BA44-B3FDB67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3EBF-28B1-450B-B9CF-C23AE92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A9EA-0963-4AEF-A456-5849E88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94F7-5118-49BF-AB0B-145C2478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D463-E74B-491A-B4D5-8C90D1EA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2343-8718-4991-A26D-1AC613B3B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19722-E398-4639-9016-9230B93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86753-CC73-4378-AB4D-4A179F6D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B9D-305B-44B7-BE26-755A908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0E28-A463-408B-99F0-9AB2BEF5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E865-0378-4FEA-B0E3-A8C9C1C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3B68-2237-4B7D-8CBC-F819B6F1C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4D47B-7DE9-4129-A5EB-D99DBD520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79318-66C3-4E5F-9C24-D7BADF521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A2B80-FBEF-4158-A25D-59042ADC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486D1-7077-4236-B518-3E171D64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BC1D-885E-4D74-94E2-DCF70BC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4816-8478-4A87-86C9-5F7AD4CD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FFFF-398D-46D1-8363-09DB1B63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4502-09B3-4834-A621-5A825031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E4-DF92-41B3-8E77-57F1CF3B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050A6-0897-47B5-BDE0-D95054EB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F212-22DF-4208-B20A-E1078D8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1710-A1BE-4C0C-B9AB-EAC75FFD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7F90-FF5D-4405-AEE5-927DCAC6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B50B-B494-428B-8687-F10C5F88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6BA0A-8D0E-4EAA-8A08-4F9DF1C0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FC1C-E6D9-49C6-BF9F-BFFA08E9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1AE5-F899-4890-8D87-7D07B1EB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2A10B-77DF-4990-AA4E-17924F9D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794B-C302-43BA-8BAB-F1F45CBF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20709-2711-4A0A-9A5C-071A7728E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FF89-30B1-41E3-B465-62C5406B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7397-EB28-4977-9D05-64287FB4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2EE5-6EFD-42E5-8289-1F37D09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F662-CA5C-471C-A5EB-86E484D8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C081F-46DF-4EEB-85DE-AA33CEF4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4F4A-9BFD-4D7D-9777-17BECDDC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B73D-2570-4218-9700-E73B744A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FC29-E0DB-439F-BF84-35C0EF16DDA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7326-38F9-4F9F-A7C2-E2561762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12CE-2801-42B1-ABB5-E5458EC0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62A6-E4D7-4DB8-B63A-A752A776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8469-B10A-4B2B-8975-3EE1BC87A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Saddle Coil Optimization for NMR 3D 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13933-CD64-4819-9C48-299A692DD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Collin Harlan</a:t>
            </a:r>
          </a:p>
          <a:p>
            <a:r>
              <a:rPr lang="en-US"/>
              <a:t>07/20/2021</a:t>
            </a:r>
          </a:p>
        </p:txBody>
      </p:sp>
    </p:spTree>
    <p:extLst>
      <p:ext uri="{BB962C8B-B14F-4D97-AF65-F5344CB8AC3E}">
        <p14:creationId xmlns:p14="http://schemas.microsoft.com/office/powerpoint/2010/main" val="32599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F308B-C1CA-46B8-ADD4-81ADC5FA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83DB5-4EBC-4F7F-B2DC-9E5CE202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2BE3C-CB46-4B1D-9C11-97005B35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98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F4E87F-0D03-4AFB-92B7-796DD53D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8F780F-7A4F-49FE-B17A-B35C6EB0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5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63BF4-311C-4858-9744-56B965C4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AA8C9F-4B2A-4165-B60A-95EE3222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CD66D-9C58-4567-8EDF-A31394B5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6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67429-36A5-48AB-B7E6-5EC9DFA9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BAE5A-5CE0-4E5E-BB35-29A72A42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89B32E-9CD2-4A6C-B886-84DC5CAD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521A7-87C7-4764-A1FC-542785F8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2CD32-E0F6-493D-AAFA-1E2408AB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5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8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BAE5A-5CE0-4E5E-BB35-29A72A42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9" y="926500"/>
            <a:ext cx="10584001" cy="5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6F7D0D1CE2B4A8BF9FD4AD582AFD6" ma:contentTypeVersion="14" ma:contentTypeDescription="Create a new document." ma:contentTypeScope="" ma:versionID="a12aa04c498af19cf6be036dbe02f49c">
  <xsd:schema xmlns:xsd="http://www.w3.org/2001/XMLSchema" xmlns:xs="http://www.w3.org/2001/XMLSchema" xmlns:p="http://schemas.microsoft.com/office/2006/metadata/properties" xmlns:ns3="3fd6950c-56ce-4830-8d34-bb5bdbd15ae6" xmlns:ns4="64baa12b-d08a-46de-96a1-3296e73a1ce4" targetNamespace="http://schemas.microsoft.com/office/2006/metadata/properties" ma:root="true" ma:fieldsID="542729da7aa1d779625dc4bd76990144" ns3:_="" ns4:_="">
    <xsd:import namespace="3fd6950c-56ce-4830-8d34-bb5bdbd15ae6"/>
    <xsd:import namespace="64baa12b-d08a-46de-96a1-3296e73a1c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6950c-56ce-4830-8d34-bb5bdbd15a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baa12b-d08a-46de-96a1-3296e73a1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BAB10-C5C1-48F3-BC4D-A05685B9DB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AB338-7348-4F5E-A3F6-4A9FC21B8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d6950c-56ce-4830-8d34-bb5bdbd15ae6"/>
    <ds:schemaRef ds:uri="64baa12b-d08a-46de-96a1-3296e73a1c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E3878-CCAB-46C0-B054-9FA6E7935450}">
  <ds:schemaRefs>
    <ds:schemaRef ds:uri="http://schemas.openxmlformats.org/package/2006/metadata/core-properties"/>
    <ds:schemaRef ds:uri="3fd6950c-56ce-4830-8d34-bb5bdbd15ae6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64baa12b-d08a-46de-96a1-3296e73a1ce4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Saddle Coil Optimization for NMR 3D 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Harlan,Collin J</dc:creator>
  <cp:lastModifiedBy>Harlan,Collin J</cp:lastModifiedBy>
  <cp:revision>1</cp:revision>
  <dcterms:created xsi:type="dcterms:W3CDTF">2021-07-21T14:07:12Z</dcterms:created>
  <dcterms:modified xsi:type="dcterms:W3CDTF">2021-07-28T15:50:59Z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0x0101002806F7D0D1CE2B4A8BF9FD4AD582AFD6</vt:lpwstr>
  </property>
</Properties>
</file>