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AN CHAUHAN" initials="RC" lastIdx="1" clrIdx="0">
    <p:extLst>
      <p:ext uri="{19B8F6BF-5375-455C-9EA6-DF929625EA0E}">
        <p15:presenceInfo xmlns:p15="http://schemas.microsoft.com/office/powerpoint/2012/main" userId="4995d920dd3a2a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29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5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58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6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5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7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CECF-B2FC-EF41-B764-18845D45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80169"/>
            <a:ext cx="7766936" cy="164630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>
                <a:solidFill>
                  <a:srgbClr val="787878"/>
                </a:solidFill>
              </a:defRPr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Tools: Eclipse, Selenium, Java, TestNG, Maven,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ExtentReports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Excel, Jenkins, Jira, Zephyr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2AA4-0A6F-8C06-823C-4357B7C1E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4995" y="4708778"/>
            <a:ext cx="3075093" cy="1646302"/>
          </a:xfrm>
        </p:spPr>
        <p:txBody>
          <a:bodyPr>
            <a:normAutofit fontScale="92500"/>
          </a:bodyPr>
          <a:lstStyle/>
          <a:p>
            <a:pPr algn="l">
              <a:defRPr sz="1600" b="1">
                <a:solidFill>
                  <a:srgbClr val="0D4A80"/>
                </a:solidFill>
              </a:defRPr>
            </a:pPr>
            <a:r>
              <a:rPr lang="en-US" dirty="0"/>
              <a:t>Name - Rohan Chauhan</a:t>
            </a:r>
          </a:p>
          <a:p>
            <a:pPr algn="l">
              <a:defRPr sz="1400">
                <a:solidFill>
                  <a:srgbClr val="0D4A80"/>
                </a:solidFill>
              </a:defRPr>
            </a:pPr>
            <a:r>
              <a:rPr lang="en-US" dirty="0"/>
              <a:t>Email - chauhanrohan425@gmail.com</a:t>
            </a:r>
          </a:p>
          <a:p>
            <a:pPr algn="l">
              <a:defRPr sz="1200">
                <a:solidFill>
                  <a:srgbClr val="0D4A80"/>
                </a:solidFill>
              </a:defRPr>
            </a:pPr>
            <a:r>
              <a:rPr lang="en-US" dirty="0"/>
              <a:t>Superset ID – 4625383</a:t>
            </a:r>
          </a:p>
          <a:p>
            <a:pPr algn="l">
              <a:defRPr sz="1200">
                <a:solidFill>
                  <a:srgbClr val="0D4A80"/>
                </a:solidFill>
              </a:defRPr>
            </a:pPr>
            <a:r>
              <a:rPr lang="en-US" dirty="0"/>
              <a:t>Repository URL : - https://github.com/cjhauhan/Capstone_Project_on_DemoBlaze.git</a:t>
            </a:r>
          </a:p>
          <a:p>
            <a:pPr algn="l">
              <a:defRPr sz="1200">
                <a:solidFill>
                  <a:srgbClr val="0D4A80"/>
                </a:solidFill>
              </a:defRPr>
            </a:pPr>
            <a:endParaRPr lang="en-US" dirty="0"/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958803" y="502920"/>
            <a:ext cx="73152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0D4A80"/>
                </a:solidFill>
              </a:defRPr>
            </a:pPr>
            <a:r>
              <a:rPr dirty="0"/>
              <a:t>Capstone Project: Automated Testing on </a:t>
            </a:r>
            <a:r>
              <a:rPr dirty="0" err="1"/>
              <a:t>Demoblaze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6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2AFA-F3A8-E43A-3706-E0800F5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FAE29-D2B6-56CC-3F55-029A36C5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" y="2356076"/>
            <a:ext cx="6172199" cy="38814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B3492C-3CF1-E333-690A-F809C3BFB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6001" y="2356076"/>
            <a:ext cx="602878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251F-2140-4FB4-6B1B-604A915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CI/CD with Jenkins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6120906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Jenkins pipeline integrated with Maven + TestNG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Executed on Chrome &amp; Firefox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Generates Extent + Excel reports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Artifacts archived and linked in Jira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70DBA-D951-AB0F-C531-B9594CC2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180080"/>
            <a:ext cx="81280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AACC-D276-1AC4-1C8A-BAFFFF0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474521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Automation framework design (POM)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 lifecycle with Jira + Zephyr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CI/CD automation with Jenkins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Professional HTML &amp; Excel reporting</a:t>
            </a:r>
          </a:p>
        </p:txBody>
      </p:sp>
    </p:spTree>
    <p:extLst>
      <p:ext uri="{BB962C8B-B14F-4D97-AF65-F5344CB8AC3E}">
        <p14:creationId xmlns:p14="http://schemas.microsoft.com/office/powerpoint/2010/main" val="140079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AACC-D276-1AC4-1C8A-BAFFFF0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Capstone Project on Demoblaze Automation Testing</a:t>
            </a:r>
          </a:p>
          <a:p>
            <a:pPr>
              <a:defRPr sz="2000"/>
            </a:pPr>
            <a:r>
              <a:t>Open for Questions</a:t>
            </a:r>
          </a:p>
        </p:txBody>
      </p:sp>
    </p:spTree>
    <p:extLst>
      <p:ext uri="{BB962C8B-B14F-4D97-AF65-F5344CB8AC3E}">
        <p14:creationId xmlns:p14="http://schemas.microsoft.com/office/powerpoint/2010/main" val="20331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A0F0-679E-CC55-3CC0-E32DE1B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550098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just">
              <a:defRPr sz="2000"/>
            </a:pPr>
            <a:r>
              <a:rPr dirty="0"/>
              <a:t>Objective: Automate </a:t>
            </a:r>
            <a:r>
              <a:rPr dirty="0" err="1"/>
              <a:t>Demoblaze</a:t>
            </a:r>
            <a:r>
              <a:rPr dirty="0"/>
              <a:t> e-commerce website</a:t>
            </a:r>
          </a:p>
          <a:p>
            <a:pPr algn="just">
              <a:defRPr sz="2000"/>
            </a:pPr>
            <a:r>
              <a:rPr dirty="0"/>
              <a:t>Validate Authentication, Product Navigation, Cart, Checkout &amp; Reporting</a:t>
            </a:r>
          </a:p>
          <a:p>
            <a:pPr algn="just">
              <a:defRPr sz="2000"/>
            </a:pPr>
            <a:r>
              <a:rPr dirty="0"/>
              <a:t>Ensure cross-browser compatibility (Chrome, Firefox)</a:t>
            </a:r>
          </a:p>
          <a:p>
            <a:pPr algn="just">
              <a:defRPr sz="2000"/>
            </a:pPr>
            <a:r>
              <a:rPr dirty="0"/>
              <a:t>Agile-Scrum methodology followed</a:t>
            </a:r>
          </a:p>
        </p:txBody>
      </p:sp>
    </p:spTree>
    <p:extLst>
      <p:ext uri="{BB962C8B-B14F-4D97-AF65-F5344CB8AC3E}">
        <p14:creationId xmlns:p14="http://schemas.microsoft.com/office/powerpoint/2010/main" val="9582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997-FD3E-D4FF-287F-0D83E9F2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&amp;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985165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b="1" dirty="0"/>
              <a:t>Language</a:t>
            </a:r>
            <a:r>
              <a:rPr dirty="0"/>
              <a:t>: Java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US" b="1" dirty="0"/>
              <a:t>Automation Tools: </a:t>
            </a:r>
            <a:r>
              <a:rPr dirty="0"/>
              <a:t>Selenium WebDriver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Testing Framework: </a:t>
            </a:r>
            <a:r>
              <a:rPr dirty="0"/>
              <a:t>TestNG Framework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Cross Browser Testing</a:t>
            </a:r>
            <a:endParaRPr b="1"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b="1" dirty="0"/>
              <a:t>Maven Build Tool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Reporting: </a:t>
            </a:r>
            <a:r>
              <a:rPr dirty="0" err="1"/>
              <a:t>ExtentReports</a:t>
            </a:r>
            <a:r>
              <a:rPr dirty="0"/>
              <a:t> &amp; Excel (Apache POI)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CI/CD: </a:t>
            </a:r>
            <a:r>
              <a:rPr dirty="0"/>
              <a:t>Jenkins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b="1" dirty="0"/>
              <a:t>Test Management</a:t>
            </a:r>
            <a:r>
              <a:rPr lang="en-US" b="1" dirty="0"/>
              <a:t>: </a:t>
            </a:r>
            <a:r>
              <a:rPr lang="en-IN" dirty="0"/>
              <a:t>Jira + Zephyr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33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9516-5C05-99F0-0FE2-45FCFBB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Approach (Agile-Scrum)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273" y="1679608"/>
            <a:ext cx="446949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Agile-Scrum methodology adopted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Epics → Stories → Tasks in Jira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 cycles managed in Zephyr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Continuous Integration via Jenkins</a:t>
            </a:r>
          </a:p>
        </p:txBody>
      </p:sp>
    </p:spTree>
    <p:extLst>
      <p:ext uri="{BB962C8B-B14F-4D97-AF65-F5344CB8AC3E}">
        <p14:creationId xmlns:p14="http://schemas.microsoft.com/office/powerpoint/2010/main" val="21312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B82-F1DA-B5B4-F470-70C1E21B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Framework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647" y="1346329"/>
            <a:ext cx="4958409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Page Object Model (POM)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 err="1"/>
              <a:t>src</a:t>
            </a:r>
            <a:r>
              <a:rPr dirty="0"/>
              <a:t>/main/java/com/</a:t>
            </a:r>
            <a:r>
              <a:rPr dirty="0" err="1"/>
              <a:t>demoblaze</a:t>
            </a:r>
            <a:r>
              <a:rPr dirty="0"/>
              <a:t>/pages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 err="1"/>
              <a:t>src</a:t>
            </a:r>
            <a:r>
              <a:rPr dirty="0"/>
              <a:t>/test/java/com/</a:t>
            </a:r>
            <a:r>
              <a:rPr dirty="0" err="1"/>
              <a:t>demoblaze</a:t>
            </a:r>
            <a:r>
              <a:rPr dirty="0"/>
              <a:t>/tests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utils for Excel &amp; Reporting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testng.xml controls suite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7BFF2-8531-9227-4746-9AE14B5B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94" y="2300437"/>
            <a:ext cx="6444113" cy="46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2596-D86A-FEF5-FD49-C14DD2D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06" y="1270000"/>
            <a:ext cx="78638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Total Test Cases: 1</a:t>
            </a:r>
            <a:r>
              <a:rPr lang="en-US" dirty="0"/>
              <a:t>1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Positive: </a:t>
            </a:r>
            <a:r>
              <a:rPr lang="en-US" dirty="0"/>
              <a:t>7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Negative: </a:t>
            </a:r>
            <a:r>
              <a:rPr lang="en-US" dirty="0"/>
              <a:t>4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Covers Signup, Login, Logout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Product details &amp; filters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Cart add/delete/persistence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Checkout flows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Reporting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47C72-F0FD-20D0-8A04-5E4DECC8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39" y="2358189"/>
            <a:ext cx="7375803" cy="43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D0590-A6D3-0DB1-BB8D-190A34BD7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F4AA-A2D8-37BF-89B5-9D130712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A7520-7CE8-C303-0655-D964131295B0}"/>
              </a:ext>
            </a:extLst>
          </p:cNvPr>
          <p:cNvSpPr txBox="1"/>
          <p:nvPr/>
        </p:nvSpPr>
        <p:spPr>
          <a:xfrm>
            <a:off x="731520" y="1371600"/>
            <a:ext cx="5243102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 err="1"/>
              <a:t>ExtentReports</a:t>
            </a:r>
            <a:r>
              <a:rPr dirty="0"/>
              <a:t>: HTML UI with screenshots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Excel Report: Executed test summary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TestNG: Console &amp; default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145BC-C573-B2B6-4EA2-DA37D19D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0"/>
            <a:ext cx="5760720" cy="358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DFC4D-6BA7-1171-5899-98F1CA81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24" y="2794000"/>
            <a:ext cx="6001176" cy="35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402E3-BF4E-2840-7BBA-098B819E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7EB52A-C883-E0D0-7099-DC29D7FE64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0249" y="1613916"/>
            <a:ext cx="4183062" cy="219507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F7CDD4-7BBC-06D2-36A5-4D38AD3AF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437" y="1624402"/>
            <a:ext cx="4184650" cy="2174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6EE0D4-84EC-96A0-4531-0474DC4A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40" y="3812326"/>
            <a:ext cx="8596668" cy="30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A589-7397-B6D3-D753-288E39A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Jira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9110186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Epics created for Auth, Product, Cart, Checkout, Reporting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Stories mapped to test classes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15 test cases added in Zephyr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Bugs logged for duplicate signup, cart total mismatch, Excel report issue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BCDEB-69B2-B9A1-67DE-68C78A47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3" y="3053081"/>
            <a:ext cx="851262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3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</TotalTime>
  <Words>360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Tools: Eclipse, Selenium, Java, TestNG, Maven, ExtentReports, Excel, Jenkins, Jira, Zephyr </vt:lpstr>
      <vt:lpstr>Introduction</vt:lpstr>
      <vt:lpstr>Tools &amp; Technologies</vt:lpstr>
      <vt:lpstr>Approach (Agile-Scrum)</vt:lpstr>
      <vt:lpstr>Framework Architecture</vt:lpstr>
      <vt:lpstr>Test Coverage</vt:lpstr>
      <vt:lpstr>Reporting</vt:lpstr>
      <vt:lpstr>Reporting</vt:lpstr>
      <vt:lpstr>Jira </vt:lpstr>
      <vt:lpstr>Jira </vt:lpstr>
      <vt:lpstr>CI/CD with Jenkins</vt:lpstr>
      <vt:lpstr>Key 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Happiest Minds-Team-A</dc:title>
  <dc:creator>vishal gupta</dc:creator>
  <cp:lastModifiedBy>ROHAN CHAUHAN</cp:lastModifiedBy>
  <cp:revision>11</cp:revision>
  <dcterms:created xsi:type="dcterms:W3CDTF">2022-12-07T01:59:54Z</dcterms:created>
  <dcterms:modified xsi:type="dcterms:W3CDTF">2025-09-08T09:29:21Z</dcterms:modified>
</cp:coreProperties>
</file>