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11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1" autoAdjust="0"/>
  </p:normalViewPr>
  <p:slideViewPr>
    <p:cSldViewPr>
      <p:cViewPr varScale="1">
        <p:scale>
          <a:sx n="103" d="100"/>
          <a:sy n="103" d="100"/>
        </p:scale>
        <p:origin x="-185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EC187-01A9-4C56-A4EA-02A5EC880F52}" type="datetimeFigureOut">
              <a:rPr lang="zh-CN" altLang="en-US" smtClean="0"/>
              <a:t>2014/8/7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48245-C550-4AF6-80AD-9C8DBECCD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603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48245-C550-4AF6-80AD-9C8DBECCD6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BA9D-3FCF-4A7D-B4A8-B4058B4D6076}" type="datetimeFigureOut">
              <a:rPr lang="zh-CN" altLang="en-US" smtClean="0"/>
              <a:t>2014/8/7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5C39-389C-4F7C-BC13-11EA984569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BA9D-3FCF-4A7D-B4A8-B4058B4D6076}" type="datetimeFigureOut">
              <a:rPr lang="zh-CN" altLang="en-US" smtClean="0"/>
              <a:t>2014/8/7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5C39-389C-4F7C-BC13-11EA984569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BA9D-3FCF-4A7D-B4A8-B4058B4D6076}" type="datetimeFigureOut">
              <a:rPr lang="zh-CN" altLang="en-US" smtClean="0"/>
              <a:t>2014/8/7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5C39-389C-4F7C-BC13-11EA984569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BA9D-3FCF-4A7D-B4A8-B4058B4D6076}" type="datetimeFigureOut">
              <a:rPr lang="zh-CN" altLang="en-US" smtClean="0"/>
              <a:t>2014/8/7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5C39-389C-4F7C-BC13-11EA984569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BA9D-3FCF-4A7D-B4A8-B4058B4D6076}" type="datetimeFigureOut">
              <a:rPr lang="zh-CN" altLang="en-US" smtClean="0"/>
              <a:t>2014/8/7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5C39-389C-4F7C-BC13-11EA984569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BA9D-3FCF-4A7D-B4A8-B4058B4D6076}" type="datetimeFigureOut">
              <a:rPr lang="zh-CN" altLang="en-US" smtClean="0"/>
              <a:t>2014/8/7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5C39-389C-4F7C-BC13-11EA984569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BA9D-3FCF-4A7D-B4A8-B4058B4D6076}" type="datetimeFigureOut">
              <a:rPr lang="zh-CN" altLang="en-US" smtClean="0"/>
              <a:t>2014/8/7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5C39-389C-4F7C-BC13-11EA984569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BA9D-3FCF-4A7D-B4A8-B4058B4D6076}" type="datetimeFigureOut">
              <a:rPr lang="zh-CN" altLang="en-US" smtClean="0"/>
              <a:t>2014/8/7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5C39-389C-4F7C-BC13-11EA984569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BA9D-3FCF-4A7D-B4A8-B4058B4D6076}" type="datetimeFigureOut">
              <a:rPr lang="zh-CN" altLang="en-US" smtClean="0"/>
              <a:t>2014/8/7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5C39-389C-4F7C-BC13-11EA984569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BA9D-3FCF-4A7D-B4A8-B4058B4D6076}" type="datetimeFigureOut">
              <a:rPr lang="zh-CN" altLang="en-US" smtClean="0"/>
              <a:t>2014/8/7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5C39-389C-4F7C-BC13-11EA984569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617BA9D-3FCF-4A7D-B4A8-B4058B4D6076}" type="datetimeFigureOut">
              <a:rPr lang="zh-CN" altLang="en-US" smtClean="0"/>
              <a:t>2014/8/7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A785C39-389C-4F7C-BC13-11EA984569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617BA9D-3FCF-4A7D-B4A8-B4058B4D6076}" type="datetimeFigureOut">
              <a:rPr lang="zh-CN" altLang="en-US" smtClean="0"/>
              <a:t>2014/8/7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A785C39-389C-4F7C-BC13-11EA984569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772400" cy="197510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		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</a:t>
            </a:r>
            <a:r>
              <a:rPr lang="zh-CN" altLang="en-US" dirty="0" smtClean="0"/>
              <a:t>录像系统分享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7664" y="3861048"/>
            <a:ext cx="6400800" cy="1921768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0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录像系统简介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什么是录像系统</a:t>
            </a:r>
            <a:endParaRPr lang="en-US" altLang="zh-CN" dirty="0" smtClean="0"/>
          </a:p>
          <a:p>
            <a:r>
              <a:rPr lang="zh-CN" altLang="en-US" dirty="0" smtClean="0"/>
              <a:t>传统的录像</a:t>
            </a:r>
            <a:endParaRPr lang="en-US" altLang="zh-CN" dirty="0" smtClean="0"/>
          </a:p>
          <a:p>
            <a:r>
              <a:rPr lang="zh-CN" altLang="en-US" dirty="0" smtClean="0"/>
              <a:t>录像系统在游戏中的运用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34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录像系统的开发目的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开发目的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LOG</a:t>
            </a:r>
            <a:r>
              <a:rPr lang="zh-CN" altLang="en-US" dirty="0" smtClean="0"/>
              <a:t>日志的升级版本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简化修复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对于偶现问题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反复运行客户端</a:t>
            </a:r>
            <a:r>
              <a:rPr lang="en-US" altLang="zh-CN" dirty="0" smtClean="0"/>
              <a:t>, </a:t>
            </a:r>
            <a:r>
              <a:rPr lang="zh-CN" altLang="en-US" dirty="0" smtClean="0"/>
              <a:t>快速定位问题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修复问题后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跑录像验证</a:t>
            </a:r>
            <a:endParaRPr lang="en-US" altLang="zh-CN" dirty="0" smtClean="0"/>
          </a:p>
          <a:p>
            <a:pPr marL="118872" indent="0"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0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2915816" y="3645024"/>
            <a:ext cx="2808312" cy="133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           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C/S</a:t>
            </a:r>
            <a:r>
              <a:rPr lang="zh-CN" altLang="en-US" dirty="0" smtClean="0"/>
              <a:t>交互</a:t>
            </a:r>
            <a:r>
              <a:rPr lang="zh-CN" altLang="en-US" dirty="0"/>
              <a:t>模型</a:t>
            </a:r>
          </a:p>
        </p:txBody>
      </p:sp>
      <p:sp>
        <p:nvSpPr>
          <p:cNvPr id="4" name="矩形 3"/>
          <p:cNvSpPr/>
          <p:nvPr/>
        </p:nvSpPr>
        <p:spPr>
          <a:xfrm>
            <a:off x="3527884" y="3933056"/>
            <a:ext cx="151216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27884" y="2636912"/>
            <a:ext cx="151216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sp>
        <p:nvSpPr>
          <p:cNvPr id="6" name="矩形 5"/>
          <p:cNvSpPr/>
          <p:nvPr/>
        </p:nvSpPr>
        <p:spPr>
          <a:xfrm>
            <a:off x="3538062" y="5301208"/>
            <a:ext cx="151216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玩家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4283968" y="3356992"/>
            <a:ext cx="0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283968" y="465313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6"/>
          </p:cNvCxnSpPr>
          <p:nvPr/>
        </p:nvCxnSpPr>
        <p:spPr>
          <a:xfrm>
            <a:off x="5724128" y="431109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660232" y="3429000"/>
            <a:ext cx="1440160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录像文件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5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build="p"/>
      <p:bldP spid="4" grpId="0" animBg="1"/>
      <p:bldP spid="5" grpId="0" animBg="1"/>
      <p:bldP spid="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箭头连接符 23"/>
          <p:cNvCxnSpPr>
            <a:stCxn id="13" idx="2"/>
            <a:endCxn id="5" idx="0"/>
          </p:cNvCxnSpPr>
          <p:nvPr/>
        </p:nvCxnSpPr>
        <p:spPr>
          <a:xfrm>
            <a:off x="2195736" y="2996952"/>
            <a:ext cx="0" cy="936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0"/>
            <a:endCxn id="5" idx="2"/>
          </p:cNvCxnSpPr>
          <p:nvPr/>
        </p:nvCxnSpPr>
        <p:spPr>
          <a:xfrm flipV="1">
            <a:off x="2195736" y="4509120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录制模式</a:t>
            </a:r>
            <a:r>
              <a:rPr lang="zh-CN" altLang="en-US" dirty="0"/>
              <a:t>示意图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59632" y="3933056"/>
            <a:ext cx="187220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6" name="矩形 5"/>
          <p:cNvSpPr/>
          <p:nvPr/>
        </p:nvSpPr>
        <p:spPr>
          <a:xfrm>
            <a:off x="1475656" y="4725144"/>
            <a:ext cx="144016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输入拦截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75656" y="5517232"/>
            <a:ext cx="144016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玩家</a:t>
            </a:r>
          </a:p>
        </p:txBody>
      </p:sp>
      <p:sp>
        <p:nvSpPr>
          <p:cNvPr id="12" name="矩形 11"/>
          <p:cNvSpPr/>
          <p:nvPr/>
        </p:nvSpPr>
        <p:spPr>
          <a:xfrm>
            <a:off x="1475656" y="3212976"/>
            <a:ext cx="144016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封</a:t>
            </a:r>
            <a:r>
              <a:rPr lang="zh-CN" altLang="en-US" dirty="0" smtClean="0"/>
              <a:t>包拦截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75656" y="2492896"/>
            <a:ext cx="144016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cxnSp>
        <p:nvCxnSpPr>
          <p:cNvPr id="15" name="直接连接符 14"/>
          <p:cNvCxnSpPr>
            <a:stCxn id="12" idx="3"/>
          </p:cNvCxnSpPr>
          <p:nvPr/>
        </p:nvCxnSpPr>
        <p:spPr>
          <a:xfrm>
            <a:off x="2915816" y="3465004"/>
            <a:ext cx="1080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915816" y="4977172"/>
            <a:ext cx="1080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995936" y="3465004"/>
            <a:ext cx="0" cy="1512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95936" y="422108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254143" y="3315448"/>
            <a:ext cx="1550106" cy="1841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录像文件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504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回放模式示意图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03648" y="3140968"/>
            <a:ext cx="1728192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录像文件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131840" y="3789040"/>
            <a:ext cx="7854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660232" y="3573016"/>
            <a:ext cx="15841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游戏客户端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17287" y="3375891"/>
            <a:ext cx="1446801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数据模拟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804248" y="2852936"/>
            <a:ext cx="1296144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模拟封包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804248" y="4329100"/>
            <a:ext cx="1296144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模拟按键</a:t>
            </a:r>
            <a:endParaRPr lang="zh-CN" altLang="en-US" dirty="0"/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>
            <a:off x="5364088" y="3771935"/>
            <a:ext cx="576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940152" y="3068960"/>
            <a:ext cx="0" cy="144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940152" y="306896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940152" y="450912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2"/>
            <a:endCxn id="8" idx="0"/>
          </p:cNvCxnSpPr>
          <p:nvPr/>
        </p:nvCxnSpPr>
        <p:spPr>
          <a:xfrm>
            <a:off x="7452320" y="3248980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0"/>
            <a:endCxn id="8" idx="2"/>
          </p:cNvCxnSpPr>
          <p:nvPr/>
        </p:nvCxnSpPr>
        <p:spPr>
          <a:xfrm flipV="1">
            <a:off x="7452320" y="4005064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8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按键模拟</a:t>
            </a:r>
            <a:endParaRPr lang="en-US" altLang="zh-CN" dirty="0" smtClean="0"/>
          </a:p>
          <a:p>
            <a:r>
              <a:rPr lang="zh-CN" altLang="en-US" dirty="0"/>
              <a:t>封</a:t>
            </a:r>
            <a:r>
              <a:rPr lang="zh-CN" altLang="en-US" dirty="0" smtClean="0"/>
              <a:t>包模拟</a:t>
            </a:r>
            <a:endParaRPr lang="en-US" altLang="zh-CN" dirty="0" smtClean="0"/>
          </a:p>
          <a:p>
            <a:r>
              <a:rPr lang="zh-CN" altLang="en-US" dirty="0" smtClean="0"/>
              <a:t>录像文件格式定义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044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技术难点以及解决方案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多点触控的支持</a:t>
            </a:r>
            <a:endParaRPr lang="en-US" altLang="zh-CN" dirty="0" smtClean="0"/>
          </a:p>
          <a:p>
            <a:r>
              <a:rPr lang="zh-CN" altLang="en-US" dirty="0" smtClean="0"/>
              <a:t>封包的保存与模拟</a:t>
            </a:r>
            <a:endParaRPr lang="en-US" altLang="zh-CN" dirty="0" smtClean="0"/>
          </a:p>
          <a:p>
            <a:r>
              <a:rPr lang="zh-CN" altLang="en-US" dirty="0" smtClean="0"/>
              <a:t>录像系统对手机端的支持</a:t>
            </a:r>
            <a:endParaRPr lang="en-US" altLang="zh-CN" dirty="0" smtClean="0"/>
          </a:p>
          <a:p>
            <a:r>
              <a:rPr lang="zh-CN" altLang="en-US" dirty="0" smtClean="0"/>
              <a:t>对断线重连的支持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3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端的录制与回放演示</a:t>
            </a:r>
            <a:endParaRPr lang="en-US" altLang="zh-CN" dirty="0" smtClean="0"/>
          </a:p>
          <a:p>
            <a:r>
              <a:rPr lang="zh-CN" altLang="en-US" dirty="0"/>
              <a:t>手机</a:t>
            </a:r>
            <a:r>
              <a:rPr lang="zh-CN" altLang="en-US" dirty="0" smtClean="0"/>
              <a:t>端的回放演示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09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块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452</TotalTime>
  <Words>141</Words>
  <Application>Microsoft Office PowerPoint</Application>
  <PresentationFormat>全屏显示(4:3)</PresentationFormat>
  <Paragraphs>48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模块</vt:lpstr>
      <vt:lpstr>      录像系统分享</vt:lpstr>
      <vt:lpstr>录像系统简介</vt:lpstr>
      <vt:lpstr>录像系统的开发目的</vt:lpstr>
      <vt:lpstr>设计思路</vt:lpstr>
      <vt:lpstr>录制模式示意图</vt:lpstr>
      <vt:lpstr>回放模式示意图</vt:lpstr>
      <vt:lpstr>详细设计</vt:lpstr>
      <vt:lpstr>技术难点以及解决方案</vt:lpstr>
      <vt:lpstr>实际演示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录像系统</dc:title>
  <dc:creator>Xiaohu Lv</dc:creator>
  <cp:lastModifiedBy>Xiaohu Lv</cp:lastModifiedBy>
  <cp:revision>19</cp:revision>
  <dcterms:created xsi:type="dcterms:W3CDTF">2014-08-07T02:22:37Z</dcterms:created>
  <dcterms:modified xsi:type="dcterms:W3CDTF">2014-08-07T09:55:27Z</dcterms:modified>
</cp:coreProperties>
</file>