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9"/>
  </p:notesMasterIdLst>
  <p:sldIdLst>
    <p:sldId id="739" r:id="rId3"/>
    <p:sldId id="745" r:id="rId4"/>
    <p:sldId id="741" r:id="rId5"/>
    <p:sldId id="743" r:id="rId6"/>
    <p:sldId id="744" r:id="rId7"/>
    <p:sldId id="742" r:id="rId8"/>
    <p:sldId id="746" r:id="rId9"/>
    <p:sldId id="747" r:id="rId10"/>
    <p:sldId id="748" r:id="rId11"/>
    <p:sldId id="749" r:id="rId12"/>
    <p:sldId id="763" r:id="rId13"/>
    <p:sldId id="752" r:id="rId14"/>
    <p:sldId id="750" r:id="rId15"/>
    <p:sldId id="751" r:id="rId16"/>
    <p:sldId id="753" r:id="rId17"/>
    <p:sldId id="761" r:id="rId18"/>
    <p:sldId id="755" r:id="rId19"/>
    <p:sldId id="754" r:id="rId20"/>
    <p:sldId id="756" r:id="rId21"/>
    <p:sldId id="757" r:id="rId22"/>
    <p:sldId id="758" r:id="rId23"/>
    <p:sldId id="759" r:id="rId24"/>
    <p:sldId id="760" r:id="rId25"/>
    <p:sldId id="762" r:id="rId26"/>
    <p:sldId id="764" r:id="rId27"/>
    <p:sldId id="76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14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E38"/>
    <a:srgbClr val="000000"/>
    <a:srgbClr val="252525"/>
    <a:srgbClr val="0E0E0E"/>
    <a:srgbClr val="F2FFD4"/>
    <a:srgbClr val="E1752D"/>
    <a:srgbClr val="17AAE3"/>
    <a:srgbClr val="43AAE0"/>
    <a:srgbClr val="6DA8DD"/>
    <a:srgbClr val="34C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92360" autoAdjust="0"/>
  </p:normalViewPr>
  <p:slideViewPr>
    <p:cSldViewPr snapToGrid="0" snapToObjects="1">
      <p:cViewPr varScale="1">
        <p:scale>
          <a:sx n="64" d="100"/>
          <a:sy n="64" d="100"/>
        </p:scale>
        <p:origin x="-546" y="-96"/>
      </p:cViewPr>
      <p:guideLst>
        <p:guide orient="horz" pos="3114"/>
        <p:guide pos="295"/>
      </p:guideLst>
    </p:cSldViewPr>
  </p:slideViewPr>
  <p:outlineViewPr>
    <p:cViewPr>
      <p:scale>
        <a:sx n="33" d="100"/>
        <a:sy n="33" d="100"/>
      </p:scale>
      <p:origin x="0" y="17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C5F15-C5DD-FB43-B511-C3AC48B76EA6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9E571-C2F2-2647-ABD8-7032D6113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2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571-C2F2-2647-ABD8-7032D6113C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1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571-C2F2-2647-ABD8-7032D6113C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1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571-C2F2-2647-ABD8-7032D6113C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1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571-C2F2-2647-ABD8-7032D6113C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1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571-C2F2-2647-ABD8-7032D6113C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1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571-C2F2-2647-ABD8-7032D6113C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1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571-C2F2-2647-ABD8-7032D6113C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1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571-C2F2-2647-ABD8-7032D6113C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1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9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3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2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41099"/>
            <a:ext cx="9144000" cy="5292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09977"/>
            <a:ext cx="7772400" cy="14700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  <a:latin typeface="Segoe Media Center Light"/>
                <a:cs typeface="Segoe Media Center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099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Segoe Media Center Light"/>
                <a:cs typeface="Segoe Media Center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4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2" y="-2122"/>
            <a:ext cx="7847999" cy="828000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en-US" sz="3600" kern="1200" dirty="0">
                <a:solidFill>
                  <a:srgbClr val="00A600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-2122"/>
            <a:ext cx="831272" cy="831272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31850" y="968375"/>
            <a:ext cx="7854950" cy="5272088"/>
          </a:xfrm>
        </p:spPr>
        <p:txBody>
          <a:bodyPr/>
          <a:lstStyle>
            <a:lvl1pPr marL="0" indent="0">
              <a:buNone/>
              <a:defRPr>
                <a:solidFill>
                  <a:srgbClr val="00A600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24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7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4000" y="801686"/>
            <a:ext cx="4680000" cy="4680000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74191" y="1475620"/>
            <a:ext cx="2769810" cy="3338285"/>
          </a:xfrm>
        </p:spPr>
        <p:txBody>
          <a:bodyPr anchor="b">
            <a:normAutofit/>
          </a:bodyPr>
          <a:lstStyle>
            <a:lvl1pPr marL="0" algn="l" defTabSz="457200" rtl="0" eaLnBrk="1" latinLnBrk="0" hangingPunct="1">
              <a:defRPr lang="en-US" sz="3200" kern="1200" baseline="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Input the title for this section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801687"/>
            <a:ext cx="3897086" cy="46800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16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14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464000" y="1330476"/>
            <a:ext cx="2188381" cy="415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28700" kern="120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464050" y="1073765"/>
            <a:ext cx="1909763" cy="3954680"/>
          </a:xfrm>
        </p:spPr>
        <p:txBody>
          <a:bodyPr>
            <a:noAutofit/>
          </a:bodyPr>
          <a:lstStyle>
            <a:lvl1pPr marL="0" indent="0">
              <a:buNone/>
              <a:defRPr sz="28700">
                <a:solidFill>
                  <a:schemeClr val="bg1"/>
                </a:solidFill>
                <a:latin typeface="Segoe Media Center Light"/>
                <a:cs typeface="Segoe Media Center Light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9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65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26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20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3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2" y="-2122"/>
            <a:ext cx="7847999" cy="828000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en-US" sz="3600" kern="1200" dirty="0">
                <a:solidFill>
                  <a:srgbClr val="00A600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2122"/>
            <a:ext cx="831272" cy="831272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31850" y="968375"/>
            <a:ext cx="7854950" cy="5272088"/>
          </a:xfrm>
        </p:spPr>
        <p:txBody>
          <a:bodyPr/>
          <a:lstStyle>
            <a:lvl1pPr marL="0" indent="0">
              <a:buNone/>
              <a:defRPr>
                <a:solidFill>
                  <a:srgbClr val="00A600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24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243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982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78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15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11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13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41099"/>
            <a:ext cx="9144000" cy="5292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257826"/>
            <a:ext cx="8244372" cy="622176"/>
          </a:xfrm>
        </p:spPr>
        <p:txBody>
          <a:bodyPr/>
          <a:lstStyle>
            <a:lvl1pPr algn="l">
              <a:defRPr b="1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 smtClean="0"/>
              <a:t>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650806"/>
            <a:ext cx="6400800" cy="53559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 Light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356684"/>
            <a:ext cx="1353019" cy="365125"/>
          </a:xfrm>
        </p:spPr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3" hasCustomPrompt="1"/>
          </p:nvPr>
        </p:nvSpPr>
        <p:spPr>
          <a:xfrm>
            <a:off x="457200" y="1482336"/>
            <a:ext cx="5439217" cy="3168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kumimoji="1" lang="en-US" altLang="zh-CN" dirty="0" smtClean="0"/>
              <a:t>Enter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0053" y="6137818"/>
            <a:ext cx="1041400" cy="65421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内容占位符 14"/>
          <p:cNvSpPr>
            <a:spLocks noGrp="1"/>
          </p:cNvSpPr>
          <p:nvPr>
            <p:ph sz="quarter" idx="14" hasCustomPrompt="1"/>
          </p:nvPr>
        </p:nvSpPr>
        <p:spPr>
          <a:xfrm>
            <a:off x="457200" y="2938984"/>
            <a:ext cx="8244372" cy="31685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kumimoji="1" lang="en-US" altLang="zh-CN" dirty="0" smtClean="0"/>
              <a:t>Enter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 Team mission or your product definition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4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4000" y="801686"/>
            <a:ext cx="4680000" cy="4680000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74191" y="1475620"/>
            <a:ext cx="2769810" cy="3338285"/>
          </a:xfrm>
        </p:spPr>
        <p:txBody>
          <a:bodyPr anchor="b">
            <a:normAutofit/>
          </a:bodyPr>
          <a:lstStyle>
            <a:lvl1pPr marL="0" algn="l" defTabSz="457200" rtl="0" eaLnBrk="1" latinLnBrk="0" hangingPunct="1">
              <a:defRPr lang="en-US" sz="3200" kern="1200" baseline="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Input the title for this section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801687"/>
            <a:ext cx="3897086" cy="46800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16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14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464000" y="1330476"/>
            <a:ext cx="2188381" cy="415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28700" kern="120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464050" y="1073765"/>
            <a:ext cx="1909763" cy="3954680"/>
          </a:xfrm>
        </p:spPr>
        <p:txBody>
          <a:bodyPr>
            <a:noAutofit/>
          </a:bodyPr>
          <a:lstStyle>
            <a:lvl1pPr marL="0" indent="0">
              <a:buNone/>
              <a:defRPr sz="28700">
                <a:solidFill>
                  <a:schemeClr val="bg1"/>
                </a:solidFill>
                <a:latin typeface="Segoe Media Center Light"/>
                <a:cs typeface="Segoe Media Center Light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6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4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0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9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2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8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1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945C-6D4D-B840-ACD0-A260C778347B}" type="datetimeFigureOut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D54-7678-B24A-9FEA-16F9E64496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3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6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Media Center Light"/>
          <a:ea typeface="+mj-ea"/>
          <a:cs typeface="Segoe Media Center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57200" y="1799186"/>
            <a:ext cx="8244372" cy="1139798"/>
          </a:xfrm>
        </p:spPr>
        <p:txBody>
          <a:bodyPr>
            <a:noAutofit/>
          </a:bodyPr>
          <a:lstStyle/>
          <a:p>
            <a:r>
              <a:rPr kumimoji="1" lang="en-US" altLang="zh-CN" sz="3600" dirty="0" smtClean="0">
                <a:latin typeface="Segoe Media Center Light"/>
                <a:cs typeface="Segoe Media Center Light"/>
              </a:rPr>
              <a:t>C++11</a:t>
            </a:r>
            <a:r>
              <a:rPr kumimoji="1" lang="zh-CN" altLang="en-US" sz="3600" dirty="0" smtClean="0">
                <a:latin typeface="Segoe Media Center Light"/>
                <a:cs typeface="Segoe Media Center Light"/>
              </a:rPr>
              <a:t>新特性及应用</a:t>
            </a:r>
            <a:endParaRPr kumimoji="1" lang="zh-CN" altLang="en-US" sz="3600" dirty="0">
              <a:latin typeface="Segoe Media Center Light"/>
              <a:cs typeface="Segoe Media Center Light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Segoe Media Center Light"/>
                <a:cs typeface="Segoe Media Center Light"/>
              </a:rPr>
              <a:t>陈帆飞</a:t>
            </a:r>
            <a:endParaRPr kumimoji="1" lang="en-US" altLang="zh-CN" dirty="0" smtClean="0">
              <a:latin typeface="Segoe Media Center Light"/>
              <a:cs typeface="Segoe Media Center Ligh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 dirty="0">
              <a:latin typeface="Segoe Media Center Light"/>
              <a:cs typeface="Segoe Media Center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24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委托构造函数</a:t>
            </a:r>
            <a:endParaRPr lang="zh-CN" alt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345" y="1348965"/>
            <a:ext cx="5459701" cy="393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Override</a:t>
            </a:r>
            <a:r>
              <a:rPr lang="zh-CN" altLang="en-US" dirty="0"/>
              <a:t>和</a:t>
            </a:r>
            <a:r>
              <a:rPr lang="en-US" altLang="zh-CN" dirty="0" smtClean="0"/>
              <a:t>final</a:t>
            </a:r>
            <a:endParaRPr lang="zh-CN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2" y="1215622"/>
            <a:ext cx="6252825" cy="417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46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28" y="4002620"/>
            <a:ext cx="4485615" cy="173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28" y="1220481"/>
            <a:ext cx="6928759" cy="199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6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04" y="1167896"/>
            <a:ext cx="7100660" cy="390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4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86" y="1347276"/>
            <a:ext cx="6089038" cy="205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2" y="4039638"/>
            <a:ext cx="77343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7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2673" y="1484767"/>
            <a:ext cx="91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函数对象参数</a:t>
            </a:r>
            <a:r>
              <a:rPr lang="en-US" altLang="zh-CN" dirty="0" smtClean="0"/>
              <a:t>](</a:t>
            </a:r>
            <a:r>
              <a:rPr lang="zh-CN" altLang="en-US" dirty="0" smtClean="0"/>
              <a:t>操作符重载函数参数</a:t>
            </a:r>
            <a:r>
              <a:rPr lang="en-US" altLang="zh-CN" dirty="0" smtClean="0"/>
              <a:t>) mutable/exception</a:t>
            </a:r>
            <a:r>
              <a:rPr lang="zh-CN" altLang="en-US" dirty="0" smtClean="0"/>
              <a:t>声明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返回值类型</a:t>
            </a:r>
            <a:r>
              <a:rPr lang="en-US" altLang="zh-CN" dirty="0" smtClean="0"/>
              <a:t>{</a:t>
            </a:r>
            <a:r>
              <a:rPr lang="zh-CN" altLang="en-US" dirty="0" smtClean="0"/>
              <a:t>函数体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01" y="2027718"/>
            <a:ext cx="714058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00" y="3429000"/>
            <a:ext cx="7140585" cy="12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01" y="5031465"/>
            <a:ext cx="7216686" cy="93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7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825878"/>
            <a:ext cx="5164216" cy="413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03" y="5097477"/>
            <a:ext cx="6691197" cy="82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511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右值引用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71" y="1078301"/>
            <a:ext cx="5921114" cy="476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76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右值引用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1" y="1275582"/>
            <a:ext cx="6771641" cy="146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81369" y="3447016"/>
            <a:ext cx="7847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800" dirty="0"/>
              <a:t>销毁</a:t>
            </a:r>
            <a:r>
              <a:rPr lang="en-US" altLang="zh-CN" sz="2800" dirty="0"/>
              <a:t>x</a:t>
            </a:r>
            <a:r>
              <a:rPr lang="zh-CN" altLang="en-US" sz="2800" dirty="0"/>
              <a:t>所持有的资源</a:t>
            </a:r>
          </a:p>
          <a:p>
            <a:pPr fontAlgn="base"/>
            <a:r>
              <a:rPr lang="zh-CN" altLang="en-US" sz="2800" dirty="0"/>
              <a:t>复制</a:t>
            </a:r>
            <a:r>
              <a:rPr lang="en-US" altLang="zh-CN" sz="2800" dirty="0"/>
              <a:t>foo</a:t>
            </a:r>
            <a:r>
              <a:rPr lang="zh-CN" altLang="en-US" sz="2800" dirty="0"/>
              <a:t>返回的临时对象所拥有的资源</a:t>
            </a:r>
          </a:p>
          <a:p>
            <a:pPr fontAlgn="base"/>
            <a:r>
              <a:rPr lang="zh-CN" altLang="en-US" sz="2800" dirty="0"/>
              <a:t>销毁临时对象，释放其资源</a:t>
            </a:r>
          </a:p>
        </p:txBody>
      </p:sp>
    </p:spTree>
    <p:extLst>
      <p:ext uri="{BB962C8B-B14F-4D97-AF65-F5344CB8AC3E}">
        <p14:creationId xmlns:p14="http://schemas.microsoft.com/office/powerpoint/2010/main" val="2029806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右值引用</a:t>
            </a: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51" y="1050391"/>
            <a:ext cx="52482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51" y="3596780"/>
            <a:ext cx="49434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39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1850" y="968375"/>
            <a:ext cx="7854950" cy="5272088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zh-CN" altLang="en-US" dirty="0" smtClean="0"/>
              <a:t>为什么使用</a:t>
            </a:r>
            <a:r>
              <a:rPr lang="en-US" altLang="zh-CN" dirty="0" smtClean="0"/>
              <a:t>C++11</a:t>
            </a:r>
          </a:p>
          <a:p>
            <a:pPr marL="457200" indent="-457200">
              <a:buFont typeface="Arial"/>
              <a:buChar char="•"/>
            </a:pP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r>
              <a:rPr lang="en-US" altLang="zh-CN" dirty="0" smtClean="0"/>
              <a:t>C++11</a:t>
            </a:r>
            <a:r>
              <a:rPr lang="zh-CN" altLang="en-US" dirty="0" smtClean="0"/>
              <a:t>新特性及应用</a:t>
            </a: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endParaRPr lang="en-US" altLang="zh-CN" dirty="0"/>
          </a:p>
          <a:p>
            <a:pPr marL="457200" indent="-457200">
              <a:buFont typeface="Arial"/>
              <a:buChar char="•"/>
            </a:pP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15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什么是右值引用？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70" y="1658663"/>
            <a:ext cx="6678648" cy="5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70" y="3222884"/>
            <a:ext cx="6235204" cy="57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3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std::move</a:t>
            </a:r>
            <a:r>
              <a:rPr lang="zh-CN" altLang="en-US" dirty="0"/>
              <a:t>：强制转化为右值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75" y="1024467"/>
            <a:ext cx="8222210" cy="339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74" y="4417170"/>
            <a:ext cx="7877435" cy="22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161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移动语义：高性能</a:t>
            </a:r>
            <a:r>
              <a:rPr lang="en-US" altLang="zh-CN" dirty="0" smtClean="0"/>
              <a:t>swap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00" y="1405393"/>
            <a:ext cx="4799403" cy="346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08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Pointer : </a:t>
            </a:r>
            <a:r>
              <a:rPr lang="en-US" altLang="zh-CN" dirty="0" err="1" smtClean="0"/>
              <a:t>unique_ptr</a:t>
            </a:r>
            <a:endParaRPr lang="zh-CN" altLang="en-US" dirty="0"/>
          </a:p>
        </p:txBody>
      </p:sp>
      <p:pic>
        <p:nvPicPr>
          <p:cNvPr id="9222" name="Picture 6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93" y="1537416"/>
            <a:ext cx="8928507" cy="234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113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 Pointer 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share_ptr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2" y="1189050"/>
            <a:ext cx="6768034" cy="464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793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变参</a:t>
            </a:r>
            <a:r>
              <a:rPr lang="zh-CN" altLang="en-US" b="1" dirty="0" smtClean="0"/>
              <a:t>模板</a:t>
            </a:r>
            <a:endParaRPr lang="zh-CN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9" y="1554513"/>
            <a:ext cx="8640973" cy="325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960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变参</a:t>
            </a:r>
            <a:r>
              <a:rPr lang="zh-CN" altLang="en-US" b="1" dirty="0" smtClean="0"/>
              <a:t>模板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类型安全</a:t>
            </a:r>
            <a:r>
              <a:rPr lang="en-US" altLang="zh-CN" b="1" dirty="0" err="1" smtClean="0"/>
              <a:t>printf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49" y="968375"/>
            <a:ext cx="8211455" cy="475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79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为什么使用</a:t>
            </a:r>
            <a:r>
              <a:rPr kumimoji="1" lang="en-US" altLang="zh-CN" b="1" dirty="0" smtClean="0"/>
              <a:t> C++11?</a:t>
            </a:r>
            <a:endParaRPr kumimoji="1"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1850" y="941915"/>
            <a:ext cx="7854950" cy="52720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 smtClean="0"/>
              <a:t>更高的编程效率，更少的代码量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 smtClean="0"/>
              <a:t>更好的程序性能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 smtClean="0"/>
              <a:t>更多的内置功能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/>
              <a:t>更</a:t>
            </a:r>
            <a:r>
              <a:rPr lang="zh-CN" altLang="en-US" dirty="0" smtClean="0"/>
              <a:t>小的学习成本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21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/>
              <a:t>Auto</a:t>
            </a:r>
            <a:r>
              <a:rPr kumimoji="1" lang="zh-CN" altLang="en-US" b="1" dirty="0" smtClean="0"/>
              <a:t>关键字</a:t>
            </a:r>
            <a:endParaRPr kumimoji="1"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1850" y="941915"/>
            <a:ext cx="7854950" cy="52720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 C++03</a:t>
            </a:r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r>
              <a:rPr lang="en-US" altLang="zh-CN" dirty="0" smtClean="0"/>
              <a:t>In C++11</a:t>
            </a:r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76" y="1762739"/>
            <a:ext cx="7687461" cy="34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76" y="3588590"/>
            <a:ext cx="5091714" cy="28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7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强类型</a:t>
            </a:r>
            <a:r>
              <a:rPr kumimoji="1" lang="en-US" altLang="zh-CN" b="1" dirty="0" err="1" smtClean="0"/>
              <a:t>enum</a:t>
            </a:r>
            <a:endParaRPr kumimoji="1"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1850" y="968375"/>
            <a:ext cx="7854950" cy="527208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4321" y="968375"/>
            <a:ext cx="7854950" cy="527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00A600"/>
                </a:solidFill>
                <a:latin typeface="Segoe Media Center Light"/>
                <a:ea typeface="+mn-ea"/>
                <a:cs typeface="Segoe Media Center Light"/>
              </a:defRPr>
            </a:lvl1pPr>
            <a:lvl2pPr marL="2857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929292"/>
                </a:solidFill>
                <a:latin typeface="Segoe Media Center Light"/>
                <a:ea typeface="+mn-ea"/>
                <a:cs typeface="Segoe Media Center Light"/>
              </a:defRPr>
            </a:lvl2pPr>
            <a:lvl3pPr marL="530225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929292"/>
                </a:solidFill>
                <a:latin typeface="Segoe Media Center Light"/>
                <a:ea typeface="+mn-ea"/>
                <a:cs typeface="Segoe Media Center Light"/>
              </a:defRPr>
            </a:lvl3pPr>
            <a:lvl4pPr marL="812800" indent="-228600" algn="l" defTabSz="885825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929292"/>
                </a:solidFill>
                <a:latin typeface="Segoe Media Center Light"/>
                <a:ea typeface="+mn-ea"/>
                <a:cs typeface="Segoe Media Center Light"/>
              </a:defRPr>
            </a:lvl4pPr>
            <a:lvl5pPr marL="1077913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929292"/>
                </a:solidFill>
                <a:latin typeface="Segoe Media Center Light"/>
                <a:ea typeface="+mn-ea"/>
                <a:cs typeface="Segoe Media Center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endParaRPr lang="en-US" altLang="zh-CN" dirty="0"/>
          </a:p>
          <a:p>
            <a:pPr marL="457200" indent="-457200">
              <a:buFont typeface="Arial"/>
              <a:buChar char="•"/>
            </a:pP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20" y="1751539"/>
            <a:ext cx="8018957" cy="129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2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统一初始化语法</a:t>
            </a:r>
            <a:r>
              <a:rPr kumimoji="1" lang="en-US" altLang="zh-CN" b="1" dirty="0" smtClean="0"/>
              <a:t>1</a:t>
            </a:r>
            <a:endParaRPr kumimoji="1" lang="zh-CN" alt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57" y="958673"/>
            <a:ext cx="6319319" cy="469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6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统一初始化</a:t>
            </a:r>
            <a:r>
              <a:rPr kumimoji="1" lang="zh-CN" altLang="en-US" b="1" dirty="0" smtClean="0"/>
              <a:t>语法</a:t>
            </a:r>
            <a:r>
              <a:rPr kumimoji="1" lang="en-US" altLang="zh-CN" b="1" dirty="0" smtClean="0"/>
              <a:t>2</a:t>
            </a:r>
            <a:endParaRPr kumimoji="1" lang="zh-CN" altLang="en-US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5" y="1439501"/>
            <a:ext cx="7510258" cy="203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0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统一初始化</a:t>
            </a:r>
            <a:r>
              <a:rPr kumimoji="1" lang="zh-CN" altLang="en-US" b="1" dirty="0" smtClean="0"/>
              <a:t>语法</a:t>
            </a:r>
            <a:r>
              <a:rPr kumimoji="1" lang="en-US" altLang="zh-CN" b="1" dirty="0" smtClean="0"/>
              <a:t>3</a:t>
            </a:r>
            <a:endParaRPr kumimoji="1"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1850" y="968375"/>
            <a:ext cx="7854950" cy="5272088"/>
          </a:xfrm>
        </p:spPr>
        <p:txBody>
          <a:bodyPr/>
          <a:lstStyle/>
          <a:p>
            <a:r>
              <a:rPr lang="en-US" altLang="zh-CN" dirty="0" smtClean="0"/>
              <a:t>In C++03</a:t>
            </a:r>
            <a:endParaRPr lang="en-US" altLang="zh-CN" dirty="0"/>
          </a:p>
          <a:p>
            <a:pPr marL="457200" indent="-457200">
              <a:buFont typeface="Arial"/>
              <a:buChar char="•"/>
            </a:pP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endParaRPr lang="en-US" altLang="zh-CN" dirty="0"/>
          </a:p>
          <a:p>
            <a:pPr marL="457200" indent="-457200">
              <a:buFont typeface="Arial"/>
              <a:buChar char="•"/>
            </a:pPr>
            <a:endParaRPr lang="en-US" altLang="zh-CN" dirty="0" smtClean="0"/>
          </a:p>
          <a:p>
            <a:pPr marL="457200" indent="-457200">
              <a:buFont typeface="Arial"/>
              <a:buChar char="•"/>
            </a:pPr>
            <a:endParaRPr lang="en-US" altLang="zh-CN" dirty="0"/>
          </a:p>
          <a:p>
            <a:pPr marL="457200" indent="-457200">
              <a:buFont typeface="Arial"/>
              <a:buChar char="•"/>
            </a:pPr>
            <a:r>
              <a:rPr lang="en-US" altLang="zh-CN" dirty="0" smtClean="0"/>
              <a:t>In C++11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2" y="4507070"/>
            <a:ext cx="8664598" cy="50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2" y="1590485"/>
            <a:ext cx="9016468" cy="146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1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类成员初始化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23" y="1258432"/>
            <a:ext cx="6517781" cy="351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8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BACC6"/>
      </a:accent1>
      <a:accent2>
        <a:srgbClr val="C83C3C"/>
      </a:accent2>
      <a:accent3>
        <a:srgbClr val="55B40A"/>
      </a:accent3>
      <a:accent4>
        <a:srgbClr val="FAB93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BACC6"/>
      </a:accent1>
      <a:accent2>
        <a:srgbClr val="C83C3C"/>
      </a:accent2>
      <a:accent3>
        <a:srgbClr val="55B40A"/>
      </a:accent3>
      <a:accent4>
        <a:srgbClr val="FAB93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34489</TotalTime>
  <Words>200</Words>
  <Application>Microsoft Office PowerPoint</Application>
  <PresentationFormat>全屏显示(4:3)</PresentationFormat>
  <Paragraphs>62</Paragraphs>
  <Slides>26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Theme</vt:lpstr>
      <vt:lpstr>1_Office Theme</vt:lpstr>
      <vt:lpstr>C++11新特性及应用</vt:lpstr>
      <vt:lpstr>PowerPoint 演示文稿</vt:lpstr>
      <vt:lpstr>为什么使用 C++11?</vt:lpstr>
      <vt:lpstr>Auto关键字</vt:lpstr>
      <vt:lpstr>强类型enum</vt:lpstr>
      <vt:lpstr>统一初始化语法1</vt:lpstr>
      <vt:lpstr>统一初始化语法2</vt:lpstr>
      <vt:lpstr>统一初始化语法3</vt:lpstr>
      <vt:lpstr>类成员初始化</vt:lpstr>
      <vt:lpstr>委托构造函数</vt:lpstr>
      <vt:lpstr>Override和final</vt:lpstr>
      <vt:lpstr>序列for循环</vt:lpstr>
      <vt:lpstr>Lambda表达式</vt:lpstr>
      <vt:lpstr>Lambda表达式</vt:lpstr>
      <vt:lpstr>Lambda表达式</vt:lpstr>
      <vt:lpstr>Lambda表达式</vt:lpstr>
      <vt:lpstr>右值引用</vt:lpstr>
      <vt:lpstr>右值引用</vt:lpstr>
      <vt:lpstr>右值引用</vt:lpstr>
      <vt:lpstr>什么是右值引用？</vt:lpstr>
      <vt:lpstr>std::move：强制转化为右值</vt:lpstr>
      <vt:lpstr>移动语义：高性能swap</vt:lpstr>
      <vt:lpstr>Smart Pointer : unique_ptr</vt:lpstr>
      <vt:lpstr>Smart Pointer : share_ptr</vt:lpstr>
      <vt:lpstr>变参模板</vt:lpstr>
      <vt:lpstr>变参模板:类型安全printf</vt:lpstr>
    </vt:vector>
  </TitlesOfParts>
  <Company>MoboTap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Yu</dc:creator>
  <cp:lastModifiedBy>fanfeichen</cp:lastModifiedBy>
  <cp:revision>1977</cp:revision>
  <dcterms:created xsi:type="dcterms:W3CDTF">2012-05-05T11:49:08Z</dcterms:created>
  <dcterms:modified xsi:type="dcterms:W3CDTF">2014-11-19T14:55:11Z</dcterms:modified>
</cp:coreProperties>
</file>