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76" r:id="rId10"/>
    <p:sldId id="265" r:id="rId11"/>
    <p:sldId id="273" r:id="rId12"/>
    <p:sldId id="264" r:id="rId13"/>
    <p:sldId id="277" r:id="rId14"/>
    <p:sldId id="272" r:id="rId15"/>
    <p:sldId id="263" r:id="rId16"/>
    <p:sldId id="266" r:id="rId17"/>
    <p:sldId id="269" r:id="rId18"/>
    <p:sldId id="278" r:id="rId19"/>
    <p:sldId id="270" r:id="rId20"/>
    <p:sldId id="279" r:id="rId21"/>
    <p:sldId id="271" r:id="rId22"/>
    <p:sldId id="268" r:id="rId23"/>
    <p:sldId id="274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 Library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谭新文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83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err="1"/>
              <a:t>LoadingIndicator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create(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indicatorImagePath</a:t>
            </a:r>
            <a:r>
              <a:rPr lang="en-US" altLang="zh-CN" dirty="0"/>
              <a:t>, </a:t>
            </a:r>
            <a:r>
              <a:rPr lang="en-US" altLang="zh-CN" dirty="0" err="1"/>
              <a:t>CCNode</a:t>
            </a:r>
            <a:r>
              <a:rPr lang="en-US" altLang="zh-CN" dirty="0"/>
              <a:t>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parent,const</a:t>
            </a:r>
            <a:r>
              <a:rPr lang="en-US" altLang="zh-CN" dirty="0" smtClean="0"/>
              <a:t> char *</a:t>
            </a:r>
            <a:r>
              <a:rPr lang="en-US" altLang="zh-CN" dirty="0" err="1" smtClean="0"/>
              <a:t>loadingMessage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timeoutMessage</a:t>
            </a:r>
            <a:r>
              <a:rPr lang="en-US" altLang="zh-CN" dirty="0" smtClean="0"/>
              <a:t>, float);</a:t>
            </a:r>
            <a:endParaRPr lang="en-US" altLang="zh-CN" dirty="0"/>
          </a:p>
          <a:p>
            <a:r>
              <a:rPr lang="zh-CN" altLang="en-US" dirty="0" smtClean="0"/>
              <a:t>为了使用方便，如果是添加全屏的</a:t>
            </a:r>
            <a:r>
              <a:rPr lang="en-US" altLang="zh-CN" dirty="0" err="1" smtClean="0"/>
              <a:t>LoadingIndicator</a:t>
            </a:r>
            <a:r>
              <a:rPr lang="zh-CN" altLang="en-US" dirty="0" smtClean="0"/>
              <a:t>，可以直接使用</a:t>
            </a:r>
            <a:r>
              <a:rPr lang="en-US" altLang="zh-CN" dirty="0" smtClean="0"/>
              <a:t>ADD_AND_REMOVE_LODING_FUN</a:t>
            </a:r>
            <a:r>
              <a:rPr lang="zh-CN" altLang="en-US" dirty="0" smtClean="0"/>
              <a:t>以及</a:t>
            </a:r>
            <a:r>
              <a:rPr lang="en-US" altLang="zh-CN" dirty="0"/>
              <a:t>ADD_AND_REMOVE_LODING_FUN_TO_SCENE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480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err="1"/>
              <a:t>ResourceManager.h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PACK_TEXTURE</a:t>
            </a:r>
          </a:p>
          <a:p>
            <a:r>
              <a:rPr lang="zh-CN" altLang="en-US" dirty="0"/>
              <a:t>用法举例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ADD_PACKAGE_SPRITE(share);</a:t>
            </a:r>
          </a:p>
          <a:p>
            <a:pPr marL="400050" lvl="1" indent="0">
              <a:buNone/>
            </a:pPr>
            <a:r>
              <a:rPr lang="en-US" altLang="zh-CN" dirty="0" smtClean="0"/>
              <a:t>ADD_PACKAGE_SPRITE(others</a:t>
            </a:r>
            <a:r>
              <a:rPr lang="en-US" altLang="zh-CN" dirty="0"/>
              <a:t>);</a:t>
            </a:r>
          </a:p>
          <a:p>
            <a:pPr marL="400050" lvl="1" indent="0">
              <a:buNone/>
            </a:pPr>
            <a:r>
              <a:rPr lang="en-US" altLang="zh-CN" dirty="0" err="1"/>
              <a:t>CCSprite</a:t>
            </a:r>
            <a:r>
              <a:rPr lang="en-US" altLang="zh-CN" dirty="0"/>
              <a:t> *</a:t>
            </a:r>
            <a:r>
              <a:rPr lang="en-US" altLang="zh-CN" dirty="0" err="1"/>
              <a:t>spriteBg</a:t>
            </a:r>
            <a:r>
              <a:rPr lang="en-US" altLang="zh-CN" dirty="0"/>
              <a:t> = CREATE_SPRITE(</a:t>
            </a:r>
            <a:r>
              <a:rPr lang="en-US" altLang="zh-CN" dirty="0" err="1"/>
              <a:t>s_imgSharedBgHallLayer</a:t>
            </a:r>
            <a:r>
              <a:rPr lang="en-US" altLang="zh-CN" dirty="0"/>
              <a:t>);</a:t>
            </a:r>
          </a:p>
          <a:p>
            <a:pPr marL="400050" lvl="1" indent="0">
              <a:buNone/>
            </a:pPr>
            <a:r>
              <a:rPr lang="en-US" altLang="zh-CN" dirty="0" err="1"/>
              <a:t>CCSprite</a:t>
            </a:r>
            <a:r>
              <a:rPr lang="en-US" altLang="zh-CN" dirty="0"/>
              <a:t> *</a:t>
            </a:r>
            <a:r>
              <a:rPr lang="en-US" altLang="zh-CN" dirty="0" err="1"/>
              <a:t>spriteLog</a:t>
            </a:r>
            <a:r>
              <a:rPr lang="en-US" altLang="zh-CN" dirty="0"/>
              <a:t> = CREATE_SPRITE(</a:t>
            </a:r>
            <a:r>
              <a:rPr lang="en-US" altLang="zh-CN" dirty="0" err="1"/>
              <a:t>s_imgLoadingLayerLog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985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CCGeneralButton</a:t>
            </a:r>
            <a:r>
              <a:rPr lang="zh-CN" altLang="en-US" sz="3200" dirty="0" smtClean="0"/>
              <a:t>和</a:t>
            </a:r>
            <a:r>
              <a:rPr lang="en-US" altLang="zh-CN" sz="3200" dirty="0" err="1"/>
              <a:t>CCMenuItemExtensions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CCGeneralButton</a:t>
            </a:r>
            <a:r>
              <a:rPr lang="zh-CN" altLang="en-US" dirty="0" smtClean="0"/>
              <a:t>继承自</a:t>
            </a:r>
            <a:r>
              <a:rPr lang="en-US" altLang="zh-CN" dirty="0" err="1" smtClean="0"/>
              <a:t>CCControlButton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CCMenuItemAuto</a:t>
            </a:r>
            <a:r>
              <a:rPr lang="zh-CN" altLang="en-US" dirty="0" smtClean="0"/>
              <a:t>继承自</a:t>
            </a:r>
            <a:r>
              <a:rPr lang="en-US" altLang="zh-CN" dirty="0" err="1" smtClean="0"/>
              <a:t>CCMenuItemSprite</a:t>
            </a:r>
            <a:r>
              <a:rPr lang="zh-CN" altLang="en-US" dirty="0" smtClean="0"/>
              <a:t>，主要封装了按下以及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时的变化。</a:t>
            </a:r>
            <a:endParaRPr lang="en-US" altLang="zh-CN" dirty="0" smtClean="0"/>
          </a:p>
          <a:p>
            <a:r>
              <a:rPr lang="zh-CN" altLang="en-US" dirty="0" smtClean="0"/>
              <a:t>它们按下都有特殊的效果，</a:t>
            </a:r>
            <a:r>
              <a:rPr lang="en-US" altLang="zh-CN" dirty="0" err="1" smtClean="0"/>
              <a:t>CCMenuItemAuto</a:t>
            </a:r>
            <a:r>
              <a:rPr lang="zh-CN" altLang="en-US" dirty="0" smtClean="0"/>
              <a:t>是通过重写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unselected</a:t>
            </a:r>
            <a:r>
              <a:rPr lang="zh-CN" altLang="en-US" dirty="0" smtClean="0"/>
              <a:t>函数实现的，</a:t>
            </a:r>
            <a:r>
              <a:rPr lang="en-US" altLang="zh-CN" dirty="0"/>
              <a:t> </a:t>
            </a:r>
            <a:r>
              <a:rPr lang="en-US" altLang="zh-CN" dirty="0" err="1"/>
              <a:t>CCGeneralButton</a:t>
            </a:r>
            <a:r>
              <a:rPr lang="zh-CN" altLang="en-US" dirty="0" smtClean="0"/>
              <a:t>是通过重写</a:t>
            </a:r>
            <a:r>
              <a:rPr lang="en-US" altLang="zh-CN" dirty="0" err="1" smtClean="0"/>
              <a:t>setHighlighted</a:t>
            </a:r>
            <a:r>
              <a:rPr lang="zh-CN" altLang="en-US" dirty="0" smtClean="0"/>
              <a:t>函数实现的。</a:t>
            </a:r>
            <a:endParaRPr lang="en-US" altLang="zh-CN" dirty="0" smtClean="0"/>
          </a:p>
          <a:p>
            <a:r>
              <a:rPr lang="en-US" altLang="zh-CN" dirty="0" err="1" smtClean="0"/>
              <a:t>CCMenuItemAuto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效果有两种，在枚举</a:t>
            </a:r>
            <a:r>
              <a:rPr lang="en-US" altLang="zh-CN" dirty="0" err="1" smtClean="0"/>
              <a:t>DisableStateStyle</a:t>
            </a:r>
            <a:r>
              <a:rPr lang="zh-CN" altLang="en-US" dirty="0" smtClean="0"/>
              <a:t>中，其中</a:t>
            </a:r>
            <a:r>
              <a:rPr lang="en-US" altLang="zh-CN" dirty="0" err="1" smtClean="0"/>
              <a:t>kDisableStateStyleGray</a:t>
            </a:r>
            <a:r>
              <a:rPr lang="zh-CN" altLang="en-US" dirty="0" smtClean="0"/>
              <a:t>是通过</a:t>
            </a:r>
            <a:r>
              <a:rPr lang="en-US" altLang="zh-CN" dirty="0" err="1" smtClean="0"/>
              <a:t>CCGraySprite</a:t>
            </a:r>
            <a:r>
              <a:rPr lang="zh-CN" altLang="en-US" dirty="0" smtClean="0"/>
              <a:t>实现的，</a:t>
            </a:r>
            <a:r>
              <a:rPr lang="en-US" altLang="zh-CN" dirty="0"/>
              <a:t> </a:t>
            </a:r>
            <a:r>
              <a:rPr lang="en-US" altLang="zh-CN" dirty="0" err="1" smtClean="0"/>
              <a:t>kDisableStateStyleDark</a:t>
            </a:r>
            <a:r>
              <a:rPr lang="zh-CN" altLang="en-US" dirty="0" smtClean="0"/>
              <a:t>通过调整按钮的亮度实现。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94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xwtan\AppData\Roaming\Fetion\temp\d3d9a18e6970e6d98c44f0e8d19a5e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8" y="290511"/>
            <a:ext cx="18002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xwtan\AppData\Roaming\Fetion\temp\378395a6703b4b8cd080b6a70be97e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397" y="514349"/>
            <a:ext cx="17430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xwtan\AppData\Roaming\Fetion\temp\454fae00602f6e37fb6441901d3f49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67" y="68137"/>
            <a:ext cx="15621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xwtan\AppData\Roaming\Fetion\temp\5e815180a5a54b953a64a45b9f728e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40" y="348732"/>
            <a:ext cx="13906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xwtan\AppData\Roaming\Fetion\temp\be161b1a8468eb51daf3fa22fd82fdb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8" y="2852936"/>
            <a:ext cx="6200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xwtan\AppData\Roaming\Fetion\temp\c5d064c0c9e75b974397d528ed7acd3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8" y="4662428"/>
            <a:ext cx="43148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389" y="2060848"/>
            <a:ext cx="246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CircleCountdownTimer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175231" y="1249916"/>
            <a:ext cx="24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LabelCountdownTimer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23488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SliceCountdownTimer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495695" y="1619248"/>
            <a:ext cx="22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7030A0"/>
                </a:solidFill>
              </a:rPr>
              <a:t>CCAsyncImageSprite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05" y="4293096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7030A0"/>
                </a:solidFill>
              </a:rPr>
              <a:t>CCControlClip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949280"/>
            <a:ext cx="181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7030A0"/>
                </a:solidFill>
              </a:rPr>
              <a:t>CCLabelTTFColor</a:t>
            </a:r>
            <a:endParaRPr lang="en-US" altLang="zh-CN" dirty="0">
              <a:solidFill>
                <a:srgbClr val="7030A0"/>
              </a:solidFill>
            </a:endParaRPr>
          </a:p>
        </p:txBody>
      </p:sp>
      <p:pic>
        <p:nvPicPr>
          <p:cNvPr id="16" name="Picture 6" descr="C:\Users\xwtan\AppData\Roaming\Fetion\temp\3d5a907b72b62fc00ac6243ec95fdc8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98105"/>
            <a:ext cx="336518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64533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CCGeneralButton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CCMenuItemImageLabel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41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CountdownTimer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dirty="0"/>
              <a:t>virtual void </a:t>
            </a:r>
            <a:r>
              <a:rPr lang="en-US" altLang="zh-CN" dirty="0" err="1"/>
              <a:t>startCountdown</a:t>
            </a:r>
            <a:r>
              <a:rPr lang="en-US" altLang="zh-CN" dirty="0"/>
              <a:t>(float seconds, </a:t>
            </a:r>
            <a:r>
              <a:rPr lang="en-US" altLang="zh-CN" dirty="0" err="1" smtClean="0"/>
              <a:t>CCObject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n-US" altLang="zh-CN" dirty="0" err="1"/>
              <a:t>pTarget</a:t>
            </a:r>
            <a:r>
              <a:rPr lang="en-US" altLang="zh-CN" dirty="0"/>
              <a:t> = NULL, </a:t>
            </a:r>
            <a:r>
              <a:rPr lang="en-US" altLang="zh-CN" dirty="0" err="1" smtClean="0"/>
              <a:t>SEL_CallFunc</a:t>
            </a:r>
            <a:r>
              <a:rPr lang="en-US" altLang="zh-CN" dirty="0" smtClean="0"/>
              <a:t> </a:t>
            </a:r>
            <a:r>
              <a:rPr lang="en-US" altLang="zh-CN" dirty="0"/>
              <a:t>selector = NULL, </a:t>
            </a:r>
            <a:r>
              <a:rPr lang="en-US" altLang="zh-CN" dirty="0" err="1" smtClean="0"/>
              <a:t>SEL_CallFuncN</a:t>
            </a:r>
            <a:r>
              <a:rPr lang="en-US" altLang="zh-CN" dirty="0" smtClean="0"/>
              <a:t> </a:t>
            </a:r>
            <a:r>
              <a:rPr lang="en-US" altLang="zh-CN" dirty="0" err="1"/>
              <a:t>tickSelector</a:t>
            </a:r>
            <a:r>
              <a:rPr lang="en-US" altLang="zh-CN" dirty="0"/>
              <a:t> = NULL) = 0;</a:t>
            </a:r>
          </a:p>
          <a:p>
            <a:pPr marL="40005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 smtClean="0"/>
              <a:t>setTimeYellowSelector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SEL_CallFunc</a:t>
            </a:r>
            <a:r>
              <a:rPr lang="en-US" altLang="zh-CN" dirty="0" smtClean="0"/>
              <a:t> </a:t>
            </a:r>
            <a:r>
              <a:rPr lang="en-US" altLang="zh-CN" dirty="0"/>
              <a:t>selector);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setTimeRedSelector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SEL_CallFunc</a:t>
            </a:r>
            <a:r>
              <a:rPr lang="en-US" altLang="zh-CN" dirty="0" smtClean="0"/>
              <a:t> </a:t>
            </a:r>
            <a:r>
              <a:rPr lang="en-US" altLang="zh-CN" dirty="0"/>
              <a:t>selector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SliceCountdownTimer</a:t>
            </a:r>
            <a:endParaRPr lang="en-US" altLang="zh-CN" dirty="0"/>
          </a:p>
          <a:p>
            <a:r>
              <a:rPr lang="en-US" altLang="zh-CN" dirty="0" err="1"/>
              <a:t>CircleCountdownTimer</a:t>
            </a:r>
            <a:endParaRPr lang="en-US" altLang="zh-CN" dirty="0"/>
          </a:p>
          <a:p>
            <a:r>
              <a:rPr lang="en-US" altLang="zh-CN" dirty="0" err="1"/>
              <a:t>LabelCountdownTimer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CountdownClockType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039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CCAsyncImageSprite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 smtClean="0"/>
              <a:t>提供一个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和一个默认图片，控件会从指定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下载图片，下载失败显示默认图片。</a:t>
            </a:r>
            <a:endParaRPr lang="en-US" altLang="zh-CN" dirty="0" smtClean="0"/>
          </a:p>
          <a:p>
            <a:r>
              <a:rPr lang="en-US" altLang="zh-CN" dirty="0"/>
              <a:t>create(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defaultImage</a:t>
            </a:r>
            <a:r>
              <a:rPr lang="en-US" altLang="zh-CN" dirty="0"/>
              <a:t>, cocos2d::</a:t>
            </a:r>
            <a:r>
              <a:rPr lang="en-US" altLang="zh-CN" dirty="0" err="1"/>
              <a:t>CCSize</a:t>
            </a:r>
            <a:r>
              <a:rPr lang="en-US" altLang="zh-CN" dirty="0"/>
              <a:t> </a:t>
            </a:r>
            <a:r>
              <a:rPr lang="en-US" altLang="zh-CN" dirty="0" err="1"/>
              <a:t>imageSize</a:t>
            </a:r>
            <a:r>
              <a:rPr lang="en-US" altLang="zh-CN" dirty="0" smtClean="0"/>
              <a:t>);</a:t>
            </a:r>
          </a:p>
          <a:p>
            <a:pPr marL="0" indent="0" algn="ctr"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CCControlClip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/>
              <a:t>放在另一个</a:t>
            </a:r>
            <a:r>
              <a:rPr lang="en-US" altLang="zh-CN" dirty="0" err="1"/>
              <a:t>CCNode</a:t>
            </a:r>
            <a:r>
              <a:rPr lang="zh-CN" altLang="en-US" dirty="0"/>
              <a:t>的外面，裁剪掉这个</a:t>
            </a:r>
            <a:r>
              <a:rPr lang="en-US" altLang="zh-CN" dirty="0" err="1"/>
              <a:t>CCNode</a:t>
            </a:r>
            <a:r>
              <a:rPr lang="zh-CN" altLang="en-US" dirty="0"/>
              <a:t>超出</a:t>
            </a:r>
            <a:r>
              <a:rPr lang="en-US" altLang="zh-CN" dirty="0" err="1"/>
              <a:t>CCControlClip</a:t>
            </a:r>
            <a:r>
              <a:rPr lang="zh-CN" altLang="en-US" dirty="0"/>
              <a:t>的</a:t>
            </a:r>
            <a:r>
              <a:rPr lang="zh-CN" altLang="en-US" dirty="0" smtClean="0"/>
              <a:t>部分。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CCScrollView</a:t>
            </a:r>
            <a:r>
              <a:rPr lang="zh-CN" altLang="en-US" dirty="0" smtClean="0"/>
              <a:t>里面抽出</a:t>
            </a:r>
            <a:r>
              <a:rPr lang="en-US" altLang="zh-CN" dirty="0" err="1"/>
              <a:t>beforeDraw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， </a:t>
            </a:r>
            <a:r>
              <a:rPr lang="en-US" altLang="zh-CN" dirty="0" smtClean="0"/>
              <a:t>visit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afterDraw</a:t>
            </a:r>
            <a:r>
              <a:rPr lang="zh-CN" altLang="en-US" dirty="0"/>
              <a:t>三</a:t>
            </a:r>
            <a:r>
              <a:rPr lang="zh-CN" altLang="en-US" dirty="0" smtClean="0"/>
              <a:t>个函数实现。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5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CCLabelTTFColor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一</a:t>
            </a:r>
            <a:r>
              <a:rPr lang="zh-CN" altLang="en-US" dirty="0" smtClean="0"/>
              <a:t>个有黑色背景的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BackgroundCornerStyle</a:t>
            </a:r>
            <a:r>
              <a:rPr lang="zh-CN" altLang="en-US" dirty="0" smtClean="0"/>
              <a:t>属性可以定义圆角，</a:t>
            </a:r>
            <a:r>
              <a:rPr lang="en-US" altLang="zh-CN" dirty="0" err="1" smtClean="0"/>
              <a:t>setColor</a:t>
            </a:r>
            <a:r>
              <a:rPr lang="zh-CN" altLang="en-US" dirty="0" smtClean="0"/>
              <a:t>函数貌似没用（手机上没试过）。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CCLabelWithBg</a:t>
            </a:r>
            <a:r>
              <a:rPr lang="zh-CN" altLang="en-US" dirty="0">
                <a:solidFill>
                  <a:srgbClr val="7030A0"/>
                </a:solidFill>
              </a:rPr>
              <a:t>与</a:t>
            </a:r>
            <a:r>
              <a:rPr lang="en-US" altLang="zh-CN" dirty="0">
                <a:solidFill>
                  <a:srgbClr val="7030A0"/>
                </a:solidFill>
              </a:rPr>
              <a:t>CCLabelWithScale9Bg</a:t>
            </a:r>
          </a:p>
          <a:p>
            <a:r>
              <a:rPr lang="zh-CN" altLang="en-US" dirty="0" smtClean="0"/>
              <a:t>一</a:t>
            </a:r>
            <a:r>
              <a:rPr lang="zh-CN" altLang="en-US" dirty="0"/>
              <a:t>个有黑色背景的</a:t>
            </a:r>
            <a:r>
              <a:rPr lang="en-US" altLang="zh-CN" dirty="0"/>
              <a:t>Label</a:t>
            </a:r>
            <a:r>
              <a:rPr lang="zh-CN" altLang="en-US" dirty="0"/>
              <a:t>，</a:t>
            </a:r>
            <a:r>
              <a:rPr lang="en-US" altLang="zh-CN" dirty="0" err="1"/>
              <a:t>BackgroundCornerStyle</a:t>
            </a:r>
            <a:r>
              <a:rPr lang="zh-CN" altLang="en-US" dirty="0"/>
              <a:t>属性可以定义圆角，</a:t>
            </a:r>
            <a:r>
              <a:rPr lang="en-US" altLang="zh-CN" dirty="0" err="1"/>
              <a:t>setColor</a:t>
            </a:r>
            <a:r>
              <a:rPr lang="zh-CN" altLang="en-US" dirty="0"/>
              <a:t>函数貌似</a:t>
            </a:r>
            <a:r>
              <a:rPr lang="zh-CN" altLang="en-US" dirty="0" smtClean="0"/>
              <a:t>没用。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573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CCMenuItemCheckBox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单个元素选中以及未选中切换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CCMenuItemRadioButton</a:t>
            </a:r>
            <a:endParaRPr lang="en-US" altLang="zh-CN" dirty="0" smtClean="0"/>
          </a:p>
          <a:p>
            <a:r>
              <a:rPr lang="en-US" altLang="zh-CN" dirty="0" err="1" smtClean="0"/>
              <a:t>CCMenuRadioGroup</a:t>
            </a:r>
            <a:endParaRPr lang="en-US" altLang="zh-CN" dirty="0" smtClean="0"/>
          </a:p>
          <a:p>
            <a:pPr marL="400050" lvl="2" indent="0">
              <a:buNone/>
            </a:pPr>
            <a:r>
              <a:rPr lang="zh-CN" altLang="en-US" dirty="0"/>
              <a:t>多个元素之间选择一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400050" lvl="2" indent="0">
              <a:buNone/>
            </a:pPr>
            <a:endParaRPr lang="en-US" altLang="zh-CN" dirty="0"/>
          </a:p>
          <a:p>
            <a:r>
              <a:rPr lang="en-US" altLang="zh-CN" dirty="0" err="1"/>
              <a:t>CCToggleSprite</a:t>
            </a:r>
            <a:endParaRPr lang="en-US" altLang="zh-CN" dirty="0"/>
          </a:p>
          <a:p>
            <a:r>
              <a:rPr lang="en-US" altLang="zh-CN" dirty="0" err="1" smtClean="0"/>
              <a:t>CCToggleSpriteArray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/>
              <a:t>多个图片之间进行选择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748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xwtan\AppData\Roaming\Fetion\temp\c800bcea0fb672e31868c944badc2f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63"/>
            <a:ext cx="4932040" cy="37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xwtan\AppData\Roaming\Fetion\temp\3e047f3cd4b4c5f9bad2efff13aab5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2" y="4365104"/>
            <a:ext cx="74580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xwtan\AppData\Roaming\Fetion\temp\ca450945f1b52597eebc6a5ed617c9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2" y="5229200"/>
            <a:ext cx="6667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xwtan\AppData\Roaming\Fetion\temp\5b0390cab9a7b92612e4feb6cc5691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42" y="116632"/>
            <a:ext cx="17335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744" y="39330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CCMenuItemCheckBox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CCMenuItemRadioButton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230108" y="285293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CCMenuItemRadioButton</a:t>
            </a:r>
            <a:endParaRPr lang="en-US" altLang="zh-CN" dirty="0"/>
          </a:p>
          <a:p>
            <a:r>
              <a:rPr lang="en-US" altLang="zh-CN" dirty="0" err="1" smtClean="0"/>
              <a:t>CCSelectableTableView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642148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CCToggleSpriteArray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1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CCMenuLongPress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/>
              <a:t>支持长按的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，提供</a:t>
            </a:r>
            <a:r>
              <a:rPr lang="en-US" altLang="zh-CN" dirty="0" err="1" smtClean="0"/>
              <a:t>m_longPressContinueHandler</a:t>
            </a:r>
            <a:r>
              <a:rPr lang="zh-CN" altLang="en-US" dirty="0" smtClean="0"/>
              <a:t>回调函数就好了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CCPagingTableView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TabView</a:t>
            </a:r>
            <a:r>
              <a:rPr lang="zh-CN" altLang="en-US" dirty="0" smtClean="0"/>
              <a:t>中添加一个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的概念，滑动的时候能停留的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的固定位置。主要是通过重写</a:t>
            </a:r>
            <a:r>
              <a:rPr lang="en-US" altLang="zh-CN" dirty="0" err="1" smtClean="0"/>
              <a:t>relocateContainer</a:t>
            </a:r>
            <a:r>
              <a:rPr lang="zh-CN" altLang="en-US" dirty="0" smtClean="0"/>
              <a:t>函数实现。有一个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可以在滑动结束时进行需要的操作。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312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PopupLayer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继承图</a:t>
            </a:r>
            <a:r>
              <a:rPr lang="en-US" altLang="zh-CN" dirty="0" err="1" smtClean="0"/>
              <a:t>PopupLayer</a:t>
            </a:r>
            <a:r>
              <a:rPr lang="en-US" altLang="zh-CN" dirty="0" err="1" smtClean="0">
                <a:sym typeface="Wingdings" panose="05000000000000000000" pitchFamily="2" charset="2"/>
              </a:rPr>
              <a:t>DialogLayerAlertDialogInputDialog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   </a:t>
            </a:r>
            <a:r>
              <a:rPr lang="en-US" altLang="zh-CN" dirty="0" err="1" smtClean="0"/>
              <a:t>PopupLayer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PreventClickLayer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LoadingIndicator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/>
              <a:t>PopupLayer</a:t>
            </a:r>
            <a:r>
              <a:rPr lang="zh-CN" altLang="en-US" dirty="0" smtClean="0"/>
              <a:t>的主要功能：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、显示关闭</a:t>
            </a:r>
            <a:r>
              <a:rPr lang="en-US" altLang="zh-CN" dirty="0" err="1"/>
              <a:t>PopupLayer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virtual </a:t>
            </a:r>
            <a:r>
              <a:rPr lang="en-US" altLang="zh-CN" dirty="0"/>
              <a:t>void show(</a:t>
            </a:r>
            <a:r>
              <a:rPr lang="en-US" altLang="zh-CN" dirty="0" err="1"/>
              <a:t>bool</a:t>
            </a:r>
            <a:r>
              <a:rPr lang="en-US" altLang="zh-CN" dirty="0"/>
              <a:t> animated = true);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virtual </a:t>
            </a:r>
            <a:r>
              <a:rPr lang="en-US" altLang="zh-CN" dirty="0"/>
              <a:t>void dismiss(</a:t>
            </a:r>
            <a:r>
              <a:rPr lang="en-US" altLang="zh-CN" dirty="0" err="1"/>
              <a:t>bool</a:t>
            </a:r>
            <a:r>
              <a:rPr lang="en-US" altLang="zh-CN" dirty="0"/>
              <a:t> animated = true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、显示关闭</a:t>
            </a:r>
            <a:r>
              <a:rPr lang="en-US" altLang="zh-CN" dirty="0" err="1"/>
              <a:t>PopupLayer</a:t>
            </a:r>
            <a:r>
              <a:rPr lang="zh-CN" altLang="en-US" dirty="0" smtClean="0"/>
              <a:t>的回调函数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virtual void </a:t>
            </a:r>
            <a:r>
              <a:rPr lang="en-US" altLang="zh-CN" dirty="0" err="1"/>
              <a:t>onShown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virtual </a:t>
            </a:r>
            <a:r>
              <a:rPr lang="en-US" altLang="zh-CN" dirty="0"/>
              <a:t>void </a:t>
            </a:r>
            <a:r>
              <a:rPr lang="en-US" altLang="zh-CN" dirty="0" err="1"/>
              <a:t>onDimissed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、是否允许其他</a:t>
            </a:r>
            <a:r>
              <a:rPr lang="en-US" altLang="zh-CN" dirty="0" err="1"/>
              <a:t>PopupLayer</a:t>
            </a:r>
            <a:r>
              <a:rPr lang="zh-CN" altLang="en-US" dirty="0" smtClean="0"/>
              <a:t>在上面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void </a:t>
            </a:r>
            <a:r>
              <a:rPr lang="en-US" altLang="zh-CN" dirty="0" err="1"/>
              <a:t>allowOverlap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allow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303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xwtan\AppData\Roaming\Fetion\temp\afe6ad990d554a04d24bda43edad42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5064497" cy="40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xwtan\AppData\Roaming\Fetion\temp\706a7ced114552cf9927aae79ee34e1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9594"/>
            <a:ext cx="16668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43651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7030A0"/>
                </a:solidFill>
              </a:rPr>
              <a:t>CCPagingTableView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2407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CCLabelClock</a:t>
            </a:r>
            <a:endParaRPr lang="en-US" altLang="zh-CN" dirty="0" smtClean="0"/>
          </a:p>
          <a:p>
            <a:r>
              <a:rPr lang="en-US" altLang="zh-CN" dirty="0" err="1" smtClean="0"/>
              <a:t>CCNetworkStateSprite</a:t>
            </a:r>
            <a:endParaRPr lang="en-US" altLang="zh-CN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9605"/>
            <a:ext cx="82089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15816" y="645495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CCGraySprite</a:t>
            </a:r>
            <a:endParaRPr lang="zh-CN" altLang="en-US" dirty="0"/>
          </a:p>
        </p:txBody>
      </p:sp>
      <p:pic>
        <p:nvPicPr>
          <p:cNvPr id="6153" name="Picture 9" descr="C:\Users\xwtan\AppData\Roaming\Fetion\temp\4e04ab84ec5be9135ec9c35e5c3cedc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120926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2160" y="34290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SymmetrySprite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39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CCSelectableTableView</a:t>
            </a:r>
            <a:endParaRPr lang="en-US" altLang="zh-CN" dirty="0" smtClean="0"/>
          </a:p>
          <a:p>
            <a:r>
              <a:rPr lang="en-US" altLang="zh-CN" dirty="0" err="1" smtClean="0"/>
              <a:t>CCSelectableTableViewCell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virtual void </a:t>
            </a:r>
            <a:r>
              <a:rPr lang="en-US" altLang="zh-CN" dirty="0" err="1"/>
              <a:t>onSelected</a:t>
            </a:r>
            <a:r>
              <a:rPr lang="en-US" altLang="zh-CN" dirty="0"/>
              <a:t>() = 0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virtual </a:t>
            </a:r>
            <a:r>
              <a:rPr lang="en-US" altLang="zh-CN" dirty="0"/>
              <a:t>void </a:t>
            </a:r>
            <a:r>
              <a:rPr lang="en-US" altLang="zh-CN" dirty="0" err="1"/>
              <a:t>onUnselected</a:t>
            </a:r>
            <a:r>
              <a:rPr lang="en-US" altLang="zh-CN" dirty="0"/>
              <a:t>() = 0;</a:t>
            </a:r>
          </a:p>
          <a:p>
            <a:r>
              <a:rPr lang="en-US" altLang="zh-CN" dirty="0" err="1" smtClean="0"/>
              <a:t>CCSelectableTableViewDelegate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virtual 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tableCellSelected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CCTableView</a:t>
            </a:r>
            <a:r>
              <a:rPr lang="en-US" altLang="zh-CN" dirty="0"/>
              <a:t>* table, </a:t>
            </a:r>
            <a:r>
              <a:rPr lang="en-US" altLang="zh-CN" dirty="0" err="1" smtClean="0"/>
              <a:t>CCTableViewCell</a:t>
            </a:r>
            <a:r>
              <a:rPr lang="en-US" altLang="zh-CN" dirty="0"/>
              <a:t>* cell,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cellIndex</a:t>
            </a:r>
            <a:r>
              <a:rPr lang="en-US" altLang="zh-CN" dirty="0"/>
              <a:t>) = 0;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70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CCLabelClock</a:t>
            </a:r>
            <a:endParaRPr lang="en-US" altLang="zh-CN" dirty="0" smtClean="0"/>
          </a:p>
          <a:p>
            <a:r>
              <a:rPr lang="en-US" altLang="zh-CN" dirty="0" err="1"/>
              <a:t>CCGraySprite</a:t>
            </a:r>
            <a:r>
              <a:rPr lang="zh-CN" altLang="en-US" dirty="0"/>
              <a:t>与</a:t>
            </a:r>
            <a:r>
              <a:rPr lang="en-US" altLang="zh-CN" dirty="0"/>
              <a:t>CCGrayScale9Sprite</a:t>
            </a:r>
          </a:p>
          <a:p>
            <a:r>
              <a:rPr lang="en-US" altLang="zh-CN" dirty="0" err="1" smtClean="0"/>
              <a:t>CCNetworkStateSprite</a:t>
            </a:r>
            <a:endParaRPr lang="en-US" altLang="zh-CN" dirty="0" smtClean="0"/>
          </a:p>
          <a:p>
            <a:r>
              <a:rPr lang="en-US" altLang="zh-CN" dirty="0" err="1" smtClean="0"/>
              <a:t>CCNumberAddAction</a:t>
            </a:r>
            <a:endParaRPr lang="en-US" altLang="zh-CN" dirty="0" smtClean="0"/>
          </a:p>
          <a:p>
            <a:r>
              <a:rPr lang="en-US" altLang="zh-CN" dirty="0" err="1" smtClean="0"/>
              <a:t>MaskShineSprite</a:t>
            </a:r>
            <a:endParaRPr lang="en-US" altLang="zh-CN" dirty="0" smtClean="0"/>
          </a:p>
          <a:p>
            <a:r>
              <a:rPr lang="en-US" altLang="zh-CN" dirty="0" err="1"/>
              <a:t>SymmetrySprite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SymmetryFlipStyle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 smtClean="0"/>
              <a:t>SymmetrySource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ToastManager</a:t>
            </a:r>
            <a:endParaRPr lang="en-US" altLang="zh-CN" sz="3200" dirty="0"/>
          </a:p>
          <a:p>
            <a:pPr marL="40005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050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err="1"/>
              <a:t>UIHelper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setLabelStringV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 smtClean="0"/>
              <a:t>setLabelValue</a:t>
            </a:r>
            <a:endParaRPr lang="en-US" altLang="zh-CN" dirty="0" smtClean="0"/>
          </a:p>
          <a:p>
            <a:r>
              <a:rPr lang="zh-CN" altLang="en-US" dirty="0" smtClean="0"/>
              <a:t>创建常用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的辅助函数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createLabel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createAlertDlg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createSprite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createMenuItemAuto</a:t>
            </a:r>
            <a:endParaRPr lang="en-US" altLang="zh-CN" dirty="0"/>
          </a:p>
          <a:p>
            <a:r>
              <a:rPr lang="zh-CN" altLang="en-US" dirty="0" smtClean="0"/>
              <a:t>显示对话框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showMessageDialog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showPromptDialog</a:t>
            </a:r>
            <a:endParaRPr lang="en-US" altLang="zh-CN" dirty="0"/>
          </a:p>
          <a:p>
            <a:r>
              <a:rPr lang="zh-CN" altLang="en-US" dirty="0" smtClean="0"/>
              <a:t>渐出动画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bubbleFade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29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娱乐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两个人轮流往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*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的棋盘里面放国际象棋中的王（可横竖斜各吃一格），新放入的王不能被以前的王吃掉。如果某个人不能继续放了，就输了。问是否存在必胜的方法。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有个小球放在一个无穷数轴的某个整数点上面，初始位置不定。甲乙两人玩游戏</a:t>
            </a:r>
            <a:r>
              <a:rPr lang="zh-CN" altLang="en-US" smtClean="0"/>
              <a:t>，甲每次猜小球的位置，乙告诉甲是否猜对，如果猜对了游戏结束，如果猜错了乙会把小球往左或右移动一格，每次移动方向是固定的，但是甲不知道移动的方向。移动结束后甲继续猜位置，如此不停进行游戏。问甲是否有某种猜位置的方法能保证在有限步以内一定能结束游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err="1"/>
              <a:t>PopupLayer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、阻止事件</a:t>
            </a:r>
            <a:r>
              <a:rPr lang="zh-CN" altLang="en-US" sz="2800" dirty="0" smtClean="0"/>
              <a:t>穿透以及点击外面消失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/>
              <a:t>virtual 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ccTouchBegan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CCTouch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pTouch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CCEvent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pEvent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zh-CN" altLang="en-US" sz="2800" dirty="0" smtClean="0"/>
              <a:t>注意：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）要阻止事件穿透，需要下层的事件接收控件的优先级不比这个</a:t>
            </a:r>
            <a:r>
              <a:rPr lang="en-US" altLang="zh-CN" sz="2800" dirty="0" err="1"/>
              <a:t>PopupLayer</a:t>
            </a:r>
            <a:r>
              <a:rPr lang="zh-CN" altLang="en-US" sz="2800" dirty="0" smtClean="0"/>
              <a:t>的优先级高。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）因为</a:t>
            </a:r>
            <a:r>
              <a:rPr lang="en-US" altLang="zh-CN" sz="2800" dirty="0" err="1" smtClean="0"/>
              <a:t>DialogLayer</a:t>
            </a:r>
            <a:r>
              <a:rPr lang="zh-CN" altLang="en-US" sz="2800" dirty="0" smtClean="0"/>
              <a:t>有一个全屏的</a:t>
            </a:r>
            <a:r>
              <a:rPr lang="en-US" altLang="zh-CN" sz="2800" dirty="0" err="1" smtClean="0"/>
              <a:t>CCMenu</a:t>
            </a:r>
            <a:r>
              <a:rPr lang="zh-CN" altLang="en-US" sz="2800" dirty="0" smtClean="0"/>
              <a:t>，所有不能点击外面关闭。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627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err="1"/>
              <a:t>PopupLayer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、处理设备的返回按钮事件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static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handleKeyBack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m_pDismissedWhenKeyBack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这个函数会把最上面的</a:t>
            </a:r>
            <a:r>
              <a:rPr lang="en-US" altLang="zh-CN" dirty="0" err="1"/>
              <a:t>PopupLayer</a:t>
            </a:r>
            <a:r>
              <a:rPr lang="zh-CN" altLang="en-US" dirty="0"/>
              <a:t>移除掉。使用方法：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HallLayer</a:t>
            </a:r>
            <a:r>
              <a:rPr lang="en-US" altLang="zh-CN" dirty="0"/>
              <a:t>::</a:t>
            </a:r>
            <a:r>
              <a:rPr lang="en-US" altLang="zh-CN" dirty="0" err="1"/>
              <a:t>keyBackClicked</a:t>
            </a:r>
            <a:r>
              <a:rPr lang="en-US" altLang="zh-CN" dirty="0"/>
              <a:t>( void 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if</a:t>
            </a:r>
            <a:r>
              <a:rPr lang="en-US" altLang="zh-CN" dirty="0"/>
              <a:t>(!</a:t>
            </a:r>
            <a:r>
              <a:rPr lang="en-US" altLang="zh-CN" dirty="0" err="1"/>
              <a:t>PopupLayer</a:t>
            </a:r>
            <a:r>
              <a:rPr lang="en-US" altLang="zh-CN" dirty="0"/>
              <a:t>::</a:t>
            </a:r>
            <a:r>
              <a:rPr lang="en-US" altLang="zh-CN" dirty="0" err="1"/>
              <a:t>handleKeyBack</a:t>
            </a:r>
            <a:r>
              <a:rPr lang="en-US" altLang="zh-CN" dirty="0"/>
              <a:t>() &amp;&amp;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!</a:t>
            </a:r>
            <a:r>
              <a:rPr lang="en-US" altLang="zh-CN" dirty="0" err="1"/>
              <a:t>m_broadcastNode</a:t>
            </a:r>
            <a:r>
              <a:rPr lang="en-US" altLang="zh-CN" dirty="0"/>
              <a:t>-&gt;</a:t>
            </a:r>
            <a:r>
              <a:rPr lang="en-US" altLang="zh-CN" dirty="0" err="1"/>
              <a:t>handleKeyBack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ExitConfirmDialog</a:t>
            </a:r>
            <a:r>
              <a:rPr lang="en-US" altLang="zh-CN" dirty="0"/>
              <a:t>::</a:t>
            </a:r>
            <a:r>
              <a:rPr lang="en-US" altLang="zh-CN" dirty="0" err="1"/>
              <a:t>showDialog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18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Dialogs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、处理设备的返回按钮事件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static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handleKeyBack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m_pDismissedWhenKeyBack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这个函数会把最上面的</a:t>
            </a:r>
            <a:r>
              <a:rPr lang="en-US" altLang="zh-CN" dirty="0" err="1"/>
              <a:t>PopupLayer</a:t>
            </a:r>
            <a:r>
              <a:rPr lang="zh-CN" altLang="en-US" dirty="0"/>
              <a:t>移除掉。使用方法：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HallLayer</a:t>
            </a:r>
            <a:r>
              <a:rPr lang="en-US" altLang="zh-CN" dirty="0"/>
              <a:t>::</a:t>
            </a:r>
            <a:r>
              <a:rPr lang="en-US" altLang="zh-CN" dirty="0" err="1"/>
              <a:t>keyBackClicked</a:t>
            </a:r>
            <a:r>
              <a:rPr lang="en-US" altLang="zh-CN" dirty="0"/>
              <a:t>( void 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if</a:t>
            </a:r>
            <a:r>
              <a:rPr lang="en-US" altLang="zh-CN" dirty="0"/>
              <a:t>(!</a:t>
            </a:r>
            <a:r>
              <a:rPr lang="en-US" altLang="zh-CN" dirty="0" err="1"/>
              <a:t>PopupLayer</a:t>
            </a:r>
            <a:r>
              <a:rPr lang="en-US" altLang="zh-CN" dirty="0"/>
              <a:t>::</a:t>
            </a:r>
            <a:r>
              <a:rPr lang="en-US" altLang="zh-CN" dirty="0" err="1"/>
              <a:t>handleKeyBack</a:t>
            </a:r>
            <a:r>
              <a:rPr lang="en-US" altLang="zh-CN" dirty="0"/>
              <a:t>() &amp;&amp;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!</a:t>
            </a:r>
            <a:r>
              <a:rPr lang="en-US" altLang="zh-CN" dirty="0" err="1"/>
              <a:t>m_broadcastNode</a:t>
            </a:r>
            <a:r>
              <a:rPr lang="en-US" altLang="zh-CN" dirty="0"/>
              <a:t>-&gt;</a:t>
            </a:r>
            <a:r>
              <a:rPr lang="en-US" altLang="zh-CN" dirty="0" err="1"/>
              <a:t>handleKeyBack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ExitConfirmDialog</a:t>
            </a:r>
            <a:r>
              <a:rPr lang="en-US" altLang="zh-CN" dirty="0"/>
              <a:t>::</a:t>
            </a:r>
            <a:r>
              <a:rPr lang="en-US" altLang="zh-CN" dirty="0" err="1"/>
              <a:t>showDialog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1026" name="Picture 2" descr="C:\Users\xwtan\Desktop\401e7b01dc1eafd9fe422c408aa7e3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9191626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4035" y="6488668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DialogLayer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/>
              <a:t>AlertDialog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2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err="1" smtClean="0"/>
              <a:t>DialogLayer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create(</a:t>
            </a:r>
            <a:r>
              <a:rPr lang="en-US" altLang="zh-CN" dirty="0" err="1"/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pszFrameImage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pszCloseButtonImage</a:t>
            </a:r>
            <a:r>
              <a:rPr lang="en-US" altLang="zh-CN" dirty="0"/>
              <a:t> = NULL, </a:t>
            </a:r>
            <a:r>
              <a:rPr lang="en-US" altLang="zh-CN" dirty="0" err="1"/>
              <a:t>CCObject</a:t>
            </a:r>
            <a:r>
              <a:rPr lang="en-US" altLang="zh-CN" dirty="0"/>
              <a:t>* target = NULL, </a:t>
            </a:r>
            <a:r>
              <a:rPr lang="en-US" altLang="zh-CN" dirty="0" err="1"/>
              <a:t>SEL_CallFunc</a:t>
            </a:r>
            <a:r>
              <a:rPr lang="en-US" altLang="zh-CN" dirty="0"/>
              <a:t> </a:t>
            </a:r>
            <a:r>
              <a:rPr lang="en-US" altLang="zh-CN" dirty="0" err="1"/>
              <a:t>closeHandler</a:t>
            </a:r>
            <a:r>
              <a:rPr lang="en-US" altLang="zh-CN" dirty="0"/>
              <a:t> = NULL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addChildRelativeToFrame</a:t>
            </a:r>
            <a:r>
              <a:rPr lang="zh-CN" altLang="en-US" dirty="0" smtClean="0"/>
              <a:t>不会覆盖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cocos2d</a:t>
            </a:r>
            <a:r>
              <a:rPr lang="en-US" altLang="zh-CN" dirty="0"/>
              <a:t>::</a:t>
            </a:r>
            <a:r>
              <a:rPr lang="en-US" altLang="zh-CN" dirty="0" err="1"/>
              <a:t>CCPoint</a:t>
            </a:r>
            <a:r>
              <a:rPr lang="en-US" altLang="zh-CN" dirty="0"/>
              <a:t> </a:t>
            </a:r>
            <a:r>
              <a:rPr lang="en-US" altLang="zh-CN" dirty="0" err="1"/>
              <a:t>m_framePositionLB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312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err="1" smtClean="0"/>
              <a:t>AlertDialog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ym typeface="Wingdings" panose="05000000000000000000" pitchFamily="2" charset="2"/>
              </a:rPr>
              <a:t>1</a:t>
            </a:r>
            <a:r>
              <a:rPr lang="zh-CN" altLang="en-US" sz="2800" dirty="0" smtClean="0">
                <a:sym typeface="Wingdings" panose="05000000000000000000" pitchFamily="2" charset="2"/>
              </a:rPr>
              <a:t>、</a:t>
            </a:r>
            <a:r>
              <a:rPr lang="en-US" altLang="zh-CN" sz="2800" dirty="0"/>
              <a:t>create(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char* </a:t>
            </a:r>
            <a:r>
              <a:rPr lang="en-US" altLang="zh-CN" sz="2800" dirty="0" err="1"/>
              <a:t>bgImage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char* </a:t>
            </a:r>
            <a:r>
              <a:rPr lang="en-US" altLang="zh-CN" sz="2800" dirty="0" err="1"/>
              <a:t>closeImage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CCArray</a:t>
            </a:r>
            <a:r>
              <a:rPr lang="en-US" altLang="zh-CN" sz="2800" dirty="0"/>
              <a:t>* buttons</a:t>
            </a:r>
            <a:r>
              <a:rPr lang="en-US" altLang="zh-CN" sz="2800" dirty="0" smtClean="0"/>
              <a:t>);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、主要函数都是设置按钮或者文本框的位置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63470" y="3124128"/>
            <a:ext cx="568863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393305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是否购买金币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555776" y="4941168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9992" y="4941168"/>
            <a:ext cx="100811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55776" y="49411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   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取 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3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err="1"/>
              <a:t>PreventClickLayer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PopupLayer</a:t>
            </a:r>
            <a:r>
              <a:rPr lang="zh-CN" altLang="en-US" dirty="0" smtClean="0"/>
              <a:t>主要区别是检测是否在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里面时的区别：</a:t>
            </a:r>
            <a:r>
              <a:rPr lang="en-US" altLang="zh-CN" dirty="0" err="1" smtClean="0"/>
              <a:t>PopupLayer</a:t>
            </a:r>
            <a:r>
              <a:rPr lang="zh-CN" altLang="en-US" dirty="0" smtClean="0"/>
              <a:t>用于检测的是它的所有子元素，</a:t>
            </a:r>
            <a:r>
              <a:rPr lang="en-US" altLang="zh-CN" dirty="0" err="1" smtClean="0"/>
              <a:t>PreventClickLayer</a:t>
            </a:r>
            <a:r>
              <a:rPr lang="zh-CN" altLang="en-US" dirty="0" smtClean="0"/>
              <a:t>使用的是它自身。</a:t>
            </a:r>
            <a:endParaRPr lang="en-US" altLang="zh-CN" dirty="0" smtClean="0"/>
          </a:p>
          <a:p>
            <a:r>
              <a:rPr lang="zh-CN" altLang="en-US" dirty="0" smtClean="0"/>
              <a:t>功能就是阻止事件穿透以及点击外面消失。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DismissWhenClickInside</a:t>
            </a:r>
            <a:r>
              <a:rPr lang="zh-CN" altLang="en-US" dirty="0" smtClean="0"/>
              <a:t>用于点击任何地方都能消失。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083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xwtan\AppData\Roaming\Fetion\temp\e1d3e97270914931149fba3bdd134a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" y="116632"/>
            <a:ext cx="456020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6153"/>
            <a:ext cx="47160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0058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LoadingIndicator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40050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PreventClickLayer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8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1046</Words>
  <Application>Microsoft Office PowerPoint</Application>
  <PresentationFormat>全屏显示(4:3)</PresentationFormat>
  <Paragraphs>185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UI Library介绍</vt:lpstr>
      <vt:lpstr>PopupLayer介绍</vt:lpstr>
      <vt:lpstr>PopupLayer介绍</vt:lpstr>
      <vt:lpstr>PopupLayer介绍</vt:lpstr>
      <vt:lpstr>Dialogs介绍</vt:lpstr>
      <vt:lpstr>DialogLayer</vt:lpstr>
      <vt:lpstr>AlertDialog</vt:lpstr>
      <vt:lpstr>PreventClickLayer</vt:lpstr>
      <vt:lpstr>PowerPoint 演示文稿</vt:lpstr>
      <vt:lpstr>LoadingIndicator</vt:lpstr>
      <vt:lpstr>ResourceManager.h</vt:lpstr>
      <vt:lpstr>CCGeneralButton和CCMenuItemExtensions</vt:lpstr>
      <vt:lpstr>PowerPoint 演示文稿</vt:lpstr>
      <vt:lpstr>CountdownTimer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UIHelper</vt:lpstr>
      <vt:lpstr>娱乐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Library介绍</dc:title>
  <dc:creator>Xinwen Tan</dc:creator>
  <cp:lastModifiedBy>Xinwen Tan</cp:lastModifiedBy>
  <cp:revision>46</cp:revision>
  <dcterms:created xsi:type="dcterms:W3CDTF">2013-10-31T08:22:24Z</dcterms:created>
  <dcterms:modified xsi:type="dcterms:W3CDTF">2013-11-15T12:31:46Z</dcterms:modified>
</cp:coreProperties>
</file>