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D348-C486-E448-9579-535A6EFDE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42D22-D20E-DB44-8799-74DE79B3D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A3BAA-645A-0044-B2D5-25CFA1E6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10/26/2021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AC217-1A6B-0043-A249-D3885385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ECAF-4579-D448-B087-AF6B4A9F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967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8DC8-4417-FF41-BDBB-A740BC4C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2226A-6ADD-F540-8CAA-D00F37DDD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BF89C-EE94-004C-A240-BA7CFA19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10/26/2021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8DB17-B84C-9344-8F6A-4A44D743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C36B-6567-564D-AF36-71216462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8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87AEC-A47B-2845-BCD9-4B0741B61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BBC99-C8F6-E44C-AD14-FB160D3C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C655-2CD7-6F43-A3E7-64E56D9C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10/26/2021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940EB-C3A6-E74D-AB1A-0402971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41CCD-F13C-AF41-A7FB-3642E612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721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F51E-684C-1A44-BC75-1B308066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9EB7-0C4C-CF46-A2BB-2FBD0641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5AC2-AD88-E44B-A2B2-D0984EC6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10/26/2021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26ECE-B6F2-614A-8E2A-3E1815EF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29C5-F6DC-1943-AC24-7B2BC541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702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95F7-BCF3-1A42-8457-BA5379AA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E18B2-A76A-9B47-8302-173B1DE76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2214-A2C0-884F-80F1-D15628D5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10/26/2021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55A4-DF63-144D-8786-528F8C12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5800F-D562-7047-986D-D5776DD8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958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3AA7-59E7-7E46-890F-73644806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B4D4-BAA0-744E-89BE-511234638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706F8-38EF-8248-B68E-1C00D7733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A19E8-68C9-4F46-9B52-F42F1FA6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10/26/2021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752A9-F99A-7A46-97EA-F60065C0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24D36-2B98-6A4D-AE94-F13715A1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42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ECD6-0E0B-F24D-AA0B-63C64A3C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3D664-3EF4-7349-9833-F5F20DF7D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ED6A3-1CDF-B645-B2A5-9CA6A470B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3077-B818-6244-8EFD-919BC8E82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AEA5B-7BA2-714E-B133-05EDC8659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1DDE6-7CD2-DA40-A00C-5160FB7E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10/26/2021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14732-CDD4-F940-A0E5-6424E46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26FA1-96D5-5143-A370-C6CE451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236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96C5-CCBE-9841-97EE-AD018EC1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A179F-C8DA-5D4C-8C23-2DAC0AB0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10/26/2021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52D53-3EE3-CA46-BD89-A47CAEAC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C110F-7AD9-E146-BF62-0E4EC6F2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639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0FAE9-FD30-6D4B-A8CD-69593977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10/26/2021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81435-EE11-9641-AA6F-80CF31DE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98D07-A7DD-544F-B799-8F908572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554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7870-D1FE-9D49-9BAA-C6303A8E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76A9-CCBA-A442-BCB0-BD68BE81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76022-BC23-F24A-9E6E-46FBDAF65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93E67-F511-2048-B340-38BD41C3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10/26/2021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DBF8E-665A-C04C-BACF-CA5EE06A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57D1-0935-4A46-9DC5-672DABCB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617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938D-B5D0-2F4E-817C-A4EAE344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7BD732-3795-0E42-9BAB-8950C15B4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A68F9-4CDF-2E47-9273-447C4F533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EA5BB-B549-1342-93A1-0879198D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10/26/2021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9FE74-A3C1-4144-B9DF-E445343D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96D1B-B365-DB40-B213-D2B5A106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84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032B8-BE04-6040-A87D-09AFA40E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D853-9233-A845-8ACF-A381BB6F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D738-56FD-A54E-8DDF-1D24A602B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A1DA-FFCC-864D-BC14-CEE5E4B8A96C}" type="datetimeFigureOut">
              <a:rPr lang="en-CN" smtClean="0"/>
              <a:t>10/26/2021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10BD1-AF59-0945-8B97-79933DF21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36BCF-830C-4A4E-8275-FA655F29C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80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mtp.qq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F450-A093-9C47-9C62-A4AC33CE4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SOCKET</a:t>
            </a:r>
            <a:r>
              <a:rPr lang="zh-CN" altLang="en-US" b="1"/>
              <a:t>编程实现</a:t>
            </a:r>
            <a:r>
              <a:rPr lang="en-US" b="1" dirty="0"/>
              <a:t>SMTP</a:t>
            </a:r>
            <a:r>
              <a:rPr lang="zh-CN" altLang="en-US" b="1"/>
              <a:t>客户端</a:t>
            </a:r>
            <a:br>
              <a:rPr lang="zh-CN" altLang="en-US"/>
            </a:b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C13EA-4AD8-D447-9E9F-DD1CACFCD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285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58F4-739B-2C4A-A064-0768A226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电子邮件系统结构</a:t>
            </a:r>
            <a:endParaRPr lang="en-C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6049C17-7CDB-7343-A978-BCB751D64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164" y="1491230"/>
            <a:ext cx="10850788" cy="3995170"/>
          </a:xfrm>
        </p:spPr>
      </p:pic>
    </p:spTree>
    <p:extLst>
      <p:ext uri="{BB962C8B-B14F-4D97-AF65-F5344CB8AC3E}">
        <p14:creationId xmlns:p14="http://schemas.microsoft.com/office/powerpoint/2010/main" val="16606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5F7E-25BB-C243-965B-9F64F2FB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客户端功能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D063D-E69B-0248-AB91-455E05F02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229" y="1690688"/>
            <a:ext cx="4244327" cy="3629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6A265F-1DB3-664A-8F09-88A02615A644}"/>
              </a:ext>
            </a:extLst>
          </p:cNvPr>
          <p:cNvSpPr txBox="1"/>
          <p:nvPr/>
        </p:nvSpPr>
        <p:spPr>
          <a:xfrm>
            <a:off x="4937085" y="1358183"/>
            <a:ext cx="725491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基本功能：</a:t>
            </a:r>
          </a:p>
          <a:p>
            <a:r>
              <a:rPr lang="en-US" altLang="zh-CN" sz="1200" dirty="0"/>
              <a:t>1 </a:t>
            </a:r>
            <a:r>
              <a:rPr lang="zh-CN" altLang="en-US" sz="1200" dirty="0"/>
              <a:t>编辑邮件</a:t>
            </a:r>
          </a:p>
          <a:p>
            <a:r>
              <a:rPr lang="en-US" altLang="zh-CN" sz="1200" dirty="0"/>
              <a:t>2 </a:t>
            </a:r>
            <a:r>
              <a:rPr lang="zh-CN" altLang="en-US" sz="1200" dirty="0"/>
              <a:t>发送邮件，支持单发、群发（</a:t>
            </a:r>
            <a:r>
              <a:rPr lang="en-US" sz="1200" dirty="0"/>
              <a:t>socket+smtp）</a:t>
            </a:r>
          </a:p>
          <a:p>
            <a:r>
              <a:rPr lang="zh-CN" altLang="en-US" sz="1200" dirty="0"/>
              <a:t>可选功能：</a:t>
            </a:r>
          </a:p>
          <a:p>
            <a:r>
              <a:rPr lang="en-US" altLang="zh-CN" sz="1200" dirty="0"/>
              <a:t>1 </a:t>
            </a:r>
            <a:r>
              <a:rPr lang="zh-CN" altLang="en-US" sz="1200" dirty="0"/>
              <a:t>草稿箱</a:t>
            </a:r>
          </a:p>
          <a:p>
            <a:r>
              <a:rPr lang="en-US" altLang="zh-CN" sz="1200" dirty="0"/>
              <a:t>2 </a:t>
            </a:r>
            <a:r>
              <a:rPr lang="zh-CN" altLang="en-US" sz="1200" dirty="0"/>
              <a:t>已发送</a:t>
            </a:r>
          </a:p>
          <a:p>
            <a:r>
              <a:rPr lang="en-US" altLang="zh-CN" sz="1200" dirty="0"/>
              <a:t>3 </a:t>
            </a:r>
            <a:r>
              <a:rPr lang="zh-CN" altLang="en-US" sz="1200" dirty="0"/>
              <a:t>通讯录</a:t>
            </a:r>
          </a:p>
          <a:p>
            <a:r>
              <a:rPr lang="en-US" altLang="zh-CN" sz="1200" dirty="0"/>
              <a:t>……</a:t>
            </a:r>
          </a:p>
          <a:p>
            <a:br>
              <a:rPr lang="en-US" altLang="zh-CN" sz="1200" dirty="0"/>
            </a:br>
            <a:endParaRPr lang="en-US" altLang="zh-CN" sz="1200" dirty="0"/>
          </a:p>
          <a:p>
            <a:r>
              <a:rPr lang="zh-CN" altLang="en-US" sz="1200" dirty="0"/>
              <a:t>说明：</a:t>
            </a:r>
          </a:p>
          <a:p>
            <a:r>
              <a:rPr lang="en-US" altLang="zh-CN" sz="1200" dirty="0"/>
              <a:t>1 </a:t>
            </a:r>
            <a:r>
              <a:rPr lang="zh-CN" altLang="en-US" sz="1200" dirty="0"/>
              <a:t>程序最核心的功能是“发送邮件”，在保证该功能完善的基础上，如果时间充分，可酌情考虑实现一些可选功能；</a:t>
            </a:r>
          </a:p>
          <a:p>
            <a:r>
              <a:rPr lang="en-US" altLang="zh-CN" sz="1200" dirty="0"/>
              <a:t>2 </a:t>
            </a:r>
            <a:r>
              <a:rPr lang="zh-CN" altLang="en-US" sz="1200" dirty="0"/>
              <a:t>字符界面</a:t>
            </a:r>
            <a:r>
              <a:rPr lang="en-US" altLang="zh-CN" sz="1200" dirty="0"/>
              <a:t>/</a:t>
            </a:r>
            <a:r>
              <a:rPr lang="zh-CN" altLang="en-US" sz="1200" dirty="0"/>
              <a:t>图形界面都可以；</a:t>
            </a:r>
          </a:p>
          <a:p>
            <a:r>
              <a:rPr lang="en-US" altLang="zh-CN" sz="1200" dirty="0"/>
              <a:t>3 </a:t>
            </a:r>
            <a:r>
              <a:rPr lang="zh-CN" altLang="en-US" sz="1200" dirty="0"/>
              <a:t>不允许使用</a:t>
            </a:r>
            <a:r>
              <a:rPr lang="en-US" sz="1200" dirty="0" err="1"/>
              <a:t>smtplib</a:t>
            </a:r>
            <a:r>
              <a:rPr lang="zh-CN" altLang="en-US" sz="1200" dirty="0"/>
              <a:t>以及其他类似的</a:t>
            </a:r>
            <a:r>
              <a:rPr lang="en-US" sz="1200" dirty="0"/>
              <a:t>python</a:t>
            </a:r>
            <a:r>
              <a:rPr lang="zh-CN" altLang="en-US" sz="1200" dirty="0"/>
              <a:t>第三方库，要保证能体现出</a:t>
            </a:r>
            <a:r>
              <a:rPr lang="en-US" sz="1200" dirty="0"/>
              <a:t>client</a:t>
            </a:r>
            <a:r>
              <a:rPr lang="zh-CN" altLang="en-US" sz="1200" dirty="0"/>
              <a:t>和</a:t>
            </a:r>
            <a:r>
              <a:rPr lang="en-US" sz="1200" dirty="0"/>
              <a:t>server</a:t>
            </a:r>
            <a:r>
              <a:rPr lang="zh-CN" altLang="en-US" sz="1200" dirty="0"/>
              <a:t>之间的</a:t>
            </a:r>
            <a:r>
              <a:rPr lang="en-US" sz="1200" dirty="0"/>
              <a:t>socket</a:t>
            </a:r>
            <a:r>
              <a:rPr lang="zh-CN" altLang="en-US" sz="1200" dirty="0"/>
              <a:t>通信过程以及客户端基于</a:t>
            </a:r>
            <a:r>
              <a:rPr lang="en-US" altLang="zh-CN" sz="1200" dirty="0"/>
              <a:t>socket</a:t>
            </a:r>
            <a:r>
              <a:rPr lang="zh-CN" altLang="en-US" sz="1200" dirty="0"/>
              <a:t>通信发送的一些</a:t>
            </a:r>
            <a:r>
              <a:rPr lang="en-US" altLang="zh-CN" sz="1200" dirty="0"/>
              <a:t>smtp</a:t>
            </a:r>
            <a:r>
              <a:rPr lang="zh-CN" altLang="en-US" sz="1200" dirty="0"/>
              <a:t>命令和收到的服务器的响应，参考示例程序；</a:t>
            </a:r>
          </a:p>
          <a:p>
            <a:r>
              <a:rPr lang="en-US" altLang="zh-CN" sz="1200" dirty="0"/>
              <a:t>4 </a:t>
            </a:r>
            <a:r>
              <a:rPr lang="zh-CN" altLang="en-US" sz="1200"/>
              <a:t>邮件服务器可使用腾</a:t>
            </a:r>
            <a:r>
              <a:rPr lang="zh-CN" altLang="en-US" sz="1200" dirty="0"/>
              <a:t>讯的</a:t>
            </a:r>
            <a:r>
              <a:rPr lang="zh-CN" altLang="en-US" sz="1200"/>
              <a:t>邮件服务器等</a:t>
            </a:r>
            <a:endParaRPr lang="zh-CN" altLang="en-US" sz="1200" dirty="0"/>
          </a:p>
          <a:p>
            <a:r>
              <a:rPr lang="zh-CN" altLang="en-US" sz="1200" dirty="0"/>
              <a:t>服务器域名：</a:t>
            </a:r>
            <a:r>
              <a:rPr lang="en-US" sz="1200" u="sng" dirty="0">
                <a:hlinkClick r:id="rId3"/>
              </a:rPr>
              <a:t>smtp.qq.com</a:t>
            </a:r>
            <a:endParaRPr lang="en-US" sz="1200" dirty="0"/>
          </a:p>
          <a:p>
            <a:r>
              <a:rPr lang="zh-CN" altLang="en-US" sz="1200" dirty="0"/>
              <a:t>端口：</a:t>
            </a:r>
            <a:r>
              <a:rPr lang="en-US" altLang="zh-CN" sz="1200" dirty="0"/>
              <a:t>587</a:t>
            </a:r>
          </a:p>
          <a:p>
            <a:r>
              <a:rPr lang="zh-CN" altLang="en-US" sz="1200" dirty="0"/>
              <a:t>腾讯的邮件服务器默认是关闭</a:t>
            </a:r>
            <a:r>
              <a:rPr lang="en-US" sz="1200" dirty="0"/>
              <a:t>SMTP</a:t>
            </a:r>
            <a:r>
              <a:rPr lang="zh-CN" altLang="en-US" sz="1200" dirty="0"/>
              <a:t>服务的，打开</a:t>
            </a:r>
            <a:r>
              <a:rPr lang="en-US" sz="1200" dirty="0"/>
              <a:t>SMTP</a:t>
            </a:r>
            <a:r>
              <a:rPr lang="zh-CN" altLang="en-US" sz="1200" dirty="0"/>
              <a:t>服务的步骤为：登录个人</a:t>
            </a:r>
            <a:r>
              <a:rPr lang="en-US" sz="1200" dirty="0" err="1"/>
              <a:t>qq</a:t>
            </a:r>
            <a:r>
              <a:rPr lang="zh-CN" altLang="en-US" sz="1200" dirty="0"/>
              <a:t>邮箱</a:t>
            </a:r>
            <a:r>
              <a:rPr lang="en-US" altLang="zh-CN" sz="1200" dirty="0"/>
              <a:t>-&gt;</a:t>
            </a:r>
            <a:r>
              <a:rPr lang="zh-CN" altLang="en-US" sz="1200" dirty="0"/>
              <a:t>设置</a:t>
            </a:r>
            <a:r>
              <a:rPr lang="en-US" altLang="zh-CN" sz="1200" dirty="0"/>
              <a:t>-&gt;</a:t>
            </a:r>
            <a:r>
              <a:rPr lang="zh-CN" altLang="en-US" sz="1200" dirty="0"/>
              <a:t>账户</a:t>
            </a:r>
            <a:r>
              <a:rPr lang="en-US" altLang="zh-CN" sz="1200" dirty="0"/>
              <a:t>-&gt;</a:t>
            </a:r>
            <a:r>
              <a:rPr lang="zh-CN" altLang="en-US" sz="1200" dirty="0"/>
              <a:t>开启</a:t>
            </a:r>
            <a:r>
              <a:rPr lang="en-US" sz="1200" dirty="0"/>
              <a:t>POP3/SMTP</a:t>
            </a:r>
            <a:r>
              <a:rPr lang="zh-CN" altLang="en-US" sz="1200" dirty="0"/>
              <a:t>服务</a:t>
            </a:r>
          </a:p>
          <a:p>
            <a:r>
              <a:rPr lang="en-US" sz="1200" dirty="0"/>
              <a:t>SMTP</a:t>
            </a:r>
            <a:r>
              <a:rPr lang="zh-CN" altLang="en-US" sz="1200" dirty="0"/>
              <a:t>服务开启后，会获得一个授权码，该授权码即为登录腾讯邮件服务器的密码，登录邮件服务器的账号为自己的</a:t>
            </a:r>
            <a:r>
              <a:rPr lang="en-US" sz="1200" dirty="0" err="1"/>
              <a:t>qq</a:t>
            </a:r>
            <a:r>
              <a:rPr lang="zh-CN" altLang="en-US" sz="1200" dirty="0"/>
              <a:t>邮箱账号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5039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549E-F07B-0E47-A4FD-C5EF72E8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示例程序</a:t>
            </a:r>
            <a:r>
              <a:rPr lang="en-US" altLang="zh-CN" b="1"/>
              <a:t>——</a:t>
            </a:r>
            <a:r>
              <a:rPr lang="zh-CN" altLang="en-US" b="1"/>
              <a:t>错误程序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71147-AAEE-E448-8714-0E3B2067F502}"/>
              </a:ext>
            </a:extLst>
          </p:cNvPr>
          <p:cNvSpPr txBox="1"/>
          <p:nvPr/>
        </p:nvSpPr>
        <p:spPr>
          <a:xfrm>
            <a:off x="838200" y="1410355"/>
            <a:ext cx="613700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smtplib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email.mime.text</a:t>
            </a:r>
            <a:r>
              <a:rPr lang="en-US" sz="1200" dirty="0"/>
              <a:t> import </a:t>
            </a:r>
            <a:r>
              <a:rPr lang="en-US" sz="1200" dirty="0" err="1"/>
              <a:t>MIMEText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email.header</a:t>
            </a:r>
            <a:r>
              <a:rPr lang="en-US" sz="1200" dirty="0"/>
              <a:t> import Header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# </a:t>
            </a:r>
            <a:r>
              <a:rPr lang="zh-CN" altLang="en-US" sz="1200" dirty="0"/>
              <a:t>第三方 </a:t>
            </a:r>
            <a:r>
              <a:rPr lang="en-US" sz="1200" dirty="0"/>
              <a:t>SMTP </a:t>
            </a:r>
            <a:r>
              <a:rPr lang="zh-CN" altLang="en-US" sz="1200" dirty="0"/>
              <a:t>服务</a:t>
            </a:r>
          </a:p>
          <a:p>
            <a:r>
              <a:rPr lang="en-US" sz="1200" dirty="0" err="1"/>
              <a:t>mail_host</a:t>
            </a:r>
            <a:r>
              <a:rPr lang="en-US" sz="1200" dirty="0"/>
              <a:t> = "</a:t>
            </a:r>
            <a:r>
              <a:rPr lang="en-US" sz="1200" dirty="0" err="1"/>
              <a:t>smtp.qq.com</a:t>
            </a:r>
            <a:r>
              <a:rPr lang="en-US" sz="1200" dirty="0"/>
              <a:t>"  # </a:t>
            </a:r>
            <a:r>
              <a:rPr lang="zh-CN" altLang="en-US" sz="1200" dirty="0"/>
              <a:t>设置服务器</a:t>
            </a:r>
          </a:p>
          <a:p>
            <a:r>
              <a:rPr lang="en-US" sz="1200" dirty="0" err="1"/>
              <a:t>mail_user</a:t>
            </a:r>
            <a:r>
              <a:rPr lang="en-US" sz="1200" dirty="0"/>
              <a:t> = ” </a:t>
            </a:r>
            <a:r>
              <a:rPr lang="en-US" sz="1200" dirty="0" err="1"/>
              <a:t>xxx@qq.com</a:t>
            </a:r>
            <a:r>
              <a:rPr lang="en-US" sz="1200" dirty="0"/>
              <a:t>"  # </a:t>
            </a:r>
            <a:r>
              <a:rPr lang="zh-CN" altLang="en-US" sz="1200" dirty="0"/>
              <a:t>用户名</a:t>
            </a:r>
          </a:p>
          <a:p>
            <a:r>
              <a:rPr lang="en-US" sz="1200" dirty="0" err="1"/>
              <a:t>mail_pass</a:t>
            </a:r>
            <a:r>
              <a:rPr lang="en-US" sz="1200" dirty="0"/>
              <a:t> = ”xxx"  # </a:t>
            </a:r>
            <a:r>
              <a:rPr lang="zh-CN" altLang="en-US" sz="1200" dirty="0"/>
              <a:t>口令</a:t>
            </a:r>
            <a:br>
              <a:rPr lang="zh-CN" altLang="en-US" sz="1200" dirty="0"/>
            </a:br>
            <a:endParaRPr lang="zh-CN" altLang="en-US" sz="1200" dirty="0"/>
          </a:p>
          <a:p>
            <a:r>
              <a:rPr lang="en-US" sz="1200" dirty="0"/>
              <a:t>sender = ‘</a:t>
            </a:r>
            <a:r>
              <a:rPr lang="en-US" sz="1200" dirty="0" err="1"/>
              <a:t>xxx@qq.com</a:t>
            </a:r>
            <a:r>
              <a:rPr lang="en-US" sz="1200" dirty="0"/>
              <a:t>'</a:t>
            </a:r>
          </a:p>
          <a:p>
            <a:r>
              <a:rPr lang="en-US" sz="1200" dirty="0"/>
              <a:t>receivers = [‘</a:t>
            </a:r>
            <a:r>
              <a:rPr lang="en-US" sz="1200" dirty="0" err="1"/>
              <a:t>xxx@qq.com</a:t>
            </a:r>
            <a:r>
              <a:rPr lang="en-US" sz="1200" dirty="0"/>
              <a:t>’, ‘</a:t>
            </a:r>
            <a:r>
              <a:rPr lang="en-US" sz="1200" dirty="0" err="1"/>
              <a:t>yyy@qq.com</a:t>
            </a:r>
            <a:r>
              <a:rPr lang="en-US" sz="1200" dirty="0"/>
              <a:t>’]  # </a:t>
            </a:r>
            <a:r>
              <a:rPr lang="zh-CN" altLang="en-US" sz="1200" dirty="0"/>
              <a:t>接收邮件，可设置为你的</a:t>
            </a:r>
            <a:r>
              <a:rPr lang="en-US" sz="1200" dirty="0"/>
              <a:t>QQ</a:t>
            </a:r>
            <a:r>
              <a:rPr lang="zh-CN" altLang="en-US" sz="1200" dirty="0"/>
              <a:t>邮箱或者其他邮箱</a:t>
            </a:r>
            <a:br>
              <a:rPr lang="zh-CN" altLang="en-US" sz="1200" dirty="0"/>
            </a:br>
            <a:endParaRPr lang="zh-CN" altLang="en-US" sz="1200" dirty="0"/>
          </a:p>
          <a:p>
            <a:r>
              <a:rPr lang="en-US" sz="1200" dirty="0"/>
              <a:t>message = </a:t>
            </a:r>
            <a:r>
              <a:rPr lang="en-US" sz="1200" dirty="0" err="1"/>
              <a:t>MIMEText</a:t>
            </a:r>
            <a:r>
              <a:rPr lang="en-US" sz="1200" dirty="0"/>
              <a:t>('Python </a:t>
            </a:r>
            <a:r>
              <a:rPr lang="zh-CN" altLang="en-US" sz="1200" dirty="0"/>
              <a:t>邮件发送测试</a:t>
            </a:r>
            <a:r>
              <a:rPr lang="en-US" altLang="zh-CN" sz="1200" dirty="0"/>
              <a:t>...', '</a:t>
            </a:r>
            <a:r>
              <a:rPr lang="en-US" sz="1200" dirty="0"/>
              <a:t>plain', 'utf-8')</a:t>
            </a:r>
          </a:p>
          <a:p>
            <a:r>
              <a:rPr lang="en-US" sz="1200" dirty="0"/>
              <a:t>message['From'] = Header(”xxx</a:t>
            </a:r>
            <a:r>
              <a:rPr lang="en-US" altLang="zh-CN" sz="1200" dirty="0"/>
              <a:t>", '</a:t>
            </a:r>
            <a:r>
              <a:rPr lang="en-US" sz="1200" dirty="0"/>
              <a:t>utf-8')</a:t>
            </a:r>
          </a:p>
          <a:p>
            <a:r>
              <a:rPr lang="en-US" sz="1200" dirty="0"/>
              <a:t>message['To'] = Header(”</a:t>
            </a:r>
            <a:r>
              <a:rPr lang="en-US" sz="1200" dirty="0" err="1"/>
              <a:t>yyy</a:t>
            </a:r>
            <a:r>
              <a:rPr lang="en-US" altLang="zh-CN" sz="1200" dirty="0"/>
              <a:t>", '</a:t>
            </a:r>
            <a:r>
              <a:rPr lang="en-US" sz="1200" dirty="0"/>
              <a:t>utf-8')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subject = 'Python SMTP </a:t>
            </a:r>
            <a:r>
              <a:rPr lang="zh-CN" altLang="en-US" sz="1200" dirty="0"/>
              <a:t>邮件测试</a:t>
            </a:r>
            <a:r>
              <a:rPr lang="en-US" altLang="zh-CN" sz="1200" dirty="0"/>
              <a:t>'</a:t>
            </a:r>
          </a:p>
          <a:p>
            <a:r>
              <a:rPr lang="en-US" sz="1200" dirty="0"/>
              <a:t>message['Subject'] = Header(subject, 'utf-8')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try:</a:t>
            </a:r>
          </a:p>
          <a:p>
            <a:r>
              <a:rPr lang="en-US" sz="1200" dirty="0"/>
              <a:t>    </a:t>
            </a:r>
            <a:r>
              <a:rPr lang="en-US" sz="1200" dirty="0" err="1"/>
              <a:t>smtpObj</a:t>
            </a:r>
            <a:r>
              <a:rPr lang="en-US" sz="1200" dirty="0"/>
              <a:t> = </a:t>
            </a:r>
            <a:r>
              <a:rPr lang="en-US" sz="1200" dirty="0" err="1"/>
              <a:t>smtplib.SMTP</a:t>
            </a:r>
            <a:r>
              <a:rPr lang="en-US" sz="1200" dirty="0"/>
              <a:t>()</a:t>
            </a:r>
          </a:p>
          <a:p>
            <a:r>
              <a:rPr lang="en-US" sz="1200" dirty="0"/>
              <a:t>    </a:t>
            </a:r>
            <a:r>
              <a:rPr lang="en-US" sz="1200" dirty="0" err="1"/>
              <a:t>smtpObj.connect</a:t>
            </a:r>
            <a:r>
              <a:rPr lang="en-US" sz="1200" dirty="0"/>
              <a:t>(</a:t>
            </a:r>
            <a:r>
              <a:rPr lang="en-US" sz="1200" dirty="0" err="1"/>
              <a:t>mail_host</a:t>
            </a:r>
            <a:r>
              <a:rPr lang="en-US" sz="1200" dirty="0"/>
              <a:t>, 587)</a:t>
            </a:r>
          </a:p>
          <a:p>
            <a:r>
              <a:rPr lang="en-US" sz="1200" dirty="0"/>
              <a:t>    </a:t>
            </a:r>
            <a:r>
              <a:rPr lang="en-US" sz="1200" dirty="0" err="1"/>
              <a:t>smtpObj.login</a:t>
            </a:r>
            <a:r>
              <a:rPr lang="en-US" sz="1200" dirty="0"/>
              <a:t>(</a:t>
            </a:r>
            <a:r>
              <a:rPr lang="en-US" sz="1200" dirty="0" err="1"/>
              <a:t>mail_user</a:t>
            </a:r>
            <a:r>
              <a:rPr lang="en-US" sz="1200" dirty="0"/>
              <a:t>, </a:t>
            </a:r>
            <a:r>
              <a:rPr lang="en-US" sz="1200" dirty="0" err="1"/>
              <a:t>mail_pass</a:t>
            </a:r>
            <a:r>
              <a:rPr lang="en-US" sz="1200" dirty="0"/>
              <a:t>)</a:t>
            </a:r>
          </a:p>
          <a:p>
            <a:r>
              <a:rPr lang="en-US" sz="1200" dirty="0"/>
              <a:t>    </a:t>
            </a:r>
            <a:r>
              <a:rPr lang="en-US" sz="1200" dirty="0" err="1"/>
              <a:t>smtpObj.sendmail</a:t>
            </a:r>
            <a:r>
              <a:rPr lang="en-US" sz="1200" dirty="0"/>
              <a:t>(sender, receivers, </a:t>
            </a:r>
            <a:r>
              <a:rPr lang="en-US" sz="1200" dirty="0" err="1"/>
              <a:t>message.as_string</a:t>
            </a:r>
            <a:r>
              <a:rPr lang="en-US" sz="1200" dirty="0"/>
              <a:t>())</a:t>
            </a:r>
          </a:p>
          <a:p>
            <a:r>
              <a:rPr lang="en-US" sz="1200" dirty="0"/>
              <a:t>    print("</a:t>
            </a:r>
            <a:r>
              <a:rPr lang="zh-CN" altLang="en-US" sz="1200" dirty="0"/>
              <a:t>邮件发送成功</a:t>
            </a:r>
            <a:r>
              <a:rPr lang="en-US" altLang="zh-CN" sz="1200" dirty="0"/>
              <a:t>")</a:t>
            </a:r>
          </a:p>
          <a:p>
            <a:r>
              <a:rPr lang="en-US" sz="1200" dirty="0"/>
              <a:t>except </a:t>
            </a:r>
            <a:r>
              <a:rPr lang="en-US" sz="1200" dirty="0" err="1"/>
              <a:t>smtplib.SMTPException</a:t>
            </a:r>
            <a:r>
              <a:rPr lang="en-US" sz="1200" dirty="0"/>
              <a:t> as e:</a:t>
            </a:r>
          </a:p>
          <a:p>
            <a:r>
              <a:rPr lang="en-US" sz="1200" dirty="0"/>
              <a:t>    print("Error: </a:t>
            </a:r>
            <a:r>
              <a:rPr lang="zh-CN" altLang="en-US" sz="1200" dirty="0"/>
              <a:t>无法发送邮件</a:t>
            </a:r>
            <a:r>
              <a:rPr lang="en-US" altLang="zh-CN" sz="1200" dirty="0"/>
              <a:t>")</a:t>
            </a:r>
          </a:p>
          <a:p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188702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58E9-1CFC-7E40-AF5C-7FBA7C45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示例程序</a:t>
            </a:r>
            <a:r>
              <a:rPr lang="en-US" altLang="zh-CN" b="1"/>
              <a:t>——</a:t>
            </a:r>
            <a:r>
              <a:rPr lang="zh-CN" altLang="en-US" b="1"/>
              <a:t>正确程序</a:t>
            </a:r>
            <a:endParaRPr lang="en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EFAF5-BF43-8541-ACCB-0C4A4297C3F8}"/>
              </a:ext>
            </a:extLst>
          </p:cNvPr>
          <p:cNvSpPr txBox="1"/>
          <p:nvPr/>
        </p:nvSpPr>
        <p:spPr>
          <a:xfrm>
            <a:off x="372686" y="1325107"/>
            <a:ext cx="5516254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socket import *</a:t>
            </a:r>
            <a:br>
              <a:rPr lang="en-US" sz="1200" dirty="0"/>
            </a:br>
            <a:r>
              <a:rPr lang="en-US" sz="1200" dirty="0"/>
              <a:t>from email.base64mime import </a:t>
            </a:r>
            <a:r>
              <a:rPr lang="en-US" sz="1200" dirty="0" err="1"/>
              <a:t>body_encode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msg = "\r\n I love computer networks!"</a:t>
            </a:r>
          </a:p>
          <a:p>
            <a:r>
              <a:rPr lang="en-US" sz="1200" dirty="0" err="1"/>
              <a:t>endMsg</a:t>
            </a:r>
            <a:r>
              <a:rPr lang="en-US" sz="1200" dirty="0"/>
              <a:t> = "\r\n.\r\n"</a:t>
            </a:r>
          </a:p>
          <a:p>
            <a:r>
              <a:rPr lang="en-US" sz="1200" dirty="0"/>
              <a:t># </a:t>
            </a:r>
            <a:r>
              <a:rPr lang="zh-CN" altLang="en-US" sz="1200" dirty="0"/>
              <a:t>选择一个邮件服务</a:t>
            </a:r>
          </a:p>
          <a:p>
            <a:r>
              <a:rPr lang="en-US" sz="1200" dirty="0"/>
              <a:t>mailServer = "smtp.qq.com"</a:t>
            </a:r>
          </a:p>
          <a:p>
            <a:r>
              <a:rPr lang="en-US" sz="1200" dirty="0"/>
              <a:t># </a:t>
            </a:r>
            <a:r>
              <a:rPr lang="zh-CN" altLang="en-US" sz="1200" dirty="0"/>
              <a:t>发送方地址和接收方地址，</a:t>
            </a:r>
            <a:r>
              <a:rPr lang="en-US" sz="1200" dirty="0"/>
              <a:t>from </a:t>
            </a:r>
            <a:r>
              <a:rPr lang="zh-CN" altLang="en-US" sz="1200" dirty="0"/>
              <a:t>和 </a:t>
            </a:r>
            <a:r>
              <a:rPr lang="en-US" sz="1200" dirty="0"/>
              <a:t>to</a:t>
            </a:r>
          </a:p>
          <a:p>
            <a:r>
              <a:rPr lang="en-US" sz="1200" dirty="0"/>
              <a:t>fromAddress = ”</a:t>
            </a:r>
            <a:r>
              <a:rPr lang="en-US" sz="1200" dirty="0" err="1"/>
              <a:t>xxx@qq.com</a:t>
            </a:r>
            <a:r>
              <a:rPr lang="en-US" sz="1200" dirty="0"/>
              <a:t>"</a:t>
            </a:r>
          </a:p>
          <a:p>
            <a:r>
              <a:rPr lang="en-US" sz="1200" dirty="0"/>
              <a:t>toAddress = ”</a:t>
            </a:r>
            <a:r>
              <a:rPr lang="en-US" sz="1200" dirty="0" err="1"/>
              <a:t>yyy@qq.com</a:t>
            </a:r>
            <a:r>
              <a:rPr lang="en-US" sz="1200" dirty="0"/>
              <a:t>"</a:t>
            </a:r>
          </a:p>
          <a:p>
            <a:r>
              <a:rPr lang="en-US" sz="1200" dirty="0"/>
              <a:t># </a:t>
            </a:r>
            <a:r>
              <a:rPr lang="zh-CN" altLang="en-US" sz="1200" dirty="0"/>
              <a:t>发送方，验证信息，由于邮箱输入信息会使用</a:t>
            </a:r>
            <a:r>
              <a:rPr lang="en-US" sz="1200" dirty="0"/>
              <a:t>base64</a:t>
            </a:r>
            <a:r>
              <a:rPr lang="zh-CN" altLang="en-US" sz="1200" dirty="0"/>
              <a:t>编码，因此需要进行编码</a:t>
            </a:r>
          </a:p>
          <a:p>
            <a:r>
              <a:rPr lang="en-US" sz="1200" dirty="0"/>
              <a:t>username = ”</a:t>
            </a:r>
            <a:r>
              <a:rPr lang="en-US" sz="1200" dirty="0" err="1"/>
              <a:t>xxx@qq.com</a:t>
            </a:r>
            <a:r>
              <a:rPr lang="en-US" sz="1200" dirty="0"/>
              <a:t>"  # </a:t>
            </a:r>
            <a:r>
              <a:rPr lang="zh-CN" altLang="en-US" sz="1200" dirty="0"/>
              <a:t>输入自己的用户名对应的编码</a:t>
            </a:r>
          </a:p>
          <a:p>
            <a:r>
              <a:rPr lang="en-US" sz="1200" dirty="0"/>
              <a:t>password = ”xxx"  # </a:t>
            </a:r>
            <a:r>
              <a:rPr lang="zh-CN" altLang="en-US" sz="1200" dirty="0"/>
              <a:t>此处不是自己的密码，而是开启</a:t>
            </a:r>
            <a:r>
              <a:rPr lang="en-US" sz="1200" dirty="0"/>
              <a:t>SMTP</a:t>
            </a:r>
            <a:r>
              <a:rPr lang="zh-CN" altLang="en-US" sz="1200" dirty="0"/>
              <a:t>服务时对应的授权码</a:t>
            </a:r>
            <a:br>
              <a:rPr lang="zh-CN" altLang="en-US" sz="1200" dirty="0"/>
            </a:br>
            <a:endParaRPr lang="zh-CN" altLang="en-US" sz="1200" dirty="0"/>
          </a:p>
          <a:p>
            <a:r>
              <a:rPr lang="en-US" altLang="zh-CN" sz="1200" dirty="0"/>
              <a:t># </a:t>
            </a:r>
            <a:r>
              <a:rPr lang="zh-CN" altLang="en-US" sz="1200" dirty="0"/>
              <a:t>创建客户端套接字并建立连接</a:t>
            </a:r>
          </a:p>
          <a:p>
            <a:r>
              <a:rPr lang="en-US" sz="1200" dirty="0"/>
              <a:t>serverPort = 587  # SMTP</a:t>
            </a:r>
            <a:r>
              <a:rPr lang="zh-CN" altLang="en-US" sz="1200" dirty="0"/>
              <a:t>使用</a:t>
            </a:r>
            <a:r>
              <a:rPr lang="en-US" altLang="zh-CN" sz="1200" dirty="0"/>
              <a:t>587</a:t>
            </a:r>
            <a:r>
              <a:rPr lang="zh-CN" altLang="en-US" sz="1200" dirty="0"/>
              <a:t>号端口</a:t>
            </a:r>
          </a:p>
          <a:p>
            <a:r>
              <a:rPr lang="en-US" sz="1200" dirty="0"/>
              <a:t>clientSocket = socket(AF_INET, SOCK_STREAM)</a:t>
            </a:r>
          </a:p>
          <a:p>
            <a:r>
              <a:rPr lang="en-US" sz="1200" dirty="0"/>
              <a:t>clientSocket.connect((mailServer, serverPort))  # connect</a:t>
            </a:r>
            <a:r>
              <a:rPr lang="zh-CN" altLang="en-US" sz="1200" dirty="0"/>
              <a:t>只能接收一个参数</a:t>
            </a:r>
          </a:p>
          <a:p>
            <a:r>
              <a:rPr lang="en-US" altLang="zh-CN" sz="1200" dirty="0"/>
              <a:t># </a:t>
            </a:r>
            <a:r>
              <a:rPr lang="zh-CN" altLang="en-US" sz="1200" dirty="0"/>
              <a:t>从客户套接字中接收信息</a:t>
            </a:r>
          </a:p>
          <a:p>
            <a:r>
              <a:rPr lang="en-US" sz="1200" dirty="0"/>
              <a:t>recv = clientSocket.recv(1024).decode()</a:t>
            </a:r>
          </a:p>
          <a:p>
            <a:r>
              <a:rPr lang="en-US" sz="1200" dirty="0"/>
              <a:t>print(recv)</a:t>
            </a:r>
          </a:p>
          <a:p>
            <a:r>
              <a:rPr lang="en-US" sz="1200" dirty="0"/>
              <a:t>if '220' != recv[:3]:</a:t>
            </a:r>
          </a:p>
          <a:p>
            <a:r>
              <a:rPr lang="en-US" sz="1200" dirty="0"/>
              <a:t>    print('220 reply not received from server.’)</a:t>
            </a:r>
          </a:p>
          <a:p>
            <a:endParaRPr lang="en-US" sz="1200" dirty="0"/>
          </a:p>
          <a:p>
            <a:r>
              <a:rPr lang="en-US" altLang="zh-CN" sz="1200" dirty="0"/>
              <a:t># </a:t>
            </a:r>
            <a:r>
              <a:rPr lang="zh-CN" altLang="en-US" sz="1200" dirty="0"/>
              <a:t>发送 </a:t>
            </a:r>
            <a:r>
              <a:rPr lang="en-US" sz="1200" dirty="0"/>
              <a:t>HELO </a:t>
            </a:r>
            <a:r>
              <a:rPr lang="zh-CN" altLang="en-US" sz="1200" dirty="0"/>
              <a:t>命令并且打印服务端回复</a:t>
            </a:r>
          </a:p>
          <a:p>
            <a:r>
              <a:rPr lang="en-US" sz="1200" dirty="0"/>
              <a:t>heloCommand = 'HELO Alice\r\n'</a:t>
            </a:r>
          </a:p>
          <a:p>
            <a:r>
              <a:rPr lang="en-US" sz="1200" dirty="0"/>
              <a:t>clientSocket.send(heloCommand.encode())  # </a:t>
            </a:r>
            <a:r>
              <a:rPr lang="zh-CN" altLang="en-US" sz="1200" dirty="0"/>
              <a:t>随时注意对信息编码和解码</a:t>
            </a:r>
          </a:p>
          <a:p>
            <a:r>
              <a:rPr lang="en-US" sz="1200" dirty="0"/>
              <a:t>recv1 = clientSocket.recv(1024).decode()</a:t>
            </a:r>
          </a:p>
          <a:p>
            <a:r>
              <a:rPr lang="en-US" sz="1200" dirty="0"/>
              <a:t>print(recv1)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CC419-BA2D-B247-973A-EE8B576E9304}"/>
              </a:ext>
            </a:extLst>
          </p:cNvPr>
          <p:cNvSpPr txBox="1"/>
          <p:nvPr/>
        </p:nvSpPr>
        <p:spPr>
          <a:xfrm>
            <a:off x="5898367" y="1322430"/>
            <a:ext cx="653653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if '250' != recv1[:3]:</a:t>
            </a:r>
          </a:p>
          <a:p>
            <a:r>
              <a:rPr lang="en-US" altLang="zh-CN" sz="1200" dirty="0"/>
              <a:t>    print('250 reply not received from server.’)</a:t>
            </a:r>
          </a:p>
          <a:p>
            <a:r>
              <a:rPr lang="en-US" altLang="zh-CN" sz="1200" dirty="0"/>
              <a:t># </a:t>
            </a:r>
            <a:r>
              <a:rPr lang="zh-CN" altLang="en-US" sz="1200" dirty="0"/>
              <a:t>发送 </a:t>
            </a:r>
            <a:r>
              <a:rPr lang="en-US" altLang="zh-CN" sz="1200" dirty="0"/>
              <a:t>HELO </a:t>
            </a:r>
            <a:r>
              <a:rPr lang="zh-CN" altLang="en-US" sz="1200" dirty="0"/>
              <a:t>命令并且打印服务端回复</a:t>
            </a:r>
            <a:br>
              <a:rPr lang="zh-CN" altLang="en-US" sz="1200" dirty="0"/>
            </a:br>
            <a:r>
              <a:rPr lang="en-US" altLang="zh-CN" sz="1200" dirty="0"/>
              <a:t># </a:t>
            </a:r>
            <a:r>
              <a:rPr lang="zh-CN" altLang="en-US" sz="1200" dirty="0"/>
              <a:t>开始与服务器的交互，服务器将返回状态码</a:t>
            </a:r>
            <a:r>
              <a:rPr lang="en-US" altLang="zh-CN" sz="1200" dirty="0"/>
              <a:t>250,</a:t>
            </a:r>
            <a:r>
              <a:rPr lang="zh-CN" altLang="en-US" sz="1200" dirty="0"/>
              <a:t>说明请求动作正确完成</a:t>
            </a:r>
            <a:br>
              <a:rPr lang="zh-CN" altLang="en-US" sz="1200" dirty="0"/>
            </a:br>
            <a:r>
              <a:rPr lang="en-US" altLang="zh-CN" sz="1200" dirty="0"/>
              <a:t>heloCommand = ‘HELO </a:t>
            </a:r>
            <a:r>
              <a:rPr lang="en-US" altLang="zh-CN" sz="1200" dirty="0" err="1"/>
              <a:t>MyName</a:t>
            </a:r>
            <a:r>
              <a:rPr lang="en-US" altLang="zh-CN" sz="1200" dirty="0"/>
              <a:t>\r\n'</a:t>
            </a:r>
            <a:br>
              <a:rPr lang="en-US" altLang="zh-CN" sz="1200" dirty="0"/>
            </a:br>
            <a:r>
              <a:rPr lang="en-US" altLang="zh-CN" sz="1200" dirty="0"/>
              <a:t>clientSocket.send(heloCommand.encode())  # </a:t>
            </a:r>
            <a:r>
              <a:rPr lang="zh-CN" altLang="en-US" sz="1200" dirty="0"/>
              <a:t>随时注意对信息编码和解码</a:t>
            </a:r>
            <a:br>
              <a:rPr lang="zh-CN" altLang="en-US" sz="1200" dirty="0"/>
            </a:br>
            <a:r>
              <a:rPr lang="en-US" altLang="zh-CN" sz="1200" dirty="0"/>
              <a:t>recv1 = clientSocket.recv(1024).decode()</a:t>
            </a:r>
            <a:br>
              <a:rPr lang="en-US" altLang="zh-CN" sz="1200" dirty="0"/>
            </a:br>
            <a:r>
              <a:rPr lang="en-US" altLang="zh-CN" sz="1200" dirty="0"/>
              <a:t>print(recv1)</a:t>
            </a:r>
            <a:br>
              <a:rPr lang="en-US" altLang="zh-CN" sz="1200" dirty="0"/>
            </a:br>
            <a:r>
              <a:rPr lang="en-US" altLang="zh-CN" sz="1200" dirty="0"/>
              <a:t>if '250' != recv1[:3]:</a:t>
            </a:r>
            <a:br>
              <a:rPr lang="en-US" altLang="zh-CN" sz="1200" dirty="0"/>
            </a:br>
            <a:r>
              <a:rPr lang="en-US" altLang="zh-CN" sz="1200" dirty="0"/>
              <a:t>    print('250 reply not received from server.')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# </a:t>
            </a:r>
            <a:r>
              <a:rPr lang="zh-CN" altLang="en-US" sz="1200" dirty="0"/>
              <a:t>发送</a:t>
            </a:r>
            <a:r>
              <a:rPr lang="en-US" altLang="zh-CN" sz="1200" dirty="0"/>
              <a:t>"AUTH PLAIN"</a:t>
            </a:r>
            <a:r>
              <a:rPr lang="zh-CN" altLang="en-US" sz="1200" dirty="0"/>
              <a:t>命令，验证身份</a:t>
            </a:r>
            <a:r>
              <a:rPr lang="en-US" altLang="zh-CN" sz="1200" dirty="0"/>
              <a:t>.</a:t>
            </a:r>
            <a:r>
              <a:rPr lang="zh-CN" altLang="en-US" sz="1200" dirty="0"/>
              <a:t>服务器将返回状态码</a:t>
            </a:r>
            <a:r>
              <a:rPr lang="en-US" altLang="zh-CN" sz="1200" dirty="0"/>
              <a:t>334</a:t>
            </a:r>
            <a:r>
              <a:rPr lang="zh-CN" altLang="en-US" sz="1200" dirty="0"/>
              <a:t>（服务器等待用户输入验证信息）</a:t>
            </a:r>
            <a:br>
              <a:rPr lang="zh-CN" altLang="en-US" sz="1200" dirty="0"/>
            </a:br>
            <a:r>
              <a:rPr lang="en-US" altLang="zh-CN" sz="1200" dirty="0"/>
              <a:t>user_pass_encode64 = </a:t>
            </a:r>
            <a:r>
              <a:rPr lang="en-US" altLang="zh-CN" sz="1200" dirty="0" err="1"/>
              <a:t>body_encode</a:t>
            </a:r>
            <a:r>
              <a:rPr lang="en-US" altLang="zh-CN" sz="1200" dirty="0"/>
              <a:t>(f"\0{username}\0{password}".encode('ascii'), </a:t>
            </a:r>
            <a:r>
              <a:rPr lang="en-US" altLang="zh-CN" sz="1200" dirty="0" err="1"/>
              <a:t>eol</a:t>
            </a:r>
            <a:r>
              <a:rPr lang="en-US" altLang="zh-CN" sz="1200" dirty="0"/>
              <a:t>='')</a:t>
            </a:r>
            <a:br>
              <a:rPr lang="en-US" altLang="zh-CN" sz="1200" dirty="0"/>
            </a:br>
            <a:r>
              <a:rPr lang="en-US" altLang="zh-CN" sz="1200" dirty="0"/>
              <a:t>clientSocket.sendall(</a:t>
            </a:r>
            <a:r>
              <a:rPr lang="en-US" altLang="zh-CN" sz="1200" dirty="0" err="1"/>
              <a:t>f'AUTH</a:t>
            </a:r>
            <a:r>
              <a:rPr lang="en-US" altLang="zh-CN" sz="1200" dirty="0"/>
              <a:t> PLAIN {user_pass_encode64}\r\n'.encode())</a:t>
            </a:r>
            <a:br>
              <a:rPr lang="en-US" altLang="zh-CN" sz="1200" dirty="0"/>
            </a:br>
            <a:r>
              <a:rPr lang="en-US" altLang="zh-CN" sz="1200" dirty="0"/>
              <a:t>recv2 = clientSocket.recv(1024).decode()</a:t>
            </a:r>
            <a:br>
              <a:rPr lang="en-US" altLang="zh-CN" sz="1200" dirty="0"/>
            </a:br>
            <a:r>
              <a:rPr lang="en-US" altLang="zh-CN" sz="1200" dirty="0"/>
              <a:t>print(recv2)</a:t>
            </a:r>
            <a:endParaRPr lang="en-US" sz="1200" dirty="0"/>
          </a:p>
          <a:p>
            <a:endParaRPr lang="en-US" altLang="zh-CN" sz="1200" dirty="0"/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……</a:t>
            </a:r>
            <a:endParaRPr lang="en-US" sz="1200" dirty="0"/>
          </a:p>
          <a:p>
            <a:endParaRPr lang="en-US" sz="1200" dirty="0"/>
          </a:p>
          <a:p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360431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5FCF-0BA2-5F40-945F-67E99500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TLS加密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A25E6-1D97-B648-897E-8E4194607ED0}"/>
              </a:ext>
            </a:extLst>
          </p:cNvPr>
          <p:cNvSpPr txBox="1"/>
          <p:nvPr/>
        </p:nvSpPr>
        <p:spPr>
          <a:xfrm>
            <a:off x="838200" y="3668713"/>
            <a:ext cx="3224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/>
              <a:t>TLS原理</a:t>
            </a:r>
            <a:endParaRPr lang="en-CN" sz="2400" dirty="0">
              <a:sym typeface="Wingdings" pitchFamily="2" charset="2"/>
            </a:endParaRPr>
          </a:p>
          <a:p>
            <a:r>
              <a:rPr lang="en-CN" sz="2400" dirty="0">
                <a:sym typeface="Wingdings" pitchFamily="2" charset="2"/>
              </a:rPr>
              <a:t>STARTTLS命令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A5A28-89D1-CE43-A0C5-A287284C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91" y="1690688"/>
            <a:ext cx="72517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2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938</Words>
  <Application>Microsoft Office PowerPoint</Application>
  <PresentationFormat>宽屏</PresentationFormat>
  <Paragraphs>80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SOCKET编程实现SMTP客户端 </vt:lpstr>
      <vt:lpstr>电子邮件系统结构</vt:lpstr>
      <vt:lpstr>客户端功能</vt:lpstr>
      <vt:lpstr>示例程序——错误程序</vt:lpstr>
      <vt:lpstr>示例程序——正确程序</vt:lpstr>
      <vt:lpstr>TLS加密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SOCKET编程实现SMTP客户端 </dc:title>
  <dc:creator>xu hao</dc:creator>
  <cp:lastModifiedBy>张 启帆</cp:lastModifiedBy>
  <cp:revision>11</cp:revision>
  <dcterms:created xsi:type="dcterms:W3CDTF">2021-10-25T08:00:07Z</dcterms:created>
  <dcterms:modified xsi:type="dcterms:W3CDTF">2021-10-26T13:51:47Z</dcterms:modified>
</cp:coreProperties>
</file>