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11319131-E161-4171-8191-A17161F1C1E1}" type="slidenum">
              <a:rPr lang="en-US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-Talk both about how the program is structured and how OOP helped make this structure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F10111F1-C181-41B1-81B1-21D1C1F15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pPr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-Talk both about how the program is structured and how OOP helped make this structure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F10111F1-C181-41B1-81B1-21D1C1F15171}" type="slidenum">
              <a:rPr lang="en-US">
                <a:solidFill>
                  <a:srgbClr val="000000"/>
                </a:solidFill>
                <a:latin typeface="+mn-lt"/>
                <a:ea typeface="+mn-ea"/>
              </a:rPr>
              <a:pPr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92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851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5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9636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544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3600"/>
            <a:ext cx="8228520" cy="215820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4/24/12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81213131-2131-4111-B171-F131F141B101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Calibri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Ninth Outline LevelClick to edit Master text styles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solidFill>
                  <a:srgbClr val="000000"/>
                </a:solidFill>
                <a:latin typeface="Calibri"/>
              </a:rPr>
              <a:t>4/24/12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lIns="90000" tIns="45000" rIns="90000" bIns="45000"/>
          <a:lstStyle/>
          <a:p>
            <a:fld id="{11511191-2191-4181-A161-21B171B1E131}" type="slidenum">
              <a:rPr lang="en-US">
                <a:solidFill>
                  <a:srgbClr val="000000"/>
                </a:solidFill>
                <a:latin typeface="Calibri"/>
              </a:rPr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685800" y="3808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8800" b="1" dirty="0">
                <a:solidFill>
                  <a:srgbClr val="CCCC00"/>
                </a:solidFill>
                <a:latin typeface="Calibri"/>
              </a:rPr>
              <a:t>ND </a:t>
            </a:r>
            <a:r>
              <a:rPr lang="en-US" sz="8800" b="1" dirty="0" err="1">
                <a:solidFill>
                  <a:srgbClr val="CCCC00"/>
                </a:solidFill>
                <a:latin typeface="Calibri"/>
              </a:rPr>
              <a:t>Mapquest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1143000" y="2895480"/>
            <a:ext cx="6400440" cy="274284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Calibri"/>
              </a:rPr>
              <a:t>Patrick Raycroft</a:t>
            </a:r>
            <a:endParaRPr/>
          </a:p>
          <a:p>
            <a:pPr algn="ctr"/>
            <a:r>
              <a:rPr lang="en-US" sz="3600" b="1">
                <a:solidFill>
                  <a:srgbClr val="FFFFFF"/>
                </a:solidFill>
                <a:latin typeface="Calibri"/>
              </a:rPr>
              <a:t>“Chas” Jhin</a:t>
            </a:r>
            <a:endParaRPr/>
          </a:p>
          <a:p>
            <a:pPr algn="ctr"/>
            <a:r>
              <a:rPr lang="en-US" sz="3600" b="1">
                <a:solidFill>
                  <a:srgbClr val="FFFFFF"/>
                </a:solidFill>
                <a:latin typeface="Calibri"/>
              </a:rPr>
              <a:t>Ashley Taylor</a:t>
            </a:r>
            <a:endParaRPr/>
          </a:p>
          <a:p>
            <a:pPr algn="ctr"/>
            <a:r>
              <a:rPr lang="en-US" sz="3600" b="1">
                <a:solidFill>
                  <a:srgbClr val="FFFFFF"/>
                </a:solidFill>
                <a:latin typeface="Calibri"/>
              </a:rPr>
              <a:t>Matt Fitzgerald</a:t>
            </a:r>
            <a:endParaRPr/>
          </a:p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2860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0" b="1" dirty="0" smtClean="0">
                <a:solidFill>
                  <a:srgbClr val="CCCC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76320" y="1523880"/>
            <a:ext cx="9143640" cy="6489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4400" b="1" dirty="0" smtClean="0">
                <a:solidFill>
                  <a:srgbClr val="FFFFFF"/>
                </a:solidFill>
                <a:latin typeface="Calibri"/>
              </a:rPr>
              <a:t>Objective:</a:t>
            </a:r>
            <a:endParaRPr/>
          </a:p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600" b="1" dirty="0" smtClean="0">
                <a:solidFill>
                  <a:srgbClr val="FFFFFF"/>
                </a:solidFill>
                <a:latin typeface="Calibri"/>
              </a:rPr>
              <a:t>To create a program which finds the 	shortest distance between two points on 	the ND campus using </a:t>
            </a:r>
            <a:r>
              <a:rPr lang="en-US" sz="3600" b="1" dirty="0" err="1" smtClean="0">
                <a:solidFill>
                  <a:srgbClr val="FFFFFF"/>
                </a:solidFill>
                <a:latin typeface="Calibri"/>
              </a:rPr>
              <a:t>Dijkstra’s</a:t>
            </a:r>
            <a:r>
              <a:rPr lang="en-US" sz="3600" b="1" dirty="0" smtClean="0">
                <a:solidFill>
                  <a:srgbClr val="FFFFFF"/>
                </a:solidFill>
                <a:latin typeface="Calibri"/>
              </a:rPr>
              <a:t> Algorithm</a:t>
            </a:r>
          </a:p>
          <a:p>
            <a:endParaRPr/>
          </a:p>
          <a:p>
            <a:endParaRPr smtClean="0"/>
          </a:p>
          <a:p>
            <a:r>
              <a:rPr lang="en-US" sz="4400" b="1" dirty="0" smtClean="0">
                <a:solidFill>
                  <a:srgbClr val="FFFFFF"/>
                </a:solidFill>
                <a:latin typeface="Calibri"/>
              </a:rPr>
              <a:t>OOP Elements used:</a:t>
            </a:r>
          </a:p>
          <a:p>
            <a:r>
              <a:rPr lang="en-US" sz="3600" b="1" dirty="0" smtClean="0">
                <a:solidFill>
                  <a:srgbClr val="FFFFFF"/>
                </a:solidFill>
                <a:latin typeface="Calibri"/>
              </a:rPr>
              <a:t>	Qt, Nodes, STL templates</a:t>
            </a:r>
            <a:endParaRPr smtClean="0"/>
          </a:p>
          <a:p>
            <a:endParaRPr smtClean="0"/>
          </a:p>
          <a:p>
            <a:endParaRPr smtClean="0"/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pic>
        <p:nvPicPr>
          <p:cNvPr id="84" name="Picture 8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28600"/>
            <a:ext cx="91436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6000" b="1" dirty="0">
                <a:solidFill>
                  <a:srgbClr val="CCCC00"/>
                </a:solidFill>
                <a:latin typeface="Calibri"/>
              </a:rPr>
              <a:t>Object Oriented Elements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152400" y="1523880"/>
            <a:ext cx="9067560" cy="64893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-Qt graphics</a:t>
            </a:r>
            <a:endParaRPr/>
          </a:p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	-Widget</a:t>
            </a:r>
            <a:endParaRPr/>
          </a:p>
          <a:p>
            <a:endParaRPr/>
          </a:p>
          <a:p>
            <a:r>
              <a:rPr lang="en-US" sz="4400" b="1" dirty="0" smtClean="0">
                <a:solidFill>
                  <a:srgbClr val="FFFFFF"/>
                </a:solidFill>
                <a:latin typeface="Calibri"/>
              </a:rPr>
              <a:t>-</a:t>
            </a:r>
            <a:r>
              <a:rPr lang="en-US" sz="4400" b="1" dirty="0">
                <a:solidFill>
                  <a:srgbClr val="FFFFFF"/>
                </a:solidFill>
                <a:latin typeface="Calibri"/>
              </a:rPr>
              <a:t>Nodes</a:t>
            </a:r>
            <a:endParaRPr/>
          </a:p>
          <a:p>
            <a:endParaRPr lang="en-US" sz="4400" b="1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sz="4400" b="1" dirty="0" smtClean="0">
                <a:solidFill>
                  <a:srgbClr val="FFFFFF"/>
                </a:solidFill>
                <a:latin typeface="Calibri"/>
              </a:rPr>
              <a:t>-</a:t>
            </a:r>
            <a:r>
              <a:rPr lang="en-US" sz="4400" b="1" dirty="0">
                <a:solidFill>
                  <a:srgbClr val="FFFFFF"/>
                </a:solidFill>
                <a:latin typeface="Calibri"/>
              </a:rPr>
              <a:t>STL templates</a:t>
            </a:r>
            <a:endParaRPr/>
          </a:p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	</a:t>
            </a:r>
            <a:r>
              <a:rPr lang="en-US" sz="3600" b="1" dirty="0">
                <a:solidFill>
                  <a:srgbClr val="FFFFFF"/>
                </a:solidFill>
                <a:latin typeface="Calibri"/>
              </a:rPr>
              <a:t>-Vectors, Maps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pic>
        <p:nvPicPr>
          <p:cNvPr id="6147" name="Picture 3" descr="C:\Users\Matt\Desktop\Picture1 cop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828800"/>
            <a:ext cx="3829050" cy="382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7200" b="1">
                <a:solidFill>
                  <a:srgbClr val="CCCC00"/>
                </a:solidFill>
                <a:latin typeface="Calibri"/>
              </a:rPr>
              <a:t>Why OOP Helped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76320" y="1523880"/>
            <a:ext cx="9143640" cy="5818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-Helped organize code</a:t>
            </a:r>
            <a:endParaRPr/>
          </a:p>
          <a:p>
            <a:r>
              <a:rPr lang="en-US" sz="3200" b="1" dirty="0">
                <a:solidFill>
                  <a:srgbClr val="FFFFFF"/>
                </a:solidFill>
                <a:latin typeface="Calibri"/>
              </a:rPr>
              <a:t>	-Easier to conceptualize</a:t>
            </a:r>
            <a:endParaRPr/>
          </a:p>
          <a:p>
            <a:r>
              <a:rPr lang="en-US" sz="3200" b="1" dirty="0">
                <a:solidFill>
                  <a:srgbClr val="FFFFFF"/>
                </a:solidFill>
                <a:latin typeface="Calibri"/>
              </a:rPr>
              <a:t>	-STL</a:t>
            </a:r>
            <a:endParaRPr/>
          </a:p>
          <a:p>
            <a:r>
              <a:rPr lang="en-US" sz="4000" b="1" dirty="0">
                <a:solidFill>
                  <a:srgbClr val="FFFFFF"/>
                </a:solidFill>
                <a:latin typeface="Calibri"/>
              </a:rPr>
              <a:t>	</a:t>
            </a:r>
            <a:endParaRPr/>
          </a:p>
          <a:p>
            <a:r>
              <a:rPr lang="en-US" sz="4400" b="1" dirty="0">
                <a:solidFill>
                  <a:srgbClr val="FFFFFF"/>
                </a:solidFill>
                <a:latin typeface="Calibri"/>
              </a:rPr>
              <a:t>-</a:t>
            </a:r>
            <a:r>
              <a:rPr lang="en-US" sz="4000" b="1" dirty="0">
                <a:solidFill>
                  <a:srgbClr val="FFFFFF"/>
                </a:solidFill>
                <a:latin typeface="Calibri"/>
              </a:rPr>
              <a:t>Modular design of C++ </a:t>
            </a:r>
            <a:endParaRPr/>
          </a:p>
          <a:p>
            <a:r>
              <a:rPr lang="en-US" sz="3200" b="1" dirty="0">
                <a:solidFill>
                  <a:srgbClr val="FFFFFF"/>
                </a:solidFill>
                <a:latin typeface="Calibri"/>
              </a:rPr>
              <a:t>	-Different people working on different things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590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9600" b="1">
                <a:solidFill>
                  <a:srgbClr val="CCCC00"/>
                </a:solidFill>
                <a:latin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On-screen Show (4:3)</PresentationFormat>
  <Paragraphs>35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Matt</cp:lastModifiedBy>
  <cp:revision>3</cp:revision>
  <dcterms:modified xsi:type="dcterms:W3CDTF">2012-04-24T08:26:19Z</dcterms:modified>
</cp:coreProperties>
</file>