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7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8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BA4D-EC95-4D36-A45E-54B4271CC7E0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7EEB-36EB-4EDB-9AA8-C32B9C7A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497496" y="944934"/>
            <a:ext cx="5929245" cy="738665"/>
            <a:chOff x="1497496" y="651949"/>
            <a:chExt cx="5929245" cy="73866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97496" y="1205948"/>
              <a:ext cx="376361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65334" y="1021282"/>
              <a:ext cx="1861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Precursor peptide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345635" y="1021282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32313" y="1021282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585253" y="1021282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23459" y="65194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10137" y="65194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63077" y="65194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97496" y="2368106"/>
            <a:ext cx="5929245" cy="2690477"/>
            <a:chOff x="1497496" y="1904280"/>
            <a:chExt cx="5929245" cy="269047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97496" y="2458279"/>
              <a:ext cx="241189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345635" y="2273613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432313" y="2273613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836239" y="2273613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23459" y="190428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0137" y="190428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14063" y="190428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37133" y="3196944"/>
              <a:ext cx="217105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345635" y="3012278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679384" y="3012278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832324" y="3012278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23459" y="264294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57208" y="264294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0148" y="264294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2773" y="3003635"/>
              <a:ext cx="1613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Fragmentation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160377" y="2458279"/>
              <a:ext cx="135172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32932" y="3196944"/>
              <a:ext cx="14223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345635" y="3750942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123459" y="338160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532932" y="3935608"/>
              <a:ext cx="14223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355620" y="3763042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133444" y="339370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158339" y="3947708"/>
              <a:ext cx="7432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832324" y="3763042"/>
              <a:ext cx="0" cy="184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10148" y="339370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H+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133915" y="3947708"/>
              <a:ext cx="14223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432313" y="422542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2" name="Down Arrow 61"/>
          <p:cNvSpPr/>
          <p:nvPr/>
        </p:nvSpPr>
        <p:spPr>
          <a:xfrm>
            <a:off x="3068060" y="1775933"/>
            <a:ext cx="778295" cy="3843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Cho, Ji-Hoon</dc:creator>
  <cp:lastModifiedBy>Cho, Ji-Hoon</cp:lastModifiedBy>
  <cp:revision>2</cp:revision>
  <dcterms:created xsi:type="dcterms:W3CDTF">2019-08-26T04:05:47Z</dcterms:created>
  <dcterms:modified xsi:type="dcterms:W3CDTF">2019-08-26T04:06:08Z</dcterms:modified>
</cp:coreProperties>
</file>