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70" d="100"/>
          <a:sy n="70" d="100"/>
        </p:scale>
        <p:origin x="-48" y="-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29ED-BEAE-43C1-8E42-FADCED2FB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1A373C-63C3-432E-A6A2-D957034F4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E4A9E-6384-43C8-9986-FC556E894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4F26-E488-476A-A2C7-5C5FD867CA97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6D946-D538-45D0-BB87-F11F19507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5D695-E95B-4EDA-A553-A60F4916E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AF40-BD85-4B52-AF9B-0A1430677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11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30FF-741F-4F93-AB6F-0FB19B14C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9CC3A-FFAF-4125-A7FE-7CCD608C7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7F73A-6282-47E2-B9E4-399E5D2E8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4F26-E488-476A-A2C7-5C5FD867CA97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DD1D7-D005-4F94-BB8D-EFBA75AE3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56E4D-E124-4F21-A672-5E536177A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AF40-BD85-4B52-AF9B-0A1430677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1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3E46C0-3F77-44DB-860C-E30DF13157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DB317F-BE7E-4D2B-8368-ABE90F064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D6F10-43BB-4D95-B7FA-83C8C7C19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4F26-E488-476A-A2C7-5C5FD867CA97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8E802-DFC8-4561-8B48-7451622AE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AFCD0-DF88-4909-9635-D25898007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AF40-BD85-4B52-AF9B-0A1430677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15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3D69B-2942-4261-9BD5-AD80006B7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01FBD-24E1-4FFA-AC43-3D3AFF04F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3C544-ACC9-4D07-B562-DADC75DF5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4F26-E488-476A-A2C7-5C5FD867CA97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B1B78-4B35-42F0-A029-673A8F5E1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95692-B20E-41E9-95F8-ED815A49E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AF40-BD85-4B52-AF9B-0A1430677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9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0A5E5-ECEB-4FF7-8811-3FEE4D71E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2490F-91D0-48BD-B60F-BAFED413C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2579C-710F-4E9B-A4A5-765D283F7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4F26-E488-476A-A2C7-5C5FD867CA97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9F7BB-F721-490A-81E1-48C947012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ED164-9148-4C37-B0DC-C0799F4AF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AF40-BD85-4B52-AF9B-0A1430677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54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65EF9-6B10-4CED-A166-B2826EEED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6B51A-8692-427B-9C5A-A719DF3404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169D8-461A-4BCA-B143-1D3303A59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2E739-C417-485E-8FA3-4046B86AE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4F26-E488-476A-A2C7-5C5FD867CA97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34183-9118-44FB-9904-6EAD97395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D6FCF-1F45-48A3-861E-CBB9FB93F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AF40-BD85-4B52-AF9B-0A1430677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0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A4DC4-5114-4B7B-9107-9283B0136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5A663-C8A0-4172-9A1F-D3867F935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BF4C0A-F9EB-4E2A-B9B0-A71CCF344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1D01F1-9F59-4CAB-998D-A383AD964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95E383-BF78-4B95-AE3C-69A124D6B0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230226-0B5B-4618-9C8E-F31271125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4F26-E488-476A-A2C7-5C5FD867CA97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5DE06E-180B-4159-9F50-21778E648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9C2998-4B03-4D6B-A259-AC0F1FC39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AF40-BD85-4B52-AF9B-0A1430677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47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10B60-7A41-42E4-A0D3-2DE3C59A8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BE74DF-AAA5-4884-A809-FB8A1A47E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4F26-E488-476A-A2C7-5C5FD867CA97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CDF38F-F26D-498D-A53A-319057530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FDF332-56A1-468B-BDFC-3ADD39975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AF40-BD85-4B52-AF9B-0A1430677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28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783A58-F14A-4D85-810D-36861C893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4F26-E488-476A-A2C7-5C5FD867CA97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60553C-A14E-4879-8093-0C1180610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5D34C-A957-40A6-A189-A1FAD78B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AF40-BD85-4B52-AF9B-0A1430677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48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6744E-6D44-46AC-861B-113708FCA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51E1F-66D1-4971-8E94-BC2EBA74A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D77C2B-0755-4CE2-82FB-7157F426E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02303-9E22-4D67-80AC-0E3B9F220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4F26-E488-476A-A2C7-5C5FD867CA97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E6EF1-A977-49CF-B054-0A95D0507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39E1E-1E33-4CA8-9FAE-A4806ECDD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AF40-BD85-4B52-AF9B-0A1430677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53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7EA4-8E99-4F2C-9C24-83443C54C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A5BC47-E45D-400C-8286-F5FA655FB5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9094AC-A6EC-4FF3-9BA0-AD264788D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C5D9A-D707-4AEB-8675-9538E67A1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4F26-E488-476A-A2C7-5C5FD867CA97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C20D5-90A0-4E98-9FF1-6DCBC6102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AC716-A531-43F4-A3F2-2E2CA5B47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AF40-BD85-4B52-AF9B-0A1430677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73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B2291C-42D5-47A4-B625-5F8E5390D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0EED5-B747-4850-AB3B-99430777C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755D7-44BE-431D-8BC9-19B763A783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D4F26-E488-476A-A2C7-5C5FD867CA97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0B9ED-842E-4FC7-9654-07099EDE81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3178E-4A47-49F2-910E-5B6653D4C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AAF40-BD85-4B52-AF9B-0A1430677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74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D5C09F1C-538D-4DD6-AEBA-C26A25905797}"/>
              </a:ext>
            </a:extLst>
          </p:cNvPr>
          <p:cNvGrpSpPr/>
          <p:nvPr/>
        </p:nvGrpSpPr>
        <p:grpSpPr>
          <a:xfrm>
            <a:off x="1575881" y="1245140"/>
            <a:ext cx="8687852" cy="3540913"/>
            <a:chOff x="1575881" y="1245140"/>
            <a:chExt cx="8687852" cy="354091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C737C6B-99C2-40AC-8F4C-AD1AAF3AB6D1}"/>
                </a:ext>
              </a:extLst>
            </p:cNvPr>
            <p:cNvCxnSpPr/>
            <p:nvPr/>
          </p:nvCxnSpPr>
          <p:spPr>
            <a:xfrm>
              <a:off x="1575881" y="1245140"/>
              <a:ext cx="0" cy="31517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8F9D24A-E0EE-4A95-94AC-157891BB6D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5881" y="4396902"/>
              <a:ext cx="81906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0E1043E-1481-45AB-A5E4-BE9B28CC6ADA}"/>
                </a:ext>
              </a:extLst>
            </p:cNvPr>
            <p:cNvCxnSpPr>
              <a:cxnSpLocks/>
            </p:cNvCxnSpPr>
            <p:nvPr/>
          </p:nvCxnSpPr>
          <p:spPr>
            <a:xfrm>
              <a:off x="3745566" y="1809345"/>
              <a:ext cx="0" cy="258755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84DB103-F128-4DD9-9B14-4069C30C91C8}"/>
                </a:ext>
              </a:extLst>
            </p:cNvPr>
            <p:cNvCxnSpPr>
              <a:cxnSpLocks/>
            </p:cNvCxnSpPr>
            <p:nvPr/>
          </p:nvCxnSpPr>
          <p:spPr>
            <a:xfrm>
              <a:off x="4180068" y="3224719"/>
              <a:ext cx="0" cy="1172183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D270F07-8713-476E-B71A-3C6D319B6AA0}"/>
                </a:ext>
              </a:extLst>
            </p:cNvPr>
            <p:cNvCxnSpPr>
              <a:cxnSpLocks/>
            </p:cNvCxnSpPr>
            <p:nvPr/>
          </p:nvCxnSpPr>
          <p:spPr>
            <a:xfrm>
              <a:off x="4614570" y="4027251"/>
              <a:ext cx="0" cy="36965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0CE30A1-8E67-4520-A8BA-FB667E7389A4}"/>
                </a:ext>
              </a:extLst>
            </p:cNvPr>
            <p:cNvSpPr txBox="1"/>
            <p:nvPr/>
          </p:nvSpPr>
          <p:spPr>
            <a:xfrm>
              <a:off x="8417499" y="2091766"/>
              <a:ext cx="12458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 = 1000.0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92D7612-8430-4AFD-80BD-D578D1F9ACD7}"/>
                </a:ext>
              </a:extLst>
            </p:cNvPr>
            <p:cNvCxnSpPr>
              <a:cxnSpLocks/>
            </p:cNvCxnSpPr>
            <p:nvPr/>
          </p:nvCxnSpPr>
          <p:spPr>
            <a:xfrm>
              <a:off x="6864824" y="1809345"/>
              <a:ext cx="0" cy="258755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0264ADD-C4B3-41F9-A4E9-F47C5389A1D4}"/>
                </a:ext>
              </a:extLst>
            </p:cNvPr>
            <p:cNvCxnSpPr>
              <a:cxnSpLocks/>
            </p:cNvCxnSpPr>
            <p:nvPr/>
          </p:nvCxnSpPr>
          <p:spPr>
            <a:xfrm>
              <a:off x="7733828" y="3224719"/>
              <a:ext cx="0" cy="11721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BF5584E-7362-4368-AA05-CD0CA5A55596}"/>
                </a:ext>
              </a:extLst>
            </p:cNvPr>
            <p:cNvCxnSpPr>
              <a:cxnSpLocks/>
            </p:cNvCxnSpPr>
            <p:nvPr/>
          </p:nvCxnSpPr>
          <p:spPr>
            <a:xfrm>
              <a:off x="8626691" y="4027251"/>
              <a:ext cx="0" cy="3696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9D4B9A3-1A89-4484-B084-475A892C08D4}"/>
                </a:ext>
              </a:extLst>
            </p:cNvPr>
            <p:cNvSpPr txBox="1"/>
            <p:nvPr/>
          </p:nvSpPr>
          <p:spPr>
            <a:xfrm>
              <a:off x="6451088" y="1420194"/>
              <a:ext cx="1826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1001.0 = (M+1)/2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A862288-60DB-4944-80DC-596F6D7F354B}"/>
                </a:ext>
              </a:extLst>
            </p:cNvPr>
            <p:cNvSpPr txBox="1"/>
            <p:nvPr/>
          </p:nvSpPr>
          <p:spPr>
            <a:xfrm>
              <a:off x="7320092" y="2821021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1002.0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9EDAECF-CD28-4CA4-BD70-E84C76A131D8}"/>
                </a:ext>
              </a:extLst>
            </p:cNvPr>
            <p:cNvSpPr txBox="1"/>
            <p:nvPr/>
          </p:nvSpPr>
          <p:spPr>
            <a:xfrm>
              <a:off x="8212955" y="3657760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1003.0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9397E40-5AB9-41DA-A042-3EDB4E5BAB34}"/>
                </a:ext>
              </a:extLst>
            </p:cNvPr>
            <p:cNvSpPr txBox="1"/>
            <p:nvPr/>
          </p:nvSpPr>
          <p:spPr>
            <a:xfrm>
              <a:off x="3331830" y="1420194"/>
              <a:ext cx="17091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501.0 = (M+2)/2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F6AAF98-392C-4C08-A20B-867D1187CBF5}"/>
                </a:ext>
              </a:extLst>
            </p:cNvPr>
            <p:cNvSpPr txBox="1"/>
            <p:nvPr/>
          </p:nvSpPr>
          <p:spPr>
            <a:xfrm>
              <a:off x="3834572" y="2821021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501.5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3850734-AC5B-4BC1-99A4-FC9C32CFBB06}"/>
                </a:ext>
              </a:extLst>
            </p:cNvPr>
            <p:cNvSpPr txBox="1"/>
            <p:nvPr/>
          </p:nvSpPr>
          <p:spPr>
            <a:xfrm>
              <a:off x="4246167" y="3657760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502.0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9099AC6-7C83-4BDE-9319-6D4A1AB199DE}"/>
                </a:ext>
              </a:extLst>
            </p:cNvPr>
            <p:cNvSpPr txBox="1"/>
            <p:nvPr/>
          </p:nvSpPr>
          <p:spPr>
            <a:xfrm>
              <a:off x="6451088" y="4416721"/>
              <a:ext cx="3166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Isotopic peaks of singly-charged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D61240D-626C-4CA9-8014-7890FAF8EFCA}"/>
                </a:ext>
              </a:extLst>
            </p:cNvPr>
            <p:cNvSpPr txBox="1"/>
            <p:nvPr/>
          </p:nvSpPr>
          <p:spPr>
            <a:xfrm>
              <a:off x="2606575" y="4416721"/>
              <a:ext cx="32802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Isotopic peaks of doubly-charged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35CEAF9-0377-47AD-80FD-00F693E9A608}"/>
                </a:ext>
              </a:extLst>
            </p:cNvPr>
            <p:cNvSpPr txBox="1"/>
            <p:nvPr/>
          </p:nvSpPr>
          <p:spPr>
            <a:xfrm>
              <a:off x="9713582" y="4212076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m/z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2394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34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Cho, Ji-Hoon</dc:creator>
  <cp:lastModifiedBy>Cho, Ji-Hoon</cp:lastModifiedBy>
  <cp:revision>2</cp:revision>
  <dcterms:created xsi:type="dcterms:W3CDTF">2019-09-03T19:49:27Z</dcterms:created>
  <dcterms:modified xsi:type="dcterms:W3CDTF">2019-09-03T19:50:58Z</dcterms:modified>
</cp:coreProperties>
</file>