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yThN2FXkR33cWLcUIIpQiY0v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ca9dfc79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22ca9dfc7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22ca9dfc79_1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ca9dfc79_1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2ca9dfc7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22ca9dfc79_1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ca9dfc7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2ca9dfc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22ca9dfc79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ca9dfc79_1_106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22ca9dfc79_1_10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g122ca9dfc79_1_10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22ca9dfc79_1_10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22ca9dfc79_1_10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ca9dfc79_1_1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22ca9dfc79_1_11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122ca9dfc79_1_11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22ca9dfc79_1_11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2ca9dfc79_1_11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ca9dfc79_1_118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22ca9dfc79_1_118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122ca9dfc79_1_11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22ca9dfc79_1_11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22ca9dfc79_1_11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ca9dfc79_1_1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22ca9dfc79_1_124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g122ca9dfc79_1_124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g122ca9dfc79_1_12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22ca9dfc79_1_12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22ca9dfc79_1_12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ca9dfc79_1_1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22ca9dfc79_1_131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122ca9dfc79_1_131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g122ca9dfc79_1_131"/>
          <p:cNvSpPr txBox="1"/>
          <p:nvPr>
            <p:ph idx="3" type="body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122ca9dfc79_1_131"/>
          <p:cNvSpPr txBox="1"/>
          <p:nvPr>
            <p:ph idx="4" type="body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g122ca9dfc79_1_13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22ca9dfc79_1_13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22ca9dfc79_1_13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ca9dfc79_1_1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22ca9dfc79_1_14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22ca9dfc79_1_14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22ca9dfc79_1_14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a9dfc79_1_14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22ca9dfc79_1_14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22ca9dfc79_1_14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ca9dfc79_1_149"/>
          <p:cNvSpPr txBox="1"/>
          <p:nvPr>
            <p:ph type="title"/>
          </p:nvPr>
        </p:nvSpPr>
        <p:spPr>
          <a:xfrm>
            <a:off x="609600" y="273050"/>
            <a:ext cx="40113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22ca9dfc79_1_149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22ca9dfc79_1_149"/>
          <p:cNvSpPr txBox="1"/>
          <p:nvPr>
            <p:ph idx="2" type="body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122ca9dfc79_1_14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2ca9dfc79_1_14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22ca9dfc79_1_14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ca9dfc79_1_156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22ca9dfc79_1_15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22ca9dfc79_1_156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122ca9dfc79_1_15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22ca9dfc79_1_15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22ca9dfc79_1_15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ca9dfc79_1_16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22ca9dfc79_1_163"/>
          <p:cNvSpPr txBox="1"/>
          <p:nvPr>
            <p:ph idx="1" type="body"/>
          </p:nvPr>
        </p:nvSpPr>
        <p:spPr>
          <a:xfrm rot="5400000">
            <a:off x="3832951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22ca9dfc79_1_16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22ca9dfc79_1_16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22ca9dfc79_1_16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ca9dfc79_1_169"/>
          <p:cNvSpPr txBox="1"/>
          <p:nvPr>
            <p:ph type="title"/>
          </p:nvPr>
        </p:nvSpPr>
        <p:spPr>
          <a:xfrm rot="5400000">
            <a:off x="7285051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22ca9dfc79_1_169"/>
          <p:cNvSpPr txBox="1"/>
          <p:nvPr>
            <p:ph idx="1" type="body"/>
          </p:nvPr>
        </p:nvSpPr>
        <p:spPr>
          <a:xfrm rot="5400000">
            <a:off x="1697001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22ca9dfc79_1_16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22ca9dfc79_1_16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22ca9dfc79_1_16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ca9dfc79_1_10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22ca9dfc79_1_10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g122ca9dfc79_1_10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g122ca9dfc79_1_10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g122ca9dfc79_1_10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ca9dfc79_1_89"/>
          <p:cNvSpPr/>
          <p:nvPr/>
        </p:nvSpPr>
        <p:spPr>
          <a:xfrm>
            <a:off x="1510251" y="6185060"/>
            <a:ext cx="35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권소연  김수연  </a:t>
            </a: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</a:t>
            </a:r>
            <a:r>
              <a:rPr b="1" i="0" lang="en-US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지훈</a:t>
            </a:r>
            <a:endParaRPr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g122ca9dfc79_1_89"/>
          <p:cNvCxnSpPr/>
          <p:nvPr/>
        </p:nvCxnSpPr>
        <p:spPr>
          <a:xfrm>
            <a:off x="0" y="594928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122ca9dfc79_1_89"/>
          <p:cNvCxnSpPr/>
          <p:nvPr/>
        </p:nvCxnSpPr>
        <p:spPr>
          <a:xfrm>
            <a:off x="10800523" y="0"/>
            <a:ext cx="0" cy="594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122ca9dfc79_1_89"/>
          <p:cNvCxnSpPr/>
          <p:nvPr/>
        </p:nvCxnSpPr>
        <p:spPr>
          <a:xfrm>
            <a:off x="1199456" y="5949280"/>
            <a:ext cx="0" cy="91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122ca9dfc79_1_89"/>
          <p:cNvSpPr txBox="1"/>
          <p:nvPr/>
        </p:nvSpPr>
        <p:spPr>
          <a:xfrm>
            <a:off x="2852810" y="4079359"/>
            <a:ext cx="5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조직정의서</a:t>
            </a:r>
            <a:endParaRPr b="1" i="0" sz="3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22ca9dfc79_1_89"/>
          <p:cNvSpPr txBox="1"/>
          <p:nvPr/>
        </p:nvSpPr>
        <p:spPr>
          <a:xfrm>
            <a:off x="3105567" y="1400900"/>
            <a:ext cx="29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SAP 클라우드 과정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g122ca9dfc79_1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117" y="1801096"/>
            <a:ext cx="4871216" cy="22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g122ca9dfc79_1_186"/>
          <p:cNvCxnSpPr/>
          <p:nvPr/>
        </p:nvCxnSpPr>
        <p:spPr>
          <a:xfrm>
            <a:off x="0" y="594928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g122ca9dfc79_1_186"/>
          <p:cNvCxnSpPr/>
          <p:nvPr/>
        </p:nvCxnSpPr>
        <p:spPr>
          <a:xfrm>
            <a:off x="1199456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122ca9dfc79_1_186"/>
          <p:cNvSpPr txBox="1"/>
          <p:nvPr/>
        </p:nvSpPr>
        <p:spPr>
          <a:xfrm>
            <a:off x="1384323" y="980823"/>
            <a:ext cx="470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g122ca9dfc79_1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1192" y="59492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22ca9dfc79_1_186"/>
          <p:cNvSpPr txBox="1"/>
          <p:nvPr>
            <p:ph idx="4294967295" type="title"/>
          </p:nvPr>
        </p:nvSpPr>
        <p:spPr>
          <a:xfrm>
            <a:off x="1199450" y="119300"/>
            <a:ext cx="3092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b="1" lang="en-US" sz="2340">
                <a:solidFill>
                  <a:schemeClr val="lt1"/>
                </a:solidFill>
              </a:rPr>
              <a:t>(주)SNC 전체 조직</a:t>
            </a:r>
            <a:endParaRPr b="1" sz="3060">
              <a:solidFill>
                <a:schemeClr val="lt1"/>
              </a:solidFill>
            </a:endParaRPr>
          </a:p>
        </p:txBody>
      </p:sp>
      <p:sp>
        <p:nvSpPr>
          <p:cNvPr id="177" name="Google Shape;177;g122ca9dfc79_1_186"/>
          <p:cNvSpPr/>
          <p:nvPr/>
        </p:nvSpPr>
        <p:spPr>
          <a:xfrm>
            <a:off x="5483858" y="716000"/>
            <a:ext cx="1343400" cy="596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8" name="Google Shape;178;g122ca9dfc79_1_186"/>
          <p:cNvSpPr/>
          <p:nvPr/>
        </p:nvSpPr>
        <p:spPr>
          <a:xfrm>
            <a:off x="6957448" y="2022100"/>
            <a:ext cx="1343400" cy="596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기획담당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9" name="Google Shape;179;g122ca9dfc79_1_186"/>
          <p:cNvSpPr/>
          <p:nvPr/>
        </p:nvSpPr>
        <p:spPr>
          <a:xfrm>
            <a:off x="9311142" y="2022111"/>
            <a:ext cx="1343400" cy="59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공급업체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g122ca9dfc79_1_186"/>
          <p:cNvCxnSpPr>
            <a:stCxn id="178" idx="3"/>
            <a:endCxn id="179" idx="1"/>
          </p:cNvCxnSpPr>
          <p:nvPr/>
        </p:nvCxnSpPr>
        <p:spPr>
          <a:xfrm>
            <a:off x="8300848" y="23204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" name="Google Shape;181;g122ca9dfc79_1_186"/>
          <p:cNvSpPr txBox="1"/>
          <p:nvPr/>
        </p:nvSpPr>
        <p:spPr>
          <a:xfrm>
            <a:off x="8559854" y="2043550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82" name="Google Shape;182;g122ca9dfc79_1_186"/>
          <p:cNvCxnSpPr>
            <a:stCxn id="177" idx="2"/>
            <a:endCxn id="178" idx="0"/>
          </p:cNvCxnSpPr>
          <p:nvPr/>
        </p:nvCxnSpPr>
        <p:spPr>
          <a:xfrm flipH="1" rot="-5400000">
            <a:off x="6537608" y="930650"/>
            <a:ext cx="709500" cy="1473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g122ca9dfc79_1_186"/>
          <p:cNvCxnSpPr>
            <a:stCxn id="177" idx="2"/>
            <a:endCxn id="184" idx="0"/>
          </p:cNvCxnSpPr>
          <p:nvPr/>
        </p:nvCxnSpPr>
        <p:spPr>
          <a:xfrm rot="5400000">
            <a:off x="4975508" y="842150"/>
            <a:ext cx="709500" cy="1650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g122ca9dfc79_1_186"/>
          <p:cNvSpPr txBox="1"/>
          <p:nvPr/>
        </p:nvSpPr>
        <p:spPr>
          <a:xfrm>
            <a:off x="3511449" y="3067550"/>
            <a:ext cx="12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이전 지시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할당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6" name="Google Shape;186;g122ca9dfc79_1_186"/>
          <p:cNvSpPr/>
          <p:nvPr/>
        </p:nvSpPr>
        <p:spPr>
          <a:xfrm>
            <a:off x="2841906" y="3467487"/>
            <a:ext cx="1203600" cy="59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7" name="Google Shape;187;g122ca9dfc79_1_186"/>
          <p:cNvCxnSpPr>
            <a:stCxn id="184" idx="2"/>
            <a:endCxn id="186" idx="0"/>
          </p:cNvCxnSpPr>
          <p:nvPr/>
        </p:nvCxnSpPr>
        <p:spPr>
          <a:xfrm rot="5400000">
            <a:off x="3550024" y="2512600"/>
            <a:ext cx="848700" cy="10611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g122ca9dfc79_1_186"/>
          <p:cNvCxnSpPr>
            <a:stCxn id="184" idx="2"/>
            <a:endCxn id="189" idx="0"/>
          </p:cNvCxnSpPr>
          <p:nvPr/>
        </p:nvCxnSpPr>
        <p:spPr>
          <a:xfrm flipH="1" rot="-5400000">
            <a:off x="4717324" y="2406400"/>
            <a:ext cx="848700" cy="12735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g122ca9dfc79_1_186"/>
          <p:cNvCxnSpPr>
            <a:stCxn id="186" idx="3"/>
            <a:endCxn id="189" idx="1"/>
          </p:cNvCxnSpPr>
          <p:nvPr/>
        </p:nvCxnSpPr>
        <p:spPr>
          <a:xfrm>
            <a:off x="4045506" y="3765837"/>
            <a:ext cx="11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1" name="Google Shape;191;g122ca9dfc79_1_186"/>
          <p:cNvSpPr txBox="1"/>
          <p:nvPr/>
        </p:nvSpPr>
        <p:spPr>
          <a:xfrm>
            <a:off x="3442803" y="4145593"/>
            <a:ext cx="121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이전 요청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122ca9dfc79_1_186"/>
          <p:cNvSpPr/>
          <p:nvPr/>
        </p:nvSpPr>
        <p:spPr>
          <a:xfrm>
            <a:off x="2666525" y="4802275"/>
            <a:ext cx="3889200" cy="59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" name="Google Shape;193;g122ca9dfc79_1_186"/>
          <p:cNvCxnSpPr/>
          <p:nvPr/>
        </p:nvCxnSpPr>
        <p:spPr>
          <a:xfrm>
            <a:off x="3470100" y="4100200"/>
            <a:ext cx="5400" cy="71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g122ca9dfc79_1_186"/>
          <p:cNvCxnSpPr/>
          <p:nvPr/>
        </p:nvCxnSpPr>
        <p:spPr>
          <a:xfrm>
            <a:off x="5770145" y="4016885"/>
            <a:ext cx="16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g122ca9dfc79_1_186"/>
          <p:cNvSpPr txBox="1"/>
          <p:nvPr/>
        </p:nvSpPr>
        <p:spPr>
          <a:xfrm>
            <a:off x="2983189" y="4144763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122ca9dfc79_1_186"/>
          <p:cNvSpPr txBox="1"/>
          <p:nvPr/>
        </p:nvSpPr>
        <p:spPr>
          <a:xfrm>
            <a:off x="5772719" y="4144776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122ca9dfc79_1_186"/>
          <p:cNvSpPr/>
          <p:nvPr/>
        </p:nvSpPr>
        <p:spPr>
          <a:xfrm>
            <a:off x="5176751" y="3467487"/>
            <a:ext cx="1203600" cy="59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g122ca9dfc79_1_186"/>
          <p:cNvSpPr/>
          <p:nvPr/>
        </p:nvSpPr>
        <p:spPr>
          <a:xfrm>
            <a:off x="3833224" y="2022100"/>
            <a:ext cx="1343400" cy="596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g122ca9dfc79_0_21"/>
          <p:cNvCxnSpPr/>
          <p:nvPr/>
        </p:nvCxnSpPr>
        <p:spPr>
          <a:xfrm>
            <a:off x="0" y="594928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122ca9dfc79_0_21"/>
          <p:cNvCxnSpPr/>
          <p:nvPr/>
        </p:nvCxnSpPr>
        <p:spPr>
          <a:xfrm>
            <a:off x="1199456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g122ca9dfc7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850" y="6053450"/>
            <a:ext cx="1940800" cy="8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2ca9dfc79_0_21"/>
          <p:cNvSpPr txBox="1"/>
          <p:nvPr/>
        </p:nvSpPr>
        <p:spPr>
          <a:xfrm>
            <a:off x="1397175" y="946171"/>
            <a:ext cx="19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Company Code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22ca9dfc79_0_21"/>
          <p:cNvSpPr txBox="1"/>
          <p:nvPr/>
        </p:nvSpPr>
        <p:spPr>
          <a:xfrm>
            <a:off x="1397175" y="238264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Business Area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22ca9dfc79_0_21"/>
          <p:cNvSpPr txBox="1"/>
          <p:nvPr/>
        </p:nvSpPr>
        <p:spPr>
          <a:xfrm>
            <a:off x="1397175" y="3553917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122ca9dfc79_0_21"/>
          <p:cNvSpPr txBox="1"/>
          <p:nvPr/>
        </p:nvSpPr>
        <p:spPr>
          <a:xfrm>
            <a:off x="1397175" y="4677280"/>
            <a:ext cx="19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Storage Location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122ca9dfc79_0_21"/>
          <p:cNvSpPr/>
          <p:nvPr/>
        </p:nvSpPr>
        <p:spPr>
          <a:xfrm>
            <a:off x="6257424" y="948450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FE2F3"/>
                </a:highlight>
                <a:latin typeface="Malgun Gothic"/>
                <a:ea typeface="Malgun Gothic"/>
                <a:cs typeface="Malgun Gothic"/>
                <a:sym typeface="Malgun Gothic"/>
              </a:rPr>
              <a:t>1000</a:t>
            </a:r>
            <a:endParaRPr>
              <a:highlight>
                <a:srgbClr val="CFE2F3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FE2F3"/>
                </a:highlight>
                <a:latin typeface="Malgun Gothic"/>
                <a:ea typeface="Malgun Gothic"/>
                <a:cs typeface="Malgun Gothic"/>
                <a:sym typeface="Malgun Gothic"/>
              </a:rPr>
              <a:t>S&amp;C Fashion   </a:t>
            </a:r>
            <a:endParaRPr sz="1800">
              <a:solidFill>
                <a:schemeClr val="dk1"/>
              </a:solidFill>
              <a:highlight>
                <a:srgbClr val="CFE2F3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122ca9dfc79_0_21"/>
          <p:cNvSpPr/>
          <p:nvPr/>
        </p:nvSpPr>
        <p:spPr>
          <a:xfrm>
            <a:off x="6257424" y="2205801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Fashion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122ca9dfc79_0_21"/>
          <p:cNvSpPr txBox="1"/>
          <p:nvPr/>
        </p:nvSpPr>
        <p:spPr>
          <a:xfrm>
            <a:off x="12282326" y="839576"/>
            <a:ext cx="1798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 조직 ( 의류판매업체 ) 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본사와 지점들로 나뉩니다.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본사에 물류창고는 하나.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지점도 지점당 물류창고 하나.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본사의 물류창고에서 지점으로 재고가 이동.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지점에서 지점으로 재고가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A000-1100 -&gt; B000-1100 5EA Knit_BK_100</a:t>
            </a:r>
            <a:endParaRPr/>
          </a:p>
        </p:txBody>
      </p:sp>
      <p:sp>
        <p:nvSpPr>
          <p:cNvPr id="212" name="Google Shape;212;g122ca9dfc79_0_21"/>
          <p:cNvSpPr/>
          <p:nvPr/>
        </p:nvSpPr>
        <p:spPr>
          <a:xfrm>
            <a:off x="3818296" y="3463153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본사/물류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122ca9dfc79_0_21"/>
          <p:cNvSpPr/>
          <p:nvPr/>
        </p:nvSpPr>
        <p:spPr>
          <a:xfrm>
            <a:off x="8748932" y="3463169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직영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122ca9dfc79_0_21"/>
          <p:cNvSpPr/>
          <p:nvPr/>
        </p:nvSpPr>
        <p:spPr>
          <a:xfrm>
            <a:off x="8748932" y="4782365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22ca9dfc79_0_21"/>
          <p:cNvSpPr/>
          <p:nvPr/>
        </p:nvSpPr>
        <p:spPr>
          <a:xfrm>
            <a:off x="3818296" y="4769889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g122ca9dfc79_0_21"/>
          <p:cNvCxnSpPr>
            <a:stCxn id="209" idx="2"/>
            <a:endCxn id="210" idx="0"/>
          </p:cNvCxnSpPr>
          <p:nvPr/>
        </p:nvCxnSpPr>
        <p:spPr>
          <a:xfrm>
            <a:off x="7367274" y="1702350"/>
            <a:ext cx="0" cy="50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g122ca9dfc79_0_21"/>
          <p:cNvCxnSpPr>
            <a:stCxn id="210" idx="2"/>
            <a:endCxn id="212" idx="0"/>
          </p:cNvCxnSpPr>
          <p:nvPr/>
        </p:nvCxnSpPr>
        <p:spPr>
          <a:xfrm rot="5400000">
            <a:off x="5896074" y="1991901"/>
            <a:ext cx="503400" cy="24390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g122ca9dfc79_0_21"/>
          <p:cNvCxnSpPr>
            <a:stCxn id="212" idx="2"/>
            <a:endCxn id="215" idx="0"/>
          </p:cNvCxnSpPr>
          <p:nvPr/>
        </p:nvCxnSpPr>
        <p:spPr>
          <a:xfrm>
            <a:off x="4928146" y="4217053"/>
            <a:ext cx="0" cy="55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g122ca9dfc79_0_21"/>
          <p:cNvCxnSpPr>
            <a:stCxn id="213" idx="2"/>
            <a:endCxn id="214" idx="0"/>
          </p:cNvCxnSpPr>
          <p:nvPr/>
        </p:nvCxnSpPr>
        <p:spPr>
          <a:xfrm>
            <a:off x="9858782" y="4217069"/>
            <a:ext cx="0" cy="56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g122ca9dfc79_0_21"/>
          <p:cNvSpPr/>
          <p:nvPr/>
        </p:nvSpPr>
        <p:spPr>
          <a:xfrm>
            <a:off x="8896261" y="3602992"/>
            <a:ext cx="2219700" cy="7539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직영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122ca9dfc79_0_21"/>
          <p:cNvSpPr/>
          <p:nvPr/>
        </p:nvSpPr>
        <p:spPr>
          <a:xfrm>
            <a:off x="9043591" y="3742815"/>
            <a:ext cx="2219700" cy="75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종각점(직영)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122ca9dfc79_0_21"/>
          <p:cNvSpPr/>
          <p:nvPr/>
        </p:nvSpPr>
        <p:spPr>
          <a:xfrm>
            <a:off x="3965626" y="4909712"/>
            <a:ext cx="2219700" cy="75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122ca9dfc79_0_21"/>
          <p:cNvSpPr/>
          <p:nvPr/>
        </p:nvSpPr>
        <p:spPr>
          <a:xfrm>
            <a:off x="8896261" y="4922188"/>
            <a:ext cx="2219700" cy="75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g122ca9dfc79_0_21"/>
          <p:cNvCxnSpPr>
            <a:stCxn id="210" idx="2"/>
            <a:endCxn id="213" idx="0"/>
          </p:cNvCxnSpPr>
          <p:nvPr/>
        </p:nvCxnSpPr>
        <p:spPr>
          <a:xfrm flipH="1" rot="-5400000">
            <a:off x="8361324" y="1965651"/>
            <a:ext cx="503400" cy="2491500"/>
          </a:xfrm>
          <a:prstGeom prst="bentConnector3">
            <a:avLst>
              <a:gd fmla="val 50006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g122ca9dfc79_0_21"/>
          <p:cNvSpPr txBox="1"/>
          <p:nvPr>
            <p:ph idx="4294967295" type="title"/>
          </p:nvPr>
        </p:nvSpPr>
        <p:spPr>
          <a:xfrm>
            <a:off x="1199450" y="113875"/>
            <a:ext cx="33207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b="1" lang="en-US" sz="2400">
                <a:solidFill>
                  <a:srgbClr val="FFFFFF"/>
                </a:solidFill>
              </a:rPr>
              <a:t>(주)SNC</a:t>
            </a:r>
            <a:r>
              <a:rPr b="1" lang="en-US" sz="2400">
                <a:solidFill>
                  <a:srgbClr val="FFFFFF"/>
                </a:solidFill>
              </a:rPr>
              <a:t> 기본 조직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type="title"/>
          </p:nvPr>
        </p:nvSpPr>
        <p:spPr>
          <a:xfrm>
            <a:off x="299720" y="68225"/>
            <a:ext cx="311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??? 기본 조직</a:t>
            </a: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299720" y="1541931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Company Code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299720" y="2917530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Business Area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299720" y="4170944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3"/>
          <p:cNvSpPr txBox="1"/>
          <p:nvPr/>
        </p:nvSpPr>
        <p:spPr>
          <a:xfrm>
            <a:off x="299720" y="5395355"/>
            <a:ext cx="202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Storage Location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5327227" y="1331111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Fashion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5327227" y="2701563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Fashion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8666480" y="572860"/>
            <a:ext cx="56997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 조직 ( 의류판매업체 ) 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본사와 지점들로 나뉩니다.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본사에 물류창고는 하나.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지점도 지점당 물류창고 하나.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본사의 물류창고에서 지점으로 재고가 이동.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지점에서 지점으로 재고가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A000-1100 -&gt; B000-1100 5EA Knit_BK_100</a:t>
            </a:r>
            <a:endParaRPr/>
          </a:p>
        </p:txBody>
      </p:sp>
      <p:sp>
        <p:nvSpPr>
          <p:cNvPr id="238" name="Google Shape;238;p3"/>
          <p:cNvSpPr/>
          <p:nvPr/>
        </p:nvSpPr>
        <p:spPr>
          <a:xfrm>
            <a:off x="2804160" y="4072015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본사/물류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7904476" y="4072033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직영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7904476" y="5694094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2804160" y="5680496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2" name="Google Shape;242;p3"/>
          <p:cNvCxnSpPr>
            <a:stCxn id="235" idx="2"/>
            <a:endCxn id="236" idx="0"/>
          </p:cNvCxnSpPr>
          <p:nvPr/>
        </p:nvCxnSpPr>
        <p:spPr>
          <a:xfrm>
            <a:off x="6475327" y="2152811"/>
            <a:ext cx="0" cy="5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3"/>
          <p:cNvCxnSpPr>
            <a:stCxn id="236" idx="2"/>
            <a:endCxn id="238" idx="0"/>
          </p:cNvCxnSpPr>
          <p:nvPr/>
        </p:nvCxnSpPr>
        <p:spPr>
          <a:xfrm rot="5400000">
            <a:off x="4939477" y="2536113"/>
            <a:ext cx="548700" cy="25230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3"/>
          <p:cNvCxnSpPr>
            <a:stCxn id="238" idx="2"/>
            <a:endCxn id="241" idx="0"/>
          </p:cNvCxnSpPr>
          <p:nvPr/>
        </p:nvCxnSpPr>
        <p:spPr>
          <a:xfrm>
            <a:off x="3952260" y="4893715"/>
            <a:ext cx="0" cy="78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3"/>
          <p:cNvCxnSpPr>
            <a:stCxn id="239" idx="2"/>
            <a:endCxn id="240" idx="0"/>
          </p:cNvCxnSpPr>
          <p:nvPr/>
        </p:nvCxnSpPr>
        <p:spPr>
          <a:xfrm>
            <a:off x="9052576" y="4893733"/>
            <a:ext cx="0" cy="80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3"/>
          <p:cNvSpPr/>
          <p:nvPr/>
        </p:nvSpPr>
        <p:spPr>
          <a:xfrm>
            <a:off x="8056876" y="4224433"/>
            <a:ext cx="2296200" cy="8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직영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8209276" y="4376833"/>
            <a:ext cx="2296200" cy="82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S&amp;C 종각점(직영)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2956560" y="5832896"/>
            <a:ext cx="2296200" cy="82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8056876" y="5846494"/>
            <a:ext cx="2296200" cy="82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창고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"/>
          <p:cNvSpPr txBox="1"/>
          <p:nvPr/>
        </p:nvSpPr>
        <p:spPr>
          <a:xfrm>
            <a:off x="4608406" y="-1078912"/>
            <a:ext cx="311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t/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1" name="Google Shape;251;p3"/>
          <p:cNvCxnSpPr>
            <a:stCxn id="236" idx="2"/>
            <a:endCxn id="239" idx="0"/>
          </p:cNvCxnSpPr>
          <p:nvPr/>
        </p:nvCxnSpPr>
        <p:spPr>
          <a:xfrm flipH="1" rot="-5400000">
            <a:off x="7489627" y="2508963"/>
            <a:ext cx="548700" cy="2577300"/>
          </a:xfrm>
          <a:prstGeom prst="bentConnector3">
            <a:avLst>
              <a:gd fmla="val 50006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299720" y="212725"/>
            <a:ext cx="2890520" cy="925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??? 전체조직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2022-03-03T04:02:05Z</dcterms:created>
  <dc:creator>김 문영</dc:creator>
</cp:coreProperties>
</file>