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B594-72B7-4336-829B-211F4388CE9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51B3-4251-47E4-BFAF-20213AD9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2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B594-72B7-4336-829B-211F4388CE9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51B3-4251-47E4-BFAF-20213AD9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6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B594-72B7-4336-829B-211F4388CE9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51B3-4251-47E4-BFAF-20213AD9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9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B594-72B7-4336-829B-211F4388CE9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51B3-4251-47E4-BFAF-20213AD9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9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B594-72B7-4336-829B-211F4388CE9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51B3-4251-47E4-BFAF-20213AD9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3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B594-72B7-4336-829B-211F4388CE9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51B3-4251-47E4-BFAF-20213AD9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5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B594-72B7-4336-829B-211F4388CE9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51B3-4251-47E4-BFAF-20213AD9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7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B594-72B7-4336-829B-211F4388CE9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51B3-4251-47E4-BFAF-20213AD9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22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B594-72B7-4336-829B-211F4388CE9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51B3-4251-47E4-BFAF-20213AD9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4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B594-72B7-4336-829B-211F4388CE9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51B3-4251-47E4-BFAF-20213AD9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9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B594-72B7-4336-829B-211F4388CE9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51B3-4251-47E4-BFAF-20213AD9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B594-72B7-4336-829B-211F4388CE9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51B3-4251-47E4-BFAF-20213AD9D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3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98959"/>
              </p:ext>
            </p:extLst>
          </p:nvPr>
        </p:nvGraphicFramePr>
        <p:xfrm>
          <a:off x="1475656" y="1124744"/>
          <a:ext cx="1103784" cy="10337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37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전공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전공</a:t>
                      </a:r>
                      <a:r>
                        <a:rPr lang="en-US" sz="1200" dirty="0">
                          <a:effectLst/>
                        </a:rPr>
                        <a:t>ID </a:t>
                      </a:r>
                      <a:r>
                        <a:rPr lang="en-US" sz="1200" b="1" dirty="0">
                          <a:effectLst/>
                        </a:rPr>
                        <a:t>(PK</a:t>
                      </a:r>
                      <a:r>
                        <a:rPr lang="en-US" sz="1200" b="1" dirty="0" smtClean="0">
                          <a:effectLst/>
                        </a:rPr>
                        <a:t>)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전공 명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정원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39711"/>
              </p:ext>
            </p:extLst>
          </p:nvPr>
        </p:nvGraphicFramePr>
        <p:xfrm>
          <a:off x="3101752" y="1056750"/>
          <a:ext cx="1865784" cy="1720163"/>
        </p:xfrm>
        <a:graphic>
          <a:graphicData uri="http://schemas.openxmlformats.org/drawingml/2006/table">
            <a:tbl>
              <a:tblPr/>
              <a:tblGrid>
                <a:gridCol w="1865784"/>
              </a:tblGrid>
              <a:tr h="3257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학생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학번 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PK)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이름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전공과목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생년월일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성별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주소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전화번호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0" y="3279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398513"/>
              </p:ext>
            </p:extLst>
          </p:nvPr>
        </p:nvGraphicFramePr>
        <p:xfrm>
          <a:off x="6156176" y="1052736"/>
          <a:ext cx="1872208" cy="2057400"/>
        </p:xfrm>
        <a:graphic>
          <a:graphicData uri="http://schemas.openxmlformats.org/drawingml/2006/table">
            <a:tbl>
              <a:tblPr/>
              <a:tblGrid>
                <a:gridCol w="18722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교수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교수번호 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PK)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이름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전공과목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생년월일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성별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주소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전화번호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전공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과목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90260"/>
              </p:ext>
            </p:extLst>
          </p:nvPr>
        </p:nvGraphicFramePr>
        <p:xfrm>
          <a:off x="1115616" y="3364974"/>
          <a:ext cx="2088232" cy="1874520"/>
        </p:xfrm>
        <a:graphic>
          <a:graphicData uri="http://schemas.openxmlformats.org/drawingml/2006/table">
            <a:tbl>
              <a:tblPr/>
              <a:tblGrid>
                <a:gridCol w="20882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수강과목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과목</a:t>
                      </a:r>
                      <a:r>
                        <a:rPr lang="en-US" sz="1200" dirty="0">
                          <a:effectLst/>
                        </a:rPr>
                        <a:t>ID </a:t>
                      </a:r>
                      <a:r>
                        <a:rPr lang="en-US" sz="1200" b="1" dirty="0">
                          <a:effectLst/>
                        </a:rPr>
                        <a:t>(PK</a:t>
                      </a:r>
                      <a:r>
                        <a:rPr lang="en-US" sz="1200" b="1" dirty="0" smtClean="0">
                          <a:effectLst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수강과목명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과목 구분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학점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담당교수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학기구분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강의실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수강인원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95536" y="47251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63036"/>
              </p:ext>
            </p:extLst>
          </p:nvPr>
        </p:nvGraphicFramePr>
        <p:xfrm>
          <a:off x="3707904" y="4293096"/>
          <a:ext cx="2088232" cy="960120"/>
        </p:xfrm>
        <a:graphic>
          <a:graphicData uri="http://schemas.openxmlformats.org/drawingml/2006/table">
            <a:tbl>
              <a:tblPr/>
              <a:tblGrid>
                <a:gridCol w="20882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effectLst/>
                        </a:rPr>
                        <a:t>수강신청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effectLst/>
                        </a:rPr>
                        <a:t>학번 </a:t>
                      </a:r>
                      <a:r>
                        <a:rPr lang="en-US" sz="1200" b="1" dirty="0" smtClean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PK</a:t>
                      </a:r>
                      <a:r>
                        <a:rPr lang="en-US" sz="1200" b="1" dirty="0" smtClean="0">
                          <a:effectLst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년도 </a:t>
                      </a:r>
                      <a:r>
                        <a:rPr lang="en-US" altLang="ko-KR" sz="1200" b="1" dirty="0" smtClean="0">
                          <a:effectLst/>
                        </a:rPr>
                        <a:t>(PK)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effectLst/>
                        </a:rPr>
                        <a:t>수강과목</a:t>
                      </a:r>
                      <a:r>
                        <a:rPr lang="en-US" altLang="ko-KR" sz="1200" b="0" dirty="0" smtClean="0">
                          <a:effectLst/>
                        </a:rPr>
                        <a:t>ID</a:t>
                      </a:r>
                      <a:r>
                        <a:rPr lang="en-US" altLang="ko-KR" sz="1200" b="0" baseline="0" dirty="0" smtClean="0">
                          <a:effectLst/>
                        </a:rPr>
                        <a:t> </a:t>
                      </a:r>
                      <a:r>
                        <a:rPr lang="en-US" altLang="ko-KR" sz="1200" b="1" baseline="0" dirty="0" smtClean="0">
                          <a:effectLst/>
                        </a:rPr>
                        <a:t>(PK)</a:t>
                      </a:r>
                      <a:endParaRPr lang="ko-KR" altLang="en-US" sz="1200" b="0" dirty="0" smtClean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꺾인 연결선 11"/>
          <p:cNvCxnSpPr/>
          <p:nvPr/>
        </p:nvCxnSpPr>
        <p:spPr>
          <a:xfrm rot="10800000">
            <a:off x="2483768" y="1628800"/>
            <a:ext cx="1224136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flipV="1">
            <a:off x="2483768" y="1484784"/>
            <a:ext cx="4104456" cy="30243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2627784" y="3789040"/>
            <a:ext cx="1584176" cy="12961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6200000" flipV="1">
            <a:off x="3113584" y="2799184"/>
            <a:ext cx="3024337" cy="6835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7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61</Words>
  <Application>Microsoft Office PowerPoint</Application>
  <PresentationFormat>화면 슬라이드 쇼(4:3)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HP450G2</dc:creator>
  <cp:lastModifiedBy>HP450G2</cp:lastModifiedBy>
  <cp:revision>3</cp:revision>
  <dcterms:created xsi:type="dcterms:W3CDTF">2021-11-09T08:30:30Z</dcterms:created>
  <dcterms:modified xsi:type="dcterms:W3CDTF">2021-11-09T08:58:04Z</dcterms:modified>
</cp:coreProperties>
</file>